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4"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3E7EDE-1016-4C6C-9E1B-950DF589E17D}" v="8" dt="2022-12-16T15:19:38.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1" autoAdjust="0"/>
    <p:restoredTop sz="94660"/>
  </p:normalViewPr>
  <p:slideViewPr>
    <p:cSldViewPr snapToGrid="0">
      <p:cViewPr varScale="1">
        <p:scale>
          <a:sx n="63" d="100"/>
          <a:sy n="63" d="100"/>
        </p:scale>
        <p:origin x="106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yis read" userId="013436e6eb893687" providerId="LiveId" clId="{423E7EDE-1016-4C6C-9E1B-950DF589E17D}"/>
    <pc:docChg chg="undo custSel modSld">
      <pc:chgData name="keryis read" userId="013436e6eb893687" providerId="LiveId" clId="{423E7EDE-1016-4C6C-9E1B-950DF589E17D}" dt="2022-12-16T15:20:22.569" v="1710" actId="20577"/>
      <pc:docMkLst>
        <pc:docMk/>
      </pc:docMkLst>
      <pc:sldChg chg="addSp delSp modSp modTransition modAnim modNotesTx">
        <pc:chgData name="keryis read" userId="013436e6eb893687" providerId="LiveId" clId="{423E7EDE-1016-4C6C-9E1B-950DF589E17D}" dt="2022-12-16T15:01:18.055" v="1537"/>
        <pc:sldMkLst>
          <pc:docMk/>
          <pc:sldMk cId="2329688596" sldId="256"/>
        </pc:sldMkLst>
        <pc:picChg chg="add del mod">
          <ac:chgData name="keryis read" userId="013436e6eb893687" providerId="LiveId" clId="{423E7EDE-1016-4C6C-9E1B-950DF589E17D}" dt="2022-12-16T14:08:29.773" v="1531"/>
          <ac:picMkLst>
            <pc:docMk/>
            <pc:sldMk cId="2329688596" sldId="256"/>
            <ac:picMk id="9" creationId="{21AB4087-6253-1288-CA92-E29C7A2B57A5}"/>
          </ac:picMkLst>
        </pc:picChg>
        <pc:picChg chg="add del mod">
          <ac:chgData name="keryis read" userId="013436e6eb893687" providerId="LiveId" clId="{423E7EDE-1016-4C6C-9E1B-950DF589E17D}" dt="2022-12-16T14:46:13.981" v="1536"/>
          <ac:picMkLst>
            <pc:docMk/>
            <pc:sldMk cId="2329688596" sldId="256"/>
            <ac:picMk id="12" creationId="{CA46E810-FEA9-75DB-BE1F-21FF2F0DA856}"/>
          </ac:picMkLst>
        </pc:picChg>
        <pc:picChg chg="add mod">
          <ac:chgData name="keryis read" userId="013436e6eb893687" providerId="LiveId" clId="{423E7EDE-1016-4C6C-9E1B-950DF589E17D}" dt="2022-12-16T15:01:18.055" v="1537"/>
          <ac:picMkLst>
            <pc:docMk/>
            <pc:sldMk cId="2329688596" sldId="256"/>
            <ac:picMk id="18" creationId="{0BBBAC26-0136-6EA9-598C-58998C66C9A3}"/>
          </ac:picMkLst>
        </pc:picChg>
      </pc:sldChg>
      <pc:sldChg chg="addSp delSp modSp mod modTransition modAnim modNotesTx">
        <pc:chgData name="keryis read" userId="013436e6eb893687" providerId="LiveId" clId="{423E7EDE-1016-4C6C-9E1B-950DF589E17D}" dt="2022-12-16T15:01:18.055" v="1537"/>
        <pc:sldMkLst>
          <pc:docMk/>
          <pc:sldMk cId="3880599185" sldId="257"/>
        </pc:sldMkLst>
        <pc:picChg chg="add del mod">
          <ac:chgData name="keryis read" userId="013436e6eb893687" providerId="LiveId" clId="{423E7EDE-1016-4C6C-9E1B-950DF589E17D}" dt="2022-12-16T14:08:29.773" v="1531"/>
          <ac:picMkLst>
            <pc:docMk/>
            <pc:sldMk cId="3880599185" sldId="257"/>
            <ac:picMk id="7" creationId="{6E8ECF9D-43D4-33BC-8312-53A058955C1C}"/>
          </ac:picMkLst>
        </pc:picChg>
        <pc:picChg chg="add del mod">
          <ac:chgData name="keryis read" userId="013436e6eb893687" providerId="LiveId" clId="{423E7EDE-1016-4C6C-9E1B-950DF589E17D}" dt="2022-12-16T14:09:41.081" v="1534"/>
          <ac:picMkLst>
            <pc:docMk/>
            <pc:sldMk cId="3880599185" sldId="257"/>
            <ac:picMk id="13" creationId="{4517D078-CC0C-D428-EDFC-60A48B0B282C}"/>
          </ac:picMkLst>
        </pc:picChg>
        <pc:picChg chg="add del mod">
          <ac:chgData name="keryis read" userId="013436e6eb893687" providerId="LiveId" clId="{423E7EDE-1016-4C6C-9E1B-950DF589E17D}" dt="2022-12-16T14:11:57.358" v="1535"/>
          <ac:picMkLst>
            <pc:docMk/>
            <pc:sldMk cId="3880599185" sldId="257"/>
            <ac:picMk id="17" creationId="{067A9CE7-6481-02B7-C1C5-5F36070B6D02}"/>
          </ac:picMkLst>
        </pc:picChg>
        <pc:picChg chg="add del mod">
          <ac:chgData name="keryis read" userId="013436e6eb893687" providerId="LiveId" clId="{423E7EDE-1016-4C6C-9E1B-950DF589E17D}" dt="2022-12-16T14:46:13.981" v="1536"/>
          <ac:picMkLst>
            <pc:docMk/>
            <pc:sldMk cId="3880599185" sldId="257"/>
            <ac:picMk id="18" creationId="{FE7AE05D-3651-D343-E107-622AE7EF2758}"/>
          </ac:picMkLst>
        </pc:picChg>
        <pc:picChg chg="add mod">
          <ac:chgData name="keryis read" userId="013436e6eb893687" providerId="LiveId" clId="{423E7EDE-1016-4C6C-9E1B-950DF589E17D}" dt="2022-12-16T15:01:18.055" v="1537"/>
          <ac:picMkLst>
            <pc:docMk/>
            <pc:sldMk cId="3880599185" sldId="257"/>
            <ac:picMk id="27" creationId="{79376A8A-C447-3C9C-3493-333E74F1C421}"/>
          </ac:picMkLst>
        </pc:picChg>
      </pc:sldChg>
      <pc:sldChg chg="addSp delSp modSp modTransition modAnim modNotesTx">
        <pc:chgData name="keryis read" userId="013436e6eb893687" providerId="LiveId" clId="{423E7EDE-1016-4C6C-9E1B-950DF589E17D}" dt="2022-12-16T15:01:18.055" v="1537"/>
        <pc:sldMkLst>
          <pc:docMk/>
          <pc:sldMk cId="3858089604" sldId="258"/>
        </pc:sldMkLst>
        <pc:picChg chg="add del mod">
          <ac:chgData name="keryis read" userId="013436e6eb893687" providerId="LiveId" clId="{423E7EDE-1016-4C6C-9E1B-950DF589E17D}" dt="2022-12-16T14:08:29.773" v="1531"/>
          <ac:picMkLst>
            <pc:docMk/>
            <pc:sldMk cId="3858089604" sldId="258"/>
            <ac:picMk id="5" creationId="{650F64CE-796D-4F81-BE73-8F0F157B3C9C}"/>
          </ac:picMkLst>
        </pc:picChg>
        <pc:picChg chg="add mod">
          <ac:chgData name="keryis read" userId="013436e6eb893687" providerId="LiveId" clId="{423E7EDE-1016-4C6C-9E1B-950DF589E17D}" dt="2022-12-16T15:01:18.055" v="1537"/>
          <ac:picMkLst>
            <pc:docMk/>
            <pc:sldMk cId="3858089604" sldId="258"/>
            <ac:picMk id="15" creationId="{9B2BC6D4-34AF-D610-EF35-AE46E1D311FB}"/>
          </ac:picMkLst>
        </pc:picChg>
      </pc:sldChg>
      <pc:sldChg chg="addSp delSp modSp modTransition modAnim modNotesTx">
        <pc:chgData name="keryis read" userId="013436e6eb893687" providerId="LiveId" clId="{423E7EDE-1016-4C6C-9E1B-950DF589E17D}" dt="2022-12-16T15:01:18.055" v="1537"/>
        <pc:sldMkLst>
          <pc:docMk/>
          <pc:sldMk cId="3709970142" sldId="259"/>
        </pc:sldMkLst>
        <pc:picChg chg="add del mod">
          <ac:chgData name="keryis read" userId="013436e6eb893687" providerId="LiveId" clId="{423E7EDE-1016-4C6C-9E1B-950DF589E17D}" dt="2022-12-16T14:08:29.773" v="1531"/>
          <ac:picMkLst>
            <pc:docMk/>
            <pc:sldMk cId="3709970142" sldId="259"/>
            <ac:picMk id="5" creationId="{1F862DB1-0A12-1274-E671-084AACD162B7}"/>
          </ac:picMkLst>
        </pc:picChg>
        <pc:picChg chg="add mod">
          <ac:chgData name="keryis read" userId="013436e6eb893687" providerId="LiveId" clId="{423E7EDE-1016-4C6C-9E1B-950DF589E17D}" dt="2022-12-16T15:01:18.055" v="1537"/>
          <ac:picMkLst>
            <pc:docMk/>
            <pc:sldMk cId="3709970142" sldId="259"/>
            <ac:picMk id="10" creationId="{EE4A6BF6-79A5-AF35-BD09-727DA4CBECD8}"/>
          </ac:picMkLst>
        </pc:picChg>
      </pc:sldChg>
      <pc:sldChg chg="addSp delSp modSp mod modTransition modAnim modNotesTx">
        <pc:chgData name="keryis read" userId="013436e6eb893687" providerId="LiveId" clId="{423E7EDE-1016-4C6C-9E1B-950DF589E17D}" dt="2022-12-16T15:01:18.055" v="1537"/>
        <pc:sldMkLst>
          <pc:docMk/>
          <pc:sldMk cId="2086832313" sldId="260"/>
        </pc:sldMkLst>
        <pc:spChg chg="mod">
          <ac:chgData name="keryis read" userId="013436e6eb893687" providerId="LiveId" clId="{423E7EDE-1016-4C6C-9E1B-950DF589E17D}" dt="2022-12-16T12:01:13.698" v="407" actId="20577"/>
          <ac:spMkLst>
            <pc:docMk/>
            <pc:sldMk cId="2086832313" sldId="260"/>
            <ac:spMk id="3" creationId="{40E6F516-2A1B-F6FF-D441-5E1BE4732F63}"/>
          </ac:spMkLst>
        </pc:spChg>
        <pc:picChg chg="add del mod">
          <ac:chgData name="keryis read" userId="013436e6eb893687" providerId="LiveId" clId="{423E7EDE-1016-4C6C-9E1B-950DF589E17D}" dt="2022-12-16T14:08:29.773" v="1531"/>
          <ac:picMkLst>
            <pc:docMk/>
            <pc:sldMk cId="2086832313" sldId="260"/>
            <ac:picMk id="5" creationId="{EB1E100B-FE18-08BF-B888-3EB1FD3F1A0B}"/>
          </ac:picMkLst>
        </pc:picChg>
        <pc:picChg chg="add mod">
          <ac:chgData name="keryis read" userId="013436e6eb893687" providerId="LiveId" clId="{423E7EDE-1016-4C6C-9E1B-950DF589E17D}" dt="2022-12-16T15:01:18.055" v="1537"/>
          <ac:picMkLst>
            <pc:docMk/>
            <pc:sldMk cId="2086832313" sldId="260"/>
            <ac:picMk id="12" creationId="{C1044CB1-E357-F831-38BE-9C39E1744728}"/>
          </ac:picMkLst>
        </pc:picChg>
      </pc:sldChg>
      <pc:sldChg chg="addSp modSp mod modTransition">
        <pc:chgData name="keryis read" userId="013436e6eb893687" providerId="LiveId" clId="{423E7EDE-1016-4C6C-9E1B-950DF589E17D}" dt="2022-12-16T15:01:18.055" v="1537"/>
        <pc:sldMkLst>
          <pc:docMk/>
          <pc:sldMk cId="3435009454" sldId="261"/>
        </pc:sldMkLst>
        <pc:spChg chg="mod">
          <ac:chgData name="keryis read" userId="013436e6eb893687" providerId="LiveId" clId="{423E7EDE-1016-4C6C-9E1B-950DF589E17D}" dt="2022-12-16T13:37:52.628" v="912" actId="20577"/>
          <ac:spMkLst>
            <pc:docMk/>
            <pc:sldMk cId="3435009454" sldId="261"/>
            <ac:spMk id="3" creationId="{C1D72987-52F7-A7DC-6F4E-A38BA9758C1F}"/>
          </ac:spMkLst>
        </pc:spChg>
        <pc:picChg chg="add mod">
          <ac:chgData name="keryis read" userId="013436e6eb893687" providerId="LiveId" clId="{423E7EDE-1016-4C6C-9E1B-950DF589E17D}" dt="2022-12-16T15:01:18.055" v="1537"/>
          <ac:picMkLst>
            <pc:docMk/>
            <pc:sldMk cId="3435009454" sldId="261"/>
            <ac:picMk id="6" creationId="{EDDA44C2-F878-EBDD-CF73-847F5ABB614D}"/>
          </ac:picMkLst>
        </pc:picChg>
      </pc:sldChg>
      <pc:sldChg chg="addSp modSp mod modTransition">
        <pc:chgData name="keryis read" userId="013436e6eb893687" providerId="LiveId" clId="{423E7EDE-1016-4C6C-9E1B-950DF589E17D}" dt="2022-12-16T15:01:18.055" v="1537"/>
        <pc:sldMkLst>
          <pc:docMk/>
          <pc:sldMk cId="2865035948" sldId="262"/>
        </pc:sldMkLst>
        <pc:spChg chg="mod">
          <ac:chgData name="keryis read" userId="013436e6eb893687" providerId="LiveId" clId="{423E7EDE-1016-4C6C-9E1B-950DF589E17D}" dt="2022-12-16T13:33:05.510" v="907" actId="20577"/>
          <ac:spMkLst>
            <pc:docMk/>
            <pc:sldMk cId="2865035948" sldId="262"/>
            <ac:spMk id="3" creationId="{8E0AA7F3-846C-8F46-E3B8-41844EDF4887}"/>
          </ac:spMkLst>
        </pc:spChg>
        <pc:picChg chg="add mod">
          <ac:chgData name="keryis read" userId="013436e6eb893687" providerId="LiveId" clId="{423E7EDE-1016-4C6C-9E1B-950DF589E17D}" dt="2022-12-16T15:01:18.055" v="1537"/>
          <ac:picMkLst>
            <pc:docMk/>
            <pc:sldMk cId="2865035948" sldId="262"/>
            <ac:picMk id="6" creationId="{E4611018-B5B7-F9E8-F941-F649206C9858}"/>
          </ac:picMkLst>
        </pc:picChg>
      </pc:sldChg>
      <pc:sldChg chg="addSp modSp mod modTransition">
        <pc:chgData name="keryis read" userId="013436e6eb893687" providerId="LiveId" clId="{423E7EDE-1016-4C6C-9E1B-950DF589E17D}" dt="2022-12-16T15:20:22.569" v="1710" actId="20577"/>
        <pc:sldMkLst>
          <pc:docMk/>
          <pc:sldMk cId="1303003568" sldId="263"/>
        </pc:sldMkLst>
        <pc:spChg chg="mod">
          <ac:chgData name="keryis read" userId="013436e6eb893687" providerId="LiveId" clId="{423E7EDE-1016-4C6C-9E1B-950DF589E17D}" dt="2022-12-16T15:14:14.463" v="1547" actId="313"/>
          <ac:spMkLst>
            <pc:docMk/>
            <pc:sldMk cId="1303003568" sldId="263"/>
            <ac:spMk id="2" creationId="{A84E373A-103C-F434-B7BA-E71C5733F925}"/>
          </ac:spMkLst>
        </pc:spChg>
        <pc:spChg chg="mod">
          <ac:chgData name="keryis read" userId="013436e6eb893687" providerId="LiveId" clId="{423E7EDE-1016-4C6C-9E1B-950DF589E17D}" dt="2022-12-16T15:20:22.569" v="1710" actId="20577"/>
          <ac:spMkLst>
            <pc:docMk/>
            <pc:sldMk cId="1303003568" sldId="263"/>
            <ac:spMk id="3" creationId="{05F7BE7B-1D7A-EE34-BD7F-5838330144B3}"/>
          </ac:spMkLst>
        </pc:spChg>
        <pc:picChg chg="add mod">
          <ac:chgData name="keryis read" userId="013436e6eb893687" providerId="LiveId" clId="{423E7EDE-1016-4C6C-9E1B-950DF589E17D}" dt="2022-12-16T15:19:38.416" v="1699"/>
          <ac:picMkLst>
            <pc:docMk/>
            <pc:sldMk cId="1303003568" sldId="263"/>
            <ac:picMk id="9" creationId="{D79505C8-FAFE-8D11-EABD-3EC463774FB6}"/>
          </ac:picMkLst>
        </pc:picChg>
      </pc:sldChg>
      <pc:sldChg chg="addSp modSp mod modTransition">
        <pc:chgData name="keryis read" userId="013436e6eb893687" providerId="LiveId" clId="{423E7EDE-1016-4C6C-9E1B-950DF589E17D}" dt="2022-12-16T15:01:18.055" v="1537"/>
        <pc:sldMkLst>
          <pc:docMk/>
          <pc:sldMk cId="2508016040" sldId="264"/>
        </pc:sldMkLst>
        <pc:spChg chg="mod">
          <ac:chgData name="keryis read" userId="013436e6eb893687" providerId="LiveId" clId="{423E7EDE-1016-4C6C-9E1B-950DF589E17D}" dt="2022-12-16T11:26:50.947" v="352" actId="20577"/>
          <ac:spMkLst>
            <pc:docMk/>
            <pc:sldMk cId="2508016040" sldId="264"/>
            <ac:spMk id="3" creationId="{9BD1079A-7F82-BC31-18C0-B55C4D1661D6}"/>
          </ac:spMkLst>
        </pc:spChg>
        <pc:picChg chg="add mod">
          <ac:chgData name="keryis read" userId="013436e6eb893687" providerId="LiveId" clId="{423E7EDE-1016-4C6C-9E1B-950DF589E17D}" dt="2022-12-16T15:01:18.055" v="1537"/>
          <ac:picMkLst>
            <pc:docMk/>
            <pc:sldMk cId="2508016040" sldId="264"/>
            <ac:picMk id="7" creationId="{53D616CF-C639-0B64-EA9F-E26E050C6AE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E1A09A-8DA5-42B3-A119-15664FACA19A}" type="datetimeFigureOut">
              <a:rPr lang="en-GB" smtClean="0"/>
              <a:t>16/12/2022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9D3A5E-880D-4D45-A7B7-4AA254A7584C}" type="slidenum">
              <a:rPr lang="en-GB" smtClean="0"/>
              <a:t>‹#›</a:t>
            </a:fld>
            <a:endParaRPr lang="en-GB"/>
          </a:p>
        </p:txBody>
      </p:sp>
    </p:spTree>
    <p:extLst>
      <p:ext uri="{BB962C8B-B14F-4D97-AF65-F5344CB8AC3E}">
        <p14:creationId xmlns:p14="http://schemas.microsoft.com/office/powerpoint/2010/main" val="77996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you will learn about dementia as a whole and the different types of </a:t>
            </a:r>
            <a:r>
              <a:rPr lang="en-GB" dirty="0" err="1"/>
              <a:t>demetia</a:t>
            </a:r>
            <a:r>
              <a:rPr lang="en-GB" dirty="0"/>
              <a:t> and what they do to a person.</a:t>
            </a:r>
          </a:p>
        </p:txBody>
      </p:sp>
      <p:sp>
        <p:nvSpPr>
          <p:cNvPr id="4" name="Slide Number Placeholder 3"/>
          <p:cNvSpPr>
            <a:spLocks noGrp="1"/>
          </p:cNvSpPr>
          <p:nvPr>
            <p:ph type="sldNum" sz="quarter" idx="5"/>
          </p:nvPr>
        </p:nvSpPr>
        <p:spPr/>
        <p:txBody>
          <a:bodyPr/>
          <a:lstStyle/>
          <a:p>
            <a:fld id="{EB9D3A5E-880D-4D45-A7B7-4AA254A7584C}" type="slidenum">
              <a:rPr lang="en-GB" smtClean="0"/>
              <a:t>1</a:t>
            </a:fld>
            <a:endParaRPr lang="en-GB"/>
          </a:p>
        </p:txBody>
      </p:sp>
    </p:spTree>
    <p:extLst>
      <p:ext uri="{BB962C8B-B14F-4D97-AF65-F5344CB8AC3E}">
        <p14:creationId xmlns:p14="http://schemas.microsoft.com/office/powerpoint/2010/main" val="3213443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will See in this presentation a lot of symptoms that someone shows can be a symptom of other medical problems but with a series of tests they can give you the right diagnosis </a:t>
            </a:r>
          </a:p>
        </p:txBody>
      </p:sp>
      <p:sp>
        <p:nvSpPr>
          <p:cNvPr id="4" name="Slide Number Placeholder 3"/>
          <p:cNvSpPr>
            <a:spLocks noGrp="1"/>
          </p:cNvSpPr>
          <p:nvPr>
            <p:ph type="sldNum" sz="quarter" idx="5"/>
          </p:nvPr>
        </p:nvSpPr>
        <p:spPr/>
        <p:txBody>
          <a:bodyPr/>
          <a:lstStyle/>
          <a:p>
            <a:fld id="{EB9D3A5E-880D-4D45-A7B7-4AA254A7584C}" type="slidenum">
              <a:rPr lang="en-GB" smtClean="0"/>
              <a:t>2</a:t>
            </a:fld>
            <a:endParaRPr lang="en-GB"/>
          </a:p>
        </p:txBody>
      </p:sp>
    </p:spTree>
    <p:extLst>
      <p:ext uri="{BB962C8B-B14F-4D97-AF65-F5344CB8AC3E}">
        <p14:creationId xmlns:p14="http://schemas.microsoft.com/office/powerpoint/2010/main" val="3465074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experienced any of these symptoms please visit a GP but this can also be because of a different medical problem but if a person has never experienced any of these like anxiety or depression please visit a GP because it can be a symptom of dementia and the quicker you catch it the quicker you can get the right medication to slow down any symptoms happening to the person which can lead to a longer life .</a:t>
            </a:r>
          </a:p>
        </p:txBody>
      </p:sp>
      <p:sp>
        <p:nvSpPr>
          <p:cNvPr id="4" name="Slide Number Placeholder 3"/>
          <p:cNvSpPr>
            <a:spLocks noGrp="1"/>
          </p:cNvSpPr>
          <p:nvPr>
            <p:ph type="sldNum" sz="quarter" idx="5"/>
          </p:nvPr>
        </p:nvSpPr>
        <p:spPr/>
        <p:txBody>
          <a:bodyPr/>
          <a:lstStyle/>
          <a:p>
            <a:fld id="{EB9D3A5E-880D-4D45-A7B7-4AA254A7584C}" type="slidenum">
              <a:rPr lang="en-GB" smtClean="0"/>
              <a:t>3</a:t>
            </a:fld>
            <a:endParaRPr lang="en-GB"/>
          </a:p>
        </p:txBody>
      </p:sp>
    </p:spTree>
    <p:extLst>
      <p:ext uri="{BB962C8B-B14F-4D97-AF65-F5344CB8AC3E}">
        <p14:creationId xmlns:p14="http://schemas.microsoft.com/office/powerpoint/2010/main" val="1408060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go into detail of all little miniatures that I have noted in this slide like Alzheimer's vascular dementia frontal temporal dementia and dementia </a:t>
            </a:r>
            <a:r>
              <a:rPr lang="en-GB" dirty="0" err="1"/>
              <a:t>lewy</a:t>
            </a:r>
            <a:r>
              <a:rPr lang="en-GB" dirty="0"/>
              <a:t> bodies each are very different but they all are under the same thing as they all are to do with the brain and effects the persons mobility another way that they think .</a:t>
            </a:r>
          </a:p>
        </p:txBody>
      </p:sp>
      <p:sp>
        <p:nvSpPr>
          <p:cNvPr id="4" name="Slide Number Placeholder 3"/>
          <p:cNvSpPr>
            <a:spLocks noGrp="1"/>
          </p:cNvSpPr>
          <p:nvPr>
            <p:ph type="sldNum" sz="quarter" idx="5"/>
          </p:nvPr>
        </p:nvSpPr>
        <p:spPr/>
        <p:txBody>
          <a:bodyPr/>
          <a:lstStyle/>
          <a:p>
            <a:fld id="{EB9D3A5E-880D-4D45-A7B7-4AA254A7584C}" type="slidenum">
              <a:rPr lang="en-GB" smtClean="0"/>
              <a:t>4</a:t>
            </a:fld>
            <a:endParaRPr lang="en-GB"/>
          </a:p>
        </p:txBody>
      </p:sp>
    </p:spTree>
    <p:extLst>
      <p:ext uri="{BB962C8B-B14F-4D97-AF65-F5344CB8AC3E}">
        <p14:creationId xmlns:p14="http://schemas.microsoft.com/office/powerpoint/2010/main" val="2797994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t>
            </a:r>
            <a:r>
              <a:rPr lang="en-GB" dirty="0" err="1"/>
              <a:t>someones</a:t>
            </a:r>
            <a:r>
              <a:rPr lang="en-GB" dirty="0"/>
              <a:t> behaviour is different it can change what you think of someone and it is hard to deal with someone with Alzheimer's as they can be hard and they can hurt your feelings with what they're saying as they no longer know what they're saying but with the right medication the symptoms can be controlled if it is diagnosed early enough and there are nurses that are trained in things like this to help someone get through what they are dealing with </a:t>
            </a:r>
            <a:r>
              <a:rPr lang="en-GB" dirty="0" err="1"/>
              <a:t>with</a:t>
            </a:r>
            <a:r>
              <a:rPr lang="en-GB" dirty="0"/>
              <a:t> the with the patient I'll sima‘s and any dementia is hard on a family so not only is the person going through it and they may not understand but the family are also going through it and they do understand but they are watching and I loved one go through something so terrible that is going to be hard on anyone that is why getting a diagnosis early enough can help the family understand what's happening and go through treatments plans because at the moment there is no cure but with the right plan they can keep the person alive for a lot longer than without one </a:t>
            </a:r>
          </a:p>
        </p:txBody>
      </p:sp>
      <p:sp>
        <p:nvSpPr>
          <p:cNvPr id="4" name="Slide Number Placeholder 3"/>
          <p:cNvSpPr>
            <a:spLocks noGrp="1"/>
          </p:cNvSpPr>
          <p:nvPr>
            <p:ph type="sldNum" sz="quarter" idx="5"/>
          </p:nvPr>
        </p:nvSpPr>
        <p:spPr/>
        <p:txBody>
          <a:bodyPr/>
          <a:lstStyle/>
          <a:p>
            <a:fld id="{EB9D3A5E-880D-4D45-A7B7-4AA254A7584C}" type="slidenum">
              <a:rPr lang="en-GB" smtClean="0"/>
              <a:t>5</a:t>
            </a:fld>
            <a:endParaRPr lang="en-GB"/>
          </a:p>
        </p:txBody>
      </p:sp>
    </p:spTree>
    <p:extLst>
      <p:ext uri="{BB962C8B-B14F-4D97-AF65-F5344CB8AC3E}">
        <p14:creationId xmlns:p14="http://schemas.microsoft.com/office/powerpoint/2010/main" val="1421441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EF7C9-9300-2F06-43CE-F85C9B1E48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4FACD3-5385-5E06-E828-5DF5A56CA2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A54932-B462-48D2-F820-7309D59FEA16}"/>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5" name="Footer Placeholder 4">
            <a:extLst>
              <a:ext uri="{FF2B5EF4-FFF2-40B4-BE49-F238E27FC236}">
                <a16:creationId xmlns:a16="http://schemas.microsoft.com/office/drawing/2014/main" id="{CB0E9DA2-A66F-DA47-9826-F22CB126D2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4B654D-AC31-417C-D859-EE4DB42658D2}"/>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260758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679B0-BB96-C25A-8934-793EE57965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475FF8-169F-BCA9-B055-128D848F70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665BD-DA65-CC1B-C372-4F0B0692329A}"/>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5" name="Footer Placeholder 4">
            <a:extLst>
              <a:ext uri="{FF2B5EF4-FFF2-40B4-BE49-F238E27FC236}">
                <a16:creationId xmlns:a16="http://schemas.microsoft.com/office/drawing/2014/main" id="{1C009D06-5E52-C53B-BCE5-B720F80C7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E61FEA-1302-0B21-EC10-4AB3C08272ED}"/>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2208944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DDC9C-3329-57A7-E419-148189C906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82414D-3DB6-4C1C-4855-A7A85021F0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9BAE03-CDB5-6516-B525-4E446442F0DA}"/>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5" name="Footer Placeholder 4">
            <a:extLst>
              <a:ext uri="{FF2B5EF4-FFF2-40B4-BE49-F238E27FC236}">
                <a16:creationId xmlns:a16="http://schemas.microsoft.com/office/drawing/2014/main" id="{D650BCB0-4420-3A3D-E5D0-87E6290C9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98EF6F-9A5B-05DC-FA09-8FCD97E744CC}"/>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1885752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DF150-998C-34F3-DF07-FD479DFF2D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070219-78F0-6646-4F76-DBB1E81C01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84E3A1-E118-EDE7-DD37-E5F0B59309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923C31-3F98-31A5-00DB-C4D7D15FB747}"/>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6" name="Footer Placeholder 5">
            <a:extLst>
              <a:ext uri="{FF2B5EF4-FFF2-40B4-BE49-F238E27FC236}">
                <a16:creationId xmlns:a16="http://schemas.microsoft.com/office/drawing/2014/main" id="{53C0A359-91C5-3ED8-5758-486C99300E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BBD1D0-0BEB-7E67-09D8-34607299EC98}"/>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3046827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EB319-6026-C54D-29FA-68F8893531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28BE09-FA28-3CEB-33E9-9B3FFD1207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2AC77E-802E-BD52-088D-DBD230E502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71BFED-BC65-7316-0DB6-79C99381E4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86D933-A300-501F-D5C4-74CB1D97A3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D58BD5-02CB-D4DE-5883-8179C580F87F}"/>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8" name="Footer Placeholder 7">
            <a:extLst>
              <a:ext uri="{FF2B5EF4-FFF2-40B4-BE49-F238E27FC236}">
                <a16:creationId xmlns:a16="http://schemas.microsoft.com/office/drawing/2014/main" id="{A5291BD5-CEDC-C26A-6D37-B38012EE2B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A8B316-B0D6-05BB-0008-9BB2A8FC6044}"/>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3848343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8401C-2F25-90B8-A9BF-FC5FCBC027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679C35-38AF-8C3D-88D8-D43ABFF2BBD5}"/>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4" name="Footer Placeholder 3">
            <a:extLst>
              <a:ext uri="{FF2B5EF4-FFF2-40B4-BE49-F238E27FC236}">
                <a16:creationId xmlns:a16="http://schemas.microsoft.com/office/drawing/2014/main" id="{9C9338F5-BB73-0655-8309-47E631331B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446BC2-521A-484B-28B9-ECB5F4A2F3C6}"/>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3577259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CD8478-2B90-B635-5E6B-15D08B225022}"/>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3" name="Footer Placeholder 2">
            <a:extLst>
              <a:ext uri="{FF2B5EF4-FFF2-40B4-BE49-F238E27FC236}">
                <a16:creationId xmlns:a16="http://schemas.microsoft.com/office/drawing/2014/main" id="{919D9508-EAA7-D940-0F41-25F9310F44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A577BE-7CB6-445F-2557-1EB0A7ED4FF6}"/>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4124320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F664D-28B6-9FD3-685F-E40079E7C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D7AA9D-45E3-E688-F5FF-FC5817222E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5F276C-2651-2704-A2B3-FFE354DB25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34AB1C-2BE8-C5E2-444B-2D597412C0B9}"/>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6" name="Footer Placeholder 5">
            <a:extLst>
              <a:ext uri="{FF2B5EF4-FFF2-40B4-BE49-F238E27FC236}">
                <a16:creationId xmlns:a16="http://schemas.microsoft.com/office/drawing/2014/main" id="{31195DE2-64AD-C41D-6090-12504F27FF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C31B91-4130-D6E5-8007-650F989BA2D9}"/>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1311873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F6E1-A149-7383-F370-D35B414BFD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0BBDEF-1D13-9365-4C61-3D21D908CC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3A73B6-714D-3BB0-1D97-46F1A7D0A3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DE0140-9230-DA67-7445-56E3126478FC}"/>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6" name="Footer Placeholder 5">
            <a:extLst>
              <a:ext uri="{FF2B5EF4-FFF2-40B4-BE49-F238E27FC236}">
                <a16:creationId xmlns:a16="http://schemas.microsoft.com/office/drawing/2014/main" id="{DF5B2E70-A7EE-C7A4-B356-0362E05AB5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FF9B6-465D-7530-E220-BE2CC46B78D4}"/>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1366255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413FD-FC83-1E8F-7E57-851139A40A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C11534-0DB2-9619-F53B-82DEDD0E8F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F9B6C2-ADC5-E9C8-5D07-A803FED99961}"/>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5" name="Footer Placeholder 4">
            <a:extLst>
              <a:ext uri="{FF2B5EF4-FFF2-40B4-BE49-F238E27FC236}">
                <a16:creationId xmlns:a16="http://schemas.microsoft.com/office/drawing/2014/main" id="{948F64B2-29ED-01E4-20DE-9F903F19B4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14C242-79B5-2B0A-700A-ABC4A035FB74}"/>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123269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F3C349-D582-E9D9-BB2C-B407E00460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276990-9856-3C36-A3F7-956348AE45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BF6084-DC3A-C371-CD22-A0E9B6770317}"/>
              </a:ext>
            </a:extLst>
          </p:cNvPr>
          <p:cNvSpPr>
            <a:spLocks noGrp="1"/>
          </p:cNvSpPr>
          <p:nvPr>
            <p:ph type="dt" sz="half" idx="10"/>
          </p:nvPr>
        </p:nvSpPr>
        <p:spPr/>
        <p:txBody>
          <a:bodyPr/>
          <a:lstStyle/>
          <a:p>
            <a:fld id="{8AE7953D-D045-4A10-A30E-CAED80580F14}" type="datetimeFigureOut">
              <a:rPr lang="en-GB" smtClean="0"/>
              <a:t>16/12/2022</a:t>
            </a:fld>
            <a:endParaRPr lang="en-GB"/>
          </a:p>
        </p:txBody>
      </p:sp>
      <p:sp>
        <p:nvSpPr>
          <p:cNvPr id="5" name="Footer Placeholder 4">
            <a:extLst>
              <a:ext uri="{FF2B5EF4-FFF2-40B4-BE49-F238E27FC236}">
                <a16:creationId xmlns:a16="http://schemas.microsoft.com/office/drawing/2014/main" id="{75F42C87-5C44-1FAC-0C6B-B94787595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69414-F42E-67D5-871C-A09B6B667CF6}"/>
              </a:ext>
            </a:extLst>
          </p:cNvPr>
          <p:cNvSpPr>
            <a:spLocks noGrp="1"/>
          </p:cNvSpPr>
          <p:nvPr>
            <p:ph type="sldNum" sz="quarter" idx="12"/>
          </p:nvPr>
        </p:nvSpPr>
        <p:spPr/>
        <p:txBody>
          <a:bodyPr/>
          <a:lstStyle/>
          <a:p>
            <a:fld id="{EB9B2CC8-9A3C-4A45-A469-859DB1189F60}" type="slidenum">
              <a:rPr lang="en-GB" smtClean="0"/>
              <a:t>‹#›</a:t>
            </a:fld>
            <a:endParaRPr lang="en-GB"/>
          </a:p>
        </p:txBody>
      </p:sp>
    </p:spTree>
    <p:extLst>
      <p:ext uri="{BB962C8B-B14F-4D97-AF65-F5344CB8AC3E}">
        <p14:creationId xmlns:p14="http://schemas.microsoft.com/office/powerpoint/2010/main" val="1369390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6423C5-D61F-E8D3-497A-F863C5B290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3E2B4F-8F2D-54F9-788E-22E958D5F8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38EB9-E6C3-68DC-7BC1-69AD707620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E7953D-D045-4A10-A30E-CAED80580F14}" type="datetimeFigureOut">
              <a:rPr lang="en-GB" smtClean="0"/>
              <a:t>16/12/2022</a:t>
            </a:fld>
            <a:endParaRPr lang="en-GB"/>
          </a:p>
        </p:txBody>
      </p:sp>
      <p:sp>
        <p:nvSpPr>
          <p:cNvPr id="5" name="Footer Placeholder 4">
            <a:extLst>
              <a:ext uri="{FF2B5EF4-FFF2-40B4-BE49-F238E27FC236}">
                <a16:creationId xmlns:a16="http://schemas.microsoft.com/office/drawing/2014/main" id="{A3458D40-2F90-B7FA-B742-33995EF34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1435E7-FFC9-596F-D7F5-D172D6CBA0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9B2CC8-9A3C-4A45-A469-859DB1189F60}" type="slidenum">
              <a:rPr lang="en-GB" smtClean="0"/>
              <a:t>‹#›</a:t>
            </a:fld>
            <a:endParaRPr lang="en-GB"/>
          </a:p>
        </p:txBody>
      </p:sp>
    </p:spTree>
    <p:extLst>
      <p:ext uri="{BB962C8B-B14F-4D97-AF65-F5344CB8AC3E}">
        <p14:creationId xmlns:p14="http://schemas.microsoft.com/office/powerpoint/2010/main" val="2173849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5C63-7681-B99D-7D73-E287BEB1BD09}"/>
              </a:ext>
            </a:extLst>
          </p:cNvPr>
          <p:cNvSpPr>
            <a:spLocks noGrp="1"/>
          </p:cNvSpPr>
          <p:nvPr>
            <p:ph type="ctrTitle"/>
          </p:nvPr>
        </p:nvSpPr>
        <p:spPr/>
        <p:txBody>
          <a:bodyPr/>
          <a:lstStyle/>
          <a:p>
            <a:r>
              <a:rPr lang="en-GB" dirty="0"/>
              <a:t>Dementia</a:t>
            </a:r>
          </a:p>
        </p:txBody>
      </p:sp>
      <p:sp>
        <p:nvSpPr>
          <p:cNvPr id="3" name="Subtitle 2">
            <a:extLst>
              <a:ext uri="{FF2B5EF4-FFF2-40B4-BE49-F238E27FC236}">
                <a16:creationId xmlns:a16="http://schemas.microsoft.com/office/drawing/2014/main" id="{AD396875-E7F9-5DE5-2435-0472AF83FC03}"/>
              </a:ext>
            </a:extLst>
          </p:cNvPr>
          <p:cNvSpPr>
            <a:spLocks noGrp="1"/>
          </p:cNvSpPr>
          <p:nvPr>
            <p:ph type="subTitle" idx="1"/>
          </p:nvPr>
        </p:nvSpPr>
        <p:spPr/>
        <p:txBody>
          <a:bodyPr/>
          <a:lstStyle/>
          <a:p>
            <a:r>
              <a:rPr lang="en-GB" dirty="0"/>
              <a:t>By Keryis read</a:t>
            </a:r>
          </a:p>
        </p:txBody>
      </p:sp>
      <p:pic>
        <p:nvPicPr>
          <p:cNvPr id="18" name="Audio 17">
            <a:hlinkClick r:id="" action="ppaction://media"/>
            <a:extLst>
              <a:ext uri="{FF2B5EF4-FFF2-40B4-BE49-F238E27FC236}">
                <a16:creationId xmlns:a16="http://schemas.microsoft.com/office/drawing/2014/main" id="{0BBBAC26-0136-6EA9-598C-58998C66C9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29688596"/>
      </p:ext>
    </p:extLst>
  </p:cSld>
  <p:clrMapOvr>
    <a:masterClrMapping/>
  </p:clrMapOvr>
  <mc:AlternateContent xmlns:mc="http://schemas.openxmlformats.org/markup-compatibility/2006">
    <mc:Choice xmlns:p14="http://schemas.microsoft.com/office/powerpoint/2010/main" Requires="p14">
      <p:transition spd="slow" p14:dur="2000" advTm="12709"/>
    </mc:Choice>
    <mc:Fallback>
      <p:transition spd="slow" advTm="12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FA4A6-E3B8-5FFE-2E8A-287B4F5D4828}"/>
              </a:ext>
            </a:extLst>
          </p:cNvPr>
          <p:cNvSpPr>
            <a:spLocks noGrp="1"/>
          </p:cNvSpPr>
          <p:nvPr>
            <p:ph type="title"/>
          </p:nvPr>
        </p:nvSpPr>
        <p:spPr>
          <a:xfrm>
            <a:off x="1075767" y="1188637"/>
            <a:ext cx="2988234" cy="4480726"/>
          </a:xfrm>
        </p:spPr>
        <p:txBody>
          <a:bodyPr>
            <a:normAutofit/>
          </a:bodyPr>
          <a:lstStyle/>
          <a:p>
            <a:pPr algn="r"/>
            <a:r>
              <a:rPr lang="en-GB" sz="5600"/>
              <a:t>What is dementia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849451A-ED1F-24F2-37C9-2458A781D83F}"/>
              </a:ext>
            </a:extLst>
          </p:cNvPr>
          <p:cNvSpPr>
            <a:spLocks noGrp="1"/>
          </p:cNvSpPr>
          <p:nvPr>
            <p:ph idx="1"/>
          </p:nvPr>
        </p:nvSpPr>
        <p:spPr>
          <a:xfrm>
            <a:off x="5255259" y="1648870"/>
            <a:ext cx="5288911" cy="3560260"/>
          </a:xfrm>
        </p:spPr>
        <p:txBody>
          <a:bodyPr anchor="ctr">
            <a:normAutofit/>
          </a:bodyPr>
          <a:lstStyle/>
          <a:p>
            <a:r>
              <a:rPr lang="en-GB" sz="2400" dirty="0"/>
              <a:t>Everyone at a certain age starts to forget things due to stress or tiredness. But if you are over the age of 65 and it is getting worse you should go to visit your GP, because ‘’dementia is not a natural part of ageing’’.(NHS 2020) its not only about memory it can affect how someone speaks, feels, behaves and thinks.</a:t>
            </a:r>
          </a:p>
        </p:txBody>
      </p:sp>
      <p:pic>
        <p:nvPicPr>
          <p:cNvPr id="27" name="Audio 26">
            <a:hlinkClick r:id="" action="ppaction://media"/>
            <a:extLst>
              <a:ext uri="{FF2B5EF4-FFF2-40B4-BE49-F238E27FC236}">
                <a16:creationId xmlns:a16="http://schemas.microsoft.com/office/drawing/2014/main" id="{79376A8A-C447-3C9C-3493-333E74F1C4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80599185"/>
      </p:ext>
    </p:extLst>
  </p:cSld>
  <p:clrMapOvr>
    <a:masterClrMapping/>
  </p:clrMapOvr>
  <mc:AlternateContent xmlns:mc="http://schemas.openxmlformats.org/markup-compatibility/2006">
    <mc:Choice xmlns:p14="http://schemas.microsoft.com/office/powerpoint/2010/main" Requires="p14">
      <p:transition spd="slow" p14:dur="2000" advTm="53513"/>
    </mc:Choice>
    <mc:Fallback>
      <p:transition spd="slow" advTm="53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0FEB55-B92F-2954-43A3-89E659375D5D}"/>
              </a:ext>
            </a:extLst>
          </p:cNvPr>
          <p:cNvSpPr>
            <a:spLocks noGrp="1"/>
          </p:cNvSpPr>
          <p:nvPr>
            <p:ph type="title"/>
          </p:nvPr>
        </p:nvSpPr>
        <p:spPr>
          <a:xfrm>
            <a:off x="838200" y="365125"/>
            <a:ext cx="10515600" cy="1325563"/>
          </a:xfrm>
        </p:spPr>
        <p:txBody>
          <a:bodyPr>
            <a:normAutofit/>
          </a:bodyPr>
          <a:lstStyle/>
          <a:p>
            <a:r>
              <a:rPr lang="en-GB" dirty="0"/>
              <a:t>Symptoms of dementia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9A88EAA-5B7F-7F38-B51A-17AD2AC2C3E5}"/>
              </a:ext>
            </a:extLst>
          </p:cNvPr>
          <p:cNvSpPr>
            <a:spLocks noGrp="1"/>
          </p:cNvSpPr>
          <p:nvPr>
            <p:ph idx="1"/>
          </p:nvPr>
        </p:nvSpPr>
        <p:spPr>
          <a:xfrm>
            <a:off x="838200" y="1825625"/>
            <a:ext cx="10515600" cy="4351338"/>
          </a:xfrm>
        </p:spPr>
        <p:txBody>
          <a:bodyPr>
            <a:normAutofit/>
          </a:bodyPr>
          <a:lstStyle/>
          <a:p>
            <a:r>
              <a:rPr lang="en-GB" sz="2400" dirty="0"/>
              <a:t>When someone has dementia they go through behavioural and physiological changes like</a:t>
            </a:r>
          </a:p>
          <a:p>
            <a:r>
              <a:rPr lang="en-GB" sz="2400" dirty="0"/>
              <a:t>Anxiety</a:t>
            </a:r>
          </a:p>
          <a:p>
            <a:r>
              <a:rPr lang="en-GB" sz="2400" dirty="0"/>
              <a:t>Depression</a:t>
            </a:r>
          </a:p>
          <a:p>
            <a:r>
              <a:rPr lang="en-GB" sz="2400" dirty="0"/>
              <a:t>Delusions</a:t>
            </a:r>
          </a:p>
          <a:p>
            <a:r>
              <a:rPr lang="en-GB" sz="2400" dirty="0"/>
              <a:t>Hallucinations</a:t>
            </a:r>
          </a:p>
          <a:p>
            <a:r>
              <a:rPr lang="en-GB" sz="2400" dirty="0"/>
              <a:t>Sleep pattern changing</a:t>
            </a:r>
          </a:p>
          <a:p>
            <a:r>
              <a:rPr lang="en-GB" sz="2400" dirty="0"/>
              <a:t>Appetite changing</a:t>
            </a:r>
          </a:p>
          <a:p>
            <a:r>
              <a:rPr lang="en-GB" sz="2400" dirty="0"/>
              <a:t>These symptoms can present to someone individually but it is more common for them to be together                                       (</a:t>
            </a:r>
            <a:r>
              <a:rPr lang="en-GB" sz="2400" dirty="0" err="1"/>
              <a:t>j.cerejial</a:t>
            </a:r>
            <a:r>
              <a:rPr lang="en-GB" sz="2400" dirty="0"/>
              <a:t> et al 2012)</a:t>
            </a:r>
          </a:p>
        </p:txBody>
      </p:sp>
      <p:pic>
        <p:nvPicPr>
          <p:cNvPr id="15" name="Audio 14">
            <a:hlinkClick r:id="" action="ppaction://media"/>
            <a:extLst>
              <a:ext uri="{FF2B5EF4-FFF2-40B4-BE49-F238E27FC236}">
                <a16:creationId xmlns:a16="http://schemas.microsoft.com/office/drawing/2014/main" id="{9B2BC6D4-34AF-D610-EF35-AE46E1D311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58089604"/>
      </p:ext>
    </p:extLst>
  </p:cSld>
  <p:clrMapOvr>
    <a:masterClrMapping/>
  </p:clrMapOvr>
  <mc:AlternateContent xmlns:mc="http://schemas.openxmlformats.org/markup-compatibility/2006">
    <mc:Choice xmlns:p14="http://schemas.microsoft.com/office/powerpoint/2010/main" Requires="p14">
      <p:transition spd="slow" p14:dur="2000" advTm="69823"/>
    </mc:Choice>
    <mc:Fallback>
      <p:transition spd="slow" advTm="69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EFC20-106D-6021-0F37-D85B4B2972D4}"/>
              </a:ext>
            </a:extLst>
          </p:cNvPr>
          <p:cNvSpPr>
            <a:spLocks noGrp="1"/>
          </p:cNvSpPr>
          <p:nvPr>
            <p:ph type="title"/>
          </p:nvPr>
        </p:nvSpPr>
        <p:spPr/>
        <p:txBody>
          <a:bodyPr/>
          <a:lstStyle/>
          <a:p>
            <a:r>
              <a:rPr lang="en-GB" dirty="0"/>
              <a:t>Different types of dementia </a:t>
            </a:r>
          </a:p>
        </p:txBody>
      </p:sp>
      <p:sp>
        <p:nvSpPr>
          <p:cNvPr id="3" name="Content Placeholder 2">
            <a:extLst>
              <a:ext uri="{FF2B5EF4-FFF2-40B4-BE49-F238E27FC236}">
                <a16:creationId xmlns:a16="http://schemas.microsoft.com/office/drawing/2014/main" id="{6F6345DF-AEC1-37FC-74B2-D9135ACD19B5}"/>
              </a:ext>
            </a:extLst>
          </p:cNvPr>
          <p:cNvSpPr>
            <a:spLocks noGrp="1"/>
          </p:cNvSpPr>
          <p:nvPr>
            <p:ph idx="1"/>
          </p:nvPr>
        </p:nvSpPr>
        <p:spPr/>
        <p:txBody>
          <a:bodyPr>
            <a:normAutofit lnSpcReduction="10000"/>
          </a:bodyPr>
          <a:lstStyle/>
          <a:p>
            <a:r>
              <a:rPr lang="en-GB" dirty="0"/>
              <a:t>In 2006 a study was taken place in a university in Taiwan that specialises in neurology where 137 people who had dementia were study to see what type they had. The most common was Alzheimer's with over 50% then it was vascular dementia, then frontotemporal dementia and then dementia in the Lewy bodies.</a:t>
            </a:r>
          </a:p>
          <a:p>
            <a:endParaRPr lang="en-GB" dirty="0"/>
          </a:p>
          <a:p>
            <a:endParaRPr lang="en-GB" dirty="0"/>
          </a:p>
          <a:p>
            <a:endParaRPr lang="en-GB" dirty="0"/>
          </a:p>
          <a:p>
            <a:endParaRPr lang="en-GB" dirty="0"/>
          </a:p>
          <a:p>
            <a:pPr marL="0" indent="0">
              <a:buNone/>
            </a:pPr>
            <a:r>
              <a:rPr lang="en-GB" dirty="0"/>
              <a:t>Ming-</a:t>
            </a:r>
            <a:r>
              <a:rPr lang="en-GB" dirty="0" err="1"/>
              <a:t>jang</a:t>
            </a:r>
            <a:r>
              <a:rPr lang="en-GB" dirty="0"/>
              <a:t> </a:t>
            </a:r>
            <a:r>
              <a:rPr lang="en-GB" dirty="0" err="1"/>
              <a:t>chiu</a:t>
            </a:r>
            <a:r>
              <a:rPr lang="en-GB" dirty="0"/>
              <a:t> et al (2006)</a:t>
            </a:r>
          </a:p>
        </p:txBody>
      </p:sp>
      <p:pic>
        <p:nvPicPr>
          <p:cNvPr id="10" name="Audio 9">
            <a:hlinkClick r:id="" action="ppaction://media"/>
            <a:extLst>
              <a:ext uri="{FF2B5EF4-FFF2-40B4-BE49-F238E27FC236}">
                <a16:creationId xmlns:a16="http://schemas.microsoft.com/office/drawing/2014/main" id="{EE4A6BF6-79A5-AF35-BD09-727DA4CBEC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09970142"/>
      </p:ext>
    </p:extLst>
  </p:cSld>
  <p:clrMapOvr>
    <a:masterClrMapping/>
  </p:clrMapOvr>
  <mc:AlternateContent xmlns:mc="http://schemas.openxmlformats.org/markup-compatibility/2006">
    <mc:Choice xmlns:p14="http://schemas.microsoft.com/office/powerpoint/2010/main" Requires="p14">
      <p:transition spd="slow" p14:dur="2000" advTm="56705"/>
    </mc:Choice>
    <mc:Fallback>
      <p:transition spd="slow" advTm="56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B6CB4-5C3F-90BD-D271-F14530B34DB0}"/>
              </a:ext>
            </a:extLst>
          </p:cNvPr>
          <p:cNvSpPr>
            <a:spLocks noGrp="1"/>
          </p:cNvSpPr>
          <p:nvPr>
            <p:ph type="title"/>
          </p:nvPr>
        </p:nvSpPr>
        <p:spPr/>
        <p:txBody>
          <a:bodyPr/>
          <a:lstStyle/>
          <a:p>
            <a:r>
              <a:rPr lang="en-GB" dirty="0"/>
              <a:t>Alzheimer's </a:t>
            </a:r>
          </a:p>
        </p:txBody>
      </p:sp>
      <p:sp>
        <p:nvSpPr>
          <p:cNvPr id="3" name="Content Placeholder 2">
            <a:extLst>
              <a:ext uri="{FF2B5EF4-FFF2-40B4-BE49-F238E27FC236}">
                <a16:creationId xmlns:a16="http://schemas.microsoft.com/office/drawing/2014/main" id="{40E6F516-2A1B-F6FF-D441-5E1BE4732F63}"/>
              </a:ext>
            </a:extLst>
          </p:cNvPr>
          <p:cNvSpPr>
            <a:spLocks noGrp="1"/>
          </p:cNvSpPr>
          <p:nvPr>
            <p:ph idx="1"/>
          </p:nvPr>
        </p:nvSpPr>
        <p:spPr/>
        <p:txBody>
          <a:bodyPr>
            <a:normAutofit lnSpcReduction="10000"/>
          </a:bodyPr>
          <a:lstStyle/>
          <a:p>
            <a:r>
              <a:rPr lang="en-GB" dirty="0"/>
              <a:t>Alzheimer‘s disease is the most common dementia .Alzheimer's is when a persons brain does not function properly ,it is when the memory will be hazy and their thinking And behaviour is completely different .</a:t>
            </a:r>
          </a:p>
          <a:p>
            <a:r>
              <a:rPr lang="en-GB" dirty="0"/>
              <a:t>the longer the person has dementia the worse the brain will be as the symptoms worsen it will become more obvious that they have </a:t>
            </a:r>
            <a:r>
              <a:rPr lang="en-GB" dirty="0" err="1"/>
              <a:t>alzhiemers</a:t>
            </a:r>
            <a:r>
              <a:rPr lang="en-GB" dirty="0"/>
              <a:t>, compared to other things as loss of memory is not just only for Alzheimer's and dementia .</a:t>
            </a:r>
          </a:p>
          <a:p>
            <a:r>
              <a:rPr lang="en-GB" dirty="0"/>
              <a:t>risk factors for Alzheimer's are age family history genetics and traumatic brain injury .</a:t>
            </a:r>
          </a:p>
          <a:p>
            <a:r>
              <a:rPr lang="en-GB" dirty="0"/>
              <a:t>                                                                                  (alz.org 2022)</a:t>
            </a:r>
          </a:p>
        </p:txBody>
      </p:sp>
      <p:pic>
        <p:nvPicPr>
          <p:cNvPr id="12" name="Audio 11">
            <a:hlinkClick r:id="" action="ppaction://media"/>
            <a:extLst>
              <a:ext uri="{FF2B5EF4-FFF2-40B4-BE49-F238E27FC236}">
                <a16:creationId xmlns:a16="http://schemas.microsoft.com/office/drawing/2014/main" id="{C1044CB1-E357-F831-38BE-9C39E17447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6832313"/>
      </p:ext>
    </p:extLst>
  </p:cSld>
  <p:clrMapOvr>
    <a:masterClrMapping/>
  </p:clrMapOvr>
  <mc:AlternateContent xmlns:mc="http://schemas.openxmlformats.org/markup-compatibility/2006">
    <mc:Choice xmlns:p14="http://schemas.microsoft.com/office/powerpoint/2010/main" Requires="p14">
      <p:transition spd="slow" p14:dur="2000" advTm="121360"/>
    </mc:Choice>
    <mc:Fallback>
      <p:transition spd="slow" advTm="121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AEDC-2ACB-D29B-8E27-6BA83A8873B6}"/>
              </a:ext>
            </a:extLst>
          </p:cNvPr>
          <p:cNvSpPr>
            <a:spLocks noGrp="1"/>
          </p:cNvSpPr>
          <p:nvPr>
            <p:ph type="title"/>
          </p:nvPr>
        </p:nvSpPr>
        <p:spPr/>
        <p:txBody>
          <a:bodyPr/>
          <a:lstStyle/>
          <a:p>
            <a:r>
              <a:rPr lang="en-GB" dirty="0"/>
              <a:t>Vascular dementia</a:t>
            </a:r>
          </a:p>
        </p:txBody>
      </p:sp>
      <p:sp>
        <p:nvSpPr>
          <p:cNvPr id="3" name="Content Placeholder 2">
            <a:extLst>
              <a:ext uri="{FF2B5EF4-FFF2-40B4-BE49-F238E27FC236}">
                <a16:creationId xmlns:a16="http://schemas.microsoft.com/office/drawing/2014/main" id="{9BD1079A-7F82-BC31-18C0-B55C4D1661D6}"/>
              </a:ext>
            </a:extLst>
          </p:cNvPr>
          <p:cNvSpPr>
            <a:spLocks noGrp="1"/>
          </p:cNvSpPr>
          <p:nvPr>
            <p:ph idx="1"/>
          </p:nvPr>
        </p:nvSpPr>
        <p:spPr/>
        <p:txBody>
          <a:bodyPr/>
          <a:lstStyle/>
          <a:p>
            <a:r>
              <a:rPr lang="en-GB" dirty="0"/>
              <a:t>Vascular dementia is caused by the lack of blood and nutrients to the brain .certain types can and will be dangerous not only life threatening .treatments can be given but there is not a cure at this current stage .it is very common in people in the ages over 60 and it also creates problems in judgement and memory so a lot of people may think this is Alzheimer's but with it with tests it will be shown as vascular dementia .(</a:t>
            </a:r>
            <a:r>
              <a:rPr lang="en-GB" dirty="0" err="1"/>
              <a:t>dr.Bharadwaj.R</a:t>
            </a:r>
            <a:r>
              <a:rPr lang="en-GB" dirty="0"/>
              <a:t> 2022)</a:t>
            </a:r>
          </a:p>
        </p:txBody>
      </p:sp>
      <p:pic>
        <p:nvPicPr>
          <p:cNvPr id="7" name="Audio 6">
            <a:hlinkClick r:id="" action="ppaction://media"/>
            <a:extLst>
              <a:ext uri="{FF2B5EF4-FFF2-40B4-BE49-F238E27FC236}">
                <a16:creationId xmlns:a16="http://schemas.microsoft.com/office/drawing/2014/main" id="{53D616CF-C639-0B64-EA9F-E26E050C6A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08016040"/>
      </p:ext>
    </p:extLst>
  </p:cSld>
  <p:clrMapOvr>
    <a:masterClrMapping/>
  </p:clrMapOvr>
  <mc:AlternateContent xmlns:mc="http://schemas.openxmlformats.org/markup-compatibility/2006">
    <mc:Choice xmlns:p14="http://schemas.microsoft.com/office/powerpoint/2010/main" Requires="p14">
      <p:transition spd="slow" p14:dur="2000" advTm="63801"/>
    </mc:Choice>
    <mc:Fallback>
      <p:transition spd="slow" advTm="6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EBDB2-7839-9815-648B-771FD3753C7A}"/>
              </a:ext>
            </a:extLst>
          </p:cNvPr>
          <p:cNvSpPr>
            <a:spLocks noGrp="1"/>
          </p:cNvSpPr>
          <p:nvPr>
            <p:ph type="title"/>
          </p:nvPr>
        </p:nvSpPr>
        <p:spPr/>
        <p:txBody>
          <a:bodyPr/>
          <a:lstStyle/>
          <a:p>
            <a:r>
              <a:rPr lang="en-GB" dirty="0"/>
              <a:t>Frontotemporal dementia</a:t>
            </a:r>
          </a:p>
        </p:txBody>
      </p:sp>
      <p:sp>
        <p:nvSpPr>
          <p:cNvPr id="3" name="Content Placeholder 2">
            <a:extLst>
              <a:ext uri="{FF2B5EF4-FFF2-40B4-BE49-F238E27FC236}">
                <a16:creationId xmlns:a16="http://schemas.microsoft.com/office/drawing/2014/main" id="{C1D72987-52F7-A7DC-6F4E-A38BA9758C1F}"/>
              </a:ext>
            </a:extLst>
          </p:cNvPr>
          <p:cNvSpPr>
            <a:spLocks noGrp="1"/>
          </p:cNvSpPr>
          <p:nvPr>
            <p:ph idx="1"/>
          </p:nvPr>
        </p:nvSpPr>
        <p:spPr/>
        <p:txBody>
          <a:bodyPr>
            <a:normAutofit fontScale="92500" lnSpcReduction="10000"/>
          </a:bodyPr>
          <a:lstStyle/>
          <a:p>
            <a:r>
              <a:rPr lang="en-GB" dirty="0"/>
              <a:t>Frontotemporal dementia is a term for a group of brain disorders that affects the frontal and temporal lobe of the brain .this affects the persons personality behaviour and language .this type of dementia causes the lobe of the brain to atrophy .</a:t>
            </a:r>
          </a:p>
          <a:p>
            <a:r>
              <a:rPr lang="en-GB" dirty="0"/>
              <a:t>depending on what lobe is affective symptoms can vary like dramatic changes in personality ,socially inappropriate ,they can also be impulsive and they can be emotionally indifferent .some people also can lose the ability to talk in the way that they did before .It can also affect a persons body like it can cause a tremor Muscle spasms or weaknesses .it can also affect </a:t>
            </a:r>
            <a:r>
              <a:rPr lang="en-GB" dirty="0" err="1"/>
              <a:t>someones</a:t>
            </a:r>
            <a:r>
              <a:rPr lang="en-GB" dirty="0"/>
              <a:t> ability to walk they can find it hard or they can lose the ability to walk at all.</a:t>
            </a:r>
          </a:p>
          <a:p>
            <a:r>
              <a:rPr lang="en-GB" dirty="0"/>
              <a:t>                                                                           (mayo Clinic  2022)</a:t>
            </a:r>
          </a:p>
        </p:txBody>
      </p:sp>
      <p:pic>
        <p:nvPicPr>
          <p:cNvPr id="6" name="Audio 5">
            <a:hlinkClick r:id="" action="ppaction://media"/>
            <a:extLst>
              <a:ext uri="{FF2B5EF4-FFF2-40B4-BE49-F238E27FC236}">
                <a16:creationId xmlns:a16="http://schemas.microsoft.com/office/drawing/2014/main" id="{EDDA44C2-F878-EBDD-CF73-847F5ABB61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5009454"/>
      </p:ext>
    </p:extLst>
  </p:cSld>
  <p:clrMapOvr>
    <a:masterClrMapping/>
  </p:clrMapOvr>
  <mc:AlternateContent xmlns:mc="http://schemas.openxmlformats.org/markup-compatibility/2006">
    <mc:Choice xmlns:p14="http://schemas.microsoft.com/office/powerpoint/2010/main" Requires="p14">
      <p:transition spd="slow" p14:dur="2000" advTm="224315"/>
    </mc:Choice>
    <mc:Fallback>
      <p:transition spd="slow" advTm="224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CE7F-7CA7-4B71-00E1-3E2872DCE58E}"/>
              </a:ext>
            </a:extLst>
          </p:cNvPr>
          <p:cNvSpPr>
            <a:spLocks noGrp="1"/>
          </p:cNvSpPr>
          <p:nvPr>
            <p:ph type="title"/>
          </p:nvPr>
        </p:nvSpPr>
        <p:spPr/>
        <p:txBody>
          <a:bodyPr/>
          <a:lstStyle/>
          <a:p>
            <a:r>
              <a:rPr lang="en-GB" dirty="0"/>
              <a:t>Lewy bodies dementia</a:t>
            </a:r>
          </a:p>
        </p:txBody>
      </p:sp>
      <p:sp>
        <p:nvSpPr>
          <p:cNvPr id="3" name="Content Placeholder 2">
            <a:extLst>
              <a:ext uri="{FF2B5EF4-FFF2-40B4-BE49-F238E27FC236}">
                <a16:creationId xmlns:a16="http://schemas.microsoft.com/office/drawing/2014/main" id="{8E0AA7F3-846C-8F46-E3B8-41844EDF4887}"/>
              </a:ext>
            </a:extLst>
          </p:cNvPr>
          <p:cNvSpPr>
            <a:spLocks noGrp="1"/>
          </p:cNvSpPr>
          <p:nvPr>
            <p:ph idx="1"/>
          </p:nvPr>
        </p:nvSpPr>
        <p:spPr/>
        <p:txBody>
          <a:bodyPr>
            <a:normAutofit lnSpcReduction="10000"/>
          </a:bodyPr>
          <a:lstStyle/>
          <a:p>
            <a:r>
              <a:rPr lang="en-GB" dirty="0"/>
              <a:t>Lewis bodies dementia changes a persons cognitive thinking and perceptions .they may have difficulty with movement and can be presented as Parkinson's symptoms .</a:t>
            </a:r>
            <a:r>
              <a:rPr lang="en-GB" dirty="0" err="1"/>
              <a:t>lewy</a:t>
            </a:r>
            <a:r>
              <a:rPr lang="en-GB" dirty="0"/>
              <a:t> bodies dementia is due to clumps of protein in the brain .</a:t>
            </a:r>
          </a:p>
          <a:p>
            <a:r>
              <a:rPr lang="en-GB" dirty="0"/>
              <a:t>it can build up in the places of the brain where persons thoughts movement sight and  sleep pattern is </a:t>
            </a:r>
            <a:r>
              <a:rPr lang="en-GB" dirty="0" err="1"/>
              <a:t>made.the</a:t>
            </a:r>
            <a:r>
              <a:rPr lang="en-GB" dirty="0"/>
              <a:t> person may also have visual hallucinations slowed movements ,bladder and bowel problems.</a:t>
            </a:r>
          </a:p>
          <a:p>
            <a:r>
              <a:rPr lang="en-GB" dirty="0"/>
              <a:t>people may be offered medication to help with the symptoms but it will not cure it.</a:t>
            </a:r>
          </a:p>
          <a:p>
            <a:r>
              <a:rPr lang="en-GB" dirty="0"/>
              <a:t>                                                        (</a:t>
            </a:r>
            <a:r>
              <a:rPr lang="en-GB" dirty="0" err="1"/>
              <a:t>dementiauk</a:t>
            </a:r>
            <a:r>
              <a:rPr lang="en-GB" dirty="0"/>
              <a:t> 2022)</a:t>
            </a:r>
          </a:p>
        </p:txBody>
      </p:sp>
      <p:pic>
        <p:nvPicPr>
          <p:cNvPr id="6" name="Audio 5">
            <a:hlinkClick r:id="" action="ppaction://media"/>
            <a:extLst>
              <a:ext uri="{FF2B5EF4-FFF2-40B4-BE49-F238E27FC236}">
                <a16:creationId xmlns:a16="http://schemas.microsoft.com/office/drawing/2014/main" id="{E4611018-B5B7-F9E8-F941-F649206C98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5035948"/>
      </p:ext>
    </p:extLst>
  </p:cSld>
  <p:clrMapOvr>
    <a:masterClrMapping/>
  </p:clrMapOvr>
  <mc:AlternateContent xmlns:mc="http://schemas.openxmlformats.org/markup-compatibility/2006">
    <mc:Choice xmlns:p14="http://schemas.microsoft.com/office/powerpoint/2010/main" Requires="p14">
      <p:transition spd="slow" p14:dur="2000" advTm="162759"/>
    </mc:Choice>
    <mc:Fallback>
      <p:transition spd="slow" advTm="162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E373A-103C-F434-B7BA-E71C5733F925}"/>
              </a:ext>
            </a:extLst>
          </p:cNvPr>
          <p:cNvSpPr>
            <a:spLocks noGrp="1"/>
          </p:cNvSpPr>
          <p:nvPr>
            <p:ph type="title"/>
          </p:nvPr>
        </p:nvSpPr>
        <p:spPr/>
        <p:txBody>
          <a:bodyPr/>
          <a:lstStyle/>
          <a:p>
            <a:r>
              <a:rPr lang="en-GB" dirty="0"/>
              <a:t>medicine</a:t>
            </a:r>
          </a:p>
        </p:txBody>
      </p:sp>
      <p:sp>
        <p:nvSpPr>
          <p:cNvPr id="3" name="Content Placeholder 2">
            <a:extLst>
              <a:ext uri="{FF2B5EF4-FFF2-40B4-BE49-F238E27FC236}">
                <a16:creationId xmlns:a16="http://schemas.microsoft.com/office/drawing/2014/main" id="{05F7BE7B-1D7A-EE34-BD7F-5838330144B3}"/>
              </a:ext>
            </a:extLst>
          </p:cNvPr>
          <p:cNvSpPr>
            <a:spLocks noGrp="1"/>
          </p:cNvSpPr>
          <p:nvPr>
            <p:ph idx="1"/>
          </p:nvPr>
        </p:nvSpPr>
        <p:spPr/>
        <p:txBody>
          <a:bodyPr/>
          <a:lstStyle/>
          <a:p>
            <a:r>
              <a:rPr lang="en-GB" dirty="0"/>
              <a:t>All medicines that are used to ‘treat’ dementia are to reduce the symptoms of dementia but this isn't a permanent fix these are to reduce the symptoms temporarily .</a:t>
            </a:r>
          </a:p>
          <a:p>
            <a:r>
              <a:rPr lang="en-GB" dirty="0"/>
              <a:t>medicines like acetylcholinesterase Inhibitor’s and memantine.</a:t>
            </a:r>
          </a:p>
          <a:p>
            <a:r>
              <a:rPr lang="en-GB" dirty="0"/>
              <a:t>acetylcholinesterase Inhibitor’s Prevent an enzyme in the brain from breaking down which helps the nerve cells in the brain communicate but a side effect of this can include nausea and a loss of appetite but this can go away after a while of taking the medicine . (</a:t>
            </a:r>
            <a:r>
              <a:rPr lang="en-GB" err="1"/>
              <a:t>nhs</a:t>
            </a:r>
            <a:r>
              <a:rPr lang="en-GB"/>
              <a:t> 2020)</a:t>
            </a:r>
            <a:endParaRPr lang="en-GB" dirty="0"/>
          </a:p>
        </p:txBody>
      </p:sp>
      <p:pic>
        <p:nvPicPr>
          <p:cNvPr id="9" name="Audio 8">
            <a:hlinkClick r:id="" action="ppaction://media"/>
            <a:extLst>
              <a:ext uri="{FF2B5EF4-FFF2-40B4-BE49-F238E27FC236}">
                <a16:creationId xmlns:a16="http://schemas.microsoft.com/office/drawing/2014/main" id="{D79505C8-FAFE-8D11-EABD-3EC463774F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03003568"/>
      </p:ext>
    </p:extLst>
  </p:cSld>
  <p:clrMapOvr>
    <a:masterClrMapping/>
  </p:clrMapOvr>
  <mc:AlternateContent xmlns:mc="http://schemas.openxmlformats.org/markup-compatibility/2006">
    <mc:Choice xmlns:p14="http://schemas.microsoft.com/office/powerpoint/2010/main" Requires="p14">
      <p:transition spd="slow" p14:dur="2000" advTm="133166"/>
    </mc:Choice>
    <mc:Fallback>
      <p:transition spd="slow" advTm="133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1117</Words>
  <Application>Microsoft Office PowerPoint</Application>
  <PresentationFormat>Widescreen</PresentationFormat>
  <Paragraphs>50</Paragraphs>
  <Slides>9</Slides>
  <Notes>5</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Dementia</vt:lpstr>
      <vt:lpstr>What is dementia </vt:lpstr>
      <vt:lpstr>Symptoms of dementia</vt:lpstr>
      <vt:lpstr>Different types of dementia </vt:lpstr>
      <vt:lpstr>Alzheimer's </vt:lpstr>
      <vt:lpstr>Vascular dementia</vt:lpstr>
      <vt:lpstr>Frontotemporal dementia</vt:lpstr>
      <vt:lpstr>Lewy bodies dementia</vt:lpstr>
      <vt:lpstr>medicine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dc:title>
  <dc:creator>keryis read</dc:creator>
  <cp:lastModifiedBy>keryis read</cp:lastModifiedBy>
  <cp:revision>1</cp:revision>
  <dcterms:created xsi:type="dcterms:W3CDTF">2022-11-07T14:41:56Z</dcterms:created>
  <dcterms:modified xsi:type="dcterms:W3CDTF">2022-12-16T15:20:22Z</dcterms:modified>
</cp:coreProperties>
</file>