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sldIdLst>
    <p:sldId id="257" r:id="rId5"/>
    <p:sldId id="280" r:id="rId6"/>
    <p:sldId id="676" r:id="rId7"/>
    <p:sldId id="260" r:id="rId8"/>
    <p:sldId id="678" r:id="rId9"/>
    <p:sldId id="674" r:id="rId10"/>
    <p:sldId id="278" r:id="rId11"/>
    <p:sldId id="668" r:id="rId12"/>
    <p:sldId id="261" r:id="rId13"/>
    <p:sldId id="264" r:id="rId14"/>
    <p:sldId id="275" r:id="rId15"/>
    <p:sldId id="669" r:id="rId16"/>
    <p:sldId id="682" r:id="rId17"/>
    <p:sldId id="336" r:id="rId18"/>
    <p:sldId id="464" r:id="rId19"/>
    <p:sldId id="287" r:id="rId20"/>
    <p:sldId id="687" r:id="rId21"/>
    <p:sldId id="688" r:id="rId22"/>
    <p:sldId id="469" r:id="rId23"/>
    <p:sldId id="686" r:id="rId24"/>
    <p:sldId id="265" r:id="rId25"/>
    <p:sldId id="671" r:id="rId26"/>
    <p:sldId id="657" r:id="rId27"/>
    <p:sldId id="658" r:id="rId28"/>
    <p:sldId id="662" r:id="rId29"/>
    <p:sldId id="689" r:id="rId30"/>
    <p:sldId id="690" r:id="rId31"/>
    <p:sldId id="675" r:id="rId32"/>
    <p:sldId id="656" r:id="rId33"/>
    <p:sldId id="683" r:id="rId34"/>
    <p:sldId id="266" r:id="rId35"/>
    <p:sldId id="673" r:id="rId36"/>
    <p:sldId id="273" r:id="rId37"/>
    <p:sldId id="659" r:id="rId38"/>
    <p:sldId id="272" r:id="rId39"/>
    <p:sldId id="259" r:id="rId40"/>
    <p:sldId id="473" r:id="rId41"/>
    <p:sldId id="665" r:id="rId42"/>
    <p:sldId id="355" r:id="rId43"/>
    <p:sldId id="447" r:id="rId44"/>
    <p:sldId id="666" r:id="rId45"/>
    <p:sldId id="663" r:id="rId46"/>
    <p:sldId id="652" r:id="rId47"/>
    <p:sldId id="285" r:id="rId48"/>
    <p:sldId id="680" r:id="rId49"/>
    <p:sldId id="274" r:id="rId50"/>
    <p:sldId id="322" r:id="rId51"/>
    <p:sldId id="672"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07D51-E12A-4AB6-B338-CBAE0420AFF5}" v="40" dt="2026-02-23T14:45:24.237"/>
    <p1510:client id="{2CE7EF62-F44F-E115-B686-ECF94F37AA8C}" v="118" dt="2026-02-23T14:41:07.309"/>
    <p1510:client id="{4093EA49-6743-94CB-6C97-DB016C4C4E4C}" v="53" dt="2026-02-23T09:16:20.159"/>
    <p1510:client id="{9319EC52-603F-DC67-7EC4-40BC620AE7A8}" v="84" dt="2026-02-23T11:35:27.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05" d="100"/>
          <a:sy n="105" d="100"/>
        </p:scale>
        <p:origin x="798" y="96"/>
      </p:cViewPr>
      <p:guideLst>
        <p:guide orient="horz" pos="2160"/>
        <p:guide pos="3840"/>
      </p:guideLst>
    </p:cSldViewPr>
  </p:slideViewPr>
  <p:notesTextViewPr>
    <p:cViewPr>
      <p:scale>
        <a:sx n="1" d="1"/>
        <a:sy n="1" d="1"/>
      </p:scale>
      <p:origin x="0" y="0"/>
    </p:cViewPr>
  </p:notesTextViewPr>
  <p:sorterViewPr>
    <p:cViewPr>
      <p:scale>
        <a:sx n="100" d="100"/>
        <a:sy n="100" d="100"/>
      </p:scale>
      <p:origin x="0" y="-6354"/>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A61566A8-8AF8-7FE1-2076-873459E66BE4}"/>
    <pc:docChg chg="addSld modSld sldOrd">
      <pc:chgData name="Lisa Ellis" userId="S::l.ellis@uwtsd.ac.uk::1e3b8b31-18a3-40b3-8e12-8230c5071370" providerId="AD" clId="Web-{A61566A8-8AF8-7FE1-2076-873459E66BE4}" dt="2026-02-18T15:37:06.598" v="71"/>
      <pc:docMkLst>
        <pc:docMk/>
      </pc:docMkLst>
      <pc:sldChg chg="modSp ord">
        <pc:chgData name="Lisa Ellis" userId="S::l.ellis@uwtsd.ac.uk::1e3b8b31-18a3-40b3-8e12-8230c5071370" providerId="AD" clId="Web-{A61566A8-8AF8-7FE1-2076-873459E66BE4}" dt="2026-02-18T15:37:02.020" v="70"/>
        <pc:sldMkLst>
          <pc:docMk/>
          <pc:sldMk cId="1182221130" sldId="278"/>
        </pc:sldMkLst>
        <pc:spChg chg="mod">
          <ac:chgData name="Lisa Ellis" userId="S::l.ellis@uwtsd.ac.uk::1e3b8b31-18a3-40b3-8e12-8230c5071370" providerId="AD" clId="Web-{A61566A8-8AF8-7FE1-2076-873459E66BE4}" dt="2026-02-18T15:36:36.191" v="69" actId="20577"/>
          <ac:spMkLst>
            <pc:docMk/>
            <pc:sldMk cId="1182221130" sldId="278"/>
            <ac:spMk id="2" creationId="{00000000-0000-0000-0000-000000000000}"/>
          </ac:spMkLst>
        </pc:spChg>
      </pc:sldChg>
      <pc:sldChg chg="modSp">
        <pc:chgData name="Lisa Ellis" userId="S::l.ellis@uwtsd.ac.uk::1e3b8b31-18a3-40b3-8e12-8230c5071370" providerId="AD" clId="Web-{A61566A8-8AF8-7FE1-2076-873459E66BE4}" dt="2026-02-18T15:34:26.219" v="62" actId="20577"/>
        <pc:sldMkLst>
          <pc:docMk/>
          <pc:sldMk cId="2876684684" sldId="355"/>
        </pc:sldMkLst>
        <pc:spChg chg="mod">
          <ac:chgData name="Lisa Ellis" userId="S::l.ellis@uwtsd.ac.uk::1e3b8b31-18a3-40b3-8e12-8230c5071370" providerId="AD" clId="Web-{A61566A8-8AF8-7FE1-2076-873459E66BE4}" dt="2026-02-18T15:34:26.219" v="62" actId="20577"/>
          <ac:spMkLst>
            <pc:docMk/>
            <pc:sldMk cId="2876684684" sldId="355"/>
            <ac:spMk id="5" creationId="{F01015C5-6A2E-4D6F-B811-F58AB9E83D3E}"/>
          </ac:spMkLst>
        </pc:spChg>
      </pc:sldChg>
      <pc:sldChg chg="modSp ord">
        <pc:chgData name="Lisa Ellis" userId="S::l.ellis@uwtsd.ac.uk::1e3b8b31-18a3-40b3-8e12-8230c5071370" providerId="AD" clId="Web-{A61566A8-8AF8-7FE1-2076-873459E66BE4}" dt="2026-02-18T15:36:09.815" v="65"/>
        <pc:sldMkLst>
          <pc:docMk/>
          <pc:sldMk cId="3884145629" sldId="652"/>
        </pc:sldMkLst>
        <pc:spChg chg="mod">
          <ac:chgData name="Lisa Ellis" userId="S::l.ellis@uwtsd.ac.uk::1e3b8b31-18a3-40b3-8e12-8230c5071370" providerId="AD" clId="Web-{A61566A8-8AF8-7FE1-2076-873459E66BE4}" dt="2026-02-18T15:36:07.097" v="64" actId="20577"/>
          <ac:spMkLst>
            <pc:docMk/>
            <pc:sldMk cId="3884145629" sldId="652"/>
            <ac:spMk id="11" creationId="{7F28702F-5816-2280-1F9B-81F8C5319859}"/>
          </ac:spMkLst>
        </pc:spChg>
      </pc:sldChg>
      <pc:sldChg chg="ord">
        <pc:chgData name="Lisa Ellis" userId="S::l.ellis@uwtsd.ac.uk::1e3b8b31-18a3-40b3-8e12-8230c5071370" providerId="AD" clId="Web-{A61566A8-8AF8-7FE1-2076-873459E66BE4}" dt="2026-02-18T15:37:06.598" v="71"/>
        <pc:sldMkLst>
          <pc:docMk/>
          <pc:sldMk cId="4221606680" sldId="668"/>
        </pc:sldMkLst>
      </pc:sldChg>
      <pc:sldChg chg="ord">
        <pc:chgData name="Lisa Ellis" userId="S::l.ellis@uwtsd.ac.uk::1e3b8b31-18a3-40b3-8e12-8230c5071370" providerId="AD" clId="Web-{A61566A8-8AF8-7FE1-2076-873459E66BE4}" dt="2026-02-18T14:52:27.965" v="8"/>
        <pc:sldMkLst>
          <pc:docMk/>
          <pc:sldMk cId="2928478936" sldId="674"/>
        </pc:sldMkLst>
      </pc:sldChg>
      <pc:sldChg chg="modSp">
        <pc:chgData name="Lisa Ellis" userId="S::l.ellis@uwtsd.ac.uk::1e3b8b31-18a3-40b3-8e12-8230c5071370" providerId="AD" clId="Web-{A61566A8-8AF8-7FE1-2076-873459E66BE4}" dt="2026-02-18T14:27:17.746" v="7" actId="20577"/>
        <pc:sldMkLst>
          <pc:docMk/>
          <pc:sldMk cId="36461274" sldId="678"/>
        </pc:sldMkLst>
        <pc:spChg chg="mod">
          <ac:chgData name="Lisa Ellis" userId="S::l.ellis@uwtsd.ac.uk::1e3b8b31-18a3-40b3-8e12-8230c5071370" providerId="AD" clId="Web-{A61566A8-8AF8-7FE1-2076-873459E66BE4}" dt="2026-02-18T14:26:42.776" v="0" actId="20577"/>
          <ac:spMkLst>
            <pc:docMk/>
            <pc:sldMk cId="36461274" sldId="678"/>
            <ac:spMk id="6" creationId="{993AF62E-EA89-0124-0CE0-B26D5BD4F3AD}"/>
          </ac:spMkLst>
        </pc:spChg>
        <pc:spChg chg="mod">
          <ac:chgData name="Lisa Ellis" userId="S::l.ellis@uwtsd.ac.uk::1e3b8b31-18a3-40b3-8e12-8230c5071370" providerId="AD" clId="Web-{A61566A8-8AF8-7FE1-2076-873459E66BE4}" dt="2026-02-18T14:26:49.777" v="1" actId="20577"/>
          <ac:spMkLst>
            <pc:docMk/>
            <pc:sldMk cId="36461274" sldId="678"/>
            <ac:spMk id="7" creationId="{C75C00E4-DF35-24B7-6787-4A44EE25CC01}"/>
          </ac:spMkLst>
        </pc:spChg>
        <pc:spChg chg="mod">
          <ac:chgData name="Lisa Ellis" userId="S::l.ellis@uwtsd.ac.uk::1e3b8b31-18a3-40b3-8e12-8230c5071370" providerId="AD" clId="Web-{A61566A8-8AF8-7FE1-2076-873459E66BE4}" dt="2026-02-18T14:26:52.964" v="2" actId="20577"/>
          <ac:spMkLst>
            <pc:docMk/>
            <pc:sldMk cId="36461274" sldId="678"/>
            <ac:spMk id="8" creationId="{AC9A50B5-70CF-D942-1508-45B7F5529438}"/>
          </ac:spMkLst>
        </pc:spChg>
        <pc:spChg chg="mod">
          <ac:chgData name="Lisa Ellis" userId="S::l.ellis@uwtsd.ac.uk::1e3b8b31-18a3-40b3-8e12-8230c5071370" providerId="AD" clId="Web-{A61566A8-8AF8-7FE1-2076-873459E66BE4}" dt="2026-02-18T14:26:56.777" v="3" actId="20577"/>
          <ac:spMkLst>
            <pc:docMk/>
            <pc:sldMk cId="36461274" sldId="678"/>
            <ac:spMk id="9" creationId="{4160B8E8-9AB6-29EB-835F-637426FC545D}"/>
          </ac:spMkLst>
        </pc:spChg>
        <pc:spChg chg="mod">
          <ac:chgData name="Lisa Ellis" userId="S::l.ellis@uwtsd.ac.uk::1e3b8b31-18a3-40b3-8e12-8230c5071370" providerId="AD" clId="Web-{A61566A8-8AF8-7FE1-2076-873459E66BE4}" dt="2026-02-18T14:27:01.589" v="4" actId="20577"/>
          <ac:spMkLst>
            <pc:docMk/>
            <pc:sldMk cId="36461274" sldId="678"/>
            <ac:spMk id="10" creationId="{A5E6182B-4930-348A-0620-FA9EDB81D126}"/>
          </ac:spMkLst>
        </pc:spChg>
        <pc:spChg chg="mod">
          <ac:chgData name="Lisa Ellis" userId="S::l.ellis@uwtsd.ac.uk::1e3b8b31-18a3-40b3-8e12-8230c5071370" providerId="AD" clId="Web-{A61566A8-8AF8-7FE1-2076-873459E66BE4}" dt="2026-02-18T14:27:17.746" v="7" actId="20577"/>
          <ac:spMkLst>
            <pc:docMk/>
            <pc:sldMk cId="36461274" sldId="678"/>
            <ac:spMk id="11" creationId="{95CA800D-62D3-AA62-5D7B-CB6EB37A9B9F}"/>
          </ac:spMkLst>
        </pc:spChg>
      </pc:sldChg>
      <pc:sldChg chg="addSp modSp new">
        <pc:chgData name="Lisa Ellis" userId="S::l.ellis@uwtsd.ac.uk::1e3b8b31-18a3-40b3-8e12-8230c5071370" providerId="AD" clId="Web-{A61566A8-8AF8-7FE1-2076-873459E66BE4}" dt="2026-02-18T15:02:39.336" v="44" actId="20577"/>
        <pc:sldMkLst>
          <pc:docMk/>
          <pc:sldMk cId="280684302" sldId="680"/>
        </pc:sldMkLst>
        <pc:spChg chg="mod">
          <ac:chgData name="Lisa Ellis" userId="S::l.ellis@uwtsd.ac.uk::1e3b8b31-18a3-40b3-8e12-8230c5071370" providerId="AD" clId="Web-{A61566A8-8AF8-7FE1-2076-873459E66BE4}" dt="2026-02-18T14:59:48.725" v="28" actId="20577"/>
          <ac:spMkLst>
            <pc:docMk/>
            <pc:sldMk cId="280684302" sldId="680"/>
            <ac:spMk id="2" creationId="{EB6CD4C2-B903-C0F8-81C5-1813C47CCCAE}"/>
          </ac:spMkLst>
        </pc:spChg>
        <pc:spChg chg="add mod">
          <ac:chgData name="Lisa Ellis" userId="S::l.ellis@uwtsd.ac.uk::1e3b8b31-18a3-40b3-8e12-8230c5071370" providerId="AD" clId="Web-{A61566A8-8AF8-7FE1-2076-873459E66BE4}" dt="2026-02-18T15:02:39.336" v="44" actId="20577"/>
          <ac:spMkLst>
            <pc:docMk/>
            <pc:sldMk cId="280684302" sldId="680"/>
            <ac:spMk id="3" creationId="{589A290A-9F7E-539E-922D-8EAB660C54C3}"/>
          </ac:spMkLst>
        </pc:spChg>
        <pc:picChg chg="add mod">
          <ac:chgData name="Lisa Ellis" userId="S::l.ellis@uwtsd.ac.uk::1e3b8b31-18a3-40b3-8e12-8230c5071370" providerId="AD" clId="Web-{A61566A8-8AF8-7FE1-2076-873459E66BE4}" dt="2026-02-18T15:02:18.367" v="35" actId="1076"/>
          <ac:picMkLst>
            <pc:docMk/>
            <pc:sldMk cId="280684302" sldId="680"/>
            <ac:picMk id="4" creationId="{DE2BC33B-755C-AF2F-DE74-CCD5A8AB0B7F}"/>
          </ac:picMkLst>
        </pc:picChg>
      </pc:sldChg>
    </pc:docChg>
  </pc:docChgLst>
  <pc:docChgLst>
    <pc:chgData name="Lisa Ellis" userId="S::l.ellis@uwtsd.ac.uk::1e3b8b31-18a3-40b3-8e12-8230c5071370" providerId="AD" clId="Web-{4093EA49-6743-94CB-6C97-DB016C4C4E4C}"/>
    <pc:docChg chg="modSld">
      <pc:chgData name="Lisa Ellis" userId="S::l.ellis@uwtsd.ac.uk::1e3b8b31-18a3-40b3-8e12-8230c5071370" providerId="AD" clId="Web-{4093EA49-6743-94CB-6C97-DB016C4C4E4C}" dt="2026-02-23T09:16:20.159" v="87" actId="1076"/>
      <pc:docMkLst>
        <pc:docMk/>
      </pc:docMkLst>
      <pc:sldChg chg="modSp">
        <pc:chgData name="Lisa Ellis" userId="S::l.ellis@uwtsd.ac.uk::1e3b8b31-18a3-40b3-8e12-8230c5071370" providerId="AD" clId="Web-{4093EA49-6743-94CB-6C97-DB016C4C4E4C}" dt="2026-02-23T08:56:15.015" v="2" actId="20577"/>
        <pc:sldMkLst>
          <pc:docMk/>
          <pc:sldMk cId="2492240635" sldId="257"/>
        </pc:sldMkLst>
        <pc:spChg chg="mod">
          <ac:chgData name="Lisa Ellis" userId="S::l.ellis@uwtsd.ac.uk::1e3b8b31-18a3-40b3-8e12-8230c5071370" providerId="AD" clId="Web-{4093EA49-6743-94CB-6C97-DB016C4C4E4C}" dt="2026-02-23T08:56:15.015" v="2" actId="20577"/>
          <ac:spMkLst>
            <pc:docMk/>
            <pc:sldMk cId="2492240635" sldId="257"/>
            <ac:spMk id="3" creationId="{5832E7E1-BE63-80EF-C4A7-882BDD5657DF}"/>
          </ac:spMkLst>
        </pc:spChg>
      </pc:sldChg>
      <pc:sldChg chg="addSp delSp modSp">
        <pc:chgData name="Lisa Ellis" userId="S::l.ellis@uwtsd.ac.uk::1e3b8b31-18a3-40b3-8e12-8230c5071370" providerId="AD" clId="Web-{4093EA49-6743-94CB-6C97-DB016C4C4E4C}" dt="2026-02-23T09:05:45.775" v="7" actId="20577"/>
        <pc:sldMkLst>
          <pc:docMk/>
          <pc:sldMk cId="3753370271" sldId="287"/>
        </pc:sldMkLst>
        <pc:spChg chg="mod">
          <ac:chgData name="Lisa Ellis" userId="S::l.ellis@uwtsd.ac.uk::1e3b8b31-18a3-40b3-8e12-8230c5071370" providerId="AD" clId="Web-{4093EA49-6743-94CB-6C97-DB016C4C4E4C}" dt="2026-02-23T09:05:45.775" v="7" actId="20577"/>
          <ac:spMkLst>
            <pc:docMk/>
            <pc:sldMk cId="3753370271" sldId="287"/>
            <ac:spMk id="11" creationId="{E3D35F2A-773D-CAA4-0FB0-71CDCFA91B62}"/>
          </ac:spMkLst>
        </pc:spChg>
        <pc:picChg chg="add mod">
          <ac:chgData name="Lisa Ellis" userId="S::l.ellis@uwtsd.ac.uk::1e3b8b31-18a3-40b3-8e12-8230c5071370" providerId="AD" clId="Web-{4093EA49-6743-94CB-6C97-DB016C4C4E4C}" dt="2026-02-23T09:05:31.666" v="6" actId="1076"/>
          <ac:picMkLst>
            <pc:docMk/>
            <pc:sldMk cId="3753370271" sldId="287"/>
            <ac:picMk id="3" creationId="{9AEA6F10-E3F5-6AB7-CE5A-BC6762CC249A}"/>
          </ac:picMkLst>
        </pc:picChg>
        <pc:picChg chg="del">
          <ac:chgData name="Lisa Ellis" userId="S::l.ellis@uwtsd.ac.uk::1e3b8b31-18a3-40b3-8e12-8230c5071370" providerId="AD" clId="Web-{4093EA49-6743-94CB-6C97-DB016C4C4E4C}" dt="2026-02-23T09:05:22.744" v="3"/>
          <ac:picMkLst>
            <pc:docMk/>
            <pc:sldMk cId="3753370271" sldId="287"/>
            <ac:picMk id="10" creationId="{87D8063E-9EB7-AB3B-41B0-007D4E72BA13}"/>
          </ac:picMkLst>
        </pc:picChg>
      </pc:sldChg>
      <pc:sldChg chg="addSp modSp">
        <pc:chgData name="Lisa Ellis" userId="S::l.ellis@uwtsd.ac.uk::1e3b8b31-18a3-40b3-8e12-8230c5071370" providerId="AD" clId="Web-{4093EA49-6743-94CB-6C97-DB016C4C4E4C}" dt="2026-02-23T09:16:20.159" v="87" actId="1076"/>
        <pc:sldMkLst>
          <pc:docMk/>
          <pc:sldMk cId="1673827882" sldId="662"/>
        </pc:sldMkLst>
        <pc:spChg chg="add mod">
          <ac:chgData name="Lisa Ellis" userId="S::l.ellis@uwtsd.ac.uk::1e3b8b31-18a3-40b3-8e12-8230c5071370" providerId="AD" clId="Web-{4093EA49-6743-94CB-6C97-DB016C4C4E4C}" dt="2026-02-23T09:16:20.159" v="87" actId="1076"/>
          <ac:spMkLst>
            <pc:docMk/>
            <pc:sldMk cId="1673827882" sldId="662"/>
            <ac:spMk id="3" creationId="{95B49D68-B257-7970-076C-A0D133B77998}"/>
          </ac:spMkLst>
        </pc:spChg>
      </pc:sldChg>
      <pc:sldChg chg="addSp delSp modSp modNotes">
        <pc:chgData name="Lisa Ellis" userId="S::l.ellis@uwtsd.ac.uk::1e3b8b31-18a3-40b3-8e12-8230c5071370" providerId="AD" clId="Web-{4093EA49-6743-94CB-6C97-DB016C4C4E4C}" dt="2026-02-23T09:11:53.619" v="71"/>
        <pc:sldMkLst>
          <pc:docMk/>
          <pc:sldMk cId="3966292219" sldId="686"/>
        </pc:sldMkLst>
        <pc:spChg chg="mod">
          <ac:chgData name="Lisa Ellis" userId="S::l.ellis@uwtsd.ac.uk::1e3b8b31-18a3-40b3-8e12-8230c5071370" providerId="AD" clId="Web-{4093EA49-6743-94CB-6C97-DB016C4C4E4C}" dt="2026-02-23T09:10:37.443" v="15" actId="20577"/>
          <ac:spMkLst>
            <pc:docMk/>
            <pc:sldMk cId="3966292219" sldId="686"/>
            <ac:spMk id="11" creationId="{4801CE04-F59E-84DB-8632-06529EF313BD}"/>
          </ac:spMkLst>
        </pc:spChg>
        <pc:picChg chg="add mod">
          <ac:chgData name="Lisa Ellis" userId="S::l.ellis@uwtsd.ac.uk::1e3b8b31-18a3-40b3-8e12-8230c5071370" providerId="AD" clId="Web-{4093EA49-6743-94CB-6C97-DB016C4C4E4C}" dt="2026-02-23T09:09:38.940" v="13" actId="1076"/>
          <ac:picMkLst>
            <pc:docMk/>
            <pc:sldMk cId="3966292219" sldId="686"/>
            <ac:picMk id="2" creationId="{A9897F44-BA00-3AAD-2E65-3E080792C8E5}"/>
          </ac:picMkLst>
        </pc:picChg>
        <pc:picChg chg="del">
          <ac:chgData name="Lisa Ellis" userId="S::l.ellis@uwtsd.ac.uk::1e3b8b31-18a3-40b3-8e12-8230c5071370" providerId="AD" clId="Web-{4093EA49-6743-94CB-6C97-DB016C4C4E4C}" dt="2026-02-23T09:10:40.740" v="16"/>
          <ac:picMkLst>
            <pc:docMk/>
            <pc:sldMk cId="3966292219" sldId="686"/>
            <ac:picMk id="3" creationId="{27EA694F-C3DE-A6AB-8B0F-1CFF6A3DF69F}"/>
          </ac:picMkLst>
        </pc:picChg>
        <pc:picChg chg="add mod">
          <ac:chgData name="Lisa Ellis" userId="S::l.ellis@uwtsd.ac.uk::1e3b8b31-18a3-40b3-8e12-8230c5071370" providerId="AD" clId="Web-{4093EA49-6743-94CB-6C97-DB016C4C4E4C}" dt="2026-02-23T09:10:45.662" v="19" actId="14100"/>
          <ac:picMkLst>
            <pc:docMk/>
            <pc:sldMk cId="3966292219" sldId="686"/>
            <ac:picMk id="4" creationId="{CB23B639-1FEF-9539-E3B7-E1CB36E572AA}"/>
          </ac:picMkLst>
        </pc:picChg>
        <pc:picChg chg="del">
          <ac:chgData name="Lisa Ellis" userId="S::l.ellis@uwtsd.ac.uk::1e3b8b31-18a3-40b3-8e12-8230c5071370" providerId="AD" clId="Web-{4093EA49-6743-94CB-6C97-DB016C4C4E4C}" dt="2026-02-23T09:09:33.267" v="9"/>
          <ac:picMkLst>
            <pc:docMk/>
            <pc:sldMk cId="3966292219" sldId="686"/>
            <ac:picMk id="7" creationId="{7A420BFC-A5FE-9BD1-BB7C-FD5FAB3F154D}"/>
          </ac:picMkLst>
        </pc:picChg>
      </pc:sldChg>
    </pc:docChg>
  </pc:docChgLst>
  <pc:docChgLst>
    <pc:chgData name="Lisa Ellis" userId="S::l.ellis@uwtsd.ac.uk::1e3b8b31-18a3-40b3-8e12-8230c5071370" providerId="AD" clId="Web-{2CE7EF62-F44F-E115-B686-ECF94F37AA8C}"/>
    <pc:docChg chg="addSld modSld">
      <pc:chgData name="Lisa Ellis" userId="S::l.ellis@uwtsd.ac.uk::1e3b8b31-18a3-40b3-8e12-8230c5071370" providerId="AD" clId="Web-{2CE7EF62-F44F-E115-B686-ECF94F37AA8C}" dt="2026-02-23T14:41:07.309" v="70" actId="1076"/>
      <pc:docMkLst>
        <pc:docMk/>
      </pc:docMkLst>
      <pc:sldChg chg="modSp">
        <pc:chgData name="Lisa Ellis" userId="S::l.ellis@uwtsd.ac.uk::1e3b8b31-18a3-40b3-8e12-8230c5071370" providerId="AD" clId="Web-{2CE7EF62-F44F-E115-B686-ECF94F37AA8C}" dt="2026-02-23T14:37:22.526" v="54" actId="20577"/>
        <pc:sldMkLst>
          <pc:docMk/>
          <pc:sldMk cId="3686247525" sldId="688"/>
        </pc:sldMkLst>
        <pc:spChg chg="mod">
          <ac:chgData name="Lisa Ellis" userId="S::l.ellis@uwtsd.ac.uk::1e3b8b31-18a3-40b3-8e12-8230c5071370" providerId="AD" clId="Web-{2CE7EF62-F44F-E115-B686-ECF94F37AA8C}" dt="2026-02-23T14:37:22.526" v="54" actId="20577"/>
          <ac:spMkLst>
            <pc:docMk/>
            <pc:sldMk cId="3686247525" sldId="688"/>
            <ac:spMk id="18" creationId="{68AF5560-5DC4-EFF3-6724-5EA4BD0CA51B}"/>
          </ac:spMkLst>
        </pc:spChg>
      </pc:sldChg>
      <pc:sldChg chg="modSp">
        <pc:chgData name="Lisa Ellis" userId="S::l.ellis@uwtsd.ac.uk::1e3b8b31-18a3-40b3-8e12-8230c5071370" providerId="AD" clId="Web-{2CE7EF62-F44F-E115-B686-ECF94F37AA8C}" dt="2026-02-23T14:38:31.820" v="58" actId="20577"/>
        <pc:sldMkLst>
          <pc:docMk/>
          <pc:sldMk cId="1868782206" sldId="689"/>
        </pc:sldMkLst>
        <pc:spChg chg="mod">
          <ac:chgData name="Lisa Ellis" userId="S::l.ellis@uwtsd.ac.uk::1e3b8b31-18a3-40b3-8e12-8230c5071370" providerId="AD" clId="Web-{2CE7EF62-F44F-E115-B686-ECF94F37AA8C}" dt="2026-02-23T14:38:31.820" v="58" actId="20577"/>
          <ac:spMkLst>
            <pc:docMk/>
            <pc:sldMk cId="1868782206" sldId="689"/>
            <ac:spMk id="3" creationId="{F5C3C025-8F4A-EDFD-46A4-934C704B4828}"/>
          </ac:spMkLst>
        </pc:spChg>
      </pc:sldChg>
      <pc:sldChg chg="addSp delSp modSp new">
        <pc:chgData name="Lisa Ellis" userId="S::l.ellis@uwtsd.ac.uk::1e3b8b31-18a3-40b3-8e12-8230c5071370" providerId="AD" clId="Web-{2CE7EF62-F44F-E115-B686-ECF94F37AA8C}" dt="2026-02-23T14:41:07.309" v="70" actId="1076"/>
        <pc:sldMkLst>
          <pc:docMk/>
          <pc:sldMk cId="3740798772" sldId="690"/>
        </pc:sldMkLst>
        <pc:spChg chg="mod">
          <ac:chgData name="Lisa Ellis" userId="S::l.ellis@uwtsd.ac.uk::1e3b8b31-18a3-40b3-8e12-8230c5071370" providerId="AD" clId="Web-{2CE7EF62-F44F-E115-B686-ECF94F37AA8C}" dt="2026-02-23T14:41:04.762" v="69" actId="20577"/>
          <ac:spMkLst>
            <pc:docMk/>
            <pc:sldMk cId="3740798772" sldId="690"/>
            <ac:spMk id="2" creationId="{8595221C-47A7-8DE0-C5D5-327637035DD3}"/>
          </ac:spMkLst>
        </pc:spChg>
        <pc:spChg chg="del">
          <ac:chgData name="Lisa Ellis" userId="S::l.ellis@uwtsd.ac.uk::1e3b8b31-18a3-40b3-8e12-8230c5071370" providerId="AD" clId="Web-{2CE7EF62-F44F-E115-B686-ECF94F37AA8C}" dt="2026-02-23T14:40:50.104" v="60"/>
          <ac:spMkLst>
            <pc:docMk/>
            <pc:sldMk cId="3740798772" sldId="690"/>
            <ac:spMk id="3" creationId="{56F71BA7-9431-1C9C-8BC3-B5EBEC94E13B}"/>
          </ac:spMkLst>
        </pc:spChg>
        <pc:picChg chg="add mod">
          <ac:chgData name="Lisa Ellis" userId="S::l.ellis@uwtsd.ac.uk::1e3b8b31-18a3-40b3-8e12-8230c5071370" providerId="AD" clId="Web-{2CE7EF62-F44F-E115-B686-ECF94F37AA8C}" dt="2026-02-23T14:41:07.309" v="70" actId="1076"/>
          <ac:picMkLst>
            <pc:docMk/>
            <pc:sldMk cId="3740798772" sldId="690"/>
            <ac:picMk id="4" creationId="{FBA50D43-F11A-EB2A-ADCD-C6B031671712}"/>
          </ac:picMkLst>
        </pc:picChg>
      </pc:sldChg>
    </pc:docChg>
  </pc:docChgLst>
  <pc:docChgLst>
    <pc:chgData name="Lisa Ellis" userId="S::l.ellis@uwtsd.ac.uk::1e3b8b31-18a3-40b3-8e12-8230c5071370" providerId="AD" clId="Web-{190EC23F-B383-035E-C52A-0AFA663668DD}"/>
    <pc:docChg chg="modSld">
      <pc:chgData name="Lisa Ellis" userId="S::l.ellis@uwtsd.ac.uk::1e3b8b31-18a3-40b3-8e12-8230c5071370" providerId="AD" clId="Web-{190EC23F-B383-035E-C52A-0AFA663668DD}" dt="2026-02-19T09:10:22.799" v="31"/>
      <pc:docMkLst>
        <pc:docMk/>
      </pc:docMkLst>
      <pc:sldChg chg="modSp">
        <pc:chgData name="Lisa Ellis" userId="S::l.ellis@uwtsd.ac.uk::1e3b8b31-18a3-40b3-8e12-8230c5071370" providerId="AD" clId="Web-{190EC23F-B383-035E-C52A-0AFA663668DD}" dt="2026-02-19T09:08:43.033" v="4" actId="20577"/>
        <pc:sldMkLst>
          <pc:docMk/>
          <pc:sldMk cId="2492240635" sldId="257"/>
        </pc:sldMkLst>
        <pc:spChg chg="mod">
          <ac:chgData name="Lisa Ellis" userId="S::l.ellis@uwtsd.ac.uk::1e3b8b31-18a3-40b3-8e12-8230c5071370" providerId="AD" clId="Web-{190EC23F-B383-035E-C52A-0AFA663668DD}" dt="2026-02-19T09:08:43.033" v="4" actId="20577"/>
          <ac:spMkLst>
            <pc:docMk/>
            <pc:sldMk cId="2492240635" sldId="257"/>
            <ac:spMk id="3" creationId="{5832E7E1-BE63-80EF-C4A7-882BDD5657DF}"/>
          </ac:spMkLst>
        </pc:spChg>
      </pc:sldChg>
      <pc:sldChg chg="modSp">
        <pc:chgData name="Lisa Ellis" userId="S::l.ellis@uwtsd.ac.uk::1e3b8b31-18a3-40b3-8e12-8230c5071370" providerId="AD" clId="Web-{190EC23F-B383-035E-C52A-0AFA663668DD}" dt="2026-02-19T09:10:22.799" v="31"/>
        <pc:sldMkLst>
          <pc:docMk/>
          <pc:sldMk cId="2770744754" sldId="676"/>
        </pc:sldMkLst>
        <pc:spChg chg="mod">
          <ac:chgData name="Lisa Ellis" userId="S::l.ellis@uwtsd.ac.uk::1e3b8b31-18a3-40b3-8e12-8230c5071370" providerId="AD" clId="Web-{190EC23F-B383-035E-C52A-0AFA663668DD}" dt="2026-02-19T09:09:50.580" v="26" actId="20577"/>
          <ac:spMkLst>
            <pc:docMk/>
            <pc:sldMk cId="2770744754" sldId="676"/>
            <ac:spMk id="3" creationId="{9C2BF37A-B9BA-6999-6CB5-518E1476621B}"/>
          </ac:spMkLst>
        </pc:spChg>
        <pc:cxnChg chg="mod">
          <ac:chgData name="Lisa Ellis" userId="S::l.ellis@uwtsd.ac.uk::1e3b8b31-18a3-40b3-8e12-8230c5071370" providerId="AD" clId="Web-{190EC23F-B383-035E-C52A-0AFA663668DD}" dt="2026-02-19T09:10:22.799" v="31"/>
          <ac:cxnSpMkLst>
            <pc:docMk/>
            <pc:sldMk cId="2770744754" sldId="676"/>
            <ac:cxnSpMk id="7" creationId="{3B1A39B2-D756-E7AB-42A5-B4D40C184540}"/>
          </ac:cxnSpMkLst>
        </pc:cxnChg>
      </pc:sldChg>
    </pc:docChg>
  </pc:docChgLst>
  <pc:docChgLst>
    <pc:chgData name="Lisa Ellis" userId="S::l.ellis@uwtsd.ac.uk::1e3b8b31-18a3-40b3-8e12-8230c5071370" providerId="AD" clId="Web-{A6324E56-6077-7E04-F9B9-E7236CE27892}"/>
    <pc:docChg chg="modSld">
      <pc:chgData name="Lisa Ellis" userId="S::l.ellis@uwtsd.ac.uk::1e3b8b31-18a3-40b3-8e12-8230c5071370" providerId="AD" clId="Web-{A6324E56-6077-7E04-F9B9-E7236CE27892}" dt="2026-02-18T14:20:24.415" v="7" actId="20577"/>
      <pc:docMkLst>
        <pc:docMk/>
      </pc:docMkLst>
      <pc:sldChg chg="modSp">
        <pc:chgData name="Lisa Ellis" userId="S::l.ellis@uwtsd.ac.uk::1e3b8b31-18a3-40b3-8e12-8230c5071370" providerId="AD" clId="Web-{A6324E56-6077-7E04-F9B9-E7236CE27892}" dt="2026-02-18T14:20:24.415" v="7" actId="20577"/>
        <pc:sldMkLst>
          <pc:docMk/>
          <pc:sldMk cId="2492240635" sldId="257"/>
        </pc:sldMkLst>
        <pc:spChg chg="mod">
          <ac:chgData name="Lisa Ellis" userId="S::l.ellis@uwtsd.ac.uk::1e3b8b31-18a3-40b3-8e12-8230c5071370" providerId="AD" clId="Web-{A6324E56-6077-7E04-F9B9-E7236CE27892}" dt="2026-02-18T14:20:24.415" v="7" actId="20577"/>
          <ac:spMkLst>
            <pc:docMk/>
            <pc:sldMk cId="2492240635" sldId="257"/>
            <ac:spMk id="3" creationId="{5832E7E1-BE63-80EF-C4A7-882BDD5657DF}"/>
          </ac:spMkLst>
        </pc:spChg>
      </pc:sldChg>
    </pc:docChg>
  </pc:docChgLst>
  <pc:docChgLst>
    <pc:chgData name="Lisa Ellis" userId="S::l.ellis@uwtsd.ac.uk::1e3b8b31-18a3-40b3-8e12-8230c5071370" providerId="AD" clId="Web-{9319EC52-603F-DC67-7EC4-40BC620AE7A8}"/>
    <pc:docChg chg="addSld modSld">
      <pc:chgData name="Lisa Ellis" userId="S::l.ellis@uwtsd.ac.uk::1e3b8b31-18a3-40b3-8e12-8230c5071370" providerId="AD" clId="Web-{9319EC52-603F-DC67-7EC4-40BC620AE7A8}" dt="2026-02-23T11:35:27.406" v="67" actId="1076"/>
      <pc:docMkLst>
        <pc:docMk/>
      </pc:docMkLst>
      <pc:sldChg chg="addSp delSp modSp">
        <pc:chgData name="Lisa Ellis" userId="S::l.ellis@uwtsd.ac.uk::1e3b8b31-18a3-40b3-8e12-8230c5071370" providerId="AD" clId="Web-{9319EC52-603F-DC67-7EC4-40BC620AE7A8}" dt="2026-02-23T11:33:10.837" v="55" actId="20577"/>
        <pc:sldMkLst>
          <pc:docMk/>
          <pc:sldMk cId="3753370271" sldId="287"/>
        </pc:sldMkLst>
        <pc:spChg chg="mod">
          <ac:chgData name="Lisa Ellis" userId="S::l.ellis@uwtsd.ac.uk::1e3b8b31-18a3-40b3-8e12-8230c5071370" providerId="AD" clId="Web-{9319EC52-603F-DC67-7EC4-40BC620AE7A8}" dt="2026-02-23T11:32:45.070" v="44" actId="1076"/>
          <ac:spMkLst>
            <pc:docMk/>
            <pc:sldMk cId="3753370271" sldId="287"/>
            <ac:spMk id="7" creationId="{CE79A031-CC0E-D176-D3EC-27F68F5816E8}"/>
          </ac:spMkLst>
        </pc:spChg>
        <pc:spChg chg="mod">
          <ac:chgData name="Lisa Ellis" userId="S::l.ellis@uwtsd.ac.uk::1e3b8b31-18a3-40b3-8e12-8230c5071370" providerId="AD" clId="Web-{9319EC52-603F-DC67-7EC4-40BC620AE7A8}" dt="2026-02-23T11:33:10.837" v="55" actId="20577"/>
          <ac:spMkLst>
            <pc:docMk/>
            <pc:sldMk cId="3753370271" sldId="287"/>
            <ac:spMk id="9" creationId="{E7292C90-78B8-A7C7-8020-59262A265A90}"/>
          </ac:spMkLst>
        </pc:spChg>
        <pc:spChg chg="mod">
          <ac:chgData name="Lisa Ellis" userId="S::l.ellis@uwtsd.ac.uk::1e3b8b31-18a3-40b3-8e12-8230c5071370" providerId="AD" clId="Web-{9319EC52-603F-DC67-7EC4-40BC620AE7A8}" dt="2026-02-23T11:32:23.835" v="40" actId="1076"/>
          <ac:spMkLst>
            <pc:docMk/>
            <pc:sldMk cId="3753370271" sldId="287"/>
            <ac:spMk id="11" creationId="{E3D35F2A-773D-CAA4-0FB0-71CDCFA91B62}"/>
          </ac:spMkLst>
        </pc:spChg>
        <pc:picChg chg="del">
          <ac:chgData name="Lisa Ellis" userId="S::l.ellis@uwtsd.ac.uk::1e3b8b31-18a3-40b3-8e12-8230c5071370" providerId="AD" clId="Web-{9319EC52-603F-DC67-7EC4-40BC620AE7A8}" dt="2026-02-23T11:31:53.880" v="31"/>
          <ac:picMkLst>
            <pc:docMk/>
            <pc:sldMk cId="3753370271" sldId="287"/>
            <ac:picMk id="3" creationId="{9AEA6F10-E3F5-6AB7-CE5A-BC6762CC249A}"/>
          </ac:picMkLst>
        </pc:picChg>
        <pc:picChg chg="add mod modCrop">
          <ac:chgData name="Lisa Ellis" userId="S::l.ellis@uwtsd.ac.uk::1e3b8b31-18a3-40b3-8e12-8230c5071370" providerId="AD" clId="Web-{9319EC52-603F-DC67-7EC4-40BC620AE7A8}" dt="2026-02-23T11:32:42.430" v="43" actId="1076"/>
          <ac:picMkLst>
            <pc:docMk/>
            <pc:sldMk cId="3753370271" sldId="287"/>
            <ac:picMk id="4" creationId="{28E9E7D9-6EC0-7AC9-DC3E-485535CFDA45}"/>
          </ac:picMkLst>
        </pc:picChg>
      </pc:sldChg>
      <pc:sldChg chg="modSp">
        <pc:chgData name="Lisa Ellis" userId="S::l.ellis@uwtsd.ac.uk::1e3b8b31-18a3-40b3-8e12-8230c5071370" providerId="AD" clId="Web-{9319EC52-603F-DC67-7EC4-40BC620AE7A8}" dt="2026-02-23T11:30:25.311" v="30" actId="1076"/>
        <pc:sldMkLst>
          <pc:docMk/>
          <pc:sldMk cId="1711210580" sldId="669"/>
        </pc:sldMkLst>
        <pc:spChg chg="mod">
          <ac:chgData name="Lisa Ellis" userId="S::l.ellis@uwtsd.ac.uk::1e3b8b31-18a3-40b3-8e12-8230c5071370" providerId="AD" clId="Web-{9319EC52-603F-DC67-7EC4-40BC620AE7A8}" dt="2026-02-23T11:30:25.311" v="30" actId="1076"/>
          <ac:spMkLst>
            <pc:docMk/>
            <pc:sldMk cId="1711210580" sldId="669"/>
            <ac:spMk id="4" creationId="{BE448A93-D980-6994-885D-99F78FF4252B}"/>
          </ac:spMkLst>
        </pc:spChg>
      </pc:sldChg>
      <pc:sldChg chg="addSp modSp">
        <pc:chgData name="Lisa Ellis" userId="S::l.ellis@uwtsd.ac.uk::1e3b8b31-18a3-40b3-8e12-8230c5071370" providerId="AD" clId="Web-{9319EC52-603F-DC67-7EC4-40BC620AE7A8}" dt="2026-02-23T11:29:16.836" v="19" actId="14100"/>
        <pc:sldMkLst>
          <pc:docMk/>
          <pc:sldMk cId="3849153933" sldId="679"/>
        </pc:sldMkLst>
        <pc:spChg chg="add mod">
          <ac:chgData name="Lisa Ellis" userId="S::l.ellis@uwtsd.ac.uk::1e3b8b31-18a3-40b3-8e12-8230c5071370" providerId="AD" clId="Web-{9319EC52-603F-DC67-7EC4-40BC620AE7A8}" dt="2026-02-23T11:28:33.003" v="6"/>
          <ac:spMkLst>
            <pc:docMk/>
            <pc:sldMk cId="3849153933" sldId="679"/>
            <ac:spMk id="2" creationId="{80AAB27C-5A03-259D-5408-31DA9F62F929}"/>
          </ac:spMkLst>
        </pc:spChg>
        <pc:spChg chg="add mod">
          <ac:chgData name="Lisa Ellis" userId="S::l.ellis@uwtsd.ac.uk::1e3b8b31-18a3-40b3-8e12-8230c5071370" providerId="AD" clId="Web-{9319EC52-603F-DC67-7EC4-40BC620AE7A8}" dt="2026-02-23T11:28:51.083" v="10" actId="1076"/>
          <ac:spMkLst>
            <pc:docMk/>
            <pc:sldMk cId="3849153933" sldId="679"/>
            <ac:spMk id="4" creationId="{A28A4589-072D-0673-91F3-EC8010FB166A}"/>
          </ac:spMkLst>
        </pc:spChg>
        <pc:spChg chg="add mod">
          <ac:chgData name="Lisa Ellis" userId="S::l.ellis@uwtsd.ac.uk::1e3b8b31-18a3-40b3-8e12-8230c5071370" providerId="AD" clId="Web-{9319EC52-603F-DC67-7EC4-40BC620AE7A8}" dt="2026-02-23T11:28:47.583" v="9" actId="1076"/>
          <ac:spMkLst>
            <pc:docMk/>
            <pc:sldMk cId="3849153933" sldId="679"/>
            <ac:spMk id="5" creationId="{9CB312B4-9779-5156-E9F8-CF06433CF2ED}"/>
          </ac:spMkLst>
        </pc:spChg>
        <pc:spChg chg="add mod">
          <ac:chgData name="Lisa Ellis" userId="S::l.ellis@uwtsd.ac.uk::1e3b8b31-18a3-40b3-8e12-8230c5071370" providerId="AD" clId="Web-{9319EC52-603F-DC67-7EC4-40BC620AE7A8}" dt="2026-02-23T11:28:58.787" v="13" actId="14100"/>
          <ac:spMkLst>
            <pc:docMk/>
            <pc:sldMk cId="3849153933" sldId="679"/>
            <ac:spMk id="6" creationId="{93C89270-5A43-3716-8B13-5B16D3E83F03}"/>
          </ac:spMkLst>
        </pc:spChg>
        <pc:spChg chg="add mod">
          <ac:chgData name="Lisa Ellis" userId="S::l.ellis@uwtsd.ac.uk::1e3b8b31-18a3-40b3-8e12-8230c5071370" providerId="AD" clId="Web-{9319EC52-603F-DC67-7EC4-40BC620AE7A8}" dt="2026-02-23T11:29:16.836" v="19" actId="14100"/>
          <ac:spMkLst>
            <pc:docMk/>
            <pc:sldMk cId="3849153933" sldId="679"/>
            <ac:spMk id="8" creationId="{E2B44459-D8CC-0FF0-1D82-EC67708ED423}"/>
          </ac:spMkLst>
        </pc:spChg>
        <pc:spChg chg="add mod">
          <ac:chgData name="Lisa Ellis" userId="S::l.ellis@uwtsd.ac.uk::1e3b8b31-18a3-40b3-8e12-8230c5071370" providerId="AD" clId="Web-{9319EC52-603F-DC67-7EC4-40BC620AE7A8}" dt="2026-02-23T11:29:11.570" v="17" actId="14100"/>
          <ac:spMkLst>
            <pc:docMk/>
            <pc:sldMk cId="3849153933" sldId="679"/>
            <ac:spMk id="10" creationId="{A36EF34C-860D-D753-01B5-1CF54236450E}"/>
          </ac:spMkLst>
        </pc:spChg>
      </pc:sldChg>
      <pc:sldChg chg="addSp delSp modSp new mod modClrScheme chgLayout">
        <pc:chgData name="Lisa Ellis" userId="S::l.ellis@uwtsd.ac.uk::1e3b8b31-18a3-40b3-8e12-8230c5071370" providerId="AD" clId="Web-{9319EC52-603F-DC67-7EC4-40BC620AE7A8}" dt="2026-02-23T11:35:27.406" v="67" actId="1076"/>
        <pc:sldMkLst>
          <pc:docMk/>
          <pc:sldMk cId="3518544974" sldId="687"/>
        </pc:sldMkLst>
        <pc:spChg chg="mod ord">
          <ac:chgData name="Lisa Ellis" userId="S::l.ellis@uwtsd.ac.uk::1e3b8b31-18a3-40b3-8e12-8230c5071370" providerId="AD" clId="Web-{9319EC52-603F-DC67-7EC4-40BC620AE7A8}" dt="2026-02-23T11:35:21.624" v="66" actId="20577"/>
          <ac:spMkLst>
            <pc:docMk/>
            <pc:sldMk cId="3518544974" sldId="687"/>
            <ac:spMk id="2" creationId="{E07DC78F-1AC3-E37E-FE54-9D9B5AED07D5}"/>
          </ac:spMkLst>
        </pc:spChg>
        <pc:spChg chg="del mod ord">
          <ac:chgData name="Lisa Ellis" userId="S::l.ellis@uwtsd.ac.uk::1e3b8b31-18a3-40b3-8e12-8230c5071370" providerId="AD" clId="Web-{9319EC52-603F-DC67-7EC4-40BC620AE7A8}" dt="2026-02-23T11:35:05.764" v="58"/>
          <ac:spMkLst>
            <pc:docMk/>
            <pc:sldMk cId="3518544974" sldId="687"/>
            <ac:spMk id="3" creationId="{1EFB1849-1660-A9AE-6D43-FAD6C70D06D7}"/>
          </ac:spMkLst>
        </pc:spChg>
        <pc:spChg chg="del">
          <ac:chgData name="Lisa Ellis" userId="S::l.ellis@uwtsd.ac.uk::1e3b8b31-18a3-40b3-8e12-8230c5071370" providerId="AD" clId="Web-{9319EC52-603F-DC67-7EC4-40BC620AE7A8}" dt="2026-02-23T11:35:03.295" v="57"/>
          <ac:spMkLst>
            <pc:docMk/>
            <pc:sldMk cId="3518544974" sldId="687"/>
            <ac:spMk id="4" creationId="{B49282FB-0976-84F2-7946-247CF6B0EBAB}"/>
          </ac:spMkLst>
        </pc:spChg>
        <pc:picChg chg="add mod ord">
          <ac:chgData name="Lisa Ellis" userId="S::l.ellis@uwtsd.ac.uk::1e3b8b31-18a3-40b3-8e12-8230c5071370" providerId="AD" clId="Web-{9319EC52-603F-DC67-7EC4-40BC620AE7A8}" dt="2026-02-23T11:35:27.406" v="67" actId="1076"/>
          <ac:picMkLst>
            <pc:docMk/>
            <pc:sldMk cId="3518544974" sldId="687"/>
            <ac:picMk id="5" creationId="{58478B5C-8AC4-AB2B-086C-CFA833934603}"/>
          </ac:picMkLst>
        </pc:picChg>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02-23T14:48:59.990" v="6752"/>
      <pc:docMkLst>
        <pc:docMk/>
      </pc:docMkLst>
      <pc:sldChg chg="modSp mod modNotes">
        <pc:chgData name="Lisa Ellis" userId="1e3b8b31-18a3-40b3-8e12-8230c5071370" providerId="ADAL" clId="{563BA9DA-5175-456B-8E08-B93023433B20}" dt="2026-02-18T15:56:56.165" v="3269" actId="20577"/>
        <pc:sldMkLst>
          <pc:docMk/>
          <pc:sldMk cId="3612459316" sldId="260"/>
        </pc:sldMkLst>
        <pc:spChg chg="mod">
          <ac:chgData name="Lisa Ellis" userId="1e3b8b31-18a3-40b3-8e12-8230c5071370" providerId="ADAL" clId="{563BA9DA-5175-456B-8E08-B93023433B20}" dt="2026-02-18T15:56:56.165" v="3269" actId="20577"/>
          <ac:spMkLst>
            <pc:docMk/>
            <pc:sldMk cId="3612459316" sldId="260"/>
            <ac:spMk id="3" creationId="{DB2C4791-B586-0A20-7D27-FE83E49FFDED}"/>
          </ac:spMkLst>
        </pc:spChg>
        <pc:picChg chg="mod">
          <ac:chgData name="Lisa Ellis" userId="1e3b8b31-18a3-40b3-8e12-8230c5071370" providerId="ADAL" clId="{563BA9DA-5175-456B-8E08-B93023433B20}" dt="2026-02-18T15:55:50.897" v="3250" actId="14100"/>
          <ac:picMkLst>
            <pc:docMk/>
            <pc:sldMk cId="3612459316" sldId="260"/>
            <ac:picMk id="5" creationId="{41499F5B-FB44-95FA-7152-8D08D508074F}"/>
          </ac:picMkLst>
        </pc:picChg>
      </pc:sldChg>
      <pc:sldChg chg="addSp modSp mod modNotes">
        <pc:chgData name="Lisa Ellis" userId="1e3b8b31-18a3-40b3-8e12-8230c5071370" providerId="ADAL" clId="{563BA9DA-5175-456B-8E08-B93023433B20}" dt="2026-02-18T16:13:56.429" v="3612" actId="207"/>
        <pc:sldMkLst>
          <pc:docMk/>
          <pc:sldMk cId="4231305412" sldId="261"/>
        </pc:sldMkLst>
        <pc:spChg chg="mod">
          <ac:chgData name="Lisa Ellis" userId="1e3b8b31-18a3-40b3-8e12-8230c5071370" providerId="ADAL" clId="{563BA9DA-5175-456B-8E08-B93023433B20}" dt="2026-02-18T16:12:56.866" v="3589" actId="14100"/>
          <ac:spMkLst>
            <pc:docMk/>
            <pc:sldMk cId="4231305412" sldId="261"/>
            <ac:spMk id="3" creationId="{01A0A873-9650-BC73-4532-93545F4BC897}"/>
          </ac:spMkLst>
        </pc:spChg>
        <pc:spChg chg="add mod">
          <ac:chgData name="Lisa Ellis" userId="1e3b8b31-18a3-40b3-8e12-8230c5071370" providerId="ADAL" clId="{563BA9DA-5175-456B-8E08-B93023433B20}" dt="2026-02-18T16:13:56.429" v="3612" actId="207"/>
          <ac:spMkLst>
            <pc:docMk/>
            <pc:sldMk cId="4231305412" sldId="261"/>
            <ac:spMk id="4" creationId="{6B343DDE-AB9A-44FB-36CF-F33BEE0931A2}"/>
          </ac:spMkLst>
        </pc:spChg>
        <pc:spChg chg="mod">
          <ac:chgData name="Lisa Ellis" userId="1e3b8b31-18a3-40b3-8e12-8230c5071370" providerId="ADAL" clId="{563BA9DA-5175-456B-8E08-B93023433B20}" dt="2026-02-18T16:13:05.984" v="3592" actId="1076"/>
          <ac:spMkLst>
            <pc:docMk/>
            <pc:sldMk cId="4231305412" sldId="261"/>
            <ac:spMk id="8" creationId="{BEB38C51-B52F-08E1-7FA9-E31725718B71}"/>
          </ac:spMkLst>
        </pc:spChg>
        <pc:picChg chg="mod">
          <ac:chgData name="Lisa Ellis" userId="1e3b8b31-18a3-40b3-8e12-8230c5071370" providerId="ADAL" clId="{563BA9DA-5175-456B-8E08-B93023433B20}" dt="2026-02-18T16:13:01.062" v="3591" actId="1076"/>
          <ac:picMkLst>
            <pc:docMk/>
            <pc:sldMk cId="4231305412" sldId="261"/>
            <ac:picMk id="5" creationId="{8EB79DEB-B900-5E17-89A9-F4E1867A499C}"/>
          </ac:picMkLst>
        </pc:picChg>
      </pc:sldChg>
      <pc:sldChg chg="modSp mod ord">
        <pc:chgData name="Lisa Ellis" userId="1e3b8b31-18a3-40b3-8e12-8230c5071370" providerId="ADAL" clId="{563BA9DA-5175-456B-8E08-B93023433B20}" dt="2026-02-20T16:00:14.268" v="4024" actId="1076"/>
        <pc:sldMkLst>
          <pc:docMk/>
          <pc:sldMk cId="3742646298" sldId="264"/>
        </pc:sldMkLst>
        <pc:spChg chg="mod">
          <ac:chgData name="Lisa Ellis" userId="1e3b8b31-18a3-40b3-8e12-8230c5071370" providerId="ADAL" clId="{563BA9DA-5175-456B-8E08-B93023433B20}" dt="2026-02-20T16:00:05.594" v="4022" actId="14100"/>
          <ac:spMkLst>
            <pc:docMk/>
            <pc:sldMk cId="3742646298" sldId="264"/>
            <ac:spMk id="6" creationId="{C76B1F8C-814F-7386-E553-2A342C20AB98}"/>
          </ac:spMkLst>
        </pc:spChg>
        <pc:spChg chg="mod">
          <ac:chgData name="Lisa Ellis" userId="1e3b8b31-18a3-40b3-8e12-8230c5071370" providerId="ADAL" clId="{563BA9DA-5175-456B-8E08-B93023433B20}" dt="2026-02-20T16:00:14.268" v="4024" actId="1076"/>
          <ac:spMkLst>
            <pc:docMk/>
            <pc:sldMk cId="3742646298" sldId="264"/>
            <ac:spMk id="7" creationId="{043A1F8C-EF8F-BEF2-7951-A41DB4977C0E}"/>
          </ac:spMkLst>
        </pc:spChg>
        <pc:picChg chg="mod">
          <ac:chgData name="Lisa Ellis" userId="1e3b8b31-18a3-40b3-8e12-8230c5071370" providerId="ADAL" clId="{563BA9DA-5175-456B-8E08-B93023433B20}" dt="2026-02-20T16:00:10.862" v="4023" actId="1076"/>
          <ac:picMkLst>
            <pc:docMk/>
            <pc:sldMk cId="3742646298" sldId="264"/>
            <ac:picMk id="5" creationId="{77A4F473-3EA2-1770-EB1F-27548BC881EC}"/>
          </ac:picMkLst>
        </pc:picChg>
      </pc:sldChg>
      <pc:sldChg chg="ord">
        <pc:chgData name="Lisa Ellis" userId="1e3b8b31-18a3-40b3-8e12-8230c5071370" providerId="ADAL" clId="{563BA9DA-5175-456B-8E08-B93023433B20}" dt="2026-02-23T14:48:44.798" v="6750"/>
        <pc:sldMkLst>
          <pc:docMk/>
          <pc:sldMk cId="2562505557" sldId="265"/>
        </pc:sldMkLst>
      </pc:sldChg>
      <pc:sldChg chg="modSp add mod">
        <pc:chgData name="Lisa Ellis" userId="1e3b8b31-18a3-40b3-8e12-8230c5071370" providerId="ADAL" clId="{563BA9DA-5175-456B-8E08-B93023433B20}" dt="2026-02-23T14:06:24.672" v="6432" actId="1076"/>
        <pc:sldMkLst>
          <pc:docMk/>
          <pc:sldMk cId="2879950773" sldId="266"/>
        </pc:sldMkLst>
        <pc:picChg chg="mod">
          <ac:chgData name="Lisa Ellis" userId="1e3b8b31-18a3-40b3-8e12-8230c5071370" providerId="ADAL" clId="{563BA9DA-5175-456B-8E08-B93023433B20}" dt="2026-02-23T14:06:24.672" v="6432" actId="1076"/>
          <ac:picMkLst>
            <pc:docMk/>
            <pc:sldMk cId="2879950773" sldId="266"/>
            <ac:picMk id="7" creationId="{15D04025-CBDF-C08A-0870-673A29D029C0}"/>
          </ac:picMkLst>
        </pc:picChg>
      </pc:sldChg>
      <pc:sldChg chg="modSp mod ord">
        <pc:chgData name="Lisa Ellis" userId="1e3b8b31-18a3-40b3-8e12-8230c5071370" providerId="ADAL" clId="{563BA9DA-5175-456B-8E08-B93023433B20}" dt="2026-02-23T14:48:59.990" v="6752"/>
        <pc:sldMkLst>
          <pc:docMk/>
          <pc:sldMk cId="2405194467" sldId="273"/>
        </pc:sldMkLst>
        <pc:spChg chg="mod">
          <ac:chgData name="Lisa Ellis" userId="1e3b8b31-18a3-40b3-8e12-8230c5071370" providerId="ADAL" clId="{563BA9DA-5175-456B-8E08-B93023433B20}" dt="2026-02-20T16:20:55.626" v="4432" actId="20577"/>
          <ac:spMkLst>
            <pc:docMk/>
            <pc:sldMk cId="2405194467" sldId="273"/>
            <ac:spMk id="6" creationId="{8EA25130-E6E9-4C65-AADF-A9CA0BD4DDD4}"/>
          </ac:spMkLst>
        </pc:spChg>
      </pc:sldChg>
      <pc:sldChg chg="modSp mod">
        <pc:chgData name="Lisa Ellis" userId="1e3b8b31-18a3-40b3-8e12-8230c5071370" providerId="ADAL" clId="{563BA9DA-5175-456B-8E08-B93023433B20}" dt="2026-02-18T16:18:04.435" v="3616" actId="207"/>
        <pc:sldMkLst>
          <pc:docMk/>
          <pc:sldMk cId="150433127" sldId="275"/>
        </pc:sldMkLst>
        <pc:spChg chg="mod">
          <ac:chgData name="Lisa Ellis" userId="1e3b8b31-18a3-40b3-8e12-8230c5071370" providerId="ADAL" clId="{563BA9DA-5175-456B-8E08-B93023433B20}" dt="2026-02-18T16:18:04.435" v="3616" actId="207"/>
          <ac:spMkLst>
            <pc:docMk/>
            <pc:sldMk cId="150433127" sldId="275"/>
            <ac:spMk id="13" creationId="{3952C592-AC5F-16AF-8A71-C3482181C9EC}"/>
          </ac:spMkLst>
        </pc:spChg>
      </pc:sldChg>
      <pc:sldChg chg="modNotes">
        <pc:chgData name="Lisa Ellis" userId="1e3b8b31-18a3-40b3-8e12-8230c5071370" providerId="ADAL" clId="{563BA9DA-5175-456B-8E08-B93023433B20}" dt="2026-02-18T16:00:57" v="3461" actId="20577"/>
        <pc:sldMkLst>
          <pc:docMk/>
          <pc:sldMk cId="1182221130" sldId="278"/>
        </pc:sldMkLst>
      </pc:sldChg>
      <pc:sldChg chg="addSp delSp modSp mod">
        <pc:chgData name="Lisa Ellis" userId="1e3b8b31-18a3-40b3-8e12-8230c5071370" providerId="ADAL" clId="{563BA9DA-5175-456B-8E08-B93023433B20}" dt="2026-02-18T15:56:13.002" v="3252" actId="2711"/>
        <pc:sldMkLst>
          <pc:docMk/>
          <pc:sldMk cId="838402584" sldId="280"/>
        </pc:sldMkLst>
        <pc:spChg chg="mod">
          <ac:chgData name="Lisa Ellis" userId="1e3b8b31-18a3-40b3-8e12-8230c5071370" providerId="ADAL" clId="{563BA9DA-5175-456B-8E08-B93023433B20}" dt="2026-02-18T15:56:13.002" v="3252" actId="2711"/>
          <ac:spMkLst>
            <pc:docMk/>
            <pc:sldMk cId="838402584" sldId="280"/>
            <ac:spMk id="2" creationId="{3559F677-CD54-7F4F-9C56-3A74E5BF3327}"/>
          </ac:spMkLst>
        </pc:spChg>
      </pc:sldChg>
      <pc:sldChg chg="addSp delSp modSp mod ord">
        <pc:chgData name="Lisa Ellis" userId="1e3b8b31-18a3-40b3-8e12-8230c5071370" providerId="ADAL" clId="{563BA9DA-5175-456B-8E08-B93023433B20}" dt="2026-02-20T16:24:16.446" v="4486" actId="1076"/>
        <pc:sldMkLst>
          <pc:docMk/>
          <pc:sldMk cId="3753370271" sldId="287"/>
        </pc:sldMkLst>
        <pc:spChg chg="add mod">
          <ac:chgData name="Lisa Ellis" userId="1e3b8b31-18a3-40b3-8e12-8230c5071370" providerId="ADAL" clId="{563BA9DA-5175-456B-8E08-B93023433B20}" dt="2026-02-20T16:24:16.446" v="4486" actId="1076"/>
          <ac:spMkLst>
            <pc:docMk/>
            <pc:sldMk cId="3753370271" sldId="287"/>
            <ac:spMk id="11" creationId="{E3D35F2A-773D-CAA4-0FB0-71CDCFA91B62}"/>
          </ac:spMkLst>
        </pc:spChg>
      </pc:sldChg>
      <pc:sldChg chg="addSp modSp mod">
        <pc:chgData name="Lisa Ellis" userId="1e3b8b31-18a3-40b3-8e12-8230c5071370" providerId="ADAL" clId="{563BA9DA-5175-456B-8E08-B93023433B20}" dt="2026-02-23T12:23:27.935" v="5682" actId="207"/>
        <pc:sldMkLst>
          <pc:docMk/>
          <pc:sldMk cId="3899781690" sldId="336"/>
        </pc:sldMkLst>
        <pc:spChg chg="add mod">
          <ac:chgData name="Lisa Ellis" userId="1e3b8b31-18a3-40b3-8e12-8230c5071370" providerId="ADAL" clId="{563BA9DA-5175-456B-8E08-B93023433B20}" dt="2026-02-23T12:23:27.935" v="5682" actId="207"/>
          <ac:spMkLst>
            <pc:docMk/>
            <pc:sldMk cId="3899781690" sldId="336"/>
            <ac:spMk id="7" creationId="{64A484E9-4BD2-0D87-61FB-AAF19EFD6E98}"/>
          </ac:spMkLst>
        </pc:spChg>
      </pc:sldChg>
      <pc:sldChg chg="modSp">
        <pc:chgData name="Lisa Ellis" userId="1e3b8b31-18a3-40b3-8e12-8230c5071370" providerId="ADAL" clId="{563BA9DA-5175-456B-8E08-B93023433B20}" dt="2026-02-20T17:27:41.589" v="4589" actId="20577"/>
        <pc:sldMkLst>
          <pc:docMk/>
          <pc:sldMk cId="2876684684" sldId="355"/>
        </pc:sldMkLst>
        <pc:spChg chg="mod">
          <ac:chgData name="Lisa Ellis" userId="1e3b8b31-18a3-40b3-8e12-8230c5071370" providerId="ADAL" clId="{563BA9DA-5175-456B-8E08-B93023433B20}" dt="2026-02-20T17:27:41.589" v="4589" actId="20577"/>
          <ac:spMkLst>
            <pc:docMk/>
            <pc:sldMk cId="2876684684" sldId="355"/>
            <ac:spMk id="5" creationId="{F01015C5-6A2E-4D6F-B811-F58AB9E83D3E}"/>
          </ac:spMkLst>
        </pc:spChg>
      </pc:sldChg>
      <pc:sldChg chg="addSp delSp modSp add mod">
        <pc:chgData name="Lisa Ellis" userId="1e3b8b31-18a3-40b3-8e12-8230c5071370" providerId="ADAL" clId="{563BA9DA-5175-456B-8E08-B93023433B20}" dt="2026-02-20T16:26:48.383" v="4488"/>
        <pc:sldMkLst>
          <pc:docMk/>
          <pc:sldMk cId="2233925295" sldId="464"/>
        </pc:sldMkLst>
        <pc:spChg chg="mod">
          <ac:chgData name="Lisa Ellis" userId="1e3b8b31-18a3-40b3-8e12-8230c5071370" providerId="ADAL" clId="{563BA9DA-5175-456B-8E08-B93023433B20}" dt="2026-02-20T16:22:18.598" v="4464" actId="20577"/>
          <ac:spMkLst>
            <pc:docMk/>
            <pc:sldMk cId="2233925295" sldId="464"/>
            <ac:spMk id="2" creationId="{55473D7C-933D-6011-2E75-D0E817737C3A}"/>
          </ac:spMkLst>
        </pc:spChg>
        <pc:spChg chg="mod">
          <ac:chgData name="Lisa Ellis" userId="1e3b8b31-18a3-40b3-8e12-8230c5071370" providerId="ADAL" clId="{563BA9DA-5175-456B-8E08-B93023433B20}" dt="2026-02-20T16:23:04.478" v="4480" actId="1076"/>
          <ac:spMkLst>
            <pc:docMk/>
            <pc:sldMk cId="2233925295" sldId="464"/>
            <ac:spMk id="5" creationId="{02AC35B8-133C-9F05-11A1-D17764AD7C35}"/>
          </ac:spMkLst>
        </pc:spChg>
        <pc:spChg chg="mod">
          <ac:chgData name="Lisa Ellis" userId="1e3b8b31-18a3-40b3-8e12-8230c5071370" providerId="ADAL" clId="{563BA9DA-5175-456B-8E08-B93023433B20}" dt="2026-02-20T16:22:45.859" v="4476" actId="1076"/>
          <ac:spMkLst>
            <pc:docMk/>
            <pc:sldMk cId="2233925295" sldId="464"/>
            <ac:spMk id="6" creationId="{42494351-7943-CE8D-592C-270581E8B40E}"/>
          </ac:spMkLst>
        </pc:spChg>
        <pc:spChg chg="add mod">
          <ac:chgData name="Lisa Ellis" userId="1e3b8b31-18a3-40b3-8e12-8230c5071370" providerId="ADAL" clId="{563BA9DA-5175-456B-8E08-B93023433B20}" dt="2026-02-20T16:26:48.383" v="4488"/>
          <ac:spMkLst>
            <pc:docMk/>
            <pc:sldMk cId="2233925295" sldId="464"/>
            <ac:spMk id="8" creationId="{3F61DDFE-217D-5A8F-FD7E-29CF39B325F0}"/>
          </ac:spMkLst>
        </pc:spChg>
        <pc:picChg chg="mod">
          <ac:chgData name="Lisa Ellis" userId="1e3b8b31-18a3-40b3-8e12-8230c5071370" providerId="ADAL" clId="{563BA9DA-5175-456B-8E08-B93023433B20}" dt="2026-02-20T16:22:04.025" v="4457" actId="14100"/>
          <ac:picMkLst>
            <pc:docMk/>
            <pc:sldMk cId="2233925295" sldId="464"/>
            <ac:picMk id="7" creationId="{4615DB7B-9257-56BB-5F0A-C43AEC01DB60}"/>
          </ac:picMkLst>
        </pc:picChg>
      </pc:sldChg>
      <pc:sldChg chg="addSp delSp modSp add del mod ord">
        <pc:chgData name="Lisa Ellis" userId="1e3b8b31-18a3-40b3-8e12-8230c5071370" providerId="ADAL" clId="{563BA9DA-5175-456B-8E08-B93023433B20}" dt="2026-02-23T13:45:19.696" v="5820" actId="20577"/>
        <pc:sldMkLst>
          <pc:docMk/>
          <pc:sldMk cId="2814813355" sldId="469"/>
        </pc:sldMkLst>
        <pc:spChg chg="mod">
          <ac:chgData name="Lisa Ellis" userId="1e3b8b31-18a3-40b3-8e12-8230c5071370" providerId="ADAL" clId="{563BA9DA-5175-456B-8E08-B93023433B20}" dt="2026-02-23T13:45:19.696" v="5820" actId="20577"/>
          <ac:spMkLst>
            <pc:docMk/>
            <pc:sldMk cId="2814813355" sldId="469"/>
            <ac:spMk id="3" creationId="{839CD88F-CF32-551D-5CC4-1B0C081C3D70}"/>
          </ac:spMkLst>
        </pc:spChg>
        <pc:spChg chg="mod">
          <ac:chgData name="Lisa Ellis" userId="1e3b8b31-18a3-40b3-8e12-8230c5071370" providerId="ADAL" clId="{563BA9DA-5175-456B-8E08-B93023433B20}" dt="2026-02-23T12:33:14.474" v="5790" actId="20577"/>
          <ac:spMkLst>
            <pc:docMk/>
            <pc:sldMk cId="2814813355" sldId="469"/>
            <ac:spMk id="7" creationId="{E8F3E5C6-FDFC-CE5F-8975-5AD822B194AF}"/>
          </ac:spMkLst>
        </pc:spChg>
        <pc:picChg chg="del">
          <ac:chgData name="Lisa Ellis" userId="1e3b8b31-18a3-40b3-8e12-8230c5071370" providerId="ADAL" clId="{563BA9DA-5175-456B-8E08-B93023433B20}" dt="2026-02-23T13:44:52.326" v="5811" actId="478"/>
          <ac:picMkLst>
            <pc:docMk/>
            <pc:sldMk cId="2814813355" sldId="469"/>
            <ac:picMk id="4" creationId="{AE4054FB-FF2C-F67B-C71F-5E3D6A7821D2}"/>
          </ac:picMkLst>
        </pc:picChg>
        <pc:picChg chg="add mod">
          <ac:chgData name="Lisa Ellis" userId="1e3b8b31-18a3-40b3-8e12-8230c5071370" providerId="ADAL" clId="{563BA9DA-5175-456B-8E08-B93023433B20}" dt="2026-02-23T13:45:01.200" v="5815" actId="339"/>
          <ac:picMkLst>
            <pc:docMk/>
            <pc:sldMk cId="2814813355" sldId="469"/>
            <ac:picMk id="6" creationId="{B2A21E0C-AC74-CBC1-718F-1D307AD0F105}"/>
          </ac:picMkLst>
        </pc:picChg>
      </pc:sldChg>
      <pc:sldChg chg="add">
        <pc:chgData name="Lisa Ellis" userId="1e3b8b31-18a3-40b3-8e12-8230c5071370" providerId="ADAL" clId="{563BA9DA-5175-456B-8E08-B93023433B20}" dt="2026-02-20T17:26:52.411" v="4580"/>
        <pc:sldMkLst>
          <pc:docMk/>
          <pc:sldMk cId="3042765004" sldId="473"/>
        </pc:sldMkLst>
      </pc:sldChg>
      <pc:sldChg chg="modSp mod">
        <pc:chgData name="Lisa Ellis" userId="1e3b8b31-18a3-40b3-8e12-8230c5071370" providerId="ADAL" clId="{563BA9DA-5175-456B-8E08-B93023433B20}" dt="2026-02-23T12:35:57.907" v="5795" actId="2711"/>
        <pc:sldMkLst>
          <pc:docMk/>
          <pc:sldMk cId="2148574347" sldId="658"/>
        </pc:sldMkLst>
        <pc:spChg chg="mod">
          <ac:chgData name="Lisa Ellis" userId="1e3b8b31-18a3-40b3-8e12-8230c5071370" providerId="ADAL" clId="{563BA9DA-5175-456B-8E08-B93023433B20}" dt="2026-02-23T12:35:57.907" v="5795" actId="2711"/>
          <ac:spMkLst>
            <pc:docMk/>
            <pc:sldMk cId="2148574347" sldId="658"/>
            <ac:spMk id="5" creationId="{5CDD39C3-A2E9-CCF7-9FEE-EF4AE32AEEDA}"/>
          </ac:spMkLst>
        </pc:spChg>
      </pc:sldChg>
      <pc:sldChg chg="addSp delSp modSp mod ord">
        <pc:chgData name="Lisa Ellis" userId="1e3b8b31-18a3-40b3-8e12-8230c5071370" providerId="ADAL" clId="{563BA9DA-5175-456B-8E08-B93023433B20}" dt="2026-02-23T12:32:48.262" v="5783"/>
        <pc:sldMkLst>
          <pc:docMk/>
          <pc:sldMk cId="1673827882" sldId="662"/>
        </pc:sldMkLst>
        <pc:spChg chg="mod">
          <ac:chgData name="Lisa Ellis" userId="1e3b8b31-18a3-40b3-8e12-8230c5071370" providerId="ADAL" clId="{563BA9DA-5175-456B-8E08-B93023433B20}" dt="2026-02-20T15:41:15.605" v="3739" actId="3626"/>
          <ac:spMkLst>
            <pc:docMk/>
            <pc:sldMk cId="1673827882" sldId="662"/>
            <ac:spMk id="6" creationId="{3E1E4472-9497-D376-8DF2-4280695632AE}"/>
          </ac:spMkLst>
        </pc:spChg>
        <pc:picChg chg="add mod">
          <ac:chgData name="Lisa Ellis" userId="1e3b8b31-18a3-40b3-8e12-8230c5071370" providerId="ADAL" clId="{563BA9DA-5175-456B-8E08-B93023433B20}" dt="2026-02-20T15:42:06.417" v="3745" actId="339"/>
          <ac:picMkLst>
            <pc:docMk/>
            <pc:sldMk cId="1673827882" sldId="662"/>
            <ac:picMk id="7" creationId="{9CF9F819-3818-DF71-80EF-574BDABD9283}"/>
          </ac:picMkLst>
        </pc:picChg>
      </pc:sldChg>
      <pc:sldChg chg="modSp mod">
        <pc:chgData name="Lisa Ellis" userId="1e3b8b31-18a3-40b3-8e12-8230c5071370" providerId="ADAL" clId="{563BA9DA-5175-456B-8E08-B93023433B20}" dt="2026-02-20T17:31:10.115" v="4618" actId="1076"/>
        <pc:sldMkLst>
          <pc:docMk/>
          <pc:sldMk cId="3509503062" sldId="665"/>
        </pc:sldMkLst>
        <pc:spChg chg="mod">
          <ac:chgData name="Lisa Ellis" userId="1e3b8b31-18a3-40b3-8e12-8230c5071370" providerId="ADAL" clId="{563BA9DA-5175-456B-8E08-B93023433B20}" dt="2026-02-20T17:31:05.782" v="4617" actId="113"/>
          <ac:spMkLst>
            <pc:docMk/>
            <pc:sldMk cId="3509503062" sldId="665"/>
            <ac:spMk id="3" creationId="{0AC5F206-4AAC-7A3C-C2F1-329DBF9EFBA5}"/>
          </ac:spMkLst>
        </pc:spChg>
        <pc:spChg chg="mod">
          <ac:chgData name="Lisa Ellis" userId="1e3b8b31-18a3-40b3-8e12-8230c5071370" providerId="ADAL" clId="{563BA9DA-5175-456B-8E08-B93023433B20}" dt="2026-02-20T17:31:10.115" v="4618" actId="1076"/>
          <ac:spMkLst>
            <pc:docMk/>
            <pc:sldMk cId="3509503062" sldId="665"/>
            <ac:spMk id="4" creationId="{A56DBA38-5AD3-C606-19C0-E6E3B9398B9D}"/>
          </ac:spMkLst>
        </pc:spChg>
      </pc:sldChg>
      <pc:sldChg chg="modSp mod">
        <pc:chgData name="Lisa Ellis" userId="1e3b8b31-18a3-40b3-8e12-8230c5071370" providerId="ADAL" clId="{563BA9DA-5175-456B-8E08-B93023433B20}" dt="2026-01-28T09:29:41.496" v="509" actId="113"/>
        <pc:sldMkLst>
          <pc:docMk/>
          <pc:sldMk cId="4221606680" sldId="668"/>
        </pc:sldMkLst>
        <pc:spChg chg="mod">
          <ac:chgData name="Lisa Ellis" userId="1e3b8b31-18a3-40b3-8e12-8230c5071370" providerId="ADAL" clId="{563BA9DA-5175-456B-8E08-B93023433B20}" dt="2026-01-28T09:29:41.496" v="509" actId="113"/>
          <ac:spMkLst>
            <pc:docMk/>
            <pc:sldMk cId="4221606680" sldId="668"/>
            <ac:spMk id="9" creationId="{183B4616-FBB7-458E-6401-F4097E091168}"/>
          </ac:spMkLst>
        </pc:spChg>
      </pc:sldChg>
      <pc:sldChg chg="addSp modSp add mod">
        <pc:chgData name="Lisa Ellis" userId="1e3b8b31-18a3-40b3-8e12-8230c5071370" providerId="ADAL" clId="{563BA9DA-5175-456B-8E08-B93023433B20}" dt="2026-02-20T16:36:05.364" v="4499" actId="1076"/>
        <pc:sldMkLst>
          <pc:docMk/>
          <pc:sldMk cId="1711210580" sldId="669"/>
        </pc:sldMkLst>
        <pc:spChg chg="add mod">
          <ac:chgData name="Lisa Ellis" userId="1e3b8b31-18a3-40b3-8e12-8230c5071370" providerId="ADAL" clId="{563BA9DA-5175-456B-8E08-B93023433B20}" dt="2026-02-20T16:36:05.364" v="4499" actId="1076"/>
          <ac:spMkLst>
            <pc:docMk/>
            <pc:sldMk cId="1711210580" sldId="669"/>
            <ac:spMk id="3" creationId="{0E68CEF4-1252-4AB5-FDFC-2E6A32B05F5F}"/>
          </ac:spMkLst>
        </pc:spChg>
      </pc:sldChg>
      <pc:sldChg chg="addSp delSp modSp mod">
        <pc:chgData name="Lisa Ellis" userId="1e3b8b31-18a3-40b3-8e12-8230c5071370" providerId="ADAL" clId="{563BA9DA-5175-456B-8E08-B93023433B20}" dt="2026-02-23T12:35:02.664" v="5794" actId="3626"/>
        <pc:sldMkLst>
          <pc:docMk/>
          <pc:sldMk cId="522025452" sldId="671"/>
        </pc:sldMkLst>
        <pc:spChg chg="mod">
          <ac:chgData name="Lisa Ellis" userId="1e3b8b31-18a3-40b3-8e12-8230c5071370" providerId="ADAL" clId="{563BA9DA-5175-456B-8E08-B93023433B20}" dt="2026-02-23T12:35:02.664" v="5794" actId="3626"/>
          <ac:spMkLst>
            <pc:docMk/>
            <pc:sldMk cId="522025452" sldId="671"/>
            <ac:spMk id="3" creationId="{995C087F-924F-2AF8-68A6-CE9EE26C9EB5}"/>
          </ac:spMkLst>
        </pc:spChg>
        <pc:spChg chg="add mod">
          <ac:chgData name="Lisa Ellis" userId="1e3b8b31-18a3-40b3-8e12-8230c5071370" providerId="ADAL" clId="{563BA9DA-5175-456B-8E08-B93023433B20}" dt="2026-02-20T16:11:05.669" v="4146" actId="20577"/>
          <ac:spMkLst>
            <pc:docMk/>
            <pc:sldMk cId="522025452" sldId="671"/>
            <ac:spMk id="4" creationId="{7EF961B2-36F2-7A1B-2E8A-39C13F18619C}"/>
          </ac:spMkLst>
        </pc:spChg>
        <pc:spChg chg="mod">
          <ac:chgData name="Lisa Ellis" userId="1e3b8b31-18a3-40b3-8e12-8230c5071370" providerId="ADAL" clId="{563BA9DA-5175-456B-8E08-B93023433B20}" dt="2026-02-23T12:33:51.079" v="5791" actId="14100"/>
          <ac:spMkLst>
            <pc:docMk/>
            <pc:sldMk cId="522025452" sldId="671"/>
            <ac:spMk id="7" creationId="{B6BAEC58-0A35-84EC-0F73-BC8FBF122323}"/>
          </ac:spMkLst>
        </pc:spChg>
        <pc:spChg chg="mod">
          <ac:chgData name="Lisa Ellis" userId="1e3b8b31-18a3-40b3-8e12-8230c5071370" providerId="ADAL" clId="{563BA9DA-5175-456B-8E08-B93023433B20}" dt="2026-02-20T16:10:29.267" v="4119" actId="1076"/>
          <ac:spMkLst>
            <pc:docMk/>
            <pc:sldMk cId="522025452" sldId="671"/>
            <ac:spMk id="8" creationId="{FEB1B5D0-3A69-CB07-F555-5FC86812174E}"/>
          </ac:spMkLst>
        </pc:spChg>
        <pc:spChg chg="mod">
          <ac:chgData name="Lisa Ellis" userId="1e3b8b31-18a3-40b3-8e12-8230c5071370" providerId="ADAL" clId="{563BA9DA-5175-456B-8E08-B93023433B20}" dt="2026-02-20T16:10:32.083" v="4120" actId="1076"/>
          <ac:spMkLst>
            <pc:docMk/>
            <pc:sldMk cId="522025452" sldId="671"/>
            <ac:spMk id="9" creationId="{DB738C05-D01A-AE72-CF13-74DB8486B334}"/>
          </ac:spMkLst>
        </pc:spChg>
        <pc:spChg chg="mod">
          <ac:chgData name="Lisa Ellis" userId="1e3b8b31-18a3-40b3-8e12-8230c5071370" providerId="ADAL" clId="{563BA9DA-5175-456B-8E08-B93023433B20}" dt="2026-02-20T16:09:06.376" v="4099" actId="1076"/>
          <ac:spMkLst>
            <pc:docMk/>
            <pc:sldMk cId="522025452" sldId="671"/>
            <ac:spMk id="10" creationId="{0805413B-8E5C-55A7-158E-2F1BD5E4DFEB}"/>
          </ac:spMkLst>
        </pc:spChg>
        <pc:picChg chg="mod">
          <ac:chgData name="Lisa Ellis" userId="1e3b8b31-18a3-40b3-8e12-8230c5071370" providerId="ADAL" clId="{563BA9DA-5175-456B-8E08-B93023433B20}" dt="2026-02-20T16:10:37.492" v="4122" actId="1076"/>
          <ac:picMkLst>
            <pc:docMk/>
            <pc:sldMk cId="522025452" sldId="671"/>
            <ac:picMk id="6" creationId="{0C79C6E9-755E-0B1A-C346-0CD601D4B923}"/>
          </ac:picMkLst>
        </pc:picChg>
        <pc:picChg chg="add mod">
          <ac:chgData name="Lisa Ellis" userId="1e3b8b31-18a3-40b3-8e12-8230c5071370" providerId="ADAL" clId="{563BA9DA-5175-456B-8E08-B93023433B20}" dt="2026-02-20T16:08:41.869" v="4094" actId="1076"/>
          <ac:picMkLst>
            <pc:docMk/>
            <pc:sldMk cId="522025452" sldId="671"/>
            <ac:picMk id="12" creationId="{46BB5975-2622-27F7-CD77-805DAF998B33}"/>
          </ac:picMkLst>
        </pc:picChg>
      </pc:sldChg>
      <pc:sldChg chg="modSp mod">
        <pc:chgData name="Lisa Ellis" userId="1e3b8b31-18a3-40b3-8e12-8230c5071370" providerId="ADAL" clId="{563BA9DA-5175-456B-8E08-B93023433B20}" dt="2026-02-20T10:45:39.884" v="3712" actId="5793"/>
        <pc:sldMkLst>
          <pc:docMk/>
          <pc:sldMk cId="126462083" sldId="673"/>
        </pc:sldMkLst>
        <pc:spChg chg="mod">
          <ac:chgData name="Lisa Ellis" userId="1e3b8b31-18a3-40b3-8e12-8230c5071370" providerId="ADAL" clId="{563BA9DA-5175-456B-8E08-B93023433B20}" dt="2026-02-20T10:45:39.884" v="3712" actId="5793"/>
          <ac:spMkLst>
            <pc:docMk/>
            <pc:sldMk cId="126462083" sldId="673"/>
            <ac:spMk id="4" creationId="{2B0D3A36-9C0A-C2E2-0A54-93FEC40325ED}"/>
          </ac:spMkLst>
        </pc:spChg>
      </pc:sldChg>
      <pc:sldChg chg="modNotes modNotesTx">
        <pc:chgData name="Lisa Ellis" userId="1e3b8b31-18a3-40b3-8e12-8230c5071370" providerId="ADAL" clId="{563BA9DA-5175-456B-8E08-B93023433B20}" dt="2026-02-18T15:57:35.249" v="3275" actId="20577"/>
        <pc:sldMkLst>
          <pc:docMk/>
          <pc:sldMk cId="2928478936" sldId="674"/>
        </pc:sldMkLst>
      </pc:sldChg>
      <pc:sldChg chg="ord">
        <pc:chgData name="Lisa Ellis" userId="1e3b8b31-18a3-40b3-8e12-8230c5071370" providerId="ADAL" clId="{563BA9DA-5175-456B-8E08-B93023433B20}" dt="2026-02-20T16:12:23.984" v="4160"/>
        <pc:sldMkLst>
          <pc:docMk/>
          <pc:sldMk cId="1538551517" sldId="675"/>
        </pc:sldMkLst>
      </pc:sldChg>
      <pc:sldChg chg="addSp delSp modSp new mod">
        <pc:chgData name="Lisa Ellis" userId="1e3b8b31-18a3-40b3-8e12-8230c5071370" providerId="ADAL" clId="{563BA9DA-5175-456B-8E08-B93023433B20}" dt="2026-02-23T11:41:21.050" v="4623" actId="113"/>
        <pc:sldMkLst>
          <pc:docMk/>
          <pc:sldMk cId="2770744754" sldId="676"/>
        </pc:sldMkLst>
        <pc:spChg chg="mod">
          <ac:chgData name="Lisa Ellis" userId="1e3b8b31-18a3-40b3-8e12-8230c5071370" providerId="ADAL" clId="{563BA9DA-5175-456B-8E08-B93023433B20}" dt="2026-01-28T09:24:07.942" v="110" actId="20577"/>
          <ac:spMkLst>
            <pc:docMk/>
            <pc:sldMk cId="2770744754" sldId="676"/>
            <ac:spMk id="2" creationId="{2F8919FC-E16A-9017-B1F1-D4EB7B7D4005}"/>
          </ac:spMkLst>
        </pc:spChg>
        <pc:spChg chg="add del mod">
          <ac:chgData name="Lisa Ellis" userId="1e3b8b31-18a3-40b3-8e12-8230c5071370" providerId="ADAL" clId="{563BA9DA-5175-456B-8E08-B93023433B20}" dt="2026-02-23T11:41:21.050" v="4623" actId="113"/>
          <ac:spMkLst>
            <pc:docMk/>
            <pc:sldMk cId="2770744754" sldId="676"/>
            <ac:spMk id="3" creationId="{9C2BF37A-B9BA-6999-6CB5-518E1476621B}"/>
          </ac:spMkLst>
        </pc:spChg>
        <pc:spChg chg="add mod">
          <ac:chgData name="Lisa Ellis" userId="1e3b8b31-18a3-40b3-8e12-8230c5071370" providerId="ADAL" clId="{563BA9DA-5175-456B-8E08-B93023433B20}" dt="2026-01-28T09:23:49.938" v="102" actId="207"/>
          <ac:spMkLst>
            <pc:docMk/>
            <pc:sldMk cId="2770744754" sldId="676"/>
            <ac:spMk id="5" creationId="{F34CE450-859B-D5F8-7D56-DF3EE2751450}"/>
          </ac:spMkLst>
        </pc:spChg>
        <pc:cxnChg chg="add mod">
          <ac:chgData name="Lisa Ellis" userId="1e3b8b31-18a3-40b3-8e12-8230c5071370" providerId="ADAL" clId="{563BA9DA-5175-456B-8E08-B93023433B20}" dt="2026-01-28T09:28:00.011" v="493" actId="1582"/>
          <ac:cxnSpMkLst>
            <pc:docMk/>
            <pc:sldMk cId="2770744754" sldId="676"/>
            <ac:cxnSpMk id="7" creationId="{3B1A39B2-D756-E7AB-42A5-B4D40C184540}"/>
          </ac:cxnSpMkLst>
        </pc:cxnChg>
      </pc:sldChg>
      <pc:sldChg chg="addSp delSp modSp new mod modNotes">
        <pc:chgData name="Lisa Ellis" userId="1e3b8b31-18a3-40b3-8e12-8230c5071370" providerId="ADAL" clId="{563BA9DA-5175-456B-8E08-B93023433B20}" dt="2026-02-18T15:50:09.372" v="3087" actId="1076"/>
        <pc:sldMkLst>
          <pc:docMk/>
          <pc:sldMk cId="36461274" sldId="678"/>
        </pc:sldMkLst>
        <pc:spChg chg="mod">
          <ac:chgData name="Lisa Ellis" userId="1e3b8b31-18a3-40b3-8e12-8230c5071370" providerId="ADAL" clId="{563BA9DA-5175-456B-8E08-B93023433B20}" dt="2026-01-28T10:00:26.862" v="1142" actId="20577"/>
          <ac:spMkLst>
            <pc:docMk/>
            <pc:sldMk cId="36461274" sldId="678"/>
            <ac:spMk id="2" creationId="{30F11C8E-AF6B-9D1C-97A0-52DB13822796}"/>
          </ac:spMkLst>
        </pc:spChg>
        <pc:spChg chg="add mod">
          <ac:chgData name="Lisa Ellis" userId="1e3b8b31-18a3-40b3-8e12-8230c5071370" providerId="ADAL" clId="{563BA9DA-5175-456B-8E08-B93023433B20}" dt="2026-01-28T09:58:30.583" v="1103" actId="1076"/>
          <ac:spMkLst>
            <pc:docMk/>
            <pc:sldMk cId="36461274" sldId="678"/>
            <ac:spMk id="6" creationId="{993AF62E-EA89-0124-0CE0-B26D5BD4F3AD}"/>
          </ac:spMkLst>
        </pc:spChg>
        <pc:spChg chg="add mod">
          <ac:chgData name="Lisa Ellis" userId="1e3b8b31-18a3-40b3-8e12-8230c5071370" providerId="ADAL" clId="{563BA9DA-5175-456B-8E08-B93023433B20}" dt="2026-01-28T09:58:41.483" v="1104" actId="1076"/>
          <ac:spMkLst>
            <pc:docMk/>
            <pc:sldMk cId="36461274" sldId="678"/>
            <ac:spMk id="7" creationId="{C75C00E4-DF35-24B7-6787-4A44EE25CC01}"/>
          </ac:spMkLst>
        </pc:spChg>
        <pc:spChg chg="add mod">
          <ac:chgData name="Lisa Ellis" userId="1e3b8b31-18a3-40b3-8e12-8230c5071370" providerId="ADAL" clId="{563BA9DA-5175-456B-8E08-B93023433B20}" dt="2026-01-28T09:58:47.663" v="1105" actId="1076"/>
          <ac:spMkLst>
            <pc:docMk/>
            <pc:sldMk cId="36461274" sldId="678"/>
            <ac:spMk id="8" creationId="{AC9A50B5-70CF-D942-1508-45B7F5529438}"/>
          </ac:spMkLst>
        </pc:spChg>
        <pc:spChg chg="add mod">
          <ac:chgData name="Lisa Ellis" userId="1e3b8b31-18a3-40b3-8e12-8230c5071370" providerId="ADAL" clId="{563BA9DA-5175-456B-8E08-B93023433B20}" dt="2026-02-18T15:45:19.654" v="2958" actId="20577"/>
          <ac:spMkLst>
            <pc:docMk/>
            <pc:sldMk cId="36461274" sldId="678"/>
            <ac:spMk id="9" creationId="{4160B8E8-9AB6-29EB-835F-637426FC545D}"/>
          </ac:spMkLst>
        </pc:spChg>
        <pc:spChg chg="add mod">
          <ac:chgData name="Lisa Ellis" userId="1e3b8b31-18a3-40b3-8e12-8230c5071370" providerId="ADAL" clId="{563BA9DA-5175-456B-8E08-B93023433B20}" dt="2026-01-28T09:59:18.853" v="1109" actId="1076"/>
          <ac:spMkLst>
            <pc:docMk/>
            <pc:sldMk cId="36461274" sldId="678"/>
            <ac:spMk id="10" creationId="{A5E6182B-4930-348A-0620-FA9EDB81D126}"/>
          </ac:spMkLst>
        </pc:spChg>
        <pc:spChg chg="add mod">
          <ac:chgData name="Lisa Ellis" userId="1e3b8b31-18a3-40b3-8e12-8230c5071370" providerId="ADAL" clId="{563BA9DA-5175-456B-8E08-B93023433B20}" dt="2026-02-18T15:50:09.372" v="3087" actId="1076"/>
          <ac:spMkLst>
            <pc:docMk/>
            <pc:sldMk cId="36461274" sldId="678"/>
            <ac:spMk id="11" creationId="{95CA800D-62D3-AA62-5D7B-CB6EB37A9B9F}"/>
          </ac:spMkLst>
        </pc:spChg>
        <pc:spChg chg="add mod">
          <ac:chgData name="Lisa Ellis" userId="1e3b8b31-18a3-40b3-8e12-8230c5071370" providerId="ADAL" clId="{563BA9DA-5175-456B-8E08-B93023433B20}" dt="2026-01-28T10:00:04.838" v="1114"/>
          <ac:spMkLst>
            <pc:docMk/>
            <pc:sldMk cId="36461274" sldId="678"/>
            <ac:spMk id="12" creationId="{DE66DDBA-D0EE-1034-79DE-1E2A4D630D69}"/>
          </ac:spMkLst>
        </pc:spChg>
        <pc:picChg chg="add mod modCrop">
          <ac:chgData name="Lisa Ellis" userId="1e3b8b31-18a3-40b3-8e12-8230c5071370" providerId="ADAL" clId="{563BA9DA-5175-456B-8E08-B93023433B20}" dt="2026-01-28T09:58:18.984" v="1102" actId="14100"/>
          <ac:picMkLst>
            <pc:docMk/>
            <pc:sldMk cId="36461274" sldId="678"/>
            <ac:picMk id="5" creationId="{D27E8B13-8959-4598-DE8E-8985F6868F5B}"/>
          </ac:picMkLst>
        </pc:picChg>
      </pc:sldChg>
      <pc:sldChg chg="addSp delSp modSp new del mod modClrScheme chgLayout modNotes">
        <pc:chgData name="Lisa Ellis" userId="1e3b8b31-18a3-40b3-8e12-8230c5071370" providerId="ADAL" clId="{563BA9DA-5175-456B-8E08-B93023433B20}" dt="2026-02-23T11:46:34.921" v="4627" actId="2696"/>
        <pc:sldMkLst>
          <pc:docMk/>
          <pc:sldMk cId="3849153933" sldId="679"/>
        </pc:sldMkLst>
        <pc:picChg chg="add mod ord modCrop">
          <ac:chgData name="Lisa Ellis" userId="1e3b8b31-18a3-40b3-8e12-8230c5071370" providerId="ADAL" clId="{563BA9DA-5175-456B-8E08-B93023433B20}" dt="2026-02-23T11:45:41.650" v="4624" actId="732"/>
          <ac:picMkLst>
            <pc:docMk/>
            <pc:sldMk cId="3849153933" sldId="679"/>
            <ac:picMk id="7" creationId="{CC10D958-54AC-9F0E-463A-5D660DCABA23}"/>
          </ac:picMkLst>
        </pc:picChg>
        <pc:picChg chg="add mod modCrop">
          <ac:chgData name="Lisa Ellis" userId="1e3b8b31-18a3-40b3-8e12-8230c5071370" providerId="ADAL" clId="{563BA9DA-5175-456B-8E08-B93023433B20}" dt="2026-02-23T11:45:53.904" v="4626" actId="732"/>
          <ac:picMkLst>
            <pc:docMk/>
            <pc:sldMk cId="3849153933" sldId="679"/>
            <ac:picMk id="9" creationId="{D80C8595-64A3-C471-F04D-D48BD7FBB298}"/>
          </ac:picMkLst>
        </pc:picChg>
        <pc:picChg chg="add mod modCrop">
          <ac:chgData name="Lisa Ellis" userId="1e3b8b31-18a3-40b3-8e12-8230c5071370" providerId="ADAL" clId="{563BA9DA-5175-456B-8E08-B93023433B20}" dt="2026-02-23T11:45:48.068" v="4625" actId="732"/>
          <ac:picMkLst>
            <pc:docMk/>
            <pc:sldMk cId="3849153933" sldId="679"/>
            <ac:picMk id="11" creationId="{18570A63-C3FB-E031-6DA9-7F8AD68880A8}"/>
          </ac:picMkLst>
        </pc:picChg>
      </pc:sldChg>
      <pc:sldChg chg="addSp modSp mod">
        <pc:chgData name="Lisa Ellis" userId="1e3b8b31-18a3-40b3-8e12-8230c5071370" providerId="ADAL" clId="{563BA9DA-5175-456B-8E08-B93023433B20}" dt="2026-02-18T15:12:28.417" v="2914" actId="14100"/>
        <pc:sldMkLst>
          <pc:docMk/>
          <pc:sldMk cId="280684302" sldId="680"/>
        </pc:sldMkLst>
        <pc:spChg chg="mod">
          <ac:chgData name="Lisa Ellis" userId="1e3b8b31-18a3-40b3-8e12-8230c5071370" providerId="ADAL" clId="{563BA9DA-5175-456B-8E08-B93023433B20}" dt="2026-02-18T15:12:28.417" v="2914" actId="14100"/>
          <ac:spMkLst>
            <pc:docMk/>
            <pc:sldMk cId="280684302" sldId="680"/>
            <ac:spMk id="3" creationId="{589A290A-9F7E-539E-922D-8EAB660C54C3}"/>
          </ac:spMkLst>
        </pc:spChg>
        <pc:spChg chg="add mod">
          <ac:chgData name="Lisa Ellis" userId="1e3b8b31-18a3-40b3-8e12-8230c5071370" providerId="ADAL" clId="{563BA9DA-5175-456B-8E08-B93023433B20}" dt="2026-02-18T15:11:53.673" v="2909" actId="1076"/>
          <ac:spMkLst>
            <pc:docMk/>
            <pc:sldMk cId="280684302" sldId="680"/>
            <ac:spMk id="5" creationId="{F1A9EC8C-62D6-213F-D53B-3AA090213455}"/>
          </ac:spMkLst>
        </pc:spChg>
        <pc:picChg chg="mod">
          <ac:chgData name="Lisa Ellis" userId="1e3b8b31-18a3-40b3-8e12-8230c5071370" providerId="ADAL" clId="{563BA9DA-5175-456B-8E08-B93023433B20}" dt="2026-02-18T15:12:02.760" v="2911" actId="1076"/>
          <ac:picMkLst>
            <pc:docMk/>
            <pc:sldMk cId="280684302" sldId="680"/>
            <ac:picMk id="4" creationId="{DE2BC33B-755C-AF2F-DE74-CCD5A8AB0B7F}"/>
          </ac:picMkLst>
        </pc:picChg>
      </pc:sldChg>
      <pc:sldChg chg="addSp modSp add mod">
        <pc:chgData name="Lisa Ellis" userId="1e3b8b31-18a3-40b3-8e12-8230c5071370" providerId="ADAL" clId="{563BA9DA-5175-456B-8E08-B93023433B20}" dt="2026-02-23T11:50:17.005" v="4713" actId="5793"/>
        <pc:sldMkLst>
          <pc:docMk/>
          <pc:sldMk cId="1018290337" sldId="682"/>
        </pc:sldMkLst>
        <pc:spChg chg="mod">
          <ac:chgData name="Lisa Ellis" userId="1e3b8b31-18a3-40b3-8e12-8230c5071370" providerId="ADAL" clId="{563BA9DA-5175-456B-8E08-B93023433B20}" dt="2026-02-23T11:50:17.005" v="4713" actId="5793"/>
          <ac:spMkLst>
            <pc:docMk/>
            <pc:sldMk cId="1018290337" sldId="682"/>
            <ac:spMk id="3" creationId="{DE20CD3F-7E6B-8405-B120-AFD2E7ACC9EE}"/>
          </ac:spMkLst>
        </pc:spChg>
        <pc:spChg chg="add mod">
          <ac:chgData name="Lisa Ellis" userId="1e3b8b31-18a3-40b3-8e12-8230c5071370" providerId="ADAL" clId="{563BA9DA-5175-456B-8E08-B93023433B20}" dt="2026-02-20T16:36:12.165" v="4501" actId="1076"/>
          <ac:spMkLst>
            <pc:docMk/>
            <pc:sldMk cId="1018290337" sldId="682"/>
            <ac:spMk id="7" creationId="{06B93B2A-A18E-C006-864A-B18ACBEE88FA}"/>
          </ac:spMkLst>
        </pc:spChg>
      </pc:sldChg>
      <pc:sldChg chg="modSp add mod">
        <pc:chgData name="Lisa Ellis" userId="1e3b8b31-18a3-40b3-8e12-8230c5071370" providerId="ADAL" clId="{563BA9DA-5175-456B-8E08-B93023433B20}" dt="2026-02-23T12:41:04.295" v="5808" actId="20577"/>
        <pc:sldMkLst>
          <pc:docMk/>
          <pc:sldMk cId="3300303192" sldId="683"/>
        </pc:sldMkLst>
        <pc:spChg chg="mod">
          <ac:chgData name="Lisa Ellis" userId="1e3b8b31-18a3-40b3-8e12-8230c5071370" providerId="ADAL" clId="{563BA9DA-5175-456B-8E08-B93023433B20}" dt="2026-02-20T17:28:52.278" v="4610" actId="1076"/>
          <ac:spMkLst>
            <pc:docMk/>
            <pc:sldMk cId="3300303192" sldId="683"/>
            <ac:spMk id="3" creationId="{92B977E7-0261-5ABE-11AA-8935EAD942BF}"/>
          </ac:spMkLst>
        </pc:spChg>
        <pc:spChg chg="mod">
          <ac:chgData name="Lisa Ellis" userId="1e3b8b31-18a3-40b3-8e12-8230c5071370" providerId="ADAL" clId="{563BA9DA-5175-456B-8E08-B93023433B20}" dt="2026-02-23T12:41:04.295" v="5808" actId="20577"/>
          <ac:spMkLst>
            <pc:docMk/>
            <pc:sldMk cId="3300303192" sldId="683"/>
            <ac:spMk id="6" creationId="{6D318C5C-11B2-24A0-3311-27804F923FE5}"/>
          </ac:spMkLst>
        </pc:spChg>
        <pc:picChg chg="mod">
          <ac:chgData name="Lisa Ellis" userId="1e3b8b31-18a3-40b3-8e12-8230c5071370" providerId="ADAL" clId="{563BA9DA-5175-456B-8E08-B93023433B20}" dt="2026-02-20T17:27:56.406" v="4590" actId="1076"/>
          <ac:picMkLst>
            <pc:docMk/>
            <pc:sldMk cId="3300303192" sldId="683"/>
            <ac:picMk id="8" creationId="{B700095E-4E79-A90F-56BB-FBE8BF067A2F}"/>
          </ac:picMkLst>
        </pc:picChg>
      </pc:sldChg>
      <pc:sldChg chg="addSp delSp modSp add mod ord">
        <pc:chgData name="Lisa Ellis" userId="1e3b8b31-18a3-40b3-8e12-8230c5071370" providerId="ADAL" clId="{563BA9DA-5175-456B-8E08-B93023433B20}" dt="2026-02-23T13:47:25.408" v="5825" actId="339"/>
        <pc:sldMkLst>
          <pc:docMk/>
          <pc:sldMk cId="3966292219" sldId="686"/>
        </pc:sldMkLst>
        <pc:spChg chg="mod">
          <ac:chgData name="Lisa Ellis" userId="1e3b8b31-18a3-40b3-8e12-8230c5071370" providerId="ADAL" clId="{563BA9DA-5175-456B-8E08-B93023433B20}" dt="2026-02-23T11:47:18.166" v="4635" actId="20577"/>
          <ac:spMkLst>
            <pc:docMk/>
            <pc:sldMk cId="3966292219" sldId="686"/>
            <ac:spMk id="5" creationId="{8CC129F4-8FD3-5557-3A20-B326563AECDF}"/>
          </ac:spMkLst>
        </pc:spChg>
        <pc:spChg chg="mod">
          <ac:chgData name="Lisa Ellis" userId="1e3b8b31-18a3-40b3-8e12-8230c5071370" providerId="ADAL" clId="{563BA9DA-5175-456B-8E08-B93023433B20}" dt="2026-02-23T12:20:12.810" v="5456" actId="27636"/>
          <ac:spMkLst>
            <pc:docMk/>
            <pc:sldMk cId="3966292219" sldId="686"/>
            <ac:spMk id="6" creationId="{53311028-1145-ECCB-5D81-5C029DCCE698}"/>
          </ac:spMkLst>
        </pc:spChg>
        <pc:spChg chg="mod">
          <ac:chgData name="Lisa Ellis" userId="1e3b8b31-18a3-40b3-8e12-8230c5071370" providerId="ADAL" clId="{563BA9DA-5175-456B-8E08-B93023433B20}" dt="2026-02-23T12:20:18.731" v="5458" actId="1076"/>
          <ac:spMkLst>
            <pc:docMk/>
            <pc:sldMk cId="3966292219" sldId="686"/>
            <ac:spMk id="11" creationId="{4801CE04-F59E-84DB-8632-06529EF313BD}"/>
          </ac:spMkLst>
        </pc:spChg>
        <pc:picChg chg="mod">
          <ac:chgData name="Lisa Ellis" userId="1e3b8b31-18a3-40b3-8e12-8230c5071370" providerId="ADAL" clId="{563BA9DA-5175-456B-8E08-B93023433B20}" dt="2026-02-23T12:20:15.308" v="5457" actId="1076"/>
          <ac:picMkLst>
            <pc:docMk/>
            <pc:sldMk cId="3966292219" sldId="686"/>
            <ac:picMk id="2" creationId="{A9897F44-BA00-3AAD-2E65-3E080792C8E5}"/>
          </ac:picMkLst>
        </pc:picChg>
        <pc:picChg chg="del mod">
          <ac:chgData name="Lisa Ellis" userId="1e3b8b31-18a3-40b3-8e12-8230c5071370" providerId="ADAL" clId="{563BA9DA-5175-456B-8E08-B93023433B20}" dt="2026-02-23T13:47:11.653" v="5821" actId="478"/>
          <ac:picMkLst>
            <pc:docMk/>
            <pc:sldMk cId="3966292219" sldId="686"/>
            <ac:picMk id="4" creationId="{CB23B639-1FEF-9539-E3B7-E1CB36E572AA}"/>
          </ac:picMkLst>
        </pc:picChg>
        <pc:picChg chg="add mod">
          <ac:chgData name="Lisa Ellis" userId="1e3b8b31-18a3-40b3-8e12-8230c5071370" providerId="ADAL" clId="{563BA9DA-5175-456B-8E08-B93023433B20}" dt="2026-02-23T13:47:25.408" v="5825" actId="339"/>
          <ac:picMkLst>
            <pc:docMk/>
            <pc:sldMk cId="3966292219" sldId="686"/>
            <ac:picMk id="7" creationId="{37AA1259-AB9D-FF64-0512-5B91598C6B8A}"/>
          </ac:picMkLst>
        </pc:picChg>
      </pc:sldChg>
      <pc:sldChg chg="addSp delSp modSp add del mod">
        <pc:chgData name="Lisa Ellis" userId="1e3b8b31-18a3-40b3-8e12-8230c5071370" providerId="ADAL" clId="{563BA9DA-5175-456B-8E08-B93023433B20}" dt="2026-02-23T12:31:07.502" v="5779" actId="1076"/>
        <pc:sldMkLst>
          <pc:docMk/>
          <pc:sldMk cId="3518544974" sldId="687"/>
        </pc:sldMkLst>
        <pc:spChg chg="add mod">
          <ac:chgData name="Lisa Ellis" userId="1e3b8b31-18a3-40b3-8e12-8230c5071370" providerId="ADAL" clId="{563BA9DA-5175-456B-8E08-B93023433B20}" dt="2026-02-23T12:30:25.820" v="5768" actId="1076"/>
          <ac:spMkLst>
            <pc:docMk/>
            <pc:sldMk cId="3518544974" sldId="687"/>
            <ac:spMk id="3" creationId="{FBFAC385-F241-CEDA-AEF1-8928837E8CB6}"/>
          </ac:spMkLst>
        </pc:spChg>
        <pc:spChg chg="add del mod">
          <ac:chgData name="Lisa Ellis" userId="1e3b8b31-18a3-40b3-8e12-8230c5071370" providerId="ADAL" clId="{563BA9DA-5175-456B-8E08-B93023433B20}" dt="2026-02-23T12:27:31.505" v="5708" actId="22"/>
          <ac:spMkLst>
            <pc:docMk/>
            <pc:sldMk cId="3518544974" sldId="687"/>
            <ac:spMk id="6" creationId="{011144FA-AE15-D417-E748-B63647C42F67}"/>
          </ac:spMkLst>
        </pc:spChg>
        <pc:spChg chg="add mod">
          <ac:chgData name="Lisa Ellis" userId="1e3b8b31-18a3-40b3-8e12-8230c5071370" providerId="ADAL" clId="{563BA9DA-5175-456B-8E08-B93023433B20}" dt="2026-02-23T12:31:01.727" v="5778" actId="1076"/>
          <ac:spMkLst>
            <pc:docMk/>
            <pc:sldMk cId="3518544974" sldId="687"/>
            <ac:spMk id="11" creationId="{D9F2A481-54C0-9AC7-223A-07FE0D8A66BF}"/>
          </ac:spMkLst>
        </pc:spChg>
        <pc:spChg chg="add mod">
          <ac:chgData name="Lisa Ellis" userId="1e3b8b31-18a3-40b3-8e12-8230c5071370" providerId="ADAL" clId="{563BA9DA-5175-456B-8E08-B93023433B20}" dt="2026-02-23T12:31:07.502" v="5779" actId="1076"/>
          <ac:spMkLst>
            <pc:docMk/>
            <pc:sldMk cId="3518544974" sldId="687"/>
            <ac:spMk id="12" creationId="{6DA32104-7769-8A2F-B71E-57BFCB0D092D}"/>
          </ac:spMkLst>
        </pc:spChg>
        <pc:spChg chg="add mod">
          <ac:chgData name="Lisa Ellis" userId="1e3b8b31-18a3-40b3-8e12-8230c5071370" providerId="ADAL" clId="{563BA9DA-5175-456B-8E08-B93023433B20}" dt="2026-02-23T12:30:40.023" v="5772" actId="207"/>
          <ac:spMkLst>
            <pc:docMk/>
            <pc:sldMk cId="3518544974" sldId="687"/>
            <ac:spMk id="13" creationId="{2F63C0DF-65D6-69C5-3603-6151AC8DEE36}"/>
          </ac:spMkLst>
        </pc:spChg>
        <pc:spChg chg="add mod">
          <ac:chgData name="Lisa Ellis" userId="1e3b8b31-18a3-40b3-8e12-8230c5071370" providerId="ADAL" clId="{563BA9DA-5175-456B-8E08-B93023433B20}" dt="2026-02-23T12:30:59.141" v="5777" actId="1076"/>
          <ac:spMkLst>
            <pc:docMk/>
            <pc:sldMk cId="3518544974" sldId="687"/>
            <ac:spMk id="14" creationId="{58D4D71A-002B-F2F5-D36D-72DBAD0DCAB2}"/>
          </ac:spMkLst>
        </pc:spChg>
        <pc:picChg chg="del mod">
          <ac:chgData name="Lisa Ellis" userId="1e3b8b31-18a3-40b3-8e12-8230c5071370" providerId="ADAL" clId="{563BA9DA-5175-456B-8E08-B93023433B20}" dt="2026-02-23T12:27:17.195" v="5707" actId="478"/>
          <ac:picMkLst>
            <pc:docMk/>
            <pc:sldMk cId="3518544974" sldId="687"/>
            <ac:picMk id="5" creationId="{58478B5C-8AC4-AB2B-086C-CFA833934603}"/>
          </ac:picMkLst>
        </pc:picChg>
        <pc:picChg chg="add mod ord">
          <ac:chgData name="Lisa Ellis" userId="1e3b8b31-18a3-40b3-8e12-8230c5071370" providerId="ADAL" clId="{563BA9DA-5175-456B-8E08-B93023433B20}" dt="2026-02-23T12:29:04.004" v="5717" actId="339"/>
          <ac:picMkLst>
            <pc:docMk/>
            <pc:sldMk cId="3518544974" sldId="687"/>
            <ac:picMk id="8" creationId="{1A5F8BCC-011C-350E-7770-D6B7A093FCE4}"/>
          </ac:picMkLst>
        </pc:picChg>
        <pc:picChg chg="add mod">
          <ac:chgData name="Lisa Ellis" userId="1e3b8b31-18a3-40b3-8e12-8230c5071370" providerId="ADAL" clId="{563BA9DA-5175-456B-8E08-B93023433B20}" dt="2026-02-23T12:29:07.145" v="5718" actId="339"/>
          <ac:picMkLst>
            <pc:docMk/>
            <pc:sldMk cId="3518544974" sldId="687"/>
            <ac:picMk id="10" creationId="{D80B5C32-E382-64B4-9D31-C9D9456977BF}"/>
          </ac:picMkLst>
        </pc:picChg>
      </pc:sldChg>
      <pc:sldChg chg="addSp delSp modSp new mod">
        <pc:chgData name="Lisa Ellis" userId="1e3b8b31-18a3-40b3-8e12-8230c5071370" providerId="ADAL" clId="{563BA9DA-5175-456B-8E08-B93023433B20}" dt="2026-02-23T12:24:13.705" v="5683" actId="113"/>
        <pc:sldMkLst>
          <pc:docMk/>
          <pc:sldMk cId="3686247525" sldId="688"/>
        </pc:sldMkLst>
        <pc:spChg chg="mod">
          <ac:chgData name="Lisa Ellis" userId="1e3b8b31-18a3-40b3-8e12-8230c5071370" providerId="ADAL" clId="{563BA9DA-5175-456B-8E08-B93023433B20}" dt="2026-02-23T11:57:51.318" v="4742" actId="20577"/>
          <ac:spMkLst>
            <pc:docMk/>
            <pc:sldMk cId="3686247525" sldId="688"/>
            <ac:spMk id="2" creationId="{CC63D2EA-4AC4-A8CA-AE8B-4AAC39AB2027}"/>
          </ac:spMkLst>
        </pc:spChg>
        <pc:spChg chg="del">
          <ac:chgData name="Lisa Ellis" userId="1e3b8b31-18a3-40b3-8e12-8230c5071370" providerId="ADAL" clId="{563BA9DA-5175-456B-8E08-B93023433B20}" dt="2026-02-23T11:57:29.515" v="4715" actId="22"/>
          <ac:spMkLst>
            <pc:docMk/>
            <pc:sldMk cId="3686247525" sldId="688"/>
            <ac:spMk id="3" creationId="{4CBF851A-4380-626E-FA94-E3312A4526A4}"/>
          </ac:spMkLst>
        </pc:spChg>
        <pc:spChg chg="add mod">
          <ac:chgData name="Lisa Ellis" userId="1e3b8b31-18a3-40b3-8e12-8230c5071370" providerId="ADAL" clId="{563BA9DA-5175-456B-8E08-B93023433B20}" dt="2026-02-23T12:08:50.149" v="4849" actId="1076"/>
          <ac:spMkLst>
            <pc:docMk/>
            <pc:sldMk cId="3686247525" sldId="688"/>
            <ac:spMk id="10" creationId="{F16E119A-8A84-E30C-DE79-17B45E75C629}"/>
          </ac:spMkLst>
        </pc:spChg>
        <pc:spChg chg="add mod">
          <ac:chgData name="Lisa Ellis" userId="1e3b8b31-18a3-40b3-8e12-8230c5071370" providerId="ADAL" clId="{563BA9DA-5175-456B-8E08-B93023433B20}" dt="2026-02-23T12:08:54.975" v="4850" actId="1076"/>
          <ac:spMkLst>
            <pc:docMk/>
            <pc:sldMk cId="3686247525" sldId="688"/>
            <ac:spMk id="11" creationId="{B366DAAF-3A74-D97E-25A0-A503756E3B5D}"/>
          </ac:spMkLst>
        </pc:spChg>
        <pc:spChg chg="add mod">
          <ac:chgData name="Lisa Ellis" userId="1e3b8b31-18a3-40b3-8e12-8230c5071370" providerId="ADAL" clId="{563BA9DA-5175-456B-8E08-B93023433B20}" dt="2026-02-23T12:08:42.239" v="4848" actId="1076"/>
          <ac:spMkLst>
            <pc:docMk/>
            <pc:sldMk cId="3686247525" sldId="688"/>
            <ac:spMk id="14" creationId="{128855BF-9D3B-7F49-1A6E-C1581C50F3DB}"/>
          </ac:spMkLst>
        </pc:spChg>
        <pc:spChg chg="add mod">
          <ac:chgData name="Lisa Ellis" userId="1e3b8b31-18a3-40b3-8e12-8230c5071370" providerId="ADAL" clId="{563BA9DA-5175-456B-8E08-B93023433B20}" dt="2026-02-23T12:08:59.774" v="4851" actId="1076"/>
          <ac:spMkLst>
            <pc:docMk/>
            <pc:sldMk cId="3686247525" sldId="688"/>
            <ac:spMk id="17" creationId="{90684BE5-4B32-A318-BB8E-FCE878DF0F44}"/>
          </ac:spMkLst>
        </pc:spChg>
        <pc:spChg chg="add mod">
          <ac:chgData name="Lisa Ellis" userId="1e3b8b31-18a3-40b3-8e12-8230c5071370" providerId="ADAL" clId="{563BA9DA-5175-456B-8E08-B93023433B20}" dt="2026-02-23T12:24:13.705" v="5683" actId="113"/>
          <ac:spMkLst>
            <pc:docMk/>
            <pc:sldMk cId="3686247525" sldId="688"/>
            <ac:spMk id="18" creationId="{68AF5560-5DC4-EFF3-6724-5EA4BD0CA51B}"/>
          </ac:spMkLst>
        </pc:spChg>
        <pc:picChg chg="add mod ord modCrop">
          <ac:chgData name="Lisa Ellis" userId="1e3b8b31-18a3-40b3-8e12-8230c5071370" providerId="ADAL" clId="{563BA9DA-5175-456B-8E08-B93023433B20}" dt="2026-02-23T12:08:16.121" v="4843" actId="1076"/>
          <ac:picMkLst>
            <pc:docMk/>
            <pc:sldMk cId="3686247525" sldId="688"/>
            <ac:picMk id="5" creationId="{A9C8CF66-E11E-FFA9-5193-E81A66664A1F}"/>
          </ac:picMkLst>
        </pc:picChg>
        <pc:picChg chg="add mod">
          <ac:chgData name="Lisa Ellis" userId="1e3b8b31-18a3-40b3-8e12-8230c5071370" providerId="ADAL" clId="{563BA9DA-5175-456B-8E08-B93023433B20}" dt="2026-02-23T12:08:11.100" v="4842" actId="1076"/>
          <ac:picMkLst>
            <pc:docMk/>
            <pc:sldMk cId="3686247525" sldId="688"/>
            <ac:picMk id="7" creationId="{3E5FA970-EAAD-5ED7-EC5D-5BCA6D2E1A94}"/>
          </ac:picMkLst>
        </pc:picChg>
        <pc:picChg chg="add del">
          <ac:chgData name="Lisa Ellis" userId="1e3b8b31-18a3-40b3-8e12-8230c5071370" providerId="ADAL" clId="{563BA9DA-5175-456B-8E08-B93023433B20}" dt="2026-02-23T11:59:27.637" v="4749" actId="478"/>
          <ac:picMkLst>
            <pc:docMk/>
            <pc:sldMk cId="3686247525" sldId="688"/>
            <ac:picMk id="9" creationId="{19886971-3F10-D89B-B648-1E9AE60E4B43}"/>
          </ac:picMkLst>
        </pc:picChg>
        <pc:picChg chg="add mod">
          <ac:chgData name="Lisa Ellis" userId="1e3b8b31-18a3-40b3-8e12-8230c5071370" providerId="ADAL" clId="{563BA9DA-5175-456B-8E08-B93023433B20}" dt="2026-02-23T12:08:05.352" v="4841" actId="1076"/>
          <ac:picMkLst>
            <pc:docMk/>
            <pc:sldMk cId="3686247525" sldId="688"/>
            <ac:picMk id="13" creationId="{E711B065-8C4C-9E6A-B9ED-E8B9AA5DE0E7}"/>
          </ac:picMkLst>
        </pc:picChg>
        <pc:picChg chg="add mod">
          <ac:chgData name="Lisa Ellis" userId="1e3b8b31-18a3-40b3-8e12-8230c5071370" providerId="ADAL" clId="{563BA9DA-5175-456B-8E08-B93023433B20}" dt="2026-02-23T12:08:20.656" v="4844" actId="1076"/>
          <ac:picMkLst>
            <pc:docMk/>
            <pc:sldMk cId="3686247525" sldId="688"/>
            <ac:picMk id="16" creationId="{2F9FFB2F-68C6-287B-E38A-1620F7062720}"/>
          </ac:picMkLst>
        </pc:picChg>
        <pc:picChg chg="add del mod">
          <ac:chgData name="Lisa Ellis" userId="1e3b8b31-18a3-40b3-8e12-8230c5071370" providerId="ADAL" clId="{563BA9DA-5175-456B-8E08-B93023433B20}" dt="2026-02-23T12:15:38.671" v="5362" actId="478"/>
          <ac:picMkLst>
            <pc:docMk/>
            <pc:sldMk cId="3686247525" sldId="688"/>
            <ac:picMk id="20" creationId="{5E08D585-EBF8-380D-513A-67015CBB9F3F}"/>
          </ac:picMkLst>
        </pc:picChg>
        <pc:picChg chg="add mod">
          <ac:chgData name="Lisa Ellis" userId="1e3b8b31-18a3-40b3-8e12-8230c5071370" providerId="ADAL" clId="{563BA9DA-5175-456B-8E08-B93023433B20}" dt="2026-02-23T12:17:39.620" v="5382" actId="1076"/>
          <ac:picMkLst>
            <pc:docMk/>
            <pc:sldMk cId="3686247525" sldId="688"/>
            <ac:picMk id="22" creationId="{2F70F7B8-458E-8C59-5257-87E0C6DC32C4}"/>
          </ac:picMkLst>
        </pc:picChg>
      </pc:sldChg>
      <pc:sldChg chg="addSp modSp new mod ord">
        <pc:chgData name="Lisa Ellis" userId="1e3b8b31-18a3-40b3-8e12-8230c5071370" providerId="ADAL" clId="{563BA9DA-5175-456B-8E08-B93023433B20}" dt="2026-02-23T14:48:27.112" v="6746"/>
        <pc:sldMkLst>
          <pc:docMk/>
          <pc:sldMk cId="1868782206" sldId="689"/>
        </pc:sldMkLst>
        <pc:spChg chg="mod">
          <ac:chgData name="Lisa Ellis" userId="1e3b8b31-18a3-40b3-8e12-8230c5071370" providerId="ADAL" clId="{563BA9DA-5175-456B-8E08-B93023433B20}" dt="2026-02-23T13:48:03.043" v="5895" actId="20577"/>
          <ac:spMkLst>
            <pc:docMk/>
            <pc:sldMk cId="1868782206" sldId="689"/>
            <ac:spMk id="2" creationId="{4CEAF810-4EC6-BE58-520F-25AC47BAD907}"/>
          </ac:spMkLst>
        </pc:spChg>
        <pc:spChg chg="mod">
          <ac:chgData name="Lisa Ellis" userId="1e3b8b31-18a3-40b3-8e12-8230c5071370" providerId="ADAL" clId="{563BA9DA-5175-456B-8E08-B93023433B20}" dt="2026-02-23T14:02:49.181" v="6428" actId="20577"/>
          <ac:spMkLst>
            <pc:docMk/>
            <pc:sldMk cId="1868782206" sldId="689"/>
            <ac:spMk id="3" creationId="{F5C3C025-8F4A-EDFD-46A4-934C704B4828}"/>
          </ac:spMkLst>
        </pc:spChg>
        <pc:spChg chg="add mod">
          <ac:chgData name="Lisa Ellis" userId="1e3b8b31-18a3-40b3-8e12-8230c5071370" providerId="ADAL" clId="{563BA9DA-5175-456B-8E08-B93023433B20}" dt="2026-02-23T14:32:54.802" v="6459" actId="207"/>
          <ac:spMkLst>
            <pc:docMk/>
            <pc:sldMk cId="1868782206" sldId="689"/>
            <ac:spMk id="12" creationId="{E603275E-6F40-78A2-59AD-AD2705577059}"/>
          </ac:spMkLst>
        </pc:spChg>
        <pc:picChg chg="add mod">
          <ac:chgData name="Lisa Ellis" userId="1e3b8b31-18a3-40b3-8e12-8230c5071370" providerId="ADAL" clId="{563BA9DA-5175-456B-8E08-B93023433B20}" dt="2026-02-23T13:53:50.239" v="6272" actId="1076"/>
          <ac:picMkLst>
            <pc:docMk/>
            <pc:sldMk cId="1868782206" sldId="689"/>
            <ac:picMk id="5" creationId="{0510FB01-2423-79D0-0E18-5D1E2903DC9A}"/>
          </ac:picMkLst>
        </pc:picChg>
        <pc:picChg chg="add mod">
          <ac:chgData name="Lisa Ellis" userId="1e3b8b31-18a3-40b3-8e12-8230c5071370" providerId="ADAL" clId="{563BA9DA-5175-456B-8E08-B93023433B20}" dt="2026-02-23T13:53:52.794" v="6273" actId="1076"/>
          <ac:picMkLst>
            <pc:docMk/>
            <pc:sldMk cId="1868782206" sldId="689"/>
            <ac:picMk id="7" creationId="{B6A8F873-A3DB-6E44-51FF-7A88A5D825C7}"/>
          </ac:picMkLst>
        </pc:picChg>
        <pc:picChg chg="add mod">
          <ac:chgData name="Lisa Ellis" userId="1e3b8b31-18a3-40b3-8e12-8230c5071370" providerId="ADAL" clId="{563BA9DA-5175-456B-8E08-B93023433B20}" dt="2026-02-23T13:53:54.715" v="6274" actId="1076"/>
          <ac:picMkLst>
            <pc:docMk/>
            <pc:sldMk cId="1868782206" sldId="689"/>
            <ac:picMk id="9" creationId="{43E033AE-8D3D-835E-0A66-D94196D1D427}"/>
          </ac:picMkLst>
        </pc:picChg>
        <pc:picChg chg="add mod">
          <ac:chgData name="Lisa Ellis" userId="1e3b8b31-18a3-40b3-8e12-8230c5071370" providerId="ADAL" clId="{563BA9DA-5175-456B-8E08-B93023433B20}" dt="2026-02-23T13:54:41.972" v="6278" actId="339"/>
          <ac:picMkLst>
            <pc:docMk/>
            <pc:sldMk cId="1868782206" sldId="689"/>
            <ac:picMk id="11" creationId="{A989D6B7-F87B-3B78-026D-C9471740EF9A}"/>
          </ac:picMkLst>
        </pc:picChg>
      </pc:sldChg>
      <pc:sldChg chg="addSp modSp mod ord">
        <pc:chgData name="Lisa Ellis" userId="1e3b8b31-18a3-40b3-8e12-8230c5071370" providerId="ADAL" clId="{563BA9DA-5175-456B-8E08-B93023433B20}" dt="2026-02-23T14:48:29.589" v="6748"/>
        <pc:sldMkLst>
          <pc:docMk/>
          <pc:sldMk cId="3740798772" sldId="690"/>
        </pc:sldMkLst>
        <pc:spChg chg="add mod">
          <ac:chgData name="Lisa Ellis" userId="1e3b8b31-18a3-40b3-8e12-8230c5071370" providerId="ADAL" clId="{563BA9DA-5175-456B-8E08-B93023433B20}" dt="2026-02-23T14:42:53.295" v="6494" actId="1076"/>
          <ac:spMkLst>
            <pc:docMk/>
            <pc:sldMk cId="3740798772" sldId="690"/>
            <ac:spMk id="5" creationId="{DBCEBAEF-FB60-A874-BB85-C9DE0616A143}"/>
          </ac:spMkLst>
        </pc:spChg>
        <pc:spChg chg="add mod">
          <ac:chgData name="Lisa Ellis" userId="1e3b8b31-18a3-40b3-8e12-8230c5071370" providerId="ADAL" clId="{563BA9DA-5175-456B-8E08-B93023433B20}" dt="2026-02-23T14:47:47.325" v="6744" actId="20577"/>
          <ac:spMkLst>
            <pc:docMk/>
            <pc:sldMk cId="3740798772" sldId="690"/>
            <ac:spMk id="6" creationId="{5C97D09F-13FE-1F96-A1B1-F6E896093065}"/>
          </ac:spMkLst>
        </pc:spChg>
        <pc:picChg chg="mod">
          <ac:chgData name="Lisa Ellis" userId="1e3b8b31-18a3-40b3-8e12-8230c5071370" providerId="ADAL" clId="{563BA9DA-5175-456B-8E08-B93023433B20}" dt="2026-02-23T14:47:42.683" v="6741" actId="1076"/>
          <ac:picMkLst>
            <pc:docMk/>
            <pc:sldMk cId="3740798772" sldId="690"/>
            <ac:picMk id="4" creationId="{FBA50D43-F11A-EB2A-ADCD-C6B03167171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E74B8187-1F03-46D2-B6B6-39FC4DF35684}">
      <dgm:prSet/>
      <dgm:spPr/>
      <dgm:t>
        <a:bodyPr/>
        <a:lstStyle/>
        <a:p>
          <a:r>
            <a:rPr lang="en-GB" b="1"/>
            <a:t>Plan your search strategy – keywords and phrases</a:t>
          </a:r>
          <a:endParaRPr lang="en-US" b="1"/>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dgm:t>
        <a:bodyPr/>
        <a:lstStyle/>
        <a:p>
          <a:endParaRPr lang="en-US"/>
        </a:p>
      </dgm:t>
    </dgm:pt>
    <dgm:pt modelId="{F6CA61E4-6F14-4D3B-A53C-7AEA2A99C171}">
      <dgm:prSet/>
      <dgm:spPr/>
      <dgm:t>
        <a:bodyPr/>
        <a:lstStyle/>
        <a:p>
          <a:r>
            <a:rPr lang="en-GB" b="1"/>
            <a:t>Understand the content of each source </a:t>
          </a:r>
          <a:endParaRPr lang="en-US" b="1"/>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dgm:t>
        <a:bodyPr/>
        <a:lstStyle/>
        <a:p>
          <a:endParaRPr lang="en-US"/>
        </a:p>
      </dgm:t>
    </dgm:pt>
    <dgm:pt modelId="{FA10AD81-4875-43A4-81F4-470B511A2E26}">
      <dgm:prSet/>
      <dgm:spPr/>
      <dgm:t>
        <a:bodyPr/>
        <a:lstStyle/>
        <a:p>
          <a:r>
            <a:rPr lang="en-GB" b="1"/>
            <a:t>Sign in to enhance results and functionality – save searches, set alerts</a:t>
          </a:r>
          <a:endParaRPr lang="en-US" b="1"/>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dgm:t>
        <a:bodyPr/>
        <a:lstStyle/>
        <a:p>
          <a:endParaRPr lang="en-US"/>
        </a:p>
      </dgm:t>
    </dgm:pt>
    <dgm:pt modelId="{ADB242FB-72FE-49ED-8E24-06A571A263F1}">
      <dgm:prSet/>
      <dgm:spPr/>
      <dgm:t>
        <a:bodyPr/>
        <a:lstStyle/>
        <a:p>
          <a:r>
            <a:rPr lang="en-GB" b="1"/>
            <a:t>Filter and refine your results</a:t>
          </a:r>
          <a:endParaRPr lang="en-US" b="1"/>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dgm:t>
        <a:bodyPr/>
        <a:lstStyle/>
        <a:p>
          <a:endParaRPr lang="en-US"/>
        </a:p>
      </dgm:t>
    </dgm:pt>
    <dgm:pt modelId="{78FFA86E-281F-464D-B33F-311F8D0506CF}">
      <dgm:prSet/>
      <dgm:spPr/>
      <dgm:t>
        <a:bodyPr/>
        <a:lstStyle/>
        <a:p>
          <a:r>
            <a:rPr lang="en-GB" b="1"/>
            <a:t>Be flexible - use information found in your results to do further searches</a:t>
          </a:r>
          <a:endParaRPr lang="en-US" b="1"/>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dgm:t>
        <a:bodyPr/>
        <a:lstStyle/>
        <a:p>
          <a:endParaRPr lang="en-US"/>
        </a:p>
      </dgm:t>
    </dgm:pt>
    <dgm:pt modelId="{CDDE69FC-A028-4CAD-B22C-B32A7BDD1A4B}">
      <dgm:prSet/>
      <dgm:spPr/>
      <dgm:t>
        <a:bodyPr/>
        <a:lstStyle/>
        <a:p>
          <a:r>
            <a:rPr lang="en-GB" b="1"/>
            <a:t>Organise your information</a:t>
          </a:r>
          <a:endParaRPr lang="en-US" b="1"/>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dgm:t>
        <a:bodyPr/>
        <a:lstStyle/>
        <a:p>
          <a:endParaRPr lang="en-US"/>
        </a:p>
      </dgm:t>
    </dgm:pt>
    <dgm:pt modelId="{133AC632-7FAB-4291-A7B1-1747FB7C8D61}">
      <dgm:prSet/>
      <dgm:spPr/>
      <dgm:t>
        <a:bodyPr/>
        <a:lstStyle/>
        <a:p>
          <a:r>
            <a:rPr lang="en-GB" b="1"/>
            <a:t>Look at Help pages for guidance and tips</a:t>
          </a:r>
          <a:endParaRPr lang="en-US" b="1"/>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3F1CFAC5-1C21-447F-BD55-D777B5BDAF19}" type="pres">
      <dgm:prSet presAssocID="{2A3D1776-8E13-4E1E-8B4E-020D0D42BBB4}" presName="Name0" presStyleCnt="0">
        <dgm:presLayoutVars>
          <dgm:dir/>
          <dgm:resizeHandles val="exact"/>
        </dgm:presLayoutVars>
      </dgm:prSet>
      <dgm:spPr/>
    </dgm:pt>
    <dgm:pt modelId="{5EC3EBCC-E452-46E8-8083-6B00D64F0A92}" type="pres">
      <dgm:prSet presAssocID="{E74B8187-1F03-46D2-B6B6-39FC4DF35684}" presName="node" presStyleLbl="node1" presStyleIdx="0" presStyleCnt="7">
        <dgm:presLayoutVars>
          <dgm:bulletEnabled val="1"/>
        </dgm:presLayoutVars>
      </dgm:prSet>
      <dgm:spPr/>
    </dgm:pt>
    <dgm:pt modelId="{0EAE29AB-869E-46D1-BD5C-0B5C571B9844}" type="pres">
      <dgm:prSet presAssocID="{50E7820D-060D-45EE-9696-646D730DE426}" presName="sibTrans" presStyleLbl="sibTrans1D1" presStyleIdx="0" presStyleCnt="6"/>
      <dgm:spPr/>
    </dgm:pt>
    <dgm:pt modelId="{0F8C4E2F-4AA5-4556-955F-7F15A7ABAB73}" type="pres">
      <dgm:prSet presAssocID="{50E7820D-060D-45EE-9696-646D730DE426}" presName="connectorText" presStyleLbl="sibTrans1D1" presStyleIdx="0" presStyleCnt="6"/>
      <dgm:spPr/>
    </dgm:pt>
    <dgm:pt modelId="{615D8262-8174-4C88-BFF6-6BBD272059B9}" type="pres">
      <dgm:prSet presAssocID="{F6CA61E4-6F14-4D3B-A53C-7AEA2A99C171}" presName="node" presStyleLbl="node1" presStyleIdx="1" presStyleCnt="7">
        <dgm:presLayoutVars>
          <dgm:bulletEnabled val="1"/>
        </dgm:presLayoutVars>
      </dgm:prSet>
      <dgm:spPr/>
    </dgm:pt>
    <dgm:pt modelId="{F9F0A023-E59B-42C4-BE64-6318928A5791}" type="pres">
      <dgm:prSet presAssocID="{1CE57238-B82A-4C88-8971-61D355C8DB32}" presName="sibTrans" presStyleLbl="sibTrans1D1" presStyleIdx="1" presStyleCnt="6"/>
      <dgm:spPr/>
    </dgm:pt>
    <dgm:pt modelId="{BEF7CA79-8686-4E32-9945-F8EC80E573E1}" type="pres">
      <dgm:prSet presAssocID="{1CE57238-B82A-4C88-8971-61D355C8DB32}" presName="connectorText" presStyleLbl="sibTrans1D1" presStyleIdx="1" presStyleCnt="6"/>
      <dgm:spPr/>
    </dgm:pt>
    <dgm:pt modelId="{D070348E-47EF-4AA2-8D63-E243DACFD890}" type="pres">
      <dgm:prSet presAssocID="{FA10AD81-4875-43A4-81F4-470B511A2E26}" presName="node" presStyleLbl="node1" presStyleIdx="2" presStyleCnt="7">
        <dgm:presLayoutVars>
          <dgm:bulletEnabled val="1"/>
        </dgm:presLayoutVars>
      </dgm:prSet>
      <dgm:spPr/>
    </dgm:pt>
    <dgm:pt modelId="{A7B0ADEC-F593-47C1-B23E-A7FD009B8B45}" type="pres">
      <dgm:prSet presAssocID="{324CBA28-ADD1-4BB0-A550-C7EF21D7E33F}" presName="sibTrans" presStyleLbl="sibTrans1D1" presStyleIdx="2" presStyleCnt="6"/>
      <dgm:spPr/>
    </dgm:pt>
    <dgm:pt modelId="{397A34BB-EE03-40DD-B493-DFA4EE0EE139}" type="pres">
      <dgm:prSet presAssocID="{324CBA28-ADD1-4BB0-A550-C7EF21D7E33F}" presName="connectorText" presStyleLbl="sibTrans1D1" presStyleIdx="2" presStyleCnt="6"/>
      <dgm:spPr/>
    </dgm:pt>
    <dgm:pt modelId="{6F5CB7ED-0B06-4F55-9192-CF0F3DC8AACA}" type="pres">
      <dgm:prSet presAssocID="{ADB242FB-72FE-49ED-8E24-06A571A263F1}" presName="node" presStyleLbl="node1" presStyleIdx="3" presStyleCnt="7">
        <dgm:presLayoutVars>
          <dgm:bulletEnabled val="1"/>
        </dgm:presLayoutVars>
      </dgm:prSet>
      <dgm:spPr/>
    </dgm:pt>
    <dgm:pt modelId="{9D321352-1557-4EDB-91E4-2BD7888CBB2B}" type="pres">
      <dgm:prSet presAssocID="{E127251D-BE09-4DC5-95C9-DC8603B40031}" presName="sibTrans" presStyleLbl="sibTrans1D1" presStyleIdx="3" presStyleCnt="6"/>
      <dgm:spPr/>
    </dgm:pt>
    <dgm:pt modelId="{6C906E23-AE0A-46F3-A9BD-9F5E7EAE8A99}" type="pres">
      <dgm:prSet presAssocID="{E127251D-BE09-4DC5-95C9-DC8603B40031}" presName="connectorText" presStyleLbl="sibTrans1D1" presStyleIdx="3" presStyleCnt="6"/>
      <dgm:spPr/>
    </dgm:pt>
    <dgm:pt modelId="{230E8ADA-6DB5-4DCB-BFC5-1E37A6673294}" type="pres">
      <dgm:prSet presAssocID="{78FFA86E-281F-464D-B33F-311F8D0506CF}" presName="node" presStyleLbl="node1" presStyleIdx="4" presStyleCnt="7">
        <dgm:presLayoutVars>
          <dgm:bulletEnabled val="1"/>
        </dgm:presLayoutVars>
      </dgm:prSet>
      <dgm:spPr/>
    </dgm:pt>
    <dgm:pt modelId="{C2A00E56-6BD9-43DC-BDE0-764B9868934F}" type="pres">
      <dgm:prSet presAssocID="{29BFB949-4A50-4C6B-A9C4-0B30BAD10560}" presName="sibTrans" presStyleLbl="sibTrans1D1" presStyleIdx="4" presStyleCnt="6"/>
      <dgm:spPr/>
    </dgm:pt>
    <dgm:pt modelId="{43FD89EC-74F1-4EB4-82E0-979FF8C0D713}" type="pres">
      <dgm:prSet presAssocID="{29BFB949-4A50-4C6B-A9C4-0B30BAD10560}" presName="connectorText" presStyleLbl="sibTrans1D1" presStyleIdx="4" presStyleCnt="6"/>
      <dgm:spPr/>
    </dgm:pt>
    <dgm:pt modelId="{E98B9237-A552-413D-A169-1BBDD1492074}" type="pres">
      <dgm:prSet presAssocID="{CDDE69FC-A028-4CAD-B22C-B32A7BDD1A4B}" presName="node" presStyleLbl="node1" presStyleIdx="5" presStyleCnt="7">
        <dgm:presLayoutVars>
          <dgm:bulletEnabled val="1"/>
        </dgm:presLayoutVars>
      </dgm:prSet>
      <dgm:spPr/>
    </dgm:pt>
    <dgm:pt modelId="{3494F782-9DAB-4406-932E-925114A9B9C8}" type="pres">
      <dgm:prSet presAssocID="{A91CE32A-0F50-407F-847A-C62299087DAC}" presName="sibTrans" presStyleLbl="sibTrans1D1" presStyleIdx="5" presStyleCnt="6"/>
      <dgm:spPr/>
    </dgm:pt>
    <dgm:pt modelId="{D3D3502B-FED6-4517-A2CC-343CC40187A0}" type="pres">
      <dgm:prSet presAssocID="{A91CE32A-0F50-407F-847A-C62299087DAC}" presName="connectorText" presStyleLbl="sibTrans1D1" presStyleIdx="5" presStyleCnt="6"/>
      <dgm:spPr/>
    </dgm:pt>
    <dgm:pt modelId="{C85EF274-4F76-4925-8DE7-242EAE4E1930}" type="pres">
      <dgm:prSet presAssocID="{133AC632-7FAB-4291-A7B1-1747FB7C8D61}" presName="node" presStyleLbl="node1" presStyleIdx="6" presStyleCnt="7">
        <dgm:presLayoutVars>
          <dgm:bulletEnabled val="1"/>
        </dgm:presLayoutVars>
      </dgm:prSet>
      <dgm:spPr/>
    </dgm:pt>
  </dgm:ptLst>
  <dgm:cxnLst>
    <dgm:cxn modelId="{4E889704-B2E9-4993-9C5A-76CE233B34ED}" type="presOf" srcId="{50E7820D-060D-45EE-9696-646D730DE426}" destId="{0F8C4E2F-4AA5-4556-955F-7F15A7ABAB73}" srcOrd="1" destOrd="0" presId="urn:microsoft.com/office/officeart/2016/7/layout/RepeatingBendingProcessNew"/>
    <dgm:cxn modelId="{80E6830F-BE12-40FA-99C3-42D36076F569}" type="presOf" srcId="{A91CE32A-0F50-407F-847A-C62299087DAC}" destId="{D3D3502B-FED6-4517-A2CC-343CC40187A0}" srcOrd="1" destOrd="0" presId="urn:microsoft.com/office/officeart/2016/7/layout/RepeatingBendingProcessNew"/>
    <dgm:cxn modelId="{B65C8112-92C9-451D-B0DA-0844926278E9}" type="presOf" srcId="{CDDE69FC-A028-4CAD-B22C-B32A7BDD1A4B}" destId="{E98B9237-A552-413D-A169-1BBDD1492074}"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AD0DA41D-6150-42AA-B833-38CC29E54C7D}" type="presOf" srcId="{FA10AD81-4875-43A4-81F4-470B511A2E26}" destId="{D070348E-47EF-4AA2-8D63-E243DACFD890}" srcOrd="0" destOrd="0" presId="urn:microsoft.com/office/officeart/2016/7/layout/RepeatingBendingProcessNew"/>
    <dgm:cxn modelId="{6BD8D529-B3C7-4C67-AAE7-35A6FDDA3EAF}" srcId="{2A3D1776-8E13-4E1E-8B4E-020D0D42BBB4}" destId="{FA10AD81-4875-43A4-81F4-470B511A2E26}" srcOrd="2" destOrd="0" parTransId="{540593F4-2388-4F5D-AAA1-DF1835EDD16F}" sibTransId="{324CBA28-ADD1-4BB0-A550-C7EF21D7E33F}"/>
    <dgm:cxn modelId="{33968A2B-E6A8-4252-864A-A26D2BCADF90}" type="presOf" srcId="{F6CA61E4-6F14-4D3B-A53C-7AEA2A99C171}" destId="{615D8262-8174-4C88-BFF6-6BBD272059B9}" srcOrd="0" destOrd="0" presId="urn:microsoft.com/office/officeart/2016/7/layout/RepeatingBendingProcessNew"/>
    <dgm:cxn modelId="{DF22453A-F11F-4AB1-AD07-046995E74040}" type="presOf" srcId="{29BFB949-4A50-4C6B-A9C4-0B30BAD10560}" destId="{43FD89EC-74F1-4EB4-82E0-979FF8C0D713}" srcOrd="1" destOrd="0" presId="urn:microsoft.com/office/officeart/2016/7/layout/RepeatingBendingProcessNew"/>
    <dgm:cxn modelId="{C648266B-E627-4928-A9BE-DB631DAF4C2C}" type="presOf" srcId="{78FFA86E-281F-464D-B33F-311F8D0506CF}" destId="{230E8ADA-6DB5-4DCB-BFC5-1E37A6673294}" srcOrd="0" destOrd="0" presId="urn:microsoft.com/office/officeart/2016/7/layout/RepeatingBendingProcessNew"/>
    <dgm:cxn modelId="{AC515A6D-F82B-4F1E-81AF-FDF9E190C1D6}" type="presOf" srcId="{50E7820D-060D-45EE-9696-646D730DE426}" destId="{0EAE29AB-869E-46D1-BD5C-0B5C571B9844}" srcOrd="0" destOrd="0" presId="urn:microsoft.com/office/officeart/2016/7/layout/RepeatingBendingProcessNew"/>
    <dgm:cxn modelId="{7184BD53-05BC-4505-93FD-242D7CAB65C3}" type="presOf" srcId="{29BFB949-4A50-4C6B-A9C4-0B30BAD10560}" destId="{C2A00E56-6BD9-43DC-BDE0-764B9868934F}"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0F57CA82-E042-42B4-8969-E90561FC69E7}" type="presOf" srcId="{E127251D-BE09-4DC5-95C9-DC8603B40031}" destId="{9D321352-1557-4EDB-91E4-2BD7888CBB2B}" srcOrd="0" destOrd="0" presId="urn:microsoft.com/office/officeart/2016/7/layout/RepeatingBendingProcessNew"/>
    <dgm:cxn modelId="{EBAA9F8B-49CD-47D0-AA06-050A837D992E}" type="presOf" srcId="{E74B8187-1F03-46D2-B6B6-39FC4DF35684}" destId="{5EC3EBCC-E452-46E8-8083-6B00D64F0A92}" srcOrd="0" destOrd="0" presId="urn:microsoft.com/office/officeart/2016/7/layout/RepeatingBendingProcessNew"/>
    <dgm:cxn modelId="{286DF396-8263-4C26-8457-5BA7FA714A85}" type="presOf" srcId="{1CE57238-B82A-4C88-8971-61D355C8DB32}" destId="{F9F0A023-E59B-42C4-BE64-6318928A5791}"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DAA9BDB3-4228-4B31-B046-21F8108EB8E1}" srcId="{2A3D1776-8E13-4E1E-8B4E-020D0D42BBB4}" destId="{CDDE69FC-A028-4CAD-B22C-B32A7BDD1A4B}" srcOrd="5" destOrd="0" parTransId="{40F46082-D250-4BFD-9D40-670BFC075E52}" sibTransId="{A91CE32A-0F50-407F-847A-C62299087DAC}"/>
    <dgm:cxn modelId="{E9F75AB4-C3F7-4A33-9798-B7AF73B85B21}" type="presOf" srcId="{324CBA28-ADD1-4BB0-A550-C7EF21D7E33F}" destId="{397A34BB-EE03-40DD-B493-DFA4EE0EE139}" srcOrd="1" destOrd="0" presId="urn:microsoft.com/office/officeart/2016/7/layout/RepeatingBendingProcessNew"/>
    <dgm:cxn modelId="{F675B5B5-9A9F-4522-BD3F-1D64DFD7901F}" type="presOf" srcId="{1CE57238-B82A-4C88-8971-61D355C8DB32}" destId="{BEF7CA79-8686-4E32-9945-F8EC80E573E1}" srcOrd="1" destOrd="0" presId="urn:microsoft.com/office/officeart/2016/7/layout/RepeatingBendingProcessNew"/>
    <dgm:cxn modelId="{5DD195BE-7357-41AF-9E66-BB4D174963BC}" type="presOf" srcId="{324CBA28-ADD1-4BB0-A550-C7EF21D7E33F}" destId="{A7B0ADEC-F593-47C1-B23E-A7FD009B8B45}" srcOrd="0" destOrd="0" presId="urn:microsoft.com/office/officeart/2016/7/layout/RepeatingBendingProcessNew"/>
    <dgm:cxn modelId="{3ED514C6-50B4-4678-8829-C41E51D0ED18}" type="presOf" srcId="{2A3D1776-8E13-4E1E-8B4E-020D0D42BBB4}" destId="{3F1CFAC5-1C21-447F-BD55-D777B5BDAF19}" srcOrd="0" destOrd="0" presId="urn:microsoft.com/office/officeart/2016/7/layout/RepeatingBendingProcessNew"/>
    <dgm:cxn modelId="{2C1CA1C6-EA6F-4FD7-B685-2AB169B4B5E1}" srcId="{2A3D1776-8E13-4E1E-8B4E-020D0D42BBB4}" destId="{ADB242FB-72FE-49ED-8E24-06A571A263F1}" srcOrd="3" destOrd="0" parTransId="{7BD2ABA2-EE2E-40FA-BA10-B657BEC4F0B0}" sibTransId="{E127251D-BE09-4DC5-95C9-DC8603B40031}"/>
    <dgm:cxn modelId="{6D5BC5D4-9A27-4B58-9D51-26FE93F31742}" type="presOf" srcId="{ADB242FB-72FE-49ED-8E24-06A571A263F1}" destId="{6F5CB7ED-0B06-4F55-9192-CF0F3DC8AACA}" srcOrd="0" destOrd="0" presId="urn:microsoft.com/office/officeart/2016/7/layout/RepeatingBendingProcessNew"/>
    <dgm:cxn modelId="{E86AF4D9-F61E-4EA6-BD4C-D82800C47EF3}" type="presOf" srcId="{A91CE32A-0F50-407F-847A-C62299087DAC}" destId="{3494F782-9DAB-4406-932E-925114A9B9C8}"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B8EF32FD-226C-4F9B-9978-9518D813CCD9}" type="presOf" srcId="{133AC632-7FAB-4291-A7B1-1747FB7C8D61}" destId="{C85EF274-4F76-4925-8DE7-242EAE4E1930}" srcOrd="0" destOrd="0" presId="urn:microsoft.com/office/officeart/2016/7/layout/RepeatingBendingProcessNew"/>
    <dgm:cxn modelId="{9181ABFE-0797-4CC4-B533-5A196B25E3F9}" type="presOf" srcId="{E127251D-BE09-4DC5-95C9-DC8603B40031}" destId="{6C906E23-AE0A-46F3-A9BD-9F5E7EAE8A99}" srcOrd="1" destOrd="0" presId="urn:microsoft.com/office/officeart/2016/7/layout/RepeatingBendingProcessNew"/>
    <dgm:cxn modelId="{BEA55C64-6526-47DB-961E-236B1AE14B41}" type="presParOf" srcId="{3F1CFAC5-1C21-447F-BD55-D777B5BDAF19}" destId="{5EC3EBCC-E452-46E8-8083-6B00D64F0A92}" srcOrd="0" destOrd="0" presId="urn:microsoft.com/office/officeart/2016/7/layout/RepeatingBendingProcessNew"/>
    <dgm:cxn modelId="{34DE2F81-70C6-4912-8432-A893CACA5235}" type="presParOf" srcId="{3F1CFAC5-1C21-447F-BD55-D777B5BDAF19}" destId="{0EAE29AB-869E-46D1-BD5C-0B5C571B9844}" srcOrd="1" destOrd="0" presId="urn:microsoft.com/office/officeart/2016/7/layout/RepeatingBendingProcessNew"/>
    <dgm:cxn modelId="{F68E70BE-2449-4CE4-8A9A-D3A8FA5A4C00}" type="presParOf" srcId="{0EAE29AB-869E-46D1-BD5C-0B5C571B9844}" destId="{0F8C4E2F-4AA5-4556-955F-7F15A7ABAB73}" srcOrd="0" destOrd="0" presId="urn:microsoft.com/office/officeart/2016/7/layout/RepeatingBendingProcessNew"/>
    <dgm:cxn modelId="{3BDC1608-B3F3-4F5E-B9F3-CEBC4B8A2E6E}" type="presParOf" srcId="{3F1CFAC5-1C21-447F-BD55-D777B5BDAF19}" destId="{615D8262-8174-4C88-BFF6-6BBD272059B9}" srcOrd="2" destOrd="0" presId="urn:microsoft.com/office/officeart/2016/7/layout/RepeatingBendingProcessNew"/>
    <dgm:cxn modelId="{4A6E0F8D-2FC7-49CE-A28E-CA7B709D5C30}" type="presParOf" srcId="{3F1CFAC5-1C21-447F-BD55-D777B5BDAF19}" destId="{F9F0A023-E59B-42C4-BE64-6318928A5791}" srcOrd="3" destOrd="0" presId="urn:microsoft.com/office/officeart/2016/7/layout/RepeatingBendingProcessNew"/>
    <dgm:cxn modelId="{726CF529-15E2-45B1-A6B9-A20BB380F7FB}" type="presParOf" srcId="{F9F0A023-E59B-42C4-BE64-6318928A5791}" destId="{BEF7CA79-8686-4E32-9945-F8EC80E573E1}" srcOrd="0" destOrd="0" presId="urn:microsoft.com/office/officeart/2016/7/layout/RepeatingBendingProcessNew"/>
    <dgm:cxn modelId="{8525C586-3AAD-436C-A7F4-1D1CDD31747C}" type="presParOf" srcId="{3F1CFAC5-1C21-447F-BD55-D777B5BDAF19}" destId="{D070348E-47EF-4AA2-8D63-E243DACFD890}" srcOrd="4" destOrd="0" presId="urn:microsoft.com/office/officeart/2016/7/layout/RepeatingBendingProcessNew"/>
    <dgm:cxn modelId="{E089E9BB-E151-49B3-95C5-DB100765F83A}" type="presParOf" srcId="{3F1CFAC5-1C21-447F-BD55-D777B5BDAF19}" destId="{A7B0ADEC-F593-47C1-B23E-A7FD009B8B45}" srcOrd="5" destOrd="0" presId="urn:microsoft.com/office/officeart/2016/7/layout/RepeatingBendingProcessNew"/>
    <dgm:cxn modelId="{A3F0B7BC-D319-49B4-8EE3-DE06090B3DEE}" type="presParOf" srcId="{A7B0ADEC-F593-47C1-B23E-A7FD009B8B45}" destId="{397A34BB-EE03-40DD-B493-DFA4EE0EE139}" srcOrd="0" destOrd="0" presId="urn:microsoft.com/office/officeart/2016/7/layout/RepeatingBendingProcessNew"/>
    <dgm:cxn modelId="{325F00FA-3A04-4A4C-B7CD-DF004964D2A0}" type="presParOf" srcId="{3F1CFAC5-1C21-447F-BD55-D777B5BDAF19}" destId="{6F5CB7ED-0B06-4F55-9192-CF0F3DC8AACA}" srcOrd="6" destOrd="0" presId="urn:microsoft.com/office/officeart/2016/7/layout/RepeatingBendingProcessNew"/>
    <dgm:cxn modelId="{626EAE3B-76B4-4390-8D1C-55EE79218FBE}" type="presParOf" srcId="{3F1CFAC5-1C21-447F-BD55-D777B5BDAF19}" destId="{9D321352-1557-4EDB-91E4-2BD7888CBB2B}" srcOrd="7" destOrd="0" presId="urn:microsoft.com/office/officeart/2016/7/layout/RepeatingBendingProcessNew"/>
    <dgm:cxn modelId="{E8BA7C48-4744-40EC-966A-12DA6E07A336}" type="presParOf" srcId="{9D321352-1557-4EDB-91E4-2BD7888CBB2B}" destId="{6C906E23-AE0A-46F3-A9BD-9F5E7EAE8A99}" srcOrd="0" destOrd="0" presId="urn:microsoft.com/office/officeart/2016/7/layout/RepeatingBendingProcessNew"/>
    <dgm:cxn modelId="{0F8B8BF1-FB31-497A-B607-DEB7E3BF84DE}" type="presParOf" srcId="{3F1CFAC5-1C21-447F-BD55-D777B5BDAF19}" destId="{230E8ADA-6DB5-4DCB-BFC5-1E37A6673294}" srcOrd="8" destOrd="0" presId="urn:microsoft.com/office/officeart/2016/7/layout/RepeatingBendingProcessNew"/>
    <dgm:cxn modelId="{744AB3FE-4C27-4074-8DB7-F81BC24E7A1B}" type="presParOf" srcId="{3F1CFAC5-1C21-447F-BD55-D777B5BDAF19}" destId="{C2A00E56-6BD9-43DC-BDE0-764B9868934F}" srcOrd="9" destOrd="0" presId="urn:microsoft.com/office/officeart/2016/7/layout/RepeatingBendingProcessNew"/>
    <dgm:cxn modelId="{702257C7-DF3C-44C4-A74D-03764E5B8B31}" type="presParOf" srcId="{C2A00E56-6BD9-43DC-BDE0-764B9868934F}" destId="{43FD89EC-74F1-4EB4-82E0-979FF8C0D713}" srcOrd="0" destOrd="0" presId="urn:microsoft.com/office/officeart/2016/7/layout/RepeatingBendingProcessNew"/>
    <dgm:cxn modelId="{4275A7A9-0276-48FE-BA62-39A1BB5F5B71}" type="presParOf" srcId="{3F1CFAC5-1C21-447F-BD55-D777B5BDAF19}" destId="{E98B9237-A552-413D-A169-1BBDD1492074}" srcOrd="10" destOrd="0" presId="urn:microsoft.com/office/officeart/2016/7/layout/RepeatingBendingProcessNew"/>
    <dgm:cxn modelId="{CDEF1203-54AF-49B0-9635-A4E2F1FA4E70}" type="presParOf" srcId="{3F1CFAC5-1C21-447F-BD55-D777B5BDAF19}" destId="{3494F782-9DAB-4406-932E-925114A9B9C8}" srcOrd="11" destOrd="0" presId="urn:microsoft.com/office/officeart/2016/7/layout/RepeatingBendingProcessNew"/>
    <dgm:cxn modelId="{0F6B4660-0E9C-444F-809C-AE29B7B8A8FF}" type="presParOf" srcId="{3494F782-9DAB-4406-932E-925114A9B9C8}" destId="{D3D3502B-FED6-4517-A2CC-343CC40187A0}" srcOrd="0" destOrd="0" presId="urn:microsoft.com/office/officeart/2016/7/layout/RepeatingBendingProcessNew"/>
    <dgm:cxn modelId="{4C0138E9-F7E8-4A96-B603-2E79B637DDB6}" type="presParOf" srcId="{3F1CFAC5-1C21-447F-BD55-D777B5BDAF19}" destId="{C85EF274-4F76-4925-8DE7-242EAE4E1930}"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E29AB-869E-46D1-BD5C-0B5C571B9844}">
      <dsp:nvSpPr>
        <dsp:cNvPr id="0" name=""/>
        <dsp:cNvSpPr/>
      </dsp:nvSpPr>
      <dsp:spPr>
        <a:xfrm>
          <a:off x="2561911" y="1737719"/>
          <a:ext cx="558503" cy="91440"/>
        </a:xfrm>
        <a:custGeom>
          <a:avLst/>
          <a:gdLst/>
          <a:ahLst/>
          <a:cxnLst/>
          <a:rect l="0" t="0" r="0" b="0"/>
          <a:pathLst>
            <a:path>
              <a:moveTo>
                <a:pt x="0" y="45720"/>
              </a:moveTo>
              <a:lnTo>
                <a:pt x="55850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435" y="1780493"/>
        <a:ext cx="29455" cy="5891"/>
      </dsp:txXfrm>
    </dsp:sp>
    <dsp:sp modelId="{5EC3EBCC-E452-46E8-8083-6B00D64F0A92}">
      <dsp:nvSpPr>
        <dsp:cNvPr id="0" name=""/>
        <dsp:cNvSpPr/>
      </dsp:nvSpPr>
      <dsp:spPr>
        <a:xfrm>
          <a:off x="2391" y="1015042"/>
          <a:ext cx="2561320" cy="153679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Plan your search strategy – keywords and phrases</a:t>
          </a:r>
          <a:endParaRPr lang="en-US" sz="2200" b="1" kern="1200"/>
        </a:p>
      </dsp:txBody>
      <dsp:txXfrm>
        <a:off x="2391" y="1015042"/>
        <a:ext cx="2561320" cy="1536792"/>
      </dsp:txXfrm>
    </dsp:sp>
    <dsp:sp modelId="{F9F0A023-E59B-42C4-BE64-6318928A5791}">
      <dsp:nvSpPr>
        <dsp:cNvPr id="0" name=""/>
        <dsp:cNvSpPr/>
      </dsp:nvSpPr>
      <dsp:spPr>
        <a:xfrm>
          <a:off x="5712335" y="1737719"/>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76859" y="1780493"/>
        <a:ext cx="29455" cy="5891"/>
      </dsp:txXfrm>
    </dsp:sp>
    <dsp:sp modelId="{615D8262-8174-4C88-BFF6-6BBD272059B9}">
      <dsp:nvSpPr>
        <dsp:cNvPr id="0" name=""/>
        <dsp:cNvSpPr/>
      </dsp:nvSpPr>
      <dsp:spPr>
        <a:xfrm>
          <a:off x="3152815" y="1015042"/>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Understand the content of each source </a:t>
          </a:r>
          <a:endParaRPr lang="en-US" sz="2200" b="1" kern="1200"/>
        </a:p>
      </dsp:txBody>
      <dsp:txXfrm>
        <a:off x="3152815" y="1015042"/>
        <a:ext cx="2561320" cy="1536792"/>
      </dsp:txXfrm>
    </dsp:sp>
    <dsp:sp modelId="{A7B0ADEC-F593-47C1-B23E-A7FD009B8B45}">
      <dsp:nvSpPr>
        <dsp:cNvPr id="0" name=""/>
        <dsp:cNvSpPr/>
      </dsp:nvSpPr>
      <dsp:spPr>
        <a:xfrm>
          <a:off x="8862759" y="1737719"/>
          <a:ext cx="558503" cy="91440"/>
        </a:xfrm>
        <a:custGeom>
          <a:avLst/>
          <a:gdLst/>
          <a:ahLst/>
          <a:cxnLst/>
          <a:rect l="0" t="0" r="0" b="0"/>
          <a:pathLst>
            <a:path>
              <a:moveTo>
                <a:pt x="0" y="45720"/>
              </a:moveTo>
              <a:lnTo>
                <a:pt x="55850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27284" y="1780493"/>
        <a:ext cx="29455" cy="5891"/>
      </dsp:txXfrm>
    </dsp:sp>
    <dsp:sp modelId="{D070348E-47EF-4AA2-8D63-E243DACFD890}">
      <dsp:nvSpPr>
        <dsp:cNvPr id="0" name=""/>
        <dsp:cNvSpPr/>
      </dsp:nvSpPr>
      <dsp:spPr>
        <a:xfrm>
          <a:off x="6303239" y="1015042"/>
          <a:ext cx="2561320" cy="153679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Sign in to enhance results and functionality – save searches, set alerts</a:t>
          </a:r>
          <a:endParaRPr lang="en-US" sz="2200" b="1" kern="1200"/>
        </a:p>
      </dsp:txBody>
      <dsp:txXfrm>
        <a:off x="6303239" y="1015042"/>
        <a:ext cx="2561320" cy="1536792"/>
      </dsp:txXfrm>
    </dsp:sp>
    <dsp:sp modelId="{9D321352-1557-4EDB-91E4-2BD7888CBB2B}">
      <dsp:nvSpPr>
        <dsp:cNvPr id="0" name=""/>
        <dsp:cNvSpPr/>
      </dsp:nvSpPr>
      <dsp:spPr>
        <a:xfrm>
          <a:off x="1283051" y="2550035"/>
          <a:ext cx="9451272" cy="558503"/>
        </a:xfrm>
        <a:custGeom>
          <a:avLst/>
          <a:gdLst/>
          <a:ahLst/>
          <a:cxnLst/>
          <a:rect l="0" t="0" r="0" b="0"/>
          <a:pathLst>
            <a:path>
              <a:moveTo>
                <a:pt x="9451272" y="0"/>
              </a:moveTo>
              <a:lnTo>
                <a:pt x="9451272" y="296351"/>
              </a:lnTo>
              <a:lnTo>
                <a:pt x="0" y="296351"/>
              </a:lnTo>
              <a:lnTo>
                <a:pt x="0" y="55850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1947" y="2826341"/>
        <a:ext cx="473480" cy="5891"/>
      </dsp:txXfrm>
    </dsp:sp>
    <dsp:sp modelId="{6F5CB7ED-0B06-4F55-9192-CF0F3DC8AACA}">
      <dsp:nvSpPr>
        <dsp:cNvPr id="0" name=""/>
        <dsp:cNvSpPr/>
      </dsp:nvSpPr>
      <dsp:spPr>
        <a:xfrm>
          <a:off x="9453663" y="1015042"/>
          <a:ext cx="2561320" cy="153679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Filter and refine your results</a:t>
          </a:r>
          <a:endParaRPr lang="en-US" sz="2200" b="1" kern="1200"/>
        </a:p>
      </dsp:txBody>
      <dsp:txXfrm>
        <a:off x="9453663" y="1015042"/>
        <a:ext cx="2561320" cy="1536792"/>
      </dsp:txXfrm>
    </dsp:sp>
    <dsp:sp modelId="{C2A00E56-6BD9-43DC-BDE0-764B9868934F}">
      <dsp:nvSpPr>
        <dsp:cNvPr id="0" name=""/>
        <dsp:cNvSpPr/>
      </dsp:nvSpPr>
      <dsp:spPr>
        <a:xfrm>
          <a:off x="2561911" y="3863614"/>
          <a:ext cx="558503" cy="91440"/>
        </a:xfrm>
        <a:custGeom>
          <a:avLst/>
          <a:gdLst/>
          <a:ahLst/>
          <a:cxnLst/>
          <a:rect l="0" t="0" r="0" b="0"/>
          <a:pathLst>
            <a:path>
              <a:moveTo>
                <a:pt x="0" y="45720"/>
              </a:moveTo>
              <a:lnTo>
                <a:pt x="55850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435" y="3906389"/>
        <a:ext cx="29455" cy="5891"/>
      </dsp:txXfrm>
    </dsp:sp>
    <dsp:sp modelId="{230E8ADA-6DB5-4DCB-BFC5-1E37A6673294}">
      <dsp:nvSpPr>
        <dsp:cNvPr id="0" name=""/>
        <dsp:cNvSpPr/>
      </dsp:nvSpPr>
      <dsp:spPr>
        <a:xfrm>
          <a:off x="2391" y="3140938"/>
          <a:ext cx="2561320" cy="153679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Be flexible - use information found in your results to do further searches</a:t>
          </a:r>
          <a:endParaRPr lang="en-US" sz="2200" b="1" kern="1200"/>
        </a:p>
      </dsp:txBody>
      <dsp:txXfrm>
        <a:off x="2391" y="3140938"/>
        <a:ext cx="2561320" cy="1536792"/>
      </dsp:txXfrm>
    </dsp:sp>
    <dsp:sp modelId="{3494F782-9DAB-4406-932E-925114A9B9C8}">
      <dsp:nvSpPr>
        <dsp:cNvPr id="0" name=""/>
        <dsp:cNvSpPr/>
      </dsp:nvSpPr>
      <dsp:spPr>
        <a:xfrm>
          <a:off x="5712335" y="3863614"/>
          <a:ext cx="558503" cy="91440"/>
        </a:xfrm>
        <a:custGeom>
          <a:avLst/>
          <a:gdLst/>
          <a:ahLst/>
          <a:cxnLst/>
          <a:rect l="0" t="0" r="0" b="0"/>
          <a:pathLst>
            <a:path>
              <a:moveTo>
                <a:pt x="0" y="45720"/>
              </a:moveTo>
              <a:lnTo>
                <a:pt x="55850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76859" y="3906389"/>
        <a:ext cx="29455" cy="5891"/>
      </dsp:txXfrm>
    </dsp:sp>
    <dsp:sp modelId="{E98B9237-A552-413D-A169-1BBDD1492074}">
      <dsp:nvSpPr>
        <dsp:cNvPr id="0" name=""/>
        <dsp:cNvSpPr/>
      </dsp:nvSpPr>
      <dsp:spPr>
        <a:xfrm>
          <a:off x="3152815" y="3140938"/>
          <a:ext cx="2561320" cy="153679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Organise your information</a:t>
          </a:r>
          <a:endParaRPr lang="en-US" sz="2200" b="1" kern="1200"/>
        </a:p>
      </dsp:txBody>
      <dsp:txXfrm>
        <a:off x="3152815" y="3140938"/>
        <a:ext cx="2561320" cy="1536792"/>
      </dsp:txXfrm>
    </dsp:sp>
    <dsp:sp modelId="{C85EF274-4F76-4925-8DE7-242EAE4E1930}">
      <dsp:nvSpPr>
        <dsp:cNvPr id="0" name=""/>
        <dsp:cNvSpPr/>
      </dsp:nvSpPr>
      <dsp:spPr>
        <a:xfrm>
          <a:off x="6303239" y="3140938"/>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Look at Help pages for guidance and tips</a:t>
          </a:r>
          <a:endParaRPr lang="en-US" sz="2200" b="1" kern="1200"/>
        </a:p>
      </dsp:txBody>
      <dsp:txXfrm>
        <a:off x="6303239" y="3140938"/>
        <a:ext cx="2561320" cy="153679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Welcome to today’s session on Advanced searching.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875812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will be a short introduction to using the library catalogue and databases to find literature on your topic. </a:t>
            </a:r>
          </a:p>
          <a:p>
            <a:endParaRPr lang="en-GB" sz="1400">
              <a:latin typeface="Aptos" panose="020B0004020202020204" pitchFamily="34" charset="0"/>
            </a:endParaRPr>
          </a:p>
          <a:p>
            <a:r>
              <a:rPr lang="en-GB" sz="1400">
                <a:latin typeface="Aptos" panose="020B0004020202020204" pitchFamily="34" charset="0"/>
              </a:rPr>
              <a:t>We will explore how to create a search strategy and  how to combine your keywords  and terms using Boolean operators and truncation to narrow and broaden your initial search.</a:t>
            </a:r>
          </a:p>
          <a:p>
            <a:endParaRPr lang="en-GB" sz="1400">
              <a:latin typeface="Aptos" panose="020B0004020202020204" pitchFamily="34" charset="0"/>
            </a:endParaRPr>
          </a:p>
          <a:p>
            <a:r>
              <a:rPr lang="en-GB" sz="1400">
                <a:latin typeface="Aptos" panose="020B0004020202020204" pitchFamily="34" charset="0"/>
              </a:rPr>
              <a:t>As we cannot cover everything in 1 hour, pink button links  to our infoskills will appear throughout so you can explore further.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934201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705998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So what is a literature review?</a:t>
            </a:r>
          </a:p>
          <a:p>
            <a:endParaRPr lang="en-GB" sz="1400">
              <a:latin typeface="Aptos" panose="020B0004020202020204" pitchFamily="34" charset="0"/>
            </a:endParaRPr>
          </a:p>
          <a:p>
            <a:r>
              <a:rPr lang="en-GB" sz="1400">
                <a:latin typeface="Aptos" panose="020B0004020202020204" pitchFamily="34" charset="0"/>
              </a:rPr>
              <a:t>It is not simply a summary of existing research, but an extended piece of writing which allows you to collate, link, evaluate and critically evaluate the key sources and research on your topic.</a:t>
            </a:r>
          </a:p>
          <a:p>
            <a:endParaRPr lang="en-GB" sz="1400">
              <a:latin typeface="Aptos" panose="020B0004020202020204" pitchFamily="34" charset="0"/>
            </a:endParaRPr>
          </a:p>
          <a:p>
            <a:r>
              <a:rPr lang="en-GB" sz="1400">
                <a:latin typeface="Aptos" panose="020B0004020202020204" pitchFamily="34" charset="0"/>
              </a:rPr>
              <a:t>Whether or not you have to produce a literature review for your assignment, you will still need to explore and critically evaluate research on your topic.</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All new findings are built on previous research, experiments and investigations. </a:t>
            </a:r>
          </a:p>
          <a:p>
            <a:endParaRPr lang="en-GB" sz="1400">
              <a:latin typeface="Aptos" panose="020B0004020202020204" pitchFamily="34" charset="0"/>
            </a:endParaRPr>
          </a:p>
          <a:p>
            <a:r>
              <a:rPr lang="en-GB" sz="1400">
                <a:latin typeface="Aptos" panose="020B0004020202020204" pitchFamily="34" charset="0"/>
              </a:rPr>
              <a:t>Your lit review shows how your investigation fits in with what has been done before and gives it context.</a:t>
            </a:r>
          </a:p>
          <a:p>
            <a:endParaRPr lang="en-GB" sz="1400">
              <a:latin typeface="Aptos" panose="020B0004020202020204" pitchFamily="34" charset="0"/>
            </a:endParaRPr>
          </a:p>
          <a:p>
            <a:r>
              <a:rPr lang="en-GB" sz="1400">
                <a:latin typeface="Aptos" panose="020B0004020202020204" pitchFamily="34" charset="0"/>
              </a:rPr>
              <a:t>It demonstrates you have selected the best information to develop the context for your own research.</a:t>
            </a:r>
          </a:p>
          <a:p>
            <a:endParaRPr lang="en-GB" sz="1400">
              <a:latin typeface="Aptos" panose="020B0004020202020204" pitchFamily="34" charset="0"/>
            </a:endParaRPr>
          </a:p>
          <a:p>
            <a:r>
              <a:rPr lang="en-GB" sz="1400">
                <a:latin typeface="Aptos" panose="020B0004020202020204" pitchFamily="34" charset="0"/>
              </a:rPr>
              <a:t>It should show you have understood and critically analysed the research you have chosen to include. E.g. the arguments, methodology, and the strengths and weaknesses of each </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2658488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first critically evaluate the source.</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click the pink infoskills button.</a:t>
            </a:r>
          </a:p>
          <a:p>
            <a:endParaRPr lang="en-GB" sz="1400">
              <a:latin typeface="Aptos" panose="020B0004020202020204" pitchFamily="34" charset="0"/>
            </a:endParaRPr>
          </a:p>
          <a:p>
            <a:r>
              <a:rPr lang="en-GB" sz="1400">
                <a:latin typeface="Aptos" panose="020B0004020202020204" pitchFamily="34" charset="0"/>
              </a:rPr>
              <a:t>Note: </a:t>
            </a:r>
          </a:p>
          <a:p>
            <a:r>
              <a:rPr lang="en-GB" sz="1400">
                <a:latin typeface="Aptos" panose="020B0004020202020204" pitchFamily="34" charset="0"/>
              </a:rPr>
              <a:t>Evaluating ensures you do not use biased or inaccurate information.</a:t>
            </a:r>
          </a:p>
          <a:p>
            <a:r>
              <a:rPr lang="en-GB" sz="1400">
                <a:latin typeface="Aptos" panose="020B0004020202020204" pitchFamily="34" charset="0"/>
              </a:rPr>
              <a:t>Critiquing  ensures you do not accept an article just because it has been published. </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Ensure you evaluate all sources and look out for key identifiers of academic information. </a:t>
            </a:r>
          </a:p>
          <a:p>
            <a:endParaRPr lang="en-GB"/>
          </a:p>
          <a:p>
            <a:r>
              <a:rPr lang="en-GB"/>
              <a:t>Once you have located good sources, then you can begin to critically analyse the information contained within.</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do need to include a literature review, it is useful to create a working question with objectives to help you organise it. </a:t>
            </a:r>
          </a:p>
          <a:p>
            <a:endParaRPr lang="en-GB" sz="1400">
              <a:latin typeface="Aptos" panose="020B0004020202020204" pitchFamily="34" charset="0"/>
            </a:endParaRPr>
          </a:p>
          <a:p>
            <a:r>
              <a:rPr lang="en-GB" sz="1400">
                <a:latin typeface="Aptos" panose="020B0004020202020204" pitchFamily="34" charset="0"/>
              </a:rPr>
              <a:t>You may find it will change as you progress in your research and find more interesting topics related to your subject area.</a:t>
            </a:r>
          </a:p>
          <a:p>
            <a:endParaRPr lang="en-GB" sz="1400">
              <a:latin typeface="Aptos" panose="020B0004020202020204" pitchFamily="34" charset="0"/>
            </a:endParaRPr>
          </a:p>
          <a:p>
            <a:r>
              <a:rPr lang="en-GB" sz="1400">
                <a:latin typeface="Aptos" panose="020B0004020202020204" pitchFamily="34" charset="0"/>
              </a:rPr>
              <a:t>The pink button will link to more details, hints and tips.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030656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Every time you discover a new theme or link, create a sub-heading. This will help you organise and link your research. You will not use everything you find, but it is better to save it somewhere (e.g. your favourites in your reading list, or in your library account) and delete later if not required.</a:t>
            </a:r>
          </a:p>
          <a:p>
            <a:endParaRPr lang="en-GB" sz="1400">
              <a:latin typeface="Aptos" panose="020B0004020202020204" pitchFamily="34" charset="0"/>
            </a:endParaRPr>
          </a:p>
          <a:p>
            <a:pPr marL="285750" indent="-285750">
              <a:buFont typeface="Arial" panose="020B0604020202020204" pitchFamily="34" charset="0"/>
              <a:buChar char="•"/>
            </a:pPr>
            <a:r>
              <a:rPr lang="en-GB" sz="1400">
                <a:latin typeface="Aptos" panose="020B0004020202020204" pitchFamily="34" charset="0"/>
              </a:rPr>
              <a:t>Start broad and brief to set the scene.</a:t>
            </a:r>
          </a:p>
          <a:p>
            <a:pPr marL="285750" indent="-285750">
              <a:buFont typeface="Arial" panose="020B0604020202020204" pitchFamily="34" charset="0"/>
              <a:buChar char="•"/>
            </a:pPr>
            <a:r>
              <a:rPr lang="en-GB" sz="1400">
                <a:latin typeface="Aptos" panose="020B0004020202020204" pitchFamily="34" charset="0"/>
              </a:rPr>
              <a:t>Narrow the focus with studies that overlap your research.</a:t>
            </a:r>
          </a:p>
          <a:p>
            <a:pPr marL="285750" indent="-285750">
              <a:buFont typeface="Arial" panose="020B0604020202020204" pitchFamily="34" charset="0"/>
              <a:buChar char="•"/>
            </a:pPr>
            <a:r>
              <a:rPr lang="en-GB" sz="1400">
                <a:latin typeface="Aptos" panose="020B0004020202020204" pitchFamily="34" charset="0"/>
              </a:rPr>
              <a:t>Drill deeper to find research directly related to your specific investigation. </a:t>
            </a:r>
          </a:p>
          <a:p>
            <a:endParaRPr lang="en-GB" sz="1400">
              <a:latin typeface="Aptos" panose="020B0004020202020204" pitchFamily="34" charset="0"/>
            </a:endParaRPr>
          </a:p>
          <a:p>
            <a:r>
              <a:rPr lang="en-GB" sz="1400">
                <a:latin typeface="Aptos" panose="020B0004020202020204" pitchFamily="34" charset="0"/>
              </a:rPr>
              <a:t>Map your reading using keywords or themes you find in multiple articles, note any different terminology and subject headings you find. </a:t>
            </a:r>
          </a:p>
          <a:p>
            <a:r>
              <a:rPr lang="en-GB" sz="1400">
                <a:latin typeface="Aptos" panose="020B0004020202020204" pitchFamily="34" charset="0"/>
              </a:rPr>
              <a:t>Note which key journals, authors and databases appear in your searches.</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693822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latin typeface="Aptos" panose="020B0004020202020204" pitchFamily="34" charset="0"/>
              </a:rPr>
              <a:t>The library discovery tool is a great starting point. Using keywords you can search across many of our collections and resources in a single simple search.</a:t>
            </a:r>
            <a:endParaRPr lang="en-US">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34630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be taken into the library catalogue when you complete an initial keyword search. </a:t>
            </a:r>
          </a:p>
          <a:p>
            <a:endParaRPr lang="en-GB" sz="1400">
              <a:latin typeface="Aptos" panose="020B0004020202020204" pitchFamily="34" charset="0"/>
            </a:endParaRPr>
          </a:p>
          <a:p>
            <a:r>
              <a:rPr lang="en-GB" sz="1400">
                <a:latin typeface="Aptos" panose="020B0004020202020204" pitchFamily="34" charset="0"/>
              </a:rPr>
              <a:t>This slide just serves as a reminder of what is available through the catalogue and where to find journals, individual databases and more.</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181097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Boolean operators allow you to narrow or expand your search. E.g.</a:t>
            </a:r>
          </a:p>
          <a:p>
            <a:endParaRPr lang="en-GB" sz="1400">
              <a:latin typeface="Aptos" panose="020B0004020202020204" pitchFamily="34" charset="0"/>
            </a:endParaRPr>
          </a:p>
          <a:p>
            <a:r>
              <a:rPr lang="en-GB" sz="1400">
                <a:latin typeface="Aptos" panose="020B0004020202020204" pitchFamily="34" charset="0"/>
              </a:rPr>
              <a:t>Diet AND Nutrition will narrow down to resources which only include both terms.</a:t>
            </a:r>
          </a:p>
          <a:p>
            <a:endParaRPr lang="en-GB" sz="1400">
              <a:latin typeface="Aptos" panose="020B0004020202020204" pitchFamily="34" charset="0"/>
            </a:endParaRPr>
          </a:p>
          <a:p>
            <a:r>
              <a:rPr lang="en-GB" sz="1400">
                <a:latin typeface="Aptos" panose="020B0004020202020204" pitchFamily="34" charset="0"/>
              </a:rPr>
              <a:t>Diet OR Nutrition will expand to find individual terms and both terms.</a:t>
            </a:r>
          </a:p>
          <a:p>
            <a:endParaRPr lang="en-GB" sz="1400">
              <a:latin typeface="Aptos" panose="020B0004020202020204" pitchFamily="34" charset="0"/>
            </a:endParaRPr>
          </a:p>
          <a:p>
            <a:r>
              <a:rPr lang="en-GB" sz="1400">
                <a:latin typeface="Aptos" panose="020B0004020202020204" pitchFamily="34" charset="0"/>
              </a:rPr>
              <a:t>Diet NOT Nutrition will exclude any results which include Nutrition.</a:t>
            </a:r>
          </a:p>
          <a:p>
            <a:endParaRPr lang="en-GB" sz="1400">
              <a:latin typeface="Aptos" panose="020B0004020202020204" pitchFamily="34" charset="0"/>
            </a:endParaRPr>
          </a:p>
          <a:p>
            <a:r>
              <a:rPr lang="en-GB" sz="1400">
                <a:latin typeface="Aptos" panose="020B0004020202020204" pitchFamily="34" charset="0"/>
              </a:rPr>
              <a:t>Be careful using NOT as some useful results may contain both terms but will be excluded from your results.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2236623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When you find a resource and click on the record and scroll down, you will find more options. </a:t>
            </a:r>
          </a:p>
          <a:p>
            <a:endParaRPr lang="en-GB" sz="1400"/>
          </a:p>
          <a:p>
            <a:r>
              <a:rPr lang="en-GB" sz="1400"/>
              <a:t>Authors often use all different types of words to describe the same thing. Subject headings are really useful as they provide a consistent standard way of describing a subject </a:t>
            </a:r>
          </a:p>
          <a:p>
            <a:endParaRPr lang="en-GB" sz="1400"/>
          </a:p>
          <a:p>
            <a:r>
              <a:rPr lang="en-GB" sz="1400"/>
              <a:t>They are selected from a standardised controlled list or thesauri of words for the particular subject matter to allow for more precise searching. </a:t>
            </a:r>
          </a:p>
          <a:p>
            <a:endParaRPr lang="en-GB" sz="1400"/>
          </a:p>
          <a:p>
            <a:r>
              <a:rPr lang="en-GB" sz="1400"/>
              <a:t>The item record of a source found via the library Discovery tool will often display a list of hyperlinked subject headings for you to explore. </a:t>
            </a:r>
          </a:p>
          <a:p>
            <a:endParaRPr lang="en-GB" sz="1400"/>
          </a:p>
          <a:p>
            <a:r>
              <a:rPr lang="en-GB" sz="1400"/>
              <a:t>Within individual databases, you can search  for subject terms using the thesauri or subject headings. </a:t>
            </a:r>
            <a:endParaRPr lang="en-US" sz="140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070518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Expand with truncation and explore title or subject </a:t>
            </a:r>
            <a:r>
              <a:rPr lang="en-US">
                <a:ea typeface="Calibri"/>
                <a:cs typeface="Calibri"/>
              </a:rPr>
              <a:t>searches. Note</a:t>
            </a:r>
            <a:r>
              <a:rPr lang="en-US" dirty="0">
                <a:ea typeface="Calibri"/>
                <a:cs typeface="Calibri"/>
              </a:rPr>
              <a:t> you cannot use the exact function with truncation.</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478764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There is so much more to explore and find on the library catalogue. We pay for and subscribe to thousands of academic journals, articles and databases to  provide the best resources for your subject. Many of these cannot be found via Google or AI.</a:t>
            </a:r>
          </a:p>
          <a:p>
            <a:endParaRPr lang="en-GB" sz="1400">
              <a:latin typeface="Aptos" panose="020B0004020202020204" pitchFamily="34" charset="0"/>
            </a:endParaRPr>
          </a:p>
          <a:p>
            <a:r>
              <a:rPr lang="en-GB" sz="1400">
                <a:latin typeface="Aptos" panose="020B0004020202020204" pitchFamily="34" charset="0"/>
              </a:rPr>
              <a:t>Google is easy because it is familiar. Practice and build your confidence using the library catalogue. When ready, explore and try using some of the advanced searching techniques to help you find more. </a:t>
            </a:r>
            <a:endParaRPr lang="en-US" sz="1400">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6530682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a:latin typeface="Aptos" panose="020B0004020202020204" pitchFamily="34" charset="0"/>
            </a:endParaRPr>
          </a:p>
          <a:p>
            <a:r>
              <a:rPr lang="en-GB" sz="140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865697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Google Scholar is another tool you can use to find information. Be aware that not all information is academic or peer-reviewed. You can however link our library to it so it will display any resources which we subscribe to.</a:t>
            </a:r>
          </a:p>
          <a:p>
            <a:endParaRPr lang="en-GB"/>
          </a:p>
          <a:p>
            <a:r>
              <a:rPr lang="en-GB"/>
              <a:t>Click on the pink searching the internet button to find out many more tips and tricks on finding academic or suitable sources on the internet.</a:t>
            </a:r>
            <a:endParaRPr lang="en-US"/>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1516229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348163"/>
            <a:ext cx="5486400" cy="3600450"/>
          </a:xfrm>
        </p:spPr>
        <p:txBody>
          <a:bodyPr/>
          <a:lstStyle/>
          <a:p>
            <a:r>
              <a:rPr lang="en-GB" sz="1400">
                <a:latin typeface="Aptos" panose="020B0004020202020204" pitchFamily="34" charset="0"/>
              </a:rPr>
              <a:t>Another useful tool is the </a:t>
            </a:r>
            <a:r>
              <a:rPr lang="en-GB" sz="1400" err="1">
                <a:latin typeface="Aptos" panose="020B0004020202020204" pitchFamily="34" charset="0"/>
              </a:rPr>
              <a:t>Libkey</a:t>
            </a:r>
            <a:r>
              <a:rPr lang="en-GB" sz="1400">
                <a:latin typeface="Aptos" panose="020B0004020202020204" pitchFamily="34" charset="0"/>
              </a:rPr>
              <a:t> Nomad plug in.</a:t>
            </a:r>
          </a:p>
          <a:p>
            <a:endParaRPr lang="en-GB" sz="1400">
              <a:latin typeface="Aptos" panose="020B0004020202020204" pitchFamily="34" charset="0"/>
            </a:endParaRPr>
          </a:p>
          <a:p>
            <a:r>
              <a:rPr lang="en-GB" sz="1400">
                <a:latin typeface="Aptos" panose="020B0004020202020204" pitchFamily="34" charset="0"/>
              </a:rPr>
              <a:t>If you end up on a journal publisher’s website from Google and try to access a subscribed article - it will let you know if we have subscribed to an article in the library.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3396206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are at a loss as where to start with your keyword searching and possible Boolean search string, you can ask AI for some ideas.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Remember the Library discovery search tool does not search all our subscribed material. </a:t>
            </a:r>
          </a:p>
          <a:p>
            <a:endParaRPr lang="en-GB" sz="1400">
              <a:latin typeface="Aptos" panose="020B0004020202020204" pitchFamily="34" charset="0"/>
            </a:endParaRPr>
          </a:p>
          <a:p>
            <a:r>
              <a:rPr lang="en-GB" sz="1400">
                <a:latin typeface="Aptos" panose="020B0004020202020204" pitchFamily="34" charset="0"/>
              </a:rPr>
              <a:t>Additionally, individual databases usually provide more filters and more controlled indexing. They tend to be focused on specific disciplines, so allow a more focused search. </a:t>
            </a:r>
          </a:p>
          <a:p>
            <a:endParaRPr lang="en-GB" sz="1400">
              <a:latin typeface="Aptos" panose="020B0004020202020204" pitchFamily="34" charset="0"/>
            </a:endParaRPr>
          </a:p>
          <a:p>
            <a:r>
              <a:rPr lang="en-GB" sz="1400">
                <a:latin typeface="Aptos" panose="020B0004020202020204" pitchFamily="34" charset="0"/>
              </a:rPr>
              <a:t>Many now offer AI insights to help you quickly scan an article to help you decide if it is worth reading more deeply. </a:t>
            </a: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42600746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Use what you have found in your discovery search to inform you’re your database search.</a:t>
            </a:r>
          </a:p>
          <a:p>
            <a:endParaRPr lang="en-GB" sz="1400">
              <a:latin typeface="Aptos" panose="020B0004020202020204" pitchFamily="34" charset="0"/>
            </a:endParaRPr>
          </a:p>
          <a:p>
            <a:r>
              <a:rPr lang="en-GB" sz="1400">
                <a:latin typeface="Aptos" panose="020B0004020202020204" pitchFamily="34" charset="0"/>
              </a:rPr>
              <a:t>Explore the help guides, different subject headings and related links.</a:t>
            </a:r>
          </a:p>
          <a:p>
            <a:endParaRPr lang="en-GB" sz="1400">
              <a:latin typeface="Aptos" panose="020B0004020202020204" pitchFamily="34" charset="0"/>
            </a:endParaRPr>
          </a:p>
          <a:p>
            <a:r>
              <a:rPr lang="en-GB" sz="1400">
                <a:latin typeface="Aptos" panose="020B0004020202020204" pitchFamily="34" charset="0"/>
              </a:rPr>
              <a:t>Repeat your Boolean search in different databases. </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1439173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E9984-68CD-E6BB-0297-76F7430521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4F873-282F-5700-1776-033B12DC8C71}"/>
              </a:ext>
            </a:extLst>
          </p:cNvPr>
          <p:cNvSpPr>
            <a:spLocks noGrp="1" noRot="1" noChangeAspect="1"/>
          </p:cNvSpPr>
          <p:nvPr>
            <p:ph type="sldImg"/>
          </p:nvPr>
        </p:nvSpPr>
        <p:spPr>
          <a:xfrm>
            <a:off x="685800" y="1100138"/>
            <a:ext cx="5486400" cy="3086100"/>
          </a:xfrm>
        </p:spPr>
        <p:txBody>
          <a:bodyPr/>
          <a:lstStyle/>
          <a:p>
            <a:endParaRPr lang="en-US"/>
          </a:p>
        </p:txBody>
      </p:sp>
      <p:sp>
        <p:nvSpPr>
          <p:cNvPr id="3" name="Notes Placeholder 2">
            <a:extLst>
              <a:ext uri="{FF2B5EF4-FFF2-40B4-BE49-F238E27FC236}">
                <a16:creationId xmlns:a16="http://schemas.microsoft.com/office/drawing/2014/main" id="{8534CAD7-99AB-B491-D3C6-D511B562F8E1}"/>
              </a:ext>
            </a:extLst>
          </p:cNvPr>
          <p:cNvSpPr>
            <a:spLocks noGrp="1"/>
          </p:cNvSpPr>
          <p:nvPr>
            <p:ph type="body" idx="1"/>
          </p:nvPr>
        </p:nvSpPr>
        <p:spPr/>
        <p:txBody>
          <a:bodyPr/>
          <a:lstStyle/>
          <a:p>
            <a:r>
              <a:rPr lang="en-GB" sz="1400">
                <a:latin typeface="Aptos" panose="020B0004020202020204" pitchFamily="34" charset="0"/>
              </a:rPr>
              <a:t>These are just a selection of some of the databases you may find useful. It will be up to you to decide which ones you wish to explore and search and will depend on your topic. All are available with 24/7 access from home, except Ancestry which can only be accessed from on campus.</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7A9261E2-BBFA-161F-256F-76FA4ECCD452}"/>
              </a:ext>
            </a:extLst>
          </p:cNvPr>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6097322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some useful links to some support links and pages for some of our big databases. </a:t>
            </a:r>
          </a:p>
          <a:p>
            <a:r>
              <a:rPr lang="en-GB" sz="140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100" y="530225"/>
            <a:ext cx="6272213" cy="3527425"/>
          </a:xfrm>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search strategy is not linear. You may go through this cycle a few times, before you are happy with your research title and resources.</a:t>
            </a:r>
          </a:p>
          <a:p>
            <a:endParaRPr lang="en-GB" sz="1400">
              <a:latin typeface="Aptos" panose="020B0004020202020204" pitchFamily="34" charset="0"/>
            </a:endParaRPr>
          </a:p>
          <a:p>
            <a:r>
              <a:rPr lang="en-GB" sz="1400">
                <a:latin typeface="Aptos" panose="020B0004020202020204" pitchFamily="34" charset="0"/>
              </a:rPr>
              <a:t>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34</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also have access to the library AI research tool which is found in the tabs at the top of the library catalogue page.</a:t>
            </a:r>
          </a:p>
          <a:p>
            <a:endParaRPr lang="en-GB" sz="1400">
              <a:latin typeface="Aptos" panose="020B0004020202020204" pitchFamily="34" charset="0"/>
            </a:endParaRPr>
          </a:p>
          <a:p>
            <a:r>
              <a:rPr lang="en-GB" sz="1400">
                <a:latin typeface="Aptos" panose="020B0004020202020204" pitchFamily="34" charset="0"/>
              </a:rPr>
              <a:t>It can be useful to find material, keywords and studies on unfamiliar topics as it uses natural language searching and is less likely to hallucinate than tools like ChatGPT.</a:t>
            </a:r>
          </a:p>
          <a:p>
            <a:endParaRPr lang="en-GB" sz="1400">
              <a:latin typeface="Aptos" panose="020B0004020202020204" pitchFamily="34" charset="0"/>
            </a:endParaRPr>
          </a:p>
          <a:p>
            <a:r>
              <a:rPr lang="en-GB" sz="1400">
                <a:latin typeface="Aptos" panose="020B0004020202020204" pitchFamily="34" charset="0"/>
              </a:rPr>
              <a:t>It can be a useful starting point to your search, or to locate further studies you may have missed in your original search.</a:t>
            </a:r>
          </a:p>
          <a:p>
            <a:endParaRPr lang="en-GB">
              <a:latin typeface="Aptos" panose="020B0004020202020204" pitchFamily="34" charset="0"/>
            </a:endParaRPr>
          </a:p>
          <a:p>
            <a:r>
              <a:rPr lang="en-GB">
                <a:latin typeface="Aptos" panose="020B0004020202020204" pitchFamily="34" charset="0"/>
              </a:rPr>
              <a:t>However, it cannot be relied upon in isolation. It does not replace a comprehensive search of the library.</a:t>
            </a:r>
          </a:p>
          <a:p>
            <a:endParaRPr lang="en-GB">
              <a:latin typeface="Aptos" panose="020B0004020202020204" pitchFamily="34" charset="0"/>
            </a:endParaRPr>
          </a:p>
          <a:p>
            <a:r>
              <a:rPr lang="en-GB">
                <a:latin typeface="Aptos" panose="020B0004020202020204" pitchFamily="34" charset="0"/>
              </a:rPr>
              <a:t>To find out more and how to use it, explore the further Searching Techniques infoskills section in the Advanced Searching unit.</a:t>
            </a:r>
            <a:endParaRPr lang="en-US">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1800545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Similar to the Library discovery tool, it does not search everything we subscribe to.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13594054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Other web browsers other than Google are available and will often have a GenAI chatbot embedded into it.</a:t>
            </a:r>
          </a:p>
          <a:p>
            <a:endParaRPr lang="en-GB" sz="1400">
              <a:latin typeface="Aptos" panose="020B0004020202020204" pitchFamily="34" charset="0"/>
              <a:cs typeface="Calibri"/>
            </a:endParaRPr>
          </a:p>
          <a:p>
            <a:r>
              <a:rPr lang="en-GB" sz="1400">
                <a:latin typeface="Aptos" panose="020B0004020202020204" pitchFamily="34" charset="0"/>
                <a:cs typeface="Calibri"/>
              </a:rPr>
              <a:t>Though these AI tools can be useful, you must be critically aware of their limitations and their accuracy. They can often miss nuance, hallucinate and give non-existent or false references. It is imperative you always find the origin of the information and check any information provided. </a:t>
            </a:r>
          </a:p>
          <a:p>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9135217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Generally you will be allowed to use it to help you find and organise your literature and to help you manage your references as well as basic grammar, spelling and readability.</a:t>
            </a:r>
          </a:p>
          <a:p>
            <a:r>
              <a:rPr lang="en-GB" sz="1400">
                <a:latin typeface="Aptos" panose="020B0004020202020204" pitchFamily="34" charset="0"/>
              </a:rPr>
              <a:t>Always check your brief and with your tutor.</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31865612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latin typeface="Aptos" panose="020B0004020202020204" pitchFamily="34" charset="0"/>
              </a:rPr>
              <a:t>As Generated AI information is now appearing in all our online searches. It can be difficult to ascertain the authority, currency, relevance and origin of the information we find.</a:t>
            </a:r>
          </a:p>
          <a:p>
            <a:endParaRPr lang="en-GB">
              <a:latin typeface="Aptos" panose="020B0004020202020204" pitchFamily="34" charset="0"/>
            </a:endParaRPr>
          </a:p>
          <a:p>
            <a:r>
              <a:rPr lang="en-GB">
                <a:latin typeface="Aptos" panose="020B0004020202020204" pitchFamily="34" charset="0"/>
              </a:rPr>
              <a:t>Bristol University have produced a useful AI CRAAP test to help you consider some of the issues of using GENAI information. </a:t>
            </a:r>
          </a:p>
          <a:p>
            <a:endParaRPr lang="en-GB">
              <a:latin typeface="Aptos" panose="020B0004020202020204" pitchFamily="34" charset="0"/>
            </a:endParaRPr>
          </a:p>
          <a:p>
            <a:r>
              <a:rPr lang="en-GB">
                <a:latin typeface="Aptos" panose="020B0004020202020204" pitchFamily="34" charset="0"/>
              </a:rPr>
              <a:t>We advise all students to explore the GENAI infoskills unit to find out more about GENAI and why the library is still the best place to find accurate academic information. </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2879317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4539102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46</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47</a:t>
            </a:fld>
            <a:endParaRPr lang="en-GB"/>
          </a:p>
        </p:txBody>
      </p:sp>
    </p:spTree>
    <p:extLst>
      <p:ext uri="{BB962C8B-B14F-4D97-AF65-F5344CB8AC3E}">
        <p14:creationId xmlns:p14="http://schemas.microsoft.com/office/powerpoint/2010/main" val="22153327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48</a:t>
            </a:fld>
            <a:endParaRPr lang="en-GB"/>
          </a:p>
        </p:txBody>
      </p:sp>
    </p:spTree>
    <p:extLst>
      <p:ext uri="{BB962C8B-B14F-4D97-AF65-F5344CB8AC3E}">
        <p14:creationId xmlns:p14="http://schemas.microsoft.com/office/powerpoint/2010/main" val="42058308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2" name="Picture 1">
            <a:extLst>
              <a:ext uri="{FF2B5EF4-FFF2-40B4-BE49-F238E27FC236}">
                <a16:creationId xmlns:a16="http://schemas.microsoft.com/office/drawing/2014/main" id="{1EEEC939-8EB6-2998-A77D-3B8C054AE734}"/>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D7FC4C01-AA1B-0F9D-7A79-EE7B47F99E32}"/>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71669E69-327E-9618-BF98-1CC14926FC41}"/>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5" name="Picture 4">
            <a:extLst>
              <a:ext uri="{FF2B5EF4-FFF2-40B4-BE49-F238E27FC236}">
                <a16:creationId xmlns:a16="http://schemas.microsoft.com/office/drawing/2014/main" id="{2F80CF29-B32E-1910-2799-0AF964785DCD}"/>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BF66B1DC-B8B6-CBE7-A3A9-09227EA7D68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1688CF71-4F4B-3796-3CE4-5D0438C6E2F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5" name="Picture 4">
            <a:extLst>
              <a:ext uri="{FF2B5EF4-FFF2-40B4-BE49-F238E27FC236}">
                <a16:creationId xmlns:a16="http://schemas.microsoft.com/office/drawing/2014/main" id="{4C6D1819-D921-DBF3-B8A9-4DCBD02D2AD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935E89E5-AAB4-8A20-ECFD-FC834C798C9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ED19374D-F963-CBC2-AD8F-46FB49E9B1FC}"/>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5" name="Picture 4">
            <a:extLst>
              <a:ext uri="{FF2B5EF4-FFF2-40B4-BE49-F238E27FC236}">
                <a16:creationId xmlns:a16="http://schemas.microsoft.com/office/drawing/2014/main" id="{F374BC30-AC2D-1DD0-6DFB-E0801EF104C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Bluesky</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pic>
        <p:nvPicPr>
          <p:cNvPr id="8" name="Picture 7">
            <a:extLst>
              <a:ext uri="{FF2B5EF4-FFF2-40B4-BE49-F238E27FC236}">
                <a16:creationId xmlns:a16="http://schemas.microsoft.com/office/drawing/2014/main" id="{C4FEF38C-82BE-526B-3002-AE4B5736C69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0.xml"/><Relationship Id="rId5" Type="http://schemas.openxmlformats.org/officeDocument/2006/relationships/hyperlink" Target="https://creativecommons.org/licenses/by/3.0/" TargetMode="External"/><Relationship Id="rId4" Type="http://schemas.openxmlformats.org/officeDocument/2006/relationships/hyperlink" Target="https://press.rebus.community/literaturereviewsedunursing/chapter/chapter-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hyperlink" Target="https://moodle.uwtsd.ac.uk/mod/scorm/player.php?a=7713&amp;currentorg=articulate_rise&amp;scoid=16959&amp;sesskey=oX2GOodlen&amp;display=popup&amp;mode=norma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moodle.uwtsd.ac.uk/mod/page/view.php?id=47560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hyperlink" Target="https://moodle.uwtsd.ac.uk/mod/page/view.php?id=475600" TargetMode="External"/><Relationship Id="rId4" Type="http://schemas.openxmlformats.org/officeDocument/2006/relationships/hyperlink" Target="https://librarysearch.uwtsd.ac.uk/discovery/dbsearch?vid=44WHELF_UWTSD%3A44WHELF_UWTSD_VU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hyperlink" Target="https://www.uwtsd.ac.uk/library" TargetMode="External"/><Relationship Id="rId4" Type="http://schemas.openxmlformats.org/officeDocument/2006/relationships/hyperlink" Target="https://librarysearch.uwtsd.ac.uk/discovery/search?vid=44WHELF_UWTSD:44WHELF_UWTSD_VU1&amp;lang=e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0.xml"/><Relationship Id="rId5" Type="http://schemas.openxmlformats.org/officeDocument/2006/relationships/hyperlink" Target="https://moodle.uwtsd.ac.uk/mod/scorm/player.php?a=7714&amp;currentorg=articulate_rise&amp;scoid=16961&amp;sesskey=oX2GOodlen&amp;display=popup&amp;mode=normal" TargetMode="Externa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hyperlink" Target="https://moodle.uwtsd.ac.uk/mod/scorm/player.php?a=7714&amp;currentorg=articulate_rise&amp;scoid=16961&amp;sesskey=oX2GOodlen&amp;display=popup&amp;mode=normal" TargetMode="External"/><Relationship Id="rId4" Type="http://schemas.openxmlformats.org/officeDocument/2006/relationships/image" Target="../media/image24.sv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search?query=sub,contains,%22coercive%20control%22%20OR%20%22domestic%20abuse%22%20OR%20%22family%20violence%22,AND&amp;query=any,contains,%22childhood%20adversity%22,AND&amp;query=any,contains,UK%20OR%20%22United%20Kingdom%22%20OR%20England%20OR%20Wales%20OR%20Scotland,AND&amp;tab=Everything&amp;search_scope=Search_ELEC&amp;sortby=rank&amp;vid=44WHELF_UWTSD:44WHELF_UWTSD_VU1&amp;lang=en&amp;mode=advanced&amp;offset=0&amp;pcAvailability=true&amp;mfacet=tlevel,include,online_resources,1,lk&amp;mfacet=tlevel,include,peer_reviewed,1,lk&amp;mfacet=rtype,include,journals,1,lk&amp;mfacet=rtype,include,articles,1,lk&amp;facet=searchcreationdate,include,2018%7C,%7C2025,lk" TargetMode="External"/><Relationship Id="rId1" Type="http://schemas.openxmlformats.org/officeDocument/2006/relationships/slideLayout" Target="../slideLayouts/slideLayout13.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image" Target="../media/image27.png"/><Relationship Id="rId4" Type="http://schemas.openxmlformats.org/officeDocument/2006/relationships/hyperlink" Target="https://librarysearch.uwtsd.ac.uk/permalink/44WHELF_UWTSD/1ir6fgh/cdi_proquest_journals_2510163013"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search?query=sub,exact,%20%20Juvenile%20delinquents%20&amp;tab=Everything&amp;search_scope=MyInst_and_CI&amp;vid=44WHELF_UWTSD:44WHELF_UWTSD_VU1&amp;offset=0&amp;facet=searchcreationdate,include,2020%7C,%7C2027,lk" TargetMode="External"/><Relationship Id="rId1" Type="http://schemas.openxmlformats.org/officeDocument/2006/relationships/slideLayout" Target="../slideLayouts/slideLayout10.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1.png"/><Relationship Id="rId7" Type="http://schemas.openxmlformats.org/officeDocument/2006/relationships/hyperlink" Target="https://librarysearch.uwtsd.ac.uk/discovery/search?query=any,exact,Terrorism%20OR%20%22counter%20terrorism%22%20OR%20%22counter-terrorism%22,AND&amp;tab=Everything&amp;search_scope=MyInst_and_CI&amp;sortby=rank&amp;vid=44WHELF_UWTSD:44WHELF_UWTSD_VU1&amp;lang=en&amp;mode=advanced&amp;offset=0&amp;facet=searchcreationdate,include,2020%7C,%7C2027,lk" TargetMode="External"/><Relationship Id="rId2" Type="http://schemas.openxmlformats.org/officeDocument/2006/relationships/image" Target="../media/image30.png"/><Relationship Id="rId1" Type="http://schemas.openxmlformats.org/officeDocument/2006/relationships/slideLayout" Target="../slideLayouts/slideLayout10.xml"/><Relationship Id="rId6" Type="http://schemas.openxmlformats.org/officeDocument/2006/relationships/image" Target="../media/image32.png"/><Relationship Id="rId5" Type="http://schemas.openxmlformats.org/officeDocument/2006/relationships/hyperlink" Target="https://librarysearch.uwtsd.ac.uk/discovery/search?query=any,contains,Terrorism%20OR%20%22counter-terrorism%22%20OR%20%22counter%20terrorism%22,AND&amp;tab=Everything&amp;search_scope=MyInst_and_CI&amp;sortby=rank&amp;vid=44WHELF_UWTSD:44WHELF_UWTSD_VU1&amp;lang=en&amp;mode=advanced&amp;offset=0&amp;facet=searchcreationdate,include,2020%7C,%7C2027,lk" TargetMode="External"/><Relationship Id="rId10" Type="http://schemas.openxmlformats.org/officeDocument/2006/relationships/image" Target="../media/image34.png"/><Relationship Id="rId4" Type="http://schemas.openxmlformats.org/officeDocument/2006/relationships/hyperlink" Target="https://librarysearch.uwtsd.ac.uk/discovery/search?query=title,contains,Terrorism%20OR%20%22counter-terrorism%22%20OR%20%22counter%20terrorism%22,AND&amp;tab=Everything&amp;search_scope=MyInst_and_CI&amp;sortby=rank&amp;vid=44WHELF_UWTSD:44WHELF_UWTSD_VU1&amp;lang=en&amp;mode=advanced&amp;offset=0&amp;facet=searchcreationdate,include,2020%7C,%7C2027,lk" TargetMode="External"/><Relationship Id="rId9" Type="http://schemas.openxmlformats.org/officeDocument/2006/relationships/hyperlink" Target="https://librarysearch.uwtsd.ac.uk/discovery/search?query=any,exact,Terrorism%20OR%20%22counter%20terrorism%22,AND&amp;tab=Everything&amp;search_scope=MyInst_and_CI&amp;sortby=rank&amp;vid=44WHELF_UWTSD:44WHELF_UWTSD_VU1&amp;lang=en&amp;mode=advanced&amp;offset=0&amp;facet=searchcreationdate,include,2020%7C,%7C2027,l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sub,contains,Manage*%20OR%20Leader*%20OR%20Coach*%20OR%20Mentor*,AND&amp;query=title,contains,Soccer%20OR%20football,AND&amp;query=any,contains,(social%20OR%20political)%20responsibility,AND&amp;tab=Everything&amp;search_scope=Search_ELEC&amp;sortby=rank&amp;vid=44WHELF_UWTSD:44WHELF_UWTSD_VU1&amp;lang=en&amp;mode=advanced&amp;offset=0&amp;facet=lang,include,eng,lk&amp;facet=searchcreationdate,include,2018%7C,%7C2025,lk" TargetMode="External"/><Relationship Id="rId2" Type="http://schemas.openxmlformats.org/officeDocument/2006/relationships/hyperlink" Target="https://librarysearch.uwtsd.ac.uk/discovery/search?query=any,contains,%22county%20lines%22,AND&amp;query=any,contains,youth%20OR%20adolescen*%20OR%20teen*%20OR%20%22young%20people%22%20OR%20juvenile%20OR%20child*,AND&amp;query=any,contains,exploit*%20OR%20crimin*,AND&amp;tab=Everything&amp;search_scope=MyInst_and_CI&amp;sortby=rank&amp;vid=44WHELF_UWTSD:44WHELF_UWTSD_VU1&amp;lang=en&amp;mode=advanced&amp;offset=0&amp;facet=searchcreationdate,include,2020%7C,%7C2027,lk" TargetMode="External"/><Relationship Id="rId1" Type="http://schemas.openxmlformats.org/officeDocument/2006/relationships/slideLayout" Target="../slideLayouts/slideLayout11.xml"/><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query=title,contains,child*%20OR%20juvenile%20OR%20youth,AND&amp;query=sub,contains,crimin*,AND&amp;query=any,contains,United%20Kingdom%20OR%20UK%20OR%20England%20OR%20Wales%20OR%20Scotland,AND&amp;tab=Everything&amp;search_scope=MyInst_and_CI&amp;sortby=rank&amp;vid=44WHELF_UWTSD:44WHELF_UWTSD_VU1&amp;lang=en&amp;mode=advanced&amp;offset=0"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5" Type="http://schemas.openxmlformats.org/officeDocument/2006/relationships/image" Target="../media/image37.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8.xml"/><Relationship Id="rId5" Type="http://schemas.openxmlformats.org/officeDocument/2006/relationships/image" Target="../media/image40.png"/><Relationship Id="rId4" Type="http://schemas.openxmlformats.org/officeDocument/2006/relationships/hyperlink" Target="https://scholar.google.com/scholar?as_ylo=2022&amp;q=child*+OR+juvenile+OR+youth+crimin*+United+Kingdom+OR+UK+OR+England+OR+Wales+OR+Scotland&amp;hl=en&amp;as_sdt=0%2C5&amp;inst=324927619469831534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10.xml"/><Relationship Id="rId4" Type="http://schemas.openxmlformats.org/officeDocument/2006/relationships/hyperlink" Target="https://moodle.uwtsd.ac.uk/mod/scorm/player.php?a=7715&amp;currentorg=articulate_rise&amp;scoid=16963&amp;sesskey=u7KUpwQeqC&amp;display=popup&amp;mode=normal"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library/using-our-libraries/online-library/resources-for-research/"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5" Type="http://schemas.openxmlformats.org/officeDocument/2006/relationships/hyperlink" Target="https://intranet.uwtsd.ac.uk/departments/library-and-learning-resources/academic-and-infoskills/resources-research" TargetMode="External"/><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hyperlink" Target="https://www.perplexity.ai/search/please-provide-a-list-of-keywo-lBO78TF.Rh.B_5hsMmBiNQ#0"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5" Type="http://schemas.openxmlformats.org/officeDocument/2006/relationships/hyperlink" Target="https://librarysearch.uwtsd.ac.uk/discovery/search?query=any,contains,(%22human%20trafficking%22%20OR%20%22modern%20slavery%22%20OR%20%22labour%20exploitation%22%20OR%20%22sexual%20exploitation%22)%20AND%20(UK%20OR%20%22United%20Kingdom%22%20OR%20Britain%20OR%20British),AND&amp;query=any,contains,policy%20OR%20strateg*%20OR%20socio*%20OR%20Legislat*,AND&amp;tab=Everything&amp;search_scope=Search_ELEC&amp;vid=44WHELF_UWTSD:44WHELF_UWTSD_VU1&amp;lang=en&amp;mode=advanced&amp;offset=0&amp;facet=searchcreationdate,include,2020%7C,%7C2025,lk" TargetMode="Externa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hyperlink" Target="https://www.youtube.com/playlist?list=PLZX9TJNKtfWctDDYb7BX-lIx90GdZaCcE" TargetMode="External"/><Relationship Id="rId1" Type="http://schemas.openxmlformats.org/officeDocument/2006/relationships/slideLayout" Target="../slideLayouts/slideLayout10.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hyperlink" Target="https://theconversation.com/topics/county-lines-76942" TargetMode="External"/><Relationship Id="rId2" Type="http://schemas.openxmlformats.org/officeDocument/2006/relationships/image" Target="../media/image48.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2.xml"/><Relationship Id="rId1" Type="http://schemas.openxmlformats.org/officeDocument/2006/relationships/slideLayout" Target="../slideLayouts/slideLayout10.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116158502421" TargetMode="External"/><Relationship Id="rId3" Type="http://schemas.openxmlformats.org/officeDocument/2006/relationships/hyperlink" Target="https://librarysearch.uwtsd.ac.uk/permalink/44WHELF_UWTSD/ra52dq/alma99100478702502421" TargetMode="External"/><Relationship Id="rId7" Type="http://schemas.openxmlformats.org/officeDocument/2006/relationships/hyperlink" Target="https://librarysearch.uwtsd.ac.uk/permalink/44WHELF_UWTSD/ra52dq/alma99100192559702421" TargetMode="External"/><Relationship Id="rId2" Type="http://schemas.openxmlformats.org/officeDocument/2006/relationships/notesSlide" Target="../notesSlides/notesSlide24.xm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15361302421" TargetMode="External"/><Relationship Id="rId11" Type="http://schemas.openxmlformats.org/officeDocument/2006/relationships/hyperlink" Target="https://librarysearch.uwtsd.ac.uk/discovery/dbsearch?vid=44WHELF_UWTSD%3A44WHELF_UWTSD_VU1&amp;lang=en" TargetMode="External"/><Relationship Id="rId5" Type="http://schemas.openxmlformats.org/officeDocument/2006/relationships/hyperlink" Target="https://librarysearch.uwtsd.ac.uk/permalink/44WHELF_UWTSD/ra52dq/alma99100224559102421" TargetMode="External"/><Relationship Id="rId10" Type="http://schemas.openxmlformats.org/officeDocument/2006/relationships/image" Target="../media/image50.png"/><Relationship Id="rId4" Type="http://schemas.openxmlformats.org/officeDocument/2006/relationships/hyperlink" Target="https://librarysearch.uwtsd.ac.uk/permalink/44WHELF_UWTSD/ra52dq/alma99100475802402421" TargetMode="External"/><Relationship Id="rId9" Type="http://schemas.openxmlformats.org/officeDocument/2006/relationships/hyperlink" Target="https://librarysearch.uwtsd.ac.uk/permalink/44WHELF_UWTSD/ra52dq/alma99100361956202421"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permalink/44WHELF_UWTSD/ra52dq/alma99100478702502421" TargetMode="Externa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25.xml"/><Relationship Id="rId1" Type="http://schemas.openxmlformats.org/officeDocument/2006/relationships/slideLayout" Target="../slideLayouts/slideLayout10.xml"/><Relationship Id="rId6" Type="http://schemas.openxmlformats.org/officeDocument/2006/relationships/hyperlink" Target="https://proquest.libguides.com/proquestplatform/home"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learningonscreen.ac.uk/bob/how-to-use-bob/"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uwtsd.ac.uk/library/need-more/"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52.jpe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mp;tab=Everything&amp;search_scope=Search_ELEC&amp;vid=44WHELF_UWTSD:44WHELF_UWTSD_VU1&amp;lang=en&amp;offset=0&amp;pcAvailability=true" TargetMode="External"/><Relationship Id="rId2" Type="http://schemas.openxmlformats.org/officeDocument/2006/relationships/image" Target="../media/image54.png"/><Relationship Id="rId1" Type="http://schemas.openxmlformats.org/officeDocument/2006/relationships/slideLayout" Target="../slideLayouts/slideLayout13.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38.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hyperlink" Target="http://www.rba.co.uk/search/SelectedGoogleCommands.pdf"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moodle.uwtsd.ac.uk/mod/scorm/player.php?scoid=16963&amp;cm=577393&amp;currentorg=articulate_rise&amp;display=popup"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2.xml"/><Relationship Id="rId1" Type="http://schemas.openxmlformats.org/officeDocument/2006/relationships/slideLayout" Target="../slideLayouts/slideLayout10.xml"/><Relationship Id="rId4" Type="http://schemas.openxmlformats.org/officeDocument/2006/relationships/hyperlink" Target="https://moodle.uwtsd.ac.uk/course/section.php?id=193465"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11.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6.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phrasebank.manchester.ac.uk/" TargetMode="External"/><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37.xml"/><Relationship Id="rId1" Type="http://schemas.openxmlformats.org/officeDocument/2006/relationships/slideLayout" Target="../slideLayouts/slideLayout10.xml"/><Relationship Id="rId6" Type="http://schemas.openxmlformats.org/officeDocument/2006/relationships/image" Target="../media/image61.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62.jpe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32E7E1-BE63-80EF-C4A7-882BDD5657DF}"/>
              </a:ext>
            </a:extLst>
          </p:cNvPr>
          <p:cNvSpPr>
            <a:spLocks noGrp="1"/>
          </p:cNvSpPr>
          <p:nvPr>
            <p:ph type="subTitle" idx="1"/>
          </p:nvPr>
        </p:nvSpPr>
        <p:spPr/>
        <p:txBody>
          <a:bodyPr vert="horz" lIns="91440" tIns="45720" rIns="91440" bIns="45720" rtlCol="0" anchor="t">
            <a:normAutofit fontScale="85000" lnSpcReduction="20000"/>
          </a:bodyPr>
          <a:lstStyle/>
          <a:p>
            <a:r>
              <a:rPr lang="en-GB">
                <a:ea typeface="Calibri Light"/>
                <a:cs typeface="Calibri Light"/>
              </a:rPr>
              <a:t>L5 Preparing</a:t>
            </a:r>
            <a:r>
              <a:rPr lang="en-GB" dirty="0">
                <a:ea typeface="Calibri Light"/>
                <a:cs typeface="Calibri Light"/>
              </a:rPr>
              <a:t> for Lit Review &amp; Research</a:t>
            </a:r>
          </a:p>
          <a:p>
            <a:r>
              <a:rPr lang="en-GB">
                <a:ea typeface="Calibri Light"/>
                <a:cs typeface="Calibri Light"/>
              </a:rPr>
              <a:t>Lisa Ellis</a:t>
            </a:r>
          </a:p>
          <a:p>
            <a:r>
              <a:rPr lang="en-GB">
                <a:ea typeface="Calibri Light"/>
                <a:cs typeface="Calibri Light"/>
              </a:rPr>
              <a:t>Academic Librarian IMH</a:t>
            </a:r>
          </a:p>
        </p:txBody>
      </p:sp>
      <p:sp>
        <p:nvSpPr>
          <p:cNvPr id="4" name="Title 3">
            <a:extLst>
              <a:ext uri="{FF2B5EF4-FFF2-40B4-BE49-F238E27FC236}">
                <a16:creationId xmlns:a16="http://schemas.microsoft.com/office/drawing/2014/main" id="{6D2AD728-2427-A51F-2A60-FD1174228BCE}"/>
              </a:ext>
            </a:extLst>
          </p:cNvPr>
          <p:cNvSpPr>
            <a:spLocks noGrp="1"/>
          </p:cNvSpPr>
          <p:nvPr>
            <p:ph type="title"/>
          </p:nvPr>
        </p:nvSpPr>
        <p:spPr>
          <a:xfrm>
            <a:off x="6367976" y="2286001"/>
            <a:ext cx="5655025" cy="2225400"/>
          </a:xfrm>
        </p:spPr>
        <p:txBody>
          <a:bodyPr/>
          <a:lstStyle/>
          <a:p>
            <a:r>
              <a:rPr lang="en-GB"/>
              <a:t>Advanced Literature Searching</a:t>
            </a:r>
          </a:p>
        </p:txBody>
      </p:sp>
      <p:pic>
        <p:nvPicPr>
          <p:cNvPr id="11" name="Picture Placeholder 10" descr="A red pin on a road&#10;&#10;AI-generated content may be incorrect.">
            <a:extLst>
              <a:ext uri="{FF2B5EF4-FFF2-40B4-BE49-F238E27FC236}">
                <a16:creationId xmlns:a16="http://schemas.microsoft.com/office/drawing/2014/main" id="{D515E1C9-E60C-2B37-44CD-1A9A740314CD}"/>
              </a:ext>
            </a:extLst>
          </p:cNvPr>
          <p:cNvPicPr>
            <a:picLocks noGrp="1" noChangeAspect="1"/>
          </p:cNvPicPr>
          <p:nvPr>
            <p:ph type="pic" sz="quarter" idx="13"/>
          </p:nvPr>
        </p:nvPicPr>
        <p:blipFill>
          <a:blip r:embed="rId3"/>
          <a:srcRect l="20340" r="20340"/>
          <a:stretch/>
        </p:blipFill>
        <p:spPr>
          <a:prstGeom prst="rect">
            <a:avLst/>
          </a:prstGeom>
          <a:ln>
            <a:noFill/>
          </a:ln>
        </p:spPr>
      </p:pic>
    </p:spTree>
    <p:extLst>
      <p:ext uri="{BB962C8B-B14F-4D97-AF65-F5344CB8AC3E}">
        <p14:creationId xmlns:p14="http://schemas.microsoft.com/office/powerpoint/2010/main" val="24922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a:xfrm>
            <a:off x="698241" y="1519835"/>
            <a:ext cx="6970043" cy="4574040"/>
          </a:xfrm>
        </p:spPr>
        <p:txBody>
          <a:bodyPr vert="horz" lIns="91440" tIns="45720" rIns="91440" bIns="45720" rtlCol="0" anchor="t">
            <a:normAutofit/>
          </a:bodyPr>
          <a:lstStyle/>
          <a:p>
            <a:pPr>
              <a:buFont typeface="Arial" panose="05000000000000000000" pitchFamily="2" charset="2"/>
              <a:buChar char="•"/>
            </a:pPr>
            <a:r>
              <a:rPr lang="en-GB" sz="2400">
                <a:latin typeface="Aptos" panose="020B0004020202020204" pitchFamily="34" charset="0"/>
                <a:cs typeface="Calibri Light"/>
              </a:rPr>
              <a:t>What is a literature review?</a:t>
            </a:r>
          </a:p>
          <a:p>
            <a:pPr>
              <a:buFont typeface="Arial" panose="05000000000000000000" pitchFamily="2" charset="2"/>
              <a:buChar char="•"/>
            </a:pPr>
            <a:r>
              <a:rPr lang="en-GB" sz="2400">
                <a:latin typeface="Aptos" panose="020B0004020202020204" pitchFamily="34" charset="0"/>
                <a:cs typeface="Calibri Light"/>
              </a:rPr>
              <a:t>Where to start?</a:t>
            </a:r>
            <a:endParaRPr lang="en-US" sz="2400">
              <a:latin typeface="Aptos" panose="020B0004020202020204" pitchFamily="34" charset="0"/>
            </a:endParaRPr>
          </a:p>
          <a:p>
            <a:pPr>
              <a:buFont typeface="Arial" panose="05000000000000000000" pitchFamily="2" charset="2"/>
              <a:buChar char="•"/>
            </a:pPr>
            <a:r>
              <a:rPr lang="en-GB" sz="2400">
                <a:latin typeface="Aptos" panose="020B0004020202020204" pitchFamily="34" charset="0"/>
                <a:cs typeface="Calibri Light"/>
              </a:rPr>
              <a:t>Overview of what library catalogue can offer.</a:t>
            </a:r>
          </a:p>
          <a:p>
            <a:pPr>
              <a:buFont typeface="Arial" panose="05000000000000000000" pitchFamily="2" charset="2"/>
              <a:buChar char="•"/>
            </a:pPr>
            <a:r>
              <a:rPr lang="en-GB" sz="2400">
                <a:latin typeface="Aptos" panose="020B0004020202020204" pitchFamily="34" charset="0"/>
                <a:cs typeface="Calibri Light"/>
              </a:rPr>
              <a:t>Tips when searching the catalogue.</a:t>
            </a:r>
          </a:p>
          <a:p>
            <a:pPr>
              <a:buFont typeface="Arial" panose="05000000000000000000" pitchFamily="2" charset="2"/>
              <a:buChar char="•"/>
            </a:pPr>
            <a:r>
              <a:rPr lang="en-GB" sz="2400">
                <a:latin typeface="Aptos" panose="020B0004020202020204" pitchFamily="34" charset="0"/>
                <a:cs typeface="Calibri Light"/>
              </a:rPr>
              <a:t>Search strategy.</a:t>
            </a:r>
          </a:p>
          <a:p>
            <a:pPr>
              <a:buFont typeface="Arial" panose="05000000000000000000" pitchFamily="2" charset="2"/>
              <a:buChar char="•"/>
            </a:pPr>
            <a:r>
              <a:rPr lang="en-GB" sz="2400">
                <a:latin typeface="Aptos" panose="020B0004020202020204" pitchFamily="34" charset="0"/>
                <a:cs typeface="Calibri Light"/>
              </a:rPr>
              <a:t>Databases.</a:t>
            </a:r>
          </a:p>
          <a:p>
            <a:pPr>
              <a:buFont typeface="Arial" panose="05000000000000000000" pitchFamily="2" charset="2"/>
              <a:buChar char="•"/>
            </a:pPr>
            <a:r>
              <a:rPr lang="en-GB" sz="2400">
                <a:latin typeface="Aptos" panose="020B0004020202020204" pitchFamily="34" charset="0"/>
                <a:cs typeface="Calibri Light"/>
              </a:rPr>
              <a:t>Combining searches.</a:t>
            </a:r>
          </a:p>
          <a:p>
            <a:pPr>
              <a:buFont typeface="Arial" panose="05000000000000000000" pitchFamily="2" charset="2"/>
              <a:buChar char="•"/>
            </a:pPr>
            <a:r>
              <a:rPr lang="en-GB" sz="2400">
                <a:latin typeface="Aptos" panose="020B0004020202020204" pitchFamily="34" charset="0"/>
                <a:cs typeface="Calibri Light"/>
              </a:rPr>
              <a:t>Wildcards and truncation.</a:t>
            </a:r>
          </a:p>
          <a:p>
            <a:pPr>
              <a:buFont typeface="Arial" panose="05000000000000000000" pitchFamily="2" charset="2"/>
              <a:buChar char="•"/>
            </a:pPr>
            <a:r>
              <a:rPr lang="en-GB" sz="2400">
                <a:latin typeface="Aptos" panose="020B0004020202020204" pitchFamily="34" charset="0"/>
                <a:cs typeface="Calibri Light"/>
              </a:rPr>
              <a:t>Further searching and resources.</a:t>
            </a:r>
          </a:p>
          <a:p>
            <a:pPr>
              <a:buFont typeface="Arial" panose="05000000000000000000" pitchFamily="2" charset="2"/>
              <a:buChar char="•"/>
            </a:pPr>
            <a:endParaRPr lang="en-GB">
              <a:cs typeface="Calibri Light"/>
            </a:endParaRPr>
          </a:p>
          <a:p>
            <a:pPr>
              <a:buFont typeface="Arial" panose="05000000000000000000" pitchFamily="2" charset="2"/>
              <a:buChar char="•"/>
            </a:pPr>
            <a:endParaRPr lang="en-GB">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919FC-E16A-9017-B1F1-D4EB7B7D4005}"/>
              </a:ext>
            </a:extLst>
          </p:cNvPr>
          <p:cNvSpPr>
            <a:spLocks noGrp="1"/>
          </p:cNvSpPr>
          <p:nvPr>
            <p:ph type="title"/>
          </p:nvPr>
        </p:nvSpPr>
        <p:spPr/>
        <p:txBody>
          <a:bodyPr/>
          <a:lstStyle/>
          <a:p>
            <a:r>
              <a:rPr lang="en-GB"/>
              <a:t>Aims</a:t>
            </a:r>
            <a:endParaRPr lang="en-US"/>
          </a:p>
        </p:txBody>
      </p:sp>
      <p:sp>
        <p:nvSpPr>
          <p:cNvPr id="3" name="Content Placeholder 2">
            <a:extLst>
              <a:ext uri="{FF2B5EF4-FFF2-40B4-BE49-F238E27FC236}">
                <a16:creationId xmlns:a16="http://schemas.microsoft.com/office/drawing/2014/main" id="{9C2BF37A-B9BA-6999-6CB5-518E1476621B}"/>
              </a:ext>
            </a:extLst>
          </p:cNvPr>
          <p:cNvSpPr>
            <a:spLocks noGrp="1"/>
          </p:cNvSpPr>
          <p:nvPr>
            <p:ph sz="quarter" idx="10"/>
          </p:nvPr>
        </p:nvSpPr>
        <p:spPr>
          <a:xfrm>
            <a:off x="698242" y="1592263"/>
            <a:ext cx="10795518" cy="1549289"/>
          </a:xfrm>
        </p:spPr>
        <p:txBody>
          <a:bodyPr vert="horz" lIns="91440" tIns="45720" rIns="91440" bIns="45720" rtlCol="0" anchor="t">
            <a:noAutofit/>
          </a:bodyPr>
          <a:lstStyle/>
          <a:p>
            <a:pPr>
              <a:buFont typeface="Arial" panose="020B0604020202020204" pitchFamily="34" charset="0"/>
              <a:buChar char="•"/>
            </a:pPr>
            <a:r>
              <a:rPr lang="en-GB" sz="2400" dirty="0">
                <a:latin typeface="Aptos" panose="020B0004020202020204" pitchFamily="34" charset="0"/>
              </a:rPr>
              <a:t>To explore the library resources and provide you with tips and tricks to use in your research strategy. </a:t>
            </a:r>
          </a:p>
          <a:p>
            <a:pPr marL="0" indent="0">
              <a:buNone/>
            </a:pPr>
            <a:endParaRPr lang="en-GB" sz="2400" dirty="0">
              <a:latin typeface="Aptos" panose="020B0004020202020204" pitchFamily="34" charset="0"/>
            </a:endParaRPr>
          </a:p>
          <a:p>
            <a:pPr>
              <a:buFont typeface="Arial" panose="020B0604020202020204" pitchFamily="34" charset="0"/>
              <a:buChar char="•"/>
            </a:pPr>
            <a:r>
              <a:rPr lang="en-GB" sz="2400" dirty="0">
                <a:latin typeface="Aptos"/>
              </a:rPr>
              <a:t>By the end of this session, you should be able to locate and use key resources and further support.</a:t>
            </a:r>
          </a:p>
          <a:p>
            <a:pPr marL="0" indent="0">
              <a:buNone/>
            </a:pPr>
            <a:endParaRPr lang="en-GB" sz="2400" dirty="0">
              <a:latin typeface="Aptos" panose="020B0004020202020204" pitchFamily="34" charset="0"/>
            </a:endParaRPr>
          </a:p>
          <a:p>
            <a:pPr>
              <a:buFont typeface="Arial" panose="020B0604020202020204" pitchFamily="34" charset="0"/>
              <a:buChar char="•"/>
            </a:pPr>
            <a:r>
              <a:rPr lang="en-GB" sz="2400" dirty="0">
                <a:latin typeface="Aptos"/>
              </a:rPr>
              <a:t>Look out for the (hyper-linked) pink ‘explore further buttons’ on specific slides. These will link to specific </a:t>
            </a:r>
            <a:r>
              <a:rPr lang="en-GB" sz="2400" b="1" dirty="0">
                <a:solidFill>
                  <a:schemeClr val="accent2"/>
                </a:solidFill>
                <a:latin typeface="Aptos"/>
              </a:rPr>
              <a:t>infoskills units and sections </a:t>
            </a:r>
            <a:r>
              <a:rPr lang="en-GB" sz="2400" dirty="0">
                <a:latin typeface="Aptos"/>
              </a:rPr>
              <a:t>which will provide more information and re-caps. </a:t>
            </a:r>
            <a:endParaRPr lang="en-US" sz="2400" dirty="0">
              <a:latin typeface="Aptos"/>
            </a:endParaRPr>
          </a:p>
        </p:txBody>
      </p:sp>
      <p:sp>
        <p:nvSpPr>
          <p:cNvPr id="5" name="TextBox 4">
            <a:extLst>
              <a:ext uri="{FF2B5EF4-FFF2-40B4-BE49-F238E27FC236}">
                <a16:creationId xmlns:a16="http://schemas.microsoft.com/office/drawing/2014/main" id="{F34CE450-859B-D5F8-7D56-DF3EE2751450}"/>
              </a:ext>
            </a:extLst>
          </p:cNvPr>
          <p:cNvSpPr txBox="1"/>
          <p:nvPr/>
        </p:nvSpPr>
        <p:spPr>
          <a:xfrm>
            <a:off x="264328" y="5790700"/>
            <a:ext cx="206877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Library Infoskills</a:t>
            </a:r>
            <a:endParaRPr lang="en-GB" sz="2000" b="1">
              <a:solidFill>
                <a:schemeClr val="bg1"/>
              </a:solidFill>
              <a:latin typeface="Calibri"/>
              <a:ea typeface="Calibri Light"/>
              <a:cs typeface="Calibri Light"/>
            </a:endParaRPr>
          </a:p>
        </p:txBody>
      </p:sp>
      <p:cxnSp>
        <p:nvCxnSpPr>
          <p:cNvPr id="7" name="Straight Arrow Connector 6">
            <a:extLst>
              <a:ext uri="{FF2B5EF4-FFF2-40B4-BE49-F238E27FC236}">
                <a16:creationId xmlns:a16="http://schemas.microsoft.com/office/drawing/2014/main" id="{3B1A39B2-D756-E7AB-42A5-B4D40C184540}"/>
              </a:ext>
            </a:extLst>
          </p:cNvPr>
          <p:cNvCxnSpPr/>
          <p:nvPr/>
        </p:nvCxnSpPr>
        <p:spPr>
          <a:xfrm flipH="1">
            <a:off x="2181885" y="5110178"/>
            <a:ext cx="1186570" cy="512024"/>
          </a:xfrm>
          <a:prstGeom prst="straightConnector1">
            <a:avLst/>
          </a:prstGeom>
          <a:ln w="28575">
            <a:solidFill>
              <a:schemeClr val="accent2"/>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770744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a:bodyPr>
          <a:lstStyle/>
          <a:p>
            <a:pPr marL="0" indent="0">
              <a:buNone/>
            </a:pPr>
            <a:r>
              <a:rPr lang="en-GB" sz="2000">
                <a:latin typeface="Aptos" panose="020B0004020202020204" pitchFamily="34" charset="0"/>
                <a:cs typeface="Calibri"/>
              </a:rPr>
              <a:t>A literature review is a critical part of academic writing which involves surveying scholarly or academic sources on a specific topic.</a:t>
            </a:r>
            <a:endParaRPr lang="en-US" sz="2000">
              <a:latin typeface="Aptos" panose="020B0004020202020204" pitchFamily="34" charset="0"/>
              <a:ea typeface="Calibri"/>
              <a:cs typeface="Calibri"/>
            </a:endParaRPr>
          </a:p>
          <a:p>
            <a:pPr marL="0" indent="0">
              <a:buNone/>
            </a:pPr>
            <a:endParaRPr lang="en-GB" sz="2000">
              <a:latin typeface="Aptos" panose="020B0004020202020204" pitchFamily="34" charset="0"/>
              <a:cs typeface="Calibri"/>
            </a:endParaRPr>
          </a:p>
          <a:p>
            <a:pPr marL="0" indent="0">
              <a:buNone/>
            </a:pPr>
            <a:r>
              <a:rPr lang="en-GB" sz="2000">
                <a:latin typeface="Aptos" panose="020B0004020202020204" pitchFamily="34" charset="0"/>
                <a:cs typeface="Calibri"/>
              </a:rPr>
              <a:t>It provides an overview of current knowledge which includes the identification and critical evaluation of relevant theories, methods, and gaps in the existing research. </a:t>
            </a:r>
            <a:endParaRPr lang="en-US" sz="2000">
              <a:latin typeface="Aptos" panose="020B0004020202020204" pitchFamily="34" charset="0"/>
              <a:ea typeface="Calibri"/>
              <a:cs typeface="Calibri"/>
            </a:endParaRPr>
          </a:p>
          <a:p>
            <a:pPr marL="0" indent="0">
              <a:buNone/>
            </a:pPr>
            <a:endParaRPr lang="en-GB" sz="2000">
              <a:latin typeface="Aptos" panose="020B0004020202020204" pitchFamily="34" charset="0"/>
              <a:cs typeface="Calibri"/>
            </a:endParaRPr>
          </a:p>
          <a:p>
            <a:pPr marL="0" indent="0">
              <a:buNone/>
            </a:pPr>
            <a:r>
              <a:rPr lang="en-GB" sz="2000">
                <a:latin typeface="Aptos" panose="020B0004020202020204" pitchFamily="34" charset="0"/>
                <a:cs typeface="Calibri"/>
              </a:rPr>
              <a:t>Even if you do not need to include a literature review in your work, you will still need to explore the literature on your topic. </a:t>
            </a:r>
          </a:p>
          <a:p>
            <a:pPr marL="0" indent="0">
              <a:buNone/>
            </a:pPr>
            <a:endParaRPr lang="en-GB">
              <a:latin typeface="Aptos" panose="020B0004020202020204" pitchFamily="34" charset="0"/>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131" r="20488" b="-1"/>
          <a:stretch/>
        </p:blipFill>
        <p:spPr>
          <a:xfrm>
            <a:off x="6294225" y="1256200"/>
            <a:ext cx="5899751" cy="5054264"/>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11C8E-AF6B-9D1C-97A0-52DB13822796}"/>
              </a:ext>
            </a:extLst>
          </p:cNvPr>
          <p:cNvSpPr>
            <a:spLocks noGrp="1"/>
          </p:cNvSpPr>
          <p:nvPr>
            <p:ph type="title"/>
          </p:nvPr>
        </p:nvSpPr>
        <p:spPr/>
        <p:txBody>
          <a:bodyPr/>
          <a:lstStyle/>
          <a:p>
            <a:r>
              <a:rPr lang="en-GB"/>
              <a:t>Stages of literature review</a:t>
            </a:r>
            <a:endParaRPr lang="en-US"/>
          </a:p>
        </p:txBody>
      </p:sp>
      <p:pic>
        <p:nvPicPr>
          <p:cNvPr id="5" name="Picture 4">
            <a:extLst>
              <a:ext uri="{FF2B5EF4-FFF2-40B4-BE49-F238E27FC236}">
                <a16:creationId xmlns:a16="http://schemas.microsoft.com/office/drawing/2014/main" id="{D27E8B13-8959-4598-DE8E-8985F6868F5B}"/>
              </a:ext>
            </a:extLst>
          </p:cNvPr>
          <p:cNvPicPr>
            <a:picLocks noChangeAspect="1"/>
          </p:cNvPicPr>
          <p:nvPr/>
        </p:nvPicPr>
        <p:blipFill>
          <a:blip r:embed="rId3"/>
          <a:srcRect t="1418" b="1491"/>
          <a:stretch>
            <a:fillRect/>
          </a:stretch>
        </p:blipFill>
        <p:spPr>
          <a:xfrm>
            <a:off x="143425" y="1352583"/>
            <a:ext cx="6049145" cy="4877453"/>
          </a:xfrm>
          <a:prstGeom prst="rect">
            <a:avLst/>
          </a:prstGeom>
        </p:spPr>
      </p:pic>
      <p:sp>
        <p:nvSpPr>
          <p:cNvPr id="6" name="TextBox 5">
            <a:extLst>
              <a:ext uri="{FF2B5EF4-FFF2-40B4-BE49-F238E27FC236}">
                <a16:creationId xmlns:a16="http://schemas.microsoft.com/office/drawing/2014/main" id="{993AF62E-EA89-0124-0CE0-B26D5BD4F3AD}"/>
              </a:ext>
            </a:extLst>
          </p:cNvPr>
          <p:cNvSpPr txBox="1"/>
          <p:nvPr/>
        </p:nvSpPr>
        <p:spPr>
          <a:xfrm>
            <a:off x="1833324" y="1352583"/>
            <a:ext cx="2009870" cy="92333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latin typeface="Aptos"/>
              </a:rPr>
              <a:t>Relevant</a:t>
            </a:r>
            <a:endParaRPr lang="en-US">
              <a:latin typeface="Aptos"/>
            </a:endParaRPr>
          </a:p>
          <a:p>
            <a:pPr marL="285750" indent="-285750">
              <a:buFont typeface="Arial" panose="020B0604020202020204" pitchFamily="34" charset="0"/>
              <a:buChar char="•"/>
            </a:pPr>
            <a:r>
              <a:rPr lang="en-GB">
                <a:latin typeface="Aptos"/>
              </a:rPr>
              <a:t>Reliable</a:t>
            </a:r>
          </a:p>
          <a:p>
            <a:pPr marL="285750" indent="-285750">
              <a:buFont typeface="Arial" panose="020B0604020202020204" pitchFamily="34" charset="0"/>
              <a:buChar char="•"/>
            </a:pPr>
            <a:r>
              <a:rPr lang="en-GB">
                <a:latin typeface="Aptos"/>
              </a:rPr>
              <a:t>Current</a:t>
            </a:r>
            <a:endParaRPr lang="en-US">
              <a:latin typeface="Aptos"/>
            </a:endParaRPr>
          </a:p>
        </p:txBody>
      </p:sp>
      <p:sp>
        <p:nvSpPr>
          <p:cNvPr id="7" name="TextBox 6">
            <a:extLst>
              <a:ext uri="{FF2B5EF4-FFF2-40B4-BE49-F238E27FC236}">
                <a16:creationId xmlns:a16="http://schemas.microsoft.com/office/drawing/2014/main" id="{C75C00E4-DF35-24B7-6787-4A44EE25CC01}"/>
              </a:ext>
            </a:extLst>
          </p:cNvPr>
          <p:cNvSpPr txBox="1"/>
          <p:nvPr/>
        </p:nvSpPr>
        <p:spPr>
          <a:xfrm>
            <a:off x="2909311" y="2376258"/>
            <a:ext cx="2009870" cy="92333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latin typeface="Aptos"/>
              </a:rPr>
              <a:t>Credibility</a:t>
            </a:r>
          </a:p>
          <a:p>
            <a:pPr marL="285750" indent="-285750">
              <a:buFont typeface="Arial" panose="020B0604020202020204" pitchFamily="34" charset="0"/>
              <a:buChar char="•"/>
            </a:pPr>
            <a:r>
              <a:rPr lang="en-GB">
                <a:latin typeface="Aptos"/>
              </a:rPr>
              <a:t>Authority</a:t>
            </a:r>
          </a:p>
          <a:p>
            <a:pPr marL="285750" indent="-285750">
              <a:buFont typeface="Arial" panose="020B0604020202020204" pitchFamily="34" charset="0"/>
              <a:buChar char="•"/>
            </a:pPr>
            <a:r>
              <a:rPr lang="en-GB">
                <a:latin typeface="Aptos"/>
              </a:rPr>
              <a:t>Accuracy</a:t>
            </a:r>
            <a:endParaRPr lang="en-US">
              <a:latin typeface="Aptos"/>
            </a:endParaRPr>
          </a:p>
        </p:txBody>
      </p:sp>
      <p:sp>
        <p:nvSpPr>
          <p:cNvPr id="8" name="TextBox 7">
            <a:extLst>
              <a:ext uri="{FF2B5EF4-FFF2-40B4-BE49-F238E27FC236}">
                <a16:creationId xmlns:a16="http://schemas.microsoft.com/office/drawing/2014/main" id="{AC9A50B5-70CF-D942-1508-45B7F5529438}"/>
              </a:ext>
            </a:extLst>
          </p:cNvPr>
          <p:cNvSpPr txBox="1"/>
          <p:nvPr/>
        </p:nvSpPr>
        <p:spPr>
          <a:xfrm>
            <a:off x="4086130" y="3299588"/>
            <a:ext cx="2009870" cy="92333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latin typeface="Aptos"/>
              </a:rPr>
              <a:t>Themes</a:t>
            </a:r>
            <a:endParaRPr lang="en-US">
              <a:latin typeface="Aptos"/>
            </a:endParaRPr>
          </a:p>
          <a:p>
            <a:pPr marL="285750" indent="-285750">
              <a:buFont typeface="Arial" panose="020B0604020202020204" pitchFamily="34" charset="0"/>
              <a:buChar char="•"/>
            </a:pPr>
            <a:r>
              <a:rPr lang="en-GB">
                <a:latin typeface="Aptos"/>
              </a:rPr>
              <a:t>Gaps</a:t>
            </a:r>
          </a:p>
          <a:p>
            <a:pPr marL="285750" indent="-285750">
              <a:buFont typeface="Arial" panose="020B0604020202020204" pitchFamily="34" charset="0"/>
              <a:buChar char="•"/>
            </a:pPr>
            <a:r>
              <a:rPr lang="en-GB">
                <a:latin typeface="Aptos"/>
              </a:rPr>
              <a:t>Debates</a:t>
            </a:r>
            <a:endParaRPr lang="en-US">
              <a:latin typeface="Aptos"/>
            </a:endParaRPr>
          </a:p>
        </p:txBody>
      </p:sp>
      <p:sp>
        <p:nvSpPr>
          <p:cNvPr id="9" name="TextBox 8">
            <a:extLst>
              <a:ext uri="{FF2B5EF4-FFF2-40B4-BE49-F238E27FC236}">
                <a16:creationId xmlns:a16="http://schemas.microsoft.com/office/drawing/2014/main" id="{4160B8E8-9AB6-29EB-835F-637426FC545D}"/>
              </a:ext>
            </a:extLst>
          </p:cNvPr>
          <p:cNvSpPr txBox="1"/>
          <p:nvPr/>
        </p:nvSpPr>
        <p:spPr>
          <a:xfrm>
            <a:off x="5264590" y="4319301"/>
            <a:ext cx="3127972" cy="6463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latin typeface="Aptos"/>
              </a:rPr>
              <a:t>Logical</a:t>
            </a:r>
            <a:endParaRPr lang="en-US">
              <a:latin typeface="Aptos"/>
            </a:endParaRPr>
          </a:p>
          <a:p>
            <a:pPr marL="285750" indent="-285750">
              <a:buFont typeface="Arial" panose="020B0604020202020204" pitchFamily="34" charset="0"/>
              <a:buChar char="•"/>
            </a:pPr>
            <a:r>
              <a:rPr lang="en-GB">
                <a:latin typeface="Aptos"/>
              </a:rPr>
              <a:t>Thematic / Chronological?</a:t>
            </a:r>
            <a:endParaRPr lang="en-US">
              <a:latin typeface="Aptos"/>
            </a:endParaRPr>
          </a:p>
        </p:txBody>
      </p:sp>
      <p:sp>
        <p:nvSpPr>
          <p:cNvPr id="10" name="TextBox 9">
            <a:extLst>
              <a:ext uri="{FF2B5EF4-FFF2-40B4-BE49-F238E27FC236}">
                <a16:creationId xmlns:a16="http://schemas.microsoft.com/office/drawing/2014/main" id="{A5E6182B-4930-348A-0620-FA9EDB81D126}"/>
              </a:ext>
            </a:extLst>
          </p:cNvPr>
          <p:cNvSpPr txBox="1"/>
          <p:nvPr/>
        </p:nvSpPr>
        <p:spPr>
          <a:xfrm>
            <a:off x="6096000" y="5413168"/>
            <a:ext cx="2853351" cy="36933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latin typeface="Aptos"/>
              </a:rPr>
              <a:t>Analytically synthesise</a:t>
            </a:r>
            <a:endParaRPr lang="en-US">
              <a:latin typeface="Aptos"/>
            </a:endParaRPr>
          </a:p>
        </p:txBody>
      </p:sp>
      <p:sp>
        <p:nvSpPr>
          <p:cNvPr id="11" name="TextBox 10">
            <a:extLst>
              <a:ext uri="{FF2B5EF4-FFF2-40B4-BE49-F238E27FC236}">
                <a16:creationId xmlns:a16="http://schemas.microsoft.com/office/drawing/2014/main" id="{95CA800D-62D3-AA62-5D7B-CB6EB37A9B9F}"/>
              </a:ext>
            </a:extLst>
          </p:cNvPr>
          <p:cNvSpPr txBox="1"/>
          <p:nvPr/>
        </p:nvSpPr>
        <p:spPr>
          <a:xfrm>
            <a:off x="6277070" y="1514484"/>
            <a:ext cx="5693875" cy="224676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b="1">
                <a:latin typeface="Aptos" panose="020B0004020202020204" pitchFamily="34" charset="0"/>
              </a:rPr>
              <a:t>Provides context for your own research.</a:t>
            </a:r>
          </a:p>
          <a:p>
            <a:pPr marL="285750" indent="-285750">
              <a:buFont typeface="Arial" panose="020B0604020202020204" pitchFamily="34" charset="0"/>
              <a:buChar char="•"/>
            </a:pPr>
            <a:endParaRPr lang="en-GB" sz="2000" b="1">
              <a:latin typeface="Aptos" panose="020B0004020202020204" pitchFamily="34" charset="0"/>
            </a:endParaRPr>
          </a:p>
          <a:p>
            <a:pPr marL="285750" indent="-285750">
              <a:buFont typeface="Arial" panose="020B0604020202020204" pitchFamily="34" charset="0"/>
              <a:buChar char="•"/>
            </a:pPr>
            <a:r>
              <a:rPr lang="en-GB" sz="2000" b="1">
                <a:latin typeface="Aptos" panose="020B0004020202020204" pitchFamily="34" charset="0"/>
              </a:rPr>
              <a:t>Provides evidence to help explain the findings of your own investigation.</a:t>
            </a:r>
          </a:p>
          <a:p>
            <a:endParaRPr lang="en-GB" sz="2000" b="1">
              <a:latin typeface="Aptos" panose="020B0004020202020204" pitchFamily="34" charset="0"/>
            </a:endParaRPr>
          </a:p>
          <a:p>
            <a:pPr marL="285750" indent="-285750">
              <a:buFont typeface="Arial" panose="020B0604020202020204" pitchFamily="34" charset="0"/>
              <a:buChar char="•"/>
            </a:pPr>
            <a:r>
              <a:rPr lang="en-GB" sz="2000" b="1">
                <a:latin typeface="Aptos" panose="020B0004020202020204" pitchFamily="34" charset="0"/>
              </a:rPr>
              <a:t>Provides the opportunity to critique not describe the research your study is based on.</a:t>
            </a:r>
            <a:endParaRPr lang="en-US" sz="2000" b="1">
              <a:latin typeface="Aptos" panose="020B0004020202020204" pitchFamily="34" charset="0"/>
            </a:endParaRPr>
          </a:p>
        </p:txBody>
      </p:sp>
      <p:sp>
        <p:nvSpPr>
          <p:cNvPr id="12" name="TextBox 11">
            <a:extLst>
              <a:ext uri="{FF2B5EF4-FFF2-40B4-BE49-F238E27FC236}">
                <a16:creationId xmlns:a16="http://schemas.microsoft.com/office/drawing/2014/main" id="{DE66DDBA-D0EE-1034-79DE-1E2A4D630D69}"/>
              </a:ext>
            </a:extLst>
          </p:cNvPr>
          <p:cNvSpPr txBox="1"/>
          <p:nvPr/>
        </p:nvSpPr>
        <p:spPr>
          <a:xfrm>
            <a:off x="264328" y="5790700"/>
            <a:ext cx="206877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Literature Review</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6461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364083" y="1399031"/>
            <a:ext cx="8903828" cy="780249"/>
          </a:xfrm>
        </p:spPr>
        <p:txBody>
          <a:bodyPr>
            <a:noAutofit/>
          </a:bodyPr>
          <a:lstStyle/>
          <a:p>
            <a:pPr marL="0" indent="0">
              <a:buNone/>
            </a:pPr>
            <a:r>
              <a:rPr lang="en-GB" sz="2000" b="1">
                <a:latin typeface="Calibri" panose="020F0502020204030204" pitchFamily="34" charset="0"/>
                <a:cs typeface="Calibri" panose="020F0502020204030204" pitchFamily="34" charset="0"/>
              </a:rPr>
              <a:t>Consider </a:t>
            </a:r>
            <a:r>
              <a:rPr lang="en-GB" sz="2000">
                <a:latin typeface="Calibri" panose="020F0502020204030204" pitchFamily="34" charset="0"/>
                <a:cs typeface="Calibri" panose="020F0502020204030204" pitchFamily="34" charset="0"/>
              </a:rPr>
              <a:t>the source and quality of the information you are using. </a:t>
            </a:r>
          </a:p>
          <a:p>
            <a:pPr marL="0" indent="0">
              <a:buNone/>
            </a:pPr>
            <a:r>
              <a:rPr lang="en-GB" sz="2000" b="1">
                <a:latin typeface="Calibri" panose="020F0502020204030204" pitchFamily="34" charset="0"/>
                <a:cs typeface="Calibri" panose="020F0502020204030204" pitchFamily="34" charset="0"/>
              </a:rPr>
              <a:t>Apply</a:t>
            </a:r>
            <a:r>
              <a:rPr lang="en-GB" sz="2000">
                <a:latin typeface="Calibri" panose="020F0502020204030204" pitchFamily="34" charset="0"/>
                <a:cs typeface="Calibri" panose="020F0502020204030204" pitchFamily="34" charset="0"/>
              </a:rPr>
              <a:t> critical thinking and reasoning using one of the following tests:</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3" y="2248720"/>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244045" y="2248720"/>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264328" y="5790700"/>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2179280"/>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9040419" y="5106155"/>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5066899" y="5107292"/>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3" y="5107292"/>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2928478936"/>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rmAutofit/>
          </a:bodyPr>
          <a:lstStyle/>
          <a:p>
            <a:r>
              <a:rPr lang="en-GB" sz="3600">
                <a:latin typeface="+mn-lt"/>
                <a:cs typeface="Arial"/>
              </a:rPr>
              <a:t>Evaluating sources critically: Things to look out for </a:t>
            </a:r>
          </a:p>
        </p:txBody>
      </p:sp>
      <p:sp>
        <p:nvSpPr>
          <p:cNvPr id="3" name="Content Placeholder 2"/>
          <p:cNvSpPr>
            <a:spLocks noGrp="1"/>
          </p:cNvSpPr>
          <p:nvPr>
            <p:ph idx="4294967295"/>
          </p:nvPr>
        </p:nvSpPr>
        <p:spPr>
          <a:xfrm>
            <a:off x="0" y="1238476"/>
            <a:ext cx="9687098" cy="5051487"/>
          </a:xfrm>
        </p:spPr>
        <p:txBody>
          <a:bodyPr vert="horz" lIns="91440" tIns="45720" rIns="91440" bIns="45720" rtlCol="0" anchor="t">
            <a:noAutofit/>
          </a:bodyPr>
          <a:lstStyle/>
          <a:p>
            <a:pPr>
              <a:buFont typeface="Arial"/>
              <a:buChar char="•"/>
            </a:pPr>
            <a:r>
              <a:rPr lang="en-GB" sz="2200">
                <a:latin typeface="Arial"/>
                <a:cs typeface="Arial"/>
              </a:rPr>
              <a:t>Is it Peer-Reviewed?</a:t>
            </a:r>
            <a:endParaRPr lang="en-US" sz="220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contain stated research questions?</a:t>
            </a:r>
          </a:p>
          <a:p>
            <a:pPr marL="0" indent="0">
              <a:buNone/>
            </a:pPr>
            <a:endParaRPr lang="en-GB" sz="2200">
              <a:latin typeface="Arial"/>
              <a:cs typeface="Arial"/>
            </a:endParaRPr>
          </a:p>
          <a:p>
            <a:pPr>
              <a:buFont typeface="Arial"/>
              <a:buChar char="•"/>
            </a:pPr>
            <a:r>
              <a:rPr lang="en-GB" sz="2200">
                <a:latin typeface="Arial"/>
                <a:cs typeface="Arial"/>
              </a:rPr>
              <a:t>How recent is it? What dates are shown on the references?</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have a lot of references? </a:t>
            </a:r>
          </a:p>
          <a:p>
            <a:pPr marL="0" indent="0">
              <a:buNone/>
            </a:pPr>
            <a:endParaRPr lang="en-GB" sz="2200">
              <a:latin typeface="Arial"/>
              <a:cs typeface="Arial"/>
            </a:endParaRPr>
          </a:p>
          <a:p>
            <a:pPr>
              <a:buFont typeface="Arial"/>
              <a:buChar char="•"/>
            </a:pPr>
            <a:r>
              <a:rPr lang="en-GB" sz="2200">
                <a:latin typeface="Arial"/>
                <a:cs typeface="Arial"/>
              </a:rPr>
              <a:t>Is it objective?</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Some databases will have records of Downloads, Shares, and how often it’s been cited by others e.g. Springer, Science Direct, Google Scholar.</a:t>
            </a:r>
          </a:p>
          <a:p>
            <a:pPr marL="0" indent="0">
              <a:buNone/>
            </a:pPr>
            <a:endParaRPr lang="en-GB" sz="22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9097397" y="2316479"/>
            <a:ext cx="2994277" cy="3008311"/>
          </a:xfrm>
          <a:prstGeom prst="rect">
            <a:avLst/>
          </a:prstGeom>
        </p:spPr>
      </p:pic>
    </p:spTree>
    <p:extLst>
      <p:ext uri="{BB962C8B-B14F-4D97-AF65-F5344CB8AC3E}">
        <p14:creationId xmlns:p14="http://schemas.microsoft.com/office/powerpoint/2010/main" val="1182221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ADEFCF-1DCB-E2D5-6E15-7F126BCDDDE0}"/>
              </a:ext>
            </a:extLst>
          </p:cNvPr>
          <p:cNvSpPr>
            <a:spLocks noGrp="1"/>
          </p:cNvSpPr>
          <p:nvPr>
            <p:ph type="title"/>
          </p:nvPr>
        </p:nvSpPr>
        <p:spPr/>
        <p:txBody>
          <a:bodyPr>
            <a:normAutofit fontScale="90000"/>
          </a:bodyPr>
          <a:lstStyle/>
          <a:p>
            <a:r>
              <a:rPr lang="en-GB"/>
              <a:t>Working question for a research project</a:t>
            </a:r>
            <a:endParaRPr lang="en-US"/>
          </a:p>
        </p:txBody>
      </p:sp>
      <p:sp>
        <p:nvSpPr>
          <p:cNvPr id="6" name="Content Placeholder 5">
            <a:extLst>
              <a:ext uri="{FF2B5EF4-FFF2-40B4-BE49-F238E27FC236}">
                <a16:creationId xmlns:a16="http://schemas.microsoft.com/office/drawing/2014/main" id="{A0E64131-02A9-897A-0F03-11428D89EB8B}"/>
              </a:ext>
            </a:extLst>
          </p:cNvPr>
          <p:cNvSpPr>
            <a:spLocks noGrp="1"/>
          </p:cNvSpPr>
          <p:nvPr>
            <p:ph sz="quarter" idx="10"/>
          </p:nvPr>
        </p:nvSpPr>
        <p:spPr>
          <a:xfrm>
            <a:off x="535278" y="2705564"/>
            <a:ext cx="7010225" cy="2835157"/>
          </a:xfrm>
        </p:spPr>
        <p:txBody>
          <a:bodyPr>
            <a:normAutofit/>
          </a:bodyPr>
          <a:lstStyle/>
          <a:p>
            <a:pPr>
              <a:buFont typeface="Arial" panose="020B0604020202020204" pitchFamily="34" charset="0"/>
              <a:buChar char="•"/>
            </a:pPr>
            <a:r>
              <a:rPr lang="en-GB" sz="2400">
                <a:latin typeface="Calibri "/>
              </a:rPr>
              <a:t>It should be specific and achievable:</a:t>
            </a:r>
          </a:p>
          <a:p>
            <a:pPr marL="0" indent="0">
              <a:buNone/>
            </a:pPr>
            <a:endParaRPr lang="en-GB" sz="2400">
              <a:latin typeface="Calibri "/>
            </a:endParaRPr>
          </a:p>
          <a:p>
            <a:pPr lvl="1">
              <a:buFont typeface="Arial" panose="020B0604020202020204" pitchFamily="34" charset="0"/>
              <a:buChar char="•"/>
            </a:pPr>
            <a:r>
              <a:rPr lang="en-GB">
                <a:latin typeface="Calibri "/>
              </a:rPr>
              <a:t>Not too broad or too narrow.</a:t>
            </a:r>
          </a:p>
          <a:p>
            <a:pPr lvl="1">
              <a:buFont typeface="Arial" panose="020B0604020202020204" pitchFamily="34" charset="0"/>
              <a:buChar char="•"/>
            </a:pPr>
            <a:r>
              <a:rPr lang="en-GB">
                <a:latin typeface="Calibri "/>
              </a:rPr>
              <a:t>Current but not too current - enough information available to draw on existing research.</a:t>
            </a:r>
          </a:p>
          <a:p>
            <a:pPr lvl="1">
              <a:buFont typeface="Arial" panose="020B0604020202020204" pitchFamily="34" charset="0"/>
              <a:buChar char="•"/>
            </a:pPr>
            <a:r>
              <a:rPr lang="en-GB">
                <a:latin typeface="Calibri "/>
              </a:rPr>
              <a:t>Be available to you (language, paywalls etc). </a:t>
            </a:r>
            <a:endParaRPr lang="en-US">
              <a:latin typeface="Calibri "/>
            </a:endParaRPr>
          </a:p>
        </p:txBody>
      </p:sp>
      <p:sp>
        <p:nvSpPr>
          <p:cNvPr id="9" name="TextBox 8">
            <a:extLst>
              <a:ext uri="{FF2B5EF4-FFF2-40B4-BE49-F238E27FC236}">
                <a16:creationId xmlns:a16="http://schemas.microsoft.com/office/drawing/2014/main" id="{183B4616-FBB7-458E-6401-F4097E091168}"/>
              </a:ext>
            </a:extLst>
          </p:cNvPr>
          <p:cNvSpPr txBox="1"/>
          <p:nvPr/>
        </p:nvSpPr>
        <p:spPr>
          <a:xfrm>
            <a:off x="535279" y="1455841"/>
            <a:ext cx="11370028" cy="830997"/>
          </a:xfrm>
          <a:prstGeom prst="rect">
            <a:avLst/>
          </a:prstGeom>
          <a:noFill/>
        </p:spPr>
        <p:txBody>
          <a:bodyPr wrap="square">
            <a:spAutoFit/>
          </a:bodyPr>
          <a:lstStyle/>
          <a:p>
            <a:pPr marL="0" indent="0">
              <a:buNone/>
            </a:pPr>
            <a:r>
              <a:rPr lang="en-GB" sz="2400">
                <a:latin typeface="Calibri "/>
              </a:rPr>
              <a:t>Start with a </a:t>
            </a:r>
            <a:r>
              <a:rPr lang="en-GB" sz="2400" b="1">
                <a:latin typeface="Calibri "/>
              </a:rPr>
              <a:t>working question</a:t>
            </a:r>
            <a:r>
              <a:rPr lang="en-GB" sz="2400">
                <a:latin typeface="Calibri "/>
              </a:rPr>
              <a:t>. You can change it as you explore and find further research (if your research proposal has not already been submitted and accepted). </a:t>
            </a:r>
          </a:p>
        </p:txBody>
      </p:sp>
      <p:sp>
        <p:nvSpPr>
          <p:cNvPr id="10" name="TextBox 9">
            <a:extLst>
              <a:ext uri="{FF2B5EF4-FFF2-40B4-BE49-F238E27FC236}">
                <a16:creationId xmlns:a16="http://schemas.microsoft.com/office/drawing/2014/main" id="{AA54C00D-CBBA-6427-5EDC-88E38FF8B099}"/>
              </a:ext>
            </a:extLst>
          </p:cNvPr>
          <p:cNvSpPr txBox="1"/>
          <p:nvPr/>
        </p:nvSpPr>
        <p:spPr>
          <a:xfrm rot="363992">
            <a:off x="8833658" y="3289677"/>
            <a:ext cx="2792034" cy="1569660"/>
          </a:xfrm>
          <a:prstGeom prst="rect">
            <a:avLst/>
          </a:prstGeom>
          <a:noFill/>
          <a:ln w="38100">
            <a:solidFill>
              <a:schemeClr val="accent2"/>
            </a:solidFill>
          </a:ln>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rPr>
              <a:t>Your word count and assignment brief will determine the scope of your research. </a:t>
            </a:r>
            <a:endParaRPr lang="en-US" sz="2400">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16AE4D97-AF0E-A02F-A90A-AC3EF40EA558}"/>
              </a:ext>
            </a:extLst>
          </p:cNvPr>
          <p:cNvSpPr txBox="1"/>
          <p:nvPr/>
        </p:nvSpPr>
        <p:spPr>
          <a:xfrm>
            <a:off x="264328" y="5790700"/>
            <a:ext cx="206877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Literature Review</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4221606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327806" y="1565983"/>
            <a:ext cx="6100254" cy="3727555"/>
          </a:xfrm>
        </p:spPr>
        <p:txBody>
          <a:bodyPr vert="horz" lIns="91440" tIns="45720" rIns="91440" bIns="45720" rtlCol="0" anchor="t">
            <a:noAutofit/>
          </a:bodyPr>
          <a:lstStyle/>
          <a:p>
            <a:pPr>
              <a:buFont typeface="Arial" panose="05000000000000000000" pitchFamily="2" charset="2"/>
              <a:buChar char="•"/>
            </a:pPr>
            <a:r>
              <a:rPr lang="en-GB" sz="2200">
                <a:latin typeface="Calibri"/>
                <a:ea typeface="Calibri"/>
                <a:cs typeface="Calibri"/>
              </a:rPr>
              <a:t>Familiarise yourself with your topic and previous research.</a:t>
            </a:r>
          </a:p>
          <a:p>
            <a:pPr>
              <a:buFont typeface="Arial" panose="05000000000000000000" pitchFamily="2" charset="2"/>
              <a:buChar char="•"/>
            </a:pPr>
            <a:endParaRPr lang="en-GB" sz="220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a:latin typeface="Calibri"/>
                <a:ea typeface="Calibri"/>
                <a:cs typeface="Calibri"/>
              </a:rPr>
              <a:t>Perform a </a:t>
            </a:r>
            <a:r>
              <a:rPr lang="en-GB" sz="2200" b="1">
                <a:latin typeface="Calibri"/>
                <a:ea typeface="Calibri"/>
                <a:cs typeface="Calibri"/>
              </a:rPr>
              <a:t>scoping/ preliminary search. </a:t>
            </a:r>
          </a:p>
          <a:p>
            <a:pPr>
              <a:buFont typeface="Arial" panose="05000000000000000000" pitchFamily="2" charset="2"/>
              <a:buChar char="•"/>
            </a:pPr>
            <a:endParaRPr lang="en-GB" sz="220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a:latin typeface="Calibri"/>
                <a:ea typeface="Calibri"/>
                <a:cs typeface="Calibri"/>
              </a:rPr>
              <a:t>This will allow you to identify articles, journals and key words, concepts and authors on your topic. </a:t>
            </a:r>
          </a:p>
          <a:p>
            <a:pPr>
              <a:buFont typeface="Arial" panose="05000000000000000000" pitchFamily="2" charset="2"/>
              <a:buChar char="•"/>
            </a:pPr>
            <a:endParaRPr lang="en-GB" sz="220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a:latin typeface="Calibri"/>
                <a:cs typeface="Calibri"/>
              </a:rPr>
              <a:t>Note any key terminology, phrases, ideas you find.</a:t>
            </a:r>
            <a:endParaRPr lang="en-GB" sz="2200">
              <a:latin typeface="Calibri"/>
              <a:ea typeface="Calibri"/>
              <a:cs typeface="Calibri"/>
            </a:endParaRPr>
          </a:p>
          <a:p>
            <a:pPr marL="0" indent="0">
              <a:buNone/>
            </a:pPr>
            <a:endParaRPr lang="en-GB" sz="2000">
              <a:latin typeface="Calibri"/>
              <a:ea typeface="Calibri"/>
              <a:cs typeface="Calibri"/>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5" name="Picture 4">
            <a:extLst>
              <a:ext uri="{FF2B5EF4-FFF2-40B4-BE49-F238E27FC236}">
                <a16:creationId xmlns:a16="http://schemas.microsoft.com/office/drawing/2014/main" id="{8EB79DEB-B900-5E17-89A9-F4E1867A499C}"/>
              </a:ext>
            </a:extLst>
          </p:cNvPr>
          <p:cNvPicPr>
            <a:picLocks noChangeAspect="1"/>
          </p:cNvPicPr>
          <p:nvPr/>
        </p:nvPicPr>
        <p:blipFill>
          <a:blip r:embed="rId3"/>
          <a:stretch>
            <a:fillRect/>
          </a:stretch>
        </p:blipFill>
        <p:spPr>
          <a:xfrm>
            <a:off x="6943983" y="2996801"/>
            <a:ext cx="4797982" cy="12366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BEB38C51-B52F-08E1-7FA9-E31725718B71}"/>
              </a:ext>
            </a:extLst>
          </p:cNvPr>
          <p:cNvSpPr txBox="1"/>
          <p:nvPr/>
        </p:nvSpPr>
        <p:spPr>
          <a:xfrm>
            <a:off x="6652685" y="1982566"/>
            <a:ext cx="5380577" cy="76944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200">
                <a:latin typeface="Calibri"/>
                <a:cs typeface="Calibri"/>
              </a:rPr>
              <a:t>Explore ‘Finding and Using Information’ Moodle course.</a:t>
            </a:r>
            <a:endParaRPr lang="en-GB" sz="2200">
              <a:latin typeface="Calibri" panose="020F0502020204030204" pitchFamily="34" charset="0"/>
              <a:ea typeface="Calibri"/>
              <a:cs typeface="Calibri" panose="020F0502020204030204" pitchFamily="34" charset="0"/>
            </a:endParaRPr>
          </a:p>
        </p:txBody>
      </p:sp>
      <p:sp>
        <p:nvSpPr>
          <p:cNvPr id="4" name="TextBox 3">
            <a:extLst>
              <a:ext uri="{FF2B5EF4-FFF2-40B4-BE49-F238E27FC236}">
                <a16:creationId xmlns:a16="http://schemas.microsoft.com/office/drawing/2014/main" id="{6B343DDE-AB9A-44FB-36CF-F33BEE0931A2}"/>
              </a:ext>
            </a:extLst>
          </p:cNvPr>
          <p:cNvSpPr txBox="1"/>
          <p:nvPr/>
        </p:nvSpPr>
        <p:spPr>
          <a:xfrm>
            <a:off x="264328" y="5790700"/>
            <a:ext cx="241549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Advanced Searching</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4231305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p:txBody>
          <a:bodyPr/>
          <a:lstStyle/>
          <a:p>
            <a:r>
              <a:rPr lang="en-GB"/>
              <a:t>Library Discovery Tool</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660065" y="2013120"/>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376684" y="1404508"/>
            <a:ext cx="9323127" cy="738664"/>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rPr>
              <a:t>Use the library discovery tool to search across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376684" y="4160900"/>
            <a:ext cx="11427388" cy="1384995"/>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4"/>
              </a:rPr>
              <a:t>specialised databases </a:t>
            </a:r>
            <a:r>
              <a:rPr lang="en-GB" sz="2000">
                <a:latin typeface="Calibri"/>
                <a:ea typeface="Calibri"/>
                <a:cs typeface="Calibri"/>
              </a:rPr>
              <a:t>will need to be searched individually. You can find out more in the </a:t>
            </a:r>
            <a:r>
              <a:rPr lang="en-GB" sz="2000">
                <a:latin typeface="Calibri"/>
                <a:ea typeface="Calibri"/>
                <a:cs typeface="Calibri"/>
                <a:hlinkClick r:id="rId5"/>
              </a:rPr>
              <a:t>‘finding and using specialised information</a:t>
            </a:r>
            <a:r>
              <a:rPr lang="en-GB" sz="2000">
                <a:latin typeface="Calibri"/>
                <a:ea typeface="Calibri"/>
                <a:cs typeface="Calibri"/>
              </a:rPr>
              <a:t>’ section in Moodle.</a:t>
            </a:r>
          </a:p>
        </p:txBody>
      </p:sp>
      <p:sp>
        <p:nvSpPr>
          <p:cNvPr id="3" name="TextBox 2">
            <a:extLst>
              <a:ext uri="{FF2B5EF4-FFF2-40B4-BE49-F238E27FC236}">
                <a16:creationId xmlns:a16="http://schemas.microsoft.com/office/drawing/2014/main" id="{B9D593C3-4F48-DC08-1738-758902156E21}"/>
              </a:ext>
            </a:extLst>
          </p:cNvPr>
          <p:cNvSpPr txBox="1"/>
          <p:nvPr/>
        </p:nvSpPr>
        <p:spPr>
          <a:xfrm>
            <a:off x="264328" y="5790700"/>
            <a:ext cx="299980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Searching for information</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742646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DE510B2-4610-5F8C-87E1-332C9C179AAA}"/>
              </a:ext>
            </a:extLst>
          </p:cNvPr>
          <p:cNvPicPr>
            <a:picLocks noChangeAspect="1"/>
          </p:cNvPicPr>
          <p:nvPr/>
        </p:nvPicPr>
        <p:blipFill>
          <a:blip r:embed="rId3"/>
          <a:stretch>
            <a:fillRect/>
          </a:stretch>
        </p:blipFill>
        <p:spPr>
          <a:xfrm>
            <a:off x="2688945" y="1371600"/>
            <a:ext cx="6814109" cy="4114800"/>
          </a:xfrm>
          <a:prstGeom prst="rect">
            <a:avLst/>
          </a:prstGeom>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341463" y="3302943"/>
            <a:ext cx="3009689" cy="1013966"/>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181250" y="4543034"/>
            <a:ext cx="2173690" cy="1098982"/>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473221"/>
            <a:ext cx="1215480" cy="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600438" y="2096810"/>
            <a:ext cx="1221178" cy="714585"/>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643302" y="1264681"/>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348530" y="2521072"/>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010332" y="1696914"/>
            <a:ext cx="1331295" cy="1092934"/>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895625" y="2578284"/>
            <a:ext cx="1035917" cy="130318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320939" y="3614973"/>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04861" y="3394158"/>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874080" y="2044974"/>
            <a:ext cx="2496122" cy="1462757"/>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4"/>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flipV="1">
            <a:off x="7366432" y="5066745"/>
            <a:ext cx="2889470" cy="729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0304861" y="4005289"/>
            <a:ext cx="18033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325529" y="526062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159861" y="5546347"/>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flipV="1">
            <a:off x="9305265" y="5369063"/>
            <a:ext cx="778111" cy="24765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5"/>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823322" y="1358920"/>
            <a:ext cx="2727870" cy="161925"/>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184464" y="1448114"/>
            <a:ext cx="22277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Calibri"/>
                <a:cs typeface="Calibri"/>
              </a:rPr>
              <a:t>AI Research Assistant</a:t>
            </a:r>
            <a:endParaRPr lang="en-US">
              <a:solidFill>
                <a:srgbClr val="FF0000"/>
              </a:solidFill>
              <a:ea typeface="Calibri Light"/>
              <a:cs typeface="Calibri Light"/>
            </a:endParaRPr>
          </a:p>
        </p:txBody>
      </p:sp>
    </p:spTree>
    <p:extLst>
      <p:ext uri="{BB962C8B-B14F-4D97-AF65-F5344CB8AC3E}">
        <p14:creationId xmlns:p14="http://schemas.microsoft.com/office/powerpoint/2010/main" val="150433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8077" y="1685636"/>
            <a:ext cx="7292973" cy="44243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a:latin typeface="Calibri"/>
              <a:cs typeface="Calibri"/>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Alternative words</a:t>
            </a:r>
            <a:r>
              <a:rPr lang="en-GB" sz="2800">
                <a:solidFill>
                  <a:schemeClr val="accent2"/>
                </a:solidFill>
                <a:latin typeface="Calibri"/>
                <a:cs typeface="Calibri"/>
              </a:rPr>
              <a:t>: </a:t>
            </a:r>
            <a:r>
              <a:rPr lang="en-GB" sz="2800">
                <a:latin typeface="Calibri"/>
                <a:cs typeface="Calibri"/>
              </a:rPr>
              <a:t>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Exact Phrase searching</a:t>
            </a:r>
            <a:r>
              <a:rPr lang="en-GB" sz="2800">
                <a:solidFill>
                  <a:schemeClr val="accent2"/>
                </a:solidFill>
                <a:latin typeface="Calibri"/>
                <a:cs typeface="Calibri"/>
              </a:rPr>
              <a:t>: </a:t>
            </a:r>
            <a:r>
              <a:rPr lang="en-GB" sz="2800">
                <a:latin typeface="Calibri"/>
                <a:cs typeface="Calibri"/>
              </a:rPr>
              <a:t>Search for a phrase in quotations “Adverse childhood experience"</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Subject searching</a:t>
            </a:r>
            <a:r>
              <a:rPr lang="en-GB" sz="2800">
                <a:solidFill>
                  <a:schemeClr val="accent2"/>
                </a:solidFill>
                <a:latin typeface="Calibri"/>
                <a:cs typeface="Calibri"/>
              </a:rPr>
              <a:t>: </a:t>
            </a:r>
            <a:r>
              <a:rPr lang="en-GB" sz="2800">
                <a:latin typeface="Calibri"/>
                <a:cs typeface="Calibri"/>
              </a:rPr>
              <a:t>Controlled vocabulary</a:t>
            </a:r>
            <a:endParaRPr lang="en-GB" sz="2800">
              <a:latin typeface="Calibri"/>
              <a:ea typeface="+mn-lt"/>
              <a:cs typeface="+mn-lt"/>
            </a:endParaRP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
        <p:nvSpPr>
          <p:cNvPr id="3" name="TextBox 2">
            <a:extLst>
              <a:ext uri="{FF2B5EF4-FFF2-40B4-BE49-F238E27FC236}">
                <a16:creationId xmlns:a16="http://schemas.microsoft.com/office/drawing/2014/main" id="{0E68CEF4-1252-4AB5-FDFC-2E6A32B05F5F}"/>
              </a:ext>
            </a:extLst>
          </p:cNvPr>
          <p:cNvSpPr txBox="1"/>
          <p:nvPr/>
        </p:nvSpPr>
        <p:spPr>
          <a:xfrm>
            <a:off x="454027" y="570495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711210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400" b="1">
                <a:solidFill>
                  <a:schemeClr val="accent2"/>
                </a:solidFill>
                <a:latin typeface="Calibri" panose="020F0502020204030204" pitchFamily="34" charset="0"/>
                <a:cs typeface="Calibri" panose="020F0502020204030204" pitchFamily="34" charset="0"/>
              </a:rPr>
              <a:t>Wildcards:</a:t>
            </a:r>
            <a:r>
              <a:rPr lang="en-GB" sz="2400">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Locate alternative (American)spellings. E</a:t>
            </a:r>
            <a:r>
              <a:rPr lang="en-GB" sz="2400">
                <a:latin typeface="Calibri"/>
                <a:ea typeface="Calibri"/>
                <a:cs typeface="Calibri"/>
              </a:rPr>
              <a:t>.g. </a:t>
            </a:r>
            <a:r>
              <a:rPr lang="en-GB" sz="2400" err="1">
                <a:latin typeface="Calibri"/>
                <a:ea typeface="Calibri"/>
                <a:cs typeface="Calibri"/>
              </a:rPr>
              <a:t>Organi?ation</a:t>
            </a:r>
            <a:r>
              <a:rPr lang="en-GB" sz="2400">
                <a:latin typeface="Calibri"/>
                <a:ea typeface="Calibri"/>
                <a:cs typeface="Calibri"/>
              </a:rPr>
              <a:t> will find organisation / organization (</a:t>
            </a:r>
            <a:r>
              <a:rPr lang="en-GB" sz="2400">
                <a:latin typeface="Calibri" panose="020F0502020204030204" pitchFamily="34" charset="0"/>
                <a:ea typeface="Calibri"/>
                <a:cs typeface="Calibri" panose="020F0502020204030204" pitchFamily="34" charset="0"/>
              </a:rPr>
              <a:t>c</a:t>
            </a:r>
            <a:r>
              <a:rPr lang="en-GB" sz="2400">
                <a:latin typeface="Calibri" panose="020F0502020204030204" pitchFamily="34" charset="0"/>
                <a:cs typeface="Calibri" panose="020F0502020204030204" pitchFamily="34" charset="0"/>
              </a:rPr>
              <a:t>heck the individual database to confirm which symbol they use, e.g. #?*).</a:t>
            </a:r>
            <a:endParaRPr lang="en-GB" sz="240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757130"/>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Truncation:</a:t>
            </a:r>
            <a:r>
              <a:rPr lang="en-GB" sz="2400" dirty="0">
                <a:latin typeface="Calibri"/>
                <a:ea typeface="Calibri"/>
                <a:cs typeface="Calibri"/>
              </a:rPr>
              <a:t> </a:t>
            </a:r>
            <a:r>
              <a:rPr lang="en-GB" sz="2400" dirty="0" err="1">
                <a:latin typeface="Calibri"/>
                <a:ea typeface="Calibri"/>
                <a:cs typeface="Calibri"/>
              </a:rPr>
              <a:t>crimin</a:t>
            </a:r>
            <a:r>
              <a:rPr lang="en-GB" sz="2400" dirty="0">
                <a:latin typeface="Calibri"/>
                <a:ea typeface="Calibri"/>
                <a:cs typeface="Calibri"/>
              </a:rPr>
              <a:t>* will find criminal, criminals, criminology, criminality, criminologist, criminalisation / criminalization…</a:t>
            </a:r>
            <a:endParaRPr lang="en-GB" sz="2400"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Parenthesis ( ): </a:t>
            </a:r>
            <a:r>
              <a:rPr lang="en-GB" sz="2400">
                <a:latin typeface="Calibri"/>
                <a:ea typeface="Calibri"/>
                <a:cs typeface="Calibri"/>
              </a:rPr>
              <a:t>Use brackets to group terms together and determine the order of the search. E.g. (Coercive control OR domestic abuse) AND “childhood adversity” will return results which contain either ‘coercive control’ or ‘domestic abuse’ and ‘childhood adversity’.</a:t>
            </a:r>
            <a:endParaRPr lang="en-GB" sz="2400" b="1">
              <a:solidFill>
                <a:schemeClr val="accent2"/>
              </a:solidFill>
              <a:latin typeface="Calibri" panose="020F0502020204030204" pitchFamily="34" charset="0"/>
              <a:ea typeface="+mn-lt"/>
              <a:cs typeface="Calibri" panose="020F0502020204030204" pitchFamily="34" charset="0"/>
            </a:endParaRPr>
          </a:p>
        </p:txBody>
      </p:sp>
      <p:sp>
        <p:nvSpPr>
          <p:cNvPr id="7" name="TextBox 6">
            <a:extLst>
              <a:ext uri="{FF2B5EF4-FFF2-40B4-BE49-F238E27FC236}">
                <a16:creationId xmlns:a16="http://schemas.microsoft.com/office/drawing/2014/main" id="{06B93B2A-A18E-C006-864A-B18ACBEE88FA}"/>
              </a:ext>
            </a:extLst>
          </p:cNvPr>
          <p:cNvSpPr txBox="1"/>
          <p:nvPr/>
        </p:nvSpPr>
        <p:spPr>
          <a:xfrm>
            <a:off x="462721" y="5746792"/>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018290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3"/>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1121" y="3791329"/>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6" name="TextBox 5">
            <a:extLst>
              <a:ext uri="{FF2B5EF4-FFF2-40B4-BE49-F238E27FC236}">
                <a16:creationId xmlns:a16="http://schemas.microsoft.com/office/drawing/2014/main" id="{8904F521-A479-DC97-A44C-355CF7F712AF}"/>
              </a:ext>
            </a:extLst>
          </p:cNvPr>
          <p:cNvSpPr txBox="1"/>
          <p:nvPr/>
        </p:nvSpPr>
        <p:spPr>
          <a:xfrm>
            <a:off x="361121" y="631455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
        <p:nvSpPr>
          <p:cNvPr id="7" name="TextBox 6">
            <a:extLst>
              <a:ext uri="{FF2B5EF4-FFF2-40B4-BE49-F238E27FC236}">
                <a16:creationId xmlns:a16="http://schemas.microsoft.com/office/drawing/2014/main" id="{64A484E9-4BD2-0D87-61FB-AAF19EFD6E98}"/>
              </a:ext>
            </a:extLst>
          </p:cNvPr>
          <p:cNvSpPr txBox="1"/>
          <p:nvPr/>
        </p:nvSpPr>
        <p:spPr>
          <a:xfrm>
            <a:off x="5879592" y="5868281"/>
            <a:ext cx="6251448" cy="646331"/>
          </a:xfrm>
          <a:prstGeom prst="rect">
            <a:avLst/>
          </a:prstGeom>
          <a:noFill/>
        </p:spPr>
        <p:txBody>
          <a:bodyPr wrap="square" rtlCol="0">
            <a:spAutoFit/>
          </a:bodyPr>
          <a:lstStyle/>
          <a:p>
            <a:r>
              <a:rPr lang="en-GB" b="1" dirty="0">
                <a:latin typeface="Aptos" panose="020B0004020202020204" pitchFamily="34" charset="0"/>
              </a:rPr>
              <a:t>Note: </a:t>
            </a:r>
            <a:r>
              <a:rPr lang="en-GB" dirty="0">
                <a:latin typeface="Aptos" panose="020B0004020202020204" pitchFamily="34" charset="0"/>
              </a:rPr>
              <a:t>Every time you add an ‘</a:t>
            </a:r>
            <a:r>
              <a:rPr lang="en-GB" b="1" dirty="0">
                <a:solidFill>
                  <a:srgbClr val="FF0000"/>
                </a:solidFill>
                <a:latin typeface="Aptos" panose="020B0004020202020204" pitchFamily="34" charset="0"/>
              </a:rPr>
              <a:t>AND</a:t>
            </a:r>
            <a:r>
              <a:rPr lang="en-GB" dirty="0">
                <a:latin typeface="Aptos" panose="020B0004020202020204" pitchFamily="34" charset="0"/>
              </a:rPr>
              <a:t>’ operator – it will significantly narrow your results. Do not use more than 3 or 4. </a:t>
            </a:r>
            <a:endParaRPr lang="en-US" dirty="0">
              <a:latin typeface="Aptos" panose="020B0004020202020204" pitchFamily="34" charset="0"/>
            </a:endParaRPr>
          </a:p>
        </p:txBody>
      </p:sp>
    </p:spTree>
    <p:extLst>
      <p:ext uri="{BB962C8B-B14F-4D97-AF65-F5344CB8AC3E}">
        <p14:creationId xmlns:p14="http://schemas.microsoft.com/office/powerpoint/2010/main" val="3899781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a:t>Advanced searching Tips</a:t>
            </a:r>
          </a:p>
        </p:txBody>
      </p:sp>
      <p:sp>
        <p:nvSpPr>
          <p:cNvPr id="5" name="TextBox 4">
            <a:extLst>
              <a:ext uri="{FF2B5EF4-FFF2-40B4-BE49-F238E27FC236}">
                <a16:creationId xmlns:a16="http://schemas.microsoft.com/office/drawing/2014/main" id="{02AC35B8-133C-9F05-11A1-D17764AD7C35}"/>
              </a:ext>
            </a:extLst>
          </p:cNvPr>
          <p:cNvSpPr txBox="1"/>
          <p:nvPr/>
        </p:nvSpPr>
        <p:spPr>
          <a:xfrm>
            <a:off x="165468" y="1881054"/>
            <a:ext cx="6348885" cy="3416320"/>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ptos" panose="020B000402020202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400">
                <a:latin typeface="Aptos" panose="020B000402020202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400">
                <a:latin typeface="Aptos" panose="020B000402020202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400">
                <a:latin typeface="Aptos" panose="020B000402020202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400">
                <a:latin typeface="Aptos" panose="020B0004020202020204" pitchFamily="34" charset="0"/>
                <a:cs typeface="Calibri" panose="020F0502020204030204" pitchFamily="34" charset="0"/>
              </a:rPr>
              <a:t>Add in further keywords (with </a:t>
            </a:r>
            <a:r>
              <a:rPr lang="en-GB" sz="2400" b="1">
                <a:latin typeface="Aptos" panose="020B0004020202020204" pitchFamily="34" charset="0"/>
                <a:cs typeface="Calibri" panose="020F0502020204030204" pitchFamily="34" charset="0"/>
              </a:rPr>
              <a:t>OR</a:t>
            </a:r>
            <a:r>
              <a:rPr lang="en-GB" sz="2400">
                <a:latin typeface="Aptos" panose="020B0004020202020204" pitchFamily="34" charset="0"/>
                <a:cs typeface="Calibri" panose="020F0502020204030204" pitchFamily="34" charset="0"/>
              </a:rPr>
              <a:t>) to expand, or (</a:t>
            </a:r>
            <a:r>
              <a:rPr lang="en-GB" sz="2400" b="1">
                <a:latin typeface="Aptos" panose="020B0004020202020204" pitchFamily="34" charset="0"/>
                <a:cs typeface="Calibri" panose="020F0502020204030204" pitchFamily="34" charset="0"/>
              </a:rPr>
              <a:t>AND</a:t>
            </a:r>
            <a:r>
              <a:rPr lang="en-GB" sz="2400">
                <a:latin typeface="Aptos" panose="020B0004020202020204" pitchFamily="34" charset="0"/>
                <a:cs typeface="Calibri" panose="020F0502020204030204" pitchFamily="34" charset="0"/>
              </a:rPr>
              <a:t> to) narrow down results.</a:t>
            </a:r>
          </a:p>
        </p:txBody>
      </p:sp>
      <p:sp>
        <p:nvSpPr>
          <p:cNvPr id="6" name="TextBox 5">
            <a:extLst>
              <a:ext uri="{FF2B5EF4-FFF2-40B4-BE49-F238E27FC236}">
                <a16:creationId xmlns:a16="http://schemas.microsoft.com/office/drawing/2014/main" id="{42494351-7943-CE8D-592C-270581E8B40E}"/>
              </a:ext>
            </a:extLst>
          </p:cNvPr>
          <p:cNvSpPr txBox="1"/>
          <p:nvPr/>
        </p:nvSpPr>
        <p:spPr>
          <a:xfrm>
            <a:off x="8558790" y="5780540"/>
            <a:ext cx="2260747"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2"/>
              </a:rPr>
              <a:t>Library example result</a:t>
            </a:r>
            <a:endParaRPr lang="en-GB">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4615DB7B-9257-56BB-5F0A-C43AEC01DB60}"/>
              </a:ext>
            </a:extLst>
          </p:cNvPr>
          <p:cNvPicPr>
            <a:picLocks noChangeAspect="1"/>
          </p:cNvPicPr>
          <p:nvPr/>
        </p:nvPicPr>
        <p:blipFill>
          <a:blip r:embed="rId3"/>
          <a:stretch>
            <a:fillRect/>
          </a:stretch>
        </p:blipFill>
        <p:spPr>
          <a:xfrm>
            <a:off x="6571258" y="1733176"/>
            <a:ext cx="5383556" cy="371207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3F61DDFE-217D-5A8F-FD7E-29CF39B325F0}"/>
              </a:ext>
            </a:extLst>
          </p:cNvPr>
          <p:cNvSpPr txBox="1"/>
          <p:nvPr/>
        </p:nvSpPr>
        <p:spPr>
          <a:xfrm>
            <a:off x="329013" y="5623344"/>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233925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9" name="TextBox 8">
            <a:extLst>
              <a:ext uri="{FF2B5EF4-FFF2-40B4-BE49-F238E27FC236}">
                <a16:creationId xmlns:a16="http://schemas.microsoft.com/office/drawing/2014/main" id="{E7292C90-78B8-A7C7-8020-59262A265A90}"/>
              </a:ext>
            </a:extLst>
          </p:cNvPr>
          <p:cNvSpPr txBox="1"/>
          <p:nvPr/>
        </p:nvSpPr>
        <p:spPr>
          <a:xfrm>
            <a:off x="693926" y="2564061"/>
            <a:ext cx="451655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latin typeface="Calibri Light"/>
              <a:ea typeface="Calibri Light"/>
              <a:cs typeface="Calibri Light"/>
            </a:endParaRPr>
          </a:p>
          <a:p>
            <a:r>
              <a:rPr lang="en-GB" sz="2400">
                <a:latin typeface="Calibri"/>
                <a:ea typeface="Calibri"/>
                <a:cs typeface="Calibri"/>
              </a:rPr>
              <a:t>Subject headings in the article record are hyperlinked and can lead to </a:t>
            </a:r>
            <a:r>
              <a:rPr lang="en-GB" sz="2400" dirty="0">
                <a:latin typeface="Calibri"/>
                <a:ea typeface="Calibri"/>
                <a:cs typeface="Calibri"/>
              </a:rPr>
              <a:t>different results.</a:t>
            </a:r>
            <a:r>
              <a:rPr lang="en-GB" sz="2400" dirty="0">
                <a:latin typeface="Calibri Light"/>
                <a:ea typeface="Calibri Light"/>
                <a:cs typeface="Calibri Light"/>
              </a:rPr>
              <a:t> </a:t>
            </a:r>
          </a:p>
          <a:p>
            <a:endParaRPr lang="en-GB" sz="2400">
              <a:latin typeface="Calibri" panose="020F0502020204030204" pitchFamily="34" charset="0"/>
              <a:ea typeface="Calibri Light"/>
              <a:cs typeface="Calibri" panose="020F0502020204030204" pitchFamily="34" charset="0"/>
            </a:endParaRPr>
          </a:p>
        </p:txBody>
      </p:sp>
      <p:sp>
        <p:nvSpPr>
          <p:cNvPr id="7" name="Arrow: Down 6">
            <a:extLst>
              <a:ext uri="{FF2B5EF4-FFF2-40B4-BE49-F238E27FC236}">
                <a16:creationId xmlns:a16="http://schemas.microsoft.com/office/drawing/2014/main" id="{CE79A031-CC0E-D176-D3EC-27F68F5816E8}"/>
              </a:ext>
            </a:extLst>
          </p:cNvPr>
          <p:cNvSpPr/>
          <p:nvPr/>
        </p:nvSpPr>
        <p:spPr>
          <a:xfrm rot="16200000">
            <a:off x="6143056" y="3894427"/>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826EE6E-DC68-E175-E3BF-CD6523B66930}"/>
              </a:ext>
            </a:extLst>
          </p:cNvPr>
          <p:cNvSpPr txBox="1"/>
          <p:nvPr/>
        </p:nvSpPr>
        <p:spPr>
          <a:xfrm>
            <a:off x="329013" y="5623344"/>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
        <p:nvSpPr>
          <p:cNvPr id="11" name="TextBox 10">
            <a:extLst>
              <a:ext uri="{FF2B5EF4-FFF2-40B4-BE49-F238E27FC236}">
                <a16:creationId xmlns:a16="http://schemas.microsoft.com/office/drawing/2014/main" id="{E3D35F2A-773D-CAA4-0FB0-71CDCFA91B62}"/>
              </a:ext>
            </a:extLst>
          </p:cNvPr>
          <p:cNvSpPr txBox="1"/>
          <p:nvPr/>
        </p:nvSpPr>
        <p:spPr>
          <a:xfrm>
            <a:off x="1508060" y="4823913"/>
            <a:ext cx="83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Light"/>
                <a:cs typeface="Calibri Light"/>
                <a:hlinkClick r:id="rId4"/>
              </a:rPr>
              <a:t>Link</a:t>
            </a:r>
            <a:endParaRPr lang="en-GB" sz="2400" dirty="0">
              <a:hlinkClick r:id="rId4"/>
            </a:endParaRPr>
          </a:p>
        </p:txBody>
      </p:sp>
      <p:pic>
        <p:nvPicPr>
          <p:cNvPr id="4" name="Picture 3" descr="A screenshot of a computer&#10;&#10;AI-generated content may be incorrect.">
            <a:extLst>
              <a:ext uri="{FF2B5EF4-FFF2-40B4-BE49-F238E27FC236}">
                <a16:creationId xmlns:a16="http://schemas.microsoft.com/office/drawing/2014/main" id="{28E9E7D9-6EC0-7AC9-DC3E-485535CFDA45}"/>
              </a:ext>
            </a:extLst>
          </p:cNvPr>
          <p:cNvPicPr>
            <a:picLocks noChangeAspect="1"/>
          </p:cNvPicPr>
          <p:nvPr/>
        </p:nvPicPr>
        <p:blipFill>
          <a:blip r:embed="rId5"/>
          <a:srcRect r="-217" b="10727"/>
          <a:stretch>
            <a:fillRect/>
          </a:stretch>
        </p:blipFill>
        <p:spPr>
          <a:xfrm>
            <a:off x="6975039" y="1391138"/>
            <a:ext cx="4515729" cy="4796697"/>
          </a:xfrm>
          <a:prstGeom prst="rect">
            <a:avLst/>
          </a:prstGeom>
        </p:spPr>
      </p:pic>
    </p:spTree>
    <p:extLst>
      <p:ext uri="{BB962C8B-B14F-4D97-AF65-F5344CB8AC3E}">
        <p14:creationId xmlns:p14="http://schemas.microsoft.com/office/powerpoint/2010/main" val="3753370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C78F-1AC3-E37E-FE54-9D9B5AED07D5}"/>
              </a:ext>
            </a:extLst>
          </p:cNvPr>
          <p:cNvSpPr>
            <a:spLocks noGrp="1"/>
          </p:cNvSpPr>
          <p:nvPr>
            <p:ph type="title"/>
          </p:nvPr>
        </p:nvSpPr>
        <p:spPr/>
        <p:txBody>
          <a:bodyPr/>
          <a:lstStyle/>
          <a:p>
            <a:r>
              <a:rPr lang="en-GB"/>
              <a:t>Subject headings</a:t>
            </a:r>
          </a:p>
        </p:txBody>
      </p:sp>
      <p:sp>
        <p:nvSpPr>
          <p:cNvPr id="3" name="TextBox 2">
            <a:extLst>
              <a:ext uri="{FF2B5EF4-FFF2-40B4-BE49-F238E27FC236}">
                <a16:creationId xmlns:a16="http://schemas.microsoft.com/office/drawing/2014/main" id="{FBFAC385-F241-CEDA-AEF1-8928837E8CB6}"/>
              </a:ext>
            </a:extLst>
          </p:cNvPr>
          <p:cNvSpPr txBox="1"/>
          <p:nvPr/>
        </p:nvSpPr>
        <p:spPr>
          <a:xfrm>
            <a:off x="318517" y="5751576"/>
            <a:ext cx="1143000" cy="369332"/>
          </a:xfrm>
          <a:prstGeom prst="rect">
            <a:avLst/>
          </a:prstGeom>
          <a:noFill/>
        </p:spPr>
        <p:txBody>
          <a:bodyPr wrap="square" rtlCol="0">
            <a:spAutoFit/>
          </a:bodyPr>
          <a:lstStyle/>
          <a:p>
            <a:r>
              <a:rPr lang="en-GB" dirty="0">
                <a:latin typeface="Aptos" panose="020B0004020202020204" pitchFamily="34" charset="0"/>
                <a:hlinkClick r:id="rId2"/>
              </a:rPr>
              <a:t>Link </a:t>
            </a:r>
            <a:endParaRPr lang="en-US" dirty="0">
              <a:latin typeface="Aptos" panose="020B0004020202020204" pitchFamily="34" charset="0"/>
            </a:endParaRPr>
          </a:p>
        </p:txBody>
      </p:sp>
      <p:pic>
        <p:nvPicPr>
          <p:cNvPr id="8" name="Content Placeholder 7">
            <a:extLst>
              <a:ext uri="{FF2B5EF4-FFF2-40B4-BE49-F238E27FC236}">
                <a16:creationId xmlns:a16="http://schemas.microsoft.com/office/drawing/2014/main" id="{1A5F8BCC-011C-350E-7770-D6B7A093FCE4}"/>
              </a:ext>
            </a:extLst>
          </p:cNvPr>
          <p:cNvPicPr>
            <a:picLocks noGrp="1" noChangeAspect="1"/>
          </p:cNvPicPr>
          <p:nvPr>
            <p:ph sz="quarter" idx="10"/>
          </p:nvPr>
        </p:nvPicPr>
        <p:blipFill>
          <a:blip r:embed="rId3"/>
          <a:stretch>
            <a:fillRect/>
          </a:stretch>
        </p:blipFill>
        <p:spPr>
          <a:xfrm>
            <a:off x="178817" y="1425425"/>
            <a:ext cx="7177257" cy="224131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D80B5C32-E382-64B4-9D31-C9D9456977BF}"/>
              </a:ext>
            </a:extLst>
          </p:cNvPr>
          <p:cNvPicPr>
            <a:picLocks noChangeAspect="1"/>
          </p:cNvPicPr>
          <p:nvPr/>
        </p:nvPicPr>
        <p:blipFill>
          <a:blip r:embed="rId4"/>
          <a:stretch>
            <a:fillRect/>
          </a:stretch>
        </p:blipFill>
        <p:spPr>
          <a:xfrm>
            <a:off x="5917183" y="3429000"/>
            <a:ext cx="6096000" cy="27098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TextBox 10">
            <a:extLst>
              <a:ext uri="{FF2B5EF4-FFF2-40B4-BE49-F238E27FC236}">
                <a16:creationId xmlns:a16="http://schemas.microsoft.com/office/drawing/2014/main" id="{D9F2A481-54C0-9AC7-223A-07FE0D8A66BF}"/>
              </a:ext>
            </a:extLst>
          </p:cNvPr>
          <p:cNvSpPr txBox="1"/>
          <p:nvPr/>
        </p:nvSpPr>
        <p:spPr>
          <a:xfrm>
            <a:off x="8270239" y="1834768"/>
            <a:ext cx="2240280" cy="646331"/>
          </a:xfrm>
          <a:prstGeom prst="rect">
            <a:avLst/>
          </a:prstGeom>
          <a:noFill/>
        </p:spPr>
        <p:txBody>
          <a:bodyPr wrap="square" rtlCol="0">
            <a:spAutoFit/>
          </a:bodyPr>
          <a:lstStyle/>
          <a:p>
            <a:r>
              <a:rPr lang="en-GB" dirty="0">
                <a:latin typeface="Aptos" panose="020B0004020202020204" pitchFamily="34" charset="0"/>
              </a:rPr>
              <a:t>Simple search display</a:t>
            </a:r>
            <a:endParaRPr lang="en-US" dirty="0">
              <a:latin typeface="Aptos" panose="020B0004020202020204" pitchFamily="34" charset="0"/>
            </a:endParaRPr>
          </a:p>
        </p:txBody>
      </p:sp>
      <p:sp>
        <p:nvSpPr>
          <p:cNvPr id="12" name="TextBox 11">
            <a:extLst>
              <a:ext uri="{FF2B5EF4-FFF2-40B4-BE49-F238E27FC236}">
                <a16:creationId xmlns:a16="http://schemas.microsoft.com/office/drawing/2014/main" id="{6DA32104-7769-8A2F-B71E-57BFCB0D092D}"/>
              </a:ext>
            </a:extLst>
          </p:cNvPr>
          <p:cNvSpPr txBox="1"/>
          <p:nvPr/>
        </p:nvSpPr>
        <p:spPr>
          <a:xfrm>
            <a:off x="3628644" y="4385994"/>
            <a:ext cx="1844040" cy="646331"/>
          </a:xfrm>
          <a:prstGeom prst="rect">
            <a:avLst/>
          </a:prstGeom>
          <a:noFill/>
        </p:spPr>
        <p:txBody>
          <a:bodyPr wrap="square" rtlCol="0">
            <a:spAutoFit/>
          </a:bodyPr>
          <a:lstStyle/>
          <a:p>
            <a:r>
              <a:rPr lang="en-GB" dirty="0">
                <a:latin typeface="Aptos" panose="020B0004020202020204" pitchFamily="34" charset="0"/>
              </a:rPr>
              <a:t>Advanced search display</a:t>
            </a:r>
            <a:endParaRPr lang="en-US" dirty="0">
              <a:latin typeface="Aptos" panose="020B0004020202020204" pitchFamily="34" charset="0"/>
            </a:endParaRPr>
          </a:p>
        </p:txBody>
      </p:sp>
      <p:sp>
        <p:nvSpPr>
          <p:cNvPr id="13" name="Arrow: Right 12">
            <a:extLst>
              <a:ext uri="{FF2B5EF4-FFF2-40B4-BE49-F238E27FC236}">
                <a16:creationId xmlns:a16="http://schemas.microsoft.com/office/drawing/2014/main" id="{2F63C0DF-65D6-69C5-3603-6151AC8DEE36}"/>
              </a:ext>
            </a:extLst>
          </p:cNvPr>
          <p:cNvSpPr/>
          <p:nvPr/>
        </p:nvSpPr>
        <p:spPr>
          <a:xfrm>
            <a:off x="5088636" y="4339828"/>
            <a:ext cx="603504" cy="3693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58D4D71A-002B-F2F5-D36D-72DBAD0DCAB2}"/>
              </a:ext>
            </a:extLst>
          </p:cNvPr>
          <p:cNvSpPr/>
          <p:nvPr/>
        </p:nvSpPr>
        <p:spPr>
          <a:xfrm rot="10800000">
            <a:off x="7463028" y="1973268"/>
            <a:ext cx="603504" cy="3693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544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D2EA-4AC4-A8CA-AE8B-4AAC39AB2027}"/>
              </a:ext>
            </a:extLst>
          </p:cNvPr>
          <p:cNvSpPr>
            <a:spLocks noGrp="1"/>
          </p:cNvSpPr>
          <p:nvPr>
            <p:ph type="title"/>
          </p:nvPr>
        </p:nvSpPr>
        <p:spPr/>
        <p:txBody>
          <a:bodyPr/>
          <a:lstStyle/>
          <a:p>
            <a:r>
              <a:rPr lang="en-GB" dirty="0"/>
              <a:t>Exact phrase searching tips</a:t>
            </a:r>
            <a:endParaRPr lang="en-US" dirty="0"/>
          </a:p>
        </p:txBody>
      </p:sp>
      <p:pic>
        <p:nvPicPr>
          <p:cNvPr id="5" name="Content Placeholder 4">
            <a:extLst>
              <a:ext uri="{FF2B5EF4-FFF2-40B4-BE49-F238E27FC236}">
                <a16:creationId xmlns:a16="http://schemas.microsoft.com/office/drawing/2014/main" id="{A9C8CF66-E11E-FFA9-5193-E81A66664A1F}"/>
              </a:ext>
            </a:extLst>
          </p:cNvPr>
          <p:cNvPicPr>
            <a:picLocks noGrp="1" noChangeAspect="1"/>
          </p:cNvPicPr>
          <p:nvPr>
            <p:ph sz="quarter" idx="10"/>
          </p:nvPr>
        </p:nvPicPr>
        <p:blipFill>
          <a:blip r:embed="rId2"/>
          <a:srcRect t="46427"/>
          <a:stretch>
            <a:fillRect/>
          </a:stretch>
        </p:blipFill>
        <p:spPr>
          <a:xfrm>
            <a:off x="626052" y="2891120"/>
            <a:ext cx="4542714" cy="97830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3E5FA970-EAAD-5ED7-EC5D-5BCA6D2E1A94}"/>
              </a:ext>
            </a:extLst>
          </p:cNvPr>
          <p:cNvPicPr>
            <a:picLocks noChangeAspect="1"/>
          </p:cNvPicPr>
          <p:nvPr/>
        </p:nvPicPr>
        <p:blipFill>
          <a:blip r:embed="rId3"/>
          <a:stretch>
            <a:fillRect/>
          </a:stretch>
        </p:blipFill>
        <p:spPr>
          <a:xfrm>
            <a:off x="626052" y="4169157"/>
            <a:ext cx="4542714" cy="6865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F16E119A-8A84-E30C-DE79-17B45E75C629}"/>
              </a:ext>
            </a:extLst>
          </p:cNvPr>
          <p:cNvSpPr txBox="1"/>
          <p:nvPr/>
        </p:nvSpPr>
        <p:spPr>
          <a:xfrm>
            <a:off x="5343626" y="4209366"/>
            <a:ext cx="952901" cy="646331"/>
          </a:xfrm>
          <a:prstGeom prst="rect">
            <a:avLst/>
          </a:prstGeom>
          <a:noFill/>
        </p:spPr>
        <p:txBody>
          <a:bodyPr wrap="square" rtlCol="0">
            <a:spAutoFit/>
          </a:bodyPr>
          <a:lstStyle/>
          <a:p>
            <a:r>
              <a:rPr lang="en-GB" dirty="0">
                <a:latin typeface="Aptos" panose="020B0004020202020204" pitchFamily="34" charset="0"/>
                <a:hlinkClick r:id="rId4"/>
              </a:rPr>
              <a:t>8,656 results</a:t>
            </a:r>
            <a:endParaRPr lang="en-US" dirty="0">
              <a:latin typeface="Aptos" panose="020B0004020202020204" pitchFamily="34" charset="0"/>
            </a:endParaRPr>
          </a:p>
        </p:txBody>
      </p:sp>
      <p:sp>
        <p:nvSpPr>
          <p:cNvPr id="11" name="TextBox 10">
            <a:extLst>
              <a:ext uri="{FF2B5EF4-FFF2-40B4-BE49-F238E27FC236}">
                <a16:creationId xmlns:a16="http://schemas.microsoft.com/office/drawing/2014/main" id="{B366DAAF-3A74-D97E-25A0-A503756E3B5D}"/>
              </a:ext>
            </a:extLst>
          </p:cNvPr>
          <p:cNvSpPr txBox="1"/>
          <p:nvPr/>
        </p:nvSpPr>
        <p:spPr>
          <a:xfrm>
            <a:off x="5343626" y="3101974"/>
            <a:ext cx="1049154" cy="646331"/>
          </a:xfrm>
          <a:prstGeom prst="rect">
            <a:avLst/>
          </a:prstGeom>
          <a:noFill/>
        </p:spPr>
        <p:txBody>
          <a:bodyPr wrap="square" rtlCol="0">
            <a:spAutoFit/>
          </a:bodyPr>
          <a:lstStyle/>
          <a:p>
            <a:r>
              <a:rPr lang="en-GB" dirty="0">
                <a:latin typeface="Aptos" panose="020B0004020202020204" pitchFamily="34" charset="0"/>
                <a:hlinkClick r:id="rId5"/>
              </a:rPr>
              <a:t>34,171 results</a:t>
            </a:r>
            <a:endParaRPr lang="en-US" dirty="0">
              <a:latin typeface="Aptos" panose="020B0004020202020204" pitchFamily="34" charset="0"/>
            </a:endParaRPr>
          </a:p>
        </p:txBody>
      </p:sp>
      <p:pic>
        <p:nvPicPr>
          <p:cNvPr id="13" name="Picture 12">
            <a:extLst>
              <a:ext uri="{FF2B5EF4-FFF2-40B4-BE49-F238E27FC236}">
                <a16:creationId xmlns:a16="http://schemas.microsoft.com/office/drawing/2014/main" id="{E711B065-8C4C-9E6A-B9ED-E8B9AA5DE0E7}"/>
              </a:ext>
            </a:extLst>
          </p:cNvPr>
          <p:cNvPicPr>
            <a:picLocks noChangeAspect="1"/>
          </p:cNvPicPr>
          <p:nvPr/>
        </p:nvPicPr>
        <p:blipFill>
          <a:blip r:embed="rId6"/>
          <a:stretch>
            <a:fillRect/>
          </a:stretch>
        </p:blipFill>
        <p:spPr>
          <a:xfrm>
            <a:off x="626052" y="5202997"/>
            <a:ext cx="4542714" cy="8738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TextBox 13">
            <a:extLst>
              <a:ext uri="{FF2B5EF4-FFF2-40B4-BE49-F238E27FC236}">
                <a16:creationId xmlns:a16="http://schemas.microsoft.com/office/drawing/2014/main" id="{128855BF-9D3B-7F49-1A6E-C1581C50F3DB}"/>
              </a:ext>
            </a:extLst>
          </p:cNvPr>
          <p:cNvSpPr txBox="1"/>
          <p:nvPr/>
        </p:nvSpPr>
        <p:spPr>
          <a:xfrm>
            <a:off x="5343626" y="5316758"/>
            <a:ext cx="1049154" cy="646331"/>
          </a:xfrm>
          <a:prstGeom prst="rect">
            <a:avLst/>
          </a:prstGeom>
          <a:noFill/>
        </p:spPr>
        <p:txBody>
          <a:bodyPr wrap="square" rtlCol="0">
            <a:spAutoFit/>
          </a:bodyPr>
          <a:lstStyle/>
          <a:p>
            <a:r>
              <a:rPr lang="en-GB" dirty="0">
                <a:latin typeface="Aptos" panose="020B0004020202020204" pitchFamily="34" charset="0"/>
                <a:hlinkClick r:id="rId7"/>
              </a:rPr>
              <a:t>439 results</a:t>
            </a:r>
            <a:endParaRPr lang="en-US" dirty="0">
              <a:latin typeface="Aptos" panose="020B0004020202020204" pitchFamily="34" charset="0"/>
            </a:endParaRPr>
          </a:p>
        </p:txBody>
      </p:sp>
      <p:pic>
        <p:nvPicPr>
          <p:cNvPr id="16" name="Picture 15">
            <a:extLst>
              <a:ext uri="{FF2B5EF4-FFF2-40B4-BE49-F238E27FC236}">
                <a16:creationId xmlns:a16="http://schemas.microsoft.com/office/drawing/2014/main" id="{2F9FFB2F-68C6-287B-E38A-1620F7062720}"/>
              </a:ext>
            </a:extLst>
          </p:cNvPr>
          <p:cNvPicPr>
            <a:picLocks noChangeAspect="1"/>
          </p:cNvPicPr>
          <p:nvPr/>
        </p:nvPicPr>
        <p:blipFill>
          <a:blip r:embed="rId8"/>
          <a:stretch>
            <a:fillRect/>
          </a:stretch>
        </p:blipFill>
        <p:spPr>
          <a:xfrm>
            <a:off x="626052" y="1333021"/>
            <a:ext cx="4470524" cy="125837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7" name="TextBox 16">
            <a:extLst>
              <a:ext uri="{FF2B5EF4-FFF2-40B4-BE49-F238E27FC236}">
                <a16:creationId xmlns:a16="http://schemas.microsoft.com/office/drawing/2014/main" id="{90684BE5-4B32-A318-BB8E-FCE878DF0F44}"/>
              </a:ext>
            </a:extLst>
          </p:cNvPr>
          <p:cNvSpPr txBox="1"/>
          <p:nvPr/>
        </p:nvSpPr>
        <p:spPr>
          <a:xfrm>
            <a:off x="5343627" y="1777540"/>
            <a:ext cx="1049153" cy="369332"/>
          </a:xfrm>
          <a:prstGeom prst="rect">
            <a:avLst/>
          </a:prstGeom>
          <a:noFill/>
        </p:spPr>
        <p:txBody>
          <a:bodyPr wrap="square" rtlCol="0">
            <a:spAutoFit/>
          </a:bodyPr>
          <a:lstStyle/>
          <a:p>
            <a:r>
              <a:rPr lang="en-GB" dirty="0">
                <a:latin typeface="Aptos" panose="020B0004020202020204" pitchFamily="34" charset="0"/>
                <a:hlinkClick r:id="rId9"/>
              </a:rPr>
              <a:t>1 result</a:t>
            </a:r>
            <a:endParaRPr lang="en-US" dirty="0">
              <a:latin typeface="Aptos" panose="020B0004020202020204" pitchFamily="34" charset="0"/>
            </a:endParaRPr>
          </a:p>
        </p:txBody>
      </p:sp>
      <p:sp>
        <p:nvSpPr>
          <p:cNvPr id="18" name="TextBox 17">
            <a:extLst>
              <a:ext uri="{FF2B5EF4-FFF2-40B4-BE49-F238E27FC236}">
                <a16:creationId xmlns:a16="http://schemas.microsoft.com/office/drawing/2014/main" id="{68AF5560-5DC4-EFF3-6724-5EA4BD0CA51B}"/>
              </a:ext>
            </a:extLst>
          </p:cNvPr>
          <p:cNvSpPr txBox="1"/>
          <p:nvPr/>
        </p:nvSpPr>
        <p:spPr>
          <a:xfrm>
            <a:off x="6639831" y="1523119"/>
            <a:ext cx="5035845" cy="452431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latin typeface="Aptos"/>
              </a:rPr>
              <a:t>If you use quotations marks or ‘contains exact phrase’ it will look for </a:t>
            </a:r>
            <a:r>
              <a:rPr lang="en-GB" b="1" dirty="0">
                <a:latin typeface="Aptos"/>
              </a:rPr>
              <a:t>exactly</a:t>
            </a:r>
            <a:r>
              <a:rPr lang="en-GB" dirty="0">
                <a:latin typeface="Aptos"/>
              </a:rPr>
              <a:t> what you have </a:t>
            </a:r>
            <a:r>
              <a:rPr lang="en-GB">
                <a:latin typeface="Aptos"/>
              </a:rPr>
              <a:t>typed, so check your spelling.</a:t>
            </a:r>
            <a:endParaRPr lang="en-US">
              <a:latin typeface="Aptos"/>
            </a:endParaRPr>
          </a:p>
          <a:p>
            <a:pPr marL="285750" indent="-285750">
              <a:buFont typeface="Arial" panose="020B0604020202020204" pitchFamily="34" charset="0"/>
              <a:buChar char="•"/>
            </a:pPr>
            <a:endParaRPr lang="en-GB" dirty="0">
              <a:latin typeface="Aptos" panose="020B0004020202020204" pitchFamily="34" charset="0"/>
            </a:endParaRPr>
          </a:p>
          <a:p>
            <a:pPr marL="285750" indent="-285750">
              <a:buFont typeface="Arial" panose="020B0604020202020204" pitchFamily="34" charset="0"/>
              <a:buChar char="•"/>
            </a:pPr>
            <a:r>
              <a:rPr lang="en-GB">
                <a:latin typeface="Aptos"/>
              </a:rPr>
              <a:t>Too few results? Widen your search and terms.</a:t>
            </a:r>
          </a:p>
          <a:p>
            <a:endParaRPr lang="en-GB">
              <a:ea typeface="Calibri Light"/>
              <a:cs typeface="Calibri Light"/>
            </a:endParaRPr>
          </a:p>
          <a:p>
            <a:pPr marL="285750" indent="-285750">
              <a:buFont typeface="Arial" panose="020B0604020202020204" pitchFamily="34" charset="0"/>
              <a:buChar char="•"/>
            </a:pPr>
            <a:r>
              <a:rPr lang="en-GB">
                <a:latin typeface="Aptos"/>
              </a:rPr>
              <a:t>Consider including different spellings of words, e.g. counter-terrorism with a hyphen.</a:t>
            </a:r>
            <a:endParaRPr lang="en-GB" dirty="0">
              <a:latin typeface="Aptos"/>
            </a:endParaRPr>
          </a:p>
          <a:p>
            <a:endParaRPr lang="en-GB" dirty="0">
              <a:latin typeface="Aptos" panose="020B0004020202020204" pitchFamily="34" charset="0"/>
            </a:endParaRPr>
          </a:p>
          <a:p>
            <a:pPr marL="285750" indent="-285750">
              <a:buFont typeface="Arial" panose="020B0604020202020204" pitchFamily="34" charset="0"/>
              <a:buChar char="•"/>
            </a:pPr>
            <a:r>
              <a:rPr lang="en-GB" dirty="0">
                <a:latin typeface="Aptos"/>
              </a:rPr>
              <a:t>Too many results? Explore your fields, e.g. title, </a:t>
            </a:r>
            <a:r>
              <a:rPr lang="en-GB">
                <a:latin typeface="Aptos"/>
              </a:rPr>
              <a:t>subject or add in further keywords using AND.</a:t>
            </a:r>
            <a:endParaRPr lang="en-GB">
              <a:latin typeface="Aptos" panose="020B0004020202020204" pitchFamily="34" charset="0"/>
            </a:endParaRPr>
          </a:p>
          <a:p>
            <a:pPr marL="285750" indent="-285750">
              <a:buFont typeface="Arial" panose="020B0604020202020204" pitchFamily="34" charset="0"/>
              <a:buChar char="•"/>
            </a:pPr>
            <a:endParaRPr lang="en-GB" dirty="0">
              <a:latin typeface="Aptos" panose="020B0004020202020204" pitchFamily="34" charset="0"/>
            </a:endParaRPr>
          </a:p>
          <a:p>
            <a:pPr marL="285750" indent="-285750">
              <a:buFont typeface="Arial" panose="020B0604020202020204" pitchFamily="34" charset="0"/>
              <a:buChar char="•"/>
            </a:pPr>
            <a:r>
              <a:rPr lang="en-GB" dirty="0">
                <a:latin typeface="Aptos"/>
              </a:rPr>
              <a:t>Don’t forget to use filters such as date and format. </a:t>
            </a:r>
          </a:p>
          <a:p>
            <a:pPr marL="285750" indent="-285750">
              <a:buFont typeface="Arial" panose="020B0604020202020204" pitchFamily="34" charset="0"/>
              <a:buChar char="•"/>
            </a:pPr>
            <a:endParaRPr lang="en-GB" dirty="0">
              <a:latin typeface="Aptos" panose="020B0004020202020204" pitchFamily="34" charset="0"/>
            </a:endParaRPr>
          </a:p>
          <a:p>
            <a:pPr marL="285750" indent="-285750">
              <a:buFont typeface="Arial" panose="020B0604020202020204" pitchFamily="34" charset="0"/>
              <a:buChar char="•"/>
            </a:pPr>
            <a:r>
              <a:rPr lang="en-GB" b="1" dirty="0">
                <a:latin typeface="Aptos" panose="020B0004020202020204" pitchFamily="34" charset="0"/>
              </a:rPr>
              <a:t>Sign in </a:t>
            </a:r>
            <a:r>
              <a:rPr lang="en-GB" dirty="0">
                <a:latin typeface="Aptos" panose="020B0004020202020204" pitchFamily="34" charset="0"/>
              </a:rPr>
              <a:t>and </a:t>
            </a:r>
            <a:r>
              <a:rPr lang="en-GB" b="1" dirty="0">
                <a:latin typeface="Aptos" panose="020B0004020202020204" pitchFamily="34" charset="0"/>
              </a:rPr>
              <a:t>save your search </a:t>
            </a:r>
            <a:r>
              <a:rPr lang="en-GB" dirty="0">
                <a:latin typeface="Aptos" panose="020B0004020202020204" pitchFamily="34" charset="0"/>
              </a:rPr>
              <a:t>using the pin. </a:t>
            </a:r>
            <a:endParaRPr lang="en-US" dirty="0">
              <a:latin typeface="Aptos" panose="020B0004020202020204" pitchFamily="34" charset="0"/>
            </a:endParaRPr>
          </a:p>
        </p:txBody>
      </p:sp>
      <p:pic>
        <p:nvPicPr>
          <p:cNvPr id="22" name="Picture 21">
            <a:extLst>
              <a:ext uri="{FF2B5EF4-FFF2-40B4-BE49-F238E27FC236}">
                <a16:creationId xmlns:a16="http://schemas.microsoft.com/office/drawing/2014/main" id="{2F70F7B8-458E-8C59-5257-87E0C6DC32C4}"/>
              </a:ext>
            </a:extLst>
          </p:cNvPr>
          <p:cNvPicPr>
            <a:picLocks noChangeAspect="1"/>
          </p:cNvPicPr>
          <p:nvPr/>
        </p:nvPicPr>
        <p:blipFill>
          <a:blip r:embed="rId10"/>
          <a:stretch>
            <a:fillRect/>
          </a:stretch>
        </p:blipFill>
        <p:spPr>
          <a:xfrm>
            <a:off x="11265128" y="5649261"/>
            <a:ext cx="228632" cy="333422"/>
          </a:xfrm>
          <a:prstGeom prst="rect">
            <a:avLst/>
          </a:prstGeom>
        </p:spPr>
      </p:pic>
    </p:spTree>
    <p:extLst>
      <p:ext uri="{BB962C8B-B14F-4D97-AF65-F5344CB8AC3E}">
        <p14:creationId xmlns:p14="http://schemas.microsoft.com/office/powerpoint/2010/main" val="3686247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8F3E5C6-FDFC-CE5F-8975-5AD822B194AF}"/>
              </a:ext>
            </a:extLst>
          </p:cNvPr>
          <p:cNvSpPr>
            <a:spLocks noGrp="1"/>
          </p:cNvSpPr>
          <p:nvPr>
            <p:ph type="title"/>
          </p:nvPr>
        </p:nvSpPr>
        <p:spPr>
          <a:xfrm>
            <a:off x="698242" y="252284"/>
            <a:ext cx="10795518" cy="1003916"/>
          </a:xfrm>
        </p:spPr>
        <p:txBody>
          <a:bodyPr/>
          <a:lstStyle/>
          <a:p>
            <a:r>
              <a:rPr lang="en-US" dirty="0">
                <a:ea typeface="Calibri"/>
                <a:cs typeface="Calibri"/>
              </a:rPr>
              <a:t>Example</a:t>
            </a:r>
            <a:endParaRPr lang="en-US" dirty="0"/>
          </a:p>
        </p:txBody>
      </p:sp>
      <p:sp>
        <p:nvSpPr>
          <p:cNvPr id="3" name="TextBox 2">
            <a:extLst>
              <a:ext uri="{FF2B5EF4-FFF2-40B4-BE49-F238E27FC236}">
                <a16:creationId xmlns:a16="http://schemas.microsoft.com/office/drawing/2014/main" id="{839CD88F-CF32-551D-5CC4-1B0C081C3D70}"/>
              </a:ext>
            </a:extLst>
          </p:cNvPr>
          <p:cNvSpPr txBox="1"/>
          <p:nvPr/>
        </p:nvSpPr>
        <p:spPr>
          <a:xfrm>
            <a:off x="9866002" y="5338779"/>
            <a:ext cx="21310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a:cs typeface="Calibri"/>
                <a:hlinkClick r:id="rId2"/>
              </a:rPr>
              <a:t>Link</a:t>
            </a:r>
            <a:endParaRPr lang="en-GB" sz="2400" dirty="0">
              <a:ea typeface="Calibri"/>
              <a:cs typeface="Calibri"/>
              <a:hlinkClick r:id="rId3"/>
            </a:endParaRPr>
          </a:p>
        </p:txBody>
      </p:sp>
      <p:sp>
        <p:nvSpPr>
          <p:cNvPr id="5" name="TextBox 4">
            <a:extLst>
              <a:ext uri="{FF2B5EF4-FFF2-40B4-BE49-F238E27FC236}">
                <a16:creationId xmlns:a16="http://schemas.microsoft.com/office/drawing/2014/main" id="{1E6DB101-69B0-A307-389F-ACF8DC0992B5}"/>
              </a:ext>
            </a:extLst>
          </p:cNvPr>
          <p:cNvSpPr txBox="1"/>
          <p:nvPr/>
        </p:nvSpPr>
        <p:spPr>
          <a:xfrm>
            <a:off x="3714750" y="584835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rPr>
              <a:t>https://digitalservices.uwtsd.ac.uk/library/</a:t>
            </a:r>
          </a:p>
        </p:txBody>
      </p:sp>
      <p:sp>
        <p:nvSpPr>
          <p:cNvPr id="8" name="TextBox 7">
            <a:extLst>
              <a:ext uri="{FF2B5EF4-FFF2-40B4-BE49-F238E27FC236}">
                <a16:creationId xmlns:a16="http://schemas.microsoft.com/office/drawing/2014/main" id="{4B1A1A51-506C-BAFE-EA0C-A431C0AB719C}"/>
              </a:ext>
            </a:extLst>
          </p:cNvPr>
          <p:cNvSpPr txBox="1"/>
          <p:nvPr/>
        </p:nvSpPr>
        <p:spPr>
          <a:xfrm rot="369557">
            <a:off x="9925241" y="2228671"/>
            <a:ext cx="1785988" cy="1200329"/>
          </a:xfrm>
          <a:prstGeom prst="rect">
            <a:avLst/>
          </a:prstGeom>
          <a:noFill/>
          <a:ln w="38100">
            <a:solidFill>
              <a:schemeClr val="accent2"/>
            </a:solidFill>
          </a:ln>
        </p:spPr>
        <p:txBody>
          <a:bodyPr wrap="square" rtlCol="0">
            <a:spAutoFit/>
          </a:bodyPr>
          <a:lstStyle/>
          <a:p>
            <a:r>
              <a:rPr lang="en-GB"/>
              <a:t>Explore drop downs and experiment to find best results</a:t>
            </a:r>
            <a:endParaRPr lang="en-US"/>
          </a:p>
        </p:txBody>
      </p:sp>
      <p:pic>
        <p:nvPicPr>
          <p:cNvPr id="6" name="Picture 5">
            <a:extLst>
              <a:ext uri="{FF2B5EF4-FFF2-40B4-BE49-F238E27FC236}">
                <a16:creationId xmlns:a16="http://schemas.microsoft.com/office/drawing/2014/main" id="{B2A21E0C-AC74-CBC1-718F-1D307AD0F105}"/>
              </a:ext>
            </a:extLst>
          </p:cNvPr>
          <p:cNvPicPr>
            <a:picLocks noChangeAspect="1"/>
          </p:cNvPicPr>
          <p:nvPr/>
        </p:nvPicPr>
        <p:blipFill>
          <a:blip r:embed="rId4"/>
          <a:stretch>
            <a:fillRect/>
          </a:stretch>
        </p:blipFill>
        <p:spPr>
          <a:xfrm>
            <a:off x="1315761" y="1458300"/>
            <a:ext cx="7372962" cy="41260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14813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p:txBody>
          <a:bodyPr/>
          <a:lstStyle/>
          <a:p>
            <a:r>
              <a:rPr lang="en-GB" dirty="0"/>
              <a:t>Advanced Search Example</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263675" y="1422700"/>
            <a:ext cx="5030701" cy="2516422"/>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Use Boolean Operators (AND, OR, NOT)</a:t>
            </a:r>
          </a:p>
          <a:p>
            <a:pPr>
              <a:buFont typeface="Arial" panose="020B0604020202020204" pitchFamily="34" charset="0"/>
              <a:buChar char="•"/>
            </a:pPr>
            <a:r>
              <a:rPr lang="en-GB" sz="2400" dirty="0">
                <a:latin typeface="Calibri"/>
                <a:ea typeface="Calibri"/>
                <a:cs typeface="Calibri"/>
              </a:rPr>
              <a:t>Use OR to find alternative words and synonyms.</a:t>
            </a:r>
          </a:p>
          <a:p>
            <a:pPr>
              <a:buFont typeface="Arial" panose="020B0604020202020204" pitchFamily="34" charset="0"/>
              <a:buChar char="•"/>
            </a:pPr>
            <a:r>
              <a:rPr lang="en-GB" sz="2400" dirty="0">
                <a:latin typeface="Calibri"/>
                <a:ea typeface="Calibri"/>
                <a:cs typeface="Calibri"/>
              </a:rPr>
              <a:t>Try truncation.</a:t>
            </a:r>
          </a:p>
          <a:p>
            <a:pPr>
              <a:buFont typeface="Arial" panose="020B0604020202020204" pitchFamily="34" charset="0"/>
              <a:buChar char="•"/>
            </a:pPr>
            <a:r>
              <a:rPr lang="en-GB" sz="2400" dirty="0">
                <a:latin typeface="Calibri"/>
                <a:ea typeface="Calibri"/>
                <a:cs typeface="Calibri"/>
              </a:rPr>
              <a:t>Apply phrase searching.</a:t>
            </a:r>
          </a:p>
          <a:p>
            <a:pPr>
              <a:buFont typeface="Arial" panose="020B0604020202020204" pitchFamily="34" charset="0"/>
              <a:buChar char="•"/>
            </a:pPr>
            <a:r>
              <a:rPr lang="en-GB" sz="2400" dirty="0">
                <a:latin typeface="Calibri"/>
                <a:ea typeface="Calibri"/>
                <a:cs typeface="Calibri"/>
              </a:rPr>
              <a:t>Experiment with drop down options, e.g. title, subject, all.</a:t>
            </a:r>
          </a:p>
          <a:p>
            <a:pPr>
              <a:buFont typeface="Arial" panose="020B0604020202020204" pitchFamily="34" charset="0"/>
              <a:buChar char="•"/>
            </a:pPr>
            <a:endParaRPr lang="en-GB" sz="2400" dirty="0">
              <a:latin typeface="Calibri"/>
              <a:ea typeface="Calibri"/>
              <a:cs typeface="Calibri"/>
            </a:endParaRPr>
          </a:p>
          <a:p>
            <a:pPr marL="0" indent="0">
              <a:buNone/>
            </a:pPr>
            <a:endParaRPr lang="en-GB" dirty="0">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2169902" y="5955792"/>
            <a:ext cx="896293" cy="369332"/>
          </a:xfrm>
          <a:prstGeom prst="rect">
            <a:avLst/>
          </a:prstGeom>
          <a:noFill/>
        </p:spPr>
        <p:txBody>
          <a:bodyPr wrap="square" lIns="91440" tIns="45720" rIns="91440" bIns="45720" rtlCol="0" anchor="t">
            <a:spAutoFit/>
          </a:bodyPr>
          <a:lstStyle/>
          <a:p>
            <a:r>
              <a:rPr lang="en-GB" dirty="0">
                <a:hlinkClick r:id="rId3"/>
              </a:rPr>
              <a:t>Link</a:t>
            </a:r>
          </a:p>
        </p:txBody>
      </p:sp>
      <p:pic>
        <p:nvPicPr>
          <p:cNvPr id="2" name="Picture 1" descr="A qr code on a screen&#10;&#10;AI-generated content may be incorrect.">
            <a:extLst>
              <a:ext uri="{FF2B5EF4-FFF2-40B4-BE49-F238E27FC236}">
                <a16:creationId xmlns:a16="http://schemas.microsoft.com/office/drawing/2014/main" id="{A9897F44-BA00-3AAD-2E65-3E080792C8E5}"/>
              </a:ext>
            </a:extLst>
          </p:cNvPr>
          <p:cNvPicPr>
            <a:picLocks noChangeAspect="1"/>
          </p:cNvPicPr>
          <p:nvPr/>
        </p:nvPicPr>
        <p:blipFill>
          <a:blip r:embed="rId4"/>
          <a:stretch>
            <a:fillRect/>
          </a:stretch>
        </p:blipFill>
        <p:spPr>
          <a:xfrm>
            <a:off x="1453403" y="3988533"/>
            <a:ext cx="2172920" cy="1826408"/>
          </a:xfrm>
          <a:prstGeom prst="rect">
            <a:avLst/>
          </a:prstGeom>
        </p:spPr>
      </p:pic>
      <p:pic>
        <p:nvPicPr>
          <p:cNvPr id="7" name="Picture 6">
            <a:extLst>
              <a:ext uri="{FF2B5EF4-FFF2-40B4-BE49-F238E27FC236}">
                <a16:creationId xmlns:a16="http://schemas.microsoft.com/office/drawing/2014/main" id="{37AA1259-AB9D-FF64-0512-5B91598C6B8A}"/>
              </a:ext>
            </a:extLst>
          </p:cNvPr>
          <p:cNvPicPr>
            <a:picLocks noChangeAspect="1"/>
          </p:cNvPicPr>
          <p:nvPr/>
        </p:nvPicPr>
        <p:blipFill>
          <a:blip r:embed="rId5"/>
          <a:stretch>
            <a:fillRect/>
          </a:stretch>
        </p:blipFill>
        <p:spPr>
          <a:xfrm>
            <a:off x="5848769" y="1594072"/>
            <a:ext cx="5644991" cy="43617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966292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1"/>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Check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3"/>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p:txBody>
          <a:bodyPr/>
          <a:lstStyle/>
          <a:p>
            <a:r>
              <a:rPr lang="en-GB"/>
              <a:t>Explore...</a:t>
            </a:r>
          </a:p>
        </p:txBody>
      </p:sp>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3"/>
          <a:stretch>
            <a:fillRect/>
          </a:stretch>
        </p:blipFill>
        <p:spPr>
          <a:xfrm>
            <a:off x="8587567" y="3660841"/>
            <a:ext cx="3117420" cy="10039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3237427" y="1723786"/>
            <a:ext cx="458983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GB" sz="2400" dirty="0">
                <a:latin typeface="Calibri"/>
                <a:ea typeface="Calibri Light"/>
                <a:cs typeface="Calibri Light"/>
              </a:rPr>
              <a:t>Check out the filters and note which databases and journals are hosting the articles and results.</a:t>
            </a:r>
            <a:endParaRPr lang="en-GB" sz="2400" dirty="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3295621" y="3678048"/>
            <a:ext cx="38940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a:latin typeface="Calibri"/>
                <a:ea typeface="Calibri Light"/>
                <a:cs typeface="Calibri Light"/>
              </a:rPr>
              <a:t>Export your search into Google Scholar</a:t>
            </a:r>
            <a:endParaRPr lang="en-US" sz="240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rot="16200000">
            <a:off x="7407285" y="3798381"/>
            <a:ext cx="484632" cy="654152"/>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5400000">
            <a:off x="2517007" y="2038835"/>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8987433" y="5015692"/>
            <a:ext cx="231768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hlinkClick r:id="rId4"/>
              </a:rPr>
              <a:t>Google Scholar result</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EF961B2-36F2-7A1B-2E8A-39C13F18619C}"/>
              </a:ext>
            </a:extLst>
          </p:cNvPr>
          <p:cNvSpPr txBox="1"/>
          <p:nvPr/>
        </p:nvSpPr>
        <p:spPr>
          <a:xfrm>
            <a:off x="3361306" y="5154191"/>
            <a:ext cx="389407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a:latin typeface="Calibri"/>
                <a:ea typeface="Calibri Light"/>
                <a:cs typeface="Calibri Light"/>
              </a:rPr>
              <a:t>Explore Advanced settings in Google Scholar.</a:t>
            </a:r>
            <a:endParaRPr lang="en-US" sz="2400">
              <a:latin typeface="Calibri"/>
              <a:ea typeface="Calibri"/>
              <a:cs typeface="Calibri"/>
            </a:endParaRPr>
          </a:p>
        </p:txBody>
      </p:sp>
      <p:pic>
        <p:nvPicPr>
          <p:cNvPr id="12" name="Picture 11">
            <a:extLst>
              <a:ext uri="{FF2B5EF4-FFF2-40B4-BE49-F238E27FC236}">
                <a16:creationId xmlns:a16="http://schemas.microsoft.com/office/drawing/2014/main" id="{46BB5975-2622-27F7-CD77-805DAF998B33}"/>
              </a:ext>
            </a:extLst>
          </p:cNvPr>
          <p:cNvPicPr>
            <a:picLocks noChangeAspect="1"/>
          </p:cNvPicPr>
          <p:nvPr/>
        </p:nvPicPr>
        <p:blipFill>
          <a:blip r:embed="rId5"/>
          <a:stretch>
            <a:fillRect/>
          </a:stretch>
        </p:blipFill>
        <p:spPr>
          <a:xfrm>
            <a:off x="271415" y="1362090"/>
            <a:ext cx="1881351" cy="4831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220254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3"/>
          <a:stretch>
            <a:fillRect/>
          </a:stretch>
        </p:blipFill>
        <p:spPr>
          <a:xfrm>
            <a:off x="4521832" y="1819747"/>
            <a:ext cx="7502885" cy="37780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67283" y="1860512"/>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endParaRPr lang="en-US" sz="2000"/>
          </a:p>
          <a:p>
            <a:pPr marL="0" indent="0">
              <a:buNone/>
            </a:pPr>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338281" y="139884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4" name="TextBox 3">
            <a:extLst>
              <a:ext uri="{FF2B5EF4-FFF2-40B4-BE49-F238E27FC236}">
                <a16:creationId xmlns:a16="http://schemas.microsoft.com/office/drawing/2014/main" id="{1306A562-F75B-A361-F803-BABA736151AD}"/>
              </a:ext>
            </a:extLst>
          </p:cNvPr>
          <p:cNvSpPr txBox="1"/>
          <p:nvPr/>
        </p:nvSpPr>
        <p:spPr>
          <a:xfrm>
            <a:off x="376684" y="5862743"/>
            <a:ext cx="3192247" cy="400110"/>
          </a:xfrm>
          <a:prstGeom prst="rect">
            <a:avLst/>
          </a:prstGeom>
          <a:solidFill>
            <a:schemeClr val="accent2"/>
          </a:solid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spTree>
    <p:extLst>
      <p:ext uri="{BB962C8B-B14F-4D97-AF65-F5344CB8AC3E}">
        <p14:creationId xmlns:p14="http://schemas.microsoft.com/office/powerpoint/2010/main" val="3486660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dirty="0">
                <a:cs typeface="Calibri Light"/>
                <a:hlinkClick r:id="rId3"/>
              </a:rPr>
              <a:t>LibKey Nomad:</a:t>
            </a:r>
            <a:endParaRPr lang="en-GB" dirty="0">
              <a:cs typeface="Calibri Light"/>
            </a:endParaRPr>
          </a:p>
          <a:p>
            <a:pPr>
              <a:buFont typeface="Arial" panose="05000000000000000000" pitchFamily="2" charset="2"/>
              <a:buChar char="•"/>
            </a:pPr>
            <a:r>
              <a:rPr lang="en-GB" sz="2400" dirty="0">
                <a:latin typeface="Calibri "/>
                <a:ea typeface="+mn-lt"/>
                <a:cs typeface="+mn-lt"/>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dirty="0">
              <a:latin typeface="Calibri "/>
              <a:ea typeface="+mn-lt"/>
              <a:cs typeface="+mn-lt"/>
            </a:endParaRPr>
          </a:p>
          <a:p>
            <a:pPr>
              <a:buFont typeface="Arial" panose="05000000000000000000" pitchFamily="2" charset="2"/>
              <a:buChar char="•"/>
            </a:pPr>
            <a:r>
              <a:rPr lang="en-GB" sz="2400" dirty="0">
                <a:latin typeface="Calibri "/>
                <a:ea typeface="+mn-lt"/>
                <a:cs typeface="+mn-lt"/>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4"/>
          <a:stretch>
            <a:fillRect/>
          </a:stretch>
        </p:blipFill>
        <p:spPr>
          <a:xfrm>
            <a:off x="5537813" y="1709647"/>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panose="020B0004020202020204" pitchFamily="34" charset="0"/>
                <a:cs typeface="Calibri Light"/>
              </a:rPr>
              <a:t>L</a:t>
            </a:r>
            <a:r>
              <a:rPr lang="en-US" dirty="0">
                <a:latin typeface="Aptos" panose="020B0004020202020204" pitchFamily="34" charset="0"/>
                <a:cs typeface="Calibri Light"/>
                <a:hlinkClick r:id="rId5"/>
              </a:rPr>
              <a:t>ibrary :Resources for Research</a:t>
            </a:r>
            <a:endParaRPr lang="en-US" dirty="0">
              <a:latin typeface="Aptos" panose="020B0004020202020204" pitchFamily="34" charset="0"/>
            </a:endParaRPr>
          </a:p>
        </p:txBody>
      </p:sp>
    </p:spTree>
    <p:extLst>
      <p:ext uri="{BB962C8B-B14F-4D97-AF65-F5344CB8AC3E}">
        <p14:creationId xmlns:p14="http://schemas.microsoft.com/office/powerpoint/2010/main" val="2148574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50751" y="1711037"/>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Asking an AI tool, e.g. Perplexity or Co-Pilot to:</a:t>
            </a: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Provide a list of keywords to use in a library database search.</a:t>
            </a:r>
            <a:endParaRPr lang="en-GB">
              <a:latin typeface="Calibri Light"/>
              <a:ea typeface="Calibri Light"/>
              <a:cs typeface="Calibri Light"/>
            </a:endParaRP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Create a Boolean search string with those keywords.</a:t>
            </a:r>
            <a:endParaRPr lang="en-GB">
              <a:ea typeface="Calibri Light"/>
              <a:cs typeface="Calibri Light"/>
            </a:endParaRPr>
          </a:p>
          <a:p>
            <a:pPr algn="l"/>
            <a:endParaRPr lang="en-GB" sz="2400">
              <a:latin typeface="Calibri"/>
              <a:ea typeface="Calibri Light"/>
              <a:cs typeface="Calibri Light"/>
            </a:endParaRPr>
          </a:p>
        </p:txBody>
      </p:sp>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hlinkClick r:id="rId3"/>
              </a:rPr>
              <a:t>Perplexity example</a:t>
            </a:r>
            <a:endParaRPr lang="en-GB">
              <a:latin typeface="Calibri"/>
              <a:ea typeface="Calibri"/>
              <a:cs typeface="Calibri"/>
            </a:endParaRPr>
          </a:p>
        </p:txBody>
      </p:sp>
      <p:pic>
        <p:nvPicPr>
          <p:cNvPr id="7" name="Picture 6">
            <a:extLst>
              <a:ext uri="{FF2B5EF4-FFF2-40B4-BE49-F238E27FC236}">
                <a16:creationId xmlns:a16="http://schemas.microsoft.com/office/drawing/2014/main" id="{9CF9F819-3818-DF71-80EF-574BDABD9283}"/>
              </a:ext>
            </a:extLst>
          </p:cNvPr>
          <p:cNvPicPr>
            <a:picLocks noChangeAspect="1"/>
          </p:cNvPicPr>
          <p:nvPr/>
        </p:nvPicPr>
        <p:blipFill>
          <a:blip r:embed="rId4"/>
          <a:stretch>
            <a:fillRect/>
          </a:stretch>
        </p:blipFill>
        <p:spPr>
          <a:xfrm>
            <a:off x="5935081" y="1431234"/>
            <a:ext cx="6404603" cy="46964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TextBox 2">
            <a:extLst>
              <a:ext uri="{FF2B5EF4-FFF2-40B4-BE49-F238E27FC236}">
                <a16:creationId xmlns:a16="http://schemas.microsoft.com/office/drawing/2014/main" id="{95B49D68-B257-7970-076C-A0D133B77998}"/>
              </a:ext>
            </a:extLst>
          </p:cNvPr>
          <p:cNvSpPr txBox="1"/>
          <p:nvPr/>
        </p:nvSpPr>
        <p:spPr>
          <a:xfrm>
            <a:off x="1634837" y="5749635"/>
            <a:ext cx="2313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Light"/>
                <a:cs typeface="Calibri Light"/>
                <a:hlinkClick r:id="rId5"/>
              </a:rPr>
              <a:t>Library exported link</a:t>
            </a:r>
            <a:endParaRPr lang="en-GB" dirty="0"/>
          </a:p>
        </p:txBody>
      </p:sp>
    </p:spTree>
    <p:extLst>
      <p:ext uri="{BB962C8B-B14F-4D97-AF65-F5344CB8AC3E}">
        <p14:creationId xmlns:p14="http://schemas.microsoft.com/office/powerpoint/2010/main" val="16738278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AF810-4EC6-BE58-520F-25AC47BAD907}"/>
              </a:ext>
            </a:extLst>
          </p:cNvPr>
          <p:cNvSpPr>
            <a:spLocks noGrp="1"/>
          </p:cNvSpPr>
          <p:nvPr>
            <p:ph type="title"/>
          </p:nvPr>
        </p:nvSpPr>
        <p:spPr/>
        <p:txBody>
          <a:bodyPr/>
          <a:lstStyle/>
          <a:p>
            <a:r>
              <a:rPr lang="en-GB" dirty="0"/>
              <a:t>Save &amp; manage results</a:t>
            </a:r>
            <a:endParaRPr lang="en-US" dirty="0"/>
          </a:p>
        </p:txBody>
      </p:sp>
      <p:sp>
        <p:nvSpPr>
          <p:cNvPr id="3" name="Content Placeholder 2">
            <a:extLst>
              <a:ext uri="{FF2B5EF4-FFF2-40B4-BE49-F238E27FC236}">
                <a16:creationId xmlns:a16="http://schemas.microsoft.com/office/drawing/2014/main" id="{F5C3C025-8F4A-EDFD-46A4-934C704B4828}"/>
              </a:ext>
            </a:extLst>
          </p:cNvPr>
          <p:cNvSpPr>
            <a:spLocks noGrp="1"/>
          </p:cNvSpPr>
          <p:nvPr>
            <p:ph sz="quarter" idx="10"/>
          </p:nvPr>
        </p:nvSpPr>
        <p:spPr>
          <a:xfrm>
            <a:off x="698242" y="1592263"/>
            <a:ext cx="8582918" cy="4574040"/>
          </a:xfrm>
        </p:spPr>
        <p:txBody>
          <a:bodyPr vert="horz" lIns="91440" tIns="45720" rIns="91440" bIns="45720" rtlCol="0" anchor="t">
            <a:normAutofit/>
          </a:bodyPr>
          <a:lstStyle/>
          <a:p>
            <a:pPr>
              <a:buFont typeface="Arial" panose="020B0604020202020204" pitchFamily="34" charset="0"/>
              <a:buChar char="•"/>
            </a:pPr>
            <a:r>
              <a:rPr lang="en-GB" sz="2000" dirty="0">
                <a:latin typeface="Aptos" panose="020B0004020202020204" pitchFamily="34" charset="0"/>
              </a:rPr>
              <a:t>Use the pin on the library catalogue to save searches and set alerts.</a:t>
            </a:r>
          </a:p>
          <a:p>
            <a:pPr>
              <a:buFont typeface="Arial" panose="020B0604020202020204" pitchFamily="34" charset="0"/>
              <a:buChar char="•"/>
            </a:pPr>
            <a:endParaRPr lang="en-GB" sz="2000" dirty="0">
              <a:latin typeface="Aptos" panose="020B0004020202020204" pitchFamily="34" charset="0"/>
            </a:endParaRPr>
          </a:p>
          <a:p>
            <a:pPr>
              <a:buFont typeface="Arial" panose="020B0604020202020204" pitchFamily="34" charset="0"/>
              <a:buChar char="•"/>
            </a:pPr>
            <a:r>
              <a:rPr lang="en-GB" sz="2000" dirty="0">
                <a:latin typeface="Aptos"/>
              </a:rPr>
              <a:t>Use the QR code to copy link to results search (you can then save it to your </a:t>
            </a:r>
            <a:r>
              <a:rPr lang="en-GB" sz="2000">
                <a:latin typeface="Aptos"/>
              </a:rPr>
              <a:t>favourites in your reading lists).</a:t>
            </a:r>
            <a:endParaRPr lang="en-GB" sz="2000">
              <a:latin typeface="Aptos" panose="020B0004020202020204" pitchFamily="34" charset="0"/>
            </a:endParaRPr>
          </a:p>
          <a:p>
            <a:pPr>
              <a:buFont typeface="Arial" panose="020B0604020202020204" pitchFamily="34" charset="0"/>
              <a:buChar char="•"/>
            </a:pPr>
            <a:endParaRPr lang="en-GB" sz="2000" dirty="0">
              <a:latin typeface="Aptos" panose="020B0004020202020204" pitchFamily="34" charset="0"/>
            </a:endParaRPr>
          </a:p>
          <a:p>
            <a:pPr>
              <a:buFont typeface="Arial" panose="020B0604020202020204" pitchFamily="34" charset="0"/>
              <a:buChar char="•"/>
            </a:pPr>
            <a:r>
              <a:rPr lang="en-GB" sz="2000" dirty="0">
                <a:latin typeface="Aptos"/>
              </a:rPr>
              <a:t>Use the ‘Send to’ option to save as a favourite in your reading list.</a:t>
            </a:r>
          </a:p>
          <a:p>
            <a:pPr>
              <a:buFont typeface="Arial" panose="020B0604020202020204" pitchFamily="34" charset="0"/>
              <a:buChar char="•"/>
            </a:pPr>
            <a:endParaRPr lang="en-GB" sz="2000" dirty="0">
              <a:latin typeface="Aptos" panose="020B0004020202020204" pitchFamily="34" charset="0"/>
            </a:endParaRPr>
          </a:p>
          <a:p>
            <a:pPr>
              <a:buFont typeface="Arial" panose="020B0604020202020204" pitchFamily="34" charset="0"/>
              <a:buChar char="•"/>
            </a:pPr>
            <a:r>
              <a:rPr lang="en-GB" sz="2000" dirty="0">
                <a:latin typeface="Aptos" panose="020B0004020202020204" pitchFamily="34" charset="0"/>
              </a:rPr>
              <a:t>Not sure where to start - explore our </a:t>
            </a:r>
            <a:r>
              <a:rPr lang="en-GB" sz="2000" dirty="0">
                <a:latin typeface="Aptos" panose="020B0004020202020204" pitchFamily="34" charset="0"/>
                <a:hlinkClick r:id="rId2"/>
              </a:rPr>
              <a:t>YouTube</a:t>
            </a:r>
            <a:r>
              <a:rPr lang="en-GB" sz="2000" dirty="0">
                <a:latin typeface="Aptos" panose="020B0004020202020204" pitchFamily="34" charset="0"/>
              </a:rPr>
              <a:t> videos</a:t>
            </a:r>
          </a:p>
          <a:p>
            <a:pPr marL="0" indent="0">
              <a:buNone/>
            </a:pPr>
            <a:endParaRPr lang="en-GB" sz="2000" dirty="0">
              <a:latin typeface="Aptos" panose="020B0004020202020204" pitchFamily="34" charset="0"/>
            </a:endParaRPr>
          </a:p>
          <a:p>
            <a:pPr>
              <a:buFont typeface="Arial" panose="020B0604020202020204" pitchFamily="34" charset="0"/>
              <a:buChar char="•"/>
            </a:pPr>
            <a:r>
              <a:rPr lang="en-GB" sz="2000" dirty="0">
                <a:latin typeface="Aptos"/>
              </a:rPr>
              <a:t>Use the ‘cite it’ option in your reading list to save external articles and weblinks. </a:t>
            </a:r>
          </a:p>
          <a:p>
            <a:pPr marL="0" indent="0">
              <a:buNone/>
            </a:pPr>
            <a:endParaRPr lang="en-GB" sz="2000" dirty="0">
              <a:latin typeface="Aptos" panose="020B0004020202020204" pitchFamily="34" charset="0"/>
            </a:endParaRPr>
          </a:p>
          <a:p>
            <a:pPr marL="0" indent="0">
              <a:buNone/>
            </a:pPr>
            <a:endParaRPr lang="en-US" dirty="0"/>
          </a:p>
        </p:txBody>
      </p:sp>
      <p:pic>
        <p:nvPicPr>
          <p:cNvPr id="5" name="Picture 4">
            <a:extLst>
              <a:ext uri="{FF2B5EF4-FFF2-40B4-BE49-F238E27FC236}">
                <a16:creationId xmlns:a16="http://schemas.microsoft.com/office/drawing/2014/main" id="{0510FB01-2423-79D0-0E18-5D1E2903DC9A}"/>
              </a:ext>
            </a:extLst>
          </p:cNvPr>
          <p:cNvPicPr>
            <a:picLocks noChangeAspect="1"/>
          </p:cNvPicPr>
          <p:nvPr/>
        </p:nvPicPr>
        <p:blipFill>
          <a:blip r:embed="rId3"/>
          <a:stretch>
            <a:fillRect/>
          </a:stretch>
        </p:blipFill>
        <p:spPr>
          <a:xfrm>
            <a:off x="9637691" y="1407892"/>
            <a:ext cx="1219370" cy="4096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B6A8F873-A3DB-6E44-51FF-7A88A5D825C7}"/>
              </a:ext>
            </a:extLst>
          </p:cNvPr>
          <p:cNvPicPr>
            <a:picLocks noChangeAspect="1"/>
          </p:cNvPicPr>
          <p:nvPr/>
        </p:nvPicPr>
        <p:blipFill>
          <a:blip r:embed="rId4"/>
          <a:stretch>
            <a:fillRect/>
          </a:stretch>
        </p:blipFill>
        <p:spPr>
          <a:xfrm>
            <a:off x="9637691" y="2322964"/>
            <a:ext cx="1219370" cy="594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43E033AE-8D3D-835E-0A66-D94196D1D427}"/>
              </a:ext>
            </a:extLst>
          </p:cNvPr>
          <p:cNvPicPr>
            <a:picLocks noChangeAspect="1"/>
          </p:cNvPicPr>
          <p:nvPr/>
        </p:nvPicPr>
        <p:blipFill>
          <a:blip r:embed="rId5"/>
          <a:stretch>
            <a:fillRect/>
          </a:stretch>
        </p:blipFill>
        <p:spPr>
          <a:xfrm>
            <a:off x="9281160" y="3255449"/>
            <a:ext cx="2350917" cy="6853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A989D6B7-F87B-3B78-026D-C9471740EF9A}"/>
              </a:ext>
            </a:extLst>
          </p:cNvPr>
          <p:cNvPicPr>
            <a:picLocks noChangeAspect="1"/>
          </p:cNvPicPr>
          <p:nvPr/>
        </p:nvPicPr>
        <p:blipFill>
          <a:blip r:embed="rId6"/>
          <a:stretch>
            <a:fillRect/>
          </a:stretch>
        </p:blipFill>
        <p:spPr>
          <a:xfrm>
            <a:off x="9718596" y="4279022"/>
            <a:ext cx="1314733" cy="17221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E603275E-6F40-78A2-59AD-AD2705577059}"/>
              </a:ext>
            </a:extLst>
          </p:cNvPr>
          <p:cNvSpPr txBox="1"/>
          <p:nvPr/>
        </p:nvSpPr>
        <p:spPr>
          <a:xfrm>
            <a:off x="698242" y="5801082"/>
            <a:ext cx="248387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Online Resource Lists</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868782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221C-47A7-8DE0-C5D5-327637035DD3}"/>
              </a:ext>
            </a:extLst>
          </p:cNvPr>
          <p:cNvSpPr>
            <a:spLocks noGrp="1"/>
          </p:cNvSpPr>
          <p:nvPr>
            <p:ph type="title"/>
          </p:nvPr>
        </p:nvSpPr>
        <p:spPr/>
        <p:txBody>
          <a:bodyPr/>
          <a:lstStyle/>
          <a:p>
            <a:r>
              <a:rPr lang="en-GB"/>
              <a:t>Cite it Tool</a:t>
            </a:r>
          </a:p>
        </p:txBody>
      </p:sp>
      <p:pic>
        <p:nvPicPr>
          <p:cNvPr id="4" name="Picture 3" descr="A screenshot of a web page&#10;&#10;AI-generated content may be incorrect.">
            <a:extLst>
              <a:ext uri="{FF2B5EF4-FFF2-40B4-BE49-F238E27FC236}">
                <a16:creationId xmlns:a16="http://schemas.microsoft.com/office/drawing/2014/main" id="{FBA50D43-F11A-EB2A-ADCD-C6B031671712}"/>
              </a:ext>
            </a:extLst>
          </p:cNvPr>
          <p:cNvPicPr>
            <a:picLocks noChangeAspect="1"/>
          </p:cNvPicPr>
          <p:nvPr/>
        </p:nvPicPr>
        <p:blipFill>
          <a:blip r:embed="rId2"/>
          <a:stretch>
            <a:fillRect/>
          </a:stretch>
        </p:blipFill>
        <p:spPr>
          <a:xfrm>
            <a:off x="4078224" y="1402504"/>
            <a:ext cx="7946996" cy="43121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DBCEBAEF-FB60-A874-BB85-C9DE0616A143}"/>
              </a:ext>
            </a:extLst>
          </p:cNvPr>
          <p:cNvSpPr txBox="1"/>
          <p:nvPr/>
        </p:nvSpPr>
        <p:spPr>
          <a:xfrm>
            <a:off x="7239000" y="5922496"/>
            <a:ext cx="2060448" cy="369332"/>
          </a:xfrm>
          <a:prstGeom prst="rect">
            <a:avLst/>
          </a:prstGeom>
          <a:noFill/>
        </p:spPr>
        <p:txBody>
          <a:bodyPr wrap="square" rtlCol="0">
            <a:spAutoFit/>
          </a:bodyPr>
          <a:lstStyle/>
          <a:p>
            <a:r>
              <a:rPr lang="en-GB" dirty="0">
                <a:hlinkClick r:id="rId3"/>
              </a:rPr>
              <a:t>The Conversation</a:t>
            </a:r>
            <a:endParaRPr lang="en-US" dirty="0"/>
          </a:p>
        </p:txBody>
      </p:sp>
      <p:sp>
        <p:nvSpPr>
          <p:cNvPr id="6" name="TextBox 5">
            <a:extLst>
              <a:ext uri="{FF2B5EF4-FFF2-40B4-BE49-F238E27FC236}">
                <a16:creationId xmlns:a16="http://schemas.microsoft.com/office/drawing/2014/main" id="{5C97D09F-13FE-1F96-A1B1-F6E896093065}"/>
              </a:ext>
            </a:extLst>
          </p:cNvPr>
          <p:cNvSpPr txBox="1"/>
          <p:nvPr/>
        </p:nvSpPr>
        <p:spPr>
          <a:xfrm>
            <a:off x="457200" y="2103120"/>
            <a:ext cx="3410712" cy="3139321"/>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Download ‘Cite it’ tool from the settings in your online resource lists.</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N.B. </a:t>
            </a:r>
            <a:r>
              <a:rPr lang="en-GB" dirty="0">
                <a:latin typeface="Calibri" panose="020F0502020204030204" pitchFamily="34" charset="0"/>
                <a:ea typeface="Calibri" panose="020F0502020204030204" pitchFamily="34" charset="0"/>
                <a:cs typeface="Calibri" panose="020F0502020204030204" pitchFamily="34" charset="0"/>
              </a:rPr>
              <a:t>You must ensure your favourites or bookmarks bar is ‘showing always’ before pinning. </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37407987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0D27-1A90-359E-16B6-3A3B38C481A5}"/>
              </a:ext>
            </a:extLst>
          </p:cNvPr>
          <p:cNvSpPr>
            <a:spLocks noGrp="1"/>
          </p:cNvSpPr>
          <p:nvPr>
            <p:ph type="title"/>
          </p:nvPr>
        </p:nvSpPr>
        <p:spPr/>
        <p:txBody>
          <a:bodyPr>
            <a:normAutofit fontScale="90000"/>
          </a:bodyPr>
          <a:lstStyle/>
          <a:p>
            <a:r>
              <a:rPr lang="en-GB"/>
              <a:t>Discovery search or individual databases?</a:t>
            </a:r>
            <a:endParaRPr lang="en-US"/>
          </a:p>
        </p:txBody>
      </p:sp>
      <p:sp>
        <p:nvSpPr>
          <p:cNvPr id="4" name="Content Placeholder 1">
            <a:extLst>
              <a:ext uri="{FF2B5EF4-FFF2-40B4-BE49-F238E27FC236}">
                <a16:creationId xmlns:a16="http://schemas.microsoft.com/office/drawing/2014/main" id="{C641E91B-A437-7BB4-4D50-56D7BEF9F8DB}"/>
              </a:ext>
            </a:extLst>
          </p:cNvPr>
          <p:cNvSpPr>
            <a:spLocks noGrp="1"/>
          </p:cNvSpPr>
          <p:nvPr>
            <p:ph sz="quarter" idx="10"/>
          </p:nvPr>
        </p:nvSpPr>
        <p:spPr>
          <a:xfrm>
            <a:off x="698500" y="1592264"/>
            <a:ext cx="10795000" cy="896012"/>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so why choose to search an individual  database? </a:t>
            </a:r>
          </a:p>
        </p:txBody>
      </p:sp>
      <p:sp>
        <p:nvSpPr>
          <p:cNvPr id="5" name="TextBox 4">
            <a:extLst>
              <a:ext uri="{FF2B5EF4-FFF2-40B4-BE49-F238E27FC236}">
                <a16:creationId xmlns:a16="http://schemas.microsoft.com/office/drawing/2014/main" id="{057BFEAE-0C3C-C381-7CDC-67A35622D272}"/>
              </a:ext>
            </a:extLst>
          </p:cNvPr>
          <p:cNvSpPr txBox="1"/>
          <p:nvPr/>
        </p:nvSpPr>
        <p:spPr>
          <a:xfrm>
            <a:off x="981137" y="2964771"/>
            <a:ext cx="446659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6" name="Picture 6" descr="A person sitting at a table using a computer&#10;&#10;Description automatically generated">
            <a:extLst>
              <a:ext uri="{FF2B5EF4-FFF2-40B4-BE49-F238E27FC236}">
                <a16:creationId xmlns:a16="http://schemas.microsoft.com/office/drawing/2014/main" id="{798E6783-8567-1E38-4EAE-EDD1BD53DED7}"/>
              </a:ext>
            </a:extLst>
          </p:cNvPr>
          <p:cNvPicPr>
            <a:picLocks noChangeAspect="1"/>
          </p:cNvPicPr>
          <p:nvPr/>
        </p:nvPicPr>
        <p:blipFill>
          <a:blip r:embed="rId3"/>
          <a:stretch>
            <a:fillRect/>
          </a:stretch>
        </p:blipFill>
        <p:spPr>
          <a:xfrm>
            <a:off x="6594764" y="2632472"/>
            <a:ext cx="5063835" cy="33968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7DB27D97-4B0D-B207-1CBD-19E6651EF376}"/>
              </a:ext>
            </a:extLst>
          </p:cNvPr>
          <p:cNvSpPr txBox="1"/>
          <p:nvPr/>
        </p:nvSpPr>
        <p:spPr>
          <a:xfrm>
            <a:off x="320897" y="5743750"/>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Using specialised information</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53855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p:txBody>
          <a:bodyPr/>
          <a:lstStyle/>
          <a:p>
            <a:r>
              <a:rPr lang="en-GB"/>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2017035" y="2676321"/>
            <a:ext cx="6731718" cy="31290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a:latin typeface="Calibri"/>
                <a:ea typeface="Calibri Light"/>
                <a:cs typeface="Calibri Light"/>
              </a:rPr>
              <a:t>Explore the A-Z database list tin the library catalogue to find the best databases for your topic.</a:t>
            </a:r>
            <a:r>
              <a:rPr lang="en-GB" sz="2000" b="1">
                <a:latin typeface="Calibri"/>
                <a:ea typeface="Calibri Light"/>
                <a:cs typeface="Calibri Light"/>
              </a:rPr>
              <a:t> </a:t>
            </a:r>
            <a:endParaRPr lang="en-US" sz="200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a:solidFill>
                  <a:srgbClr val="FF0000"/>
                </a:solidFill>
                <a:latin typeface="Calibri"/>
                <a:ea typeface="Calibri Light"/>
                <a:cs typeface="Calibri"/>
              </a:rPr>
              <a:t>YOU</a:t>
            </a:r>
            <a:r>
              <a:rPr lang="en-GB" sz="2000">
                <a:latin typeface="Calibri"/>
                <a:ea typeface="Calibri Light"/>
                <a:cs typeface="Calibri"/>
              </a:rPr>
              <a:t> must decide which databases to search and what keywords to use.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Look out for </a:t>
            </a:r>
            <a:r>
              <a:rPr lang="en-GB" sz="2000">
                <a:solidFill>
                  <a:srgbClr val="FF0000"/>
                </a:solidFill>
                <a:latin typeface="Calibri"/>
                <a:ea typeface="Calibri Light"/>
                <a:cs typeface="Calibri"/>
              </a:rPr>
              <a:t>peer-reviewed</a:t>
            </a:r>
            <a:r>
              <a:rPr lang="en-GB" sz="2000">
                <a:latin typeface="Calibri"/>
                <a:ea typeface="Calibri Light"/>
                <a:cs typeface="Calibri"/>
              </a:rPr>
              <a:t> journal articles.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a:latin typeface="Calibri"/>
                <a:ea typeface="Calibri Light"/>
                <a:cs typeface="Calibri"/>
              </a:rPr>
              <a:t>Use the extensive filters to expand and refine your results.</a:t>
            </a:r>
            <a:endParaRPr lang="en-US" sz="2000">
              <a:latin typeface="Calibri"/>
              <a:ea typeface="Calibri Light"/>
              <a:cs typeface="Calibri"/>
            </a:endParaRPr>
          </a:p>
          <a:p>
            <a:endParaRPr lang="en-GB" sz="2000" b="1">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908215"/>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Calibri "/>
              </a:rPr>
              <a:t>Record which databases, journals, websites etc, host the information you find. </a:t>
            </a:r>
          </a:p>
          <a:p>
            <a:pPr marL="342900" indent="-342900">
              <a:buFont typeface="Arial" panose="020B0604020202020204" pitchFamily="34" charset="0"/>
              <a:buChar char="•"/>
            </a:pPr>
            <a:r>
              <a:rPr lang="en-GB" sz="2000">
                <a:latin typeface="Calibri "/>
              </a:rPr>
              <a:t>Repeat your search strategy in individual databases. </a:t>
            </a:r>
          </a:p>
          <a:p>
            <a:pPr marL="342900" indent="-342900">
              <a:buFont typeface="Arial" panose="020B0604020202020204" pitchFamily="34" charset="0"/>
              <a:buChar char="•"/>
            </a:pPr>
            <a:r>
              <a:rPr lang="en-GB" sz="2000">
                <a:latin typeface="Calibri "/>
              </a:rPr>
              <a:t>Try some of the following databases (</a:t>
            </a:r>
            <a:r>
              <a:rPr lang="en-GB" sz="2000" b="1">
                <a:latin typeface="Calibri"/>
                <a:ea typeface="Calibri Light"/>
                <a:cs typeface="Calibri Light"/>
              </a:rPr>
              <a:t>note:</a:t>
            </a:r>
            <a:r>
              <a:rPr lang="en-GB" sz="2000">
                <a:latin typeface="Calibri"/>
                <a:ea typeface="Calibri Light"/>
                <a:cs typeface="Calibri Light"/>
              </a:rPr>
              <a:t> </a:t>
            </a:r>
            <a:r>
              <a:rPr lang="en-GB" sz="2000" b="1">
                <a:latin typeface="Calibri"/>
                <a:ea typeface="Calibri Light"/>
                <a:cs typeface="Calibri Light"/>
              </a:rPr>
              <a:t>It will depend on your research question</a:t>
            </a:r>
            <a:r>
              <a:rPr lang="en-GB" sz="2000">
                <a:latin typeface="Calibri"/>
                <a:ea typeface="Calibri Light"/>
                <a:cs typeface="Calibri Light"/>
              </a:rPr>
              <a:t>). </a:t>
            </a:r>
            <a:endParaRPr lang="en-US" sz="2000">
              <a:latin typeface="Calibri"/>
              <a:ea typeface="Calibri Light"/>
              <a:cs typeface="Calibri"/>
            </a:endParaRPr>
          </a:p>
          <a:p>
            <a:endParaRPr lang="en-GB" sz="2000">
              <a:latin typeface="Calibri "/>
            </a:endParaRPr>
          </a:p>
          <a:p>
            <a:pPr marL="342900" indent="-342900">
              <a:buFont typeface="Arial" panose="020B0604020202020204" pitchFamily="34" charset="0"/>
              <a:buChar char="•"/>
            </a:pPr>
            <a:endParaRPr lang="en-US" sz="2000">
              <a:latin typeface="Calibri "/>
            </a:endParaRPr>
          </a:p>
          <a:p>
            <a:endParaRPr lang="en-US"/>
          </a:p>
        </p:txBody>
      </p:sp>
      <p:sp>
        <p:nvSpPr>
          <p:cNvPr id="4" name="TextBox 3">
            <a:extLst>
              <a:ext uri="{FF2B5EF4-FFF2-40B4-BE49-F238E27FC236}">
                <a16:creationId xmlns:a16="http://schemas.microsoft.com/office/drawing/2014/main" id="{0ECB1F28-3B3D-23D5-D6B1-AE1139F490D4}"/>
              </a:ext>
            </a:extLst>
          </p:cNvPr>
          <p:cNvSpPr txBox="1"/>
          <p:nvPr/>
        </p:nvSpPr>
        <p:spPr>
          <a:xfrm>
            <a:off x="222576" y="5727125"/>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752544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0BD67-ED03-A4D0-3389-24A3E2CE24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9D0286-E814-B7B7-13DF-55326E9062AB}"/>
              </a:ext>
            </a:extLst>
          </p:cNvPr>
          <p:cNvSpPr>
            <a:spLocks noGrp="1"/>
          </p:cNvSpPr>
          <p:nvPr>
            <p:ph type="title"/>
          </p:nvPr>
        </p:nvSpPr>
        <p:spPr/>
        <p:txBody>
          <a:bodyPr/>
          <a:lstStyle/>
          <a:p>
            <a:r>
              <a:rPr lang="en-US"/>
              <a:t>Databases</a:t>
            </a:r>
          </a:p>
        </p:txBody>
      </p:sp>
      <p:sp>
        <p:nvSpPr>
          <p:cNvPr id="6" name="TextBox 5">
            <a:extLst>
              <a:ext uri="{FF2B5EF4-FFF2-40B4-BE49-F238E27FC236}">
                <a16:creationId xmlns:a16="http://schemas.microsoft.com/office/drawing/2014/main" id="{6D318C5C-11B2-24A0-3311-27804F923FE5}"/>
              </a:ext>
            </a:extLst>
          </p:cNvPr>
          <p:cNvSpPr txBox="1"/>
          <p:nvPr/>
        </p:nvSpPr>
        <p:spPr>
          <a:xfrm>
            <a:off x="7303247" y="1319355"/>
            <a:ext cx="4763247"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3"/>
              </a:rPr>
              <a:t>Policing Insight</a:t>
            </a:r>
            <a:endParaRPr lang="en-GB" sz="2000" dirty="0">
              <a:latin typeface="Calibri"/>
              <a:ea typeface="Calibri Light"/>
              <a:cs typeface="Calibri Light"/>
            </a:endParaRPr>
          </a:p>
          <a:p>
            <a:endParaRPr lang="en-GB" sz="2000" dirty="0">
              <a:latin typeface="Calibri"/>
              <a:ea typeface="Calibri Light"/>
              <a:cs typeface="Calibri Light"/>
            </a:endParaRPr>
          </a:p>
          <a:p>
            <a:r>
              <a:rPr lang="en-GB" sz="2000" dirty="0">
                <a:latin typeface="Calibri"/>
                <a:ea typeface="Calibri Light"/>
                <a:cs typeface="Calibri Light"/>
                <a:hlinkClick r:id="rId4"/>
              </a:rPr>
              <a:t>Lexis Plus</a:t>
            </a:r>
            <a:endParaRPr lang="en-GB" sz="2000" dirty="0">
              <a:latin typeface="Calibri"/>
              <a:ea typeface="Calibri Light"/>
              <a:cs typeface="Calibri Light"/>
            </a:endParaRPr>
          </a:p>
          <a:p>
            <a:endParaRPr lang="en-GB" sz="2000" dirty="0">
              <a:latin typeface="Calibri"/>
              <a:ea typeface="Calibri Light"/>
              <a:cs typeface="Calibri Light"/>
            </a:endParaRPr>
          </a:p>
          <a:p>
            <a:r>
              <a:rPr lang="en-GB" sz="2000" dirty="0">
                <a:latin typeface="Calibri"/>
                <a:ea typeface="Calibri Light"/>
                <a:cs typeface="Calibri Light"/>
                <a:hlinkClick r:id="rId5"/>
              </a:rPr>
              <a:t>ProQuest Central</a:t>
            </a:r>
            <a:r>
              <a:rPr lang="en-GB" sz="2000" dirty="0">
                <a:latin typeface="Calibri"/>
                <a:ea typeface="Calibri Light"/>
                <a:cs typeface="Calibri Light"/>
              </a:rPr>
              <a:t> (choose databases)</a:t>
            </a:r>
          </a:p>
          <a:p>
            <a:endParaRPr lang="en-GB" sz="2000" dirty="0">
              <a:latin typeface="Calibri"/>
              <a:ea typeface="Calibri Light"/>
              <a:cs typeface="Calibri Light"/>
            </a:endParaRPr>
          </a:p>
          <a:p>
            <a:r>
              <a:rPr lang="en-GB" sz="2000" dirty="0">
                <a:latin typeface="Calibri"/>
                <a:ea typeface="Calibri Light"/>
                <a:cs typeface="Calibri Light"/>
                <a:hlinkClick r:id="rId6"/>
              </a:rPr>
              <a:t>Academic Search Premier</a:t>
            </a:r>
            <a:endParaRPr lang="en-GB" sz="2000" dirty="0">
              <a:latin typeface="Calibri"/>
              <a:ea typeface="Calibri Light"/>
              <a:cs typeface="Calibri Light"/>
            </a:endParaRPr>
          </a:p>
          <a:p>
            <a:endParaRPr lang="en-GB" sz="2000" dirty="0">
              <a:latin typeface="Calibri"/>
              <a:ea typeface="Calibri Light"/>
              <a:cs typeface="Calibri Light"/>
            </a:endParaRPr>
          </a:p>
          <a:p>
            <a:r>
              <a:rPr lang="en-GB" sz="2000" dirty="0">
                <a:latin typeface="Calibri"/>
                <a:ea typeface="Calibri Light"/>
                <a:cs typeface="Calibri Light"/>
                <a:hlinkClick r:id="rId7"/>
              </a:rPr>
              <a:t>EBSCO Host Databases</a:t>
            </a:r>
            <a:endParaRPr lang="en-GB" sz="2000" dirty="0">
              <a:latin typeface="Calibri"/>
              <a:ea typeface="Calibri Light"/>
              <a:cs typeface="Calibri Light"/>
            </a:endParaRPr>
          </a:p>
          <a:p>
            <a:endParaRPr lang="en-GB" sz="2000" dirty="0">
              <a:latin typeface="Calibri"/>
              <a:ea typeface="Calibri Light"/>
              <a:cs typeface="Calibri Light"/>
            </a:endParaRPr>
          </a:p>
          <a:p>
            <a:r>
              <a:rPr lang="en-GB" sz="2000" dirty="0">
                <a:latin typeface="Calibri"/>
                <a:ea typeface="Calibri Light"/>
                <a:cs typeface="Calibri Light"/>
                <a:hlinkClick r:id="rId8"/>
              </a:rPr>
              <a:t>Sage ejournals </a:t>
            </a:r>
            <a:r>
              <a:rPr lang="en-GB" sz="2000" dirty="0">
                <a:latin typeface="Calibri"/>
                <a:ea typeface="Calibri Light"/>
                <a:cs typeface="Calibri Light"/>
              </a:rPr>
              <a:t>(select social sciences and criminology)</a:t>
            </a:r>
          </a:p>
          <a:p>
            <a:endParaRPr lang="en-GB" sz="2000" dirty="0">
              <a:latin typeface="Calibri"/>
              <a:ea typeface="Calibri Light"/>
              <a:cs typeface="Calibri Light"/>
            </a:endParaRPr>
          </a:p>
          <a:p>
            <a:r>
              <a:rPr lang="en-GB" sz="2000" dirty="0">
                <a:latin typeface="Calibri"/>
                <a:ea typeface="Calibri Light"/>
                <a:cs typeface="Calibri Light"/>
              </a:rPr>
              <a:t>Audio visual databases include:</a:t>
            </a:r>
          </a:p>
          <a:p>
            <a:r>
              <a:rPr lang="en-GB" sz="2000" dirty="0">
                <a:latin typeface="Calibri"/>
                <a:ea typeface="Calibri Light"/>
                <a:cs typeface="Calibri Light"/>
                <a:hlinkClick r:id="rId9"/>
              </a:rPr>
              <a:t>Box of Broadcasts</a:t>
            </a:r>
            <a:endParaRPr lang="en-GB" sz="2000" dirty="0">
              <a:latin typeface="Calibri"/>
              <a:ea typeface="Calibri Light"/>
              <a:cs typeface="Calibri Light"/>
            </a:endParaRPr>
          </a:p>
        </p:txBody>
      </p:sp>
      <p:pic>
        <p:nvPicPr>
          <p:cNvPr id="8" name="Picture 7">
            <a:extLst>
              <a:ext uri="{FF2B5EF4-FFF2-40B4-BE49-F238E27FC236}">
                <a16:creationId xmlns:a16="http://schemas.microsoft.com/office/drawing/2014/main" id="{B700095E-4E79-A90F-56BB-FBE8BF067A2F}"/>
              </a:ext>
            </a:extLst>
          </p:cNvPr>
          <p:cNvPicPr>
            <a:picLocks noChangeAspect="1"/>
          </p:cNvPicPr>
          <p:nvPr/>
        </p:nvPicPr>
        <p:blipFill>
          <a:blip r:embed="rId10"/>
          <a:stretch>
            <a:fillRect/>
          </a:stretch>
        </p:blipFill>
        <p:spPr>
          <a:xfrm>
            <a:off x="246925" y="1392906"/>
            <a:ext cx="6826478" cy="375283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TextBox 2">
            <a:extLst>
              <a:ext uri="{FF2B5EF4-FFF2-40B4-BE49-F238E27FC236}">
                <a16:creationId xmlns:a16="http://schemas.microsoft.com/office/drawing/2014/main" id="{92B977E7-0261-5ABE-11AA-8935EAD942BF}"/>
              </a:ext>
            </a:extLst>
          </p:cNvPr>
          <p:cNvSpPr txBox="1"/>
          <p:nvPr/>
        </p:nvSpPr>
        <p:spPr>
          <a:xfrm>
            <a:off x="2974326" y="5681668"/>
            <a:ext cx="853440" cy="461665"/>
          </a:xfrm>
          <a:prstGeom prst="rect">
            <a:avLst/>
          </a:prstGeom>
          <a:noFill/>
        </p:spPr>
        <p:txBody>
          <a:bodyPr wrap="square" rtlCol="0">
            <a:spAutoFit/>
          </a:bodyPr>
          <a:lstStyle/>
          <a:p>
            <a:r>
              <a:rPr lang="en-GB" sz="2400">
                <a:latin typeface="Aptos" panose="020B0004020202020204" pitchFamily="34" charset="0"/>
                <a:hlinkClick r:id="rId11"/>
              </a:rPr>
              <a:t>Link</a:t>
            </a:r>
            <a:endParaRPr lang="en-US" sz="2400">
              <a:latin typeface="Aptos" panose="020B0004020202020204" pitchFamily="34" charset="0"/>
            </a:endParaRPr>
          </a:p>
        </p:txBody>
      </p:sp>
    </p:spTree>
    <p:extLst>
      <p:ext uri="{BB962C8B-B14F-4D97-AF65-F5344CB8AC3E}">
        <p14:creationId xmlns:p14="http://schemas.microsoft.com/office/powerpoint/2010/main" val="3300303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52A3D-BDE5-FAA5-0516-E6797A619082}"/>
              </a:ext>
            </a:extLst>
          </p:cNvPr>
          <p:cNvSpPr>
            <a:spLocks noGrp="1"/>
          </p:cNvSpPr>
          <p:nvPr>
            <p:ph type="title"/>
          </p:nvPr>
        </p:nvSpPr>
        <p:spPr/>
        <p:txBody>
          <a:bodyPr/>
          <a:lstStyle/>
          <a:p>
            <a:r>
              <a:rPr lang="en-GB"/>
              <a:t>Journal: Policing Insight</a:t>
            </a:r>
            <a:endParaRPr lang="en-US"/>
          </a:p>
        </p:txBody>
      </p:sp>
      <p:sp>
        <p:nvSpPr>
          <p:cNvPr id="4" name="TextBox 3">
            <a:extLst>
              <a:ext uri="{FF2B5EF4-FFF2-40B4-BE49-F238E27FC236}">
                <a16:creationId xmlns:a16="http://schemas.microsoft.com/office/drawing/2014/main" id="{A0E2EEF7-7E60-3B1F-1F87-82F1DC4431F5}"/>
              </a:ext>
            </a:extLst>
          </p:cNvPr>
          <p:cNvSpPr txBox="1"/>
          <p:nvPr/>
        </p:nvSpPr>
        <p:spPr>
          <a:xfrm>
            <a:off x="6863447" y="1708549"/>
            <a:ext cx="3345321" cy="461665"/>
          </a:xfrm>
          <a:prstGeom prst="rect">
            <a:avLst/>
          </a:prstGeom>
          <a:noFill/>
        </p:spPr>
        <p:txBody>
          <a:bodyPr wrap="square" rtlCol="0">
            <a:spAutoFit/>
          </a:bodyPr>
          <a:lstStyle/>
          <a:p>
            <a:r>
              <a:rPr lang="en-GB" sz="2400" b="1">
                <a:latin typeface="Calibri "/>
                <a:hlinkClick r:id="rId2"/>
              </a:rPr>
              <a:t>Link: Policing Insight</a:t>
            </a:r>
            <a:endParaRPr lang="en-US" sz="2400" b="1">
              <a:latin typeface="Calibri "/>
            </a:endParaRPr>
          </a:p>
        </p:txBody>
      </p:sp>
      <p:sp>
        <p:nvSpPr>
          <p:cNvPr id="5" name="TextBox 4">
            <a:extLst>
              <a:ext uri="{FF2B5EF4-FFF2-40B4-BE49-F238E27FC236}">
                <a16:creationId xmlns:a16="http://schemas.microsoft.com/office/drawing/2014/main" id="{BB237465-2967-354A-9C05-23143EB84814}"/>
              </a:ext>
            </a:extLst>
          </p:cNvPr>
          <p:cNvSpPr txBox="1"/>
          <p:nvPr/>
        </p:nvSpPr>
        <p:spPr>
          <a:xfrm>
            <a:off x="5328555" y="2435315"/>
            <a:ext cx="6578774" cy="2585323"/>
          </a:xfrm>
          <a:prstGeom prst="rect">
            <a:avLst/>
          </a:prstGeom>
          <a:noFill/>
        </p:spPr>
        <p:txBody>
          <a:bodyPr wrap="square" rtlCol="0">
            <a:spAutoFit/>
          </a:bodyPr>
          <a:lstStyle/>
          <a:p>
            <a:r>
              <a:rPr lang="en-US" dirty="0">
                <a:latin typeface="Calibri "/>
              </a:rPr>
              <a:t>Policing Insight provides a platform for stakeholders in policing and criminal justice to share knowledge, insight and opinion.</a:t>
            </a:r>
          </a:p>
          <a:p>
            <a:endParaRPr lang="en-US" dirty="0">
              <a:latin typeface="Calibri "/>
            </a:endParaRPr>
          </a:p>
          <a:p>
            <a:r>
              <a:rPr lang="en-US" dirty="0">
                <a:latin typeface="Calibri "/>
              </a:rPr>
              <a:t>The content covers the full width of policing and criminal justice topics including policy, practice, crime and technology via articles, reports and the valuable Media Monitor service, a searchable database of news, analysis, opinion and reports from national, local and specialist press in addition to all the key policing and criminal justice organisations</a:t>
            </a:r>
          </a:p>
        </p:txBody>
      </p:sp>
      <p:pic>
        <p:nvPicPr>
          <p:cNvPr id="7" name="Picture 6">
            <a:extLst>
              <a:ext uri="{FF2B5EF4-FFF2-40B4-BE49-F238E27FC236}">
                <a16:creationId xmlns:a16="http://schemas.microsoft.com/office/drawing/2014/main" id="{15D04025-CBDF-C08A-0870-673A29D029C0}"/>
              </a:ext>
            </a:extLst>
          </p:cNvPr>
          <p:cNvPicPr>
            <a:picLocks noChangeAspect="1"/>
          </p:cNvPicPr>
          <p:nvPr/>
        </p:nvPicPr>
        <p:blipFill>
          <a:blip r:embed="rId3"/>
          <a:stretch>
            <a:fillRect/>
          </a:stretch>
        </p:blipFill>
        <p:spPr>
          <a:xfrm>
            <a:off x="366477" y="1708549"/>
            <a:ext cx="4614606" cy="406695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4E4FC629-641E-B75A-1A6D-2C08C13E9AA1}"/>
              </a:ext>
            </a:extLst>
          </p:cNvPr>
          <p:cNvSpPr txBox="1"/>
          <p:nvPr/>
        </p:nvSpPr>
        <p:spPr>
          <a:xfrm>
            <a:off x="5328555" y="5516571"/>
            <a:ext cx="6724085" cy="369332"/>
          </a:xfrm>
          <a:prstGeom prst="rect">
            <a:avLst/>
          </a:prstGeom>
          <a:noFill/>
        </p:spPr>
        <p:txBody>
          <a:bodyPr wrap="none" rtlCol="0">
            <a:spAutoFit/>
          </a:bodyPr>
          <a:lstStyle/>
          <a:p>
            <a:r>
              <a:rPr lang="en-GB" b="1" dirty="0">
                <a:solidFill>
                  <a:srgbClr val="FF0000"/>
                </a:solidFill>
                <a:latin typeface="Calibri "/>
              </a:rPr>
              <a:t>You must create an account using your UWTSD credentials to access!</a:t>
            </a:r>
            <a:endParaRPr lang="en-US" b="1" dirty="0">
              <a:solidFill>
                <a:srgbClr val="FF0000"/>
              </a:solidFill>
              <a:latin typeface="Calibri "/>
            </a:endParaRPr>
          </a:p>
        </p:txBody>
      </p:sp>
    </p:spTree>
    <p:extLst>
      <p:ext uri="{BB962C8B-B14F-4D97-AF65-F5344CB8AC3E}">
        <p14:creationId xmlns:p14="http://schemas.microsoft.com/office/powerpoint/2010/main" val="28799507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p:txBody>
          <a:bodyPr/>
          <a:lstStyle/>
          <a:p>
            <a:r>
              <a:rPr lang="en-GB"/>
              <a:t>Useful links and resources</a:t>
            </a:r>
            <a:endParaRPr lang="en-US"/>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592262"/>
            <a:ext cx="4661409" cy="3057323"/>
          </a:xfrm>
        </p:spPr>
        <p:txBody>
          <a:bodyPr>
            <a:normAutofit/>
          </a:bodyPr>
          <a:lstStyle/>
          <a:p>
            <a:pPr marL="0" indent="0">
              <a:buNone/>
            </a:pPr>
            <a:r>
              <a:rPr lang="en-GB" sz="2400" b="1">
                <a:latin typeface="Calibri "/>
              </a:rPr>
              <a:t>PROQUEST Database</a:t>
            </a:r>
            <a:endParaRPr lang="en-GB" sz="2400" b="1">
              <a:latin typeface="Calibri "/>
              <a:hlinkClick r:id="rId3"/>
            </a:endParaRPr>
          </a:p>
          <a:p>
            <a:pPr>
              <a:buFont typeface="Arial" panose="020B0604020202020204" pitchFamily="34" charset="0"/>
              <a:buChar char="•"/>
            </a:pPr>
            <a:r>
              <a:rPr lang="en-GB" sz="2400">
                <a:latin typeface="Calibri "/>
                <a:hlinkClick r:id="rId3"/>
              </a:rPr>
              <a:t>Advanced search video</a:t>
            </a:r>
            <a:r>
              <a:rPr lang="en-GB" sz="2400">
                <a:latin typeface="Calibri "/>
              </a:rPr>
              <a:t> (6min)</a:t>
            </a:r>
          </a:p>
          <a:p>
            <a:pPr>
              <a:buFont typeface="Arial" panose="020B0604020202020204" pitchFamily="34" charset="0"/>
              <a:buChar char="•"/>
            </a:pPr>
            <a:r>
              <a:rPr lang="en-GB" sz="2400">
                <a:latin typeface="Calibri "/>
                <a:hlinkClick r:id="rId4"/>
              </a:rPr>
              <a:t>Working with your results video</a:t>
            </a:r>
            <a:r>
              <a:rPr lang="en-GB" sz="2400">
                <a:latin typeface="Calibri "/>
              </a:rPr>
              <a:t> (4min)</a:t>
            </a:r>
          </a:p>
          <a:p>
            <a:pPr>
              <a:buFont typeface="Arial" panose="020B0604020202020204" pitchFamily="34" charset="0"/>
              <a:buChar char="•"/>
            </a:pPr>
            <a:r>
              <a:rPr lang="en-GB" sz="2400">
                <a:latin typeface="Calibri "/>
                <a:hlinkClick r:id="rId5"/>
              </a:rPr>
              <a:t>Thesaurus search video</a:t>
            </a:r>
            <a:r>
              <a:rPr lang="en-GB" sz="2400">
                <a:latin typeface="Calibri "/>
              </a:rPr>
              <a:t> (5 min)</a:t>
            </a:r>
          </a:p>
          <a:p>
            <a:pPr>
              <a:buFont typeface="Arial" panose="020B0604020202020204" pitchFamily="34" charset="0"/>
              <a:buChar char="•"/>
            </a:pPr>
            <a:r>
              <a:rPr lang="en-GB" sz="2400">
                <a:latin typeface="Calibri "/>
                <a:hlinkClick r:id="rId6"/>
              </a:rPr>
              <a:t>ProQuest Libguide</a:t>
            </a:r>
            <a:endParaRPr lang="en-US" sz="240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663181"/>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a:p>
            <a:pPr marL="0" indent="0">
              <a:buNone/>
            </a:pPr>
            <a:endParaRPr lang="en-GB" sz="2400">
              <a:latin typeface="Calibri "/>
            </a:endParaRPr>
          </a:p>
        </p:txBody>
      </p:sp>
      <p:sp>
        <p:nvSpPr>
          <p:cNvPr id="5" name="TextBox 4">
            <a:extLst>
              <a:ext uri="{FF2B5EF4-FFF2-40B4-BE49-F238E27FC236}">
                <a16:creationId xmlns:a16="http://schemas.microsoft.com/office/drawing/2014/main" id="{F15EA048-381C-67D7-5D5E-478553504B97}"/>
              </a:ext>
            </a:extLst>
          </p:cNvPr>
          <p:cNvSpPr txBox="1"/>
          <p:nvPr/>
        </p:nvSpPr>
        <p:spPr>
          <a:xfrm>
            <a:off x="698242" y="4930187"/>
            <a:ext cx="4661409" cy="830997"/>
          </a:xfrm>
          <a:prstGeom prst="rect">
            <a:avLst/>
          </a:prstGeom>
          <a:noFill/>
        </p:spPr>
        <p:txBody>
          <a:bodyPr wrap="square" rtlCol="0">
            <a:spAutoFit/>
          </a:bodyPr>
          <a:lstStyle/>
          <a:p>
            <a:r>
              <a:rPr lang="en-GB" sz="2400" b="1">
                <a:latin typeface="Calibri "/>
              </a:rPr>
              <a:t>Box of Broadcasts (</a:t>
            </a:r>
            <a:r>
              <a:rPr lang="en-GB" sz="2400" b="1" err="1">
                <a:latin typeface="Calibri "/>
              </a:rPr>
              <a:t>BoB</a:t>
            </a:r>
            <a:r>
              <a:rPr lang="en-GB" sz="2400" b="1">
                <a:latin typeface="Calibri "/>
              </a:rPr>
              <a:t>)</a:t>
            </a:r>
            <a:endParaRPr lang="en-US" sz="2400" b="1">
              <a:latin typeface="Calibri "/>
            </a:endParaRPr>
          </a:p>
          <a:p>
            <a:r>
              <a:rPr lang="en-US" sz="2400">
                <a:latin typeface="Calibri "/>
                <a:hlinkClick r:id="rId10"/>
              </a:rPr>
              <a:t>How to video guides</a:t>
            </a:r>
            <a:endParaRPr lang="en-GB" sz="2400">
              <a:latin typeface="Calibri "/>
            </a:endParaRPr>
          </a:p>
        </p:txBody>
      </p:sp>
    </p:spTree>
    <p:extLst>
      <p:ext uri="{BB962C8B-B14F-4D97-AF65-F5344CB8AC3E}">
        <p14:creationId xmlns:p14="http://schemas.microsoft.com/office/powerpoint/2010/main" val="1264620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21398" y="1523725"/>
            <a:ext cx="5626790" cy="4893647"/>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400">
                <a:latin typeface="Aptos" panose="020B0004020202020204" pitchFamily="34" charset="0"/>
                <a:cs typeface="Arial"/>
              </a:rPr>
              <a:t>If you find an article we do not currently subscribe to in the library, you can request it via our </a:t>
            </a:r>
            <a:r>
              <a:rPr lang="en-GB" sz="2400">
                <a:latin typeface="Aptos" panose="020B0004020202020204" pitchFamily="34" charset="0"/>
                <a:cs typeface="Arial"/>
                <a:hlinkClick r:id="rId3"/>
              </a:rPr>
              <a:t>NeedMore</a:t>
            </a:r>
            <a:r>
              <a:rPr lang="en-GB" sz="2400">
                <a:latin typeface="Aptos" panose="020B0004020202020204" pitchFamily="34" charset="0"/>
                <a:cs typeface="Arial"/>
              </a:rPr>
              <a:t> Service. </a:t>
            </a:r>
          </a:p>
          <a:p>
            <a:pPr marL="342900" indent="-342900">
              <a:buFont typeface="Arial" panose="020B0604020202020204" pitchFamily="34" charset="0"/>
              <a:buChar char="•"/>
            </a:pPr>
            <a:endParaRPr lang="en-GB" sz="2400">
              <a:latin typeface="Aptos" panose="020B0004020202020204" pitchFamily="34" charset="0"/>
              <a:cs typeface="Arial"/>
            </a:endParaRPr>
          </a:p>
          <a:p>
            <a:pPr marL="342900" indent="-342900">
              <a:buFont typeface="Arial" panose="020B0604020202020204" pitchFamily="34" charset="0"/>
              <a:buChar char="•"/>
            </a:pPr>
            <a:r>
              <a:rPr lang="en-GB" sz="2400">
                <a:latin typeface="Aptos" panose="020B0004020202020204" pitchFamily="34" charset="0"/>
                <a:cs typeface="Arial"/>
              </a:rPr>
              <a:t>You can request up to 10 articles per academic year. </a:t>
            </a:r>
          </a:p>
          <a:p>
            <a:pPr marL="342900" indent="-342900">
              <a:buFont typeface="Arial" panose="020B0604020202020204" pitchFamily="34" charset="0"/>
              <a:buChar char="•"/>
            </a:pPr>
            <a:endParaRPr lang="en-GB" sz="2400">
              <a:latin typeface="Aptos" panose="020B0004020202020204" pitchFamily="34" charset="0"/>
              <a:cs typeface="Arial"/>
            </a:endParaRPr>
          </a:p>
          <a:p>
            <a:pPr marL="342900" indent="-342900">
              <a:buFont typeface="Arial" panose="020B0604020202020204" pitchFamily="34" charset="0"/>
              <a:buChar char="•"/>
            </a:pPr>
            <a:r>
              <a:rPr lang="en-GB" sz="2400">
                <a:latin typeface="Aptos" panose="020B0004020202020204" pitchFamily="34" charset="0"/>
                <a:cs typeface="Arial"/>
              </a:rPr>
              <a:t>Ensure you really want and need the article before requesting, as it incurs a cost to the library.</a:t>
            </a:r>
            <a:endParaRPr lang="en-GB" sz="2400">
              <a:latin typeface="Aptos" panose="020B00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a:cs typeface="Arial"/>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l="11735" r="11735"/>
          <a:stretch>
            <a:fillRect/>
          </a:stretch>
        </p:blipFill>
        <p:spPr>
          <a:xfrm>
            <a:off x="6533512" y="1440767"/>
            <a:ext cx="5417448" cy="473328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Record by referencing correctly</a:t>
            </a:r>
            <a:endParaRPr lang="en-GB" sz="2000" b="1">
              <a:solidFill>
                <a:schemeClr val="bg1"/>
              </a:solidFill>
              <a:ea typeface="Calibri Light"/>
              <a:cs typeface="Calibri Light"/>
            </a:endParaRPr>
          </a:p>
        </p:txBody>
      </p:sp>
    </p:spTree>
    <p:extLst>
      <p:ext uri="{BB962C8B-B14F-4D97-AF65-F5344CB8AC3E}">
        <p14:creationId xmlns:p14="http://schemas.microsoft.com/office/powerpoint/2010/main" val="36716013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00C1CE-5F05-8B8B-1306-C0F93127E928}"/>
              </a:ext>
            </a:extLst>
          </p:cNvPr>
          <p:cNvPicPr>
            <a:picLocks noChangeAspect="1"/>
          </p:cNvPicPr>
          <p:nvPr/>
        </p:nvPicPr>
        <p:blipFill>
          <a:blip r:embed="rId3"/>
          <a:stretch>
            <a:fillRect/>
          </a:stretch>
        </p:blipFill>
        <p:spPr>
          <a:xfrm>
            <a:off x="3763559" y="2079581"/>
            <a:ext cx="7783878" cy="39400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lstStyle/>
          <a:p>
            <a:r>
              <a:rPr lang="en-GB"/>
              <a:t>Need help identifying a topic?</a:t>
            </a:r>
          </a:p>
        </p:txBody>
      </p:sp>
      <p:sp>
        <p:nvSpPr>
          <p:cNvPr id="8" name="TextBox 7">
            <a:extLst>
              <a:ext uri="{FF2B5EF4-FFF2-40B4-BE49-F238E27FC236}">
                <a16:creationId xmlns:a16="http://schemas.microsoft.com/office/drawing/2014/main" id="{8A61C095-FA95-9C59-22F3-B8BD672E8116}"/>
              </a:ext>
            </a:extLst>
          </p:cNvPr>
          <p:cNvSpPr txBox="1"/>
          <p:nvPr/>
        </p:nvSpPr>
        <p:spPr>
          <a:xfrm>
            <a:off x="134879" y="2093041"/>
            <a:ext cx="2572019" cy="646331"/>
          </a:xfrm>
          <a:prstGeom prst="rect">
            <a:avLst/>
          </a:prstGeom>
          <a:noFill/>
        </p:spPr>
        <p:txBody>
          <a:bodyPr wrap="square" rtlCol="0">
            <a:spAutoFit/>
          </a:bodyPr>
          <a:lstStyle/>
          <a:p>
            <a:r>
              <a:rPr lang="en-GB">
                <a:latin typeface="Calibri "/>
              </a:rPr>
              <a:t>Main menu bar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682855" y="2093041"/>
            <a:ext cx="2758194"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591342D-DB70-45B5-14A6-50A4EA37B346}"/>
              </a:ext>
            </a:extLst>
          </p:cNvPr>
          <p:cNvSpPr/>
          <p:nvPr/>
        </p:nvSpPr>
        <p:spPr>
          <a:xfrm>
            <a:off x="5528034" y="2079581"/>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782179" y="3811273"/>
            <a:ext cx="2190643" cy="369332"/>
          </a:xfrm>
          <a:prstGeom prst="rect">
            <a:avLst/>
          </a:prstGeom>
          <a:noFill/>
        </p:spPr>
        <p:txBody>
          <a:bodyPr wrap="square" rtlCol="0">
            <a:spAutoFit/>
          </a:bodyPr>
          <a:lstStyle/>
          <a:p>
            <a:r>
              <a:rPr lang="en-GB">
                <a:latin typeface="Calibri "/>
              </a:rPr>
              <a:t>Search with filters</a:t>
            </a:r>
          </a:p>
        </p:txBody>
      </p:sp>
      <p:sp>
        <p:nvSpPr>
          <p:cNvPr id="13" name="Arrow: Right 12">
            <a:extLst>
              <a:ext uri="{FF2B5EF4-FFF2-40B4-BE49-F238E27FC236}">
                <a16:creationId xmlns:a16="http://schemas.microsoft.com/office/drawing/2014/main" id="{76225C81-DF50-39CD-76A1-43B9253815B1}"/>
              </a:ext>
            </a:extLst>
          </p:cNvPr>
          <p:cNvSpPr/>
          <p:nvPr/>
        </p:nvSpPr>
        <p:spPr>
          <a:xfrm>
            <a:off x="2682854" y="3044116"/>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F9E1ECE-8503-CEAA-FEC1-2B0091885AEA}"/>
              </a:ext>
            </a:extLst>
          </p:cNvPr>
          <p:cNvSpPr txBox="1"/>
          <p:nvPr/>
        </p:nvSpPr>
        <p:spPr>
          <a:xfrm>
            <a:off x="995902" y="2892925"/>
            <a:ext cx="1710996" cy="369332"/>
          </a:xfrm>
          <a:prstGeom prst="rect">
            <a:avLst/>
          </a:prstGeom>
          <a:noFill/>
        </p:spPr>
        <p:txBody>
          <a:bodyPr wrap="square" rtlCol="0">
            <a:spAutoFit/>
          </a:bodyPr>
          <a:lstStyle/>
          <a:p>
            <a:r>
              <a:rPr lang="en-GB">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682855" y="4540218"/>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1002212" y="4540218"/>
            <a:ext cx="1970610" cy="369332"/>
          </a:xfrm>
          <a:prstGeom prst="rect">
            <a:avLst/>
          </a:prstGeom>
          <a:noFill/>
        </p:spPr>
        <p:txBody>
          <a:bodyPr wrap="square" rtlCol="0">
            <a:spAutoFit/>
          </a:bodyPr>
          <a:lstStyle/>
          <a:p>
            <a:r>
              <a:rPr lang="en-GB">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41614" y="5473233"/>
            <a:ext cx="2376532" cy="646331"/>
          </a:xfrm>
          <a:prstGeom prst="rect">
            <a:avLst/>
          </a:prstGeom>
          <a:noFill/>
        </p:spPr>
        <p:txBody>
          <a:bodyPr wrap="square" rtlCol="0">
            <a:spAutoFit/>
          </a:bodyPr>
          <a:lstStyle/>
          <a:p>
            <a:r>
              <a:rPr lang="en-GB" b="1">
                <a:solidFill>
                  <a:schemeClr val="accent2"/>
                </a:solidFill>
                <a:latin typeface="Calibri "/>
              </a:rPr>
              <a:t>N.B. You must sign into the library to use.</a:t>
            </a:r>
          </a:p>
        </p:txBody>
      </p:sp>
      <p:sp>
        <p:nvSpPr>
          <p:cNvPr id="2" name="TextBox 1">
            <a:extLst>
              <a:ext uri="{FF2B5EF4-FFF2-40B4-BE49-F238E27FC236}">
                <a16:creationId xmlns:a16="http://schemas.microsoft.com/office/drawing/2014/main" id="{AC236686-C38E-0E87-679A-07261A80B2A0}"/>
              </a:ext>
            </a:extLst>
          </p:cNvPr>
          <p:cNvSpPr txBox="1"/>
          <p:nvPr/>
        </p:nvSpPr>
        <p:spPr>
          <a:xfrm>
            <a:off x="134879" y="1324558"/>
            <a:ext cx="10100859" cy="369332"/>
          </a:xfrm>
          <a:prstGeom prst="rect">
            <a:avLst/>
          </a:prstGeom>
          <a:noFill/>
        </p:spPr>
        <p:txBody>
          <a:bodyPr wrap="square" rtlCol="0">
            <a:spAutoFit/>
          </a:bodyPr>
          <a:lstStyle/>
          <a:p>
            <a:pPr marL="0" indent="0">
              <a:buNone/>
            </a:pPr>
            <a:r>
              <a:rPr lang="en-GB" b="1">
                <a:latin typeface="Calibri" panose="020F0502020204030204" pitchFamily="34" charset="0"/>
                <a:cs typeface="Calibri" panose="020F0502020204030204" pitchFamily="34" charset="0"/>
              </a:rPr>
              <a:t>Try the new ‘AI Research Tool’ in the library catalogue. </a:t>
            </a:r>
          </a:p>
        </p:txBody>
      </p:sp>
      <p:sp>
        <p:nvSpPr>
          <p:cNvPr id="6" name="Arrow: Right 5">
            <a:extLst>
              <a:ext uri="{FF2B5EF4-FFF2-40B4-BE49-F238E27FC236}">
                <a16:creationId xmlns:a16="http://schemas.microsoft.com/office/drawing/2014/main" id="{BA6E26C4-32D9-23C9-EAEA-FBDE43588FCA}"/>
              </a:ext>
            </a:extLst>
          </p:cNvPr>
          <p:cNvSpPr/>
          <p:nvPr/>
        </p:nvSpPr>
        <p:spPr>
          <a:xfrm>
            <a:off x="2682853" y="3844001"/>
            <a:ext cx="375958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48170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What it searches…</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77210" y="2474354"/>
            <a:ext cx="10931725" cy="3211939"/>
          </a:xfrm>
        </p:spPr>
        <p:txBody>
          <a:bodyPr vert="horz" lIns="91440" tIns="45720" rIns="91440" bIns="45720" rtlCol="0" anchor="t">
            <a:normAutofit/>
          </a:bodyPr>
          <a:lstStyle/>
          <a:p>
            <a:pPr>
              <a:lnSpc>
                <a:spcPct val="100000"/>
              </a:lnSpc>
              <a:spcBef>
                <a:spcPts val="0"/>
              </a:spcBef>
              <a:buFont typeface="Arial" panose="020B0604020202020204" pitchFamily="34" charset="0"/>
              <a:buChar char="•"/>
            </a:pPr>
            <a:r>
              <a:rPr lang="en-GB" sz="2200">
                <a:solidFill>
                  <a:srgbClr val="2B2B29"/>
                </a:solidFill>
                <a:latin typeface="Calibri"/>
                <a:ea typeface="Calibri"/>
                <a:cs typeface="Calibri"/>
              </a:rPr>
              <a:t>The CDI contains </a:t>
            </a:r>
            <a:r>
              <a:rPr lang="en-GB" sz="2200" b="0" i="0">
                <a:solidFill>
                  <a:srgbClr val="2B2B29"/>
                </a:solidFill>
                <a:effectLst/>
                <a:latin typeface="Calibri"/>
                <a:ea typeface="Calibri"/>
                <a:cs typeface="Calibri"/>
              </a:rPr>
              <a:t>over 5 billion records and from thousands of sources available </a:t>
            </a:r>
            <a:r>
              <a:rPr lang="en-GB" sz="2200">
                <a:solidFill>
                  <a:srgbClr val="2B2B29"/>
                </a:solidFill>
                <a:latin typeface="Calibri"/>
                <a:ea typeface="Calibri"/>
                <a:cs typeface="Calibri"/>
              </a:rPr>
              <a:t>not only our catalogue but other institutions c and open access databases. </a:t>
            </a:r>
            <a:r>
              <a:rPr lang="en-GB" sz="2200" b="1">
                <a:solidFill>
                  <a:srgbClr val="2B2B29"/>
                </a:solidFill>
                <a:latin typeface="Calibri"/>
                <a:ea typeface="Calibri"/>
                <a:cs typeface="Calibri"/>
              </a:rPr>
              <a:t>Note: You will only have full access to those which are free to view or subscribed to by us. </a:t>
            </a:r>
          </a:p>
          <a:p>
            <a:pPr>
              <a:lnSpc>
                <a:spcPct val="100000"/>
              </a:lnSpc>
              <a:spcBef>
                <a:spcPts val="0"/>
              </a:spcBef>
              <a:buFont typeface="Arial" panose="020B0604020202020204" pitchFamily="34" charset="0"/>
              <a:buChar char="•"/>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a:solidFill>
                  <a:srgbClr val="2B2B29"/>
                </a:solidFill>
                <a:latin typeface="Calibri"/>
                <a:ea typeface="Calibri"/>
                <a:cs typeface="Calibri"/>
              </a:rPr>
              <a:t>It only searches those databases which have given their permission to be included in the search or are compatible. This means </a:t>
            </a:r>
            <a:r>
              <a:rPr lang="en-GB" sz="2200" b="1">
                <a:solidFill>
                  <a:srgbClr val="2B2B29"/>
                </a:solidFill>
                <a:latin typeface="Calibri"/>
                <a:ea typeface="Calibri"/>
                <a:cs typeface="Calibri"/>
              </a:rPr>
              <a:t>some of our databases are not included in the search.</a:t>
            </a:r>
          </a:p>
          <a:p>
            <a:pPr marL="0" indent="0">
              <a:lnSpc>
                <a:spcPct val="100000"/>
              </a:lnSpc>
              <a:spcBef>
                <a:spcPts val="0"/>
              </a:spcBef>
              <a:buNone/>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b="1">
                <a:solidFill>
                  <a:schemeClr val="accent2"/>
                </a:solidFill>
                <a:latin typeface="Calibri"/>
                <a:ea typeface="Calibri"/>
                <a:cs typeface="Calibri"/>
              </a:rPr>
              <a:t>You will need to search all relevant databases to ensure a comprehensive search of the literature.</a:t>
            </a: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endParaRPr lang="en-GB" sz="2200" b="0" i="0">
              <a:solidFill>
                <a:srgbClr val="2B2B29"/>
              </a:solidFill>
              <a:effectLst/>
              <a:latin typeface="Calibri"/>
              <a:ea typeface="Calibri"/>
              <a:cs typeface="Calibri"/>
            </a:endParaRPr>
          </a:p>
          <a:p>
            <a:pPr>
              <a:lnSpc>
                <a:spcPct val="100000"/>
              </a:lnSpc>
              <a:spcBef>
                <a:spcPts val="0"/>
              </a:spcBef>
              <a:buFont typeface="Arial" panose="020B0604020202020204" pitchFamily="34" charset="0"/>
              <a:buChar char="•"/>
            </a:pPr>
            <a:endParaRPr lang="en-GB" sz="2200" b="0" i="0">
              <a:solidFill>
                <a:srgbClr val="2B2B29"/>
              </a:solidFill>
              <a:effectLst/>
              <a:latin typeface="Calibri"/>
              <a:ea typeface="Calibri"/>
              <a:cs typeface="Calibri"/>
            </a:endParaRPr>
          </a:p>
          <a:p>
            <a:pPr marL="0" indent="0">
              <a:lnSpc>
                <a:spcPct val="100000"/>
              </a:lnSpc>
              <a:spcBef>
                <a:spcPts val="0"/>
              </a:spcBef>
              <a:buNone/>
            </a:pPr>
            <a:endParaRPr lang="en-GB" sz="2200">
              <a:solidFill>
                <a:srgbClr val="2B2B29"/>
              </a:solidFill>
              <a:latin typeface="Calibri"/>
              <a:ea typeface="Calibri"/>
              <a:cs typeface="Calibri"/>
            </a:endParaRPr>
          </a:p>
          <a:p>
            <a:pPr marL="0" indent="0">
              <a:lnSpc>
                <a:spcPct val="100000"/>
              </a:lnSpc>
              <a:spcBef>
                <a:spcPts val="0"/>
              </a:spcBef>
              <a:buNone/>
            </a:pPr>
            <a:endParaRPr lang="en-US" sz="2200">
              <a:latin typeface="Calibri"/>
              <a:ea typeface="Calibri"/>
              <a:cs typeface="Calibri"/>
            </a:endParaRPr>
          </a:p>
          <a:p>
            <a:pPr marL="0" indent="0">
              <a:lnSpc>
                <a:spcPct val="100000"/>
              </a:lnSpc>
              <a:spcBef>
                <a:spcPts val="0"/>
              </a:spcBef>
              <a:buNone/>
            </a:pPr>
            <a:endParaRPr lang="en-US" sz="2200">
              <a:latin typeface="Calibri"/>
              <a:ea typeface="Calibri"/>
              <a:cs typeface="Calibri"/>
            </a:endParaRPr>
          </a:p>
          <a:p>
            <a:pPr marL="0" indent="0">
              <a:lnSpc>
                <a:spcPct val="100000"/>
              </a:lnSpc>
              <a:spcBef>
                <a:spcPts val="0"/>
              </a:spcBef>
              <a:buNone/>
            </a:pPr>
            <a:endParaRPr lang="en-US" sz="2200">
              <a:latin typeface="Calibri"/>
              <a:ea typeface="Calibri"/>
              <a:cs typeface="Calibri"/>
            </a:endParaRPr>
          </a:p>
          <a:p>
            <a:pPr>
              <a:buFont typeface="Arial" panose="05000000000000000000" pitchFamily="2" charset="2"/>
              <a:buChar char="•"/>
            </a:pPr>
            <a:endParaRPr lang="en-US" sz="2200">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
        <p:nvSpPr>
          <p:cNvPr id="5" name="TextBox 4">
            <a:extLst>
              <a:ext uri="{FF2B5EF4-FFF2-40B4-BE49-F238E27FC236}">
                <a16:creationId xmlns:a16="http://schemas.microsoft.com/office/drawing/2014/main" id="{1D9EF815-6D29-4D5A-3151-2E0FBFC54C49}"/>
              </a:ext>
            </a:extLst>
          </p:cNvPr>
          <p:cNvSpPr txBox="1"/>
          <p:nvPr/>
        </p:nvSpPr>
        <p:spPr>
          <a:xfrm>
            <a:off x="279444" y="1392682"/>
            <a:ext cx="5042780" cy="1384995"/>
          </a:xfrm>
          <a:prstGeom prst="rect">
            <a:avLst/>
          </a:prstGeom>
          <a:noFill/>
        </p:spPr>
        <p:txBody>
          <a:bodyPr wrap="square" rtlCol="0">
            <a:spAutoFit/>
          </a:bodyPr>
          <a:lstStyle/>
          <a:p>
            <a:r>
              <a:rPr lang="en-GB" sz="2400" b="1">
                <a:solidFill>
                  <a:srgbClr val="2B2B29"/>
                </a:solidFill>
                <a:latin typeface="Calibri"/>
                <a:ea typeface="Calibri"/>
                <a:cs typeface="Calibri"/>
              </a:rPr>
              <a:t>It searches across the Central Discovery Index (CDI) in the library. </a:t>
            </a:r>
          </a:p>
          <a:p>
            <a:endParaRPr lang="en-GB">
              <a:solidFill>
                <a:srgbClr val="2B2B29"/>
              </a:solidFill>
              <a:latin typeface="Calibri"/>
              <a:ea typeface="Calibri"/>
              <a:cs typeface="Calibri"/>
            </a:endParaRPr>
          </a:p>
          <a:p>
            <a:endParaRPr lang="en-US"/>
          </a:p>
        </p:txBody>
      </p:sp>
      <p:sp>
        <p:nvSpPr>
          <p:cNvPr id="6" name="TextBox 5">
            <a:extLst>
              <a:ext uri="{FF2B5EF4-FFF2-40B4-BE49-F238E27FC236}">
                <a16:creationId xmlns:a16="http://schemas.microsoft.com/office/drawing/2014/main" id="{F610E4D2-D363-C2BD-8705-4F1D2FBAE4F9}"/>
              </a:ext>
            </a:extLst>
          </p:cNvPr>
          <p:cNvSpPr txBox="1"/>
          <p:nvPr/>
        </p:nvSpPr>
        <p:spPr>
          <a:xfrm>
            <a:off x="320897" y="5743750"/>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5918860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10094221" y="2375686"/>
            <a:ext cx="18233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BF43DA15-878E-825E-2F94-1B782C6F7DA0}"/>
              </a:ext>
            </a:extLst>
          </p:cNvPr>
          <p:cNvPicPr>
            <a:picLocks noChangeAspect="1"/>
          </p:cNvPicPr>
          <p:nvPr/>
        </p:nvPicPr>
        <p:blipFill>
          <a:blip r:embed="rId2"/>
          <a:stretch>
            <a:fillRect/>
          </a:stretch>
        </p:blipFill>
        <p:spPr>
          <a:xfrm>
            <a:off x="415753" y="253700"/>
            <a:ext cx="4543681" cy="779761"/>
          </a:xfrm>
          <a:prstGeom prst="rect">
            <a:avLst/>
          </a:prstGeom>
        </p:spPr>
      </p:pic>
      <p:sp>
        <p:nvSpPr>
          <p:cNvPr id="8" name="TextBox 7">
            <a:extLst>
              <a:ext uri="{FF2B5EF4-FFF2-40B4-BE49-F238E27FC236}">
                <a16:creationId xmlns:a16="http://schemas.microsoft.com/office/drawing/2014/main" id="{05F2D2FE-49E4-7A6B-0533-01D5BB55FF06}"/>
              </a:ext>
            </a:extLst>
          </p:cNvPr>
          <p:cNvSpPr txBox="1"/>
          <p:nvPr/>
        </p:nvSpPr>
        <p:spPr>
          <a:xfrm>
            <a:off x="9596167" y="582572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Results</a:t>
            </a:r>
            <a:endParaRPr lang="en-US"/>
          </a:p>
        </p:txBody>
      </p:sp>
      <p:pic>
        <p:nvPicPr>
          <p:cNvPr id="26" name="Picture 25">
            <a:extLst>
              <a:ext uri="{FF2B5EF4-FFF2-40B4-BE49-F238E27FC236}">
                <a16:creationId xmlns:a16="http://schemas.microsoft.com/office/drawing/2014/main" id="{5FF3D277-BE51-E5A9-A74D-6CE14DE9983D}"/>
              </a:ext>
            </a:extLst>
          </p:cNvPr>
          <p:cNvPicPr>
            <a:picLocks noChangeAspect="1"/>
          </p:cNvPicPr>
          <p:nvPr/>
        </p:nvPicPr>
        <p:blipFill>
          <a:blip r:embed="rId4"/>
          <a:stretch>
            <a:fillRect/>
          </a:stretch>
        </p:blipFill>
        <p:spPr>
          <a:xfrm>
            <a:off x="2869774" y="1611469"/>
            <a:ext cx="7361683" cy="438438"/>
          </a:xfrm>
          <a:prstGeom prst="rect">
            <a:avLst/>
          </a:prstGeom>
          <a:ln w="228600" cap="sq" cmpd="thickThin">
            <a:solidFill>
              <a:srgbClr val="000000"/>
            </a:solidFill>
            <a:prstDash val="solid"/>
            <a:miter lim="800000"/>
          </a:ln>
          <a:effectLst>
            <a:innerShdw blurRad="76200">
              <a:srgbClr val="000000"/>
            </a:innerShdw>
          </a:effectLst>
        </p:spPr>
      </p:pic>
      <p:pic>
        <p:nvPicPr>
          <p:cNvPr id="28" name="Picture 27">
            <a:extLst>
              <a:ext uri="{FF2B5EF4-FFF2-40B4-BE49-F238E27FC236}">
                <a16:creationId xmlns:a16="http://schemas.microsoft.com/office/drawing/2014/main" id="{8B2D9E77-3BCA-9B7D-7F99-CE72C1DAE777}"/>
              </a:ext>
            </a:extLst>
          </p:cNvPr>
          <p:cNvPicPr>
            <a:picLocks noChangeAspect="1"/>
          </p:cNvPicPr>
          <p:nvPr/>
        </p:nvPicPr>
        <p:blipFill>
          <a:blip r:embed="rId5"/>
          <a:stretch>
            <a:fillRect/>
          </a:stretch>
        </p:blipFill>
        <p:spPr>
          <a:xfrm>
            <a:off x="1903361" y="2699463"/>
            <a:ext cx="8193831" cy="1877753"/>
          </a:xfrm>
          <a:prstGeom prst="rect">
            <a:avLst/>
          </a:prstGeom>
        </p:spPr>
      </p:pic>
      <p:sp>
        <p:nvSpPr>
          <p:cNvPr id="9" name="Rectangle 8">
            <a:extLst>
              <a:ext uri="{FF2B5EF4-FFF2-40B4-BE49-F238E27FC236}">
                <a16:creationId xmlns:a16="http://schemas.microsoft.com/office/drawing/2014/main" id="{31AF2C4B-8109-AD0B-2B89-1E3048076EFA}"/>
              </a:ext>
            </a:extLst>
          </p:cNvPr>
          <p:cNvSpPr/>
          <p:nvPr/>
        </p:nvSpPr>
        <p:spPr>
          <a:xfrm>
            <a:off x="8672335" y="3064545"/>
            <a:ext cx="1559122"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B700CBE4-D25E-BF46-6A92-5AEC665F936B}"/>
              </a:ext>
            </a:extLst>
          </p:cNvPr>
          <p:cNvPicPr>
            <a:picLocks noChangeAspect="1"/>
          </p:cNvPicPr>
          <p:nvPr/>
        </p:nvPicPr>
        <p:blipFill>
          <a:blip r:embed="rId6"/>
          <a:stretch>
            <a:fillRect/>
          </a:stretch>
        </p:blipFill>
        <p:spPr>
          <a:xfrm>
            <a:off x="2066226" y="4595531"/>
            <a:ext cx="6845018" cy="1424948"/>
          </a:xfrm>
          <a:prstGeom prst="rect">
            <a:avLst/>
          </a:prstGeom>
        </p:spPr>
      </p:pic>
      <p:sp>
        <p:nvSpPr>
          <p:cNvPr id="17" name="Arrow: Right 16">
            <a:extLst>
              <a:ext uri="{FF2B5EF4-FFF2-40B4-BE49-F238E27FC236}">
                <a16:creationId xmlns:a16="http://schemas.microsoft.com/office/drawing/2014/main" id="{F3897CF6-6521-A280-F43C-E52D4BB2EF74}"/>
              </a:ext>
            </a:extLst>
          </p:cNvPr>
          <p:cNvSpPr/>
          <p:nvPr/>
        </p:nvSpPr>
        <p:spPr>
          <a:xfrm rot="5400000">
            <a:off x="9440558" y="253285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27650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p:txBody>
          <a:bodyPr/>
          <a:lstStyle/>
          <a:p>
            <a:r>
              <a:rPr lang="en-GB"/>
              <a:t>Grey Literature</a:t>
            </a:r>
            <a:endParaRPr lang="en-US"/>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0795518" cy="4574040"/>
          </a:xfrm>
        </p:spPr>
        <p:txBody>
          <a:bodyPr/>
          <a:lstStyle/>
          <a:p>
            <a:pPr marL="0" indent="0">
              <a:buNone/>
            </a:pPr>
            <a:r>
              <a:rPr lang="en-GB" sz="2400">
                <a:latin typeface="Calibri "/>
                <a:ea typeface="Calibri" panose="020F0502020204030204" pitchFamily="34" charset="0"/>
                <a:cs typeface="Calibri" panose="020F0502020204030204" pitchFamily="34" charset="0"/>
              </a:rPr>
              <a:t>Includes a wide range of information found outside of library databases.</a:t>
            </a:r>
          </a:p>
          <a:p>
            <a:pPr marL="0" indent="0">
              <a:buNone/>
            </a:pPr>
            <a:r>
              <a:rPr lang="en-GB" sz="2400">
                <a:latin typeface="Calibri "/>
                <a:ea typeface="Calibri" panose="020F0502020204030204" pitchFamily="34" charset="0"/>
                <a:cs typeface="Calibri" panose="020F0502020204030204" pitchFamily="34" charset="0"/>
              </a:rPr>
              <a:t>Can provide useful statistics, information, opinion and case studies.</a:t>
            </a:r>
          </a:p>
          <a:p>
            <a:pPr marL="0" indent="0">
              <a:buNone/>
            </a:pPr>
            <a:r>
              <a:rPr lang="en-GB" sz="2400">
                <a:latin typeface="Calibri "/>
                <a:ea typeface="Calibri" panose="020F0502020204030204" pitchFamily="34" charset="0"/>
                <a:cs typeface="Calibri" panose="020F0502020204030204" pitchFamily="34" charset="0"/>
              </a:rPr>
              <a:t>Not typically peer-reviewed.</a:t>
            </a:r>
          </a:p>
          <a:p>
            <a:pPr marL="0" indent="0">
              <a:buNone/>
            </a:pPr>
            <a:r>
              <a:rPr lang="en-GB" sz="2400" b="1">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ONS</a:t>
            </a:r>
          </a:p>
          <a:p>
            <a:pPr>
              <a:buFont typeface="Arial" panose="020B0604020202020204" pitchFamily="34" charset="0"/>
              <a:buChar char="•"/>
            </a:pPr>
            <a:r>
              <a:rPr lang="en-US" sz="2400">
                <a:latin typeface="Calibri "/>
              </a:rPr>
              <a:t>Non-governmental organisations (NGO’s) e.g.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a:p>
            <a:pPr marL="0" indent="0">
              <a:buNone/>
            </a:pPr>
            <a:endParaRPr lang="en-US"/>
          </a:p>
        </p:txBody>
      </p:sp>
      <p:sp>
        <p:nvSpPr>
          <p:cNvPr id="4" name="TextBox 3">
            <a:extLst>
              <a:ext uri="{FF2B5EF4-FFF2-40B4-BE49-F238E27FC236}">
                <a16:creationId xmlns:a16="http://schemas.microsoft.com/office/drawing/2014/main" id="{A56DBA38-5AD3-C606-19C0-E6E3B9398B9D}"/>
              </a:ext>
            </a:extLst>
          </p:cNvPr>
          <p:cNvSpPr txBox="1"/>
          <p:nvPr/>
        </p:nvSpPr>
        <p:spPr>
          <a:xfrm>
            <a:off x="655579" y="5785586"/>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39FEBF-3555-49B4-BBC9-2D0470FB68F1}"/>
              </a:ext>
            </a:extLst>
          </p:cNvPr>
          <p:cNvSpPr>
            <a:spLocks noGrp="1"/>
          </p:cNvSpPr>
          <p:nvPr>
            <p:ph sz="half" idx="1"/>
          </p:nvPr>
        </p:nvSpPr>
        <p:spPr>
          <a:xfrm>
            <a:off x="392491" y="1419055"/>
            <a:ext cx="11494708" cy="1003916"/>
          </a:xfrm>
        </p:spPr>
        <p:txBody>
          <a:bodyPr vert="horz" lIns="91440" tIns="45720" rIns="91440" bIns="45720" rtlCol="0" anchor="t">
            <a:noAutofit/>
          </a:bodyPr>
          <a:lstStyle/>
          <a:p>
            <a:pPr marL="0" indent="0">
              <a:lnSpc>
                <a:spcPct val="100000"/>
              </a:lnSpc>
              <a:spcBef>
                <a:spcPts val="0"/>
              </a:spcBef>
              <a:buNone/>
            </a:pPr>
            <a:r>
              <a:rPr lang="en-GB" sz="2400">
                <a:latin typeface="Calibri "/>
              </a:rPr>
              <a:t>You can use conventional web-based engines such as Google to find grey literature. AI tools can also aid your discovery of sources.</a:t>
            </a:r>
            <a:endParaRPr lang="en-GB" sz="2400"/>
          </a:p>
          <a:p>
            <a:pPr marL="0" indent="0">
              <a:lnSpc>
                <a:spcPct val="100000"/>
              </a:lnSpc>
              <a:spcBef>
                <a:spcPts val="0"/>
              </a:spcBef>
              <a:buNone/>
            </a:pPr>
            <a:endParaRPr lang="en-US" sz="2400">
              <a:cs typeface="Calibri Light"/>
            </a:endParaRPr>
          </a:p>
          <a:p>
            <a:pPr marL="0" indent="0">
              <a:lnSpc>
                <a:spcPct val="100000"/>
              </a:lnSpc>
              <a:spcBef>
                <a:spcPts val="0"/>
              </a:spcBef>
              <a:buNone/>
            </a:pPr>
            <a:endParaRPr lang="en-US" sz="2400">
              <a:latin typeface="Calibri"/>
              <a:ea typeface="+mn-lt"/>
              <a:cs typeface="Calibri"/>
            </a:endParaRPr>
          </a:p>
          <a:p>
            <a:pPr marL="0" indent="0">
              <a:lnSpc>
                <a:spcPct val="100000"/>
              </a:lnSpc>
              <a:spcBef>
                <a:spcPts val="0"/>
              </a:spcBef>
              <a:buNone/>
            </a:pPr>
            <a:endParaRPr lang="en-US" sz="2600">
              <a:ea typeface="+mn-lt"/>
              <a:cs typeface="+mn-lt"/>
            </a:endParaRPr>
          </a:p>
          <a:p>
            <a:pPr marL="0" indent="0">
              <a:lnSpc>
                <a:spcPct val="100000"/>
              </a:lnSpc>
              <a:spcBef>
                <a:spcPts val="0"/>
              </a:spcBef>
              <a:buNone/>
            </a:pPr>
            <a:endParaRPr lang="en-US" sz="2600">
              <a:solidFill>
                <a:srgbClr val="000000"/>
              </a:solidFill>
              <a:latin typeface="Calibri"/>
              <a:ea typeface="+mn-lt"/>
              <a:cs typeface="Calibri"/>
            </a:endParaRPr>
          </a:p>
          <a:p>
            <a:pPr>
              <a:lnSpc>
                <a:spcPct val="100000"/>
              </a:lnSpc>
              <a:spcBef>
                <a:spcPts val="0"/>
              </a:spcBef>
              <a:buFont typeface="Wingdings,Sans-Serif"/>
              <a:buChar char="•"/>
            </a:pPr>
            <a:endParaRPr lang="en-US">
              <a:latin typeface="Calibri"/>
              <a:cs typeface="Calibri"/>
            </a:endParaRPr>
          </a:p>
        </p:txBody>
      </p:sp>
      <p:sp>
        <p:nvSpPr>
          <p:cNvPr id="3" name="Title 2">
            <a:extLst>
              <a:ext uri="{FF2B5EF4-FFF2-40B4-BE49-F238E27FC236}">
                <a16:creationId xmlns:a16="http://schemas.microsoft.com/office/drawing/2014/main" id="{E51FB591-325E-43E9-996A-05876649F669}"/>
              </a:ext>
            </a:extLst>
          </p:cNvPr>
          <p:cNvSpPr>
            <a:spLocks noGrp="1"/>
          </p:cNvSpPr>
          <p:nvPr>
            <p:ph type="title"/>
          </p:nvPr>
        </p:nvSpPr>
        <p:spPr>
          <a:xfrm>
            <a:off x="392490" y="47443"/>
            <a:ext cx="11494709" cy="1003916"/>
          </a:xfrm>
        </p:spPr>
        <p:txBody>
          <a:bodyPr>
            <a:normAutofit/>
          </a:bodyPr>
          <a:lstStyle/>
          <a:p>
            <a:r>
              <a:rPr lang="en-GB">
                <a:latin typeface="Calibri"/>
                <a:cs typeface="Calibri"/>
              </a:rPr>
              <a:t>To google or not to google?</a:t>
            </a:r>
          </a:p>
        </p:txBody>
      </p:sp>
      <p:sp>
        <p:nvSpPr>
          <p:cNvPr id="5" name="TextBox 4">
            <a:extLst>
              <a:ext uri="{FF2B5EF4-FFF2-40B4-BE49-F238E27FC236}">
                <a16:creationId xmlns:a16="http://schemas.microsoft.com/office/drawing/2014/main" id="{F01015C5-6A2E-4D6F-B811-F58AB9E83D3E}"/>
              </a:ext>
            </a:extLst>
          </p:cNvPr>
          <p:cNvSpPr txBox="1"/>
          <p:nvPr/>
        </p:nvSpPr>
        <p:spPr>
          <a:xfrm>
            <a:off x="392489" y="2477812"/>
            <a:ext cx="637044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Domain searching </a:t>
            </a:r>
            <a:r>
              <a:rPr lang="en-GB" sz="2400">
                <a:latin typeface="Calibri"/>
                <a:cs typeface="Calibri"/>
              </a:rPr>
              <a:t>– add to Google search:</a:t>
            </a:r>
            <a:endParaRPr lang="en-GB" sz="2400">
              <a:latin typeface="Calibri"/>
              <a:ea typeface="+mn-lt"/>
              <a:cs typeface="Calibri"/>
            </a:endParaRPr>
          </a:p>
          <a:p>
            <a:r>
              <a:rPr lang="en-GB" sz="2400">
                <a:solidFill>
                  <a:srgbClr val="0070C0"/>
                </a:solidFill>
                <a:latin typeface="Calibri"/>
                <a:cs typeface="Calibri"/>
              </a:rPr>
              <a:t>            </a:t>
            </a:r>
            <a:r>
              <a:rPr lang="en-GB" sz="2400" err="1">
                <a:solidFill>
                  <a:schemeClr val="accent2"/>
                </a:solidFill>
                <a:latin typeface="Calibri"/>
                <a:cs typeface="Calibri"/>
              </a:rPr>
              <a:t>site:ac.uk</a:t>
            </a:r>
            <a:r>
              <a:rPr lang="en-GB" sz="2400">
                <a:solidFill>
                  <a:schemeClr val="accent2"/>
                </a:solidFill>
                <a:latin typeface="Calibri"/>
                <a:cs typeface="Calibri"/>
              </a:rPr>
              <a:t> </a:t>
            </a:r>
            <a:r>
              <a:rPr lang="en-GB" sz="2400">
                <a:latin typeface="Calibri"/>
                <a:cs typeface="Calibri"/>
              </a:rPr>
              <a:t>(Academic)   </a:t>
            </a:r>
            <a:r>
              <a:rPr lang="en-US" sz="2400">
                <a:latin typeface="Calibri"/>
                <a:cs typeface="Calibri"/>
              </a:rPr>
              <a:t> </a:t>
            </a:r>
            <a:endParaRPr lang="en-US" sz="2400">
              <a:ea typeface="+mn-lt"/>
              <a:cs typeface="+mn-lt"/>
            </a:endParaRPr>
          </a:p>
          <a:p>
            <a:r>
              <a:rPr lang="en-GB" sz="2400">
                <a:latin typeface="Calibri"/>
                <a:cs typeface="Calibri"/>
              </a:rPr>
              <a:t>      </a:t>
            </a:r>
            <a:r>
              <a:rPr lang="en-GB" sz="2400">
                <a:solidFill>
                  <a:srgbClr val="000000"/>
                </a:solidFill>
                <a:latin typeface="Calibri"/>
                <a:cs typeface="Calibri"/>
              </a:rPr>
              <a:t>       </a:t>
            </a:r>
            <a:r>
              <a:rPr lang="en-GB" sz="2400" err="1">
                <a:solidFill>
                  <a:schemeClr val="accent2"/>
                </a:solidFill>
                <a:latin typeface="Calibri"/>
                <a:cs typeface="Calibri"/>
              </a:rPr>
              <a:t>site:gov.uk</a:t>
            </a:r>
            <a:r>
              <a:rPr lang="en-GB" sz="2400">
                <a:solidFill>
                  <a:schemeClr val="accent2"/>
                </a:solidFill>
                <a:latin typeface="Calibri"/>
                <a:cs typeface="Calibri"/>
              </a:rPr>
              <a:t> </a:t>
            </a:r>
            <a:r>
              <a:rPr lang="en-GB" sz="2400">
                <a:latin typeface="Calibri"/>
                <a:cs typeface="Calibri"/>
              </a:rPr>
              <a:t>(UK government) </a:t>
            </a:r>
            <a:endParaRPr lang="en-US" sz="2400">
              <a:ea typeface="+mn-lt"/>
              <a:cs typeface="+mn-lt"/>
            </a:endParaRPr>
          </a:p>
          <a:p>
            <a:r>
              <a:rPr lang="en-GB" sz="2400">
                <a:latin typeface="Calibri"/>
                <a:cs typeface="Calibri"/>
              </a:rPr>
              <a:t>        </a:t>
            </a:r>
            <a:r>
              <a:rPr lang="en-GB" sz="2400">
                <a:solidFill>
                  <a:srgbClr val="000000"/>
                </a:solidFill>
                <a:latin typeface="Calibri"/>
                <a:cs typeface="Calibri"/>
              </a:rPr>
              <a:t>     </a:t>
            </a:r>
            <a:r>
              <a:rPr lang="en-GB" sz="2400" err="1">
                <a:solidFill>
                  <a:schemeClr val="accent2"/>
                </a:solidFill>
                <a:latin typeface="Calibri"/>
                <a:cs typeface="Calibri"/>
              </a:rPr>
              <a:t>site:wales</a:t>
            </a:r>
            <a:r>
              <a:rPr lang="en-GB" sz="2400">
                <a:solidFill>
                  <a:schemeClr val="accent2"/>
                </a:solidFill>
                <a:latin typeface="Calibri"/>
                <a:cs typeface="Calibri"/>
              </a:rPr>
              <a:t> </a:t>
            </a:r>
            <a:endParaRPr lang="en-GB" sz="2400">
              <a:solidFill>
                <a:schemeClr val="accent2"/>
              </a:solidFill>
              <a:latin typeface="Calibri"/>
              <a:ea typeface="Calibri"/>
              <a:cs typeface="Calibri"/>
            </a:endParaRPr>
          </a:p>
          <a:p>
            <a:r>
              <a:rPr lang="en-GB" sz="2400">
                <a:solidFill>
                  <a:schemeClr val="accent2"/>
                </a:solidFill>
                <a:latin typeface="Calibri"/>
                <a:ea typeface="+mn-lt"/>
                <a:cs typeface="Calibri"/>
              </a:rPr>
              <a:t>          </a:t>
            </a:r>
            <a:r>
              <a:rPr lang="en-GB" sz="2400" err="1">
                <a:solidFill>
                  <a:schemeClr val="accent2"/>
                </a:solidFill>
                <a:latin typeface="Calibri"/>
                <a:ea typeface="+mn-lt"/>
                <a:cs typeface="Calibri"/>
              </a:rPr>
              <a:t>site:cymru</a:t>
            </a:r>
            <a:endParaRPr lang="en-US" sz="2400">
              <a:solidFill>
                <a:schemeClr val="accent2"/>
              </a:solidFill>
              <a:ea typeface="+mn-lt"/>
              <a:cs typeface="+mn-lt"/>
            </a:endParaRPr>
          </a:p>
          <a:p>
            <a:pPr algn="ctr"/>
            <a:r>
              <a:rPr lang="en-GB" sz="2400">
                <a:solidFill>
                  <a:schemeClr val="accent2"/>
                </a:solidFill>
                <a:latin typeface="Calibri"/>
                <a:cs typeface="Calibri"/>
              </a:rPr>
              <a:t> </a:t>
            </a:r>
            <a:r>
              <a:rPr lang="en-GB" sz="2400" err="1">
                <a:solidFill>
                  <a:schemeClr val="accent2"/>
                </a:solidFill>
                <a:latin typeface="Calibri"/>
                <a:cs typeface="Calibri"/>
              </a:rPr>
              <a:t>site:nhs.uk</a:t>
            </a:r>
            <a:r>
              <a:rPr lang="en-GB" sz="2400">
                <a:solidFill>
                  <a:schemeClr val="accent2"/>
                </a:solidFill>
                <a:latin typeface="Calibri"/>
                <a:cs typeface="Calibri"/>
              </a:rPr>
              <a:t> </a:t>
            </a:r>
            <a:r>
              <a:rPr lang="en-GB" sz="2400">
                <a:latin typeface="Calibri"/>
                <a:cs typeface="Calibri"/>
              </a:rPr>
              <a:t>(National Health Service) </a:t>
            </a:r>
            <a:r>
              <a:rPr lang="en-US" sz="2400">
                <a:latin typeface="Calibri"/>
                <a:cs typeface="Calibri"/>
              </a:rPr>
              <a:t> </a:t>
            </a:r>
            <a:endParaRPr lang="en-US" sz="2400">
              <a:latin typeface="Calibri"/>
              <a:ea typeface="Calibri"/>
              <a:cs typeface="Calibri"/>
            </a:endParaRPr>
          </a:p>
        </p:txBody>
      </p:sp>
      <p:sp>
        <p:nvSpPr>
          <p:cNvPr id="13" name="TextBox 12">
            <a:extLst>
              <a:ext uri="{FF2B5EF4-FFF2-40B4-BE49-F238E27FC236}">
                <a16:creationId xmlns:a16="http://schemas.microsoft.com/office/drawing/2014/main" id="{0F9A0275-0A62-1869-DBAC-9C99B29FB40B}"/>
              </a:ext>
            </a:extLst>
          </p:cNvPr>
          <p:cNvSpPr txBox="1"/>
          <p:nvPr/>
        </p:nvSpPr>
        <p:spPr>
          <a:xfrm>
            <a:off x="7943478" y="2477812"/>
            <a:ext cx="3943721" cy="1569660"/>
          </a:xfrm>
          <a:prstGeom prst="rect">
            <a:avLst/>
          </a:prstGeom>
          <a:noFill/>
        </p:spPr>
        <p:txBody>
          <a:bodyPr wrap="square" lIns="91440" tIns="45720" rIns="91440" bIns="45720" rtlCol="0" anchor="t">
            <a:spAutoFit/>
          </a:bodyPr>
          <a:lstStyle/>
          <a:p>
            <a:r>
              <a:rPr lang="en-GB" sz="2400" b="1">
                <a:latin typeface="Calibri "/>
                <a:ea typeface="Calibri" panose="020F0502020204030204" pitchFamily="34" charset="0"/>
                <a:cs typeface="Calibri" panose="020F0502020204030204" pitchFamily="34" charset="0"/>
              </a:rPr>
              <a:t>Further Google Tips:</a:t>
            </a:r>
          </a:p>
          <a:p>
            <a:endParaRPr lang="en-GB" sz="2400" b="1">
              <a:latin typeface="Calibri "/>
              <a:ea typeface="Calibri"/>
              <a:cs typeface="Calibri"/>
            </a:endParaRPr>
          </a:p>
          <a:p>
            <a:pPr marL="342900" indent="-342900">
              <a:buFont typeface="Arial" panose="020B0604020202020204" pitchFamily="34" charset="0"/>
              <a:buChar char="•"/>
            </a:pPr>
            <a:r>
              <a:rPr lang="en-GB" sz="2400">
                <a:latin typeface="Calibri "/>
                <a:ea typeface="Calibri" panose="020F0502020204030204" pitchFamily="34" charset="0"/>
                <a:cs typeface="Calibri" panose="020F0502020204030204" pitchFamily="34" charset="0"/>
                <a:hlinkClick r:id="rId3"/>
              </a:rPr>
              <a:t>Explore Karen Blakeman’s Google commands</a:t>
            </a:r>
            <a:r>
              <a:rPr lang="en-GB" sz="2400">
                <a:latin typeface="Calibri "/>
                <a:ea typeface="Calibri" panose="020F0502020204030204" pitchFamily="34" charset="0"/>
                <a:cs typeface="Calibri" panose="020F0502020204030204" pitchFamily="34" charset="0"/>
              </a:rPr>
              <a:t>.</a:t>
            </a:r>
            <a:endParaRPr lang="en-US" sz="2400">
              <a:latin typeface="Calibri "/>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2F2E22B-815A-BC42-DB13-882F2D7BC116}"/>
              </a:ext>
            </a:extLst>
          </p:cNvPr>
          <p:cNvSpPr txBox="1"/>
          <p:nvPr/>
        </p:nvSpPr>
        <p:spPr>
          <a:xfrm>
            <a:off x="149100" y="5837961"/>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87668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l="43293" t="1634" r="-49" b="-755"/>
          <a:stretch>
            <a:fillRect/>
          </a:stretch>
        </p:blipFill>
        <p:spPr>
          <a:xfrm>
            <a:off x="8080075" y="1308329"/>
            <a:ext cx="4111925" cy="5039612"/>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Artificial Intelligence (AI)</a:t>
            </a:r>
          </a:p>
        </p:txBody>
      </p:sp>
      <p:sp>
        <p:nvSpPr>
          <p:cNvPr id="4" name="TextBox 3">
            <a:extLst>
              <a:ext uri="{FF2B5EF4-FFF2-40B4-BE49-F238E27FC236}">
                <a16:creationId xmlns:a16="http://schemas.microsoft.com/office/drawing/2014/main" id="{5BA43E62-7282-0A8D-17F5-91D49CBFFCCB}"/>
              </a:ext>
            </a:extLst>
          </p:cNvPr>
          <p:cNvSpPr txBox="1"/>
          <p:nvPr/>
        </p:nvSpPr>
        <p:spPr>
          <a:xfrm>
            <a:off x="407116" y="1497548"/>
            <a:ext cx="7437171" cy="707886"/>
          </a:xfrm>
          <a:prstGeom prst="rect">
            <a:avLst/>
          </a:prstGeom>
          <a:noFill/>
        </p:spPr>
        <p:txBody>
          <a:bodyPr wrap="square" lIns="91440" tIns="45720" rIns="91440" bIns="45720" rtlCol="0" anchor="t">
            <a:spAutoFit/>
          </a:bodyPr>
          <a:lstStyle/>
          <a:p>
            <a:r>
              <a:rPr lang="en-GB" sz="2000">
                <a:latin typeface="Calibri "/>
              </a:rPr>
              <a:t>Know the difference between</a:t>
            </a:r>
            <a:r>
              <a:rPr lang="en-GB" sz="2000" b="1">
                <a:latin typeface="Calibri "/>
              </a:rPr>
              <a:t> </a:t>
            </a:r>
            <a:r>
              <a:rPr lang="en-GB" sz="2000" b="1">
                <a:solidFill>
                  <a:schemeClr val="accent2"/>
                </a:solidFill>
                <a:latin typeface="Calibri "/>
              </a:rPr>
              <a:t>AI enhanced</a:t>
            </a:r>
            <a:r>
              <a:rPr lang="en-GB" sz="2000" b="1">
                <a:latin typeface="Calibri "/>
              </a:rPr>
              <a:t> </a:t>
            </a:r>
            <a:r>
              <a:rPr lang="en-GB" sz="2000">
                <a:latin typeface="Calibri "/>
              </a:rPr>
              <a:t>tools and</a:t>
            </a:r>
            <a:r>
              <a:rPr lang="en-GB" sz="2000" b="1">
                <a:latin typeface="Calibri "/>
              </a:rPr>
              <a:t> </a:t>
            </a:r>
            <a:r>
              <a:rPr lang="en-GB" sz="2000" b="1">
                <a:solidFill>
                  <a:schemeClr val="accent2"/>
                </a:solidFill>
                <a:latin typeface="Calibri "/>
              </a:rPr>
              <a:t>Generative AI</a:t>
            </a:r>
            <a:r>
              <a:rPr lang="en-GB" sz="2000" b="1">
                <a:latin typeface="Calibri "/>
              </a:rPr>
              <a:t> </a:t>
            </a:r>
            <a:r>
              <a:rPr lang="en-GB" sz="2000">
                <a:latin typeface="Calibri "/>
              </a:rPr>
              <a:t>tools! Note: Many contain both! Be aware of the ethics and bias.</a:t>
            </a:r>
          </a:p>
        </p:txBody>
      </p:sp>
      <p:sp>
        <p:nvSpPr>
          <p:cNvPr id="5" name="TextBox 4">
            <a:extLst>
              <a:ext uri="{FF2B5EF4-FFF2-40B4-BE49-F238E27FC236}">
                <a16:creationId xmlns:a16="http://schemas.microsoft.com/office/drawing/2014/main" id="{B71BA969-81EB-7289-B74F-D6892E35FC8F}"/>
              </a:ext>
            </a:extLst>
          </p:cNvPr>
          <p:cNvSpPr txBox="1"/>
          <p:nvPr/>
        </p:nvSpPr>
        <p:spPr>
          <a:xfrm>
            <a:off x="454987" y="3113683"/>
            <a:ext cx="7538823" cy="2246769"/>
          </a:xfrm>
          <a:prstGeom prst="rect">
            <a:avLst/>
          </a:prstGeom>
          <a:noFill/>
        </p:spPr>
        <p:txBody>
          <a:bodyPr wrap="square" lIns="91440" tIns="45720" rIns="91440" bIns="45720" anchor="t">
            <a:spAutoFit/>
          </a:bodyPr>
          <a:lstStyle/>
          <a:p>
            <a:pPr algn="l">
              <a:buNone/>
            </a:pPr>
            <a:r>
              <a:rPr lang="en-US" sz="2000" b="0" i="0">
                <a:solidFill>
                  <a:srgbClr val="242424"/>
                </a:solidFill>
                <a:effectLst/>
                <a:latin typeface="inherit"/>
                <a:ea typeface="Calibri"/>
                <a:cs typeface="Calibri"/>
              </a:rPr>
              <a:t>UWTSD guidance distinguishes between two categories of AI use:</a:t>
            </a:r>
          </a:p>
          <a:p>
            <a:pPr algn="l">
              <a:buNone/>
            </a:pPr>
            <a:endParaRPr lang="en-US" sz="2000" b="0" i="0">
              <a:solidFill>
                <a:srgbClr val="242424"/>
              </a:solidFill>
              <a:effectLst/>
              <a:latin typeface="Aptos"/>
              <a:ea typeface="Calibri"/>
              <a:cs typeface="Calibri"/>
            </a:endParaRPr>
          </a:p>
          <a:p>
            <a:pPr marL="457200" indent="-457200" algn="l">
              <a:buAutoNum type="arabicPeriod"/>
            </a:pPr>
            <a:r>
              <a:rPr lang="en-US" sz="2000" b="1">
                <a:solidFill>
                  <a:srgbClr val="242424"/>
                </a:solidFill>
                <a:latin typeface="Calibri"/>
                <a:ea typeface="Calibri"/>
                <a:cs typeface="Calibri"/>
              </a:rPr>
              <a:t>General</a:t>
            </a:r>
            <a:r>
              <a:rPr lang="en-US" sz="2000" b="1" i="0">
                <a:solidFill>
                  <a:srgbClr val="242424"/>
                </a:solidFill>
                <a:effectLst/>
                <a:latin typeface="Calibri"/>
                <a:ea typeface="Calibri"/>
                <a:cs typeface="Calibri"/>
              </a:rPr>
              <a:t> Allowable Uses of AI</a:t>
            </a:r>
            <a:r>
              <a:rPr lang="en-US" sz="2000" b="0" i="0">
                <a:solidFill>
                  <a:srgbClr val="242424"/>
                </a:solidFill>
                <a:effectLst/>
                <a:latin typeface="Calibri"/>
                <a:ea typeface="Calibri"/>
                <a:cs typeface="Calibri"/>
              </a:rPr>
              <a:t> – applicable to all assignments and modules.</a:t>
            </a:r>
            <a:endParaRPr lang="en-US" sz="2000">
              <a:solidFill>
                <a:srgbClr val="242424"/>
              </a:solidFill>
              <a:latin typeface="Calibri"/>
              <a:ea typeface="Calibri"/>
              <a:cs typeface="Calibri"/>
            </a:endParaRPr>
          </a:p>
          <a:p>
            <a:pPr marL="457200" indent="-457200" algn="l">
              <a:buAutoNum type="arabicPeriod"/>
            </a:pPr>
            <a:endParaRPr lang="en-US" sz="2000" b="0" i="0">
              <a:solidFill>
                <a:srgbClr val="242424"/>
              </a:solidFill>
              <a:effectLst/>
              <a:latin typeface="Calibri"/>
              <a:ea typeface="Calibri"/>
              <a:cs typeface="Calibri"/>
            </a:endParaRPr>
          </a:p>
          <a:p>
            <a:pPr marL="457200" indent="-457200" algn="l">
              <a:buAutoNum type="arabicPeriod"/>
            </a:pPr>
            <a:r>
              <a:rPr lang="en-US" sz="2000" b="1" i="0">
                <a:solidFill>
                  <a:srgbClr val="242424"/>
                </a:solidFill>
                <a:effectLst/>
                <a:latin typeface="Calibri"/>
                <a:ea typeface="Calibri"/>
                <a:cs typeface="Calibri"/>
              </a:rPr>
              <a:t>Assignment-Specific Uses of AI</a:t>
            </a:r>
            <a:r>
              <a:rPr lang="en-US" sz="2000" b="0" i="0">
                <a:solidFill>
                  <a:srgbClr val="242424"/>
                </a:solidFill>
                <a:effectLst/>
                <a:latin typeface="Calibri"/>
                <a:ea typeface="Calibri"/>
                <a:cs typeface="Calibri"/>
              </a:rPr>
              <a:t> – determined on your assignment brief. </a:t>
            </a:r>
          </a:p>
        </p:txBody>
      </p:sp>
      <p:sp>
        <p:nvSpPr>
          <p:cNvPr id="3" name="TextBox 2">
            <a:extLst>
              <a:ext uri="{FF2B5EF4-FFF2-40B4-BE49-F238E27FC236}">
                <a16:creationId xmlns:a16="http://schemas.microsoft.com/office/drawing/2014/main" id="{FDFC92AE-FA30-E9B3-EBB5-667998D2EFB0}"/>
              </a:ext>
            </a:extLst>
          </p:cNvPr>
          <p:cNvSpPr txBox="1"/>
          <p:nvPr/>
        </p:nvSpPr>
        <p:spPr>
          <a:xfrm>
            <a:off x="407116" y="5803455"/>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4487947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6DBB6-20F2-E307-9ECE-7A8450CE34C2}"/>
              </a:ext>
            </a:extLst>
          </p:cNvPr>
          <p:cNvSpPr>
            <a:spLocks noGrp="1"/>
          </p:cNvSpPr>
          <p:nvPr>
            <p:ph type="title"/>
          </p:nvPr>
        </p:nvSpPr>
        <p:spPr/>
        <p:txBody>
          <a:bodyPr/>
          <a:lstStyle/>
          <a:p>
            <a:r>
              <a:rPr lang="en-GB"/>
              <a:t>General allowable use includes…</a:t>
            </a:r>
            <a:endParaRPr lang="en-US"/>
          </a:p>
        </p:txBody>
      </p:sp>
      <p:sp>
        <p:nvSpPr>
          <p:cNvPr id="3" name="Content Placeholder 2">
            <a:extLst>
              <a:ext uri="{FF2B5EF4-FFF2-40B4-BE49-F238E27FC236}">
                <a16:creationId xmlns:a16="http://schemas.microsoft.com/office/drawing/2014/main" id="{A52611E9-BAE8-E9C0-A83F-58D413111449}"/>
              </a:ext>
            </a:extLst>
          </p:cNvPr>
          <p:cNvSpPr>
            <a:spLocks noGrp="1"/>
          </p:cNvSpPr>
          <p:nvPr>
            <p:ph sz="quarter" idx="10"/>
          </p:nvPr>
        </p:nvSpPr>
        <p:spPr>
          <a:xfrm>
            <a:off x="698242" y="1430448"/>
            <a:ext cx="11025996" cy="4346748"/>
          </a:xfrm>
        </p:spPr>
        <p:txBody>
          <a:bodyPr>
            <a:normAutofit fontScale="92500"/>
          </a:bodyPr>
          <a:lstStyle/>
          <a:p>
            <a:pPr marL="0" indent="0">
              <a:buNone/>
            </a:pPr>
            <a:r>
              <a:rPr lang="en-US" sz="2200" b="1">
                <a:latin typeface="Calibri "/>
                <a:ea typeface="Calibri" panose="020F0502020204030204" pitchFamily="34" charset="0"/>
                <a:cs typeface="Calibri" panose="020F0502020204030204" pitchFamily="34" charset="0"/>
              </a:rPr>
              <a:t>Creating a Bibliography</a:t>
            </a:r>
          </a:p>
          <a:p>
            <a:pPr>
              <a:buFont typeface="Arial" panose="020B0604020202020204" pitchFamily="34" charset="0"/>
              <a:buChar char="•"/>
            </a:pPr>
            <a:r>
              <a:rPr lang="en-US" sz="2200">
                <a:latin typeface="Calibri "/>
                <a:ea typeface="Calibri" panose="020F0502020204030204" pitchFamily="34" charset="0"/>
                <a:cs typeface="Calibri" panose="020F0502020204030204" pitchFamily="34" charset="0"/>
              </a:rPr>
              <a:t>Using AI tools to help identify relevant books, articles, and online resources for their topic. Examples include the </a:t>
            </a:r>
            <a:r>
              <a:rPr lang="en-US" sz="2200" i="1">
                <a:latin typeface="Calibri "/>
                <a:ea typeface="Calibri" panose="020F0502020204030204" pitchFamily="34" charset="0"/>
                <a:cs typeface="Calibri" panose="020F0502020204030204" pitchFamily="34" charset="0"/>
              </a:rPr>
              <a:t>UWTSD Online Library’s AI Research Assistant Primo</a:t>
            </a:r>
            <a:r>
              <a:rPr lang="en-US" sz="2200">
                <a:latin typeface="Calibri "/>
                <a:ea typeface="Calibri" panose="020F0502020204030204" pitchFamily="34" charset="0"/>
                <a:cs typeface="Calibri" panose="020F0502020204030204" pitchFamily="34" charset="0"/>
              </a:rPr>
              <a:t> or </a:t>
            </a:r>
            <a:r>
              <a:rPr lang="en-US" sz="2200" i="1" err="1">
                <a:latin typeface="Calibri "/>
                <a:ea typeface="Calibri" panose="020F0502020204030204" pitchFamily="34" charset="0"/>
                <a:cs typeface="Calibri" panose="020F0502020204030204" pitchFamily="34" charset="0"/>
              </a:rPr>
              <a:t>SciSpace</a:t>
            </a:r>
            <a:r>
              <a:rPr lang="en-US" sz="2200">
                <a:latin typeface="Calibri "/>
                <a:ea typeface="Calibri" panose="020F0502020204030204" pitchFamily="34" charset="0"/>
                <a:cs typeface="Calibri" panose="020F0502020204030204" pitchFamily="34" charset="0"/>
              </a:rPr>
              <a:t>.</a:t>
            </a:r>
          </a:p>
          <a:p>
            <a:pPr marL="0" indent="0">
              <a:buNone/>
            </a:pPr>
            <a:br>
              <a:rPr lang="en-US" sz="2200">
                <a:latin typeface="Calibri "/>
                <a:ea typeface="Calibri" panose="020F0502020204030204" pitchFamily="34" charset="0"/>
                <a:cs typeface="Calibri" panose="020F0502020204030204" pitchFamily="34" charset="0"/>
              </a:rPr>
            </a:br>
            <a:r>
              <a:rPr lang="en-US" sz="2200" b="1">
                <a:latin typeface="Calibri "/>
                <a:ea typeface="Calibri" panose="020F0502020204030204" pitchFamily="34" charset="0"/>
                <a:cs typeface="Calibri" panose="020F0502020204030204" pitchFamily="34" charset="0"/>
              </a:rPr>
              <a:t>Note Organisation:</a:t>
            </a:r>
          </a:p>
          <a:p>
            <a:pPr>
              <a:buFont typeface="Arial" panose="020B0604020202020204" pitchFamily="34" charset="0"/>
              <a:buChar char="•"/>
            </a:pPr>
            <a:r>
              <a:rPr lang="en-US" sz="2200">
                <a:latin typeface="Calibri "/>
                <a:ea typeface="Calibri" panose="020F0502020204030204" pitchFamily="34" charset="0"/>
                <a:cs typeface="Calibri" panose="020F0502020204030204" pitchFamily="34" charset="0"/>
              </a:rPr>
              <a:t>Using AI tools to store and interlink notes, create mind maps, and tag resources or ideas. For example, the note organisation tool </a:t>
            </a:r>
            <a:r>
              <a:rPr lang="en-US" sz="2200" i="1">
                <a:latin typeface="Calibri "/>
                <a:ea typeface="Calibri" panose="020F0502020204030204" pitchFamily="34" charset="0"/>
                <a:cs typeface="Calibri" panose="020F0502020204030204" pitchFamily="34" charset="0"/>
              </a:rPr>
              <a:t>Obsidian. </a:t>
            </a:r>
            <a:r>
              <a:rPr lang="en-US" sz="2200">
                <a:latin typeface="Calibri "/>
                <a:ea typeface="Calibri" panose="020F0502020204030204" pitchFamily="34" charset="0"/>
                <a:cs typeface="Calibri" panose="020F0502020204030204" pitchFamily="34" charset="0"/>
              </a:rPr>
              <a:t>Note: You also have access to OneNote via your O365 account.</a:t>
            </a:r>
          </a:p>
          <a:p>
            <a:pPr marL="0" indent="0">
              <a:buNone/>
            </a:pPr>
            <a:r>
              <a:rPr lang="en-US" sz="2200" b="1">
                <a:latin typeface="Calibri "/>
                <a:ea typeface="Calibri" panose="020F0502020204030204" pitchFamily="34" charset="0"/>
                <a:cs typeface="Calibri" panose="020F0502020204030204" pitchFamily="34" charset="0"/>
              </a:rPr>
              <a:t>Citation Formatting:</a:t>
            </a:r>
            <a:r>
              <a:rPr lang="en-US" sz="2200">
                <a:latin typeface="Calibri "/>
                <a:ea typeface="Calibri" panose="020F0502020204030204" pitchFamily="34" charset="0"/>
                <a:cs typeface="Calibri" panose="020F0502020204030204" pitchFamily="34" charset="0"/>
              </a:rPr>
              <a:t> </a:t>
            </a:r>
          </a:p>
          <a:p>
            <a:pPr>
              <a:buFont typeface="Arial" panose="020B0604020202020204" pitchFamily="34" charset="0"/>
              <a:buChar char="•"/>
            </a:pPr>
            <a:r>
              <a:rPr lang="en-US" sz="2200">
                <a:latin typeface="Calibri "/>
                <a:ea typeface="Calibri" panose="020F0502020204030204" pitchFamily="34" charset="0"/>
                <a:cs typeface="Calibri" panose="020F0502020204030204" pitchFamily="34" charset="0"/>
              </a:rPr>
              <a:t>Using AI tools to manage references and format citations and bibliographies, such as </a:t>
            </a:r>
            <a:r>
              <a:rPr lang="en-US" sz="2200" i="1">
                <a:latin typeface="Calibri "/>
                <a:ea typeface="Calibri" panose="020F0502020204030204" pitchFamily="34" charset="0"/>
                <a:cs typeface="Calibri" panose="020F0502020204030204" pitchFamily="34" charset="0"/>
              </a:rPr>
              <a:t>RefWorks</a:t>
            </a:r>
            <a:r>
              <a:rPr lang="en-US" sz="2200">
                <a:latin typeface="Calibri "/>
                <a:ea typeface="Calibri" panose="020F0502020204030204" pitchFamily="34" charset="0"/>
                <a:cs typeface="Calibri" panose="020F0502020204030204" pitchFamily="34" charset="0"/>
              </a:rPr>
              <a:t>.</a:t>
            </a:r>
          </a:p>
          <a:p>
            <a:pPr marL="0" indent="0">
              <a:buNone/>
            </a:pPr>
            <a:r>
              <a:rPr lang="en-US" sz="2200" b="1">
                <a:latin typeface="Calibri "/>
                <a:ea typeface="Calibri" panose="020F0502020204030204" pitchFamily="34" charset="0"/>
                <a:cs typeface="Calibri" panose="020F0502020204030204" pitchFamily="34" charset="0"/>
              </a:rPr>
              <a:t>Basic Proofreading:</a:t>
            </a:r>
            <a:r>
              <a:rPr lang="en-US" sz="2200">
                <a:latin typeface="Calibri "/>
                <a:ea typeface="Calibri" panose="020F0502020204030204" pitchFamily="34" charset="0"/>
                <a:cs typeface="Calibri" panose="020F0502020204030204" pitchFamily="34" charset="0"/>
              </a:rPr>
              <a:t> </a:t>
            </a:r>
          </a:p>
          <a:p>
            <a:pPr>
              <a:buFont typeface="Arial" panose="020B0604020202020204" pitchFamily="34" charset="0"/>
              <a:buChar char="•"/>
            </a:pPr>
            <a:r>
              <a:rPr lang="en-US" sz="2200">
                <a:latin typeface="Calibri "/>
                <a:ea typeface="Calibri" panose="020F0502020204030204" pitchFamily="34" charset="0"/>
                <a:cs typeface="Calibri" panose="020F0502020204030204" pitchFamily="34" charset="0"/>
              </a:rPr>
              <a:t>Using integrated tools like </a:t>
            </a:r>
            <a:r>
              <a:rPr lang="en-US" sz="2200" i="1">
                <a:latin typeface="Calibri "/>
                <a:ea typeface="Calibri" panose="020F0502020204030204" pitchFamily="34" charset="0"/>
                <a:cs typeface="Calibri" panose="020F0502020204030204" pitchFamily="34" charset="0"/>
              </a:rPr>
              <a:t>Microsoft Editor</a:t>
            </a:r>
            <a:r>
              <a:rPr lang="en-US" sz="2200">
                <a:latin typeface="Calibri "/>
                <a:ea typeface="Calibri" panose="020F0502020204030204" pitchFamily="34" charset="0"/>
                <a:cs typeface="Calibri" panose="020F0502020204030204" pitchFamily="34" charset="0"/>
              </a:rPr>
              <a:t>, or specialised tools such as </a:t>
            </a:r>
            <a:r>
              <a:rPr lang="en-US" sz="2200" i="1">
                <a:latin typeface="Calibri "/>
                <a:ea typeface="Calibri" panose="020F0502020204030204" pitchFamily="34" charset="0"/>
                <a:cs typeface="Calibri" panose="020F0502020204030204" pitchFamily="34" charset="0"/>
              </a:rPr>
              <a:t>Grammarly</a:t>
            </a:r>
            <a:r>
              <a:rPr lang="en-US" sz="2200">
                <a:latin typeface="Calibri "/>
                <a:ea typeface="Calibri" panose="020F0502020204030204" pitchFamily="34" charset="0"/>
                <a:cs typeface="Calibri" panose="020F0502020204030204" pitchFamily="34" charset="0"/>
              </a:rPr>
              <a:t> (</a:t>
            </a:r>
            <a:r>
              <a:rPr lang="en-US" sz="2200" b="1">
                <a:latin typeface="Calibri "/>
                <a:ea typeface="Calibri" panose="020F0502020204030204" pitchFamily="34" charset="0"/>
                <a:cs typeface="Calibri" panose="020F0502020204030204" pitchFamily="34" charset="0"/>
              </a:rPr>
              <a:t>excluding</a:t>
            </a:r>
            <a:r>
              <a:rPr lang="en-US" sz="2200">
                <a:latin typeface="Calibri "/>
                <a:ea typeface="Calibri" panose="020F0502020204030204" pitchFamily="34" charset="0"/>
                <a:cs typeface="Calibri" panose="020F0502020204030204" pitchFamily="34" charset="0"/>
              </a:rPr>
              <a:t> the Grammarly Generative AI Assistant) to check grammar, spelling, and readability.</a:t>
            </a:r>
            <a:endParaRPr lang="en-US" sz="220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a:p>
        </p:txBody>
      </p:sp>
      <p:sp>
        <p:nvSpPr>
          <p:cNvPr id="10" name="TextBox 9">
            <a:extLst>
              <a:ext uri="{FF2B5EF4-FFF2-40B4-BE49-F238E27FC236}">
                <a16:creationId xmlns:a16="http://schemas.microsoft.com/office/drawing/2014/main" id="{122EEB50-7643-3C45-87B5-367F3DCBADB9}"/>
              </a:ext>
            </a:extLst>
          </p:cNvPr>
          <p:cNvSpPr txBox="1"/>
          <p:nvPr/>
        </p:nvSpPr>
        <p:spPr>
          <a:xfrm>
            <a:off x="698242" y="5877922"/>
            <a:ext cx="11467188" cy="400110"/>
          </a:xfrm>
          <a:prstGeom prst="rect">
            <a:avLst/>
          </a:prstGeom>
          <a:noFill/>
        </p:spPr>
        <p:txBody>
          <a:bodyPr wrap="square" lIns="91440" tIns="45720" rIns="91440" bIns="45720" rtlCol="0" anchor="t">
            <a:spAutoFit/>
          </a:bodyPr>
          <a:lstStyle/>
          <a:p>
            <a:r>
              <a:rPr lang="en-GB" sz="2000" b="1">
                <a:solidFill>
                  <a:schemeClr val="accent2"/>
                </a:solidFill>
                <a:latin typeface="Calibri"/>
                <a:ea typeface="Calibri"/>
                <a:cs typeface="Arial"/>
              </a:rPr>
              <a:t>Always check</a:t>
            </a:r>
            <a:r>
              <a:rPr lang="en-GB" sz="2000" b="1">
                <a:latin typeface="Calibri"/>
                <a:ea typeface="Calibri"/>
                <a:cs typeface="Arial"/>
              </a:rPr>
              <a:t> your assignment brief and with your tutor to confirm if and what use of AI is permitted!</a:t>
            </a:r>
          </a:p>
        </p:txBody>
      </p:sp>
    </p:spTree>
    <p:extLst>
      <p:ext uri="{BB962C8B-B14F-4D97-AF65-F5344CB8AC3E}">
        <p14:creationId xmlns:p14="http://schemas.microsoft.com/office/powerpoint/2010/main" val="40456152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3"/>
          <a:stretch/>
        </p:blipFill>
        <p:spPr>
          <a:xfrm>
            <a:off x="2597785" y="1309430"/>
            <a:ext cx="8411060" cy="4728586"/>
          </a:xfrm>
          <a:prstGeom prst="rect">
            <a:avLst/>
          </a:prstGeom>
          <a:noFill/>
        </p:spPr>
      </p:pic>
      <p:sp>
        <p:nvSpPr>
          <p:cNvPr id="5" name="TextBox 4">
            <a:extLst>
              <a:ext uri="{FF2B5EF4-FFF2-40B4-BE49-F238E27FC236}">
                <a16:creationId xmlns:a16="http://schemas.microsoft.com/office/drawing/2014/main" id="{A4031F61-9EEF-324A-23ED-391EC6AB08B5}"/>
              </a:ext>
            </a:extLst>
          </p:cNvPr>
          <p:cNvSpPr txBox="1"/>
          <p:nvPr/>
        </p:nvSpPr>
        <p:spPr>
          <a:xfrm>
            <a:off x="5358939" y="5996112"/>
            <a:ext cx="743807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alibri"/>
                <a:ea typeface="Calibri Light"/>
                <a:cs typeface="Calibri Light"/>
              </a:rPr>
              <a:t>Adapted and reproduced with kind permission from </a:t>
            </a:r>
            <a:r>
              <a:rPr lang="en-GB" sz="1600">
                <a:latin typeface="Calibri"/>
                <a:ea typeface="Calibri Light"/>
                <a:cs typeface="Calibri Light"/>
                <a:hlinkClick r:id="rId4"/>
              </a:rPr>
              <a:t>Bristol University Library.</a:t>
            </a:r>
            <a:endParaRPr lang="en-GB" sz="1600">
              <a:latin typeface="Calibri"/>
            </a:endParaRPr>
          </a:p>
        </p:txBody>
      </p:sp>
      <p:sp>
        <p:nvSpPr>
          <p:cNvPr id="3" name="TextBox 2">
            <a:extLst>
              <a:ext uri="{FF2B5EF4-FFF2-40B4-BE49-F238E27FC236}">
                <a16:creationId xmlns:a16="http://schemas.microsoft.com/office/drawing/2014/main" id="{DFBE9E66-EACA-E5E3-98AA-ADE5BF896D8E}"/>
              </a:ext>
            </a:extLst>
          </p:cNvPr>
          <p:cNvSpPr txBox="1"/>
          <p:nvPr/>
        </p:nvSpPr>
        <p:spPr>
          <a:xfrm>
            <a:off x="149100" y="5837961"/>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2911328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a:ea typeface="Calibri"/>
                <a:cs typeface="Calibri"/>
              </a:rPr>
              <a:t>Good academic practice</a:t>
            </a:r>
            <a:endParaRPr lang="en-GB">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F28702F-5816-2280-1F9B-81F8C5319859}"/>
              </a:ext>
            </a:extLst>
          </p:cNvPr>
          <p:cNvSpPr txBox="1"/>
          <p:nvPr/>
        </p:nvSpPr>
        <p:spPr>
          <a:xfrm>
            <a:off x="402018" y="1456212"/>
            <a:ext cx="11608159" cy="4893647"/>
          </a:xfrm>
          <a:prstGeom prst="rect">
            <a:avLst/>
          </a:prstGeom>
          <a:noFill/>
        </p:spPr>
        <p:txBody>
          <a:bodyPr wrap="square" lIns="91440" tIns="45720" rIns="91440" bIns="45720" rtlCol="0" anchor="t">
            <a:spAutoFit/>
          </a:bodyPr>
          <a:lstStyle/>
          <a:p>
            <a:r>
              <a:rPr lang="en-GB" sz="2400" b="1">
                <a:latin typeface="Calibri"/>
                <a:ea typeface="Calibri"/>
                <a:cs typeface="Arial"/>
              </a:rPr>
              <a:t>If permitted</a:t>
            </a:r>
            <a:r>
              <a:rPr lang="en-GB" sz="2400">
                <a:latin typeface="Calibri"/>
                <a:ea typeface="Calibri"/>
                <a:cs typeface="Arial"/>
              </a:rPr>
              <a:t>, demonstrate good academic practice by...</a:t>
            </a:r>
            <a:endParaRPr lang="en-GB" sz="2400">
              <a:latin typeface="Calibri"/>
              <a:ea typeface="Calibri"/>
              <a:cs typeface="Arial" panose="020B0604020202020204" pitchFamily="34" charset="0"/>
            </a:endParaRPr>
          </a:p>
          <a:p>
            <a:endParaRPr lang="en-GB" sz="2400">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Using AI tools effectively, critically, ethically</a:t>
            </a:r>
            <a:r>
              <a:rPr lang="en-GB" sz="2400">
                <a:latin typeface="Calibri"/>
                <a:ea typeface="Calibri"/>
                <a:cs typeface="Arial"/>
              </a:rPr>
              <a:t> and within permitted guidelines.</a:t>
            </a:r>
          </a:p>
          <a:p>
            <a:endParaRPr lang="en-GB" sz="2400">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Being aware of limitations</a:t>
            </a:r>
            <a:r>
              <a:rPr lang="en-GB" sz="2400" b="1">
                <a:latin typeface="Calibri"/>
                <a:ea typeface="Calibri"/>
                <a:cs typeface="Arial"/>
              </a:rPr>
              <a:t>, </a:t>
            </a:r>
            <a:r>
              <a:rPr lang="en-GB" sz="24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2400">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Acknowledging</a:t>
            </a:r>
            <a:r>
              <a:rPr lang="en-GB" sz="2400">
                <a:solidFill>
                  <a:schemeClr val="accent2"/>
                </a:solidFill>
                <a:latin typeface="Calibri"/>
                <a:ea typeface="Calibri"/>
                <a:cs typeface="Arial"/>
              </a:rPr>
              <a:t> </a:t>
            </a:r>
            <a:r>
              <a:rPr lang="en-GB" sz="2400">
                <a:latin typeface="Calibri"/>
                <a:ea typeface="Calibri"/>
                <a:cs typeface="Arial"/>
              </a:rPr>
              <a:t>any AI use (indicated on assignment brief).</a:t>
            </a:r>
            <a:endParaRPr lang="en-GB" sz="2400">
              <a:solidFill>
                <a:schemeClr val="accent2"/>
              </a:solidFill>
              <a:latin typeface="Calibri"/>
              <a:ea typeface="Calibri"/>
              <a:cs typeface="Arial"/>
            </a:endParaRPr>
          </a:p>
          <a:p>
            <a:endParaRPr lang="en-GB" sz="2400">
              <a:solidFill>
                <a:srgbClr val="000000"/>
              </a:solidFill>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Completing</a:t>
            </a:r>
            <a:r>
              <a:rPr lang="en-GB" sz="2400">
                <a:latin typeface="Calibri"/>
                <a:ea typeface="Calibri"/>
                <a:cs typeface="Arial"/>
              </a:rPr>
              <a:t> the AI sections in </a:t>
            </a:r>
            <a:r>
              <a:rPr lang="en-GB" sz="2400" err="1">
                <a:latin typeface="Calibri"/>
                <a:ea typeface="Calibri"/>
                <a:cs typeface="Arial"/>
              </a:rPr>
              <a:t>infoskills</a:t>
            </a:r>
            <a:r>
              <a:rPr lang="en-GB" sz="2400">
                <a:latin typeface="Calibri"/>
                <a:ea typeface="Calibri"/>
                <a:cs typeface="Arial"/>
              </a:rPr>
              <a:t>.</a:t>
            </a:r>
          </a:p>
          <a:p>
            <a:endParaRPr lang="en-GB" sz="2400">
              <a:solidFill>
                <a:srgbClr val="000000"/>
              </a:solidFill>
              <a:latin typeface="Calibri"/>
              <a:ea typeface="Calibri"/>
              <a:cs typeface="Arial"/>
            </a:endParaRPr>
          </a:p>
          <a:p>
            <a:pPr marL="285750" indent="-285750">
              <a:buFont typeface="Arial,Sans-Serif" panose="020B0604020202020204" pitchFamily="34" charset="0"/>
              <a:buChar char="•"/>
            </a:pPr>
            <a:r>
              <a:rPr lang="en-GB" sz="2400" b="1">
                <a:solidFill>
                  <a:schemeClr val="accent2"/>
                </a:solidFill>
                <a:latin typeface="Calibri"/>
                <a:ea typeface="Calibri"/>
                <a:cs typeface="Calibri"/>
              </a:rPr>
              <a:t>Evaluating</a:t>
            </a:r>
            <a:r>
              <a:rPr lang="en-GB" sz="2400">
                <a:latin typeface="Calibri"/>
                <a:ea typeface="Calibri"/>
                <a:cs typeface="Calibri"/>
              </a:rPr>
              <a:t> </a:t>
            </a:r>
            <a:r>
              <a:rPr lang="en-GB" sz="2400" b="1">
                <a:latin typeface="Calibri"/>
                <a:ea typeface="Calibri"/>
                <a:cs typeface="Calibri"/>
              </a:rPr>
              <a:t>all generated text and tools</a:t>
            </a:r>
            <a:r>
              <a:rPr lang="en-GB" sz="2400">
                <a:latin typeface="Calibri"/>
                <a:ea typeface="Calibri"/>
                <a:cs typeface="Calibri"/>
              </a:rPr>
              <a:t> critically. Use the AI CRAAP tool:</a:t>
            </a:r>
            <a:endParaRPr lang="en-US" sz="2400">
              <a:latin typeface="Calibri"/>
              <a:ea typeface="Calibri"/>
              <a:cs typeface="Calibri"/>
            </a:endParaRPr>
          </a:p>
          <a:p>
            <a:pPr marL="285750" indent="-285750">
              <a:buFont typeface="Arial" panose="020B0604020202020204" pitchFamily="34" charset="0"/>
              <a:buChar char="•"/>
            </a:pPr>
            <a:endParaRPr lang="en-GB" sz="2400">
              <a:latin typeface="Calibri"/>
              <a:ea typeface="Calibri"/>
              <a:cs typeface="Arial"/>
            </a:endParaRPr>
          </a:p>
        </p:txBody>
      </p:sp>
    </p:spTree>
    <p:extLst>
      <p:ext uri="{BB962C8B-B14F-4D97-AF65-F5344CB8AC3E}">
        <p14:creationId xmlns:p14="http://schemas.microsoft.com/office/powerpoint/2010/main" val="3884145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p:txBody>
          <a:bodyPr anchor="b">
            <a:normAutofit/>
          </a:bodyPr>
          <a:lstStyle/>
          <a:p>
            <a:r>
              <a:rPr lang="en-GB"/>
              <a:t>When searching for information ...</a:t>
            </a: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10"/>
          </p:nvPr>
        </p:nvGraphicFramePr>
        <p:xfrm>
          <a:off x="84095" y="750245"/>
          <a:ext cx="12017375" cy="5692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279A6B0-3659-42CE-9AE8-0A16EB4B993B}"/>
              </a:ext>
            </a:extLst>
          </p:cNvPr>
          <p:cNvSpPr txBox="1"/>
          <p:nvPr/>
        </p:nvSpPr>
        <p:spPr>
          <a:xfrm>
            <a:off x="6147924" y="5613712"/>
            <a:ext cx="60049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Calibri"/>
              <a:cs typeface="Calibri"/>
            </a:endParaRPr>
          </a:p>
        </p:txBody>
      </p:sp>
    </p:spTree>
    <p:extLst>
      <p:ext uri="{BB962C8B-B14F-4D97-AF65-F5344CB8AC3E}">
        <p14:creationId xmlns:p14="http://schemas.microsoft.com/office/powerpoint/2010/main" val="28447312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CD4C2-B903-C0F8-81C5-1813C47CCCAE}"/>
              </a:ext>
            </a:extLst>
          </p:cNvPr>
          <p:cNvSpPr>
            <a:spLocks noGrp="1"/>
          </p:cNvSpPr>
          <p:nvPr>
            <p:ph type="title"/>
          </p:nvPr>
        </p:nvSpPr>
        <p:spPr/>
        <p:txBody>
          <a:bodyPr/>
          <a:lstStyle/>
          <a:p>
            <a:r>
              <a:rPr lang="en-GB"/>
              <a:t>Writing your Literature Review</a:t>
            </a:r>
          </a:p>
        </p:txBody>
      </p:sp>
      <p:sp>
        <p:nvSpPr>
          <p:cNvPr id="3" name="TextBox 2">
            <a:extLst>
              <a:ext uri="{FF2B5EF4-FFF2-40B4-BE49-F238E27FC236}">
                <a16:creationId xmlns:a16="http://schemas.microsoft.com/office/drawing/2014/main" id="{589A290A-9F7E-539E-922D-8EAB660C54C3}"/>
              </a:ext>
            </a:extLst>
          </p:cNvPr>
          <p:cNvSpPr txBox="1"/>
          <p:nvPr/>
        </p:nvSpPr>
        <p:spPr>
          <a:xfrm>
            <a:off x="550054" y="1710331"/>
            <a:ext cx="554594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ptos" panose="020B0004020202020204" pitchFamily="34" charset="0"/>
                <a:ea typeface="Calibri Light"/>
                <a:cs typeface="Calibri Light"/>
              </a:rPr>
              <a:t>You may find the Academic PhraseBank from Manchester University useful when writing your Literature Review.  </a:t>
            </a:r>
          </a:p>
          <a:p>
            <a:endParaRPr lang="en-GB">
              <a:latin typeface="Aptos" panose="020B0004020202020204" pitchFamily="34" charset="0"/>
              <a:ea typeface="Calibri Light"/>
              <a:cs typeface="Calibri Light"/>
            </a:endParaRPr>
          </a:p>
          <a:p>
            <a:endParaRPr lang="en-GB">
              <a:latin typeface="Aptos" panose="020B0004020202020204" pitchFamily="34" charset="0"/>
              <a:ea typeface="Calibri Light"/>
              <a:cs typeface="Calibri Light"/>
            </a:endParaRPr>
          </a:p>
          <a:p>
            <a:endParaRPr lang="en-GB">
              <a:latin typeface="Aptos" panose="020B0004020202020204" pitchFamily="34" charset="0"/>
              <a:ea typeface="Calibri Light"/>
              <a:cs typeface="Calibri Light"/>
            </a:endParaRPr>
          </a:p>
          <a:p>
            <a:endParaRPr lang="en-GB">
              <a:latin typeface="Aptos" panose="020B0004020202020204" pitchFamily="34" charset="0"/>
              <a:ea typeface="Calibri Light"/>
              <a:cs typeface="Calibri Light"/>
            </a:endParaRPr>
          </a:p>
          <a:p>
            <a:endParaRPr lang="en-GB">
              <a:latin typeface="Aptos" panose="020B0004020202020204" pitchFamily="34" charset="0"/>
              <a:ea typeface="Calibri Light"/>
              <a:cs typeface="Calibri Light"/>
            </a:endParaRPr>
          </a:p>
          <a:p>
            <a:endParaRPr lang="en-GB">
              <a:latin typeface="Aptos" panose="020B0004020202020204" pitchFamily="34" charset="0"/>
              <a:ea typeface="Calibri Light"/>
              <a:cs typeface="Calibri Light"/>
            </a:endParaRPr>
          </a:p>
          <a:p>
            <a:pPr marL="285750" indent="-285750">
              <a:buFont typeface="Arial" panose="020B0604020202020204" pitchFamily="34" charset="0"/>
              <a:buChar char="•"/>
            </a:pPr>
            <a:r>
              <a:rPr lang="en-GB">
                <a:latin typeface="Aptos" panose="020B0004020202020204" pitchFamily="34" charset="0"/>
                <a:ea typeface="Calibri Light"/>
                <a:cs typeface="Calibri Light"/>
              </a:rPr>
              <a:t>It is a general resource offering common example phrases used in academic writing. </a:t>
            </a:r>
          </a:p>
          <a:p>
            <a:endParaRPr lang="en-GB">
              <a:latin typeface="Aptos" panose="020B0004020202020204" pitchFamily="34" charset="0"/>
              <a:ea typeface="Calibri Light"/>
              <a:cs typeface="Calibri Light"/>
            </a:endParaRPr>
          </a:p>
          <a:p>
            <a:pPr marL="285750" indent="-285750">
              <a:buFont typeface="Arial" panose="020B0604020202020204" pitchFamily="34" charset="0"/>
              <a:buChar char="•"/>
            </a:pPr>
            <a:r>
              <a:rPr lang="en-GB">
                <a:latin typeface="Aptos" panose="020B0004020202020204" pitchFamily="34" charset="0"/>
                <a:ea typeface="Calibri Light"/>
                <a:cs typeface="Calibri Light"/>
              </a:rPr>
              <a:t>Using the phrases does not count as plagiarism as they are generic and content-neutral, though you may need to adapt them to your writing.  </a:t>
            </a:r>
          </a:p>
        </p:txBody>
      </p:sp>
      <p:pic>
        <p:nvPicPr>
          <p:cNvPr id="4" name="Picture 3" descr="A screenshot of a computer&#10;&#10;AI-generated content may be incorrect.">
            <a:extLst>
              <a:ext uri="{FF2B5EF4-FFF2-40B4-BE49-F238E27FC236}">
                <a16:creationId xmlns:a16="http://schemas.microsoft.com/office/drawing/2014/main" id="{DE2BC33B-755C-AF2F-DE74-CCD5A8AB0B7F}"/>
              </a:ext>
            </a:extLst>
          </p:cNvPr>
          <p:cNvPicPr>
            <a:picLocks noChangeAspect="1"/>
          </p:cNvPicPr>
          <p:nvPr/>
        </p:nvPicPr>
        <p:blipFill>
          <a:blip r:embed="rId2"/>
          <a:stretch>
            <a:fillRect/>
          </a:stretch>
        </p:blipFill>
        <p:spPr>
          <a:xfrm>
            <a:off x="6709653" y="1409632"/>
            <a:ext cx="5073184" cy="464038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F1A9EC8C-62D6-213F-D53B-3AA090213455}"/>
              </a:ext>
            </a:extLst>
          </p:cNvPr>
          <p:cNvSpPr txBox="1"/>
          <p:nvPr/>
        </p:nvSpPr>
        <p:spPr>
          <a:xfrm>
            <a:off x="1636470" y="2942964"/>
            <a:ext cx="2654874" cy="707886"/>
          </a:xfrm>
          <a:prstGeom prst="rect">
            <a:avLst/>
          </a:prstGeom>
          <a:solidFill>
            <a:schemeClr val="accent4">
              <a:lumMod val="75000"/>
            </a:schemeClr>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Academic Phrasebank </a:t>
            </a:r>
          </a:p>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Manchester University</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806843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rgbClr val="007F7C"/>
                </a:solidFill>
                <a:latin typeface="Arial"/>
                <a:cs typeface="Arial"/>
              </a:rPr>
              <a:t>Cite Them Right 13th edition. </a:t>
            </a:r>
            <a:endParaRPr lang="en-US" b="1">
              <a:solidFill>
                <a:srgbClr val="007F7C"/>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Further support and guidance found in </a:t>
            </a:r>
            <a:r>
              <a:rPr lang="en-GB" sz="2800">
                <a:latin typeface="Arial"/>
                <a:cs typeface="Arial"/>
                <a:hlinkClick r:id="rId4"/>
              </a:rPr>
              <a:t>Infoskills</a:t>
            </a:r>
            <a:r>
              <a:rPr lang="en-GB" sz="2800">
                <a:latin typeface="Arial"/>
                <a:cs typeface="Arial"/>
              </a:rPr>
              <a:t> on Library website and </a:t>
            </a:r>
            <a:r>
              <a:rPr lang="en-GB" sz="2800">
                <a:latin typeface="Arial"/>
                <a:cs typeface="Arial"/>
                <a:hlinkClick r:id="rId5"/>
              </a:rPr>
              <a:t>Moodle</a:t>
            </a:r>
            <a:endParaRPr lang="en-GB" sz="2800">
              <a:latin typeface="Arial"/>
              <a:cs typeface="Arial"/>
            </a:endParaRPr>
          </a:p>
        </p:txBody>
      </p:sp>
      <p:pic>
        <p:nvPicPr>
          <p:cNvPr id="4" name="Picture 3">
            <a:extLst>
              <a:ext uri="{FF2B5EF4-FFF2-40B4-BE49-F238E27FC236}">
                <a16:creationId xmlns:a16="http://schemas.microsoft.com/office/drawing/2014/main" id="{C92AB52F-272B-3C0D-9DA8-F4E7B949FFF1}"/>
              </a:ext>
            </a:extLst>
          </p:cNvPr>
          <p:cNvPicPr>
            <a:picLocks noChangeAspect="1"/>
          </p:cNvPicPr>
          <p:nvPr/>
        </p:nvPicPr>
        <p:blipFill>
          <a:blip r:embed="rId6"/>
          <a:stretch>
            <a:fillRect/>
          </a:stretch>
        </p:blipFill>
        <p:spPr>
          <a:xfrm>
            <a:off x="8525880" y="1715673"/>
            <a:ext cx="3123839" cy="40892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199231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AAB51E6-5DDA-41EC-19A5-750AB9650A82}"/>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E55FA1CC-90C2-F473-8A36-13B401DDFECC}"/>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74990796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B030C98-7B2C-4BFC-A48E-9F2A76C535F2}">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7</TotalTime>
  <Words>4737</Words>
  <Application>Microsoft Office PowerPoint</Application>
  <PresentationFormat>Widescreen</PresentationFormat>
  <Paragraphs>617</Paragraphs>
  <Slides>48</Slides>
  <Notes>39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48</vt:i4>
      </vt:variant>
    </vt:vector>
  </HeadingPairs>
  <TitlesOfParts>
    <vt:vector size="59" baseType="lpstr">
      <vt:lpstr>Arial,Sans-Serif</vt:lpstr>
      <vt:lpstr>Calibri </vt:lpstr>
      <vt:lpstr>inherit</vt:lpstr>
      <vt:lpstr>Wingdings,Sans-Serif</vt:lpstr>
      <vt:lpstr>Aptos</vt:lpstr>
      <vt:lpstr>Arial</vt:lpstr>
      <vt:lpstr>Calibri</vt:lpstr>
      <vt:lpstr>Calibri Light</vt:lpstr>
      <vt:lpstr>Lucida Sans</vt:lpstr>
      <vt:lpstr>Wingdings</vt:lpstr>
      <vt:lpstr>Office Theme</vt:lpstr>
      <vt:lpstr>Advanced Literature Searching</vt:lpstr>
      <vt:lpstr>Content</vt:lpstr>
      <vt:lpstr>Aims</vt:lpstr>
      <vt:lpstr>Literature searching</vt:lpstr>
      <vt:lpstr>Stages of literature review</vt:lpstr>
      <vt:lpstr>Evaluating Information</vt:lpstr>
      <vt:lpstr>Evaluating sources critically: Things to look out for </vt:lpstr>
      <vt:lpstr>Working question for a research project</vt:lpstr>
      <vt:lpstr>Where to start...</vt:lpstr>
      <vt:lpstr>Library Discovery Tool</vt:lpstr>
      <vt:lpstr>Library search</vt:lpstr>
      <vt:lpstr>Phrase Searching &amp; Terminology</vt:lpstr>
      <vt:lpstr>Truncation and Wildcards</vt:lpstr>
      <vt:lpstr>PowerPoint Presentation</vt:lpstr>
      <vt:lpstr>Advanced searching Tips</vt:lpstr>
      <vt:lpstr>Explore options in the record</vt:lpstr>
      <vt:lpstr>Subject headings</vt:lpstr>
      <vt:lpstr>Exact phrase searching tips</vt:lpstr>
      <vt:lpstr>Example</vt:lpstr>
      <vt:lpstr>Advanced Search Example</vt:lpstr>
      <vt:lpstr>Tips</vt:lpstr>
      <vt:lpstr>Explore...</vt:lpstr>
      <vt:lpstr>Linking Google Scholar  </vt:lpstr>
      <vt:lpstr>LibKey Nomad</vt:lpstr>
      <vt:lpstr>Also try...</vt:lpstr>
      <vt:lpstr>Save &amp; manage results</vt:lpstr>
      <vt:lpstr>Cite it Tool</vt:lpstr>
      <vt:lpstr>Discovery search or individual databases?</vt:lpstr>
      <vt:lpstr>Explore...</vt:lpstr>
      <vt:lpstr>Databases</vt:lpstr>
      <vt:lpstr>Journal: Policing Insight</vt:lpstr>
      <vt:lpstr>Useful links and resources</vt:lpstr>
      <vt:lpstr>Need More?</vt:lpstr>
      <vt:lpstr>Summary</vt:lpstr>
      <vt:lpstr>Need help identifying a topic?</vt:lpstr>
      <vt:lpstr>What it searches…</vt:lpstr>
      <vt:lpstr> </vt:lpstr>
      <vt:lpstr>Grey Literature</vt:lpstr>
      <vt:lpstr>To google or not to google?</vt:lpstr>
      <vt:lpstr>Artificial Intelligence (AI)</vt:lpstr>
      <vt:lpstr>General allowable use includes…</vt:lpstr>
      <vt:lpstr>AI CRAAP Test</vt:lpstr>
      <vt:lpstr>Good academic practice</vt:lpstr>
      <vt:lpstr>When searching for information ...</vt:lpstr>
      <vt:lpstr>Writing your Literature Review</vt:lpstr>
      <vt:lpstr>Harvard Referencing Style</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67</cp:revision>
  <dcterms:created xsi:type="dcterms:W3CDTF">2024-01-22T14:45:26Z</dcterms:created>
  <dcterms:modified xsi:type="dcterms:W3CDTF">2026-02-23T14:49:10Z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