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2" autoAdjust="0"/>
    <p:restoredTop sz="94660"/>
  </p:normalViewPr>
  <p:slideViewPr>
    <p:cSldViewPr>
      <p:cViewPr>
        <p:scale>
          <a:sx n="94" d="100"/>
          <a:sy n="94" d="100"/>
        </p:scale>
        <p:origin x="-112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89A9C92-D5FC-4045-AFCF-E6398A2D6B8C}" type="datetimeFigureOut">
              <a:rPr lang="en-GB"/>
              <a:pPr>
                <a:defRPr/>
              </a:pPr>
              <a:t>23/06/2016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FB9075E6-D1F4-45AD-B029-19442F9C49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82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EF3D43-844E-4EA6-80AA-4B35C992185C}" type="datetimeFigureOut">
              <a:rPr lang="en-GB" smtClean="0"/>
              <a:t>23/06/2016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4D83B-0DE9-4429-ADBC-DA081D28B8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553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D83B-0DE9-4429-ADBC-DA081D28B832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9ED2F9-2943-4CAC-BF05-3681DCF5E39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780CB4-7DBA-431B-9B37-35F5C0E7C2D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0FF0EC-C697-4BE8-91B2-BC0C8687C06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CBD789-4A90-471F-85C6-09085C2D97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70CF5-42E8-447A-B3B0-4ADC708AAD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13A64-8A25-4140-9D23-F0E385552B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95DD50-3770-45EF-95C0-033DAFAC8F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97A08A-4515-4389-BBD0-8D2D368B0D6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3AD68C0-C270-41C2-8F1B-C7E08C32CB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6D1B2F-A007-4572-BD22-3CD6E76CB6D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A2EFBC-562A-4C53-9DAD-667978AFEB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12DE9C0-70C4-4DFA-BFFA-F9D0D35A275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CLAH4007: Defenders, Conquerors, Vanquished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Introduction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practicalities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6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When, where, how + Assessment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module syllabus is on Moodle.</a:t>
            </a:r>
          </a:p>
          <a:p>
            <a:r>
              <a:rPr lang="en-GB" dirty="0" smtClean="0"/>
              <a:t>You should read this carefully as soon as possible.</a:t>
            </a:r>
          </a:p>
          <a:p>
            <a:r>
              <a:rPr lang="en-GB" dirty="0" smtClean="0"/>
              <a:t>You will find information about the assessment and </a:t>
            </a:r>
            <a:r>
              <a:rPr lang="en-GB" smtClean="0"/>
              <a:t>deadlines there.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27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If you do not submit every assignment, you will automatically fail the module.</a:t>
            </a:r>
          </a:p>
          <a:p>
            <a:r>
              <a:rPr lang="en-GB" sz="4400" dirty="0" smtClean="0"/>
              <a:t>Attendance is compulsory. </a:t>
            </a:r>
          </a:p>
        </p:txBody>
      </p:sp>
    </p:spTree>
    <p:extLst>
      <p:ext uri="{BB962C8B-B14F-4D97-AF65-F5344CB8AC3E}">
        <p14:creationId xmlns:p14="http://schemas.microsoft.com/office/powerpoint/2010/main" val="52035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1: THE ENGAGEMENT </a:t>
            </a:r>
            <a:r>
              <a:rPr lang="en-GB" dirty="0" smtClean="0"/>
              <a:t>PORTFOLIO</a:t>
            </a:r>
          </a:p>
          <a:p>
            <a:r>
              <a:rPr lang="en-GB" dirty="0"/>
              <a:t>Assessment Component 2: 1,500-word essay</a:t>
            </a:r>
          </a:p>
          <a:p>
            <a:r>
              <a:rPr lang="en-GB" dirty="0"/>
              <a:t>Assessment Component </a:t>
            </a:r>
            <a:r>
              <a:rPr lang="en-GB" dirty="0" smtClean="0"/>
              <a:t>3: 1,000-word gobbet</a:t>
            </a:r>
          </a:p>
          <a:p>
            <a:endParaRPr lang="en-GB" dirty="0"/>
          </a:p>
          <a:p>
            <a:r>
              <a:rPr lang="en-GB" dirty="0" smtClean="0"/>
              <a:t>CHECK THE DEADLINES AND GET THEM IN YOUR CALENDAR.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500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ENGAGEMENT 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</a:t>
            </a:r>
            <a:r>
              <a:rPr lang="en-GB" dirty="0" smtClean="0"/>
              <a:t>an annotated timeline that </a:t>
            </a:r>
            <a:r>
              <a:rPr lang="en-GB" dirty="0" smtClean="0"/>
              <a:t>you have to complete every week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This assessment runs </a:t>
            </a:r>
            <a:r>
              <a:rPr lang="en-GB" dirty="0" smtClean="0"/>
              <a:t>throughout the </a:t>
            </a:r>
            <a:r>
              <a:rPr lang="en-GB" dirty="0" smtClean="0"/>
              <a:t>year, and has two official submission points: </a:t>
            </a:r>
            <a:r>
              <a:rPr lang="en-GB" b="1" dirty="0" smtClean="0">
                <a:solidFill>
                  <a:srgbClr val="FF0000"/>
                </a:solidFill>
              </a:rPr>
              <a:t>XXX</a:t>
            </a:r>
            <a:r>
              <a:rPr lang="en-GB" dirty="0" smtClean="0"/>
              <a:t> for Semester 1 and </a:t>
            </a:r>
            <a:r>
              <a:rPr lang="en-GB" b="1" dirty="0" smtClean="0">
                <a:solidFill>
                  <a:srgbClr val="FF0000"/>
                </a:solidFill>
              </a:rPr>
              <a:t>XXX</a:t>
            </a:r>
            <a:r>
              <a:rPr lang="en-GB" dirty="0" smtClean="0"/>
              <a:t> for semester 2.</a:t>
            </a:r>
          </a:p>
          <a:p>
            <a:endParaRPr lang="en-GB" dirty="0"/>
          </a:p>
          <a:p>
            <a:r>
              <a:rPr lang="en-GB" dirty="0" smtClean="0"/>
              <a:t>Read through the Annotated Timeline Guidance VERY carefully. If you have any questions, ask me asap.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344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talk Greek history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991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530</TotalTime>
  <Words>159</Words>
  <Application>Microsoft Office PowerPoint</Application>
  <PresentationFormat>On-screen Show (4:3)</PresentationFormat>
  <Paragraphs>23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Clarity</vt:lpstr>
      <vt:lpstr>CLAH4007: Defenders, Conquerors, Vanquished</vt:lpstr>
      <vt:lpstr>Some practicalities</vt:lpstr>
      <vt:lpstr>When, where, how + Assessment</vt:lpstr>
      <vt:lpstr>Remember</vt:lpstr>
      <vt:lpstr>Assessment</vt:lpstr>
      <vt:lpstr>THE ENGAGEMENT PORTFOLIO</vt:lpstr>
      <vt:lpstr>Let’s talk Greek history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sf003</dc:creator>
  <cp:lastModifiedBy>Administrator</cp:lastModifiedBy>
  <cp:revision>107</cp:revision>
  <dcterms:created xsi:type="dcterms:W3CDTF">2012-09-30T09:00:07Z</dcterms:created>
  <dcterms:modified xsi:type="dcterms:W3CDTF">2016-06-23T12:10:03Z</dcterms:modified>
</cp:coreProperties>
</file>