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4" r:id="rId5"/>
    <p:sldId id="258" r:id="rId6"/>
    <p:sldId id="265" r:id="rId7"/>
    <p:sldId id="266" r:id="rId8"/>
    <p:sldId id="267" r:id="rId9"/>
    <p:sldId id="268" r:id="rId10"/>
    <p:sldId id="259" r:id="rId11"/>
    <p:sldId id="260" r:id="rId12"/>
    <p:sldId id="269" r:id="rId13"/>
    <p:sldId id="270" r:id="rId14"/>
    <p:sldId id="271" r:id="rId15"/>
    <p:sldId id="262" r:id="rId16"/>
    <p:sldId id="272" r:id="rId17"/>
    <p:sldId id="273" r:id="rId18"/>
    <p:sldId id="274" r:id="rId19"/>
    <p:sldId id="276" r:id="rId20"/>
    <p:sldId id="275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8A1C0B-0913-3D12-98F5-14DA0EB15565}" v="774" dt="2026-01-22T23:15:56.423"/>
    <p1510:client id="{B1617069-967D-9D3E-A141-6E586F4D9229}" v="291" dt="2026-01-23T07:36:48.5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Hill (2305698)" userId="S::2305698@student.uwtsd.ac.uk::c6682646-8e1e-43ac-826c-14172f1f3298" providerId="AD" clId="Web-{B1617069-967D-9D3E-A141-6E586F4D9229}"/>
    <pc:docChg chg="addSld delSld modSld sldOrd">
      <pc:chgData name="Nia Hill (2305698)" userId="S::2305698@student.uwtsd.ac.uk::c6682646-8e1e-43ac-826c-14172f1f3298" providerId="AD" clId="Web-{B1617069-967D-9D3E-A141-6E586F4D9229}" dt="2026-01-23T07:36:48.506" v="312"/>
      <pc:docMkLst>
        <pc:docMk/>
      </pc:docMkLst>
      <pc:sldChg chg="modTransition">
        <pc:chgData name="Nia Hill (2305698)" userId="S::2305698@student.uwtsd.ac.uk::c6682646-8e1e-43ac-826c-14172f1f3298" providerId="AD" clId="Web-{B1617069-967D-9D3E-A141-6E586F4D9229}" dt="2026-01-23T07:36:48.506" v="312"/>
        <pc:sldMkLst>
          <pc:docMk/>
          <pc:sldMk cId="109857222" sldId="256"/>
        </pc:sldMkLst>
      </pc:sldChg>
      <pc:sldChg chg="addSp modSp mod ord modTransition setBg">
        <pc:chgData name="Nia Hill (2305698)" userId="S::2305698@student.uwtsd.ac.uk::c6682646-8e1e-43ac-826c-14172f1f3298" providerId="AD" clId="Web-{B1617069-967D-9D3E-A141-6E586F4D9229}" dt="2026-01-23T07:34:33.577" v="310"/>
        <pc:sldMkLst>
          <pc:docMk/>
          <pc:sldMk cId="1457008981" sldId="257"/>
        </pc:sldMkLst>
        <pc:spChg chg="mod">
          <ac:chgData name="Nia Hill (2305698)" userId="S::2305698@student.uwtsd.ac.uk::c6682646-8e1e-43ac-826c-14172f1f3298" providerId="AD" clId="Web-{B1617069-967D-9D3E-A141-6E586F4D9229}" dt="2026-01-22T23:51:37.942" v="11"/>
          <ac:spMkLst>
            <pc:docMk/>
            <pc:sldMk cId="1457008981" sldId="257"/>
            <ac:spMk id="2" creationId="{395AEC18-2810-49BD-CAE7-D6DCD7D8446C}"/>
          </ac:spMkLst>
        </pc:spChg>
        <pc:spChg chg="mod">
          <ac:chgData name="Nia Hill (2305698)" userId="S::2305698@student.uwtsd.ac.uk::c6682646-8e1e-43ac-826c-14172f1f3298" providerId="AD" clId="Web-{B1617069-967D-9D3E-A141-6E586F4D9229}" dt="2026-01-22T23:51:37.942" v="11"/>
          <ac:spMkLst>
            <pc:docMk/>
            <pc:sldMk cId="1457008981" sldId="257"/>
            <ac:spMk id="3" creationId="{A353A645-DCE9-98A7-76D6-4D4FF92E1A85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2T23:51:37.942" v="11"/>
          <ac:spMkLst>
            <pc:docMk/>
            <pc:sldMk cId="1457008981" sldId="257"/>
            <ac:spMk id="9" creationId="{F13C74B1-5B17-4795-BED0-7140497B445A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2T23:51:37.942" v="11"/>
          <ac:spMkLst>
            <pc:docMk/>
            <pc:sldMk cId="1457008981" sldId="257"/>
            <ac:spMk id="11" creationId="{D4974D33-8DC5-464E-8C6D-BE58F0669C17}"/>
          </ac:spMkLst>
        </pc:spChg>
        <pc:picChg chg="add mod">
          <ac:chgData name="Nia Hill (2305698)" userId="S::2305698@student.uwtsd.ac.uk::c6682646-8e1e-43ac-826c-14172f1f3298" providerId="AD" clId="Web-{B1617069-967D-9D3E-A141-6E586F4D9229}" dt="2026-01-22T23:51:37.942" v="11"/>
          <ac:picMkLst>
            <pc:docMk/>
            <pc:sldMk cId="1457008981" sldId="257"/>
            <ac:picMk id="4" creationId="{3300FFA6-D29E-CDE9-63F9-57EF69B67FE7}"/>
          </ac:picMkLst>
        </pc:picChg>
      </pc:sldChg>
      <pc:sldChg chg="addSp delSp modSp modTransition">
        <pc:chgData name="Nia Hill (2305698)" userId="S::2305698@student.uwtsd.ac.uk::c6682646-8e1e-43ac-826c-14172f1f3298" providerId="AD" clId="Web-{B1617069-967D-9D3E-A141-6E586F4D9229}" dt="2026-01-23T00:46:46.730" v="293"/>
        <pc:sldMkLst>
          <pc:docMk/>
          <pc:sldMk cId="3967396501" sldId="258"/>
        </pc:sldMkLst>
        <pc:spChg chg="mod">
          <ac:chgData name="Nia Hill (2305698)" userId="S::2305698@student.uwtsd.ac.uk::c6682646-8e1e-43ac-826c-14172f1f3298" providerId="AD" clId="Web-{B1617069-967D-9D3E-A141-6E586F4D9229}" dt="2026-01-23T00:04:37.833" v="67" actId="20577"/>
          <ac:spMkLst>
            <pc:docMk/>
            <pc:sldMk cId="3967396501" sldId="258"/>
            <ac:spMk id="2" creationId="{67B7E197-1869-03F4-53B6-FD29A4C5ADD9}"/>
          </ac:spMkLst>
        </pc:spChg>
        <pc:spChg chg="del mod">
          <ac:chgData name="Nia Hill (2305698)" userId="S::2305698@student.uwtsd.ac.uk::c6682646-8e1e-43ac-826c-14172f1f3298" providerId="AD" clId="Web-{B1617069-967D-9D3E-A141-6E586F4D9229}" dt="2026-01-23T00:06:44.664" v="86"/>
          <ac:spMkLst>
            <pc:docMk/>
            <pc:sldMk cId="3967396501" sldId="258"/>
            <ac:spMk id="3" creationId="{BB2D3FC3-9626-A337-BCC5-80677E791C0E}"/>
          </ac:spMkLst>
        </pc:spChg>
        <pc:graphicFrameChg chg="add">
          <ac:chgData name="Nia Hill (2305698)" userId="S::2305698@student.uwtsd.ac.uk::c6682646-8e1e-43ac-826c-14172f1f3298" providerId="AD" clId="Web-{B1617069-967D-9D3E-A141-6E586F4D9229}" dt="2026-01-23T00:06:44.664" v="86"/>
          <ac:graphicFrameMkLst>
            <pc:docMk/>
            <pc:sldMk cId="3967396501" sldId="258"/>
            <ac:graphicFrameMk id="5" creationId="{A9B70E03-CB45-EBE1-054E-918CBAFDAA7E}"/>
          </ac:graphicFrameMkLst>
        </pc:graphicFrameChg>
      </pc:sldChg>
      <pc:sldChg chg="modTransition">
        <pc:chgData name="Nia Hill (2305698)" userId="S::2305698@student.uwtsd.ac.uk::c6682646-8e1e-43ac-826c-14172f1f3298" providerId="AD" clId="Web-{B1617069-967D-9D3E-A141-6E586F4D9229}" dt="2026-01-23T00:47:17.642" v="298"/>
        <pc:sldMkLst>
          <pc:docMk/>
          <pc:sldMk cId="3946391128" sldId="259"/>
        </pc:sldMkLst>
      </pc:sldChg>
      <pc:sldChg chg="ord modTransition">
        <pc:chgData name="Nia Hill (2305698)" userId="S::2305698@student.uwtsd.ac.uk::c6682646-8e1e-43ac-826c-14172f1f3298" providerId="AD" clId="Web-{B1617069-967D-9D3E-A141-6E586F4D9229}" dt="2026-01-23T00:47:22.189" v="299"/>
        <pc:sldMkLst>
          <pc:docMk/>
          <pc:sldMk cId="3414062311" sldId="260"/>
        </pc:sldMkLst>
      </pc:sldChg>
      <pc:sldChg chg="del">
        <pc:chgData name="Nia Hill (2305698)" userId="S::2305698@student.uwtsd.ac.uk::c6682646-8e1e-43ac-826c-14172f1f3298" providerId="AD" clId="Web-{B1617069-967D-9D3E-A141-6E586F4D9229}" dt="2026-01-22T23:56:44.056" v="15"/>
        <pc:sldMkLst>
          <pc:docMk/>
          <pc:sldMk cId="889966162" sldId="261"/>
        </pc:sldMkLst>
      </pc:sldChg>
      <pc:sldChg chg="addSp delSp modSp ord modTransition">
        <pc:chgData name="Nia Hill (2305698)" userId="S::2305698@student.uwtsd.ac.uk::c6682646-8e1e-43ac-826c-14172f1f3298" providerId="AD" clId="Web-{B1617069-967D-9D3E-A141-6E586F4D9229}" dt="2026-01-23T00:47:43.302" v="303"/>
        <pc:sldMkLst>
          <pc:docMk/>
          <pc:sldMk cId="309932784" sldId="262"/>
        </pc:sldMkLst>
        <pc:spChg chg="add del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14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16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18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20" creationId="{063BBA22-50EA-4C4D-BE05-F1CE4E63AA56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13.378" v="59"/>
          <ac:spMkLst>
            <pc:docMk/>
            <pc:sldMk cId="309932784" sldId="262"/>
            <ac:spMk id="25" creationId="{F3060C83-F051-4F0E-ABAD-AA0DFC48B218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13.378" v="59"/>
          <ac:spMkLst>
            <pc:docMk/>
            <pc:sldMk cId="309932784" sldId="262"/>
            <ac:spMk id="27" creationId="{83C98ABE-055B-441F-B07E-44F97F083C39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13.378" v="59"/>
          <ac:spMkLst>
            <pc:docMk/>
            <pc:sldMk cId="309932784" sldId="262"/>
            <ac:spMk id="29" creationId="{29FDB030-9B49-4CED-8CCD-4D99382388AC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13.378" v="59"/>
          <ac:spMkLst>
            <pc:docMk/>
            <pc:sldMk cId="309932784" sldId="262"/>
            <ac:spMk id="31" creationId="{3783CA14-24A1-485C-8B30-D6A5D87987AD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13.378" v="59"/>
          <ac:spMkLst>
            <pc:docMk/>
            <pc:sldMk cId="309932784" sldId="262"/>
            <ac:spMk id="35" creationId="{FF9F2414-84E8-453E-B1F3-389FDE8192D9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13.378" v="59"/>
          <ac:spMkLst>
            <pc:docMk/>
            <pc:sldMk cId="309932784" sldId="262"/>
            <ac:spMk id="37" creationId="{3ECA69A1-7536-43AC-85EF-C7106179F5ED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21.800" v="61"/>
          <ac:spMkLst>
            <pc:docMk/>
            <pc:sldMk cId="309932784" sldId="262"/>
            <ac:spMk id="39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21.800" v="61"/>
          <ac:spMkLst>
            <pc:docMk/>
            <pc:sldMk cId="309932784" sldId="262"/>
            <ac:spMk id="40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21.800" v="61"/>
          <ac:spMkLst>
            <pc:docMk/>
            <pc:sldMk cId="309932784" sldId="262"/>
            <ac:spMk id="41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21.800" v="61"/>
          <ac:spMkLst>
            <pc:docMk/>
            <pc:sldMk cId="309932784" sldId="262"/>
            <ac:spMk id="42" creationId="{063BBA22-50EA-4C4D-BE05-F1CE4E63AA56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32.566" v="63"/>
          <ac:spMkLst>
            <pc:docMk/>
            <pc:sldMk cId="309932784" sldId="262"/>
            <ac:spMk id="44" creationId="{53B021B3-DE93-4AB7-8A18-CF5F1CED88B8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32.566" v="63"/>
          <ac:spMkLst>
            <pc:docMk/>
            <pc:sldMk cId="309932784" sldId="262"/>
            <ac:spMk id="45" creationId="{52D502E5-F6B4-4D58-B4AE-FC466FF15EE8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3:32.566" v="63"/>
          <ac:spMkLst>
            <pc:docMk/>
            <pc:sldMk cId="309932784" sldId="262"/>
            <ac:spMk id="46" creationId="{9DECDBF4-02B6-4BB4-B65B-B8107AD6A9E8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48" creationId="{F3060C83-F051-4F0E-ABAD-AA0DFC48B218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49" creationId="{83C98ABE-055B-441F-B07E-44F97F083C39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50" creationId="{29FDB030-9B49-4CED-8CCD-4D99382388AC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51" creationId="{3783CA14-24A1-485C-8B30-D6A5D87987AD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53" creationId="{FF9F2414-84E8-453E-B1F3-389FDE8192D9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03:32.581" v="64"/>
          <ac:spMkLst>
            <pc:docMk/>
            <pc:sldMk cId="309932784" sldId="262"/>
            <ac:spMk id="54" creationId="{3ECA69A1-7536-43AC-85EF-C7106179F5ED}"/>
          </ac:spMkLst>
        </pc:spChg>
        <pc:graphicFrameChg chg="mod">
          <ac:chgData name="Nia Hill (2305698)" userId="S::2305698@student.uwtsd.ac.uk::c6682646-8e1e-43ac-826c-14172f1f3298" providerId="AD" clId="Web-{B1617069-967D-9D3E-A141-6E586F4D9229}" dt="2026-01-23T00:03:32.566" v="63"/>
          <ac:graphicFrameMkLst>
            <pc:docMk/>
            <pc:sldMk cId="309932784" sldId="262"/>
            <ac:graphicFrameMk id="9" creationId="{B04ACA7B-9FC1-4317-F417-7F29324D3D04}"/>
          </ac:graphicFrameMkLst>
        </pc:graphicFrameChg>
      </pc:sldChg>
      <pc:sldChg chg="addSp modSp new mod modTransition setBg">
        <pc:chgData name="Nia Hill (2305698)" userId="S::2305698@student.uwtsd.ac.uk::c6682646-8e1e-43ac-826c-14172f1f3298" providerId="AD" clId="Web-{B1617069-967D-9D3E-A141-6E586F4D9229}" dt="2026-01-23T00:46:36.244" v="291"/>
        <pc:sldMkLst>
          <pc:docMk/>
          <pc:sldMk cId="2996537822" sldId="263"/>
        </pc:sldMkLst>
        <pc:spChg chg="mod">
          <ac:chgData name="Nia Hill (2305698)" userId="S::2305698@student.uwtsd.ac.uk::c6682646-8e1e-43ac-826c-14172f1f3298" providerId="AD" clId="Web-{B1617069-967D-9D3E-A141-6E586F4D9229}" dt="2026-01-22T23:59:42.229" v="45"/>
          <ac:spMkLst>
            <pc:docMk/>
            <pc:sldMk cId="2996537822" sldId="263"/>
            <ac:spMk id="2" creationId="{5E15A46C-4A93-1C5D-9996-83D7EDD1A771}"/>
          </ac:spMkLst>
        </pc:spChg>
        <pc:spChg chg="mod">
          <ac:chgData name="Nia Hill (2305698)" userId="S::2305698@student.uwtsd.ac.uk::c6682646-8e1e-43ac-826c-14172f1f3298" providerId="AD" clId="Web-{B1617069-967D-9D3E-A141-6E586F4D9229}" dt="2026-01-22T23:59:42.229" v="45"/>
          <ac:spMkLst>
            <pc:docMk/>
            <pc:sldMk cId="2996537822" sldId="263"/>
            <ac:spMk id="3" creationId="{E5EA7DAE-1198-47B5-2FED-6BB7A689A5E8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2T23:59:42.229" v="45"/>
          <ac:spMkLst>
            <pc:docMk/>
            <pc:sldMk cId="2996537822" sldId="263"/>
            <ac:spMk id="9" creationId="{F13C74B1-5B17-4795-BED0-7140497B445A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2T23:59:42.229" v="45"/>
          <ac:spMkLst>
            <pc:docMk/>
            <pc:sldMk cId="2996537822" sldId="263"/>
            <ac:spMk id="11" creationId="{D4974D33-8DC5-464E-8C6D-BE58F0669C17}"/>
          </ac:spMkLst>
        </pc:spChg>
        <pc:picChg chg="add mod">
          <ac:chgData name="Nia Hill (2305698)" userId="S::2305698@student.uwtsd.ac.uk::c6682646-8e1e-43ac-826c-14172f1f3298" providerId="AD" clId="Web-{B1617069-967D-9D3E-A141-6E586F4D9229}" dt="2026-01-22T23:59:42.229" v="45"/>
          <ac:picMkLst>
            <pc:docMk/>
            <pc:sldMk cId="2996537822" sldId="263"/>
            <ac:picMk id="4" creationId="{B1C09950-AF9E-A435-678B-87E9540FE1D3}"/>
          </ac:picMkLst>
        </pc:pic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6:40.932" v="292"/>
        <pc:sldMkLst>
          <pc:docMk/>
          <pc:sldMk cId="4105257945" sldId="264"/>
        </pc:sldMkLst>
        <pc:spChg chg="mod">
          <ac:chgData name="Nia Hill (2305698)" userId="S::2305698@student.uwtsd.ac.uk::c6682646-8e1e-43ac-826c-14172f1f3298" providerId="AD" clId="Web-{B1617069-967D-9D3E-A141-6E586F4D9229}" dt="2026-01-23T00:02:13.501" v="56"/>
          <ac:spMkLst>
            <pc:docMk/>
            <pc:sldMk cId="4105257945" sldId="264"/>
            <ac:spMk id="2" creationId="{13F780CA-35B7-54AD-0D78-5077B6D62CE0}"/>
          </ac:spMkLst>
        </pc:spChg>
        <pc:spChg chg="add del mod">
          <ac:chgData name="Nia Hill (2305698)" userId="S::2305698@student.uwtsd.ac.uk::c6682646-8e1e-43ac-826c-14172f1f3298" providerId="AD" clId="Web-{B1617069-967D-9D3E-A141-6E586F4D9229}" dt="2026-01-23T00:02:13.501" v="56"/>
          <ac:spMkLst>
            <pc:docMk/>
            <pc:sldMk cId="4105257945" sldId="264"/>
            <ac:spMk id="3" creationId="{7045FD24-07E7-1654-157A-F8BCD49036C4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2:13.485" v="55"/>
          <ac:spMkLst>
            <pc:docMk/>
            <pc:sldMk cId="4105257945" sldId="264"/>
            <ac:spMk id="9" creationId="{56E9B3E6-E277-4D68-BA48-9CB43FFBD6E2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02:13.485" v="55"/>
          <ac:spMkLst>
            <pc:docMk/>
            <pc:sldMk cId="4105257945" sldId="264"/>
            <ac:spMk id="16" creationId="{D5B0017B-2ECA-49AF-B397-DC140825DF8D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02:13.501" v="56"/>
          <ac:spMkLst>
            <pc:docMk/>
            <pc:sldMk cId="4105257945" sldId="264"/>
            <ac:spMk id="20" creationId="{AE2B703B-46F9-481A-A605-82E2A828C4FA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02:13.501" v="56"/>
          <ac:spMkLst>
            <pc:docMk/>
            <pc:sldMk cId="4105257945" sldId="264"/>
            <ac:spMk id="21" creationId="{F13BE4D7-0C3D-4906-B230-A1C5B4665CCF}"/>
          </ac:spMkLst>
        </pc:spChg>
        <pc:grpChg chg="add del">
          <ac:chgData name="Nia Hill (2305698)" userId="S::2305698@student.uwtsd.ac.uk::c6682646-8e1e-43ac-826c-14172f1f3298" providerId="AD" clId="Web-{B1617069-967D-9D3E-A141-6E586F4D9229}" dt="2026-01-23T00:02:13.485" v="55"/>
          <ac:grpSpMkLst>
            <pc:docMk/>
            <pc:sldMk cId="4105257945" sldId="264"/>
            <ac:grpSpMk id="11" creationId="{AE1C45F0-260A-458C-96ED-C1F6D2151219}"/>
          </ac:grpSpMkLst>
        </pc:grpChg>
        <pc:graphicFrameChg chg="add del">
          <ac:chgData name="Nia Hill (2305698)" userId="S::2305698@student.uwtsd.ac.uk::c6682646-8e1e-43ac-826c-14172f1f3298" providerId="AD" clId="Web-{B1617069-967D-9D3E-A141-6E586F4D9229}" dt="2026-01-23T00:02:13.485" v="55"/>
          <ac:graphicFrameMkLst>
            <pc:docMk/>
            <pc:sldMk cId="4105257945" sldId="264"/>
            <ac:graphicFrameMk id="5" creationId="{DC2BF402-0DCB-F87B-31CB-5F303B5DAB5E}"/>
          </ac:graphicFrameMkLst>
        </pc:graphicFrameChg>
        <pc:graphicFrameChg chg="add modGraphic">
          <ac:chgData name="Nia Hill (2305698)" userId="S::2305698@student.uwtsd.ac.uk::c6682646-8e1e-43ac-826c-14172f1f3298" providerId="AD" clId="Web-{B1617069-967D-9D3E-A141-6E586F4D9229}" dt="2026-01-23T00:02:48.283" v="57"/>
          <ac:graphicFrameMkLst>
            <pc:docMk/>
            <pc:sldMk cId="4105257945" sldId="264"/>
            <ac:graphicFrameMk id="22" creationId="{A3ED783B-504E-6895-5FA7-8673B6795ACC}"/>
          </ac:graphicFrameMkLst>
        </pc:graphicFrameChg>
        <pc:cxnChg chg="add del">
          <ac:chgData name="Nia Hill (2305698)" userId="S::2305698@student.uwtsd.ac.uk::c6682646-8e1e-43ac-826c-14172f1f3298" providerId="AD" clId="Web-{B1617069-967D-9D3E-A141-6E586F4D9229}" dt="2026-01-23T00:02:13.485" v="55"/>
          <ac:cxnSpMkLst>
            <pc:docMk/>
            <pc:sldMk cId="4105257945" sldId="264"/>
            <ac:cxnSpMk id="18" creationId="{6CF1BAF6-AD41-4082-B212-8A1F9A2E8779}"/>
          </ac:cxnSpMkLst>
        </pc:cxnChg>
      </pc:sldChg>
      <pc:sldChg chg="addSp modSp new mod modTransition setBg">
        <pc:chgData name="Nia Hill (2305698)" userId="S::2305698@student.uwtsd.ac.uk::c6682646-8e1e-43ac-826c-14172f1f3298" providerId="AD" clId="Web-{B1617069-967D-9D3E-A141-6E586F4D9229}" dt="2026-01-23T00:46:52.216" v="294"/>
        <pc:sldMkLst>
          <pc:docMk/>
          <pc:sldMk cId="2210144337" sldId="265"/>
        </pc:sldMkLst>
        <pc:spChg chg="mod">
          <ac:chgData name="Nia Hill (2305698)" userId="S::2305698@student.uwtsd.ac.uk::c6682646-8e1e-43ac-826c-14172f1f3298" providerId="AD" clId="Web-{B1617069-967D-9D3E-A141-6E586F4D9229}" dt="2026-01-23T00:10:13.198" v="97"/>
          <ac:spMkLst>
            <pc:docMk/>
            <pc:sldMk cId="2210144337" sldId="265"/>
            <ac:spMk id="2" creationId="{E212F950-AC0D-2132-4A5A-C08BEFB7405E}"/>
          </ac:spMkLst>
        </pc:spChg>
        <pc:spChg chg="mod">
          <ac:chgData name="Nia Hill (2305698)" userId="S::2305698@student.uwtsd.ac.uk::c6682646-8e1e-43ac-826c-14172f1f3298" providerId="AD" clId="Web-{B1617069-967D-9D3E-A141-6E586F4D9229}" dt="2026-01-23T00:10:13.198" v="97"/>
          <ac:spMkLst>
            <pc:docMk/>
            <pc:sldMk cId="2210144337" sldId="265"/>
            <ac:spMk id="3" creationId="{633707D5-5D84-E031-9708-B7EEF9D5A040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0:13.198" v="97"/>
          <ac:spMkLst>
            <pc:docMk/>
            <pc:sldMk cId="2210144337" sldId="265"/>
            <ac:spMk id="9" creationId="{F13C74B1-5B17-4795-BED0-7140497B445A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0:13.198" v="97"/>
          <ac:spMkLst>
            <pc:docMk/>
            <pc:sldMk cId="2210144337" sldId="265"/>
            <ac:spMk id="11" creationId="{D4974D33-8DC5-464E-8C6D-BE58F0669C17}"/>
          </ac:spMkLst>
        </pc:spChg>
        <pc:picChg chg="add mod">
          <ac:chgData name="Nia Hill (2305698)" userId="S::2305698@student.uwtsd.ac.uk::c6682646-8e1e-43ac-826c-14172f1f3298" providerId="AD" clId="Web-{B1617069-967D-9D3E-A141-6E586F4D9229}" dt="2026-01-23T00:10:13.198" v="97"/>
          <ac:picMkLst>
            <pc:docMk/>
            <pc:sldMk cId="2210144337" sldId="265"/>
            <ac:picMk id="4" creationId="{73685A2D-B1D6-15C3-3D07-E2DCAA0A159E}"/>
          </ac:picMkLst>
        </pc:pic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6:57.201" v="295"/>
        <pc:sldMkLst>
          <pc:docMk/>
          <pc:sldMk cId="249400668" sldId="266"/>
        </pc:sldMkLst>
        <pc:spChg chg="mod ord">
          <ac:chgData name="Nia Hill (2305698)" userId="S::2305698@student.uwtsd.ac.uk::c6682646-8e1e-43ac-826c-14172f1f3298" providerId="AD" clId="Web-{B1617069-967D-9D3E-A141-6E586F4D9229}" dt="2026-01-23T00:13:11.155" v="108"/>
          <ac:spMkLst>
            <pc:docMk/>
            <pc:sldMk cId="249400668" sldId="266"/>
            <ac:spMk id="2" creationId="{9DCFFA0D-85E9-63E5-DBEC-B687189D8628}"/>
          </ac:spMkLst>
        </pc:spChg>
        <pc:spChg chg="del">
          <ac:chgData name="Nia Hill (2305698)" userId="S::2305698@student.uwtsd.ac.uk::c6682646-8e1e-43ac-826c-14172f1f3298" providerId="AD" clId="Web-{B1617069-967D-9D3E-A141-6E586F4D9229}" dt="2026-01-23T00:12:44.009" v="102"/>
          <ac:spMkLst>
            <pc:docMk/>
            <pc:sldMk cId="249400668" sldId="266"/>
            <ac:spMk id="3" creationId="{43BC40A7-C783-AD7D-01BD-1214AE294445}"/>
          </ac:spMkLst>
        </pc:spChg>
        <pc:spChg chg="add del mod">
          <ac:chgData name="Nia Hill (2305698)" userId="S::2305698@student.uwtsd.ac.uk::c6682646-8e1e-43ac-826c-14172f1f3298" providerId="AD" clId="Web-{B1617069-967D-9D3E-A141-6E586F4D9229}" dt="2026-01-23T00:13:21.407" v="111"/>
          <ac:spMkLst>
            <pc:docMk/>
            <pc:sldMk cId="249400668" sldId="266"/>
            <ac:spMk id="5" creationId="{0A796918-6084-1F8B-B1DA-EBACD1A4B208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3:11.155" v="108"/>
          <ac:spMkLst>
            <pc:docMk/>
            <pc:sldMk cId="249400668" sldId="266"/>
            <ac:spMk id="10" creationId="{9203DE33-2CD4-4CA8-9AF3-37C3B65133B0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3:11.155" v="108"/>
          <ac:spMkLst>
            <pc:docMk/>
            <pc:sldMk cId="249400668" sldId="266"/>
            <ac:spMk id="12" creationId="{0AF57B88-1D4C-41FA-A761-EC1DD10C35CB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3:11.155" v="108"/>
          <ac:spMkLst>
            <pc:docMk/>
            <pc:sldMk cId="249400668" sldId="266"/>
            <ac:spMk id="14" creationId="{D2548F45-5164-4ABB-8212-7F293FDED8D4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3:11.155" v="108"/>
          <ac:spMkLst>
            <pc:docMk/>
            <pc:sldMk cId="249400668" sldId="266"/>
            <ac:spMk id="16" creationId="{5E81CCFB-7BEF-4186-86FB-D09450B4D02D}"/>
          </ac:spMkLst>
        </pc:spChg>
        <pc:picChg chg="add mod ord">
          <ac:chgData name="Nia Hill (2305698)" userId="S::2305698@student.uwtsd.ac.uk::c6682646-8e1e-43ac-826c-14172f1f3298" providerId="AD" clId="Web-{B1617069-967D-9D3E-A141-6E586F4D9229}" dt="2026-01-23T00:13:11.155" v="108"/>
          <ac:picMkLst>
            <pc:docMk/>
            <pc:sldMk cId="249400668" sldId="266"/>
            <ac:picMk id="4" creationId="{944CB637-E11D-4B6D-8B71-1F354F3DD9E7}"/>
          </ac:picMkLst>
        </pc:picChg>
      </pc:sldChg>
      <pc:sldChg chg="addSp modSp new mod modTransition setBg">
        <pc:chgData name="Nia Hill (2305698)" userId="S::2305698@student.uwtsd.ac.uk::c6682646-8e1e-43ac-826c-14172f1f3298" providerId="AD" clId="Web-{B1617069-967D-9D3E-A141-6E586F4D9229}" dt="2026-01-23T00:47:01.795" v="296"/>
        <pc:sldMkLst>
          <pc:docMk/>
          <pc:sldMk cId="1465729279" sldId="267"/>
        </pc:sldMkLst>
        <pc:spChg chg="mod">
          <ac:chgData name="Nia Hill (2305698)" userId="S::2305698@student.uwtsd.ac.uk::c6682646-8e1e-43ac-826c-14172f1f3298" providerId="AD" clId="Web-{B1617069-967D-9D3E-A141-6E586F4D9229}" dt="2026-01-23T00:16:52.246" v="128"/>
          <ac:spMkLst>
            <pc:docMk/>
            <pc:sldMk cId="1465729279" sldId="267"/>
            <ac:spMk id="2" creationId="{C8363D78-CA02-FAAC-A179-436517F4EDD8}"/>
          </ac:spMkLst>
        </pc:spChg>
        <pc:spChg chg="mod">
          <ac:chgData name="Nia Hill (2305698)" userId="S::2305698@student.uwtsd.ac.uk::c6682646-8e1e-43ac-826c-14172f1f3298" providerId="AD" clId="Web-{B1617069-967D-9D3E-A141-6E586F4D9229}" dt="2026-01-23T00:16:52.246" v="128"/>
          <ac:spMkLst>
            <pc:docMk/>
            <pc:sldMk cId="1465729279" sldId="267"/>
            <ac:spMk id="3" creationId="{D32B65A6-6EF9-9A8A-81D1-4759CA6448FB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6:52.246" v="128"/>
          <ac:spMkLst>
            <pc:docMk/>
            <pc:sldMk cId="1465729279" sldId="267"/>
            <ac:spMk id="8" creationId="{907EF6B7-1338-4443-8C46-6A318D952DFD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6:52.246" v="128"/>
          <ac:spMkLst>
            <pc:docMk/>
            <pc:sldMk cId="1465729279" sldId="267"/>
            <ac:spMk id="10" creationId="{DAAE4CDD-124C-4DCF-9584-B6033B545DD5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6:52.246" v="128"/>
          <ac:spMkLst>
            <pc:docMk/>
            <pc:sldMk cId="1465729279" sldId="267"/>
            <ac:spMk id="12" creationId="{081E4A58-353D-44AE-B2FC-2A74E2E400F7}"/>
          </ac:spMkLst>
        </pc:sp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7:06.358" v="297"/>
        <pc:sldMkLst>
          <pc:docMk/>
          <pc:sldMk cId="134790193" sldId="268"/>
        </pc:sldMkLst>
        <pc:spChg chg="mo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2" creationId="{66C2725C-235F-2595-2E7E-BB1E02428270}"/>
          </ac:spMkLst>
        </pc:spChg>
        <pc:spChg chg="mo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3" creationId="{E002F1DD-6957-51FE-0A11-7DA4508309AF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19:48.586" v="143"/>
          <ac:spMkLst>
            <pc:docMk/>
            <pc:sldMk cId="134790193" sldId="268"/>
            <ac:spMk id="8" creationId="{081EA652-8C6A-4E69-BEB9-170809474553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19:48.586" v="143"/>
          <ac:spMkLst>
            <pc:docMk/>
            <pc:sldMk cId="134790193" sldId="268"/>
            <ac:spMk id="10" creationId="{5298780A-33B9-4EA2-8F67-DE68AD62841B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19:48.586" v="143"/>
          <ac:spMkLst>
            <pc:docMk/>
            <pc:sldMk cId="134790193" sldId="268"/>
            <ac:spMk id="12" creationId="{7F488E8B-4E1E-4402-8935-D4E6C02615C7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16" creationId="{83BA5EF5-1FE9-4BF9-83BB-269BCDDF6156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17" creationId="{F837543A-6020-4505-A233-C9DB4BF74011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19" creationId="{35B16301-FB18-48BA-A6DD-C37CAF6F9A18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20" creationId="{88853921-7BC9-4BDE-ACAB-133C683C82D6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21" creationId="{C3C0D90E-074A-4F52-9B11-B52BEF4BCBE5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22" creationId="{09192968-3AE7-4470-A61C-97294BB92731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23" creationId="{CABBD4C1-E6F8-46F6-8152-A8A97490BF4D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19:48.602" v="144"/>
          <ac:spMkLst>
            <pc:docMk/>
            <pc:sldMk cId="134790193" sldId="268"/>
            <ac:spMk id="24" creationId="{3AB72E55-43E4-4356-BFE8-E2102CB0B505}"/>
          </ac:spMkLst>
        </pc:spChg>
        <pc:cxnChg chg="add del">
          <ac:chgData name="Nia Hill (2305698)" userId="S::2305698@student.uwtsd.ac.uk::c6682646-8e1e-43ac-826c-14172f1f3298" providerId="AD" clId="Web-{B1617069-967D-9D3E-A141-6E586F4D9229}" dt="2026-01-23T00:19:48.586" v="143"/>
          <ac:cxnSpMkLst>
            <pc:docMk/>
            <pc:sldMk cId="134790193" sldId="268"/>
            <ac:cxnSpMk id="14" creationId="{23AAC9B5-8015-485C-ACF9-A750390E9A56}"/>
          </ac:cxnSpMkLst>
        </pc:cxn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7:27.518" v="300"/>
        <pc:sldMkLst>
          <pc:docMk/>
          <pc:sldMk cId="3973753608" sldId="269"/>
        </pc:sldMkLst>
        <pc:spChg chg="mod">
          <ac:chgData name="Nia Hill (2305698)" userId="S::2305698@student.uwtsd.ac.uk::c6682646-8e1e-43ac-826c-14172f1f3298" providerId="AD" clId="Web-{B1617069-967D-9D3E-A141-6E586F4D9229}" dt="2026-01-23T00:25:34.832" v="168"/>
          <ac:spMkLst>
            <pc:docMk/>
            <pc:sldMk cId="3973753608" sldId="269"/>
            <ac:spMk id="2" creationId="{F0EA3984-3677-ADD5-D7AE-D9E271CE7F2C}"/>
          </ac:spMkLst>
        </pc:spChg>
        <pc:spChg chg="del mod">
          <ac:chgData name="Nia Hill (2305698)" userId="S::2305698@student.uwtsd.ac.uk::c6682646-8e1e-43ac-826c-14172f1f3298" providerId="AD" clId="Web-{B1617069-967D-9D3E-A141-6E586F4D9229}" dt="2026-01-23T00:25:17.472" v="167"/>
          <ac:spMkLst>
            <pc:docMk/>
            <pc:sldMk cId="3973753608" sldId="269"/>
            <ac:spMk id="3" creationId="{DF52469C-01F9-858E-2AF9-24C8F6803B9A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4:33.534" v="165"/>
          <ac:spMkLst>
            <pc:docMk/>
            <pc:sldMk cId="3973753608" sldId="269"/>
            <ac:spMk id="8" creationId="{B6CDA21F-E7AF-4C75-8395-33F58D5B0E45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4:33.534" v="165"/>
          <ac:spMkLst>
            <pc:docMk/>
            <pc:sldMk cId="3973753608" sldId="269"/>
            <ac:spMk id="15" creationId="{D5B0017B-2ECA-49AF-B397-DC140825DF8D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5:17.472" v="167"/>
          <ac:spMkLst>
            <pc:docMk/>
            <pc:sldMk cId="3973753608" sldId="269"/>
            <ac:spMk id="19" creationId="{18873D23-2DCF-4B31-A009-95721C06E8E1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5:17.472" v="167"/>
          <ac:spMkLst>
            <pc:docMk/>
            <pc:sldMk cId="3973753608" sldId="269"/>
            <ac:spMk id="20" creationId="{C13EF075-D4EF-4929-ADBC-91B27DA19955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5:34.832" v="168"/>
          <ac:spMkLst>
            <pc:docMk/>
            <pc:sldMk cId="3973753608" sldId="269"/>
            <ac:spMk id="27" creationId="{5C8908E2-EE49-44D2-9428-A28D2312A8D5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5:34.832" v="168"/>
          <ac:spMkLst>
            <pc:docMk/>
            <pc:sldMk cId="3973753608" sldId="269"/>
            <ac:spMk id="33" creationId="{7449A6C7-D15F-4AA5-BFA5-71A404B47016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5:34.832" v="168"/>
          <ac:spMkLst>
            <pc:docMk/>
            <pc:sldMk cId="3973753608" sldId="269"/>
            <ac:spMk id="35" creationId="{ED888B23-07FA-482A-96DF-47E31AF1A603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25:34.832" v="168"/>
          <ac:spMkLst>
            <pc:docMk/>
            <pc:sldMk cId="3973753608" sldId="269"/>
            <ac:spMk id="40" creationId="{955A2079-FA98-4876-80F0-72364A7D2EA4}"/>
          </ac:spMkLst>
        </pc:spChg>
        <pc:grpChg chg="add del">
          <ac:chgData name="Nia Hill (2305698)" userId="S::2305698@student.uwtsd.ac.uk::c6682646-8e1e-43ac-826c-14172f1f3298" providerId="AD" clId="Web-{B1617069-967D-9D3E-A141-6E586F4D9229}" dt="2026-01-23T00:24:33.534" v="165"/>
          <ac:grpSpMkLst>
            <pc:docMk/>
            <pc:sldMk cId="3973753608" sldId="269"/>
            <ac:grpSpMk id="10" creationId="{AE1C45F0-260A-458C-96ED-C1F6D2151219}"/>
          </ac:grpSpMkLst>
        </pc:grpChg>
        <pc:grpChg chg="add del">
          <ac:chgData name="Nia Hill (2305698)" userId="S::2305698@student.uwtsd.ac.uk::c6682646-8e1e-43ac-826c-14172f1f3298" providerId="AD" clId="Web-{B1617069-967D-9D3E-A141-6E586F4D9229}" dt="2026-01-23T00:25:17.472" v="167"/>
          <ac:grpSpMkLst>
            <pc:docMk/>
            <pc:sldMk cId="3973753608" sldId="269"/>
            <ac:grpSpMk id="12" creationId="{DAA26DFA-AAB2-4973-9C17-16D587C7B198}"/>
          </ac:grpSpMkLst>
        </pc:grpChg>
        <pc:grpChg chg="add del">
          <ac:chgData name="Nia Hill (2305698)" userId="S::2305698@student.uwtsd.ac.uk::c6682646-8e1e-43ac-826c-14172f1f3298" providerId="AD" clId="Web-{B1617069-967D-9D3E-A141-6E586F4D9229}" dt="2026-01-23T00:25:34.832" v="168"/>
          <ac:grpSpMkLst>
            <pc:docMk/>
            <pc:sldMk cId="3973753608" sldId="269"/>
            <ac:grpSpMk id="29" creationId="{05314994-6337-4875-8CF5-652CAFE8342C}"/>
          </ac:grpSpMkLst>
        </pc:grpChg>
        <pc:graphicFrameChg chg="add mod modGraphic">
          <ac:chgData name="Nia Hill (2305698)" userId="S::2305698@student.uwtsd.ac.uk::c6682646-8e1e-43ac-826c-14172f1f3298" providerId="AD" clId="Web-{B1617069-967D-9D3E-A141-6E586F4D9229}" dt="2026-01-23T00:25:34.832" v="168"/>
          <ac:graphicFrameMkLst>
            <pc:docMk/>
            <pc:sldMk cId="3973753608" sldId="269"/>
            <ac:graphicFrameMk id="23" creationId="{E437205E-AE18-285B-478C-1D9EA4309E45}"/>
          </ac:graphicFrameMkLst>
        </pc:graphicFrameChg>
        <pc:cxnChg chg="add del">
          <ac:chgData name="Nia Hill (2305698)" userId="S::2305698@student.uwtsd.ac.uk::c6682646-8e1e-43ac-826c-14172f1f3298" providerId="AD" clId="Web-{B1617069-967D-9D3E-A141-6E586F4D9229}" dt="2026-01-23T00:24:33.534" v="165"/>
          <ac:cxnSpMkLst>
            <pc:docMk/>
            <pc:sldMk cId="3973753608" sldId="269"/>
            <ac:cxnSpMk id="17" creationId="{6CF1BAF6-AD41-4082-B212-8A1F9A2E8779}"/>
          </ac:cxnSpMkLst>
        </pc:cxn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7:33.441" v="301"/>
        <pc:sldMkLst>
          <pc:docMk/>
          <pc:sldMk cId="4017289509" sldId="270"/>
        </pc:sldMkLst>
        <pc:spChg chg="mod">
          <ac:chgData name="Nia Hill (2305698)" userId="S::2305698@student.uwtsd.ac.uk::c6682646-8e1e-43ac-826c-14172f1f3298" providerId="AD" clId="Web-{B1617069-967D-9D3E-A141-6E586F4D9229}" dt="2026-01-23T00:28:14.026" v="182"/>
          <ac:spMkLst>
            <pc:docMk/>
            <pc:sldMk cId="4017289509" sldId="270"/>
            <ac:spMk id="2" creationId="{13898705-5EEE-9F44-65F1-8C75BEE6D18B}"/>
          </ac:spMkLst>
        </pc:spChg>
        <pc:spChg chg="del mod">
          <ac:chgData name="Nia Hill (2305698)" userId="S::2305698@student.uwtsd.ac.uk::c6682646-8e1e-43ac-826c-14172f1f3298" providerId="AD" clId="Web-{B1617069-967D-9D3E-A141-6E586F4D9229}" dt="2026-01-23T00:28:00.010" v="181"/>
          <ac:spMkLst>
            <pc:docMk/>
            <pc:sldMk cId="4017289509" sldId="270"/>
            <ac:spMk id="3" creationId="{1DAFF725-E8E1-8C04-F622-3155A16CB3D7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8:14.026" v="182"/>
          <ac:spMkLst>
            <pc:docMk/>
            <pc:sldMk cId="4017289509" sldId="270"/>
            <ac:spMk id="9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8:14.026" v="182"/>
          <ac:spMkLst>
            <pc:docMk/>
            <pc:sldMk cId="4017289509" sldId="270"/>
            <ac:spMk id="11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8:14.026" v="182"/>
          <ac:spMkLst>
            <pc:docMk/>
            <pc:sldMk cId="4017289509" sldId="270"/>
            <ac:spMk id="13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28:14.026" v="182"/>
          <ac:spMkLst>
            <pc:docMk/>
            <pc:sldMk cId="4017289509" sldId="270"/>
            <ac:spMk id="15" creationId="{063BBA22-50EA-4C4D-BE05-F1CE4E63AA56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28:14.026" v="182"/>
          <ac:spMkLst>
            <pc:docMk/>
            <pc:sldMk cId="4017289509" sldId="270"/>
            <ac:spMk id="20" creationId="{2E442304-DDBD-4F7B-8017-36BCC863FB40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28:14.026" v="182"/>
          <ac:spMkLst>
            <pc:docMk/>
            <pc:sldMk cId="4017289509" sldId="270"/>
            <ac:spMk id="22" creationId="{5E107275-3853-46FD-A241-DE4355A42675}"/>
          </ac:spMkLst>
        </pc:spChg>
        <pc:graphicFrameChg chg="add mod modGraphic">
          <ac:chgData name="Nia Hill (2305698)" userId="S::2305698@student.uwtsd.ac.uk::c6682646-8e1e-43ac-826c-14172f1f3298" providerId="AD" clId="Web-{B1617069-967D-9D3E-A141-6E586F4D9229}" dt="2026-01-23T00:28:14.026" v="182"/>
          <ac:graphicFrameMkLst>
            <pc:docMk/>
            <pc:sldMk cId="4017289509" sldId="270"/>
            <ac:graphicFrameMk id="5" creationId="{6DD756C8-DC0E-D8CF-6416-8C6152EAE23B}"/>
          </ac:graphicFrameMkLst>
        </pc:graphicFrame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7:38.707" v="302"/>
        <pc:sldMkLst>
          <pc:docMk/>
          <pc:sldMk cId="3316283311" sldId="271"/>
        </pc:sldMkLst>
        <pc:spChg chg="mod">
          <ac:chgData name="Nia Hill (2305698)" userId="S::2305698@student.uwtsd.ac.uk::c6682646-8e1e-43ac-826c-14172f1f3298" providerId="AD" clId="Web-{B1617069-967D-9D3E-A141-6E586F4D9229}" dt="2026-01-23T00:30:13.060" v="207"/>
          <ac:spMkLst>
            <pc:docMk/>
            <pc:sldMk cId="3316283311" sldId="271"/>
            <ac:spMk id="2" creationId="{F077B00A-5001-62A0-0630-F43A3DC5229D}"/>
          </ac:spMkLst>
        </pc:spChg>
        <pc:spChg chg="del mod">
          <ac:chgData name="Nia Hill (2305698)" userId="S::2305698@student.uwtsd.ac.uk::c6682646-8e1e-43ac-826c-14172f1f3298" providerId="AD" clId="Web-{B1617069-967D-9D3E-A141-6E586F4D9229}" dt="2026-01-23T00:30:13.060" v="207"/>
          <ac:spMkLst>
            <pc:docMk/>
            <pc:sldMk cId="3316283311" sldId="271"/>
            <ac:spMk id="3" creationId="{22CB4C8B-6121-BBBE-4688-0889EE385195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30:13.060" v="207"/>
          <ac:spMkLst>
            <pc:docMk/>
            <pc:sldMk cId="3316283311" sldId="271"/>
            <ac:spMk id="9" creationId="{AE2B703B-46F9-481A-A605-82E2A828C4FA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30:13.060" v="207"/>
          <ac:spMkLst>
            <pc:docMk/>
            <pc:sldMk cId="3316283311" sldId="271"/>
            <ac:spMk id="11" creationId="{F13BE4D7-0C3D-4906-B230-A1C5B4665CCF}"/>
          </ac:spMkLst>
        </pc:spChg>
        <pc:graphicFrameChg chg="add">
          <ac:chgData name="Nia Hill (2305698)" userId="S::2305698@student.uwtsd.ac.uk::c6682646-8e1e-43ac-826c-14172f1f3298" providerId="AD" clId="Web-{B1617069-967D-9D3E-A141-6E586F4D9229}" dt="2026-01-23T00:30:13.060" v="207"/>
          <ac:graphicFrameMkLst>
            <pc:docMk/>
            <pc:sldMk cId="3316283311" sldId="271"/>
            <ac:graphicFrameMk id="5" creationId="{04F0401C-0DC5-88DF-7C9A-579EAF4A384B}"/>
          </ac:graphicFrameMkLst>
        </pc:graphicFrame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7:48.709" v="304"/>
        <pc:sldMkLst>
          <pc:docMk/>
          <pc:sldMk cId="57303364" sldId="272"/>
        </pc:sldMkLst>
        <pc:spChg chg="mod">
          <ac:chgData name="Nia Hill (2305698)" userId="S::2305698@student.uwtsd.ac.uk::c6682646-8e1e-43ac-826c-14172f1f3298" providerId="AD" clId="Web-{B1617069-967D-9D3E-A141-6E586F4D9229}" dt="2026-01-23T00:33:28.841" v="216"/>
          <ac:spMkLst>
            <pc:docMk/>
            <pc:sldMk cId="57303364" sldId="272"/>
            <ac:spMk id="2" creationId="{411C1F15-0A93-C246-DE8A-F890A0C4E461}"/>
          </ac:spMkLst>
        </pc:spChg>
        <pc:spChg chg="del mod">
          <ac:chgData name="Nia Hill (2305698)" userId="S::2305698@student.uwtsd.ac.uk::c6682646-8e1e-43ac-826c-14172f1f3298" providerId="AD" clId="Web-{B1617069-967D-9D3E-A141-6E586F4D9229}" dt="2026-01-23T00:32:58.792" v="215"/>
          <ac:spMkLst>
            <pc:docMk/>
            <pc:sldMk cId="57303364" sldId="272"/>
            <ac:spMk id="3" creationId="{E3AECA12-B4A2-033E-AA24-F5CC74A3A872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3:28.841" v="216"/>
          <ac:spMkLst>
            <pc:docMk/>
            <pc:sldMk cId="57303364" sldId="272"/>
            <ac:spMk id="9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3:28.841" v="216"/>
          <ac:spMkLst>
            <pc:docMk/>
            <pc:sldMk cId="57303364" sldId="272"/>
            <ac:spMk id="11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3:28.841" v="216"/>
          <ac:spMkLst>
            <pc:docMk/>
            <pc:sldMk cId="57303364" sldId="272"/>
            <ac:spMk id="13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3:28.841" v="216"/>
          <ac:spMkLst>
            <pc:docMk/>
            <pc:sldMk cId="57303364" sldId="272"/>
            <ac:spMk id="15" creationId="{063BBA22-50EA-4C4D-BE05-F1CE4E63AA56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33:28.841" v="216"/>
          <ac:spMkLst>
            <pc:docMk/>
            <pc:sldMk cId="57303364" sldId="272"/>
            <ac:spMk id="20" creationId="{6C4028FD-8BAA-4A19-BFDE-594D991B7552}"/>
          </ac:spMkLst>
        </pc:spChg>
        <pc:graphicFrameChg chg="add mod modGraphic">
          <ac:chgData name="Nia Hill (2305698)" userId="S::2305698@student.uwtsd.ac.uk::c6682646-8e1e-43ac-826c-14172f1f3298" providerId="AD" clId="Web-{B1617069-967D-9D3E-A141-6E586F4D9229}" dt="2026-01-23T00:33:28.841" v="216"/>
          <ac:graphicFrameMkLst>
            <pc:docMk/>
            <pc:sldMk cId="57303364" sldId="272"/>
            <ac:graphicFrameMk id="5" creationId="{D72C56FD-1145-D918-4B64-1A05B3E1CD0C}"/>
          </ac:graphicFrameMkLst>
        </pc:graphicFrame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7:53.350" v="305"/>
        <pc:sldMkLst>
          <pc:docMk/>
          <pc:sldMk cId="48169403" sldId="273"/>
        </pc:sldMkLst>
        <pc:spChg chg="mod">
          <ac:chgData name="Nia Hill (2305698)" userId="S::2305698@student.uwtsd.ac.uk::c6682646-8e1e-43ac-826c-14172f1f3298" providerId="AD" clId="Web-{B1617069-967D-9D3E-A141-6E586F4D9229}" dt="2026-01-23T00:36:35.347" v="231"/>
          <ac:spMkLst>
            <pc:docMk/>
            <pc:sldMk cId="48169403" sldId="273"/>
            <ac:spMk id="2" creationId="{1FA7BDE2-C5C1-5FE7-6018-C6D3FAAC6026}"/>
          </ac:spMkLst>
        </pc:spChg>
        <pc:spChg chg="del mod">
          <ac:chgData name="Nia Hill (2305698)" userId="S::2305698@student.uwtsd.ac.uk::c6682646-8e1e-43ac-826c-14172f1f3298" providerId="AD" clId="Web-{B1617069-967D-9D3E-A141-6E586F4D9229}" dt="2026-01-23T00:36:26.581" v="230"/>
          <ac:spMkLst>
            <pc:docMk/>
            <pc:sldMk cId="48169403" sldId="273"/>
            <ac:spMk id="3" creationId="{C76ABCD9-C60C-419E-FBB9-757E9B6FC904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6:35.347" v="231"/>
          <ac:spMkLst>
            <pc:docMk/>
            <pc:sldMk cId="48169403" sldId="273"/>
            <ac:spMk id="9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6:35.347" v="231"/>
          <ac:spMkLst>
            <pc:docMk/>
            <pc:sldMk cId="48169403" sldId="273"/>
            <ac:spMk id="11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6:35.347" v="231"/>
          <ac:spMkLst>
            <pc:docMk/>
            <pc:sldMk cId="48169403" sldId="273"/>
            <ac:spMk id="13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6:35.347" v="231"/>
          <ac:spMkLst>
            <pc:docMk/>
            <pc:sldMk cId="48169403" sldId="273"/>
            <ac:spMk id="15" creationId="{063BBA22-50EA-4C4D-BE05-F1CE4E63AA56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36:35.347" v="231"/>
          <ac:spMkLst>
            <pc:docMk/>
            <pc:sldMk cId="48169403" sldId="273"/>
            <ac:spMk id="21" creationId="{B50AB553-2A96-4A92-96F2-93548E096954}"/>
          </ac:spMkLst>
        </pc:spChg>
        <pc:graphicFrameChg chg="add mod modGraphic">
          <ac:chgData name="Nia Hill (2305698)" userId="S::2305698@student.uwtsd.ac.uk::c6682646-8e1e-43ac-826c-14172f1f3298" providerId="AD" clId="Web-{B1617069-967D-9D3E-A141-6E586F4D9229}" dt="2026-01-23T00:36:35.347" v="231"/>
          <ac:graphicFrameMkLst>
            <pc:docMk/>
            <pc:sldMk cId="48169403" sldId="273"/>
            <ac:graphicFrameMk id="5" creationId="{2E4EF30C-2C78-66E2-828F-59C890E9BADF}"/>
          </ac:graphicFrameMkLst>
        </pc:graphicFrameChg>
        <pc:picChg chg="add">
          <ac:chgData name="Nia Hill (2305698)" userId="S::2305698@student.uwtsd.ac.uk::c6682646-8e1e-43ac-826c-14172f1f3298" providerId="AD" clId="Web-{B1617069-967D-9D3E-A141-6E586F4D9229}" dt="2026-01-23T00:36:35.347" v="231"/>
          <ac:picMkLst>
            <pc:docMk/>
            <pc:sldMk cId="48169403" sldId="273"/>
            <ac:picMk id="17" creationId="{1A77EAF6-925E-4087-D32B-D25BCDCE69CE}"/>
          </ac:picMkLst>
        </pc:pic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7:59.382" v="306"/>
        <pc:sldMkLst>
          <pc:docMk/>
          <pc:sldMk cId="541054179" sldId="274"/>
        </pc:sldMkLst>
        <pc:spChg chg="mod">
          <ac:chgData name="Nia Hill (2305698)" userId="S::2305698@student.uwtsd.ac.uk::c6682646-8e1e-43ac-826c-14172f1f3298" providerId="AD" clId="Web-{B1617069-967D-9D3E-A141-6E586F4D9229}" dt="2026-01-23T00:38:54.493" v="246"/>
          <ac:spMkLst>
            <pc:docMk/>
            <pc:sldMk cId="541054179" sldId="274"/>
            <ac:spMk id="2" creationId="{96086554-1623-7434-070D-31AE8300E170}"/>
          </ac:spMkLst>
        </pc:spChg>
        <pc:spChg chg="add del mod">
          <ac:chgData name="Nia Hill (2305698)" userId="S::2305698@student.uwtsd.ac.uk::c6682646-8e1e-43ac-826c-14172f1f3298" providerId="AD" clId="Web-{B1617069-967D-9D3E-A141-6E586F4D9229}" dt="2026-01-23T00:38:54.493" v="246"/>
          <ac:spMkLst>
            <pc:docMk/>
            <pc:sldMk cId="541054179" sldId="274"/>
            <ac:spMk id="3" creationId="{77E875AE-28CF-B25A-043C-F88B68FF27DD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38:54.493" v="246"/>
          <ac:spMkLst>
            <pc:docMk/>
            <pc:sldMk cId="541054179" sldId="274"/>
            <ac:spMk id="9" creationId="{9DBC8166-481C-4473-95F5-9A5B9073B7F1}"/>
          </ac:spMkLst>
        </pc:spChg>
        <pc:spChg chg="add del">
          <ac:chgData name="Nia Hill (2305698)" userId="S::2305698@student.uwtsd.ac.uk::c6682646-8e1e-43ac-826c-14172f1f3298" providerId="AD" clId="Web-{B1617069-967D-9D3E-A141-6E586F4D9229}" dt="2026-01-23T00:38:54.478" v="245"/>
          <ac:spMkLst>
            <pc:docMk/>
            <pc:sldMk cId="541054179" sldId="274"/>
            <ac:spMk id="10" creationId="{B50AB553-2A96-4A92-96F2-93548E096954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38:54.493" v="246"/>
          <ac:spMkLst>
            <pc:docMk/>
            <pc:sldMk cId="541054179" sldId="274"/>
            <ac:spMk id="11" creationId="{A5A5CE6E-90AF-4D43-A014-1F9EC83EB93D}"/>
          </ac:spMkLst>
        </pc:spChg>
        <pc:graphicFrameChg chg="add del">
          <ac:chgData name="Nia Hill (2305698)" userId="S::2305698@student.uwtsd.ac.uk::c6682646-8e1e-43ac-826c-14172f1f3298" providerId="AD" clId="Web-{B1617069-967D-9D3E-A141-6E586F4D9229}" dt="2026-01-23T00:38:54.478" v="245"/>
          <ac:graphicFrameMkLst>
            <pc:docMk/>
            <pc:sldMk cId="541054179" sldId="274"/>
            <ac:graphicFrameMk id="5" creationId="{13C3BB69-48AA-857F-337F-4687EFFD568A}"/>
          </ac:graphicFrameMkLst>
        </pc:graphicFrameChg>
        <pc:graphicFrameChg chg="add">
          <ac:chgData name="Nia Hill (2305698)" userId="S::2305698@student.uwtsd.ac.uk::c6682646-8e1e-43ac-826c-14172f1f3298" providerId="AD" clId="Web-{B1617069-967D-9D3E-A141-6E586F4D9229}" dt="2026-01-23T00:38:54.493" v="246"/>
          <ac:graphicFrameMkLst>
            <pc:docMk/>
            <pc:sldMk cId="541054179" sldId="274"/>
            <ac:graphicFrameMk id="12" creationId="{78AA0CF1-2060-EE2A-A273-FFBE3E3FCED1}"/>
          </ac:graphicFrameMkLst>
        </pc:graphicFrameChg>
        <pc:picChg chg="add del">
          <ac:chgData name="Nia Hill (2305698)" userId="S::2305698@student.uwtsd.ac.uk::c6682646-8e1e-43ac-826c-14172f1f3298" providerId="AD" clId="Web-{B1617069-967D-9D3E-A141-6E586F4D9229}" dt="2026-01-23T00:38:54.478" v="245"/>
          <ac:picMkLst>
            <pc:docMk/>
            <pc:sldMk cId="541054179" sldId="274"/>
            <ac:picMk id="6" creationId="{2239269B-C78D-EF87-2FBD-19819ED82A92}"/>
          </ac:picMkLst>
        </pc:pic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8:08.399" v="308"/>
        <pc:sldMkLst>
          <pc:docMk/>
          <pc:sldMk cId="3558864736" sldId="275"/>
        </pc:sldMkLst>
        <pc:spChg chg="mod">
          <ac:chgData name="Nia Hill (2305698)" userId="S::2305698@student.uwtsd.ac.uk::c6682646-8e1e-43ac-826c-14172f1f3298" providerId="AD" clId="Web-{B1617069-967D-9D3E-A141-6E586F4D9229}" dt="2026-01-23T00:43:35.859" v="273"/>
          <ac:spMkLst>
            <pc:docMk/>
            <pc:sldMk cId="3558864736" sldId="275"/>
            <ac:spMk id="2" creationId="{CFDA61EA-0F0D-26A0-FC23-06C274EB9E08}"/>
          </ac:spMkLst>
        </pc:spChg>
        <pc:spChg chg="del mod">
          <ac:chgData name="Nia Hill (2305698)" userId="S::2305698@student.uwtsd.ac.uk::c6682646-8e1e-43ac-826c-14172f1f3298" providerId="AD" clId="Web-{B1617069-967D-9D3E-A141-6E586F4D9229}" dt="2026-01-23T00:43:35.859" v="273"/>
          <ac:spMkLst>
            <pc:docMk/>
            <pc:sldMk cId="3558864736" sldId="275"/>
            <ac:spMk id="3" creationId="{00DE4C4C-DAC0-5BE9-0C45-4B7A35777D6C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43:35.859" v="273"/>
          <ac:spMkLst>
            <pc:docMk/>
            <pc:sldMk cId="3558864736" sldId="275"/>
            <ac:spMk id="9" creationId="{9DBC8166-481C-4473-95F5-9A5B9073B7F1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43:35.859" v="273"/>
          <ac:spMkLst>
            <pc:docMk/>
            <pc:sldMk cId="3558864736" sldId="275"/>
            <ac:spMk id="11" creationId="{A5A5CE6E-90AF-4D43-A014-1F9EC83EB93D}"/>
          </ac:spMkLst>
        </pc:spChg>
        <pc:graphicFrameChg chg="add">
          <ac:chgData name="Nia Hill (2305698)" userId="S::2305698@student.uwtsd.ac.uk::c6682646-8e1e-43ac-826c-14172f1f3298" providerId="AD" clId="Web-{B1617069-967D-9D3E-A141-6E586F4D9229}" dt="2026-01-23T00:43:35.859" v="273"/>
          <ac:graphicFrameMkLst>
            <pc:docMk/>
            <pc:sldMk cId="3558864736" sldId="275"/>
            <ac:graphicFrameMk id="5" creationId="{35E71B15-7A89-BC0F-BAC2-23C26FED232C}"/>
          </ac:graphicFrameMkLst>
        </pc:graphicFrameChg>
      </pc:sldChg>
      <pc:sldChg chg="addSp delSp modSp new mod modTransition setBg">
        <pc:chgData name="Nia Hill (2305698)" userId="S::2305698@student.uwtsd.ac.uk::c6682646-8e1e-43ac-826c-14172f1f3298" providerId="AD" clId="Web-{B1617069-967D-9D3E-A141-6E586F4D9229}" dt="2026-01-23T00:48:04.054" v="307"/>
        <pc:sldMkLst>
          <pc:docMk/>
          <pc:sldMk cId="1847757645" sldId="276"/>
        </pc:sldMkLst>
        <pc:spChg chg="mod">
          <ac:chgData name="Nia Hill (2305698)" userId="S::2305698@student.uwtsd.ac.uk::c6682646-8e1e-43ac-826c-14172f1f3298" providerId="AD" clId="Web-{B1617069-967D-9D3E-A141-6E586F4D9229}" dt="2026-01-23T00:42:15.014" v="254"/>
          <ac:spMkLst>
            <pc:docMk/>
            <pc:sldMk cId="1847757645" sldId="276"/>
            <ac:spMk id="2" creationId="{376C8CB9-A9AB-3DDD-5645-0A8715CC56A2}"/>
          </ac:spMkLst>
        </pc:spChg>
        <pc:spChg chg="del mod">
          <ac:chgData name="Nia Hill (2305698)" userId="S::2305698@student.uwtsd.ac.uk::c6682646-8e1e-43ac-826c-14172f1f3298" providerId="AD" clId="Web-{B1617069-967D-9D3E-A141-6E586F4D9229}" dt="2026-01-23T00:42:15.014" v="254"/>
          <ac:spMkLst>
            <pc:docMk/>
            <pc:sldMk cId="1847757645" sldId="276"/>
            <ac:spMk id="3" creationId="{83945EED-441E-1685-BC38-FBEFBEDEB581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42:15.014" v="254"/>
          <ac:spMkLst>
            <pc:docMk/>
            <pc:sldMk cId="1847757645" sldId="276"/>
            <ac:spMk id="9" creationId="{7517A47C-B2E5-4B79-8061-D74B1311AF6E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42:15.014" v="254"/>
          <ac:spMkLst>
            <pc:docMk/>
            <pc:sldMk cId="1847757645" sldId="276"/>
            <ac:spMk id="11" creationId="{C505E780-2083-4CB5-A42A-5E0E2908ECC3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42:15.014" v="254"/>
          <ac:spMkLst>
            <pc:docMk/>
            <pc:sldMk cId="1847757645" sldId="276"/>
            <ac:spMk id="13" creationId="{D2C0AE1C-0118-41AE-8A10-7CDCBF10E96F}"/>
          </ac:spMkLst>
        </pc:spChg>
        <pc:spChg chg="add">
          <ac:chgData name="Nia Hill (2305698)" userId="S::2305698@student.uwtsd.ac.uk::c6682646-8e1e-43ac-826c-14172f1f3298" providerId="AD" clId="Web-{B1617069-967D-9D3E-A141-6E586F4D9229}" dt="2026-01-23T00:42:15.014" v="254"/>
          <ac:spMkLst>
            <pc:docMk/>
            <pc:sldMk cId="1847757645" sldId="276"/>
            <ac:spMk id="15" creationId="{463EEC44-1BA3-44ED-81FC-A644B04B2A44}"/>
          </ac:spMkLst>
        </pc:spChg>
        <pc:graphicFrameChg chg="add">
          <ac:chgData name="Nia Hill (2305698)" userId="S::2305698@student.uwtsd.ac.uk::c6682646-8e1e-43ac-826c-14172f1f3298" providerId="AD" clId="Web-{B1617069-967D-9D3E-A141-6E586F4D9229}" dt="2026-01-23T00:42:15.014" v="254"/>
          <ac:graphicFrameMkLst>
            <pc:docMk/>
            <pc:sldMk cId="1847757645" sldId="276"/>
            <ac:graphicFrameMk id="5" creationId="{94FBCF91-DCB8-5EF6-BF02-454D52B09E90}"/>
          </ac:graphicFrameMkLst>
        </pc:graphicFrameChg>
      </pc:sldChg>
      <pc:sldChg chg="modSp new">
        <pc:chgData name="Nia Hill (2305698)" userId="S::2305698@student.uwtsd.ac.uk::c6682646-8e1e-43ac-826c-14172f1f3298" providerId="AD" clId="Web-{B1617069-967D-9D3E-A141-6E586F4D9229}" dt="2026-01-23T00:45:40.142" v="288" actId="14100"/>
        <pc:sldMkLst>
          <pc:docMk/>
          <pc:sldMk cId="3810773303" sldId="277"/>
        </pc:sldMkLst>
        <pc:spChg chg="mod">
          <ac:chgData name="Nia Hill (2305698)" userId="S::2305698@student.uwtsd.ac.uk::c6682646-8e1e-43ac-826c-14172f1f3298" providerId="AD" clId="Web-{B1617069-967D-9D3E-A141-6E586F4D9229}" dt="2026-01-23T00:44:08.641" v="283" actId="20577"/>
          <ac:spMkLst>
            <pc:docMk/>
            <pc:sldMk cId="3810773303" sldId="277"/>
            <ac:spMk id="2" creationId="{B50438DC-BE3D-6655-2DDD-28BB99BE8768}"/>
          </ac:spMkLst>
        </pc:spChg>
        <pc:spChg chg="mod">
          <ac:chgData name="Nia Hill (2305698)" userId="S::2305698@student.uwtsd.ac.uk::c6682646-8e1e-43ac-826c-14172f1f3298" providerId="AD" clId="Web-{B1617069-967D-9D3E-A141-6E586F4D9229}" dt="2026-01-23T00:45:40.142" v="288" actId="14100"/>
          <ac:spMkLst>
            <pc:docMk/>
            <pc:sldMk cId="3810773303" sldId="277"/>
            <ac:spMk id="3" creationId="{85D00726-E927-8AC7-432E-3FD7832E7639}"/>
          </ac:spMkLst>
        </pc:spChg>
      </pc:sldChg>
    </pc:docChg>
  </pc:docChgLst>
  <pc:docChgLst>
    <pc:chgData name="Nia Hill (2305698)" userId="S::2305698@student.uwtsd.ac.uk::c6682646-8e1e-43ac-826c-14172f1f3298" providerId="AD" clId="Web-{5B8A1C0B-0913-3D12-98F5-14DA0EB15565}"/>
    <pc:docChg chg="addSld modSld">
      <pc:chgData name="Nia Hill (2305698)" userId="S::2305698@student.uwtsd.ac.uk::c6682646-8e1e-43ac-826c-14172f1f3298" providerId="AD" clId="Web-{5B8A1C0B-0913-3D12-98F5-14DA0EB15565}" dt="2026-01-22T23:15:56.423" v="723" actId="20577"/>
      <pc:docMkLst>
        <pc:docMk/>
      </pc:docMkLst>
      <pc:sldChg chg="addSp modSp mod setBg">
        <pc:chgData name="Nia Hill (2305698)" userId="S::2305698@student.uwtsd.ac.uk::c6682646-8e1e-43ac-826c-14172f1f3298" providerId="AD" clId="Web-{5B8A1C0B-0913-3D12-98F5-14DA0EB15565}" dt="2026-01-22T20:51:10.108" v="11" actId="20577"/>
        <pc:sldMkLst>
          <pc:docMk/>
          <pc:sldMk cId="109857222" sldId="256"/>
        </pc:sldMkLst>
        <pc:spChg chg="mod">
          <ac:chgData name="Nia Hill (2305698)" userId="S::2305698@student.uwtsd.ac.uk::c6682646-8e1e-43ac-826c-14172f1f3298" providerId="AD" clId="Web-{5B8A1C0B-0913-3D12-98F5-14DA0EB15565}" dt="2026-01-22T20:50:55.092" v="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a Hill (2305698)" userId="S::2305698@student.uwtsd.ac.uk::c6682646-8e1e-43ac-826c-14172f1f3298" providerId="AD" clId="Web-{5B8A1C0B-0913-3D12-98F5-14DA0EB15565}" dt="2026-01-22T20:51:10.108" v="1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ia Hill (2305698)" userId="S::2305698@student.uwtsd.ac.uk::c6682646-8e1e-43ac-826c-14172f1f3298" providerId="AD" clId="Web-{5B8A1C0B-0913-3D12-98F5-14DA0EB15565}" dt="2026-01-22T20:50:55.092" v="5"/>
          <ac:spMkLst>
            <pc:docMk/>
            <pc:sldMk cId="109857222" sldId="256"/>
            <ac:spMk id="9" creationId="{657F69E0-C4B0-4BEC-A689-4F8D877F05D4}"/>
          </ac:spMkLst>
        </pc:spChg>
        <pc:spChg chg="add">
          <ac:chgData name="Nia Hill (2305698)" userId="S::2305698@student.uwtsd.ac.uk::c6682646-8e1e-43ac-826c-14172f1f3298" providerId="AD" clId="Web-{5B8A1C0B-0913-3D12-98F5-14DA0EB15565}" dt="2026-01-22T20:50:55.092" v="5"/>
          <ac:spMkLst>
            <pc:docMk/>
            <pc:sldMk cId="109857222" sldId="256"/>
            <ac:spMk id="11" creationId="{9F6380B4-6A1C-481E-8408-B4E6C75B9B81}"/>
          </ac:spMkLst>
        </pc:spChg>
        <pc:picChg chg="add mod ord">
          <ac:chgData name="Nia Hill (2305698)" userId="S::2305698@student.uwtsd.ac.uk::c6682646-8e1e-43ac-826c-14172f1f3298" providerId="AD" clId="Web-{5B8A1C0B-0913-3D12-98F5-14DA0EB15565}" dt="2026-01-22T20:50:55.092" v="5"/>
          <ac:picMkLst>
            <pc:docMk/>
            <pc:sldMk cId="109857222" sldId="256"/>
            <ac:picMk id="4" creationId="{229E2F38-BB15-F89F-91F0-4AE46C32DBFA}"/>
          </ac:picMkLst>
        </pc:picChg>
      </pc:sldChg>
      <pc:sldChg chg="modSp new">
        <pc:chgData name="Nia Hill (2305698)" userId="S::2305698@student.uwtsd.ac.uk::c6682646-8e1e-43ac-826c-14172f1f3298" providerId="AD" clId="Web-{5B8A1C0B-0913-3D12-98F5-14DA0EB15565}" dt="2026-01-22T23:15:56.423" v="723" actId="20577"/>
        <pc:sldMkLst>
          <pc:docMk/>
          <pc:sldMk cId="1457008981" sldId="257"/>
        </pc:sldMkLst>
        <pc:spChg chg="mod">
          <ac:chgData name="Nia Hill (2305698)" userId="S::2305698@student.uwtsd.ac.uk::c6682646-8e1e-43ac-826c-14172f1f3298" providerId="AD" clId="Web-{5B8A1C0B-0913-3D12-98F5-14DA0EB15565}" dt="2026-01-22T23:15:56.423" v="723" actId="20577"/>
          <ac:spMkLst>
            <pc:docMk/>
            <pc:sldMk cId="1457008981" sldId="257"/>
            <ac:spMk id="3" creationId="{A353A645-DCE9-98A7-76D6-4D4FF92E1A85}"/>
          </ac:spMkLst>
        </pc:spChg>
      </pc:sldChg>
      <pc:sldChg chg="new">
        <pc:chgData name="Nia Hill (2305698)" userId="S::2305698@student.uwtsd.ac.uk::c6682646-8e1e-43ac-826c-14172f1f3298" providerId="AD" clId="Web-{5B8A1C0B-0913-3D12-98F5-14DA0EB15565}" dt="2026-01-22T21:14:00.468" v="13"/>
        <pc:sldMkLst>
          <pc:docMk/>
          <pc:sldMk cId="3967396501" sldId="258"/>
        </pc:sldMkLst>
      </pc:sldChg>
      <pc:sldChg chg="addSp delSp modSp new mod setBg setClrOvrMap">
        <pc:chgData name="Nia Hill (2305698)" userId="S::2305698@student.uwtsd.ac.uk::c6682646-8e1e-43ac-826c-14172f1f3298" providerId="AD" clId="Web-{5B8A1C0B-0913-3D12-98F5-14DA0EB15565}" dt="2026-01-22T21:21:57.137" v="88" actId="20577"/>
        <pc:sldMkLst>
          <pc:docMk/>
          <pc:sldMk cId="3946391128" sldId="259"/>
        </pc:sldMkLst>
        <pc:spChg chg="del mod">
          <ac:chgData name="Nia Hill (2305698)" userId="S::2305698@student.uwtsd.ac.uk::c6682646-8e1e-43ac-826c-14172f1f3298" providerId="AD" clId="Web-{5B8A1C0B-0913-3D12-98F5-14DA0EB15565}" dt="2026-01-22T21:19:46.307" v="69"/>
          <ac:spMkLst>
            <pc:docMk/>
            <pc:sldMk cId="3946391128" sldId="259"/>
            <ac:spMk id="2" creationId="{C8E2D61B-7D5E-6BCB-4EDE-3A8CCCC752CA}"/>
          </ac:spMkLst>
        </pc:spChg>
        <pc:spChg chg="mod">
          <ac:chgData name="Nia Hill (2305698)" userId="S::2305698@student.uwtsd.ac.uk::c6682646-8e1e-43ac-826c-14172f1f3298" providerId="AD" clId="Web-{5B8A1C0B-0913-3D12-98F5-14DA0EB15565}" dt="2026-01-22T21:21:42.136" v="87" actId="20577"/>
          <ac:spMkLst>
            <pc:docMk/>
            <pc:sldMk cId="3946391128" sldId="259"/>
            <ac:spMk id="3" creationId="{0910C360-16A2-2D9B-FD86-C3C4BE158C2D}"/>
          </ac:spMkLst>
        </pc:spChg>
        <pc:spChg chg="mod">
          <ac:chgData name="Nia Hill (2305698)" userId="S::2305698@student.uwtsd.ac.uk::c6682646-8e1e-43ac-826c-14172f1f3298" providerId="AD" clId="Web-{5B8A1C0B-0913-3D12-98F5-14DA0EB15565}" dt="2026-01-22T21:21:57.137" v="88" actId="20577"/>
          <ac:spMkLst>
            <pc:docMk/>
            <pc:sldMk cId="3946391128" sldId="259"/>
            <ac:spMk id="4" creationId="{80263D51-7F1B-D142-0C8D-2C51BB401549}"/>
          </ac:spMkLst>
        </pc:spChg>
        <pc:spChg chg="add del mod">
          <ac:chgData name="Nia Hill (2305698)" userId="S::2305698@student.uwtsd.ac.uk::c6682646-8e1e-43ac-826c-14172f1f3298" providerId="AD" clId="Web-{5B8A1C0B-0913-3D12-98F5-14DA0EB15565}" dt="2026-01-22T21:19:49.432" v="70"/>
          <ac:spMkLst>
            <pc:docMk/>
            <pc:sldMk cId="3946391128" sldId="259"/>
            <ac:spMk id="6" creationId="{B26EE3C8-618B-4F17-0AC9-1A33A31CB122}"/>
          </ac:spMkLst>
        </pc:spChg>
        <pc:spChg chg="add del">
          <ac:chgData name="Nia Hill (2305698)" userId="S::2305698@student.uwtsd.ac.uk::c6682646-8e1e-43ac-826c-14172f1f3298" providerId="AD" clId="Web-{5B8A1C0B-0913-3D12-98F5-14DA0EB15565}" dt="2026-01-22T21:17:37.165" v="54"/>
          <ac:spMkLst>
            <pc:docMk/>
            <pc:sldMk cId="3946391128" sldId="259"/>
            <ac:spMk id="9" creationId="{10F24D38-B79E-44B4-830E-043F45D96DC2}"/>
          </ac:spMkLst>
        </pc:spChg>
        <pc:cxnChg chg="add del">
          <ac:chgData name="Nia Hill (2305698)" userId="S::2305698@student.uwtsd.ac.uk::c6682646-8e1e-43ac-826c-14172f1f3298" providerId="AD" clId="Web-{5B8A1C0B-0913-3D12-98F5-14DA0EB15565}" dt="2026-01-22T21:17:37.165" v="54"/>
          <ac:cxnSpMkLst>
            <pc:docMk/>
            <pc:sldMk cId="3946391128" sldId="259"/>
            <ac:cxnSpMk id="11" creationId="{FC469874-256B-45B3-A79C-7591B4BA1ECC}"/>
          </ac:cxnSpMkLst>
        </pc:cxnChg>
      </pc:sldChg>
      <pc:sldChg chg="delSp modSp new">
        <pc:chgData name="Nia Hill (2305698)" userId="S::2305698@student.uwtsd.ac.uk::c6682646-8e1e-43ac-826c-14172f1f3298" providerId="AD" clId="Web-{5B8A1C0B-0913-3D12-98F5-14DA0EB15565}" dt="2026-01-22T21:22:36.158" v="96" actId="20577"/>
        <pc:sldMkLst>
          <pc:docMk/>
          <pc:sldMk cId="3414062311" sldId="260"/>
        </pc:sldMkLst>
        <pc:spChg chg="del">
          <ac:chgData name="Nia Hill (2305698)" userId="S::2305698@student.uwtsd.ac.uk::c6682646-8e1e-43ac-826c-14172f1f3298" providerId="AD" clId="Web-{5B8A1C0B-0913-3D12-98F5-14DA0EB15565}" dt="2026-01-22T21:18:19.837" v="56"/>
          <ac:spMkLst>
            <pc:docMk/>
            <pc:sldMk cId="3414062311" sldId="260"/>
            <ac:spMk id="2" creationId="{AE038887-8E08-FB99-6C84-6A61D90BD55C}"/>
          </ac:spMkLst>
        </pc:spChg>
        <pc:spChg chg="mod">
          <ac:chgData name="Nia Hill (2305698)" userId="S::2305698@student.uwtsd.ac.uk::c6682646-8e1e-43ac-826c-14172f1f3298" providerId="AD" clId="Web-{5B8A1C0B-0913-3D12-98F5-14DA0EB15565}" dt="2026-01-22T21:22:36.158" v="96" actId="20577"/>
          <ac:spMkLst>
            <pc:docMk/>
            <pc:sldMk cId="3414062311" sldId="260"/>
            <ac:spMk id="3" creationId="{5821B83D-80A2-0879-1374-112E65531642}"/>
          </ac:spMkLst>
        </pc:spChg>
        <pc:spChg chg="mod">
          <ac:chgData name="Nia Hill (2305698)" userId="S::2305698@student.uwtsd.ac.uk::c6682646-8e1e-43ac-826c-14172f1f3298" providerId="AD" clId="Web-{5B8A1C0B-0913-3D12-98F5-14DA0EB15565}" dt="2026-01-22T21:22:24.247" v="92" actId="20577"/>
          <ac:spMkLst>
            <pc:docMk/>
            <pc:sldMk cId="3414062311" sldId="260"/>
            <ac:spMk id="4" creationId="{DB90A94C-08E9-C421-CC4F-8E5E5D5ED474}"/>
          </ac:spMkLst>
        </pc:spChg>
      </pc:sldChg>
      <pc:sldChg chg="new">
        <pc:chgData name="Nia Hill (2305698)" userId="S::2305698@student.uwtsd.ac.uk::c6682646-8e1e-43ac-826c-14172f1f3298" providerId="AD" clId="Web-{5B8A1C0B-0913-3D12-98F5-14DA0EB15565}" dt="2026-01-22T22:04:57.421" v="97"/>
        <pc:sldMkLst>
          <pc:docMk/>
          <pc:sldMk cId="889966162" sldId="261"/>
        </pc:sldMkLst>
      </pc:sldChg>
      <pc:sldChg chg="addSp delSp modSp new mod setBg">
        <pc:chgData name="Nia Hill (2305698)" userId="S::2305698@student.uwtsd.ac.uk::c6682646-8e1e-43ac-826c-14172f1f3298" providerId="AD" clId="Web-{5B8A1C0B-0913-3D12-98F5-14DA0EB15565}" dt="2026-01-22T22:57:27.065" v="718"/>
        <pc:sldMkLst>
          <pc:docMk/>
          <pc:sldMk cId="309932784" sldId="262"/>
        </pc:sldMkLst>
        <pc:spChg chg="del">
          <ac:chgData name="Nia Hill (2305698)" userId="S::2305698@student.uwtsd.ac.uk::c6682646-8e1e-43ac-826c-14172f1f3298" providerId="AD" clId="Web-{5B8A1C0B-0913-3D12-98F5-14DA0EB15565}" dt="2026-01-22T22:05:25.406" v="100"/>
          <ac:spMkLst>
            <pc:docMk/>
            <pc:sldMk cId="309932784" sldId="262"/>
            <ac:spMk id="2" creationId="{64D78E97-B061-4A64-CAE3-8654A028F6C9}"/>
          </ac:spMkLst>
        </pc:spChg>
        <pc:spChg chg="del">
          <ac:chgData name="Nia Hill (2305698)" userId="S::2305698@student.uwtsd.ac.uk::c6682646-8e1e-43ac-826c-14172f1f3298" providerId="AD" clId="Web-{5B8A1C0B-0913-3D12-98F5-14DA0EB15565}" dt="2026-01-22T22:05:18.234" v="99"/>
          <ac:spMkLst>
            <pc:docMk/>
            <pc:sldMk cId="309932784" sldId="262"/>
            <ac:spMk id="3" creationId="{61E7BFF9-B4DD-07E5-CF3D-934406DCD718}"/>
          </ac:spMkLst>
        </pc:spChg>
        <pc:spChg chg="add del mod">
          <ac:chgData name="Nia Hill (2305698)" userId="S::2305698@student.uwtsd.ac.uk::c6682646-8e1e-43ac-826c-14172f1f3298" providerId="AD" clId="Web-{5B8A1C0B-0913-3D12-98F5-14DA0EB15565}" dt="2026-01-22T22:19:37.470" v="422"/>
          <ac:spMkLst>
            <pc:docMk/>
            <pc:sldMk cId="309932784" sldId="262"/>
            <ac:spMk id="7" creationId="{37C4CE44-09CC-9EEC-C807-2F870A065322}"/>
          </ac:spMkLst>
        </pc:spChg>
        <pc:spChg chg="add">
          <ac:chgData name="Nia Hill (2305698)" userId="S::2305698@student.uwtsd.ac.uk::c6682646-8e1e-43ac-826c-14172f1f3298" providerId="AD" clId="Web-{5B8A1C0B-0913-3D12-98F5-14DA0EB15565}" dt="2026-01-22T22:19:56.626" v="424"/>
          <ac:spMkLst>
            <pc:docMk/>
            <pc:sldMk cId="309932784" sldId="262"/>
            <ac:spMk id="14" creationId="{BACC6370-2D7E-4714-9D71-7542949D7D5D}"/>
          </ac:spMkLst>
        </pc:spChg>
        <pc:spChg chg="add">
          <ac:chgData name="Nia Hill (2305698)" userId="S::2305698@student.uwtsd.ac.uk::c6682646-8e1e-43ac-826c-14172f1f3298" providerId="AD" clId="Web-{5B8A1C0B-0913-3D12-98F5-14DA0EB15565}" dt="2026-01-22T22:19:56.626" v="424"/>
          <ac:spMkLst>
            <pc:docMk/>
            <pc:sldMk cId="309932784" sldId="262"/>
            <ac:spMk id="16" creationId="{F68B3F68-107C-434F-AA38-110D5EA91B85}"/>
          </ac:spMkLst>
        </pc:spChg>
        <pc:spChg chg="add">
          <ac:chgData name="Nia Hill (2305698)" userId="S::2305698@student.uwtsd.ac.uk::c6682646-8e1e-43ac-826c-14172f1f3298" providerId="AD" clId="Web-{5B8A1C0B-0913-3D12-98F5-14DA0EB15565}" dt="2026-01-22T22:19:56.626" v="424"/>
          <ac:spMkLst>
            <pc:docMk/>
            <pc:sldMk cId="309932784" sldId="262"/>
            <ac:spMk id="18" creationId="{AAD0DBB9-1A4B-4391-81D4-CB19F9AB918A}"/>
          </ac:spMkLst>
        </pc:spChg>
        <pc:spChg chg="add">
          <ac:chgData name="Nia Hill (2305698)" userId="S::2305698@student.uwtsd.ac.uk::c6682646-8e1e-43ac-826c-14172f1f3298" providerId="AD" clId="Web-{5B8A1C0B-0913-3D12-98F5-14DA0EB15565}" dt="2026-01-22T22:19:56.626" v="424"/>
          <ac:spMkLst>
            <pc:docMk/>
            <pc:sldMk cId="309932784" sldId="262"/>
            <ac:spMk id="20" creationId="{063BBA22-50EA-4C4D-BE05-F1CE4E63AA56}"/>
          </ac:spMkLst>
        </pc:spChg>
        <pc:graphicFrameChg chg="add del mod ord modGraphic">
          <ac:chgData name="Nia Hill (2305698)" userId="S::2305698@student.uwtsd.ac.uk::c6682646-8e1e-43ac-826c-14172f1f3298" providerId="AD" clId="Web-{5B8A1C0B-0913-3D12-98F5-14DA0EB15565}" dt="2026-01-22T22:19:34.563" v="421"/>
          <ac:graphicFrameMkLst>
            <pc:docMk/>
            <pc:sldMk cId="309932784" sldId="262"/>
            <ac:graphicFrameMk id="5" creationId="{B4946A98-8CAC-1ECE-B992-2139A3C4AB3E}"/>
          </ac:graphicFrameMkLst>
        </pc:graphicFrameChg>
        <pc:graphicFrameChg chg="add mod ord modGraphic">
          <ac:chgData name="Nia Hill (2305698)" userId="S::2305698@student.uwtsd.ac.uk::c6682646-8e1e-43ac-826c-14172f1f3298" providerId="AD" clId="Web-{5B8A1C0B-0913-3D12-98F5-14DA0EB15565}" dt="2026-01-22T22:57:27.065" v="718"/>
          <ac:graphicFrameMkLst>
            <pc:docMk/>
            <pc:sldMk cId="309932784" sldId="262"/>
            <ac:graphicFrameMk id="9" creationId="{B04ACA7B-9FC1-4317-F417-7F29324D3D04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A2C36E-91EB-465D-A5C1-173EC528792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A263C03-BC6E-495A-8EC8-D576859E13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Curriculum pressure</a:t>
          </a:r>
        </a:p>
      </dgm:t>
    </dgm:pt>
    <dgm:pt modelId="{C99E6A19-AB4B-4E6E-B341-5E86F20BFB32}" type="parTrans" cxnId="{C4E7E70F-7463-49C3-AFF2-CF744A211AB1}">
      <dgm:prSet/>
      <dgm:spPr/>
      <dgm:t>
        <a:bodyPr/>
        <a:lstStyle/>
        <a:p>
          <a:endParaRPr lang="en-US"/>
        </a:p>
      </dgm:t>
    </dgm:pt>
    <dgm:pt modelId="{74979B64-DB75-49AC-A28B-914BA9C0E78C}" type="sibTrans" cxnId="{C4E7E70F-7463-49C3-AFF2-CF744A211AB1}">
      <dgm:prSet/>
      <dgm:spPr/>
      <dgm:t>
        <a:bodyPr/>
        <a:lstStyle/>
        <a:p>
          <a:endParaRPr lang="en-US"/>
        </a:p>
      </dgm:t>
    </dgm:pt>
    <dgm:pt modelId="{FD034283-4B03-4770-B1CE-C7AD220E4F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Health and safety concerns</a:t>
          </a:r>
        </a:p>
      </dgm:t>
    </dgm:pt>
    <dgm:pt modelId="{10AE602E-B865-46C9-990B-DEEFE3414F8E}" type="parTrans" cxnId="{9F5648F2-21A9-4800-8EB3-F78E008BEC6B}">
      <dgm:prSet/>
      <dgm:spPr/>
      <dgm:t>
        <a:bodyPr/>
        <a:lstStyle/>
        <a:p>
          <a:endParaRPr lang="en-US"/>
        </a:p>
      </dgm:t>
    </dgm:pt>
    <dgm:pt modelId="{FBDCB651-E655-4922-8101-633547A5FFA8}" type="sibTrans" cxnId="{9F5648F2-21A9-4800-8EB3-F78E008BEC6B}">
      <dgm:prSet/>
      <dgm:spPr/>
      <dgm:t>
        <a:bodyPr/>
        <a:lstStyle/>
        <a:p>
          <a:endParaRPr lang="en-US"/>
        </a:p>
      </dgm:t>
    </dgm:pt>
    <dgm:pt modelId="{869F8735-62C3-456D-8450-5A4858EDB6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Lack of facilities and staff expertise</a:t>
          </a:r>
        </a:p>
      </dgm:t>
    </dgm:pt>
    <dgm:pt modelId="{F598D092-F7AF-4847-ADD4-B8094B609E52}" type="parTrans" cxnId="{FFCC2B22-CA45-4F3E-B2C0-DE0AF857F357}">
      <dgm:prSet/>
      <dgm:spPr/>
      <dgm:t>
        <a:bodyPr/>
        <a:lstStyle/>
        <a:p>
          <a:endParaRPr lang="en-US"/>
        </a:p>
      </dgm:t>
    </dgm:pt>
    <dgm:pt modelId="{53BC493D-8961-429A-9271-46F12271ED34}" type="sibTrans" cxnId="{FFCC2B22-CA45-4F3E-B2C0-DE0AF857F357}">
      <dgm:prSet/>
      <dgm:spPr/>
      <dgm:t>
        <a:bodyPr/>
        <a:lstStyle/>
        <a:p>
          <a:endParaRPr lang="en-US"/>
        </a:p>
      </dgm:t>
    </dgm:pt>
    <dgm:pt modelId="{3DE37079-6BF4-4C3D-B8A8-169C25B6CDB0}" type="pres">
      <dgm:prSet presAssocID="{46A2C36E-91EB-465D-A5C1-173EC5287925}" presName="root" presStyleCnt="0">
        <dgm:presLayoutVars>
          <dgm:dir/>
          <dgm:resizeHandles val="exact"/>
        </dgm:presLayoutVars>
      </dgm:prSet>
      <dgm:spPr/>
    </dgm:pt>
    <dgm:pt modelId="{37209B8A-1EE0-4E9B-BD1A-7DC116490566}" type="pres">
      <dgm:prSet presAssocID="{DA263C03-BC6E-495A-8EC8-D576859E13B9}" presName="compNode" presStyleCnt="0"/>
      <dgm:spPr/>
    </dgm:pt>
    <dgm:pt modelId="{66BBAC36-3F17-4E9E-829A-BC14A86F63CF}" type="pres">
      <dgm:prSet presAssocID="{DA263C03-BC6E-495A-8EC8-D576859E13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5188653-4972-4ED6-875A-A947DB515DC9}" type="pres">
      <dgm:prSet presAssocID="{DA263C03-BC6E-495A-8EC8-D576859E13B9}" presName="spaceRect" presStyleCnt="0"/>
      <dgm:spPr/>
    </dgm:pt>
    <dgm:pt modelId="{85EF4C79-F526-47EF-9B8F-079BA66DED4E}" type="pres">
      <dgm:prSet presAssocID="{DA263C03-BC6E-495A-8EC8-D576859E13B9}" presName="textRect" presStyleLbl="revTx" presStyleIdx="0" presStyleCnt="3">
        <dgm:presLayoutVars>
          <dgm:chMax val="1"/>
          <dgm:chPref val="1"/>
        </dgm:presLayoutVars>
      </dgm:prSet>
      <dgm:spPr/>
    </dgm:pt>
    <dgm:pt modelId="{9F02F72C-3AC4-4845-A89D-4BD9CAEC8E1A}" type="pres">
      <dgm:prSet presAssocID="{74979B64-DB75-49AC-A28B-914BA9C0E78C}" presName="sibTrans" presStyleCnt="0"/>
      <dgm:spPr/>
    </dgm:pt>
    <dgm:pt modelId="{F7438DD0-FC04-4AC9-A9FC-1CF0C5C90482}" type="pres">
      <dgm:prSet presAssocID="{FD034283-4B03-4770-B1CE-C7AD220E4F85}" presName="compNode" presStyleCnt="0"/>
      <dgm:spPr/>
    </dgm:pt>
    <dgm:pt modelId="{05D73772-DB5E-4F75-9210-F85EB278146B}" type="pres">
      <dgm:prSet presAssocID="{FD034283-4B03-4770-B1CE-C7AD220E4F8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87B2065-18ED-4670-AC9C-0F30C6DA9694}" type="pres">
      <dgm:prSet presAssocID="{FD034283-4B03-4770-B1CE-C7AD220E4F85}" presName="spaceRect" presStyleCnt="0"/>
      <dgm:spPr/>
    </dgm:pt>
    <dgm:pt modelId="{04B5CCB8-D0EA-4340-AB74-9E1398AFB942}" type="pres">
      <dgm:prSet presAssocID="{FD034283-4B03-4770-B1CE-C7AD220E4F85}" presName="textRect" presStyleLbl="revTx" presStyleIdx="1" presStyleCnt="3">
        <dgm:presLayoutVars>
          <dgm:chMax val="1"/>
          <dgm:chPref val="1"/>
        </dgm:presLayoutVars>
      </dgm:prSet>
      <dgm:spPr/>
    </dgm:pt>
    <dgm:pt modelId="{098CD3A1-F4D5-4A52-9531-563190C49A6A}" type="pres">
      <dgm:prSet presAssocID="{FBDCB651-E655-4922-8101-633547A5FFA8}" presName="sibTrans" presStyleCnt="0"/>
      <dgm:spPr/>
    </dgm:pt>
    <dgm:pt modelId="{4614DA94-B25F-4076-9446-09760136CFF7}" type="pres">
      <dgm:prSet presAssocID="{869F8735-62C3-456D-8450-5A4858EDB682}" presName="compNode" presStyleCnt="0"/>
      <dgm:spPr/>
    </dgm:pt>
    <dgm:pt modelId="{3B969F57-FE85-47FF-91DA-B5B2CA1D3E7F}" type="pres">
      <dgm:prSet presAssocID="{869F8735-62C3-456D-8450-5A4858EDB68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C1BBE5CC-2D42-4422-9B5F-3CFDA9887478}" type="pres">
      <dgm:prSet presAssocID="{869F8735-62C3-456D-8450-5A4858EDB682}" presName="spaceRect" presStyleCnt="0"/>
      <dgm:spPr/>
    </dgm:pt>
    <dgm:pt modelId="{240BE85A-D343-4042-92F3-B95051DC4B66}" type="pres">
      <dgm:prSet presAssocID="{869F8735-62C3-456D-8450-5A4858EDB68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4E7E70F-7463-49C3-AFF2-CF744A211AB1}" srcId="{46A2C36E-91EB-465D-A5C1-173EC5287925}" destId="{DA263C03-BC6E-495A-8EC8-D576859E13B9}" srcOrd="0" destOrd="0" parTransId="{C99E6A19-AB4B-4E6E-B341-5E86F20BFB32}" sibTransId="{74979B64-DB75-49AC-A28B-914BA9C0E78C}"/>
    <dgm:cxn modelId="{FFCC2B22-CA45-4F3E-B2C0-DE0AF857F357}" srcId="{46A2C36E-91EB-465D-A5C1-173EC5287925}" destId="{869F8735-62C3-456D-8450-5A4858EDB682}" srcOrd="2" destOrd="0" parTransId="{F598D092-F7AF-4847-ADD4-B8094B609E52}" sibTransId="{53BC493D-8961-429A-9271-46F12271ED34}"/>
    <dgm:cxn modelId="{E6E4D6AA-C25E-426F-8CB6-DC5D06875C3F}" type="presOf" srcId="{46A2C36E-91EB-465D-A5C1-173EC5287925}" destId="{3DE37079-6BF4-4C3D-B8A8-169C25B6CDB0}" srcOrd="0" destOrd="0" presId="urn:microsoft.com/office/officeart/2018/2/layout/IconLabelList"/>
    <dgm:cxn modelId="{63C8AAB4-1B86-4600-B16F-D11D47A64B5B}" type="presOf" srcId="{FD034283-4B03-4770-B1CE-C7AD220E4F85}" destId="{04B5CCB8-D0EA-4340-AB74-9E1398AFB942}" srcOrd="0" destOrd="0" presId="urn:microsoft.com/office/officeart/2018/2/layout/IconLabelList"/>
    <dgm:cxn modelId="{D93A15BC-CCD7-4810-A9AA-E74E4366953C}" type="presOf" srcId="{869F8735-62C3-456D-8450-5A4858EDB682}" destId="{240BE85A-D343-4042-92F3-B95051DC4B66}" srcOrd="0" destOrd="0" presId="urn:microsoft.com/office/officeart/2018/2/layout/IconLabelList"/>
    <dgm:cxn modelId="{8D635AEE-62CA-434D-98CD-BC3FF04B28EC}" type="presOf" srcId="{DA263C03-BC6E-495A-8EC8-D576859E13B9}" destId="{85EF4C79-F526-47EF-9B8F-079BA66DED4E}" srcOrd="0" destOrd="0" presId="urn:microsoft.com/office/officeart/2018/2/layout/IconLabelList"/>
    <dgm:cxn modelId="{9F5648F2-21A9-4800-8EB3-F78E008BEC6B}" srcId="{46A2C36E-91EB-465D-A5C1-173EC5287925}" destId="{FD034283-4B03-4770-B1CE-C7AD220E4F85}" srcOrd="1" destOrd="0" parTransId="{10AE602E-B865-46C9-990B-DEEFE3414F8E}" sibTransId="{FBDCB651-E655-4922-8101-633547A5FFA8}"/>
    <dgm:cxn modelId="{4D717002-EBCB-42EA-A932-198CB6F7FAF1}" type="presParOf" srcId="{3DE37079-6BF4-4C3D-B8A8-169C25B6CDB0}" destId="{37209B8A-1EE0-4E9B-BD1A-7DC116490566}" srcOrd="0" destOrd="0" presId="urn:microsoft.com/office/officeart/2018/2/layout/IconLabelList"/>
    <dgm:cxn modelId="{AC646A3B-DF76-437C-9E7C-444CC7FDCBF4}" type="presParOf" srcId="{37209B8A-1EE0-4E9B-BD1A-7DC116490566}" destId="{66BBAC36-3F17-4E9E-829A-BC14A86F63CF}" srcOrd="0" destOrd="0" presId="urn:microsoft.com/office/officeart/2018/2/layout/IconLabelList"/>
    <dgm:cxn modelId="{21313BEC-6DC6-42E4-A068-993AC66BA875}" type="presParOf" srcId="{37209B8A-1EE0-4E9B-BD1A-7DC116490566}" destId="{15188653-4972-4ED6-875A-A947DB515DC9}" srcOrd="1" destOrd="0" presId="urn:microsoft.com/office/officeart/2018/2/layout/IconLabelList"/>
    <dgm:cxn modelId="{1D1DB6A4-970D-4349-8FC5-E7852DE750DA}" type="presParOf" srcId="{37209B8A-1EE0-4E9B-BD1A-7DC116490566}" destId="{85EF4C79-F526-47EF-9B8F-079BA66DED4E}" srcOrd="2" destOrd="0" presId="urn:microsoft.com/office/officeart/2018/2/layout/IconLabelList"/>
    <dgm:cxn modelId="{5E69E4A8-08F3-4582-BEC9-8C479290E79F}" type="presParOf" srcId="{3DE37079-6BF4-4C3D-B8A8-169C25B6CDB0}" destId="{9F02F72C-3AC4-4845-A89D-4BD9CAEC8E1A}" srcOrd="1" destOrd="0" presId="urn:microsoft.com/office/officeart/2018/2/layout/IconLabelList"/>
    <dgm:cxn modelId="{F338E14E-FEE1-4CC6-BBE0-B04E89BEDDCF}" type="presParOf" srcId="{3DE37079-6BF4-4C3D-B8A8-169C25B6CDB0}" destId="{F7438DD0-FC04-4AC9-A9FC-1CF0C5C90482}" srcOrd="2" destOrd="0" presId="urn:microsoft.com/office/officeart/2018/2/layout/IconLabelList"/>
    <dgm:cxn modelId="{4B136CA7-B798-42E7-B87B-39700F4990B6}" type="presParOf" srcId="{F7438DD0-FC04-4AC9-A9FC-1CF0C5C90482}" destId="{05D73772-DB5E-4F75-9210-F85EB278146B}" srcOrd="0" destOrd="0" presId="urn:microsoft.com/office/officeart/2018/2/layout/IconLabelList"/>
    <dgm:cxn modelId="{72544435-41AC-47ED-91B6-EFD23AD8E591}" type="presParOf" srcId="{F7438DD0-FC04-4AC9-A9FC-1CF0C5C90482}" destId="{F87B2065-18ED-4670-AC9C-0F30C6DA9694}" srcOrd="1" destOrd="0" presId="urn:microsoft.com/office/officeart/2018/2/layout/IconLabelList"/>
    <dgm:cxn modelId="{DC1FD022-E294-4FB9-B962-DE1BC8DA1BA4}" type="presParOf" srcId="{F7438DD0-FC04-4AC9-A9FC-1CF0C5C90482}" destId="{04B5CCB8-D0EA-4340-AB74-9E1398AFB942}" srcOrd="2" destOrd="0" presId="urn:microsoft.com/office/officeart/2018/2/layout/IconLabelList"/>
    <dgm:cxn modelId="{E19F1397-C9B3-45F7-A6F5-515CD2EA15E1}" type="presParOf" srcId="{3DE37079-6BF4-4C3D-B8A8-169C25B6CDB0}" destId="{098CD3A1-F4D5-4A52-9531-563190C49A6A}" srcOrd="3" destOrd="0" presId="urn:microsoft.com/office/officeart/2018/2/layout/IconLabelList"/>
    <dgm:cxn modelId="{656D99AE-CAA9-4529-A6A1-79BD352E89E3}" type="presParOf" srcId="{3DE37079-6BF4-4C3D-B8A8-169C25B6CDB0}" destId="{4614DA94-B25F-4076-9446-09760136CFF7}" srcOrd="4" destOrd="0" presId="urn:microsoft.com/office/officeart/2018/2/layout/IconLabelList"/>
    <dgm:cxn modelId="{341C5F50-E362-4CA8-9BD6-3A097A9BB406}" type="presParOf" srcId="{4614DA94-B25F-4076-9446-09760136CFF7}" destId="{3B969F57-FE85-47FF-91DA-B5B2CA1D3E7F}" srcOrd="0" destOrd="0" presId="urn:microsoft.com/office/officeart/2018/2/layout/IconLabelList"/>
    <dgm:cxn modelId="{9511D62D-1141-4EBE-9207-36694BF80AAC}" type="presParOf" srcId="{4614DA94-B25F-4076-9446-09760136CFF7}" destId="{C1BBE5CC-2D42-4422-9B5F-3CFDA9887478}" srcOrd="1" destOrd="0" presId="urn:microsoft.com/office/officeart/2018/2/layout/IconLabelList"/>
    <dgm:cxn modelId="{4A7A45A3-8B64-4E5C-93AA-223AA083F231}" type="presParOf" srcId="{4614DA94-B25F-4076-9446-09760136CFF7}" destId="{240BE85A-D343-4042-92F3-B95051DC4B6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AD7DAC-A189-471B-A3A8-6938B6F1544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B43745-8BD0-4AD6-9376-A842758C14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suitable facilities</a:t>
          </a:r>
          <a:endParaRPr lang="en-US"/>
        </a:p>
      </dgm:t>
    </dgm:pt>
    <dgm:pt modelId="{8DF9E2D3-1C44-41EA-A55D-F7E1033BC53A}" type="parTrans" cxnId="{1BEFD591-379B-4110-84F1-86D42C4624C1}">
      <dgm:prSet/>
      <dgm:spPr/>
      <dgm:t>
        <a:bodyPr/>
        <a:lstStyle/>
        <a:p>
          <a:endParaRPr lang="en-US"/>
        </a:p>
      </dgm:t>
    </dgm:pt>
    <dgm:pt modelId="{B10EDD99-F1CA-48B7-AD25-AAA2EAE4640A}" type="sibTrans" cxnId="{1BEFD591-379B-4110-84F1-86D42C4624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7198F12-0FAC-4508-855E-79A40DB098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lack of specialist equipment</a:t>
          </a:r>
          <a:endParaRPr lang="en-US"/>
        </a:p>
      </dgm:t>
    </dgm:pt>
    <dgm:pt modelId="{5F78F048-0248-4516-A55A-301F99070FC8}" type="parTrans" cxnId="{30A6DCFA-3490-4FEA-8D9F-6CD91CCA32CC}">
      <dgm:prSet/>
      <dgm:spPr/>
      <dgm:t>
        <a:bodyPr/>
        <a:lstStyle/>
        <a:p>
          <a:endParaRPr lang="en-US"/>
        </a:p>
      </dgm:t>
    </dgm:pt>
    <dgm:pt modelId="{162C07E2-5421-4E09-A5A0-CCCA293942C5}" type="sibTrans" cxnId="{30A6DCFA-3490-4FEA-8D9F-6CD91CCA32C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5759DF-E9E2-4EBA-8C1D-E98A806265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Insufficient staff expertise</a:t>
          </a:r>
          <a:endParaRPr lang="en-US"/>
        </a:p>
      </dgm:t>
    </dgm:pt>
    <dgm:pt modelId="{1FD9F756-2732-4760-BC4A-690D45D75748}" type="parTrans" cxnId="{59F4EAAC-3A14-426F-880C-837C7E94AB80}">
      <dgm:prSet/>
      <dgm:spPr/>
      <dgm:t>
        <a:bodyPr/>
        <a:lstStyle/>
        <a:p>
          <a:endParaRPr lang="en-US"/>
        </a:p>
      </dgm:t>
    </dgm:pt>
    <dgm:pt modelId="{DE600820-A76D-4DD5-B51A-0D8A37C5ECE5}" type="sibTrans" cxnId="{59F4EAAC-3A14-426F-880C-837C7E94AB8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809E406-84D1-4CCE-95E8-70E8F3E123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Water-based activities, such as kayaking, are especially difficult</a:t>
          </a:r>
          <a:endParaRPr lang="en-US"/>
        </a:p>
      </dgm:t>
    </dgm:pt>
    <dgm:pt modelId="{C3DFE3A8-F32A-410F-BC7F-B99470C06702}" type="parTrans" cxnId="{37A17437-4AA4-4C94-BC4C-283B841617F8}">
      <dgm:prSet/>
      <dgm:spPr/>
      <dgm:t>
        <a:bodyPr/>
        <a:lstStyle/>
        <a:p>
          <a:endParaRPr lang="en-US"/>
        </a:p>
      </dgm:t>
    </dgm:pt>
    <dgm:pt modelId="{C2745CC7-BF55-4CCF-8038-B536B4FEA91E}" type="sibTrans" cxnId="{37A17437-4AA4-4C94-BC4C-283B841617F8}">
      <dgm:prSet/>
      <dgm:spPr/>
      <dgm:t>
        <a:bodyPr/>
        <a:lstStyle/>
        <a:p>
          <a:endParaRPr lang="en-US"/>
        </a:p>
      </dgm:t>
    </dgm:pt>
    <dgm:pt modelId="{F149FB4C-C763-4C0B-A894-8855A94A8F29}" type="pres">
      <dgm:prSet presAssocID="{CDAD7DAC-A189-471B-A3A8-6938B6F15445}" presName="root" presStyleCnt="0">
        <dgm:presLayoutVars>
          <dgm:dir/>
          <dgm:resizeHandles val="exact"/>
        </dgm:presLayoutVars>
      </dgm:prSet>
      <dgm:spPr/>
    </dgm:pt>
    <dgm:pt modelId="{7CA7CB80-AC62-44CA-8D70-FB356F8E843C}" type="pres">
      <dgm:prSet presAssocID="{CDAD7DAC-A189-471B-A3A8-6938B6F15445}" presName="container" presStyleCnt="0">
        <dgm:presLayoutVars>
          <dgm:dir/>
          <dgm:resizeHandles val="exact"/>
        </dgm:presLayoutVars>
      </dgm:prSet>
      <dgm:spPr/>
    </dgm:pt>
    <dgm:pt modelId="{C72D30C4-70E0-436D-BDB1-86C53979C22C}" type="pres">
      <dgm:prSet presAssocID="{97B43745-8BD0-4AD6-9376-A842758C145C}" presName="compNode" presStyleCnt="0"/>
      <dgm:spPr/>
    </dgm:pt>
    <dgm:pt modelId="{688CBAE8-CE26-4721-8642-72E6258271C9}" type="pres">
      <dgm:prSet presAssocID="{97B43745-8BD0-4AD6-9376-A842758C145C}" presName="iconBgRect" presStyleLbl="bgShp" presStyleIdx="0" presStyleCnt="4"/>
      <dgm:spPr/>
    </dgm:pt>
    <dgm:pt modelId="{369A5B3A-89C2-4D54-A4AD-E8914418AAEF}" type="pres">
      <dgm:prSet presAssocID="{97B43745-8BD0-4AD6-9376-A842758C145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A03C1B41-C4B6-4F68-85B6-B298DFE4A920}" type="pres">
      <dgm:prSet presAssocID="{97B43745-8BD0-4AD6-9376-A842758C145C}" presName="spaceRect" presStyleCnt="0"/>
      <dgm:spPr/>
    </dgm:pt>
    <dgm:pt modelId="{92AD5D44-B97A-45CB-8D5D-EF58B35676DE}" type="pres">
      <dgm:prSet presAssocID="{97B43745-8BD0-4AD6-9376-A842758C145C}" presName="textRect" presStyleLbl="revTx" presStyleIdx="0" presStyleCnt="4">
        <dgm:presLayoutVars>
          <dgm:chMax val="1"/>
          <dgm:chPref val="1"/>
        </dgm:presLayoutVars>
      </dgm:prSet>
      <dgm:spPr/>
    </dgm:pt>
    <dgm:pt modelId="{EDBD68F3-0BFC-4B75-B903-99AA7E18ED26}" type="pres">
      <dgm:prSet presAssocID="{B10EDD99-F1CA-48B7-AD25-AAA2EAE4640A}" presName="sibTrans" presStyleLbl="sibTrans2D1" presStyleIdx="0" presStyleCnt="0"/>
      <dgm:spPr/>
    </dgm:pt>
    <dgm:pt modelId="{EC951CBD-FD17-43E1-A17C-AFBAEF708998}" type="pres">
      <dgm:prSet presAssocID="{A7198F12-0FAC-4508-855E-79A40DB09816}" presName="compNode" presStyleCnt="0"/>
      <dgm:spPr/>
    </dgm:pt>
    <dgm:pt modelId="{41E810C8-8C6F-4260-B8EF-7BDF0342BEC6}" type="pres">
      <dgm:prSet presAssocID="{A7198F12-0FAC-4508-855E-79A40DB09816}" presName="iconBgRect" presStyleLbl="bgShp" presStyleIdx="1" presStyleCnt="4"/>
      <dgm:spPr/>
    </dgm:pt>
    <dgm:pt modelId="{869F63CD-0222-4534-969E-C38BF2C98844}" type="pres">
      <dgm:prSet presAssocID="{A7198F12-0FAC-4508-855E-79A40DB0981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norkelingMask"/>
        </a:ext>
      </dgm:extLst>
    </dgm:pt>
    <dgm:pt modelId="{E8CA4362-CA3D-45CF-A9E7-5B08228BDB8E}" type="pres">
      <dgm:prSet presAssocID="{A7198F12-0FAC-4508-855E-79A40DB09816}" presName="spaceRect" presStyleCnt="0"/>
      <dgm:spPr/>
    </dgm:pt>
    <dgm:pt modelId="{0AD89EC4-E080-4D79-9AB5-A156B0B76B20}" type="pres">
      <dgm:prSet presAssocID="{A7198F12-0FAC-4508-855E-79A40DB09816}" presName="textRect" presStyleLbl="revTx" presStyleIdx="1" presStyleCnt="4">
        <dgm:presLayoutVars>
          <dgm:chMax val="1"/>
          <dgm:chPref val="1"/>
        </dgm:presLayoutVars>
      </dgm:prSet>
      <dgm:spPr/>
    </dgm:pt>
    <dgm:pt modelId="{5523F13E-EBA9-4E52-B1BC-EFCEF156DE98}" type="pres">
      <dgm:prSet presAssocID="{162C07E2-5421-4E09-A5A0-CCCA293942C5}" presName="sibTrans" presStyleLbl="sibTrans2D1" presStyleIdx="0" presStyleCnt="0"/>
      <dgm:spPr/>
    </dgm:pt>
    <dgm:pt modelId="{41747458-68C9-4FF8-8674-ECFB6DAB170B}" type="pres">
      <dgm:prSet presAssocID="{795759DF-E9E2-4EBA-8C1D-E98A80626555}" presName="compNode" presStyleCnt="0"/>
      <dgm:spPr/>
    </dgm:pt>
    <dgm:pt modelId="{ECE32550-5607-4DDB-890B-D853425C7B1D}" type="pres">
      <dgm:prSet presAssocID="{795759DF-E9E2-4EBA-8C1D-E98A80626555}" presName="iconBgRect" presStyleLbl="bgShp" presStyleIdx="2" presStyleCnt="4"/>
      <dgm:spPr/>
    </dgm:pt>
    <dgm:pt modelId="{F593EC35-C0B1-4BAF-B5D9-433995A5F258}" type="pres">
      <dgm:prSet presAssocID="{795759DF-E9E2-4EBA-8C1D-E98A8062655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7BD706D-B77C-4BFB-B9B7-25A6B3B565EA}" type="pres">
      <dgm:prSet presAssocID="{795759DF-E9E2-4EBA-8C1D-E98A80626555}" presName="spaceRect" presStyleCnt="0"/>
      <dgm:spPr/>
    </dgm:pt>
    <dgm:pt modelId="{D35A721E-0B67-46C0-BE82-4E54E13DC327}" type="pres">
      <dgm:prSet presAssocID="{795759DF-E9E2-4EBA-8C1D-E98A80626555}" presName="textRect" presStyleLbl="revTx" presStyleIdx="2" presStyleCnt="4">
        <dgm:presLayoutVars>
          <dgm:chMax val="1"/>
          <dgm:chPref val="1"/>
        </dgm:presLayoutVars>
      </dgm:prSet>
      <dgm:spPr/>
    </dgm:pt>
    <dgm:pt modelId="{5F8F1926-5106-4E3C-AE0A-800E397D0ABC}" type="pres">
      <dgm:prSet presAssocID="{DE600820-A76D-4DD5-B51A-0D8A37C5ECE5}" presName="sibTrans" presStyleLbl="sibTrans2D1" presStyleIdx="0" presStyleCnt="0"/>
      <dgm:spPr/>
    </dgm:pt>
    <dgm:pt modelId="{D498A991-B020-4DC6-9E21-8C706D1A27C0}" type="pres">
      <dgm:prSet presAssocID="{F809E406-84D1-4CCE-95E8-70E8F3E12387}" presName="compNode" presStyleCnt="0"/>
      <dgm:spPr/>
    </dgm:pt>
    <dgm:pt modelId="{2F86BDA5-03A9-4749-87F5-B29AF42EFF2B}" type="pres">
      <dgm:prSet presAssocID="{F809E406-84D1-4CCE-95E8-70E8F3E12387}" presName="iconBgRect" presStyleLbl="bgShp" presStyleIdx="3" presStyleCnt="4"/>
      <dgm:spPr/>
    </dgm:pt>
    <dgm:pt modelId="{9D387C63-E09C-43B2-8BD3-1FF1AC692890}" type="pres">
      <dgm:prSet presAssocID="{F809E406-84D1-4CCE-95E8-70E8F3E1238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noe"/>
        </a:ext>
      </dgm:extLst>
    </dgm:pt>
    <dgm:pt modelId="{3CE4BD53-2CB1-48AF-9CF6-ECAA006B4243}" type="pres">
      <dgm:prSet presAssocID="{F809E406-84D1-4CCE-95E8-70E8F3E12387}" presName="spaceRect" presStyleCnt="0"/>
      <dgm:spPr/>
    </dgm:pt>
    <dgm:pt modelId="{A162B958-2BBB-4066-A499-79DBA8C7E811}" type="pres">
      <dgm:prSet presAssocID="{F809E406-84D1-4CCE-95E8-70E8F3E1238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D3CBF00-1C9E-40F3-82E2-8A343A97CE68}" type="presOf" srcId="{162C07E2-5421-4E09-A5A0-CCCA293942C5}" destId="{5523F13E-EBA9-4E52-B1BC-EFCEF156DE98}" srcOrd="0" destOrd="0" presId="urn:microsoft.com/office/officeart/2018/2/layout/IconCircleList"/>
    <dgm:cxn modelId="{309FA20C-7A3D-4CA1-8DAA-E3272E289A47}" type="presOf" srcId="{F809E406-84D1-4CCE-95E8-70E8F3E12387}" destId="{A162B958-2BBB-4066-A499-79DBA8C7E811}" srcOrd="0" destOrd="0" presId="urn:microsoft.com/office/officeart/2018/2/layout/IconCircleList"/>
    <dgm:cxn modelId="{591EC932-A52D-40BB-AC27-2A3BC5E90CF6}" type="presOf" srcId="{97B43745-8BD0-4AD6-9376-A842758C145C}" destId="{92AD5D44-B97A-45CB-8D5D-EF58B35676DE}" srcOrd="0" destOrd="0" presId="urn:microsoft.com/office/officeart/2018/2/layout/IconCircleList"/>
    <dgm:cxn modelId="{37A17437-4AA4-4C94-BC4C-283B841617F8}" srcId="{CDAD7DAC-A189-471B-A3A8-6938B6F15445}" destId="{F809E406-84D1-4CCE-95E8-70E8F3E12387}" srcOrd="3" destOrd="0" parTransId="{C3DFE3A8-F32A-410F-BC7F-B99470C06702}" sibTransId="{C2745CC7-BF55-4CCF-8038-B536B4FEA91E}"/>
    <dgm:cxn modelId="{6FE79D54-2602-4B6D-AA84-4D1584D60D56}" type="presOf" srcId="{A7198F12-0FAC-4508-855E-79A40DB09816}" destId="{0AD89EC4-E080-4D79-9AB5-A156B0B76B20}" srcOrd="0" destOrd="0" presId="urn:microsoft.com/office/officeart/2018/2/layout/IconCircleList"/>
    <dgm:cxn modelId="{7D3E3D79-F867-4B04-AAA7-5CD82787040D}" type="presOf" srcId="{B10EDD99-F1CA-48B7-AD25-AAA2EAE4640A}" destId="{EDBD68F3-0BFC-4B75-B903-99AA7E18ED26}" srcOrd="0" destOrd="0" presId="urn:microsoft.com/office/officeart/2018/2/layout/IconCircleList"/>
    <dgm:cxn modelId="{1BEFD591-379B-4110-84F1-86D42C4624C1}" srcId="{CDAD7DAC-A189-471B-A3A8-6938B6F15445}" destId="{97B43745-8BD0-4AD6-9376-A842758C145C}" srcOrd="0" destOrd="0" parTransId="{8DF9E2D3-1C44-41EA-A55D-F7E1033BC53A}" sibTransId="{B10EDD99-F1CA-48B7-AD25-AAA2EAE4640A}"/>
    <dgm:cxn modelId="{59F4EAAC-3A14-426F-880C-837C7E94AB80}" srcId="{CDAD7DAC-A189-471B-A3A8-6938B6F15445}" destId="{795759DF-E9E2-4EBA-8C1D-E98A80626555}" srcOrd="2" destOrd="0" parTransId="{1FD9F756-2732-4760-BC4A-690D45D75748}" sibTransId="{DE600820-A76D-4DD5-B51A-0D8A37C5ECE5}"/>
    <dgm:cxn modelId="{0486F6C5-8EA0-4FF5-B62B-4430547BBDFF}" type="presOf" srcId="{795759DF-E9E2-4EBA-8C1D-E98A80626555}" destId="{D35A721E-0B67-46C0-BE82-4E54E13DC327}" srcOrd="0" destOrd="0" presId="urn:microsoft.com/office/officeart/2018/2/layout/IconCircleList"/>
    <dgm:cxn modelId="{F3BA0DE4-A6B7-46FD-8C84-CDFB4370C936}" type="presOf" srcId="{CDAD7DAC-A189-471B-A3A8-6938B6F15445}" destId="{F149FB4C-C763-4C0B-A894-8855A94A8F29}" srcOrd="0" destOrd="0" presId="urn:microsoft.com/office/officeart/2018/2/layout/IconCircleList"/>
    <dgm:cxn modelId="{069175EC-B00B-4D34-8C7C-8AB7871F95A5}" type="presOf" srcId="{DE600820-A76D-4DD5-B51A-0D8A37C5ECE5}" destId="{5F8F1926-5106-4E3C-AE0A-800E397D0ABC}" srcOrd="0" destOrd="0" presId="urn:microsoft.com/office/officeart/2018/2/layout/IconCircleList"/>
    <dgm:cxn modelId="{30A6DCFA-3490-4FEA-8D9F-6CD91CCA32CC}" srcId="{CDAD7DAC-A189-471B-A3A8-6938B6F15445}" destId="{A7198F12-0FAC-4508-855E-79A40DB09816}" srcOrd="1" destOrd="0" parTransId="{5F78F048-0248-4516-A55A-301F99070FC8}" sibTransId="{162C07E2-5421-4E09-A5A0-CCCA293942C5}"/>
    <dgm:cxn modelId="{807E54F7-E2C3-4B86-BD3C-412F2F2289F2}" type="presParOf" srcId="{F149FB4C-C763-4C0B-A894-8855A94A8F29}" destId="{7CA7CB80-AC62-44CA-8D70-FB356F8E843C}" srcOrd="0" destOrd="0" presId="urn:microsoft.com/office/officeart/2018/2/layout/IconCircleList"/>
    <dgm:cxn modelId="{894E301F-1E29-4919-94D2-73AB85EF46CB}" type="presParOf" srcId="{7CA7CB80-AC62-44CA-8D70-FB356F8E843C}" destId="{C72D30C4-70E0-436D-BDB1-86C53979C22C}" srcOrd="0" destOrd="0" presId="urn:microsoft.com/office/officeart/2018/2/layout/IconCircleList"/>
    <dgm:cxn modelId="{E0E2F2AA-5D11-4BE4-AC0A-2145B75278B9}" type="presParOf" srcId="{C72D30C4-70E0-436D-BDB1-86C53979C22C}" destId="{688CBAE8-CE26-4721-8642-72E6258271C9}" srcOrd="0" destOrd="0" presId="urn:microsoft.com/office/officeart/2018/2/layout/IconCircleList"/>
    <dgm:cxn modelId="{B3473709-BCCF-4D99-AB3D-7D83CB67F73F}" type="presParOf" srcId="{C72D30C4-70E0-436D-BDB1-86C53979C22C}" destId="{369A5B3A-89C2-4D54-A4AD-E8914418AAEF}" srcOrd="1" destOrd="0" presId="urn:microsoft.com/office/officeart/2018/2/layout/IconCircleList"/>
    <dgm:cxn modelId="{A75EAD44-123A-40A0-B3F0-5CBE1414088D}" type="presParOf" srcId="{C72D30C4-70E0-436D-BDB1-86C53979C22C}" destId="{A03C1B41-C4B6-4F68-85B6-B298DFE4A920}" srcOrd="2" destOrd="0" presId="urn:microsoft.com/office/officeart/2018/2/layout/IconCircleList"/>
    <dgm:cxn modelId="{6B73F350-8A2A-4358-B6EF-A5F777B15263}" type="presParOf" srcId="{C72D30C4-70E0-436D-BDB1-86C53979C22C}" destId="{92AD5D44-B97A-45CB-8D5D-EF58B35676DE}" srcOrd="3" destOrd="0" presId="urn:microsoft.com/office/officeart/2018/2/layout/IconCircleList"/>
    <dgm:cxn modelId="{10C60666-047E-4E3D-BFFB-D7B2794D8259}" type="presParOf" srcId="{7CA7CB80-AC62-44CA-8D70-FB356F8E843C}" destId="{EDBD68F3-0BFC-4B75-B903-99AA7E18ED26}" srcOrd="1" destOrd="0" presId="urn:microsoft.com/office/officeart/2018/2/layout/IconCircleList"/>
    <dgm:cxn modelId="{CA6E86DF-388A-4960-8A07-07F3C326F7A4}" type="presParOf" srcId="{7CA7CB80-AC62-44CA-8D70-FB356F8E843C}" destId="{EC951CBD-FD17-43E1-A17C-AFBAEF708998}" srcOrd="2" destOrd="0" presId="urn:microsoft.com/office/officeart/2018/2/layout/IconCircleList"/>
    <dgm:cxn modelId="{76BA5284-833F-46F0-8CB5-872E1837D018}" type="presParOf" srcId="{EC951CBD-FD17-43E1-A17C-AFBAEF708998}" destId="{41E810C8-8C6F-4260-B8EF-7BDF0342BEC6}" srcOrd="0" destOrd="0" presId="urn:microsoft.com/office/officeart/2018/2/layout/IconCircleList"/>
    <dgm:cxn modelId="{5A639E85-2840-4A7C-8BC6-0BB1F60C4B75}" type="presParOf" srcId="{EC951CBD-FD17-43E1-A17C-AFBAEF708998}" destId="{869F63CD-0222-4534-969E-C38BF2C98844}" srcOrd="1" destOrd="0" presId="urn:microsoft.com/office/officeart/2018/2/layout/IconCircleList"/>
    <dgm:cxn modelId="{39C43EF3-7418-43B1-AABA-7324A9FFFCAB}" type="presParOf" srcId="{EC951CBD-FD17-43E1-A17C-AFBAEF708998}" destId="{E8CA4362-CA3D-45CF-A9E7-5B08228BDB8E}" srcOrd="2" destOrd="0" presId="urn:microsoft.com/office/officeart/2018/2/layout/IconCircleList"/>
    <dgm:cxn modelId="{48E13847-8392-4F1E-B1D3-77A0462E78AA}" type="presParOf" srcId="{EC951CBD-FD17-43E1-A17C-AFBAEF708998}" destId="{0AD89EC4-E080-4D79-9AB5-A156B0B76B20}" srcOrd="3" destOrd="0" presId="urn:microsoft.com/office/officeart/2018/2/layout/IconCircleList"/>
    <dgm:cxn modelId="{D4979675-F473-40E3-B0A2-362DE522E300}" type="presParOf" srcId="{7CA7CB80-AC62-44CA-8D70-FB356F8E843C}" destId="{5523F13E-EBA9-4E52-B1BC-EFCEF156DE98}" srcOrd="3" destOrd="0" presId="urn:microsoft.com/office/officeart/2018/2/layout/IconCircleList"/>
    <dgm:cxn modelId="{29590371-602D-44AC-A5A1-A0C574F0B128}" type="presParOf" srcId="{7CA7CB80-AC62-44CA-8D70-FB356F8E843C}" destId="{41747458-68C9-4FF8-8674-ECFB6DAB170B}" srcOrd="4" destOrd="0" presId="urn:microsoft.com/office/officeart/2018/2/layout/IconCircleList"/>
    <dgm:cxn modelId="{216B950E-F8A6-43A2-9BFD-51FAA9A3F9D4}" type="presParOf" srcId="{41747458-68C9-4FF8-8674-ECFB6DAB170B}" destId="{ECE32550-5607-4DDB-890B-D853425C7B1D}" srcOrd="0" destOrd="0" presId="urn:microsoft.com/office/officeart/2018/2/layout/IconCircleList"/>
    <dgm:cxn modelId="{EB2CCA3E-12A0-4726-8F98-65F0FAE36C96}" type="presParOf" srcId="{41747458-68C9-4FF8-8674-ECFB6DAB170B}" destId="{F593EC35-C0B1-4BAF-B5D9-433995A5F258}" srcOrd="1" destOrd="0" presId="urn:microsoft.com/office/officeart/2018/2/layout/IconCircleList"/>
    <dgm:cxn modelId="{78C4FF1C-DC6D-4872-A3BF-2956296BE4D2}" type="presParOf" srcId="{41747458-68C9-4FF8-8674-ECFB6DAB170B}" destId="{E7BD706D-B77C-4BFB-B9B7-25A6B3B565EA}" srcOrd="2" destOrd="0" presId="urn:microsoft.com/office/officeart/2018/2/layout/IconCircleList"/>
    <dgm:cxn modelId="{5AE7603D-25D4-4953-B7F0-29C0D8553D85}" type="presParOf" srcId="{41747458-68C9-4FF8-8674-ECFB6DAB170B}" destId="{D35A721E-0B67-46C0-BE82-4E54E13DC327}" srcOrd="3" destOrd="0" presId="urn:microsoft.com/office/officeart/2018/2/layout/IconCircleList"/>
    <dgm:cxn modelId="{891EABC7-F40B-4B22-AFC8-F3A586C44F29}" type="presParOf" srcId="{7CA7CB80-AC62-44CA-8D70-FB356F8E843C}" destId="{5F8F1926-5106-4E3C-AE0A-800E397D0ABC}" srcOrd="5" destOrd="0" presId="urn:microsoft.com/office/officeart/2018/2/layout/IconCircleList"/>
    <dgm:cxn modelId="{44E85FA3-7C82-41A1-A8C7-656FFE6AD233}" type="presParOf" srcId="{7CA7CB80-AC62-44CA-8D70-FB356F8E843C}" destId="{D498A991-B020-4DC6-9E21-8C706D1A27C0}" srcOrd="6" destOrd="0" presId="urn:microsoft.com/office/officeart/2018/2/layout/IconCircleList"/>
    <dgm:cxn modelId="{C05F82DE-1010-4B4D-BC8C-D35983DB7FA6}" type="presParOf" srcId="{D498A991-B020-4DC6-9E21-8C706D1A27C0}" destId="{2F86BDA5-03A9-4749-87F5-B29AF42EFF2B}" srcOrd="0" destOrd="0" presId="urn:microsoft.com/office/officeart/2018/2/layout/IconCircleList"/>
    <dgm:cxn modelId="{638C1CD5-D43B-4B6E-BF75-740C5E770E6D}" type="presParOf" srcId="{D498A991-B020-4DC6-9E21-8C706D1A27C0}" destId="{9D387C63-E09C-43B2-8BD3-1FF1AC692890}" srcOrd="1" destOrd="0" presId="urn:microsoft.com/office/officeart/2018/2/layout/IconCircleList"/>
    <dgm:cxn modelId="{0A238AC2-5F2E-4A1A-86EB-5CABF6D138ED}" type="presParOf" srcId="{D498A991-B020-4DC6-9E21-8C706D1A27C0}" destId="{3CE4BD53-2CB1-48AF-9CF6-ECAA006B4243}" srcOrd="2" destOrd="0" presId="urn:microsoft.com/office/officeart/2018/2/layout/IconCircleList"/>
    <dgm:cxn modelId="{9DCC6597-4113-43FA-B3B8-649EA38B0C93}" type="presParOf" srcId="{D498A991-B020-4DC6-9E21-8C706D1A27C0}" destId="{A162B958-2BBB-4066-A499-79DBA8C7E81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662F8A-1A1A-4D9D-9E83-08ECF6794005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7B6C53B-5F49-4A47-B7FB-05B75AD9E339}">
      <dgm:prSet/>
      <dgm:spPr/>
      <dgm:t>
        <a:bodyPr/>
        <a:lstStyle/>
        <a:p>
          <a:r>
            <a:rPr lang="en-US"/>
            <a:t>Participation</a:t>
          </a:r>
        </a:p>
      </dgm:t>
    </dgm:pt>
    <dgm:pt modelId="{C0CAABE4-A3BD-450F-AD2F-C8056E0CB78C}" type="parTrans" cxnId="{21167E5C-93BC-4BD8-89CB-B83D75CAC8B2}">
      <dgm:prSet/>
      <dgm:spPr/>
      <dgm:t>
        <a:bodyPr/>
        <a:lstStyle/>
        <a:p>
          <a:endParaRPr lang="en-US"/>
        </a:p>
      </dgm:t>
    </dgm:pt>
    <dgm:pt modelId="{77FC1178-9415-4A70-B268-8B394097C84B}" type="sibTrans" cxnId="{21167E5C-93BC-4BD8-89CB-B83D75CAC8B2}">
      <dgm:prSet/>
      <dgm:spPr/>
      <dgm:t>
        <a:bodyPr/>
        <a:lstStyle/>
        <a:p>
          <a:endParaRPr lang="en-US"/>
        </a:p>
      </dgm:t>
    </dgm:pt>
    <dgm:pt modelId="{0504BC0F-45B4-4A21-902A-F7882B8E0F90}">
      <dgm:prSet/>
      <dgm:spPr/>
      <dgm:t>
        <a:bodyPr/>
        <a:lstStyle/>
        <a:p>
          <a:r>
            <a:rPr lang="en-US"/>
            <a:t>problem-solving</a:t>
          </a:r>
        </a:p>
      </dgm:t>
    </dgm:pt>
    <dgm:pt modelId="{891F9378-E5B1-4362-BC91-D718CE724C37}" type="parTrans" cxnId="{63199225-AF63-45B1-9EAE-A23A46EF6CA7}">
      <dgm:prSet/>
      <dgm:spPr/>
      <dgm:t>
        <a:bodyPr/>
        <a:lstStyle/>
        <a:p>
          <a:endParaRPr lang="en-US"/>
        </a:p>
      </dgm:t>
    </dgm:pt>
    <dgm:pt modelId="{76D980B3-5327-44E5-9B25-40A5FC5513A0}" type="sibTrans" cxnId="{63199225-AF63-45B1-9EAE-A23A46EF6CA7}">
      <dgm:prSet/>
      <dgm:spPr/>
      <dgm:t>
        <a:bodyPr/>
        <a:lstStyle/>
        <a:p>
          <a:endParaRPr lang="en-US"/>
        </a:p>
      </dgm:t>
    </dgm:pt>
    <dgm:pt modelId="{146639EC-C8AD-4BF6-801A-771BD87E173A}">
      <dgm:prSet/>
      <dgm:spPr/>
      <dgm:t>
        <a:bodyPr/>
        <a:lstStyle/>
        <a:p>
          <a:r>
            <a:rPr lang="en-US"/>
            <a:t>reflection</a:t>
          </a:r>
        </a:p>
      </dgm:t>
    </dgm:pt>
    <dgm:pt modelId="{A8D9542B-FD63-4521-9243-A29FDE0D628A}" type="parTrans" cxnId="{F7967FB8-3AE1-497E-BF29-A7B70AF1C52D}">
      <dgm:prSet/>
      <dgm:spPr/>
      <dgm:t>
        <a:bodyPr/>
        <a:lstStyle/>
        <a:p>
          <a:endParaRPr lang="en-US"/>
        </a:p>
      </dgm:t>
    </dgm:pt>
    <dgm:pt modelId="{26BB06CC-2A15-430F-BF0C-4C542BB082B3}" type="sibTrans" cxnId="{F7967FB8-3AE1-497E-BF29-A7B70AF1C52D}">
      <dgm:prSet/>
      <dgm:spPr/>
      <dgm:t>
        <a:bodyPr/>
        <a:lstStyle/>
        <a:p>
          <a:endParaRPr lang="en-US"/>
        </a:p>
      </dgm:t>
    </dgm:pt>
    <dgm:pt modelId="{57A381E4-AEF2-452C-A787-B0BEDAAB6D9C}" type="pres">
      <dgm:prSet presAssocID="{13662F8A-1A1A-4D9D-9E83-08ECF67940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AAC6076-67D1-4070-8349-4FA4A7B6F13A}" type="pres">
      <dgm:prSet presAssocID="{27B6C53B-5F49-4A47-B7FB-05B75AD9E339}" presName="hierRoot1" presStyleCnt="0"/>
      <dgm:spPr/>
    </dgm:pt>
    <dgm:pt modelId="{F5F64412-C538-4ACE-954D-0095426486EE}" type="pres">
      <dgm:prSet presAssocID="{27B6C53B-5F49-4A47-B7FB-05B75AD9E339}" presName="composite" presStyleCnt="0"/>
      <dgm:spPr/>
    </dgm:pt>
    <dgm:pt modelId="{790DE59C-6BEB-4A7F-A732-3205DA35A935}" type="pres">
      <dgm:prSet presAssocID="{27B6C53B-5F49-4A47-B7FB-05B75AD9E339}" presName="background" presStyleLbl="node0" presStyleIdx="0" presStyleCnt="3"/>
      <dgm:spPr/>
    </dgm:pt>
    <dgm:pt modelId="{DDA163CC-8014-437C-B165-EB377AC7779E}" type="pres">
      <dgm:prSet presAssocID="{27B6C53B-5F49-4A47-B7FB-05B75AD9E339}" presName="text" presStyleLbl="fgAcc0" presStyleIdx="0" presStyleCnt="3">
        <dgm:presLayoutVars>
          <dgm:chPref val="3"/>
        </dgm:presLayoutVars>
      </dgm:prSet>
      <dgm:spPr/>
    </dgm:pt>
    <dgm:pt modelId="{AE423F9B-985F-45A3-86F4-2E36460F2253}" type="pres">
      <dgm:prSet presAssocID="{27B6C53B-5F49-4A47-B7FB-05B75AD9E339}" presName="hierChild2" presStyleCnt="0"/>
      <dgm:spPr/>
    </dgm:pt>
    <dgm:pt modelId="{165DF8F3-AEAC-40A7-935F-B72B5EAE9311}" type="pres">
      <dgm:prSet presAssocID="{0504BC0F-45B4-4A21-902A-F7882B8E0F90}" presName="hierRoot1" presStyleCnt="0"/>
      <dgm:spPr/>
    </dgm:pt>
    <dgm:pt modelId="{4333BC7B-244D-4CC2-BD67-50F453C32DAF}" type="pres">
      <dgm:prSet presAssocID="{0504BC0F-45B4-4A21-902A-F7882B8E0F90}" presName="composite" presStyleCnt="0"/>
      <dgm:spPr/>
    </dgm:pt>
    <dgm:pt modelId="{E9554484-75D3-4DA1-818E-1F93CED4FFFE}" type="pres">
      <dgm:prSet presAssocID="{0504BC0F-45B4-4A21-902A-F7882B8E0F90}" presName="background" presStyleLbl="node0" presStyleIdx="1" presStyleCnt="3"/>
      <dgm:spPr/>
    </dgm:pt>
    <dgm:pt modelId="{888F43E6-26CE-4AB6-8EC0-B5F9FC564897}" type="pres">
      <dgm:prSet presAssocID="{0504BC0F-45B4-4A21-902A-F7882B8E0F90}" presName="text" presStyleLbl="fgAcc0" presStyleIdx="1" presStyleCnt="3">
        <dgm:presLayoutVars>
          <dgm:chPref val="3"/>
        </dgm:presLayoutVars>
      </dgm:prSet>
      <dgm:spPr/>
    </dgm:pt>
    <dgm:pt modelId="{521623F7-7943-4152-B83E-2BDBAC533314}" type="pres">
      <dgm:prSet presAssocID="{0504BC0F-45B4-4A21-902A-F7882B8E0F90}" presName="hierChild2" presStyleCnt="0"/>
      <dgm:spPr/>
    </dgm:pt>
    <dgm:pt modelId="{C23281C5-5E47-4630-A11B-475D85BC6013}" type="pres">
      <dgm:prSet presAssocID="{146639EC-C8AD-4BF6-801A-771BD87E173A}" presName="hierRoot1" presStyleCnt="0"/>
      <dgm:spPr/>
    </dgm:pt>
    <dgm:pt modelId="{6494B26F-6C29-4D90-AAD4-6D46717D643B}" type="pres">
      <dgm:prSet presAssocID="{146639EC-C8AD-4BF6-801A-771BD87E173A}" presName="composite" presStyleCnt="0"/>
      <dgm:spPr/>
    </dgm:pt>
    <dgm:pt modelId="{87CB62B3-D8E0-41E9-A363-1FA833B44E1C}" type="pres">
      <dgm:prSet presAssocID="{146639EC-C8AD-4BF6-801A-771BD87E173A}" presName="background" presStyleLbl="node0" presStyleIdx="2" presStyleCnt="3"/>
      <dgm:spPr/>
    </dgm:pt>
    <dgm:pt modelId="{31960BE6-1C84-4D43-BC6F-6803A6A5ACD1}" type="pres">
      <dgm:prSet presAssocID="{146639EC-C8AD-4BF6-801A-771BD87E173A}" presName="text" presStyleLbl="fgAcc0" presStyleIdx="2" presStyleCnt="3">
        <dgm:presLayoutVars>
          <dgm:chPref val="3"/>
        </dgm:presLayoutVars>
      </dgm:prSet>
      <dgm:spPr/>
    </dgm:pt>
    <dgm:pt modelId="{A8333884-BE0C-4877-B7D9-D17DA06D5345}" type="pres">
      <dgm:prSet presAssocID="{146639EC-C8AD-4BF6-801A-771BD87E173A}" presName="hierChild2" presStyleCnt="0"/>
      <dgm:spPr/>
    </dgm:pt>
  </dgm:ptLst>
  <dgm:cxnLst>
    <dgm:cxn modelId="{63199225-AF63-45B1-9EAE-A23A46EF6CA7}" srcId="{13662F8A-1A1A-4D9D-9E83-08ECF6794005}" destId="{0504BC0F-45B4-4A21-902A-F7882B8E0F90}" srcOrd="1" destOrd="0" parTransId="{891F9378-E5B1-4362-BC91-D718CE724C37}" sibTransId="{76D980B3-5327-44E5-9B25-40A5FC5513A0}"/>
    <dgm:cxn modelId="{9793C62C-D658-4A7C-A189-2984B1905DC1}" type="presOf" srcId="{13662F8A-1A1A-4D9D-9E83-08ECF6794005}" destId="{57A381E4-AEF2-452C-A787-B0BEDAAB6D9C}" srcOrd="0" destOrd="0" presId="urn:microsoft.com/office/officeart/2005/8/layout/hierarchy1"/>
    <dgm:cxn modelId="{21167E5C-93BC-4BD8-89CB-B83D75CAC8B2}" srcId="{13662F8A-1A1A-4D9D-9E83-08ECF6794005}" destId="{27B6C53B-5F49-4A47-B7FB-05B75AD9E339}" srcOrd="0" destOrd="0" parTransId="{C0CAABE4-A3BD-450F-AD2F-C8056E0CB78C}" sibTransId="{77FC1178-9415-4A70-B268-8B394097C84B}"/>
    <dgm:cxn modelId="{A7BFC664-C309-4FAA-BEED-27E19B9019D0}" type="presOf" srcId="{146639EC-C8AD-4BF6-801A-771BD87E173A}" destId="{31960BE6-1C84-4D43-BC6F-6803A6A5ACD1}" srcOrd="0" destOrd="0" presId="urn:microsoft.com/office/officeart/2005/8/layout/hierarchy1"/>
    <dgm:cxn modelId="{D268324A-A9D0-4A68-A71B-EE4813AEB4BC}" type="presOf" srcId="{27B6C53B-5F49-4A47-B7FB-05B75AD9E339}" destId="{DDA163CC-8014-437C-B165-EB377AC7779E}" srcOrd="0" destOrd="0" presId="urn:microsoft.com/office/officeart/2005/8/layout/hierarchy1"/>
    <dgm:cxn modelId="{E4D66883-9BB3-4D0A-864A-B66D341FF511}" type="presOf" srcId="{0504BC0F-45B4-4A21-902A-F7882B8E0F90}" destId="{888F43E6-26CE-4AB6-8EC0-B5F9FC564897}" srcOrd="0" destOrd="0" presId="urn:microsoft.com/office/officeart/2005/8/layout/hierarchy1"/>
    <dgm:cxn modelId="{F7967FB8-3AE1-497E-BF29-A7B70AF1C52D}" srcId="{13662F8A-1A1A-4D9D-9E83-08ECF6794005}" destId="{146639EC-C8AD-4BF6-801A-771BD87E173A}" srcOrd="2" destOrd="0" parTransId="{A8D9542B-FD63-4521-9243-A29FDE0D628A}" sibTransId="{26BB06CC-2A15-430F-BF0C-4C542BB082B3}"/>
    <dgm:cxn modelId="{673592A9-6E44-4F2F-905B-662F3D2D1B2A}" type="presParOf" srcId="{57A381E4-AEF2-452C-A787-B0BEDAAB6D9C}" destId="{6AAC6076-67D1-4070-8349-4FA4A7B6F13A}" srcOrd="0" destOrd="0" presId="urn:microsoft.com/office/officeart/2005/8/layout/hierarchy1"/>
    <dgm:cxn modelId="{8A6EE351-4922-45E2-9967-EE484804BB8D}" type="presParOf" srcId="{6AAC6076-67D1-4070-8349-4FA4A7B6F13A}" destId="{F5F64412-C538-4ACE-954D-0095426486EE}" srcOrd="0" destOrd="0" presId="urn:microsoft.com/office/officeart/2005/8/layout/hierarchy1"/>
    <dgm:cxn modelId="{ED1A0B6D-689E-4058-A1F1-E87393B896DE}" type="presParOf" srcId="{F5F64412-C538-4ACE-954D-0095426486EE}" destId="{790DE59C-6BEB-4A7F-A732-3205DA35A935}" srcOrd="0" destOrd="0" presId="urn:microsoft.com/office/officeart/2005/8/layout/hierarchy1"/>
    <dgm:cxn modelId="{3A0A8C3C-04BC-432A-B1A3-660FC54382DA}" type="presParOf" srcId="{F5F64412-C538-4ACE-954D-0095426486EE}" destId="{DDA163CC-8014-437C-B165-EB377AC7779E}" srcOrd="1" destOrd="0" presId="urn:microsoft.com/office/officeart/2005/8/layout/hierarchy1"/>
    <dgm:cxn modelId="{84A94611-8688-4233-A6F2-A5AC77E0F77E}" type="presParOf" srcId="{6AAC6076-67D1-4070-8349-4FA4A7B6F13A}" destId="{AE423F9B-985F-45A3-86F4-2E36460F2253}" srcOrd="1" destOrd="0" presId="urn:microsoft.com/office/officeart/2005/8/layout/hierarchy1"/>
    <dgm:cxn modelId="{97BD2AD8-F3F7-48B8-8383-65EBF97F401B}" type="presParOf" srcId="{57A381E4-AEF2-452C-A787-B0BEDAAB6D9C}" destId="{165DF8F3-AEAC-40A7-935F-B72B5EAE9311}" srcOrd="1" destOrd="0" presId="urn:microsoft.com/office/officeart/2005/8/layout/hierarchy1"/>
    <dgm:cxn modelId="{326A3050-93E7-4C66-A3A5-8E965D0E9945}" type="presParOf" srcId="{165DF8F3-AEAC-40A7-935F-B72B5EAE9311}" destId="{4333BC7B-244D-4CC2-BD67-50F453C32DAF}" srcOrd="0" destOrd="0" presId="urn:microsoft.com/office/officeart/2005/8/layout/hierarchy1"/>
    <dgm:cxn modelId="{9806CE84-B6DA-4BEB-BDFC-F8DBB3236A34}" type="presParOf" srcId="{4333BC7B-244D-4CC2-BD67-50F453C32DAF}" destId="{E9554484-75D3-4DA1-818E-1F93CED4FFFE}" srcOrd="0" destOrd="0" presId="urn:microsoft.com/office/officeart/2005/8/layout/hierarchy1"/>
    <dgm:cxn modelId="{1E6F304F-EE5C-4583-AE11-D84D54C36034}" type="presParOf" srcId="{4333BC7B-244D-4CC2-BD67-50F453C32DAF}" destId="{888F43E6-26CE-4AB6-8EC0-B5F9FC564897}" srcOrd="1" destOrd="0" presId="urn:microsoft.com/office/officeart/2005/8/layout/hierarchy1"/>
    <dgm:cxn modelId="{4057C801-C2AA-484A-B2F6-E32C409463B1}" type="presParOf" srcId="{165DF8F3-AEAC-40A7-935F-B72B5EAE9311}" destId="{521623F7-7943-4152-B83E-2BDBAC533314}" srcOrd="1" destOrd="0" presId="urn:microsoft.com/office/officeart/2005/8/layout/hierarchy1"/>
    <dgm:cxn modelId="{0C916580-2C28-4E0B-A7F4-1418E7276D23}" type="presParOf" srcId="{57A381E4-AEF2-452C-A787-B0BEDAAB6D9C}" destId="{C23281C5-5E47-4630-A11B-475D85BC6013}" srcOrd="2" destOrd="0" presId="urn:microsoft.com/office/officeart/2005/8/layout/hierarchy1"/>
    <dgm:cxn modelId="{F25C1A2B-AC80-4462-B43B-626D5F8A3A9E}" type="presParOf" srcId="{C23281C5-5E47-4630-A11B-475D85BC6013}" destId="{6494B26F-6C29-4D90-AAD4-6D46717D643B}" srcOrd="0" destOrd="0" presId="urn:microsoft.com/office/officeart/2005/8/layout/hierarchy1"/>
    <dgm:cxn modelId="{0A6F01F5-39E9-458E-9A7C-AF338B6B70BC}" type="presParOf" srcId="{6494B26F-6C29-4D90-AAD4-6D46717D643B}" destId="{87CB62B3-D8E0-41E9-A363-1FA833B44E1C}" srcOrd="0" destOrd="0" presId="urn:microsoft.com/office/officeart/2005/8/layout/hierarchy1"/>
    <dgm:cxn modelId="{12D597C3-AEC2-4B55-BDA2-52314E94ED28}" type="presParOf" srcId="{6494B26F-6C29-4D90-AAD4-6D46717D643B}" destId="{31960BE6-1C84-4D43-BC6F-6803A6A5ACD1}" srcOrd="1" destOrd="0" presId="urn:microsoft.com/office/officeart/2005/8/layout/hierarchy1"/>
    <dgm:cxn modelId="{F4F0CEED-A0C0-4A82-ADA1-E00A5475C46E}" type="presParOf" srcId="{C23281C5-5E47-4630-A11B-475D85BC6013}" destId="{A8333884-BE0C-4877-B7D9-D17DA06D53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A04F8B-B248-4A4D-B8B8-6A73C51309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DCEF792-4AFD-4720-930A-0189853B187D}">
      <dgm:prSet/>
      <dgm:spPr/>
      <dgm:t>
        <a:bodyPr/>
        <a:lstStyle/>
        <a:p>
          <a:r>
            <a:rPr lang="en-US"/>
            <a:t>•Curriculum for Wales (2022)</a:t>
          </a:r>
        </a:p>
      </dgm:t>
    </dgm:pt>
    <dgm:pt modelId="{3ABC4D78-7D16-4864-94D9-C59BD3A22554}" type="parTrans" cxnId="{DA2FF7E0-0A0F-43CC-A816-3C9705875F4E}">
      <dgm:prSet/>
      <dgm:spPr/>
      <dgm:t>
        <a:bodyPr/>
        <a:lstStyle/>
        <a:p>
          <a:endParaRPr lang="en-US"/>
        </a:p>
      </dgm:t>
    </dgm:pt>
    <dgm:pt modelId="{EB7DE86F-C7DE-463F-B1FF-988D9D620056}" type="sibTrans" cxnId="{DA2FF7E0-0A0F-43CC-A816-3C9705875F4E}">
      <dgm:prSet/>
      <dgm:spPr/>
      <dgm:t>
        <a:bodyPr/>
        <a:lstStyle/>
        <a:p>
          <a:endParaRPr lang="en-US"/>
        </a:p>
      </dgm:t>
    </dgm:pt>
    <dgm:pt modelId="{78B97353-FD29-44CD-A847-F412B0A23C00}">
      <dgm:prSet/>
      <dgm:spPr/>
      <dgm:t>
        <a:bodyPr/>
        <a:lstStyle/>
        <a:p>
          <a:r>
            <a:rPr lang="en-US"/>
            <a:t>•Outdoor learning as mainstream pedagogy</a:t>
          </a:r>
        </a:p>
      </dgm:t>
    </dgm:pt>
    <dgm:pt modelId="{EE6C664C-B6DB-434E-B5B5-D02970EE651F}" type="parTrans" cxnId="{A8F8CC03-258B-4ACC-813E-07C6A97720A1}">
      <dgm:prSet/>
      <dgm:spPr/>
      <dgm:t>
        <a:bodyPr/>
        <a:lstStyle/>
        <a:p>
          <a:endParaRPr lang="en-US"/>
        </a:p>
      </dgm:t>
    </dgm:pt>
    <dgm:pt modelId="{F498AE27-0FBB-4476-A4B5-F465792CD649}" type="sibTrans" cxnId="{A8F8CC03-258B-4ACC-813E-07C6A97720A1}">
      <dgm:prSet/>
      <dgm:spPr/>
      <dgm:t>
        <a:bodyPr/>
        <a:lstStyle/>
        <a:p>
          <a:endParaRPr lang="en-US"/>
        </a:p>
      </dgm:t>
    </dgm:pt>
    <dgm:pt modelId="{E67FF0DC-5A75-484D-8B1A-6257BE35CCD8}" type="pres">
      <dgm:prSet presAssocID="{D5A04F8B-B248-4A4D-B8B8-6A73C513099E}" presName="linear" presStyleCnt="0">
        <dgm:presLayoutVars>
          <dgm:animLvl val="lvl"/>
          <dgm:resizeHandles val="exact"/>
        </dgm:presLayoutVars>
      </dgm:prSet>
      <dgm:spPr/>
    </dgm:pt>
    <dgm:pt modelId="{B80EFFDB-6418-4830-8E74-6F29BDC64C52}" type="pres">
      <dgm:prSet presAssocID="{1DCEF792-4AFD-4720-930A-0189853B187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B07A7FF-C8A6-463B-9719-88259F529452}" type="pres">
      <dgm:prSet presAssocID="{EB7DE86F-C7DE-463F-B1FF-988D9D620056}" presName="spacer" presStyleCnt="0"/>
      <dgm:spPr/>
    </dgm:pt>
    <dgm:pt modelId="{6EB361DE-89A9-43E7-89C7-9A2D16B45F44}" type="pres">
      <dgm:prSet presAssocID="{78B97353-FD29-44CD-A847-F412B0A23C0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8F8CC03-258B-4ACC-813E-07C6A97720A1}" srcId="{D5A04F8B-B248-4A4D-B8B8-6A73C513099E}" destId="{78B97353-FD29-44CD-A847-F412B0A23C00}" srcOrd="1" destOrd="0" parTransId="{EE6C664C-B6DB-434E-B5B5-D02970EE651F}" sibTransId="{F498AE27-0FBB-4476-A4B5-F465792CD649}"/>
    <dgm:cxn modelId="{CD22A805-E34A-46FF-A16A-9671C45152E8}" type="presOf" srcId="{D5A04F8B-B248-4A4D-B8B8-6A73C513099E}" destId="{E67FF0DC-5A75-484D-8B1A-6257BE35CCD8}" srcOrd="0" destOrd="0" presId="urn:microsoft.com/office/officeart/2005/8/layout/vList2"/>
    <dgm:cxn modelId="{B974BE3D-8E59-43C1-9A08-9D527DAA9594}" type="presOf" srcId="{78B97353-FD29-44CD-A847-F412B0A23C00}" destId="{6EB361DE-89A9-43E7-89C7-9A2D16B45F44}" srcOrd="0" destOrd="0" presId="urn:microsoft.com/office/officeart/2005/8/layout/vList2"/>
    <dgm:cxn modelId="{DA2FF7E0-0A0F-43CC-A816-3C9705875F4E}" srcId="{D5A04F8B-B248-4A4D-B8B8-6A73C513099E}" destId="{1DCEF792-4AFD-4720-930A-0189853B187D}" srcOrd="0" destOrd="0" parTransId="{3ABC4D78-7D16-4864-94D9-C59BD3A22554}" sibTransId="{EB7DE86F-C7DE-463F-B1FF-988D9D620056}"/>
    <dgm:cxn modelId="{7BA768F0-C2BC-4D0A-920A-D899043BCFE3}" type="presOf" srcId="{1DCEF792-4AFD-4720-930A-0189853B187D}" destId="{B80EFFDB-6418-4830-8E74-6F29BDC64C52}" srcOrd="0" destOrd="0" presId="urn:microsoft.com/office/officeart/2005/8/layout/vList2"/>
    <dgm:cxn modelId="{FF14C4B9-9FBE-4F82-87B5-A30007C367B4}" type="presParOf" srcId="{E67FF0DC-5A75-484D-8B1A-6257BE35CCD8}" destId="{B80EFFDB-6418-4830-8E74-6F29BDC64C52}" srcOrd="0" destOrd="0" presId="urn:microsoft.com/office/officeart/2005/8/layout/vList2"/>
    <dgm:cxn modelId="{2A8ADF91-F5EA-41DE-AC8C-CB9603BDFC4D}" type="presParOf" srcId="{E67FF0DC-5A75-484D-8B1A-6257BE35CCD8}" destId="{EB07A7FF-C8A6-463B-9719-88259F529452}" srcOrd="1" destOrd="0" presId="urn:microsoft.com/office/officeart/2005/8/layout/vList2"/>
    <dgm:cxn modelId="{4B9EF8BA-A5C9-401A-B59C-3302932C6A77}" type="presParOf" srcId="{E67FF0DC-5A75-484D-8B1A-6257BE35CCD8}" destId="{6EB361DE-89A9-43E7-89C7-9A2D16B45F4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FC2FBF-13AD-40D8-874C-F31C6984814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1CE2FB0-51BB-4CC0-85B3-E117748740FC}">
      <dgm:prSet/>
      <dgm:spPr/>
      <dgm:t>
        <a:bodyPr/>
        <a:lstStyle/>
        <a:p>
          <a:r>
            <a:rPr lang="en-US"/>
            <a:t>creative tasks </a:t>
          </a:r>
        </a:p>
      </dgm:t>
    </dgm:pt>
    <dgm:pt modelId="{1B7A5BEC-8254-4A4C-9874-DE2683DE4B18}" type="parTrans" cxnId="{056B2726-6F45-4FF6-B519-B278E2F1B206}">
      <dgm:prSet/>
      <dgm:spPr/>
      <dgm:t>
        <a:bodyPr/>
        <a:lstStyle/>
        <a:p>
          <a:endParaRPr lang="en-US"/>
        </a:p>
      </dgm:t>
    </dgm:pt>
    <dgm:pt modelId="{DB78D663-DD40-414B-B7C3-745F464AD82F}" type="sibTrans" cxnId="{056B2726-6F45-4FF6-B519-B278E2F1B206}">
      <dgm:prSet/>
      <dgm:spPr/>
      <dgm:t>
        <a:bodyPr/>
        <a:lstStyle/>
        <a:p>
          <a:endParaRPr lang="en-US"/>
        </a:p>
      </dgm:t>
    </dgm:pt>
    <dgm:pt modelId="{D4F9BCF2-F816-479D-93DE-3C59A22AEDC4}">
      <dgm:prSet/>
      <dgm:spPr/>
      <dgm:t>
        <a:bodyPr/>
        <a:lstStyle/>
        <a:p>
          <a:r>
            <a:rPr lang="en-US"/>
            <a:t>supporting literacy development.</a:t>
          </a:r>
        </a:p>
      </dgm:t>
    </dgm:pt>
    <dgm:pt modelId="{E3AFB55E-F789-4CC0-859F-9A2B2673CED5}" type="parTrans" cxnId="{DBD5E76B-A2D2-44C8-9973-CEEE1B034517}">
      <dgm:prSet/>
      <dgm:spPr/>
      <dgm:t>
        <a:bodyPr/>
        <a:lstStyle/>
        <a:p>
          <a:endParaRPr lang="en-US"/>
        </a:p>
      </dgm:t>
    </dgm:pt>
    <dgm:pt modelId="{B14C89F2-8DDC-4A3E-BDB5-AD6D471DC816}" type="sibTrans" cxnId="{DBD5E76B-A2D2-44C8-9973-CEEE1B034517}">
      <dgm:prSet/>
      <dgm:spPr/>
      <dgm:t>
        <a:bodyPr/>
        <a:lstStyle/>
        <a:p>
          <a:endParaRPr lang="en-US"/>
        </a:p>
      </dgm:t>
    </dgm:pt>
    <dgm:pt modelId="{523C72AE-B260-4CC4-80B2-7155850831CF}">
      <dgm:prSet/>
      <dgm:spPr/>
      <dgm:t>
        <a:bodyPr/>
        <a:lstStyle/>
        <a:p>
          <a:r>
            <a:rPr lang="en-US"/>
            <a:t>link kayaking to local history or geography</a:t>
          </a:r>
        </a:p>
      </dgm:t>
    </dgm:pt>
    <dgm:pt modelId="{F70B49FF-E730-47B4-AB94-BC1CADF5FEF9}" type="parTrans" cxnId="{FADA09FF-2CEF-498D-B509-AFFCE18642CC}">
      <dgm:prSet/>
      <dgm:spPr/>
      <dgm:t>
        <a:bodyPr/>
        <a:lstStyle/>
        <a:p>
          <a:endParaRPr lang="en-US"/>
        </a:p>
      </dgm:t>
    </dgm:pt>
    <dgm:pt modelId="{0D5F5C28-C13C-440B-AC89-DDD61DCE95E2}" type="sibTrans" cxnId="{FADA09FF-2CEF-498D-B509-AFFCE18642CC}">
      <dgm:prSet/>
      <dgm:spPr/>
      <dgm:t>
        <a:bodyPr/>
        <a:lstStyle/>
        <a:p>
          <a:endParaRPr lang="en-US"/>
        </a:p>
      </dgm:t>
    </dgm:pt>
    <dgm:pt modelId="{3166017B-B2DE-47AF-9E80-8F1613DAF511}" type="pres">
      <dgm:prSet presAssocID="{9BFC2FBF-13AD-40D8-874C-F31C69848143}" presName="root" presStyleCnt="0">
        <dgm:presLayoutVars>
          <dgm:dir/>
          <dgm:resizeHandles val="exact"/>
        </dgm:presLayoutVars>
      </dgm:prSet>
      <dgm:spPr/>
    </dgm:pt>
    <dgm:pt modelId="{5B43E48E-E14E-4CC6-92EB-8C715E7FA155}" type="pres">
      <dgm:prSet presAssocID="{11CE2FB0-51BB-4CC0-85B3-E117748740FC}" presName="compNode" presStyleCnt="0"/>
      <dgm:spPr/>
    </dgm:pt>
    <dgm:pt modelId="{FB2F70F6-BDC8-41A0-AD2B-535275A0750A}" type="pres">
      <dgm:prSet presAssocID="{11CE2FB0-51BB-4CC0-85B3-E117748740F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ll paint brush"/>
        </a:ext>
      </dgm:extLst>
    </dgm:pt>
    <dgm:pt modelId="{31FF1808-260F-45FB-BCC4-29F7AC5C2A4C}" type="pres">
      <dgm:prSet presAssocID="{11CE2FB0-51BB-4CC0-85B3-E117748740FC}" presName="spaceRect" presStyleCnt="0"/>
      <dgm:spPr/>
    </dgm:pt>
    <dgm:pt modelId="{D9FAB671-0E73-4348-9642-F64B94E8FA55}" type="pres">
      <dgm:prSet presAssocID="{11CE2FB0-51BB-4CC0-85B3-E117748740FC}" presName="textRect" presStyleLbl="revTx" presStyleIdx="0" presStyleCnt="3">
        <dgm:presLayoutVars>
          <dgm:chMax val="1"/>
          <dgm:chPref val="1"/>
        </dgm:presLayoutVars>
      </dgm:prSet>
      <dgm:spPr/>
    </dgm:pt>
    <dgm:pt modelId="{49BA7C44-30C3-4C09-A1FA-5998B9D0713C}" type="pres">
      <dgm:prSet presAssocID="{DB78D663-DD40-414B-B7C3-745F464AD82F}" presName="sibTrans" presStyleCnt="0"/>
      <dgm:spPr/>
    </dgm:pt>
    <dgm:pt modelId="{FB8982B5-879B-4B96-ADEB-CC71D44108CE}" type="pres">
      <dgm:prSet presAssocID="{D4F9BCF2-F816-479D-93DE-3C59A22AEDC4}" presName="compNode" presStyleCnt="0"/>
      <dgm:spPr/>
    </dgm:pt>
    <dgm:pt modelId="{07A21394-8518-4514-B727-9F6BD525F164}" type="pres">
      <dgm:prSet presAssocID="{D4F9BCF2-F816-479D-93DE-3C59A22AED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B311E58E-D8B9-4D58-88B9-781EF7F20051}" type="pres">
      <dgm:prSet presAssocID="{D4F9BCF2-F816-479D-93DE-3C59A22AEDC4}" presName="spaceRect" presStyleCnt="0"/>
      <dgm:spPr/>
    </dgm:pt>
    <dgm:pt modelId="{63E02D0D-78E7-47C1-B23A-FA10E9508D1E}" type="pres">
      <dgm:prSet presAssocID="{D4F9BCF2-F816-479D-93DE-3C59A22AEDC4}" presName="textRect" presStyleLbl="revTx" presStyleIdx="1" presStyleCnt="3">
        <dgm:presLayoutVars>
          <dgm:chMax val="1"/>
          <dgm:chPref val="1"/>
        </dgm:presLayoutVars>
      </dgm:prSet>
      <dgm:spPr/>
    </dgm:pt>
    <dgm:pt modelId="{4A56E979-784B-4347-BAAC-39AFC82FFC47}" type="pres">
      <dgm:prSet presAssocID="{B14C89F2-8DDC-4A3E-BDB5-AD6D471DC816}" presName="sibTrans" presStyleCnt="0"/>
      <dgm:spPr/>
    </dgm:pt>
    <dgm:pt modelId="{F50C1E80-DE1D-4CAA-A0B4-38DF35C8116E}" type="pres">
      <dgm:prSet presAssocID="{523C72AE-B260-4CC4-80B2-7155850831CF}" presName="compNode" presStyleCnt="0"/>
      <dgm:spPr/>
    </dgm:pt>
    <dgm:pt modelId="{9C51400C-7AAB-4772-A16A-6CFF5AEA1AA4}" type="pres">
      <dgm:prSet presAssocID="{523C72AE-B260-4CC4-80B2-7155850831C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compass"/>
        </a:ext>
      </dgm:extLst>
    </dgm:pt>
    <dgm:pt modelId="{E75BC178-1DC8-429E-B54B-6FFEB0FAA3BB}" type="pres">
      <dgm:prSet presAssocID="{523C72AE-B260-4CC4-80B2-7155850831CF}" presName="spaceRect" presStyleCnt="0"/>
      <dgm:spPr/>
    </dgm:pt>
    <dgm:pt modelId="{B1366396-C909-44E0-9E4F-5BC87A7B8F60}" type="pres">
      <dgm:prSet presAssocID="{523C72AE-B260-4CC4-80B2-7155850831C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56B2726-6F45-4FF6-B519-B278E2F1B206}" srcId="{9BFC2FBF-13AD-40D8-874C-F31C69848143}" destId="{11CE2FB0-51BB-4CC0-85B3-E117748740FC}" srcOrd="0" destOrd="0" parTransId="{1B7A5BEC-8254-4A4C-9874-DE2683DE4B18}" sibTransId="{DB78D663-DD40-414B-B7C3-745F464AD82F}"/>
    <dgm:cxn modelId="{69DB442C-B19C-4308-A541-DAF375D8E71B}" type="presOf" srcId="{D4F9BCF2-F816-479D-93DE-3C59A22AEDC4}" destId="{63E02D0D-78E7-47C1-B23A-FA10E9508D1E}" srcOrd="0" destOrd="0" presId="urn:microsoft.com/office/officeart/2018/2/layout/IconLabelList"/>
    <dgm:cxn modelId="{86C3FF3C-0DE7-4C25-8B4D-54F6D46E1D99}" type="presOf" srcId="{11CE2FB0-51BB-4CC0-85B3-E117748740FC}" destId="{D9FAB671-0E73-4348-9642-F64B94E8FA55}" srcOrd="0" destOrd="0" presId="urn:microsoft.com/office/officeart/2018/2/layout/IconLabelList"/>
    <dgm:cxn modelId="{DBD5E76B-A2D2-44C8-9973-CEEE1B034517}" srcId="{9BFC2FBF-13AD-40D8-874C-F31C69848143}" destId="{D4F9BCF2-F816-479D-93DE-3C59A22AEDC4}" srcOrd="1" destOrd="0" parTransId="{E3AFB55E-F789-4CC0-859F-9A2B2673CED5}" sibTransId="{B14C89F2-8DDC-4A3E-BDB5-AD6D471DC816}"/>
    <dgm:cxn modelId="{60DF906E-8B91-4603-97EA-ADF714905D91}" type="presOf" srcId="{523C72AE-B260-4CC4-80B2-7155850831CF}" destId="{B1366396-C909-44E0-9E4F-5BC87A7B8F60}" srcOrd="0" destOrd="0" presId="urn:microsoft.com/office/officeart/2018/2/layout/IconLabelList"/>
    <dgm:cxn modelId="{9FD629AF-0D44-4CE9-8E8A-DF5442BB2254}" type="presOf" srcId="{9BFC2FBF-13AD-40D8-874C-F31C69848143}" destId="{3166017B-B2DE-47AF-9E80-8F1613DAF511}" srcOrd="0" destOrd="0" presId="urn:microsoft.com/office/officeart/2018/2/layout/IconLabelList"/>
    <dgm:cxn modelId="{FADA09FF-2CEF-498D-B509-AFFCE18642CC}" srcId="{9BFC2FBF-13AD-40D8-874C-F31C69848143}" destId="{523C72AE-B260-4CC4-80B2-7155850831CF}" srcOrd="2" destOrd="0" parTransId="{F70B49FF-E730-47B4-AB94-BC1CADF5FEF9}" sibTransId="{0D5F5C28-C13C-440B-AC89-DDD61DCE95E2}"/>
    <dgm:cxn modelId="{B1FCA8E1-F334-4B9B-AC3C-A48C2656F26F}" type="presParOf" srcId="{3166017B-B2DE-47AF-9E80-8F1613DAF511}" destId="{5B43E48E-E14E-4CC6-92EB-8C715E7FA155}" srcOrd="0" destOrd="0" presId="urn:microsoft.com/office/officeart/2018/2/layout/IconLabelList"/>
    <dgm:cxn modelId="{62C6C92F-C9CF-494D-9D3A-C122C2B090EC}" type="presParOf" srcId="{5B43E48E-E14E-4CC6-92EB-8C715E7FA155}" destId="{FB2F70F6-BDC8-41A0-AD2B-535275A0750A}" srcOrd="0" destOrd="0" presId="urn:microsoft.com/office/officeart/2018/2/layout/IconLabelList"/>
    <dgm:cxn modelId="{21A8AF98-83C4-4756-BA8B-68956195EDF4}" type="presParOf" srcId="{5B43E48E-E14E-4CC6-92EB-8C715E7FA155}" destId="{31FF1808-260F-45FB-BCC4-29F7AC5C2A4C}" srcOrd="1" destOrd="0" presId="urn:microsoft.com/office/officeart/2018/2/layout/IconLabelList"/>
    <dgm:cxn modelId="{518EA9E6-127A-414D-91A4-5178EC2199C9}" type="presParOf" srcId="{5B43E48E-E14E-4CC6-92EB-8C715E7FA155}" destId="{D9FAB671-0E73-4348-9642-F64B94E8FA55}" srcOrd="2" destOrd="0" presId="urn:microsoft.com/office/officeart/2018/2/layout/IconLabelList"/>
    <dgm:cxn modelId="{0F781037-D54F-46DF-BD63-D0B60C5BA6D7}" type="presParOf" srcId="{3166017B-B2DE-47AF-9E80-8F1613DAF511}" destId="{49BA7C44-30C3-4C09-A1FA-5998B9D0713C}" srcOrd="1" destOrd="0" presId="urn:microsoft.com/office/officeart/2018/2/layout/IconLabelList"/>
    <dgm:cxn modelId="{172F3612-E844-4248-9E1C-4E03FBADD105}" type="presParOf" srcId="{3166017B-B2DE-47AF-9E80-8F1613DAF511}" destId="{FB8982B5-879B-4B96-ADEB-CC71D44108CE}" srcOrd="2" destOrd="0" presId="urn:microsoft.com/office/officeart/2018/2/layout/IconLabelList"/>
    <dgm:cxn modelId="{D541C2E6-BE70-458B-874B-170F66358275}" type="presParOf" srcId="{FB8982B5-879B-4B96-ADEB-CC71D44108CE}" destId="{07A21394-8518-4514-B727-9F6BD525F164}" srcOrd="0" destOrd="0" presId="urn:microsoft.com/office/officeart/2018/2/layout/IconLabelList"/>
    <dgm:cxn modelId="{FA80FB45-A354-41EE-813D-1D67952F81A5}" type="presParOf" srcId="{FB8982B5-879B-4B96-ADEB-CC71D44108CE}" destId="{B311E58E-D8B9-4D58-88B9-781EF7F20051}" srcOrd="1" destOrd="0" presId="urn:microsoft.com/office/officeart/2018/2/layout/IconLabelList"/>
    <dgm:cxn modelId="{E60B3ACC-7417-43A7-AD2F-C25727C3F71C}" type="presParOf" srcId="{FB8982B5-879B-4B96-ADEB-CC71D44108CE}" destId="{63E02D0D-78E7-47C1-B23A-FA10E9508D1E}" srcOrd="2" destOrd="0" presId="urn:microsoft.com/office/officeart/2018/2/layout/IconLabelList"/>
    <dgm:cxn modelId="{6B5D18DD-6D52-4050-9004-69423FCEA3E1}" type="presParOf" srcId="{3166017B-B2DE-47AF-9E80-8F1613DAF511}" destId="{4A56E979-784B-4347-BAAC-39AFC82FFC47}" srcOrd="3" destOrd="0" presId="urn:microsoft.com/office/officeart/2018/2/layout/IconLabelList"/>
    <dgm:cxn modelId="{CCB2C21E-5513-44D3-B88A-02172C3657C9}" type="presParOf" srcId="{3166017B-B2DE-47AF-9E80-8F1613DAF511}" destId="{F50C1E80-DE1D-4CAA-A0B4-38DF35C8116E}" srcOrd="4" destOrd="0" presId="urn:microsoft.com/office/officeart/2018/2/layout/IconLabelList"/>
    <dgm:cxn modelId="{D919210F-2976-474E-94CC-22B0BAF186E5}" type="presParOf" srcId="{F50C1E80-DE1D-4CAA-A0B4-38DF35C8116E}" destId="{9C51400C-7AAB-4772-A16A-6CFF5AEA1AA4}" srcOrd="0" destOrd="0" presId="urn:microsoft.com/office/officeart/2018/2/layout/IconLabelList"/>
    <dgm:cxn modelId="{6CF6ABC6-728D-4CA4-A446-EFB4CA6796B0}" type="presParOf" srcId="{F50C1E80-DE1D-4CAA-A0B4-38DF35C8116E}" destId="{E75BC178-1DC8-429E-B54B-6FFEB0FAA3BB}" srcOrd="1" destOrd="0" presId="urn:microsoft.com/office/officeart/2018/2/layout/IconLabelList"/>
    <dgm:cxn modelId="{C68F4CE0-006A-44A1-91F5-6BD109B84E47}" type="presParOf" srcId="{F50C1E80-DE1D-4CAA-A0B4-38DF35C8116E}" destId="{B1366396-C909-44E0-9E4F-5BC87A7B8F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606A3FF-B58F-4065-8901-FBAFDD2FB98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7536A019-B598-42E2-952E-B696E115CCA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•Physical health and fitness</a:t>
          </a:r>
        </a:p>
      </dgm:t>
    </dgm:pt>
    <dgm:pt modelId="{48FEE788-2070-4F1F-A3DE-3C8C57B67AE4}" type="parTrans" cxnId="{2AB6C3D2-5315-4951-BC5F-73E6E42E1855}">
      <dgm:prSet/>
      <dgm:spPr/>
      <dgm:t>
        <a:bodyPr/>
        <a:lstStyle/>
        <a:p>
          <a:endParaRPr lang="en-US"/>
        </a:p>
      </dgm:t>
    </dgm:pt>
    <dgm:pt modelId="{5D7CAB98-3BAB-4E66-84CF-1286B1A65877}" type="sibTrans" cxnId="{2AB6C3D2-5315-4951-BC5F-73E6E42E1855}">
      <dgm:prSet/>
      <dgm:spPr/>
      <dgm:t>
        <a:bodyPr/>
        <a:lstStyle/>
        <a:p>
          <a:endParaRPr lang="en-US"/>
        </a:p>
      </dgm:t>
    </dgm:pt>
    <dgm:pt modelId="{5BF74314-C539-477B-AFEB-214AFC54D1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•Mental wellbeing</a:t>
          </a:r>
        </a:p>
      </dgm:t>
    </dgm:pt>
    <dgm:pt modelId="{E365F1B5-5984-41DB-8EFE-72E7D1E8F084}" type="parTrans" cxnId="{089A5B59-69B6-4D38-B71B-82C181E3D527}">
      <dgm:prSet/>
      <dgm:spPr/>
      <dgm:t>
        <a:bodyPr/>
        <a:lstStyle/>
        <a:p>
          <a:endParaRPr lang="en-US"/>
        </a:p>
      </dgm:t>
    </dgm:pt>
    <dgm:pt modelId="{A9954239-3375-482F-9AF1-9D49B7219387}" type="sibTrans" cxnId="{089A5B59-69B6-4D38-B71B-82C181E3D527}">
      <dgm:prSet/>
      <dgm:spPr/>
      <dgm:t>
        <a:bodyPr/>
        <a:lstStyle/>
        <a:p>
          <a:endParaRPr lang="en-US"/>
        </a:p>
      </dgm:t>
    </dgm:pt>
    <dgm:pt modelId="{88BC932B-D7BE-4A03-B77B-6EE1B3878ED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•Physical literacy and confidence</a:t>
          </a:r>
        </a:p>
      </dgm:t>
    </dgm:pt>
    <dgm:pt modelId="{FA6E4AF8-E4D3-4DD9-A6D5-2B71D3C0302E}" type="parTrans" cxnId="{0F2E2265-F54B-4179-AE84-A122FA979FA1}">
      <dgm:prSet/>
      <dgm:spPr/>
      <dgm:t>
        <a:bodyPr/>
        <a:lstStyle/>
        <a:p>
          <a:endParaRPr lang="en-US"/>
        </a:p>
      </dgm:t>
    </dgm:pt>
    <dgm:pt modelId="{310CE6FA-BFC0-433B-B3DE-152DC99B02B6}" type="sibTrans" cxnId="{0F2E2265-F54B-4179-AE84-A122FA979FA1}">
      <dgm:prSet/>
      <dgm:spPr/>
      <dgm:t>
        <a:bodyPr/>
        <a:lstStyle/>
        <a:p>
          <a:endParaRPr lang="en-US"/>
        </a:p>
      </dgm:t>
    </dgm:pt>
    <dgm:pt modelId="{AA540FDC-1E94-4761-9D88-7C376702A88F}" type="pres">
      <dgm:prSet presAssocID="{5606A3FF-B58F-4065-8901-FBAFDD2FB98F}" presName="root" presStyleCnt="0">
        <dgm:presLayoutVars>
          <dgm:dir/>
          <dgm:resizeHandles val="exact"/>
        </dgm:presLayoutVars>
      </dgm:prSet>
      <dgm:spPr/>
    </dgm:pt>
    <dgm:pt modelId="{9DDFC012-4687-4711-BA90-AE7A5296AD69}" type="pres">
      <dgm:prSet presAssocID="{7536A019-B598-42E2-952E-B696E115CCAF}" presName="compNode" presStyleCnt="0"/>
      <dgm:spPr/>
    </dgm:pt>
    <dgm:pt modelId="{8F8C5FF8-CE09-4C33-9984-786FDEC6A7A1}" type="pres">
      <dgm:prSet presAssocID="{7536A019-B598-42E2-952E-B696E115CCAF}" presName="iconBgRect" presStyleLbl="bgShp" presStyleIdx="0" presStyleCnt="3"/>
      <dgm:spPr/>
    </dgm:pt>
    <dgm:pt modelId="{AE6A25C0-9174-4494-882A-D9202932EF2D}" type="pres">
      <dgm:prSet presAssocID="{7536A019-B598-42E2-952E-B696E115CCA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F1FA64FD-FE5D-4CD8-A1E0-1E6BF201F570}" type="pres">
      <dgm:prSet presAssocID="{7536A019-B598-42E2-952E-B696E115CCAF}" presName="spaceRect" presStyleCnt="0"/>
      <dgm:spPr/>
    </dgm:pt>
    <dgm:pt modelId="{F13B008D-78BC-4CB7-887A-9260A3A00D61}" type="pres">
      <dgm:prSet presAssocID="{7536A019-B598-42E2-952E-B696E115CCAF}" presName="textRect" presStyleLbl="revTx" presStyleIdx="0" presStyleCnt="3">
        <dgm:presLayoutVars>
          <dgm:chMax val="1"/>
          <dgm:chPref val="1"/>
        </dgm:presLayoutVars>
      </dgm:prSet>
      <dgm:spPr/>
    </dgm:pt>
    <dgm:pt modelId="{3CDA04B9-A221-45DE-B62B-2846501BD68B}" type="pres">
      <dgm:prSet presAssocID="{5D7CAB98-3BAB-4E66-84CF-1286B1A65877}" presName="sibTrans" presStyleCnt="0"/>
      <dgm:spPr/>
    </dgm:pt>
    <dgm:pt modelId="{8F3F19B0-993D-4C4E-9289-E5FFE8FEA029}" type="pres">
      <dgm:prSet presAssocID="{5BF74314-C539-477B-AFEB-214AFC54D192}" presName="compNode" presStyleCnt="0"/>
      <dgm:spPr/>
    </dgm:pt>
    <dgm:pt modelId="{56D4FBD8-FE0A-4F2D-9026-C57B1AA0FDAA}" type="pres">
      <dgm:prSet presAssocID="{5BF74314-C539-477B-AFEB-214AFC54D192}" presName="iconBgRect" presStyleLbl="bgShp" presStyleIdx="1" presStyleCnt="3"/>
      <dgm:spPr/>
    </dgm:pt>
    <dgm:pt modelId="{BB9B3BA6-9A4C-412E-9EDD-A8E95AED3542}" type="pres">
      <dgm:prSet presAssocID="{5BF74314-C539-477B-AFEB-214AFC54D19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5298718-C546-4724-AEE9-B8116FB906C4}" type="pres">
      <dgm:prSet presAssocID="{5BF74314-C539-477B-AFEB-214AFC54D192}" presName="spaceRect" presStyleCnt="0"/>
      <dgm:spPr/>
    </dgm:pt>
    <dgm:pt modelId="{1E7B2875-9D66-4808-8910-4CAD2C986B42}" type="pres">
      <dgm:prSet presAssocID="{5BF74314-C539-477B-AFEB-214AFC54D192}" presName="textRect" presStyleLbl="revTx" presStyleIdx="1" presStyleCnt="3">
        <dgm:presLayoutVars>
          <dgm:chMax val="1"/>
          <dgm:chPref val="1"/>
        </dgm:presLayoutVars>
      </dgm:prSet>
      <dgm:spPr/>
    </dgm:pt>
    <dgm:pt modelId="{ACAF25A6-E8F6-4698-8B29-206388A43A77}" type="pres">
      <dgm:prSet presAssocID="{A9954239-3375-482F-9AF1-9D49B7219387}" presName="sibTrans" presStyleCnt="0"/>
      <dgm:spPr/>
    </dgm:pt>
    <dgm:pt modelId="{D1D8A60E-5A81-42FD-A344-54FFC3EFBCE2}" type="pres">
      <dgm:prSet presAssocID="{88BC932B-D7BE-4A03-B77B-6EE1B3878ED0}" presName="compNode" presStyleCnt="0"/>
      <dgm:spPr/>
    </dgm:pt>
    <dgm:pt modelId="{0D34D5DC-E194-4760-B7D5-2E929D382AAB}" type="pres">
      <dgm:prSet presAssocID="{88BC932B-D7BE-4A03-B77B-6EE1B3878ED0}" presName="iconBgRect" presStyleLbl="bgShp" presStyleIdx="2" presStyleCnt="3"/>
      <dgm:spPr/>
    </dgm:pt>
    <dgm:pt modelId="{40A1BA02-C66C-42B5-8016-8EA0B10CC919}" type="pres">
      <dgm:prSet presAssocID="{88BC932B-D7BE-4A03-B77B-6EE1B3878E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4400FC86-4CC3-4D60-85B0-FB82E30C41AD}" type="pres">
      <dgm:prSet presAssocID="{88BC932B-D7BE-4A03-B77B-6EE1B3878ED0}" presName="spaceRect" presStyleCnt="0"/>
      <dgm:spPr/>
    </dgm:pt>
    <dgm:pt modelId="{BE64D940-1A0E-442D-B4A4-EAF333169909}" type="pres">
      <dgm:prSet presAssocID="{88BC932B-D7BE-4A03-B77B-6EE1B3878ED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F2E2265-F54B-4179-AE84-A122FA979FA1}" srcId="{5606A3FF-B58F-4065-8901-FBAFDD2FB98F}" destId="{88BC932B-D7BE-4A03-B77B-6EE1B3878ED0}" srcOrd="2" destOrd="0" parTransId="{FA6E4AF8-E4D3-4DD9-A6D5-2B71D3C0302E}" sibTransId="{310CE6FA-BFC0-433B-B3DE-152DC99B02B6}"/>
    <dgm:cxn modelId="{90170552-F3BA-417F-8992-36D735A71FEC}" type="presOf" srcId="{88BC932B-D7BE-4A03-B77B-6EE1B3878ED0}" destId="{BE64D940-1A0E-442D-B4A4-EAF333169909}" srcOrd="0" destOrd="0" presId="urn:microsoft.com/office/officeart/2018/5/layout/IconCircleLabelList"/>
    <dgm:cxn modelId="{A3900259-6E27-4526-83D8-761F2CEEF652}" type="presOf" srcId="{5BF74314-C539-477B-AFEB-214AFC54D192}" destId="{1E7B2875-9D66-4808-8910-4CAD2C986B42}" srcOrd="0" destOrd="0" presId="urn:microsoft.com/office/officeart/2018/5/layout/IconCircleLabelList"/>
    <dgm:cxn modelId="{089A5B59-69B6-4D38-B71B-82C181E3D527}" srcId="{5606A3FF-B58F-4065-8901-FBAFDD2FB98F}" destId="{5BF74314-C539-477B-AFEB-214AFC54D192}" srcOrd="1" destOrd="0" parTransId="{E365F1B5-5984-41DB-8EFE-72E7D1E8F084}" sibTransId="{A9954239-3375-482F-9AF1-9D49B7219387}"/>
    <dgm:cxn modelId="{A6A7C6A6-445D-46C9-ABDF-ACB1A9FE7A91}" type="presOf" srcId="{5606A3FF-B58F-4065-8901-FBAFDD2FB98F}" destId="{AA540FDC-1E94-4761-9D88-7C376702A88F}" srcOrd="0" destOrd="0" presId="urn:microsoft.com/office/officeart/2018/5/layout/IconCircleLabelList"/>
    <dgm:cxn modelId="{2AB6C3D2-5315-4951-BC5F-73E6E42E1855}" srcId="{5606A3FF-B58F-4065-8901-FBAFDD2FB98F}" destId="{7536A019-B598-42E2-952E-B696E115CCAF}" srcOrd="0" destOrd="0" parTransId="{48FEE788-2070-4F1F-A3DE-3C8C57B67AE4}" sibTransId="{5D7CAB98-3BAB-4E66-84CF-1286B1A65877}"/>
    <dgm:cxn modelId="{F16D2DD5-46FB-4D75-AAD2-3083CA38042F}" type="presOf" srcId="{7536A019-B598-42E2-952E-B696E115CCAF}" destId="{F13B008D-78BC-4CB7-887A-9260A3A00D61}" srcOrd="0" destOrd="0" presId="urn:microsoft.com/office/officeart/2018/5/layout/IconCircleLabelList"/>
    <dgm:cxn modelId="{16F824D5-FBD2-4AA5-A20D-99B17A0FDBF0}" type="presParOf" srcId="{AA540FDC-1E94-4761-9D88-7C376702A88F}" destId="{9DDFC012-4687-4711-BA90-AE7A5296AD69}" srcOrd="0" destOrd="0" presId="urn:microsoft.com/office/officeart/2018/5/layout/IconCircleLabelList"/>
    <dgm:cxn modelId="{185DDE82-98BE-466D-9ACD-CDDF738F27DF}" type="presParOf" srcId="{9DDFC012-4687-4711-BA90-AE7A5296AD69}" destId="{8F8C5FF8-CE09-4C33-9984-786FDEC6A7A1}" srcOrd="0" destOrd="0" presId="urn:microsoft.com/office/officeart/2018/5/layout/IconCircleLabelList"/>
    <dgm:cxn modelId="{9BA3B259-E1DB-40A0-B5BA-CCCB56C1F75E}" type="presParOf" srcId="{9DDFC012-4687-4711-BA90-AE7A5296AD69}" destId="{AE6A25C0-9174-4494-882A-D9202932EF2D}" srcOrd="1" destOrd="0" presId="urn:microsoft.com/office/officeart/2018/5/layout/IconCircleLabelList"/>
    <dgm:cxn modelId="{F4E7C9B6-A77F-4212-AB6A-C6734257B1A3}" type="presParOf" srcId="{9DDFC012-4687-4711-BA90-AE7A5296AD69}" destId="{F1FA64FD-FE5D-4CD8-A1E0-1E6BF201F570}" srcOrd="2" destOrd="0" presId="urn:microsoft.com/office/officeart/2018/5/layout/IconCircleLabelList"/>
    <dgm:cxn modelId="{540FA349-48DC-4C53-A126-04D5D461C112}" type="presParOf" srcId="{9DDFC012-4687-4711-BA90-AE7A5296AD69}" destId="{F13B008D-78BC-4CB7-887A-9260A3A00D61}" srcOrd="3" destOrd="0" presId="urn:microsoft.com/office/officeart/2018/5/layout/IconCircleLabelList"/>
    <dgm:cxn modelId="{E1365464-434F-4256-901E-F743CE435D22}" type="presParOf" srcId="{AA540FDC-1E94-4761-9D88-7C376702A88F}" destId="{3CDA04B9-A221-45DE-B62B-2846501BD68B}" srcOrd="1" destOrd="0" presId="urn:microsoft.com/office/officeart/2018/5/layout/IconCircleLabelList"/>
    <dgm:cxn modelId="{CF21A5A5-8400-4FC7-BD34-97C0AEA732C9}" type="presParOf" srcId="{AA540FDC-1E94-4761-9D88-7C376702A88F}" destId="{8F3F19B0-993D-4C4E-9289-E5FFE8FEA029}" srcOrd="2" destOrd="0" presId="urn:microsoft.com/office/officeart/2018/5/layout/IconCircleLabelList"/>
    <dgm:cxn modelId="{89EE6DCD-90B7-47A7-AB94-228386D4F1A7}" type="presParOf" srcId="{8F3F19B0-993D-4C4E-9289-E5FFE8FEA029}" destId="{56D4FBD8-FE0A-4F2D-9026-C57B1AA0FDAA}" srcOrd="0" destOrd="0" presId="urn:microsoft.com/office/officeart/2018/5/layout/IconCircleLabelList"/>
    <dgm:cxn modelId="{7F2D88AD-E445-4216-9E29-C2D32C7D1E4F}" type="presParOf" srcId="{8F3F19B0-993D-4C4E-9289-E5FFE8FEA029}" destId="{BB9B3BA6-9A4C-412E-9EDD-A8E95AED3542}" srcOrd="1" destOrd="0" presId="urn:microsoft.com/office/officeart/2018/5/layout/IconCircleLabelList"/>
    <dgm:cxn modelId="{8063DE5F-4C28-4225-9D5C-9573492EC2DF}" type="presParOf" srcId="{8F3F19B0-993D-4C4E-9289-E5FFE8FEA029}" destId="{85298718-C546-4724-AEE9-B8116FB906C4}" srcOrd="2" destOrd="0" presId="urn:microsoft.com/office/officeart/2018/5/layout/IconCircleLabelList"/>
    <dgm:cxn modelId="{240E524B-A3B6-4AA0-A497-4B4890377878}" type="presParOf" srcId="{8F3F19B0-993D-4C4E-9289-E5FFE8FEA029}" destId="{1E7B2875-9D66-4808-8910-4CAD2C986B42}" srcOrd="3" destOrd="0" presId="urn:microsoft.com/office/officeart/2018/5/layout/IconCircleLabelList"/>
    <dgm:cxn modelId="{8AEA399E-3026-4F62-A996-13D3570870F5}" type="presParOf" srcId="{AA540FDC-1E94-4761-9D88-7C376702A88F}" destId="{ACAF25A6-E8F6-4698-8B29-206388A43A77}" srcOrd="3" destOrd="0" presId="urn:microsoft.com/office/officeart/2018/5/layout/IconCircleLabelList"/>
    <dgm:cxn modelId="{C2BB091A-07B4-4837-889E-15131CA1A5D2}" type="presParOf" srcId="{AA540FDC-1E94-4761-9D88-7C376702A88F}" destId="{D1D8A60E-5A81-42FD-A344-54FFC3EFBCE2}" srcOrd="4" destOrd="0" presId="urn:microsoft.com/office/officeart/2018/5/layout/IconCircleLabelList"/>
    <dgm:cxn modelId="{A6E63E06-42DE-4547-9FA0-F969B0E1EA64}" type="presParOf" srcId="{D1D8A60E-5A81-42FD-A344-54FFC3EFBCE2}" destId="{0D34D5DC-E194-4760-B7D5-2E929D382AAB}" srcOrd="0" destOrd="0" presId="urn:microsoft.com/office/officeart/2018/5/layout/IconCircleLabelList"/>
    <dgm:cxn modelId="{6AE90D17-D6A8-4C64-BC5E-101E9DAF32C9}" type="presParOf" srcId="{D1D8A60E-5A81-42FD-A344-54FFC3EFBCE2}" destId="{40A1BA02-C66C-42B5-8016-8EA0B10CC919}" srcOrd="1" destOrd="0" presId="urn:microsoft.com/office/officeart/2018/5/layout/IconCircleLabelList"/>
    <dgm:cxn modelId="{D588D98B-E781-4580-BEA5-37FBAA253C25}" type="presParOf" srcId="{D1D8A60E-5A81-42FD-A344-54FFC3EFBCE2}" destId="{4400FC86-4CC3-4D60-85B0-FB82E30C41AD}" srcOrd="2" destOrd="0" presId="urn:microsoft.com/office/officeart/2018/5/layout/IconCircleLabelList"/>
    <dgm:cxn modelId="{9CD950E1-F2A3-4C23-B34D-E799767D77EA}" type="presParOf" srcId="{D1D8A60E-5A81-42FD-A344-54FFC3EFBCE2}" destId="{BE64D940-1A0E-442D-B4A4-EAF3331699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16E17B5-04E3-401A-9EB8-060FC11EBDB8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153C7D-76EF-462C-BEFF-E4BE70853D6D}">
      <dgm:prSet/>
      <dgm:spPr/>
      <dgm:t>
        <a:bodyPr/>
        <a:lstStyle/>
        <a:p>
          <a:r>
            <a:rPr lang="en-US"/>
            <a:t>Adapted equipment</a:t>
          </a:r>
        </a:p>
      </dgm:t>
    </dgm:pt>
    <dgm:pt modelId="{260AFA4A-80B3-43A7-A611-16FD0CC8E127}" type="parTrans" cxnId="{5352A25B-EBBA-4E92-9CCD-8C2103779D1C}">
      <dgm:prSet/>
      <dgm:spPr/>
      <dgm:t>
        <a:bodyPr/>
        <a:lstStyle/>
        <a:p>
          <a:endParaRPr lang="en-US"/>
        </a:p>
      </dgm:t>
    </dgm:pt>
    <dgm:pt modelId="{B842B962-849E-40E7-A4C3-3842B714C736}" type="sibTrans" cxnId="{5352A25B-EBBA-4E92-9CCD-8C2103779D1C}">
      <dgm:prSet/>
      <dgm:spPr/>
      <dgm:t>
        <a:bodyPr/>
        <a:lstStyle/>
        <a:p>
          <a:endParaRPr lang="en-US"/>
        </a:p>
      </dgm:t>
    </dgm:pt>
    <dgm:pt modelId="{0031D161-329B-4C84-B986-15910100962E}">
      <dgm:prSet/>
      <dgm:spPr/>
      <dgm:t>
        <a:bodyPr/>
        <a:lstStyle/>
        <a:p>
          <a:r>
            <a:rPr lang="en-US"/>
            <a:t>Accessible for disabilities</a:t>
          </a:r>
        </a:p>
      </dgm:t>
    </dgm:pt>
    <dgm:pt modelId="{4C786B32-5C7E-4D2F-820E-5572B6A2DF34}" type="parTrans" cxnId="{7FDEC55E-1FF7-4B03-9780-A5E76A064667}">
      <dgm:prSet/>
      <dgm:spPr/>
      <dgm:t>
        <a:bodyPr/>
        <a:lstStyle/>
        <a:p>
          <a:endParaRPr lang="en-US"/>
        </a:p>
      </dgm:t>
    </dgm:pt>
    <dgm:pt modelId="{80396DD8-5D2C-449F-AF31-90FD99818900}" type="sibTrans" cxnId="{7FDEC55E-1FF7-4B03-9780-A5E76A064667}">
      <dgm:prSet/>
      <dgm:spPr/>
      <dgm:t>
        <a:bodyPr/>
        <a:lstStyle/>
        <a:p>
          <a:endParaRPr lang="en-US"/>
        </a:p>
      </dgm:t>
    </dgm:pt>
    <dgm:pt modelId="{A50A4BB0-335D-48CF-AAEF-974521476152}">
      <dgm:prSet/>
      <dgm:spPr/>
      <dgm:t>
        <a:bodyPr/>
        <a:lstStyle/>
        <a:p>
          <a:r>
            <a:rPr lang="en-US"/>
            <a:t>Primary &amp; secondary suitable</a:t>
          </a:r>
        </a:p>
      </dgm:t>
    </dgm:pt>
    <dgm:pt modelId="{E3910682-802C-4F7C-A8AB-3722CB5C6761}" type="parTrans" cxnId="{F24E156E-194C-4EAD-9A35-FED8EAA6E59B}">
      <dgm:prSet/>
      <dgm:spPr/>
      <dgm:t>
        <a:bodyPr/>
        <a:lstStyle/>
        <a:p>
          <a:endParaRPr lang="en-US"/>
        </a:p>
      </dgm:t>
    </dgm:pt>
    <dgm:pt modelId="{F941751E-C252-4FB1-82AD-75160BF556F9}" type="sibTrans" cxnId="{F24E156E-194C-4EAD-9A35-FED8EAA6E59B}">
      <dgm:prSet/>
      <dgm:spPr/>
      <dgm:t>
        <a:bodyPr/>
        <a:lstStyle/>
        <a:p>
          <a:endParaRPr lang="en-US"/>
        </a:p>
      </dgm:t>
    </dgm:pt>
    <dgm:pt modelId="{9B5C8817-7C88-4E4A-B7C9-D1487BB1B8A4}" type="pres">
      <dgm:prSet presAssocID="{016E17B5-04E3-401A-9EB8-060FC11EBDB8}" presName="outerComposite" presStyleCnt="0">
        <dgm:presLayoutVars>
          <dgm:chMax val="5"/>
          <dgm:dir/>
          <dgm:resizeHandles val="exact"/>
        </dgm:presLayoutVars>
      </dgm:prSet>
      <dgm:spPr/>
    </dgm:pt>
    <dgm:pt modelId="{E44ECF96-39E1-4072-978B-4968E6AAE673}" type="pres">
      <dgm:prSet presAssocID="{016E17B5-04E3-401A-9EB8-060FC11EBDB8}" presName="dummyMaxCanvas" presStyleCnt="0">
        <dgm:presLayoutVars/>
      </dgm:prSet>
      <dgm:spPr/>
    </dgm:pt>
    <dgm:pt modelId="{BA3DC02F-F051-489E-A4CC-252E0B5E1F13}" type="pres">
      <dgm:prSet presAssocID="{016E17B5-04E3-401A-9EB8-060FC11EBDB8}" presName="ThreeNodes_1" presStyleLbl="node1" presStyleIdx="0" presStyleCnt="3">
        <dgm:presLayoutVars>
          <dgm:bulletEnabled val="1"/>
        </dgm:presLayoutVars>
      </dgm:prSet>
      <dgm:spPr/>
    </dgm:pt>
    <dgm:pt modelId="{6B0A20EC-59E5-4D9F-A55F-7265CDCDC2C5}" type="pres">
      <dgm:prSet presAssocID="{016E17B5-04E3-401A-9EB8-060FC11EBDB8}" presName="ThreeNodes_2" presStyleLbl="node1" presStyleIdx="1" presStyleCnt="3">
        <dgm:presLayoutVars>
          <dgm:bulletEnabled val="1"/>
        </dgm:presLayoutVars>
      </dgm:prSet>
      <dgm:spPr/>
    </dgm:pt>
    <dgm:pt modelId="{C5A86456-A179-4C37-9CF1-02542B03DE11}" type="pres">
      <dgm:prSet presAssocID="{016E17B5-04E3-401A-9EB8-060FC11EBDB8}" presName="ThreeNodes_3" presStyleLbl="node1" presStyleIdx="2" presStyleCnt="3">
        <dgm:presLayoutVars>
          <dgm:bulletEnabled val="1"/>
        </dgm:presLayoutVars>
      </dgm:prSet>
      <dgm:spPr/>
    </dgm:pt>
    <dgm:pt modelId="{8A96C2D0-EDFA-4469-B82A-9AF79A16FDEB}" type="pres">
      <dgm:prSet presAssocID="{016E17B5-04E3-401A-9EB8-060FC11EBDB8}" presName="ThreeConn_1-2" presStyleLbl="fgAccFollowNode1" presStyleIdx="0" presStyleCnt="2">
        <dgm:presLayoutVars>
          <dgm:bulletEnabled val="1"/>
        </dgm:presLayoutVars>
      </dgm:prSet>
      <dgm:spPr/>
    </dgm:pt>
    <dgm:pt modelId="{4BC56B32-6101-4E93-980B-F98EFC58DC51}" type="pres">
      <dgm:prSet presAssocID="{016E17B5-04E3-401A-9EB8-060FC11EBDB8}" presName="ThreeConn_2-3" presStyleLbl="fgAccFollowNode1" presStyleIdx="1" presStyleCnt="2">
        <dgm:presLayoutVars>
          <dgm:bulletEnabled val="1"/>
        </dgm:presLayoutVars>
      </dgm:prSet>
      <dgm:spPr/>
    </dgm:pt>
    <dgm:pt modelId="{65AACD28-DAC9-4726-BDCA-7C08097E6AC9}" type="pres">
      <dgm:prSet presAssocID="{016E17B5-04E3-401A-9EB8-060FC11EBDB8}" presName="ThreeNodes_1_text" presStyleLbl="node1" presStyleIdx="2" presStyleCnt="3">
        <dgm:presLayoutVars>
          <dgm:bulletEnabled val="1"/>
        </dgm:presLayoutVars>
      </dgm:prSet>
      <dgm:spPr/>
    </dgm:pt>
    <dgm:pt modelId="{7077CD51-AAFF-43BE-AF6B-4298955B927D}" type="pres">
      <dgm:prSet presAssocID="{016E17B5-04E3-401A-9EB8-060FC11EBDB8}" presName="ThreeNodes_2_text" presStyleLbl="node1" presStyleIdx="2" presStyleCnt="3">
        <dgm:presLayoutVars>
          <dgm:bulletEnabled val="1"/>
        </dgm:presLayoutVars>
      </dgm:prSet>
      <dgm:spPr/>
    </dgm:pt>
    <dgm:pt modelId="{55C1241F-CD87-482C-861B-4FE4AFC81E96}" type="pres">
      <dgm:prSet presAssocID="{016E17B5-04E3-401A-9EB8-060FC11EBDB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0A0CA3A-0A1A-412F-9A31-49693B13E028}" type="presOf" srcId="{016E17B5-04E3-401A-9EB8-060FC11EBDB8}" destId="{9B5C8817-7C88-4E4A-B7C9-D1487BB1B8A4}" srcOrd="0" destOrd="0" presId="urn:microsoft.com/office/officeart/2005/8/layout/vProcess5"/>
    <dgm:cxn modelId="{5352A25B-EBBA-4E92-9CCD-8C2103779D1C}" srcId="{016E17B5-04E3-401A-9EB8-060FC11EBDB8}" destId="{27153C7D-76EF-462C-BEFF-E4BE70853D6D}" srcOrd="0" destOrd="0" parTransId="{260AFA4A-80B3-43A7-A611-16FD0CC8E127}" sibTransId="{B842B962-849E-40E7-A4C3-3842B714C736}"/>
    <dgm:cxn modelId="{7FDEC55E-1FF7-4B03-9780-A5E76A064667}" srcId="{016E17B5-04E3-401A-9EB8-060FC11EBDB8}" destId="{0031D161-329B-4C84-B986-15910100962E}" srcOrd="1" destOrd="0" parTransId="{4C786B32-5C7E-4D2F-820E-5572B6A2DF34}" sibTransId="{80396DD8-5D2C-449F-AF31-90FD99818900}"/>
    <dgm:cxn modelId="{A1481745-6731-45E6-B3D5-BB9F4F5B11C0}" type="presOf" srcId="{0031D161-329B-4C84-B986-15910100962E}" destId="{6B0A20EC-59E5-4D9F-A55F-7265CDCDC2C5}" srcOrd="0" destOrd="0" presId="urn:microsoft.com/office/officeart/2005/8/layout/vProcess5"/>
    <dgm:cxn modelId="{3EE0104E-56C6-4924-8271-F60BD3217050}" type="presOf" srcId="{27153C7D-76EF-462C-BEFF-E4BE70853D6D}" destId="{BA3DC02F-F051-489E-A4CC-252E0B5E1F13}" srcOrd="0" destOrd="0" presId="urn:microsoft.com/office/officeart/2005/8/layout/vProcess5"/>
    <dgm:cxn modelId="{F24E156E-194C-4EAD-9A35-FED8EAA6E59B}" srcId="{016E17B5-04E3-401A-9EB8-060FC11EBDB8}" destId="{A50A4BB0-335D-48CF-AAEF-974521476152}" srcOrd="2" destOrd="0" parTransId="{E3910682-802C-4F7C-A8AB-3722CB5C6761}" sibTransId="{F941751E-C252-4FB1-82AD-75160BF556F9}"/>
    <dgm:cxn modelId="{55AB9374-FEC5-41C7-B6A7-FD2DD46DA318}" type="presOf" srcId="{A50A4BB0-335D-48CF-AAEF-974521476152}" destId="{C5A86456-A179-4C37-9CF1-02542B03DE11}" srcOrd="0" destOrd="0" presId="urn:microsoft.com/office/officeart/2005/8/layout/vProcess5"/>
    <dgm:cxn modelId="{E384758B-CDEA-467A-8BE9-5940A1C5B475}" type="presOf" srcId="{80396DD8-5D2C-449F-AF31-90FD99818900}" destId="{4BC56B32-6101-4E93-980B-F98EFC58DC51}" srcOrd="0" destOrd="0" presId="urn:microsoft.com/office/officeart/2005/8/layout/vProcess5"/>
    <dgm:cxn modelId="{EEFD79A4-7E78-4AC9-BB04-F0D529480A0B}" type="presOf" srcId="{27153C7D-76EF-462C-BEFF-E4BE70853D6D}" destId="{65AACD28-DAC9-4726-BDCA-7C08097E6AC9}" srcOrd="1" destOrd="0" presId="urn:microsoft.com/office/officeart/2005/8/layout/vProcess5"/>
    <dgm:cxn modelId="{B06D80B4-581C-4D5B-BF4C-5D75CDA98185}" type="presOf" srcId="{A50A4BB0-335D-48CF-AAEF-974521476152}" destId="{55C1241F-CD87-482C-861B-4FE4AFC81E96}" srcOrd="1" destOrd="0" presId="urn:microsoft.com/office/officeart/2005/8/layout/vProcess5"/>
    <dgm:cxn modelId="{F04553E6-EFDC-4A60-8124-DE07844FCD67}" type="presOf" srcId="{B842B962-849E-40E7-A4C3-3842B714C736}" destId="{8A96C2D0-EDFA-4469-B82A-9AF79A16FDEB}" srcOrd="0" destOrd="0" presId="urn:microsoft.com/office/officeart/2005/8/layout/vProcess5"/>
    <dgm:cxn modelId="{A3B993FF-E4B1-49AA-8178-C65E7E15190F}" type="presOf" srcId="{0031D161-329B-4C84-B986-15910100962E}" destId="{7077CD51-AAFF-43BE-AF6B-4298955B927D}" srcOrd="1" destOrd="0" presId="urn:microsoft.com/office/officeart/2005/8/layout/vProcess5"/>
    <dgm:cxn modelId="{E06B92BB-C730-44F6-8CAB-78F17CAD05D3}" type="presParOf" srcId="{9B5C8817-7C88-4E4A-B7C9-D1487BB1B8A4}" destId="{E44ECF96-39E1-4072-978B-4968E6AAE673}" srcOrd="0" destOrd="0" presId="urn:microsoft.com/office/officeart/2005/8/layout/vProcess5"/>
    <dgm:cxn modelId="{89ACF824-DA18-4EBA-B0EF-FFEFF0841557}" type="presParOf" srcId="{9B5C8817-7C88-4E4A-B7C9-D1487BB1B8A4}" destId="{BA3DC02F-F051-489E-A4CC-252E0B5E1F13}" srcOrd="1" destOrd="0" presId="urn:microsoft.com/office/officeart/2005/8/layout/vProcess5"/>
    <dgm:cxn modelId="{706AA39D-2649-4FA5-9AAE-87F39DDCD6BF}" type="presParOf" srcId="{9B5C8817-7C88-4E4A-B7C9-D1487BB1B8A4}" destId="{6B0A20EC-59E5-4D9F-A55F-7265CDCDC2C5}" srcOrd="2" destOrd="0" presId="urn:microsoft.com/office/officeart/2005/8/layout/vProcess5"/>
    <dgm:cxn modelId="{3E3ABA1B-F32C-42EC-81C1-6D59C263E942}" type="presParOf" srcId="{9B5C8817-7C88-4E4A-B7C9-D1487BB1B8A4}" destId="{C5A86456-A179-4C37-9CF1-02542B03DE11}" srcOrd="3" destOrd="0" presId="urn:microsoft.com/office/officeart/2005/8/layout/vProcess5"/>
    <dgm:cxn modelId="{075D677D-DBC1-4BD8-A2B6-8238DE9BDBAB}" type="presParOf" srcId="{9B5C8817-7C88-4E4A-B7C9-D1487BB1B8A4}" destId="{8A96C2D0-EDFA-4469-B82A-9AF79A16FDEB}" srcOrd="4" destOrd="0" presId="urn:microsoft.com/office/officeart/2005/8/layout/vProcess5"/>
    <dgm:cxn modelId="{94F9D652-9869-45D9-B393-EBCCC37151DE}" type="presParOf" srcId="{9B5C8817-7C88-4E4A-B7C9-D1487BB1B8A4}" destId="{4BC56B32-6101-4E93-980B-F98EFC58DC51}" srcOrd="5" destOrd="0" presId="urn:microsoft.com/office/officeart/2005/8/layout/vProcess5"/>
    <dgm:cxn modelId="{B70AB0A5-B9D3-4C76-B5BD-1B681CFBF594}" type="presParOf" srcId="{9B5C8817-7C88-4E4A-B7C9-D1487BB1B8A4}" destId="{65AACD28-DAC9-4726-BDCA-7C08097E6AC9}" srcOrd="6" destOrd="0" presId="urn:microsoft.com/office/officeart/2005/8/layout/vProcess5"/>
    <dgm:cxn modelId="{0ECF38B3-DA24-4079-BFA0-59EB9B5C9066}" type="presParOf" srcId="{9B5C8817-7C88-4E4A-B7C9-D1487BB1B8A4}" destId="{7077CD51-AAFF-43BE-AF6B-4298955B927D}" srcOrd="7" destOrd="0" presId="urn:microsoft.com/office/officeart/2005/8/layout/vProcess5"/>
    <dgm:cxn modelId="{CDE5FF5B-1215-43F2-AAB7-1B271F29EF04}" type="presParOf" srcId="{9B5C8817-7C88-4E4A-B7C9-D1487BB1B8A4}" destId="{55C1241F-CD87-482C-861B-4FE4AFC81E9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99C7F2E-887F-4ED5-8D9E-ADEE12B5955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1F4145-7E05-4F70-A400-45108920C7CA}">
      <dgm:prSet/>
      <dgm:spPr/>
      <dgm:t>
        <a:bodyPr/>
        <a:lstStyle/>
        <a:p>
          <a:r>
            <a:rPr lang="en-US"/>
            <a:t>supports place-based learning </a:t>
          </a:r>
        </a:p>
      </dgm:t>
    </dgm:pt>
    <dgm:pt modelId="{2FAE0DB0-EDA9-42F8-B53B-7C99573DD043}" type="parTrans" cxnId="{6AD71F49-2CE4-49C9-AECE-9A9CBA3C58B1}">
      <dgm:prSet/>
      <dgm:spPr/>
      <dgm:t>
        <a:bodyPr/>
        <a:lstStyle/>
        <a:p>
          <a:endParaRPr lang="en-US"/>
        </a:p>
      </dgm:t>
    </dgm:pt>
    <dgm:pt modelId="{FF5923BB-6C10-43EE-86DB-1488288A1BFB}" type="sibTrans" cxnId="{6AD71F49-2CE4-49C9-AECE-9A9CBA3C58B1}">
      <dgm:prSet/>
      <dgm:spPr/>
      <dgm:t>
        <a:bodyPr/>
        <a:lstStyle/>
        <a:p>
          <a:endParaRPr lang="en-US"/>
        </a:p>
      </dgm:t>
    </dgm:pt>
    <dgm:pt modelId="{51ED3247-E3A9-4E86-B39C-250E8D4B3379}">
      <dgm:prSet/>
      <dgm:spPr/>
      <dgm:t>
        <a:bodyPr/>
        <a:lstStyle/>
        <a:p>
          <a:r>
            <a:rPr lang="en-US"/>
            <a:t>helps students develop a sense of connection to their local environment.</a:t>
          </a:r>
        </a:p>
      </dgm:t>
    </dgm:pt>
    <dgm:pt modelId="{B6F7DAC5-2DB5-44CF-AA78-DF2EFFBD9982}" type="parTrans" cxnId="{9D633B1C-2E2E-49AF-84DD-5056B5A45E79}">
      <dgm:prSet/>
      <dgm:spPr/>
      <dgm:t>
        <a:bodyPr/>
        <a:lstStyle/>
        <a:p>
          <a:endParaRPr lang="en-US"/>
        </a:p>
      </dgm:t>
    </dgm:pt>
    <dgm:pt modelId="{ABED7250-7AAE-41DC-9B7E-B0C4A6915F30}" type="sibTrans" cxnId="{9D633B1C-2E2E-49AF-84DD-5056B5A45E79}">
      <dgm:prSet/>
      <dgm:spPr/>
      <dgm:t>
        <a:bodyPr/>
        <a:lstStyle/>
        <a:p>
          <a:endParaRPr lang="en-US"/>
        </a:p>
      </dgm:t>
    </dgm:pt>
    <dgm:pt modelId="{3F65354C-B8C3-43E3-A2FF-C873AD71EDCA}" type="pres">
      <dgm:prSet presAssocID="{799C7F2E-887F-4ED5-8D9E-ADEE12B5955E}" presName="vert0" presStyleCnt="0">
        <dgm:presLayoutVars>
          <dgm:dir/>
          <dgm:animOne val="branch"/>
          <dgm:animLvl val="lvl"/>
        </dgm:presLayoutVars>
      </dgm:prSet>
      <dgm:spPr/>
    </dgm:pt>
    <dgm:pt modelId="{0B837C94-02EF-46B0-9114-3418D21CC7B7}" type="pres">
      <dgm:prSet presAssocID="{531F4145-7E05-4F70-A400-45108920C7CA}" presName="thickLine" presStyleLbl="alignNode1" presStyleIdx="0" presStyleCnt="2"/>
      <dgm:spPr/>
    </dgm:pt>
    <dgm:pt modelId="{820DA704-2720-4CED-A690-C4956BD6E225}" type="pres">
      <dgm:prSet presAssocID="{531F4145-7E05-4F70-A400-45108920C7CA}" presName="horz1" presStyleCnt="0"/>
      <dgm:spPr/>
    </dgm:pt>
    <dgm:pt modelId="{42B0624D-71A1-4887-956C-B6DB374E3EAF}" type="pres">
      <dgm:prSet presAssocID="{531F4145-7E05-4F70-A400-45108920C7CA}" presName="tx1" presStyleLbl="revTx" presStyleIdx="0" presStyleCnt="2"/>
      <dgm:spPr/>
    </dgm:pt>
    <dgm:pt modelId="{D54137D9-B887-4D9A-947B-6FDE07EB0106}" type="pres">
      <dgm:prSet presAssocID="{531F4145-7E05-4F70-A400-45108920C7CA}" presName="vert1" presStyleCnt="0"/>
      <dgm:spPr/>
    </dgm:pt>
    <dgm:pt modelId="{3FDEEC99-71BC-4BBB-9380-F885FDE29BD8}" type="pres">
      <dgm:prSet presAssocID="{51ED3247-E3A9-4E86-B39C-250E8D4B3379}" presName="thickLine" presStyleLbl="alignNode1" presStyleIdx="1" presStyleCnt="2"/>
      <dgm:spPr/>
    </dgm:pt>
    <dgm:pt modelId="{A77991A7-EB0B-4057-B01F-E14DC67752B1}" type="pres">
      <dgm:prSet presAssocID="{51ED3247-E3A9-4E86-B39C-250E8D4B3379}" presName="horz1" presStyleCnt="0"/>
      <dgm:spPr/>
    </dgm:pt>
    <dgm:pt modelId="{B80D88B7-5F32-4180-9E18-56F2C7ADD2A6}" type="pres">
      <dgm:prSet presAssocID="{51ED3247-E3A9-4E86-B39C-250E8D4B3379}" presName="tx1" presStyleLbl="revTx" presStyleIdx="1" presStyleCnt="2"/>
      <dgm:spPr/>
    </dgm:pt>
    <dgm:pt modelId="{10465110-FC7B-4ACB-87B5-C20FCAE18D56}" type="pres">
      <dgm:prSet presAssocID="{51ED3247-E3A9-4E86-B39C-250E8D4B3379}" presName="vert1" presStyleCnt="0"/>
      <dgm:spPr/>
    </dgm:pt>
  </dgm:ptLst>
  <dgm:cxnLst>
    <dgm:cxn modelId="{9D633B1C-2E2E-49AF-84DD-5056B5A45E79}" srcId="{799C7F2E-887F-4ED5-8D9E-ADEE12B5955E}" destId="{51ED3247-E3A9-4E86-B39C-250E8D4B3379}" srcOrd="1" destOrd="0" parTransId="{B6F7DAC5-2DB5-44CF-AA78-DF2EFFBD9982}" sibTransId="{ABED7250-7AAE-41DC-9B7E-B0C4A6915F30}"/>
    <dgm:cxn modelId="{0F1A191D-9E8D-48F2-82E7-6952C2D0CC08}" type="presOf" srcId="{51ED3247-E3A9-4E86-B39C-250E8D4B3379}" destId="{B80D88B7-5F32-4180-9E18-56F2C7ADD2A6}" srcOrd="0" destOrd="0" presId="urn:microsoft.com/office/officeart/2008/layout/LinedList"/>
    <dgm:cxn modelId="{5ED0A727-8BDE-4065-921E-59289544B7A6}" type="presOf" srcId="{799C7F2E-887F-4ED5-8D9E-ADEE12B5955E}" destId="{3F65354C-B8C3-43E3-A2FF-C873AD71EDCA}" srcOrd="0" destOrd="0" presId="urn:microsoft.com/office/officeart/2008/layout/LinedList"/>
    <dgm:cxn modelId="{6AD71F49-2CE4-49C9-AECE-9A9CBA3C58B1}" srcId="{799C7F2E-887F-4ED5-8D9E-ADEE12B5955E}" destId="{531F4145-7E05-4F70-A400-45108920C7CA}" srcOrd="0" destOrd="0" parTransId="{2FAE0DB0-EDA9-42F8-B53B-7C99573DD043}" sibTransId="{FF5923BB-6C10-43EE-86DB-1488288A1BFB}"/>
    <dgm:cxn modelId="{8DFD0DF3-2294-49BA-A07C-A703F1D2521C}" type="presOf" srcId="{531F4145-7E05-4F70-A400-45108920C7CA}" destId="{42B0624D-71A1-4887-956C-B6DB374E3EAF}" srcOrd="0" destOrd="0" presId="urn:microsoft.com/office/officeart/2008/layout/LinedList"/>
    <dgm:cxn modelId="{225A6E93-66FE-45D7-AAB5-A88CE4467584}" type="presParOf" srcId="{3F65354C-B8C3-43E3-A2FF-C873AD71EDCA}" destId="{0B837C94-02EF-46B0-9114-3418D21CC7B7}" srcOrd="0" destOrd="0" presId="urn:microsoft.com/office/officeart/2008/layout/LinedList"/>
    <dgm:cxn modelId="{71016503-0AE2-415D-A6BD-42585DB209B9}" type="presParOf" srcId="{3F65354C-B8C3-43E3-A2FF-C873AD71EDCA}" destId="{820DA704-2720-4CED-A690-C4956BD6E225}" srcOrd="1" destOrd="0" presId="urn:microsoft.com/office/officeart/2008/layout/LinedList"/>
    <dgm:cxn modelId="{AA39ECEB-95DF-48B1-9195-E90ACD0C6B6D}" type="presParOf" srcId="{820DA704-2720-4CED-A690-C4956BD6E225}" destId="{42B0624D-71A1-4887-956C-B6DB374E3EAF}" srcOrd="0" destOrd="0" presId="urn:microsoft.com/office/officeart/2008/layout/LinedList"/>
    <dgm:cxn modelId="{CB0ABAA5-5B93-41AD-88D9-57E3D1E7422D}" type="presParOf" srcId="{820DA704-2720-4CED-A690-C4956BD6E225}" destId="{D54137D9-B887-4D9A-947B-6FDE07EB0106}" srcOrd="1" destOrd="0" presId="urn:microsoft.com/office/officeart/2008/layout/LinedList"/>
    <dgm:cxn modelId="{D81F004F-B7A7-4DBE-B26E-849CFB784049}" type="presParOf" srcId="{3F65354C-B8C3-43E3-A2FF-C873AD71EDCA}" destId="{3FDEEC99-71BC-4BBB-9380-F885FDE29BD8}" srcOrd="2" destOrd="0" presId="urn:microsoft.com/office/officeart/2008/layout/LinedList"/>
    <dgm:cxn modelId="{A4D4624C-0879-478B-B3BB-B6DC438361FF}" type="presParOf" srcId="{3F65354C-B8C3-43E3-A2FF-C873AD71EDCA}" destId="{A77991A7-EB0B-4057-B01F-E14DC67752B1}" srcOrd="3" destOrd="0" presId="urn:microsoft.com/office/officeart/2008/layout/LinedList"/>
    <dgm:cxn modelId="{6594B266-676E-4EBE-BC44-3D9290C2E094}" type="presParOf" srcId="{A77991A7-EB0B-4057-B01F-E14DC67752B1}" destId="{B80D88B7-5F32-4180-9E18-56F2C7ADD2A6}" srcOrd="0" destOrd="0" presId="urn:microsoft.com/office/officeart/2008/layout/LinedList"/>
    <dgm:cxn modelId="{A662204F-2BD8-4B1F-A7A5-87BB6E5C1913}" type="presParOf" srcId="{A77991A7-EB0B-4057-B01F-E14DC67752B1}" destId="{10465110-FC7B-4ACB-87B5-C20FCAE18D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BAC7893-14FB-4BDC-A725-0BF9308D6F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22615FC-F084-45E8-BA98-703FDF00932A}">
      <dgm:prSet/>
      <dgm:spPr/>
      <dgm:t>
        <a:bodyPr/>
        <a:lstStyle/>
        <a:p>
          <a:r>
            <a:rPr lang="en-US"/>
            <a:t>•Carmarthenshire County Council</a:t>
          </a:r>
        </a:p>
      </dgm:t>
    </dgm:pt>
    <dgm:pt modelId="{0B78034A-DB06-498E-85D5-24AAF47F4831}" type="parTrans" cxnId="{01CA2BB5-7D40-4992-AE78-F92B19DD2471}">
      <dgm:prSet/>
      <dgm:spPr/>
      <dgm:t>
        <a:bodyPr/>
        <a:lstStyle/>
        <a:p>
          <a:endParaRPr lang="en-US"/>
        </a:p>
      </dgm:t>
    </dgm:pt>
    <dgm:pt modelId="{ED0F5D30-C432-4E3F-819D-15A48898AC72}" type="sibTrans" cxnId="{01CA2BB5-7D40-4992-AE78-F92B19DD2471}">
      <dgm:prSet/>
      <dgm:spPr/>
      <dgm:t>
        <a:bodyPr/>
        <a:lstStyle/>
        <a:p>
          <a:endParaRPr lang="en-US"/>
        </a:p>
      </dgm:t>
    </dgm:pt>
    <dgm:pt modelId="{B8249D38-31F8-4F0B-80ED-DD7F3AA9D1C8}">
      <dgm:prSet/>
      <dgm:spPr/>
      <dgm:t>
        <a:bodyPr/>
        <a:lstStyle/>
        <a:p>
          <a:r>
            <a:rPr lang="en-US"/>
            <a:t>•Government funding available</a:t>
          </a:r>
        </a:p>
      </dgm:t>
    </dgm:pt>
    <dgm:pt modelId="{A58DA36E-9E9A-4FAE-A67B-E0348A9A4D90}" type="parTrans" cxnId="{69ABA31B-785E-4139-93EA-CA714834DF0E}">
      <dgm:prSet/>
      <dgm:spPr/>
      <dgm:t>
        <a:bodyPr/>
        <a:lstStyle/>
        <a:p>
          <a:endParaRPr lang="en-US"/>
        </a:p>
      </dgm:t>
    </dgm:pt>
    <dgm:pt modelId="{55999794-0A8A-4962-A336-D8436192A226}" type="sibTrans" cxnId="{69ABA31B-785E-4139-93EA-CA714834DF0E}">
      <dgm:prSet/>
      <dgm:spPr/>
      <dgm:t>
        <a:bodyPr/>
        <a:lstStyle/>
        <a:p>
          <a:endParaRPr lang="en-US"/>
        </a:p>
      </dgm:t>
    </dgm:pt>
    <dgm:pt modelId="{7A6ADE20-B628-4AEB-8C7D-EA645F15816D}" type="pres">
      <dgm:prSet presAssocID="{9BAC7893-14FB-4BDC-A725-0BF9308D6FFD}" presName="root" presStyleCnt="0">
        <dgm:presLayoutVars>
          <dgm:dir/>
          <dgm:resizeHandles val="exact"/>
        </dgm:presLayoutVars>
      </dgm:prSet>
      <dgm:spPr/>
    </dgm:pt>
    <dgm:pt modelId="{4B3FB82E-4655-4344-8D79-2F586269A8AC}" type="pres">
      <dgm:prSet presAssocID="{622615FC-F084-45E8-BA98-703FDF00932A}" presName="compNode" presStyleCnt="0"/>
      <dgm:spPr/>
    </dgm:pt>
    <dgm:pt modelId="{A6DDDFE9-988B-4B91-95B5-4442FB91ECB3}" type="pres">
      <dgm:prSet presAssocID="{622615FC-F084-45E8-BA98-703FDF00932A}" presName="bgRect" presStyleLbl="bgShp" presStyleIdx="0" presStyleCnt="2"/>
      <dgm:spPr/>
    </dgm:pt>
    <dgm:pt modelId="{88377DCD-6CF7-4142-AF9F-50040B323581}" type="pres">
      <dgm:prSet presAssocID="{622615FC-F084-45E8-BA98-703FDF0093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6CAEC5C9-DCA0-4558-9C69-2288CD3D2383}" type="pres">
      <dgm:prSet presAssocID="{622615FC-F084-45E8-BA98-703FDF00932A}" presName="spaceRect" presStyleCnt="0"/>
      <dgm:spPr/>
    </dgm:pt>
    <dgm:pt modelId="{081C409B-E92B-43FF-96CB-0BD01E1AF3D7}" type="pres">
      <dgm:prSet presAssocID="{622615FC-F084-45E8-BA98-703FDF00932A}" presName="parTx" presStyleLbl="revTx" presStyleIdx="0" presStyleCnt="2">
        <dgm:presLayoutVars>
          <dgm:chMax val="0"/>
          <dgm:chPref val="0"/>
        </dgm:presLayoutVars>
      </dgm:prSet>
      <dgm:spPr/>
    </dgm:pt>
    <dgm:pt modelId="{A980F0C6-D07D-4919-B03F-C0735A4D834C}" type="pres">
      <dgm:prSet presAssocID="{ED0F5D30-C432-4E3F-819D-15A48898AC72}" presName="sibTrans" presStyleCnt="0"/>
      <dgm:spPr/>
    </dgm:pt>
    <dgm:pt modelId="{3327C285-D74E-4192-9E0B-6903E0B2B2D8}" type="pres">
      <dgm:prSet presAssocID="{B8249D38-31F8-4F0B-80ED-DD7F3AA9D1C8}" presName="compNode" presStyleCnt="0"/>
      <dgm:spPr/>
    </dgm:pt>
    <dgm:pt modelId="{608DCDED-7987-4238-B4ED-3DE471C7E8D2}" type="pres">
      <dgm:prSet presAssocID="{B8249D38-31F8-4F0B-80ED-DD7F3AA9D1C8}" presName="bgRect" presStyleLbl="bgShp" presStyleIdx="1" presStyleCnt="2"/>
      <dgm:spPr/>
    </dgm:pt>
    <dgm:pt modelId="{31E0E9AF-55E9-403D-BBE5-843B4F158518}" type="pres">
      <dgm:prSet presAssocID="{B8249D38-31F8-4F0B-80ED-DD7F3AA9D1C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436D6557-C41B-49F9-8242-098250CB0DF9}" type="pres">
      <dgm:prSet presAssocID="{B8249D38-31F8-4F0B-80ED-DD7F3AA9D1C8}" presName="spaceRect" presStyleCnt="0"/>
      <dgm:spPr/>
    </dgm:pt>
    <dgm:pt modelId="{6B6B1EE0-3E79-4435-8BA2-2BCDB770C12D}" type="pres">
      <dgm:prSet presAssocID="{B8249D38-31F8-4F0B-80ED-DD7F3AA9D1C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9ABA31B-785E-4139-93EA-CA714834DF0E}" srcId="{9BAC7893-14FB-4BDC-A725-0BF9308D6FFD}" destId="{B8249D38-31F8-4F0B-80ED-DD7F3AA9D1C8}" srcOrd="1" destOrd="0" parTransId="{A58DA36E-9E9A-4FAE-A67B-E0348A9A4D90}" sibTransId="{55999794-0A8A-4962-A336-D8436192A226}"/>
    <dgm:cxn modelId="{9575E44E-CE3F-4550-93AE-BBE5939D528F}" type="presOf" srcId="{622615FC-F084-45E8-BA98-703FDF00932A}" destId="{081C409B-E92B-43FF-96CB-0BD01E1AF3D7}" srcOrd="0" destOrd="0" presId="urn:microsoft.com/office/officeart/2018/2/layout/IconVerticalSolidList"/>
    <dgm:cxn modelId="{EB66F79F-0E2C-4510-8F93-B3C055F6F2A9}" type="presOf" srcId="{B8249D38-31F8-4F0B-80ED-DD7F3AA9D1C8}" destId="{6B6B1EE0-3E79-4435-8BA2-2BCDB770C12D}" srcOrd="0" destOrd="0" presId="urn:microsoft.com/office/officeart/2018/2/layout/IconVerticalSolidList"/>
    <dgm:cxn modelId="{E418DBAC-D558-4265-88F8-A8A880E5781E}" type="presOf" srcId="{9BAC7893-14FB-4BDC-A725-0BF9308D6FFD}" destId="{7A6ADE20-B628-4AEB-8C7D-EA645F15816D}" srcOrd="0" destOrd="0" presId="urn:microsoft.com/office/officeart/2018/2/layout/IconVerticalSolidList"/>
    <dgm:cxn modelId="{01CA2BB5-7D40-4992-AE78-F92B19DD2471}" srcId="{9BAC7893-14FB-4BDC-A725-0BF9308D6FFD}" destId="{622615FC-F084-45E8-BA98-703FDF00932A}" srcOrd="0" destOrd="0" parTransId="{0B78034A-DB06-498E-85D5-24AAF47F4831}" sibTransId="{ED0F5D30-C432-4E3F-819D-15A48898AC72}"/>
    <dgm:cxn modelId="{3A10FBDC-15F3-48CA-B115-2475DE11A6DB}" type="presParOf" srcId="{7A6ADE20-B628-4AEB-8C7D-EA645F15816D}" destId="{4B3FB82E-4655-4344-8D79-2F586269A8AC}" srcOrd="0" destOrd="0" presId="urn:microsoft.com/office/officeart/2018/2/layout/IconVerticalSolidList"/>
    <dgm:cxn modelId="{E48EB4BD-043F-4A3B-8240-20916E7B5C0B}" type="presParOf" srcId="{4B3FB82E-4655-4344-8D79-2F586269A8AC}" destId="{A6DDDFE9-988B-4B91-95B5-4442FB91ECB3}" srcOrd="0" destOrd="0" presId="urn:microsoft.com/office/officeart/2018/2/layout/IconVerticalSolidList"/>
    <dgm:cxn modelId="{53686F38-F9E3-4BB9-9D32-F6FF4A6301A8}" type="presParOf" srcId="{4B3FB82E-4655-4344-8D79-2F586269A8AC}" destId="{88377DCD-6CF7-4142-AF9F-50040B323581}" srcOrd="1" destOrd="0" presId="urn:microsoft.com/office/officeart/2018/2/layout/IconVerticalSolidList"/>
    <dgm:cxn modelId="{AED1EC0E-2C40-45DE-BAE6-9463B52C1736}" type="presParOf" srcId="{4B3FB82E-4655-4344-8D79-2F586269A8AC}" destId="{6CAEC5C9-DCA0-4558-9C69-2288CD3D2383}" srcOrd="2" destOrd="0" presId="urn:microsoft.com/office/officeart/2018/2/layout/IconVerticalSolidList"/>
    <dgm:cxn modelId="{D889FD61-4743-45E5-8062-919F97EB1B47}" type="presParOf" srcId="{4B3FB82E-4655-4344-8D79-2F586269A8AC}" destId="{081C409B-E92B-43FF-96CB-0BD01E1AF3D7}" srcOrd="3" destOrd="0" presId="urn:microsoft.com/office/officeart/2018/2/layout/IconVerticalSolidList"/>
    <dgm:cxn modelId="{CAF44845-81D0-427C-9300-8C8D6E344735}" type="presParOf" srcId="{7A6ADE20-B628-4AEB-8C7D-EA645F15816D}" destId="{A980F0C6-D07D-4919-B03F-C0735A4D834C}" srcOrd="1" destOrd="0" presId="urn:microsoft.com/office/officeart/2018/2/layout/IconVerticalSolidList"/>
    <dgm:cxn modelId="{0BFF39CB-6C59-4D1D-BABD-979EC2D97E1E}" type="presParOf" srcId="{7A6ADE20-B628-4AEB-8C7D-EA645F15816D}" destId="{3327C285-D74E-4192-9E0B-6903E0B2B2D8}" srcOrd="2" destOrd="0" presId="urn:microsoft.com/office/officeart/2018/2/layout/IconVerticalSolidList"/>
    <dgm:cxn modelId="{9BBA9C05-5418-44D9-8EC0-4B579D2C08FA}" type="presParOf" srcId="{3327C285-D74E-4192-9E0B-6903E0B2B2D8}" destId="{608DCDED-7987-4238-B4ED-3DE471C7E8D2}" srcOrd="0" destOrd="0" presId="urn:microsoft.com/office/officeart/2018/2/layout/IconVerticalSolidList"/>
    <dgm:cxn modelId="{9423A484-A9A1-49AC-A6C9-E3C4AC257696}" type="presParOf" srcId="{3327C285-D74E-4192-9E0B-6903E0B2B2D8}" destId="{31E0E9AF-55E9-403D-BBE5-843B4F158518}" srcOrd="1" destOrd="0" presId="urn:microsoft.com/office/officeart/2018/2/layout/IconVerticalSolidList"/>
    <dgm:cxn modelId="{43F660C3-275D-47EE-A3FE-63A20E3A349A}" type="presParOf" srcId="{3327C285-D74E-4192-9E0B-6903E0B2B2D8}" destId="{436D6557-C41B-49F9-8242-098250CB0DF9}" srcOrd="2" destOrd="0" presId="urn:microsoft.com/office/officeart/2018/2/layout/IconVerticalSolidList"/>
    <dgm:cxn modelId="{AC7088BF-7921-4A7A-8625-40CCA972E537}" type="presParOf" srcId="{3327C285-D74E-4192-9E0B-6903E0B2B2D8}" destId="{6B6B1EE0-3E79-4435-8BA2-2BCDB770C1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4D2F4E9-3350-4EFF-97EB-88A56B52709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B3E12B-EE7E-45DE-B5ED-427F01E76196}">
      <dgm:prSet/>
      <dgm:spPr/>
      <dgm:t>
        <a:bodyPr/>
        <a:lstStyle/>
        <a:p>
          <a:r>
            <a:rPr lang="en-US"/>
            <a:t>Inclusive, engaging outdoor learning opportunity</a:t>
          </a:r>
        </a:p>
      </dgm:t>
    </dgm:pt>
    <dgm:pt modelId="{08C9EA62-54D0-4306-BA88-955CBBBADFAF}" type="parTrans" cxnId="{266A7C6C-F265-44F2-9BC7-4EB63F897C59}">
      <dgm:prSet/>
      <dgm:spPr/>
      <dgm:t>
        <a:bodyPr/>
        <a:lstStyle/>
        <a:p>
          <a:endParaRPr lang="en-US"/>
        </a:p>
      </dgm:t>
    </dgm:pt>
    <dgm:pt modelId="{244EA6DE-C3DA-400D-819E-1DAFA3FFAE9D}" type="sibTrans" cxnId="{266A7C6C-F265-44F2-9BC7-4EB63F897C59}">
      <dgm:prSet/>
      <dgm:spPr/>
      <dgm:t>
        <a:bodyPr/>
        <a:lstStyle/>
        <a:p>
          <a:endParaRPr lang="en-US"/>
        </a:p>
      </dgm:t>
    </dgm:pt>
    <dgm:pt modelId="{EE43355D-7A59-48A2-9B95-1FAB732E13DE}">
      <dgm:prSet/>
      <dgm:spPr/>
      <dgm:t>
        <a:bodyPr/>
        <a:lstStyle/>
        <a:p>
          <a:r>
            <a:rPr lang="en-US"/>
            <a:t>Benefits students, schools and local community</a:t>
          </a:r>
        </a:p>
      </dgm:t>
    </dgm:pt>
    <dgm:pt modelId="{518C3BCF-B85C-4774-A0AC-5A35807F1D10}" type="parTrans" cxnId="{241A31EE-C30F-47CD-8358-3EB3BF1B526F}">
      <dgm:prSet/>
      <dgm:spPr/>
      <dgm:t>
        <a:bodyPr/>
        <a:lstStyle/>
        <a:p>
          <a:endParaRPr lang="en-US"/>
        </a:p>
      </dgm:t>
    </dgm:pt>
    <dgm:pt modelId="{2EBD88BE-C1A0-4B0F-BD3F-8A86E512BB3B}" type="sibTrans" cxnId="{241A31EE-C30F-47CD-8358-3EB3BF1B526F}">
      <dgm:prSet/>
      <dgm:spPr/>
      <dgm:t>
        <a:bodyPr/>
        <a:lstStyle/>
        <a:p>
          <a:endParaRPr lang="en-US"/>
        </a:p>
      </dgm:t>
    </dgm:pt>
    <dgm:pt modelId="{6D302CAF-F12B-429B-A891-2E940618BB6B}">
      <dgm:prSet/>
      <dgm:spPr/>
      <dgm:t>
        <a:bodyPr/>
        <a:lstStyle/>
        <a:p>
          <a:r>
            <a:rPr lang="en-US"/>
            <a:t>Positive addition to the curriclum </a:t>
          </a:r>
        </a:p>
      </dgm:t>
    </dgm:pt>
    <dgm:pt modelId="{58587E1C-AAFF-49B2-BFD0-B34553317197}" type="parTrans" cxnId="{03CDAAF8-7864-4AE6-96FF-F3862B96D176}">
      <dgm:prSet/>
      <dgm:spPr/>
      <dgm:t>
        <a:bodyPr/>
        <a:lstStyle/>
        <a:p>
          <a:endParaRPr lang="en-US"/>
        </a:p>
      </dgm:t>
    </dgm:pt>
    <dgm:pt modelId="{E3D139CA-E16F-4615-A8CC-5B792B45D323}" type="sibTrans" cxnId="{03CDAAF8-7864-4AE6-96FF-F3862B96D176}">
      <dgm:prSet/>
      <dgm:spPr/>
      <dgm:t>
        <a:bodyPr/>
        <a:lstStyle/>
        <a:p>
          <a:endParaRPr lang="en-US"/>
        </a:p>
      </dgm:t>
    </dgm:pt>
    <dgm:pt modelId="{A0A6475A-7F29-4DFC-AC37-4ED0A306CC4E}" type="pres">
      <dgm:prSet presAssocID="{04D2F4E9-3350-4EFF-97EB-88A56B52709E}" presName="vert0" presStyleCnt="0">
        <dgm:presLayoutVars>
          <dgm:dir/>
          <dgm:animOne val="branch"/>
          <dgm:animLvl val="lvl"/>
        </dgm:presLayoutVars>
      </dgm:prSet>
      <dgm:spPr/>
    </dgm:pt>
    <dgm:pt modelId="{DC9B3A6C-139E-4FCD-AC25-E007ABA9450A}" type="pres">
      <dgm:prSet presAssocID="{52B3E12B-EE7E-45DE-B5ED-427F01E76196}" presName="thickLine" presStyleLbl="alignNode1" presStyleIdx="0" presStyleCnt="3"/>
      <dgm:spPr/>
    </dgm:pt>
    <dgm:pt modelId="{6DE060BD-C7C8-4CC4-86FC-90CA19420FAE}" type="pres">
      <dgm:prSet presAssocID="{52B3E12B-EE7E-45DE-B5ED-427F01E76196}" presName="horz1" presStyleCnt="0"/>
      <dgm:spPr/>
    </dgm:pt>
    <dgm:pt modelId="{2859BFE5-9535-4378-8826-DCD4D7409BEB}" type="pres">
      <dgm:prSet presAssocID="{52B3E12B-EE7E-45DE-B5ED-427F01E76196}" presName="tx1" presStyleLbl="revTx" presStyleIdx="0" presStyleCnt="3"/>
      <dgm:spPr/>
    </dgm:pt>
    <dgm:pt modelId="{3A077C5B-6E1E-46FC-B3B4-7BACA287A24A}" type="pres">
      <dgm:prSet presAssocID="{52B3E12B-EE7E-45DE-B5ED-427F01E76196}" presName="vert1" presStyleCnt="0"/>
      <dgm:spPr/>
    </dgm:pt>
    <dgm:pt modelId="{BF329A98-CCD6-48E4-A3A6-8DBF6EF7ED66}" type="pres">
      <dgm:prSet presAssocID="{EE43355D-7A59-48A2-9B95-1FAB732E13DE}" presName="thickLine" presStyleLbl="alignNode1" presStyleIdx="1" presStyleCnt="3"/>
      <dgm:spPr/>
    </dgm:pt>
    <dgm:pt modelId="{E359CB07-D4BC-40D1-A5B3-4306D142F3C3}" type="pres">
      <dgm:prSet presAssocID="{EE43355D-7A59-48A2-9B95-1FAB732E13DE}" presName="horz1" presStyleCnt="0"/>
      <dgm:spPr/>
    </dgm:pt>
    <dgm:pt modelId="{2935E2C8-A376-469C-8BBC-70420147681C}" type="pres">
      <dgm:prSet presAssocID="{EE43355D-7A59-48A2-9B95-1FAB732E13DE}" presName="tx1" presStyleLbl="revTx" presStyleIdx="1" presStyleCnt="3"/>
      <dgm:spPr/>
    </dgm:pt>
    <dgm:pt modelId="{0A193040-F1F8-4818-87FD-F45C8C06E766}" type="pres">
      <dgm:prSet presAssocID="{EE43355D-7A59-48A2-9B95-1FAB732E13DE}" presName="vert1" presStyleCnt="0"/>
      <dgm:spPr/>
    </dgm:pt>
    <dgm:pt modelId="{89277762-BB90-4C35-86CB-AB2FB24D735C}" type="pres">
      <dgm:prSet presAssocID="{6D302CAF-F12B-429B-A891-2E940618BB6B}" presName="thickLine" presStyleLbl="alignNode1" presStyleIdx="2" presStyleCnt="3"/>
      <dgm:spPr/>
    </dgm:pt>
    <dgm:pt modelId="{2552F1F6-A358-4E9E-9B44-4B08B84F233F}" type="pres">
      <dgm:prSet presAssocID="{6D302CAF-F12B-429B-A891-2E940618BB6B}" presName="horz1" presStyleCnt="0"/>
      <dgm:spPr/>
    </dgm:pt>
    <dgm:pt modelId="{BF3FF77D-E17F-40C2-8D36-5E2496DD5CEA}" type="pres">
      <dgm:prSet presAssocID="{6D302CAF-F12B-429B-A891-2E940618BB6B}" presName="tx1" presStyleLbl="revTx" presStyleIdx="2" presStyleCnt="3"/>
      <dgm:spPr/>
    </dgm:pt>
    <dgm:pt modelId="{B8A827F6-9EB6-4917-8C67-807E2EE42C5F}" type="pres">
      <dgm:prSet presAssocID="{6D302CAF-F12B-429B-A891-2E940618BB6B}" presName="vert1" presStyleCnt="0"/>
      <dgm:spPr/>
    </dgm:pt>
  </dgm:ptLst>
  <dgm:cxnLst>
    <dgm:cxn modelId="{34D2B467-8D6B-4612-8653-9FF24095D130}" type="presOf" srcId="{6D302CAF-F12B-429B-A891-2E940618BB6B}" destId="{BF3FF77D-E17F-40C2-8D36-5E2496DD5CEA}" srcOrd="0" destOrd="0" presId="urn:microsoft.com/office/officeart/2008/layout/LinedList"/>
    <dgm:cxn modelId="{266A7C6C-F265-44F2-9BC7-4EB63F897C59}" srcId="{04D2F4E9-3350-4EFF-97EB-88A56B52709E}" destId="{52B3E12B-EE7E-45DE-B5ED-427F01E76196}" srcOrd="0" destOrd="0" parTransId="{08C9EA62-54D0-4306-BA88-955CBBBADFAF}" sibTransId="{244EA6DE-C3DA-400D-819E-1DAFA3FFAE9D}"/>
    <dgm:cxn modelId="{28E98DC3-CA72-4C60-B34B-97580100E07A}" type="presOf" srcId="{04D2F4E9-3350-4EFF-97EB-88A56B52709E}" destId="{A0A6475A-7F29-4DFC-AC37-4ED0A306CC4E}" srcOrd="0" destOrd="0" presId="urn:microsoft.com/office/officeart/2008/layout/LinedList"/>
    <dgm:cxn modelId="{A15D05C6-1A09-40A5-85EA-058C94BDC8B4}" type="presOf" srcId="{52B3E12B-EE7E-45DE-B5ED-427F01E76196}" destId="{2859BFE5-9535-4378-8826-DCD4D7409BEB}" srcOrd="0" destOrd="0" presId="urn:microsoft.com/office/officeart/2008/layout/LinedList"/>
    <dgm:cxn modelId="{038587D3-7AC7-4759-94C8-3E0344ADC565}" type="presOf" srcId="{EE43355D-7A59-48A2-9B95-1FAB732E13DE}" destId="{2935E2C8-A376-469C-8BBC-70420147681C}" srcOrd="0" destOrd="0" presId="urn:microsoft.com/office/officeart/2008/layout/LinedList"/>
    <dgm:cxn modelId="{241A31EE-C30F-47CD-8358-3EB3BF1B526F}" srcId="{04D2F4E9-3350-4EFF-97EB-88A56B52709E}" destId="{EE43355D-7A59-48A2-9B95-1FAB732E13DE}" srcOrd="1" destOrd="0" parTransId="{518C3BCF-B85C-4774-A0AC-5A35807F1D10}" sibTransId="{2EBD88BE-C1A0-4B0F-BD3F-8A86E512BB3B}"/>
    <dgm:cxn modelId="{03CDAAF8-7864-4AE6-96FF-F3862B96D176}" srcId="{04D2F4E9-3350-4EFF-97EB-88A56B52709E}" destId="{6D302CAF-F12B-429B-A891-2E940618BB6B}" srcOrd="2" destOrd="0" parTransId="{58587E1C-AAFF-49B2-BFD0-B34553317197}" sibTransId="{E3D139CA-E16F-4615-A8CC-5B792B45D323}"/>
    <dgm:cxn modelId="{B2FF4BFC-3D8F-4E2F-911F-A98FFB45D1BC}" type="presParOf" srcId="{A0A6475A-7F29-4DFC-AC37-4ED0A306CC4E}" destId="{DC9B3A6C-139E-4FCD-AC25-E007ABA9450A}" srcOrd="0" destOrd="0" presId="urn:microsoft.com/office/officeart/2008/layout/LinedList"/>
    <dgm:cxn modelId="{4E47774A-33E5-44D0-B1E2-74BA8975A1AC}" type="presParOf" srcId="{A0A6475A-7F29-4DFC-AC37-4ED0A306CC4E}" destId="{6DE060BD-C7C8-4CC4-86FC-90CA19420FAE}" srcOrd="1" destOrd="0" presId="urn:microsoft.com/office/officeart/2008/layout/LinedList"/>
    <dgm:cxn modelId="{7D133865-CEF4-4F2E-AEA6-38A06F5495ED}" type="presParOf" srcId="{6DE060BD-C7C8-4CC4-86FC-90CA19420FAE}" destId="{2859BFE5-9535-4378-8826-DCD4D7409BEB}" srcOrd="0" destOrd="0" presId="urn:microsoft.com/office/officeart/2008/layout/LinedList"/>
    <dgm:cxn modelId="{E25A2B41-2CE5-4981-A436-F6E15DEE2BA9}" type="presParOf" srcId="{6DE060BD-C7C8-4CC4-86FC-90CA19420FAE}" destId="{3A077C5B-6E1E-46FC-B3B4-7BACA287A24A}" srcOrd="1" destOrd="0" presId="urn:microsoft.com/office/officeart/2008/layout/LinedList"/>
    <dgm:cxn modelId="{914A5D04-4512-44F3-915D-C233FFB4F00F}" type="presParOf" srcId="{A0A6475A-7F29-4DFC-AC37-4ED0A306CC4E}" destId="{BF329A98-CCD6-48E4-A3A6-8DBF6EF7ED66}" srcOrd="2" destOrd="0" presId="urn:microsoft.com/office/officeart/2008/layout/LinedList"/>
    <dgm:cxn modelId="{456605EA-00AA-49FB-88F0-DDA291D402A6}" type="presParOf" srcId="{A0A6475A-7F29-4DFC-AC37-4ED0A306CC4E}" destId="{E359CB07-D4BC-40D1-A5B3-4306D142F3C3}" srcOrd="3" destOrd="0" presId="urn:microsoft.com/office/officeart/2008/layout/LinedList"/>
    <dgm:cxn modelId="{FD4E86DC-3B5E-4DE1-84D3-860B7226C160}" type="presParOf" srcId="{E359CB07-D4BC-40D1-A5B3-4306D142F3C3}" destId="{2935E2C8-A376-469C-8BBC-70420147681C}" srcOrd="0" destOrd="0" presId="urn:microsoft.com/office/officeart/2008/layout/LinedList"/>
    <dgm:cxn modelId="{8BD9D845-8B8F-4A08-80B2-BCD5E398E7D4}" type="presParOf" srcId="{E359CB07-D4BC-40D1-A5B3-4306D142F3C3}" destId="{0A193040-F1F8-4818-87FD-F45C8C06E766}" srcOrd="1" destOrd="0" presId="urn:microsoft.com/office/officeart/2008/layout/LinedList"/>
    <dgm:cxn modelId="{7588732D-2337-478D-804B-5CF089D0614A}" type="presParOf" srcId="{A0A6475A-7F29-4DFC-AC37-4ED0A306CC4E}" destId="{89277762-BB90-4C35-86CB-AB2FB24D735C}" srcOrd="4" destOrd="0" presId="urn:microsoft.com/office/officeart/2008/layout/LinedList"/>
    <dgm:cxn modelId="{2161B98D-328A-4266-9728-0EC8FF0C20DB}" type="presParOf" srcId="{A0A6475A-7F29-4DFC-AC37-4ED0A306CC4E}" destId="{2552F1F6-A358-4E9E-9B44-4B08B84F233F}" srcOrd="5" destOrd="0" presId="urn:microsoft.com/office/officeart/2008/layout/LinedList"/>
    <dgm:cxn modelId="{05E23440-8589-40A4-BBA7-A3EC909BF965}" type="presParOf" srcId="{2552F1F6-A358-4E9E-9B44-4B08B84F233F}" destId="{BF3FF77D-E17F-40C2-8D36-5E2496DD5CEA}" srcOrd="0" destOrd="0" presId="urn:microsoft.com/office/officeart/2008/layout/LinedList"/>
    <dgm:cxn modelId="{50792D00-407D-4085-AC6C-C5F159E1B3F3}" type="presParOf" srcId="{2552F1F6-A358-4E9E-9B44-4B08B84F233F}" destId="{B8A827F6-9EB6-4917-8C67-807E2EE42C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BBAC36-3F17-4E9E-829A-BC14A86F63CF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EF4C79-F526-47EF-9B8F-079BA66DED4E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Curriculum pressure</a:t>
          </a:r>
        </a:p>
      </dsp:txBody>
      <dsp:txXfrm>
        <a:off x="417971" y="2644140"/>
        <a:ext cx="2889450" cy="720000"/>
      </dsp:txXfrm>
    </dsp:sp>
    <dsp:sp modelId="{05D73772-DB5E-4F75-9210-F85EB278146B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5CCB8-D0EA-4340-AB74-9E1398AFB942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Health and safety concerns</a:t>
          </a:r>
        </a:p>
      </dsp:txBody>
      <dsp:txXfrm>
        <a:off x="3813075" y="2644140"/>
        <a:ext cx="2889450" cy="720000"/>
      </dsp:txXfrm>
    </dsp:sp>
    <dsp:sp modelId="{3B969F57-FE85-47FF-91DA-B5B2CA1D3E7F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BE85A-D343-4042-92F3-B95051DC4B66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Lack of facilities and staff expertise</a:t>
          </a:r>
        </a:p>
      </dsp:txBody>
      <dsp:txXfrm>
        <a:off x="7208178" y="2644140"/>
        <a:ext cx="28894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8CBAE8-CE26-4721-8642-72E6258271C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A5B3A-89C2-4D54-A4AD-E8914418AAEF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D5D44-B97A-45CB-8D5D-EF58B35676DE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suitable facilities</a:t>
          </a:r>
          <a:endParaRPr lang="en-US" sz="2300" kern="1200"/>
        </a:p>
      </dsp:txBody>
      <dsp:txXfrm>
        <a:off x="1834517" y="469890"/>
        <a:ext cx="3148942" cy="1335915"/>
      </dsp:txXfrm>
    </dsp:sp>
    <dsp:sp modelId="{41E810C8-8C6F-4260-B8EF-7BDF0342BEC6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F63CD-0222-4534-969E-C38BF2C98844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89EC4-E080-4D79-9AB5-A156B0B76B20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lack of specialist equipment</a:t>
          </a:r>
          <a:endParaRPr lang="en-US" sz="2300" kern="1200"/>
        </a:p>
      </dsp:txBody>
      <dsp:txXfrm>
        <a:off x="7154322" y="469890"/>
        <a:ext cx="3148942" cy="1335915"/>
      </dsp:txXfrm>
    </dsp:sp>
    <dsp:sp modelId="{ECE32550-5607-4DDB-890B-D853425C7B1D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93EC35-C0B1-4BAF-B5D9-433995A5F258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A721E-0B67-46C0-BE82-4E54E13DC327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Insufficient staff expertise</a:t>
          </a:r>
          <a:endParaRPr lang="en-US" sz="2300" kern="1200"/>
        </a:p>
      </dsp:txBody>
      <dsp:txXfrm>
        <a:off x="1834517" y="2545532"/>
        <a:ext cx="3148942" cy="1335915"/>
      </dsp:txXfrm>
    </dsp:sp>
    <dsp:sp modelId="{2F86BDA5-03A9-4749-87F5-B29AF42EFF2B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387C63-E09C-43B2-8BD3-1FF1AC692890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62B958-2BBB-4066-A499-79DBA8C7E811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Water-based activities, such as kayaking, are especially difficult</a:t>
          </a:r>
          <a:endParaRPr lang="en-US" sz="2300" kern="1200"/>
        </a:p>
      </dsp:txBody>
      <dsp:txXfrm>
        <a:off x="7154322" y="2545532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DE59C-6BEB-4A7F-A732-3205DA35A935}">
      <dsp:nvSpPr>
        <dsp:cNvPr id="0" name=""/>
        <dsp:cNvSpPr/>
      </dsp:nvSpPr>
      <dsp:spPr>
        <a:xfrm>
          <a:off x="0" y="1081170"/>
          <a:ext cx="2957512" cy="18780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163CC-8014-437C-B165-EB377AC7779E}">
      <dsp:nvSpPr>
        <dsp:cNvPr id="0" name=""/>
        <dsp:cNvSpPr/>
      </dsp:nvSpPr>
      <dsp:spPr>
        <a:xfrm>
          <a:off x="328612" y="139335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Participation</a:t>
          </a:r>
        </a:p>
      </dsp:txBody>
      <dsp:txXfrm>
        <a:off x="383617" y="1448357"/>
        <a:ext cx="2847502" cy="1768010"/>
      </dsp:txXfrm>
    </dsp:sp>
    <dsp:sp modelId="{E9554484-75D3-4DA1-818E-1F93CED4FFFE}">
      <dsp:nvSpPr>
        <dsp:cNvPr id="0" name=""/>
        <dsp:cNvSpPr/>
      </dsp:nvSpPr>
      <dsp:spPr>
        <a:xfrm>
          <a:off x="3614737" y="1081170"/>
          <a:ext cx="2957512" cy="18780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F43E6-26CE-4AB6-8EC0-B5F9FC564897}">
      <dsp:nvSpPr>
        <dsp:cNvPr id="0" name=""/>
        <dsp:cNvSpPr/>
      </dsp:nvSpPr>
      <dsp:spPr>
        <a:xfrm>
          <a:off x="3943350" y="139335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problem-solving</a:t>
          </a:r>
        </a:p>
      </dsp:txBody>
      <dsp:txXfrm>
        <a:off x="3998355" y="1448357"/>
        <a:ext cx="2847502" cy="1768010"/>
      </dsp:txXfrm>
    </dsp:sp>
    <dsp:sp modelId="{87CB62B3-D8E0-41E9-A363-1FA833B44E1C}">
      <dsp:nvSpPr>
        <dsp:cNvPr id="0" name=""/>
        <dsp:cNvSpPr/>
      </dsp:nvSpPr>
      <dsp:spPr>
        <a:xfrm>
          <a:off x="7229475" y="1081170"/>
          <a:ext cx="2957512" cy="18780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60BE6-1C84-4D43-BC6F-6803A6A5ACD1}">
      <dsp:nvSpPr>
        <dsp:cNvPr id="0" name=""/>
        <dsp:cNvSpPr/>
      </dsp:nvSpPr>
      <dsp:spPr>
        <a:xfrm>
          <a:off x="7558087" y="139335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reflection</a:t>
          </a:r>
        </a:p>
      </dsp:txBody>
      <dsp:txXfrm>
        <a:off x="7613092" y="1448357"/>
        <a:ext cx="2847502" cy="1768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0EFFDB-6418-4830-8E74-6F29BDC64C52}">
      <dsp:nvSpPr>
        <dsp:cNvPr id="0" name=""/>
        <dsp:cNvSpPr/>
      </dsp:nvSpPr>
      <dsp:spPr>
        <a:xfrm>
          <a:off x="0" y="665850"/>
          <a:ext cx="6900512" cy="20287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•Curriculum for Wales (2022)</a:t>
          </a:r>
        </a:p>
      </dsp:txBody>
      <dsp:txXfrm>
        <a:off x="99037" y="764887"/>
        <a:ext cx="6702438" cy="1830706"/>
      </dsp:txXfrm>
    </dsp:sp>
    <dsp:sp modelId="{6EB361DE-89A9-43E7-89C7-9A2D16B45F44}">
      <dsp:nvSpPr>
        <dsp:cNvPr id="0" name=""/>
        <dsp:cNvSpPr/>
      </dsp:nvSpPr>
      <dsp:spPr>
        <a:xfrm>
          <a:off x="0" y="2841510"/>
          <a:ext cx="6900512" cy="202878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•Outdoor learning as mainstream pedagogy</a:t>
          </a:r>
        </a:p>
      </dsp:txBody>
      <dsp:txXfrm>
        <a:off x="99037" y="2940547"/>
        <a:ext cx="6702438" cy="18307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2F70F6-BDC8-41A0-AD2B-535275A0750A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FAB671-0E73-4348-9642-F64B94E8FA55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creative tasks </a:t>
          </a:r>
        </a:p>
      </dsp:txBody>
      <dsp:txXfrm>
        <a:off x="417971" y="2644140"/>
        <a:ext cx="2889450" cy="720000"/>
      </dsp:txXfrm>
    </dsp:sp>
    <dsp:sp modelId="{07A21394-8518-4514-B727-9F6BD525F164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02D0D-78E7-47C1-B23A-FA10E9508D1E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supporting literacy development.</a:t>
          </a:r>
        </a:p>
      </dsp:txBody>
      <dsp:txXfrm>
        <a:off x="3813075" y="2644140"/>
        <a:ext cx="2889450" cy="720000"/>
      </dsp:txXfrm>
    </dsp:sp>
    <dsp:sp modelId="{9C51400C-7AAB-4772-A16A-6CFF5AEA1AA4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66396-C909-44E0-9E4F-5BC87A7B8F60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link kayaking to local history or geography</a:t>
          </a:r>
        </a:p>
      </dsp:txBody>
      <dsp:txXfrm>
        <a:off x="7208178" y="2644140"/>
        <a:ext cx="28894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C5FF8-CE09-4C33-9984-786FDEC6A7A1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6A25C0-9174-4494-882A-D9202932EF2D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B008D-78BC-4CB7-887A-9260A3A00D61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•Physical health and fitness</a:t>
          </a:r>
        </a:p>
      </dsp:txBody>
      <dsp:txXfrm>
        <a:off x="75768" y="3053169"/>
        <a:ext cx="3093750" cy="720000"/>
      </dsp:txXfrm>
    </dsp:sp>
    <dsp:sp modelId="{56D4FBD8-FE0A-4F2D-9026-C57B1AA0FDAA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B3BA6-9A4C-412E-9EDD-A8E95AED3542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B2875-9D66-4808-8910-4CAD2C986B42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•Mental wellbeing</a:t>
          </a:r>
        </a:p>
      </dsp:txBody>
      <dsp:txXfrm>
        <a:off x="3710925" y="3053169"/>
        <a:ext cx="3093750" cy="720000"/>
      </dsp:txXfrm>
    </dsp:sp>
    <dsp:sp modelId="{0D34D5DC-E194-4760-B7D5-2E929D382AAB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1BA02-C66C-42B5-8016-8EA0B10CC919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4D940-1A0E-442D-B4A4-EAF333169909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•Physical literacy and confidence</a:t>
          </a:r>
        </a:p>
      </dsp:txBody>
      <dsp:txXfrm>
        <a:off x="7346081" y="3053169"/>
        <a:ext cx="30937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DC02F-F051-489E-A4CC-252E0B5E1F13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Adapted equipment</a:t>
          </a:r>
        </a:p>
      </dsp:txBody>
      <dsp:txXfrm>
        <a:off x="38234" y="38234"/>
        <a:ext cx="7529629" cy="1228933"/>
      </dsp:txXfrm>
    </dsp:sp>
    <dsp:sp modelId="{6B0A20EC-59E5-4D9F-A55F-7265CDCDC2C5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Accessible for disabilities</a:t>
          </a:r>
        </a:p>
      </dsp:txBody>
      <dsp:txXfrm>
        <a:off x="826903" y="1561202"/>
        <a:ext cx="7224611" cy="1228933"/>
      </dsp:txXfrm>
    </dsp:sp>
    <dsp:sp modelId="{C5A86456-A179-4C37-9CF1-02542B03DE11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Primary &amp; secondary suitable</a:t>
          </a:r>
        </a:p>
      </dsp:txBody>
      <dsp:txXfrm>
        <a:off x="1615573" y="3084170"/>
        <a:ext cx="7224611" cy="1228933"/>
      </dsp:txXfrm>
    </dsp:sp>
    <dsp:sp modelId="{8A96C2D0-EDFA-4469-B82A-9AF79A16FDEB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4BC56B32-6101-4E93-980B-F98EFC58DC51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37C94-02EF-46B0-9114-3418D21CC7B7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0624D-71A1-4887-956C-B6DB374E3EAF}">
      <dsp:nvSpPr>
        <dsp:cNvPr id="0" name=""/>
        <dsp:cNvSpPr/>
      </dsp:nvSpPr>
      <dsp:spPr>
        <a:xfrm>
          <a:off x="0" y="0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supports place-based learning </a:t>
          </a:r>
        </a:p>
      </dsp:txBody>
      <dsp:txXfrm>
        <a:off x="0" y="0"/>
        <a:ext cx="6291714" cy="2765367"/>
      </dsp:txXfrm>
    </dsp:sp>
    <dsp:sp modelId="{3FDEEC99-71BC-4BBB-9380-F885FDE29BD8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0D88B7-5F32-4180-9E18-56F2C7ADD2A6}">
      <dsp:nvSpPr>
        <dsp:cNvPr id="0" name=""/>
        <dsp:cNvSpPr/>
      </dsp:nvSpPr>
      <dsp:spPr>
        <a:xfrm>
          <a:off x="0" y="2765367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helps students develop a sense of connection to their local environment.</a:t>
          </a:r>
        </a:p>
      </dsp:txBody>
      <dsp:txXfrm>
        <a:off x="0" y="2765367"/>
        <a:ext cx="6291714" cy="27653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DDDFE9-988B-4B91-95B5-4442FB91ECB3}">
      <dsp:nvSpPr>
        <dsp:cNvPr id="0" name=""/>
        <dsp:cNvSpPr/>
      </dsp:nvSpPr>
      <dsp:spPr>
        <a:xfrm>
          <a:off x="0" y="895997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77DCD-6CF7-4142-AF9F-50040B323581}">
      <dsp:nvSpPr>
        <dsp:cNvPr id="0" name=""/>
        <dsp:cNvSpPr/>
      </dsp:nvSpPr>
      <dsp:spPr>
        <a:xfrm>
          <a:off x="500380" y="1268181"/>
          <a:ext cx="909782" cy="909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C409B-E92B-43FF-96CB-0BD01E1AF3D7}">
      <dsp:nvSpPr>
        <dsp:cNvPr id="0" name=""/>
        <dsp:cNvSpPr/>
      </dsp:nvSpPr>
      <dsp:spPr>
        <a:xfrm>
          <a:off x="1910542" y="895997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•Carmarthenshire County Council</a:t>
          </a:r>
        </a:p>
      </dsp:txBody>
      <dsp:txXfrm>
        <a:off x="1910542" y="895997"/>
        <a:ext cx="4453681" cy="1654149"/>
      </dsp:txXfrm>
    </dsp:sp>
    <dsp:sp modelId="{608DCDED-7987-4238-B4ED-3DE471C7E8D2}">
      <dsp:nvSpPr>
        <dsp:cNvPr id="0" name=""/>
        <dsp:cNvSpPr/>
      </dsp:nvSpPr>
      <dsp:spPr>
        <a:xfrm>
          <a:off x="0" y="2963684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0E9AF-55E9-403D-BBE5-843B4F158518}">
      <dsp:nvSpPr>
        <dsp:cNvPr id="0" name=""/>
        <dsp:cNvSpPr/>
      </dsp:nvSpPr>
      <dsp:spPr>
        <a:xfrm>
          <a:off x="500380" y="3335868"/>
          <a:ext cx="909782" cy="909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B1EE0-3E79-4435-8BA2-2BCDB770C12D}">
      <dsp:nvSpPr>
        <dsp:cNvPr id="0" name=""/>
        <dsp:cNvSpPr/>
      </dsp:nvSpPr>
      <dsp:spPr>
        <a:xfrm>
          <a:off x="1910542" y="2963684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•Government funding available</a:t>
          </a:r>
        </a:p>
      </dsp:txBody>
      <dsp:txXfrm>
        <a:off x="1910542" y="2963684"/>
        <a:ext cx="4453681" cy="165414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9B3A6C-139E-4FCD-AC25-E007ABA9450A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9BFE5-9535-4378-8826-DCD4D7409BEB}">
      <dsp:nvSpPr>
        <dsp:cNvPr id="0" name=""/>
        <dsp:cNvSpPr/>
      </dsp:nvSpPr>
      <dsp:spPr>
        <a:xfrm>
          <a:off x="0" y="2700"/>
          <a:ext cx="6291714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Inclusive, engaging outdoor learning opportunity</a:t>
          </a:r>
        </a:p>
      </dsp:txBody>
      <dsp:txXfrm>
        <a:off x="0" y="2700"/>
        <a:ext cx="6291714" cy="1841777"/>
      </dsp:txXfrm>
    </dsp:sp>
    <dsp:sp modelId="{BF329A98-CCD6-48E4-A3A6-8DBF6EF7ED66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35E2C8-A376-469C-8BBC-70420147681C}">
      <dsp:nvSpPr>
        <dsp:cNvPr id="0" name=""/>
        <dsp:cNvSpPr/>
      </dsp:nvSpPr>
      <dsp:spPr>
        <a:xfrm>
          <a:off x="0" y="1844478"/>
          <a:ext cx="6291714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Benefits students, schools and local community</a:t>
          </a:r>
        </a:p>
      </dsp:txBody>
      <dsp:txXfrm>
        <a:off x="0" y="1844478"/>
        <a:ext cx="6291714" cy="1841777"/>
      </dsp:txXfrm>
    </dsp:sp>
    <dsp:sp modelId="{89277762-BB90-4C35-86CB-AB2FB24D735C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FF77D-E17F-40C2-8D36-5E2496DD5CEA}">
      <dsp:nvSpPr>
        <dsp:cNvPr id="0" name=""/>
        <dsp:cNvSpPr/>
      </dsp:nvSpPr>
      <dsp:spPr>
        <a:xfrm>
          <a:off x="0" y="3686256"/>
          <a:ext cx="6291714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Positive addition to the curriclum </a:t>
          </a:r>
        </a:p>
      </dsp:txBody>
      <dsp:txXfrm>
        <a:off x="0" y="3686256"/>
        <a:ext cx="6291714" cy="18417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2087659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muscles4030032" TargetMode="External"/><Relationship Id="rId2" Type="http://schemas.openxmlformats.org/officeDocument/2006/relationships/hyperlink" Target="https://doi.org/10.1093/geront/gnw03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89/fpubh.2022.8770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무료 이미지 : 보트, 외륜, 차량, 스포츠 장비, 주유, 카누 타기, 수상 스포츠, 바다 카약, 절강 대학교, 선박 정박 ...">
            <a:extLst>
              <a:ext uri="{FF2B5EF4-FFF2-40B4-BE49-F238E27FC236}">
                <a16:creationId xmlns:a16="http://schemas.microsoft.com/office/drawing/2014/main" id="{229E2F38-BB15-F89F-91F0-4AE46C32DBF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6024" r="-1" b="-1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bg1"/>
                </a:solidFill>
                <a:latin typeface="Aptos Display"/>
              </a:rPr>
              <a:t>Proposal to create a kayaking project for local schools to be able to participate in water-based outdoor activities. </a:t>
            </a:r>
            <a:endParaRPr lang="en-US" sz="51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Nia Hill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AEC18-2810-49BD-CAE7-D6DCD7D84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Outdoor learning 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3A645-DCE9-98A7-76D6-4D4FF92E1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latin typeface="Aptos"/>
                <a:ea typeface="Calibri"/>
                <a:cs typeface="Calibri"/>
              </a:rPr>
              <a:t>Limited outdoor learning due to curriculum pressure</a:t>
            </a:r>
            <a:endParaRPr lang="en-US" sz="2200">
              <a:latin typeface="Aptos"/>
            </a:endParaRPr>
          </a:p>
          <a:p>
            <a:r>
              <a:rPr lang="en-US" sz="2200">
                <a:latin typeface="Aptos"/>
                <a:ea typeface="Calibri"/>
                <a:cs typeface="Calibri"/>
              </a:rPr>
              <a:t>Health &amp; safety concerns</a:t>
            </a:r>
            <a:endParaRPr lang="en-US" sz="2200"/>
          </a:p>
          <a:p>
            <a:r>
              <a:rPr lang="en-US" sz="2200">
                <a:latin typeface="Aptos"/>
                <a:ea typeface="Calibri"/>
                <a:cs typeface="Calibri"/>
              </a:rPr>
              <a:t>Lack of facilities and training</a:t>
            </a:r>
            <a:endParaRPr lang="en-US" sz="2200"/>
          </a:p>
        </p:txBody>
      </p:sp>
      <p:pic>
        <p:nvPicPr>
          <p:cNvPr id="4" name="Picture 3" descr="Reception’s Outdoor Learning Adventure">
            <a:extLst>
              <a:ext uri="{FF2B5EF4-FFF2-40B4-BE49-F238E27FC236}">
                <a16:creationId xmlns:a16="http://schemas.microsoft.com/office/drawing/2014/main" id="{3300FFA6-D29E-CDE9-63F9-57EF69B67F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2522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57008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5A46C-4A93-1C5D-9996-83D7EDD1A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latin typeface="Aptos Display"/>
              </a:rPr>
              <a:t>Rationale for the Project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A7DAE-1198-47B5-2FED-6BB7A689A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latin typeface="Calibri"/>
                <a:ea typeface="Calibri"/>
                <a:cs typeface="Calibri"/>
              </a:rPr>
              <a:t>Outdoor activities support physical, mental and academic development</a:t>
            </a:r>
            <a:endParaRPr lang="en-US" sz="2200" b="1"/>
          </a:p>
          <a:p>
            <a:r>
              <a:rPr lang="en-US" sz="2200">
                <a:latin typeface="Calibri"/>
                <a:ea typeface="Calibri"/>
                <a:cs typeface="Calibri"/>
              </a:rPr>
              <a:t>However, opportunities remain limited in schools</a:t>
            </a:r>
            <a:endParaRPr lang="en-US" sz="2200"/>
          </a:p>
          <a:p>
            <a:endParaRPr lang="en-US" sz="2200" b="1"/>
          </a:p>
        </p:txBody>
      </p:sp>
      <p:pic>
        <p:nvPicPr>
          <p:cNvPr id="4" name="Picture 3" descr="Changing Classrooms &amp; Communities through Inclusive Education">
            <a:extLst>
              <a:ext uri="{FF2B5EF4-FFF2-40B4-BE49-F238E27FC236}">
                <a16:creationId xmlns:a16="http://schemas.microsoft.com/office/drawing/2014/main" id="{B1C09950-AF9E-A435-678B-87E9540FE1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965378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780CA-35B7-54AD-0D78-5077B6D62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Identified Problem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A3ED783B-504E-6895-5FA7-8673B6795A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83171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52579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7E197-1869-03F4-53B6-FD29A4C5A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latin typeface="Aptos Display"/>
              </a:rPr>
              <a:t>Barriers to Outdoor Learning in Schools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B70E03-CB45-EBE1-054E-918CBAFDAA7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7396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2F950-AC0D-2132-4A5A-C08BEFB74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latin typeface="Aptos Display"/>
              </a:rPr>
              <a:t>Proposed Solution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707D5-5D84-E031-9708-B7EEF9D5A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latin typeface="Calibri"/>
                <a:ea typeface="Calibri"/>
                <a:cs typeface="Calibri"/>
              </a:rPr>
              <a:t>Term-long beginner kayaking and canoeing program</a:t>
            </a:r>
            <a:endParaRPr lang="en-US" sz="2200"/>
          </a:p>
          <a:p>
            <a:r>
              <a:rPr lang="en-US" sz="2200">
                <a:latin typeface="Calibri"/>
                <a:ea typeface="Calibri"/>
                <a:cs typeface="Calibri"/>
              </a:rPr>
              <a:t>Delivered locally by qualified instructors</a:t>
            </a:r>
            <a:endParaRPr lang="en-US" sz="2200"/>
          </a:p>
          <a:p>
            <a:endParaRPr lang="en-US" sz="2200"/>
          </a:p>
        </p:txBody>
      </p:sp>
      <p:pic>
        <p:nvPicPr>
          <p:cNvPr id="4" name="Picture 3" descr="Free picture: pair, kayakers, paddling, Potomac, river">
            <a:extLst>
              <a:ext uri="{FF2B5EF4-FFF2-40B4-BE49-F238E27FC236}">
                <a16:creationId xmlns:a16="http://schemas.microsoft.com/office/drawing/2014/main" id="{73685A2D-B1D6-15C3-3D07-E2DCAA0A15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49" r="2369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101443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house next to a body of water&#10;&#10;AI-generated content may be incorrect.">
            <a:extLst>
              <a:ext uri="{FF2B5EF4-FFF2-40B4-BE49-F238E27FC236}">
                <a16:creationId xmlns:a16="http://schemas.microsoft.com/office/drawing/2014/main" id="{944CB637-E11D-4B6D-8B71-1F354F3DD9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752" r="6328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FFA0D-85E9-63E5-DBEC-B687189D8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Facilities: Dylan Thomas Boathouse</a:t>
            </a:r>
          </a:p>
        </p:txBody>
      </p:sp>
    </p:spTree>
    <p:extLst>
      <p:ext uri="{BB962C8B-B14F-4D97-AF65-F5344CB8AC3E}">
        <p14:creationId xmlns:p14="http://schemas.microsoft.com/office/powerpoint/2010/main" val="2494006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363D78-CA02-FAAC-A179-436517F4E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ptos Display"/>
              </a:rPr>
              <a:t>Program Aims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B65A6-6EF9-9A8A-81D1-4759CA644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positive and enjoyable outdoor learning experiences </a:t>
            </a:r>
          </a:p>
          <a:p>
            <a:r>
              <a:rPr lang="en-US" dirty="0"/>
              <a:t>support physical, emotional, and social development</a:t>
            </a:r>
          </a:p>
          <a:p>
            <a:r>
              <a:rPr lang="en-US" dirty="0"/>
              <a:t>develop confidence, motivation, and teamwork,</a:t>
            </a:r>
          </a:p>
        </p:txBody>
      </p:sp>
    </p:spTree>
    <p:extLst>
      <p:ext uri="{BB962C8B-B14F-4D97-AF65-F5344CB8AC3E}">
        <p14:creationId xmlns:p14="http://schemas.microsoft.com/office/powerpoint/2010/main" val="14657292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2725C-235F-2595-2E7E-BB1E02428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>
                <a:latin typeface="Aptos Display"/>
              </a:rPr>
              <a:t>Program Structure</a:t>
            </a:r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2F1DD-6957-51FE-0A11-7DA450830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Kayak/Canoeing program</a:t>
            </a:r>
            <a:endParaRPr lang="en-US" dirty="0"/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Local delivery</a:t>
            </a:r>
            <a:endParaRPr lang="en-US" dirty="0"/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Inclusive for all ages and abilities</a:t>
            </a:r>
            <a:endParaRPr lang="en-US" dirty="0"/>
          </a:p>
          <a:p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901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0C360-16A2-2D9B-FD86-C3C4BE158C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5428" y="465466"/>
            <a:ext cx="5821625" cy="56028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b="1" dirty="0"/>
              <a:t>Week 1 – Introduction to Kayaking and Water Safety</a:t>
            </a:r>
            <a:endParaRPr lang="en-US" sz="1800"/>
          </a:p>
          <a:p>
            <a:pPr marL="0" indent="0">
              <a:buNone/>
            </a:pPr>
            <a:r>
              <a:rPr lang="en-US" sz="1800" b="1" dirty="0">
                <a:ea typeface="+mn-lt"/>
                <a:cs typeface="+mn-lt"/>
              </a:rPr>
              <a:t>Learning objectives: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Introduce students to kayaking equipment and basic water safety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Develop confidence in and around water</a:t>
            </a:r>
            <a:endParaRPr lang="en-US" sz="1800"/>
          </a:p>
          <a:p>
            <a:pPr marL="0" indent="0">
              <a:buNone/>
            </a:pPr>
            <a:r>
              <a:rPr lang="en-US" sz="1800" b="1" dirty="0">
                <a:ea typeface="+mn-lt"/>
                <a:cs typeface="+mn-lt"/>
              </a:rPr>
              <a:t>Session content: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Welcome and safety briefing (rules, boundaries, emergency signals)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Introduction to equipment: kayak, paddle, buoyancy aid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On-land paddling technique demonstration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Shallow-water launch and basic balance activities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Simple forward paddling in a controlled area</a:t>
            </a:r>
            <a:endParaRPr lang="en-US" sz="1800"/>
          </a:p>
          <a:p>
            <a:pPr marL="0" indent="0">
              <a:buNone/>
            </a:pPr>
            <a:r>
              <a:rPr lang="en-US" sz="1800" b="1" dirty="0">
                <a:ea typeface="+mn-lt"/>
                <a:cs typeface="+mn-lt"/>
              </a:rPr>
              <a:t>Assessment focus: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Engagement with safety rules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Ability to follow instructions and demonstrate basic control</a:t>
            </a:r>
            <a:endParaRPr lang="en-US" sz="1800"/>
          </a:p>
          <a:p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263D51-7F1B-D142-0C8D-2C51BB4015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2589" y="465465"/>
            <a:ext cx="5670643" cy="47948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b="1" dirty="0"/>
              <a:t>Week 2 – Basic Paddling Skills and Movement</a:t>
            </a:r>
            <a:endParaRPr lang="en-US" sz="1800"/>
          </a:p>
          <a:p>
            <a:pPr marL="0" indent="0">
              <a:buNone/>
            </a:pPr>
            <a:r>
              <a:rPr lang="en-US" sz="1800" b="1" dirty="0">
                <a:ea typeface="+mn-lt"/>
                <a:cs typeface="+mn-lt"/>
              </a:rPr>
              <a:t>Learning objectives: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Develop basic paddling techniques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Improve balance, coordination, and control</a:t>
            </a:r>
            <a:endParaRPr lang="en-US" sz="1800"/>
          </a:p>
          <a:p>
            <a:pPr marL="0" indent="0">
              <a:buNone/>
            </a:pPr>
            <a:r>
              <a:rPr lang="en-US" sz="1800" b="1" dirty="0">
                <a:ea typeface="+mn-lt"/>
                <a:cs typeface="+mn-lt"/>
              </a:rPr>
              <a:t>Session content: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Recap of safety procedures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Forward paddle refinement and stopping techniques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Turning using sweep strokes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Simple movement-based games (e.g. follow the leader)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Partner activities to encourage communication</a:t>
            </a:r>
            <a:endParaRPr lang="en-US" sz="1800"/>
          </a:p>
          <a:p>
            <a:pPr marL="0" indent="0">
              <a:buNone/>
            </a:pPr>
            <a:r>
              <a:rPr lang="en-US" sz="1800" b="1" dirty="0">
                <a:ea typeface="+mn-lt"/>
                <a:cs typeface="+mn-lt"/>
              </a:rPr>
              <a:t>Assessment focus: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Control of kayak movement</a:t>
            </a:r>
            <a:endParaRPr lang="en-US" sz="1800"/>
          </a:p>
          <a:p>
            <a:r>
              <a:rPr lang="en-US" sz="1800" dirty="0">
                <a:ea typeface="+mn-lt"/>
                <a:cs typeface="+mn-lt"/>
              </a:rPr>
              <a:t>Confidence and teamwork</a:t>
            </a:r>
            <a:endParaRPr lang="en-US" sz="180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9463911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1B83D-80A2-0879-1374-112E655316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6027" y="588756"/>
            <a:ext cx="5811076" cy="5588207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Week 3 – Skill Progression and Problem Solving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Learning objectives: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Improve efficiency and confidence on the water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Develop problem-solving and decision-making skills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Session content: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Review paddling skills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Introduction to edging or balance challenges (age-appropriate)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Navigational tasks using markers or buoys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Team challenges and cooperative games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Discussion of environmental awareness and respect for nature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Assessment focus: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Application of skills in different tasks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Cooperation and communication with peers</a:t>
            </a:r>
            <a:endParaRPr lang="en-US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90A94C-08E9-C421-CC4F-8E5E5D5ED4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462" y="599800"/>
            <a:ext cx="5247860" cy="5941597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Week 4 – Consolidation, Confidence, and Enjoyment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Learning objectives: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Consolidate learned skills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Build confidence and enjoyment in kayaking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Session content: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Warm-up and skill recap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Short journey or obstacle course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Team challenges and group games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Reflection activity: discussing what was learned and enjoyed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Feedback from students and teachers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Assessment focus: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Demonstrated improvement over the unit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Confidence, participation, and enjoyment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062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A3984-3677-ADD5-D7AE-D9E271CE7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>
                <a:latin typeface="Aptos Display"/>
              </a:rPr>
              <a:t>Pedagogical Approach</a:t>
            </a:r>
            <a:endParaRPr lang="en-US" sz="520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437205E-AE18-285B-478C-1D9EA4309E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393624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37536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98705-5EEE-9F44-65F1-8C75BEE6D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600" b="1">
                <a:latin typeface="Aptos"/>
              </a:rPr>
              <a:t>Curriculum Alignment</a:t>
            </a:r>
            <a:endParaRPr lang="en-US" sz="4600"/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D756C8-DC0E-D8CF-6416-8C6152EAE2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762187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728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7B00A-5001-62A0-0630-F43A3DC52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Aptos Display"/>
              </a:rPr>
              <a:t>Cross-Curricular Opportunities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F0401C-0DC5-88DF-7C9A-579EAF4A38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03759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6283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Isosceles Triangle 53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B04ACA7B-9FC1-4317-F417-7F29324D3D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2240515"/>
              </p:ext>
            </p:extLst>
          </p:nvPr>
        </p:nvGraphicFramePr>
        <p:xfrm>
          <a:off x="1034503" y="643467"/>
          <a:ext cx="10122997" cy="5953215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1681405">
                  <a:extLst>
                    <a:ext uri="{9D8B030D-6E8A-4147-A177-3AD203B41FA5}">
                      <a16:colId xmlns:a16="http://schemas.microsoft.com/office/drawing/2014/main" val="3753729055"/>
                    </a:ext>
                  </a:extLst>
                </a:gridCol>
                <a:gridCol w="1242703">
                  <a:extLst>
                    <a:ext uri="{9D8B030D-6E8A-4147-A177-3AD203B41FA5}">
                      <a16:colId xmlns:a16="http://schemas.microsoft.com/office/drawing/2014/main" val="3514090171"/>
                    </a:ext>
                  </a:extLst>
                </a:gridCol>
                <a:gridCol w="2086873">
                  <a:extLst>
                    <a:ext uri="{9D8B030D-6E8A-4147-A177-3AD203B41FA5}">
                      <a16:colId xmlns:a16="http://schemas.microsoft.com/office/drawing/2014/main" val="2072178924"/>
                    </a:ext>
                  </a:extLst>
                </a:gridCol>
                <a:gridCol w="663084">
                  <a:extLst>
                    <a:ext uri="{9D8B030D-6E8A-4147-A177-3AD203B41FA5}">
                      <a16:colId xmlns:a16="http://schemas.microsoft.com/office/drawing/2014/main" val="412329931"/>
                    </a:ext>
                  </a:extLst>
                </a:gridCol>
                <a:gridCol w="3619673">
                  <a:extLst>
                    <a:ext uri="{9D8B030D-6E8A-4147-A177-3AD203B41FA5}">
                      <a16:colId xmlns:a16="http://schemas.microsoft.com/office/drawing/2014/main" val="2463877748"/>
                    </a:ext>
                  </a:extLst>
                </a:gridCol>
                <a:gridCol w="829259">
                  <a:extLst>
                    <a:ext uri="{9D8B030D-6E8A-4147-A177-3AD203B41FA5}">
                      <a16:colId xmlns:a16="http://schemas.microsoft.com/office/drawing/2014/main" val="549950885"/>
                    </a:ext>
                  </a:extLst>
                </a:gridCol>
              </a:tblGrid>
              <a:tr h="46183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300" b="0" i="0" cap="none" spc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Hazard  </a:t>
                      </a:r>
                    </a:p>
                  </a:txBody>
                  <a:tcPr marL="60967" marR="34196" marT="76574" marB="4689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300" b="0" i="0" cap="none" spc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Who May Be Harmed </a:t>
                      </a:r>
                    </a:p>
                  </a:txBody>
                  <a:tcPr marL="60967" marR="34196" marT="76574" marB="4689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300" b="0" i="0" cap="none" spc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Potential Risk </a:t>
                      </a:r>
                    </a:p>
                  </a:txBody>
                  <a:tcPr marL="60967" marR="34196" marT="76574" marB="4689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300" b="0" i="0" cap="none" spc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Risk Level </a:t>
                      </a:r>
                    </a:p>
                  </a:txBody>
                  <a:tcPr marL="60967" marR="34196" marT="76574" marB="4689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300" b="0" i="0" cap="none" spc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Control Measures </a:t>
                      </a:r>
                    </a:p>
                  </a:txBody>
                  <a:tcPr marL="60967" marR="34196" marT="76574" marB="4689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300" b="0" i="0" cap="none" spc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Residual Risk </a:t>
                      </a:r>
                    </a:p>
                  </a:txBody>
                  <a:tcPr marL="60967" marR="34196" marT="76574" marB="4689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4385981"/>
                  </a:ext>
                </a:extLst>
              </a:tr>
              <a:tr h="60078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Falling into water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Cold shock, panic, drowning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Medium–High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All participants wear correctly always fitted buoyancy aids; pre-session safety briefing; shallow-water introduction; constant supervision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1499358"/>
                  </a:ext>
                </a:extLst>
              </a:tr>
              <a:tr h="45188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Capsizing kayak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Panic, water inhalation, injury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Medium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Beginner-appropriate kayaks; calm water only; capsize drills explained; instructors positioned on water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3698358"/>
                  </a:ext>
                </a:extLst>
              </a:tr>
              <a:tr h="60078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Cold water / weather exposure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Hypothermia, discomfort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Medium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Sessions cancelled in unsuitable weather; wetsuits provided if required; time limits enforced; warm-up and cool-down areas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020594"/>
                  </a:ext>
                </a:extLst>
              </a:tr>
              <a:tr h="60078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Collision with other kayaks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Minor injuries, bruising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Low–Medium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Clear boundaries set; low group numbers; spacing rules explained; instructor-led movement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4344573"/>
                  </a:ext>
                </a:extLst>
              </a:tr>
              <a:tr h="60078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Slips and trips on wet surfaces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 and staff 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Falls, sprains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Medium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Non-slip footwear required; clear walkways; staff supervision during launching and landing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423526"/>
                  </a:ext>
                </a:extLst>
              </a:tr>
              <a:tr h="60078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Fatigue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Reduced concentration, increased risk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Medium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Regular breaks; session pacing adjusted to age; hydration encouraged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7181576"/>
                  </a:ext>
                </a:extLst>
              </a:tr>
              <a:tr h="60078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Sun exposure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 and staff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Sunburn, dehydration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Low–Medium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Sunscreen advised; hats when off water; water breaks; shaded rest area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542534"/>
                  </a:ext>
                </a:extLst>
              </a:tr>
              <a:tr h="60078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Poor swimming ability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Panic, drowning risk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Medium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Swimming ability checked in advance; buoyancy aids compulsory; shallow-water confidence activities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768112"/>
                  </a:ext>
                </a:extLst>
              </a:tr>
              <a:tr h="45188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Equipment failure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Students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Injury, loss of stability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Pre-session equipment checks; well-maintained kayaks and paddles; damaged equipment removed </a:t>
                      </a: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000" b="0" i="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Low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sz="1000" b="0" i="0" cap="none" spc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60967" marR="34196" marT="76574" marB="468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3875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932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C1F15-0A93-C246-DE8A-F890A0C4E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>
                <a:latin typeface="Aptos Display"/>
              </a:rPr>
              <a:t>Benefits for Students</a:t>
            </a:r>
            <a:endParaRPr lang="en-US" sz="5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2C56FD-1145-D918-4B64-1A05B3E1CD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399521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3033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1A77EAF6-925E-4087-D32B-D25BCDCE69C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6798" r="9085" b="658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7BDE2-C5C1-5FE7-6018-C6D3FAAC6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latin typeface="Aptos Display"/>
              </a:rPr>
              <a:t>Inclusion and Accessibility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4EF30C-2C78-66E2-828F-59C890E9B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16080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1694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086554-1623-7434-070D-31AE8300E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ptos Display"/>
              </a:rPr>
              <a:t>Wider Educational and Community Value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8AA0CF1-2060-EE2A-A273-FFBE3E3FCE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323704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10541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C8CB9-A9AB-3DDD-5645-0A8715CC5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>
                <a:latin typeface="Aptos Display"/>
              </a:rPr>
              <a:t> Partnerships and Funding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FBCF91-DCB8-5EF6-BF02-454D52B09E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951530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77576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A61EA-0F0D-26A0-FC23-06C274EB9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E71B15-7A89-BC0F-BAC2-23C26FED23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271307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88647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438DC-BE3D-6655-2DDD-28BB99BE8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00726-E927-8AC7-432E-3FD7832E7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4923"/>
            <a:ext cx="10515600" cy="504125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sz="1200">
                <a:highlight>
                  <a:srgbClr val="FFFFFF"/>
                </a:highlight>
              </a:rPr>
              <a:t>A Systematic Review Protocol to Identify the Key Benefits and Efficacy of Nature-Based Learning in Outdoor Educational Settings. 2021. International Journal of Environmental Research and Public Health, 18(3), pp. 1199.</a:t>
            </a:r>
          </a:p>
          <a:p>
            <a:r>
              <a:rPr lang="en-US" sz="1200">
                <a:highlight>
                  <a:srgbClr val="FFFFFF"/>
                </a:highlight>
              </a:rPr>
              <a:t>Bauman, A. et al. (2016) ‘Updating the Evidence for Physical Activity: Summative Reviews of the Epidemiological Evidence, Prevalence, and Interventions to Promote “Active Aging”’, The Gerontologist, 56(Suppl 2), pp. S268–S280. Available at: </a:t>
            </a:r>
            <a:r>
              <a:rPr lang="en-US" sz="1200" u="sng" dirty="0">
                <a:highlight>
                  <a:srgbClr val="FFFFFF"/>
                </a:highlight>
                <a:hlinkClick r:id="rId2"/>
              </a:rPr>
              <a:t>https://doi.org/10.1093/geront/gnw031</a:t>
            </a:r>
            <a:r>
              <a:rPr lang="en-US" sz="1200">
                <a:highlight>
                  <a:srgbClr val="FFFFFF"/>
                </a:highlight>
              </a:rPr>
              <a:t>.</a:t>
            </a:r>
          </a:p>
          <a:p>
            <a:r>
              <a:rPr lang="en-US" sz="1200">
                <a:highlight>
                  <a:srgbClr val="FFFFFF"/>
                </a:highlight>
              </a:rPr>
              <a:t>Davies, R. and Hamilton, P. (2016) ‘Assessing learning in the early years’ outdoor classroom: examining challenges in practice’, Education 3-13, 46(1), pp. 117–129. </a:t>
            </a:r>
            <a:r>
              <a:rPr lang="en-US" sz="1200" err="1">
                <a:highlight>
                  <a:srgbClr val="FFFFFF"/>
                </a:highlight>
              </a:rPr>
              <a:t>doi</a:t>
            </a:r>
            <a:r>
              <a:rPr lang="en-US" sz="1200">
                <a:highlight>
                  <a:srgbClr val="FFFFFF"/>
                </a:highlight>
              </a:rPr>
              <a:t>: 10.1080/03004279.2016.1194448.</a:t>
            </a:r>
          </a:p>
          <a:p>
            <a:r>
              <a:rPr lang="en-US" sz="1200">
                <a:highlight>
                  <a:srgbClr val="FFFFFF"/>
                </a:highlight>
              </a:rPr>
              <a:t>Fredman, C. (1997) ‘Paddle happy’, Shape (Woodland Hills, Calif.), pp. 108–112.</a:t>
            </a:r>
          </a:p>
          <a:p>
            <a:r>
              <a:rPr lang="en-US" sz="1200">
                <a:highlight>
                  <a:srgbClr val="FFFFFF"/>
                </a:highlight>
              </a:rPr>
              <a:t>Hsieh, M.-J. (2023) A Study of Benefits and Mechanisms for Outdoor Adventure Education Courses: A Case of Sea Kayaking Outdoor Leadership Course. ProQuest Dissertations &amp; Theses.</a:t>
            </a:r>
          </a:p>
          <a:p>
            <a:r>
              <a:rPr lang="en-US" sz="1200">
                <a:highlight>
                  <a:srgbClr val="FFFFFF"/>
                </a:highlight>
              </a:rPr>
              <a:t>IRVINE, J., 2021. RESEARCH INTO PRACTICE: A FRAMEWORK FOR LESSON PLANNING THAT CONSIDERS STUDENT MOTIVATION. Gazette - Ontario Association for Mathematics, 59(4), pp. 49-51.</a:t>
            </a:r>
          </a:p>
          <a:p>
            <a:r>
              <a:rPr lang="en-US" sz="1200">
                <a:highlight>
                  <a:srgbClr val="FFFFFF"/>
                </a:highlight>
              </a:rPr>
              <a:t>JAREMEK, A., NIERADKO-IWANICKA, B., IWANICKI, J., IWANICKI, J., NIEZBECKA, J. and TURŻAŃSKA, K., 2023. Research on the Prevalence of the Use of Life Jackets and Safety Jackets Among Amateur Kayakers in Poland. Polish Hyperbaric Research, 82(1), pp. 103-114.</a:t>
            </a:r>
          </a:p>
          <a:p>
            <a:r>
              <a:rPr lang="en-US" sz="1200">
                <a:highlight>
                  <a:srgbClr val="FFFFFF"/>
                </a:highlight>
              </a:rPr>
              <a:t>KATHLEEN, K.M., 2008. Schools Adapting Curriculum to the Outdoors. Education Week, 28(15), pp. 1-1, 12, 13.</a:t>
            </a:r>
          </a:p>
          <a:p>
            <a:r>
              <a:rPr lang="en-US" sz="1200" dirty="0">
                <a:highlight>
                  <a:srgbClr val="FFFFFF"/>
                </a:highlight>
              </a:rPr>
              <a:t>Killough, B. P. et al. (2020) ‘Physical Literacy and Practical Applications for Physical Educators’, Journal of Physical Education, Recreation &amp; Dance, 92(2), pp. 30–39. </a:t>
            </a:r>
            <a:r>
              <a:rPr lang="en-US" sz="1200" dirty="0" err="1">
                <a:highlight>
                  <a:srgbClr val="FFFFFF"/>
                </a:highlight>
              </a:rPr>
              <a:t>doi</a:t>
            </a:r>
            <a:r>
              <a:rPr lang="en-US" sz="1200" dirty="0">
                <a:highlight>
                  <a:srgbClr val="FFFFFF"/>
                </a:highlight>
              </a:rPr>
              <a:t>: 10.1080/07303084.2020.1853633.</a:t>
            </a:r>
          </a:p>
          <a:p>
            <a:r>
              <a:rPr lang="en-US" sz="1200" dirty="0">
                <a:highlight>
                  <a:srgbClr val="FFFFFF"/>
                </a:highlight>
              </a:rPr>
              <a:t>Lee, Y.S. et al. (2025) ‘Physiological and Physical Determinants of Flat-Water Kayaking’, Muscles, 4(3), p. 32. Available at: </a:t>
            </a:r>
            <a:r>
              <a:rPr lang="en-US" sz="1200" u="sng" dirty="0">
                <a:highlight>
                  <a:srgbClr val="FFFFFF"/>
                </a:highlight>
                <a:hlinkClick r:id="rId3"/>
              </a:rPr>
              <a:t>https://doi.org/10.3390/muscles4030032</a:t>
            </a:r>
            <a:r>
              <a:rPr lang="en-US" sz="1200" dirty="0">
                <a:highlight>
                  <a:srgbClr val="FFFFFF"/>
                </a:highlight>
              </a:rPr>
              <a:t>.</a:t>
            </a:r>
          </a:p>
          <a:p>
            <a:r>
              <a:rPr lang="en-US" sz="1200" dirty="0">
                <a:highlight>
                  <a:srgbClr val="FFFFFF"/>
                </a:highlight>
              </a:rPr>
              <a:t>LIEBERMAN, L.J., ERICSON, K., PERREAULT, M., BEACH, P. and WILLIAMS, K., 2023. “You Feel a Sense of Accomplishment”: Outdoor Adventure Experiences of Youths with Visual Impairments during a One-Week Sports Camp. International Journal of Environmental Research and Public Health, 20(8), pp. 5584.</a:t>
            </a:r>
          </a:p>
          <a:p>
            <a:r>
              <a:rPr lang="en-US" sz="1200" dirty="0">
                <a:highlight>
                  <a:srgbClr val="FFFFFF"/>
                </a:highlight>
              </a:rPr>
              <a:t>Mann, J. et al. (2022) ‘Getting Out of the Classroom and Into Nature: A Systematic Review of Nature-Specific Outdoor Learning on School Children’s Learning and Development’, Frontiers in public health, 10, p. 877058. Available at: </a:t>
            </a:r>
            <a:r>
              <a:rPr lang="en-US" sz="1200" u="sng" dirty="0">
                <a:highlight>
                  <a:srgbClr val="FFFFFF"/>
                </a:highlight>
                <a:hlinkClick r:id="rId4"/>
              </a:rPr>
              <a:t>https://doi.org/10.3389/fpubh.2022.877058</a:t>
            </a:r>
            <a:r>
              <a:rPr lang="en-US" sz="1200" dirty="0">
                <a:highlight>
                  <a:srgbClr val="FFFFFF"/>
                </a:highlight>
              </a:rPr>
              <a:t>.</a:t>
            </a:r>
          </a:p>
          <a:p>
            <a:r>
              <a:rPr lang="en-US" sz="1200" dirty="0">
                <a:highlight>
                  <a:srgbClr val="FFFFFF"/>
                </a:highlight>
              </a:rPr>
              <a:t>Maynard, T. and Waters, J. (2007) ‘Learning in the outdoor environment: a missed opportunity?’, Early Years, 27(3), pp. 255–265. </a:t>
            </a:r>
            <a:r>
              <a:rPr lang="en-US" sz="1200" dirty="0" err="1">
                <a:highlight>
                  <a:srgbClr val="FFFFFF"/>
                </a:highlight>
              </a:rPr>
              <a:t>doi</a:t>
            </a:r>
            <a:r>
              <a:rPr lang="en-US" sz="1200" dirty="0">
                <a:highlight>
                  <a:srgbClr val="FFFFFF"/>
                </a:highlight>
              </a:rPr>
              <a:t>: 10.1080/09575140701594400.</a:t>
            </a:r>
          </a:p>
          <a:p>
            <a:r>
              <a:rPr lang="en-US" sz="1200" dirty="0">
                <a:highlight>
                  <a:srgbClr val="FFFFFF"/>
                </a:highlight>
              </a:rPr>
              <a:t>S. </a:t>
            </a:r>
            <a:r>
              <a:rPr lang="en-US" sz="1200" dirty="0" err="1">
                <a:highlight>
                  <a:srgbClr val="FFFFFF"/>
                </a:highlight>
              </a:rPr>
              <a:t>Bouro</a:t>
            </a:r>
            <a:r>
              <a:rPr lang="en-US" sz="1200" dirty="0">
                <a:highlight>
                  <a:srgbClr val="FFFFFF"/>
                </a:highlight>
              </a:rPr>
              <a:t>, A. Courtay, G. Nicolas, N. Bideau, M. L. Gentil and O. </a:t>
            </a:r>
            <a:r>
              <a:rPr lang="en-US" sz="1200" dirty="0" err="1">
                <a:highlight>
                  <a:srgbClr val="FFFFFF"/>
                </a:highlight>
              </a:rPr>
              <a:t>Berder</a:t>
            </a:r>
            <a:r>
              <a:rPr lang="en-US" sz="1200" dirty="0">
                <a:highlight>
                  <a:srgbClr val="FFFFFF"/>
                </a:highlight>
              </a:rPr>
              <a:t>, "Sensors and Measurement Systems for Comprehensive On-Water Performance Analysis of Kayakers: A Review," in IEEE Sensors Journal, vol. 25, no. 18, pp. 34275-34297, 15 Sept.15, 2025, </a:t>
            </a:r>
            <a:r>
              <a:rPr lang="en-US" sz="1200" dirty="0" err="1">
                <a:highlight>
                  <a:srgbClr val="FFFFFF"/>
                </a:highlight>
              </a:rPr>
              <a:t>doi</a:t>
            </a:r>
            <a:r>
              <a:rPr lang="en-US" sz="1200" dirty="0">
                <a:highlight>
                  <a:srgbClr val="FFFFFF"/>
                </a:highlight>
              </a:rPr>
              <a:t>: 10.1109/JSEN.2025.3591238.</a:t>
            </a:r>
          </a:p>
          <a:p>
            <a:r>
              <a:rPr lang="en-US" sz="1200" dirty="0">
                <a:highlight>
                  <a:srgbClr val="FFFFFF"/>
                </a:highlight>
              </a:rPr>
              <a:t>SCHUMAN, E., 2008. Rock On. Baltimore Jewish Times, 300(3), pp. S10-S11</a:t>
            </a:r>
          </a:p>
          <a:p>
            <a:r>
              <a:rPr lang="en-US" sz="1200" dirty="0">
                <a:highlight>
                  <a:srgbClr val="FFFFFF"/>
                </a:highlight>
              </a:rPr>
              <a:t>SCHWAB, K. and DUSTIN, D., 2014. ENGAGING YOUTH IN LIFELONG Outdoor Adventure Activities through a Nontraditional Public School Physical Education Program. Journal of Physical Education, Recreation &amp; Dance, 85(8), pp. 27-31.</a:t>
            </a:r>
          </a:p>
          <a:p>
            <a:r>
              <a:rPr lang="en-US" sz="1200" dirty="0">
                <a:highlight>
                  <a:srgbClr val="FFFFFF"/>
                </a:highlight>
              </a:rPr>
              <a:t>ZWART, R. and EWERT, A., 2022. Human Health and Outdoor Adventure Recreation: Perceived Health Outcomes. Forests, 13(6), pp. 869.</a:t>
            </a:r>
          </a:p>
          <a:p>
            <a:endParaRPr lang="en-US" sz="1200" dirty="0">
              <a:highlight>
                <a:srgbClr val="FFFFFF"/>
              </a:highlight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773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Proposal to create a kayaking project for local schools to be able to participate in water-based outdoor activities. </vt:lpstr>
      <vt:lpstr>Outdoor learning </vt:lpstr>
      <vt:lpstr>Rationale for the Project</vt:lpstr>
      <vt:lpstr>Identified Problem</vt:lpstr>
      <vt:lpstr>Barriers to Outdoor Learning in Schools</vt:lpstr>
      <vt:lpstr>Proposed Solution</vt:lpstr>
      <vt:lpstr>Facilities: Dylan Thomas Boathouse</vt:lpstr>
      <vt:lpstr>Program Aims</vt:lpstr>
      <vt:lpstr>Program Structure</vt:lpstr>
      <vt:lpstr>PowerPoint Presentation</vt:lpstr>
      <vt:lpstr>PowerPoint Presentation</vt:lpstr>
      <vt:lpstr>Pedagogical Approach</vt:lpstr>
      <vt:lpstr>Curriculum Alignment</vt:lpstr>
      <vt:lpstr>Cross-Curricular Opportunities</vt:lpstr>
      <vt:lpstr>PowerPoint Presentation</vt:lpstr>
      <vt:lpstr>Benefits for Students</vt:lpstr>
      <vt:lpstr>Inclusion and Accessibility</vt:lpstr>
      <vt:lpstr>Wider Educational and Community Value</vt:lpstr>
      <vt:lpstr> Partnerships and Funding</vt:lpstr>
      <vt:lpstr>Conclusion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265</cp:revision>
  <dcterms:created xsi:type="dcterms:W3CDTF">2026-01-22T20:48:16Z</dcterms:created>
  <dcterms:modified xsi:type="dcterms:W3CDTF">2026-01-23T07:36:48Z</dcterms:modified>
</cp:coreProperties>
</file>