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9" r:id="rId6"/>
    <p:sldId id="270" r:id="rId7"/>
    <p:sldId id="260" r:id="rId8"/>
    <p:sldId id="262" r:id="rId9"/>
    <p:sldId id="267" r:id="rId10"/>
    <p:sldId id="268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FB100C-7FC9-4E1E-A486-2D4FA47275CB}" v="93" dt="2026-07-06T14:11:45.7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sew Alemayehu" userId="cd42dd977bf284c1" providerId="LiveId" clId="{8EB544FF-68A0-42FC-B818-B95AC8DF66EC}"/>
    <pc:docChg chg="undo redo custSel addSld modSld sldOrd">
      <pc:chgData name="Melsew Alemayehu" userId="cd42dd977bf284c1" providerId="LiveId" clId="{8EB544FF-68A0-42FC-B818-B95AC8DF66EC}" dt="2026-07-06T14:54:08.434" v="1007" actId="20577"/>
      <pc:docMkLst>
        <pc:docMk/>
      </pc:docMkLst>
      <pc:sldChg chg="modSp mod">
        <pc:chgData name="Melsew Alemayehu" userId="cd42dd977bf284c1" providerId="LiveId" clId="{8EB544FF-68A0-42FC-B818-B95AC8DF66EC}" dt="2026-07-06T10:13:31.385" v="480" actId="14100"/>
        <pc:sldMkLst>
          <pc:docMk/>
          <pc:sldMk cId="2563627717" sldId="256"/>
        </pc:sldMkLst>
        <pc:spChg chg="mod">
          <ac:chgData name="Melsew Alemayehu" userId="cd42dd977bf284c1" providerId="LiveId" clId="{8EB544FF-68A0-42FC-B818-B95AC8DF66EC}" dt="2026-07-06T10:13:31.385" v="480" actId="14100"/>
          <ac:spMkLst>
            <pc:docMk/>
            <pc:sldMk cId="2563627717" sldId="256"/>
            <ac:spMk id="2" creationId="{13877589-7B87-1810-7D1A-B5A2048E3490}"/>
          </ac:spMkLst>
        </pc:spChg>
      </pc:sldChg>
      <pc:sldChg chg="modSp mod">
        <pc:chgData name="Melsew Alemayehu" userId="cd42dd977bf284c1" providerId="LiveId" clId="{8EB544FF-68A0-42FC-B818-B95AC8DF66EC}" dt="2026-07-06T10:11:55.039" v="472" actId="2711"/>
        <pc:sldMkLst>
          <pc:docMk/>
          <pc:sldMk cId="2715806010" sldId="257"/>
        </pc:sldMkLst>
        <pc:spChg chg="mod">
          <ac:chgData name="Melsew Alemayehu" userId="cd42dd977bf284c1" providerId="LiveId" clId="{8EB544FF-68A0-42FC-B818-B95AC8DF66EC}" dt="2026-07-06T10:11:55.039" v="472" actId="2711"/>
          <ac:spMkLst>
            <pc:docMk/>
            <pc:sldMk cId="2715806010" sldId="257"/>
            <ac:spMk id="3" creationId="{3986ECFC-4802-880F-CAC4-59F9E04E17F0}"/>
          </ac:spMkLst>
        </pc:spChg>
      </pc:sldChg>
      <pc:sldChg chg="modSp mod">
        <pc:chgData name="Melsew Alemayehu" userId="cd42dd977bf284c1" providerId="LiveId" clId="{8EB544FF-68A0-42FC-B818-B95AC8DF66EC}" dt="2026-07-06T10:11:34.467" v="471" actId="2711"/>
        <pc:sldMkLst>
          <pc:docMk/>
          <pc:sldMk cId="2897957523" sldId="258"/>
        </pc:sldMkLst>
        <pc:spChg chg="mod">
          <ac:chgData name="Melsew Alemayehu" userId="cd42dd977bf284c1" providerId="LiveId" clId="{8EB544FF-68A0-42FC-B818-B95AC8DF66EC}" dt="2026-07-06T09:05:25.065" v="184" actId="14100"/>
          <ac:spMkLst>
            <pc:docMk/>
            <pc:sldMk cId="2897957523" sldId="258"/>
            <ac:spMk id="2" creationId="{4351C092-CB50-5179-72FB-94CBECED5425}"/>
          </ac:spMkLst>
        </pc:spChg>
        <pc:spChg chg="mod">
          <ac:chgData name="Melsew Alemayehu" userId="cd42dd977bf284c1" providerId="LiveId" clId="{8EB544FF-68A0-42FC-B818-B95AC8DF66EC}" dt="2026-07-06T10:11:34.467" v="471" actId="2711"/>
          <ac:spMkLst>
            <pc:docMk/>
            <pc:sldMk cId="2897957523" sldId="258"/>
            <ac:spMk id="3" creationId="{028A8359-438A-7EDF-F235-AE5BAE7FB208}"/>
          </ac:spMkLst>
        </pc:spChg>
      </pc:sldChg>
      <pc:sldChg chg="modSp mod">
        <pc:chgData name="Melsew Alemayehu" userId="cd42dd977bf284c1" providerId="LiveId" clId="{8EB544FF-68A0-42FC-B818-B95AC8DF66EC}" dt="2026-07-06T10:11:23.219" v="470" actId="2711"/>
        <pc:sldMkLst>
          <pc:docMk/>
          <pc:sldMk cId="1748499028" sldId="259"/>
        </pc:sldMkLst>
        <pc:spChg chg="mod">
          <ac:chgData name="Melsew Alemayehu" userId="cd42dd977bf284c1" providerId="LiveId" clId="{8EB544FF-68A0-42FC-B818-B95AC8DF66EC}" dt="2026-07-06T09:06:15.421" v="186" actId="14100"/>
          <ac:spMkLst>
            <pc:docMk/>
            <pc:sldMk cId="1748499028" sldId="259"/>
            <ac:spMk id="2" creationId="{61C7DAA2-C26F-4546-8B0F-C81CFB47F842}"/>
          </ac:spMkLst>
        </pc:spChg>
        <pc:spChg chg="mod">
          <ac:chgData name="Melsew Alemayehu" userId="cd42dd977bf284c1" providerId="LiveId" clId="{8EB544FF-68A0-42FC-B818-B95AC8DF66EC}" dt="2026-07-06T10:11:23.219" v="470" actId="2711"/>
          <ac:spMkLst>
            <pc:docMk/>
            <pc:sldMk cId="1748499028" sldId="259"/>
            <ac:spMk id="3" creationId="{F9C1CCB3-874D-5E4A-629C-E7AA4A8AB46C}"/>
          </ac:spMkLst>
        </pc:spChg>
      </pc:sldChg>
      <pc:sldChg chg="addSp delSp modSp mod">
        <pc:chgData name="Melsew Alemayehu" userId="cd42dd977bf284c1" providerId="LiveId" clId="{8EB544FF-68A0-42FC-B818-B95AC8DF66EC}" dt="2026-07-06T14:32:27.121" v="952" actId="207"/>
        <pc:sldMkLst>
          <pc:docMk/>
          <pc:sldMk cId="1424087263" sldId="260"/>
        </pc:sldMkLst>
        <pc:spChg chg="mod">
          <ac:chgData name="Melsew Alemayehu" userId="cd42dd977bf284c1" providerId="LiveId" clId="{8EB544FF-68A0-42FC-B818-B95AC8DF66EC}" dt="2026-07-06T10:05:24.768" v="450" actId="122"/>
          <ac:spMkLst>
            <pc:docMk/>
            <pc:sldMk cId="1424087263" sldId="260"/>
            <ac:spMk id="2" creationId="{3DD839E5-539A-6BA2-F020-0AEF28846AB2}"/>
          </ac:spMkLst>
        </pc:spChg>
        <pc:spChg chg="mod">
          <ac:chgData name="Melsew Alemayehu" userId="cd42dd977bf284c1" providerId="LiveId" clId="{8EB544FF-68A0-42FC-B818-B95AC8DF66EC}" dt="2026-07-06T10:06:01.375" v="453" actId="27636"/>
          <ac:spMkLst>
            <pc:docMk/>
            <pc:sldMk cId="1424087263" sldId="260"/>
            <ac:spMk id="3" creationId="{E73EC453-8E6E-AAA5-639A-7F2EB8FCDBC5}"/>
          </ac:spMkLst>
        </pc:spChg>
        <pc:spChg chg="add">
          <ac:chgData name="Melsew Alemayehu" userId="cd42dd977bf284c1" providerId="LiveId" clId="{8EB544FF-68A0-42FC-B818-B95AC8DF66EC}" dt="2026-07-06T09:20:39.774" v="232"/>
          <ac:spMkLst>
            <pc:docMk/>
            <pc:sldMk cId="1424087263" sldId="260"/>
            <ac:spMk id="6" creationId="{45173C3C-0D3B-4BB9-1AC6-3B5EC4CC5FC7}"/>
          </ac:spMkLst>
        </pc:spChg>
        <pc:graphicFrameChg chg="add del mod modGraphic">
          <ac:chgData name="Melsew Alemayehu" userId="cd42dd977bf284c1" providerId="LiveId" clId="{8EB544FF-68A0-42FC-B818-B95AC8DF66EC}" dt="2026-07-06T09:22:15.871" v="247" actId="21"/>
          <ac:graphicFrameMkLst>
            <pc:docMk/>
            <pc:sldMk cId="1424087263" sldId="260"/>
            <ac:graphicFrameMk id="4" creationId="{A9CD4788-32C2-7E9C-E0B9-2486722225B9}"/>
          </ac:graphicFrameMkLst>
        </pc:graphicFrameChg>
        <pc:graphicFrameChg chg="add del mod modGraphic">
          <ac:chgData name="Melsew Alemayehu" userId="cd42dd977bf284c1" providerId="LiveId" clId="{8EB544FF-68A0-42FC-B818-B95AC8DF66EC}" dt="2026-07-06T09:27:01.627" v="271" actId="3680"/>
          <ac:graphicFrameMkLst>
            <pc:docMk/>
            <pc:sldMk cId="1424087263" sldId="260"/>
            <ac:graphicFrameMk id="7" creationId="{74186BF4-6FAD-434C-8898-9381E7FD03C9}"/>
          </ac:graphicFrameMkLst>
        </pc:graphicFrameChg>
        <pc:graphicFrameChg chg="add mod">
          <ac:chgData name="Melsew Alemayehu" userId="cd42dd977bf284c1" providerId="LiveId" clId="{8EB544FF-68A0-42FC-B818-B95AC8DF66EC}" dt="2026-07-06T09:26:53.603" v="261"/>
          <ac:graphicFrameMkLst>
            <pc:docMk/>
            <pc:sldMk cId="1424087263" sldId="260"/>
            <ac:graphicFrameMk id="8" creationId="{3B5E93AF-FE01-24D3-82D0-A76756F75D33}"/>
          </ac:graphicFrameMkLst>
        </pc:graphicFrameChg>
        <pc:graphicFrameChg chg="add del mod modGraphic">
          <ac:chgData name="Melsew Alemayehu" userId="cd42dd977bf284c1" providerId="LiveId" clId="{8EB544FF-68A0-42FC-B818-B95AC8DF66EC}" dt="2026-07-06T09:27:34.269" v="277" actId="3680"/>
          <ac:graphicFrameMkLst>
            <pc:docMk/>
            <pc:sldMk cId="1424087263" sldId="260"/>
            <ac:graphicFrameMk id="9" creationId="{51B7EA13-CB48-F9A4-4D2E-B49DC4C4AB20}"/>
          </ac:graphicFrameMkLst>
        </pc:graphicFrameChg>
        <pc:graphicFrameChg chg="add del mod modGraphic">
          <ac:chgData name="Melsew Alemayehu" userId="cd42dd977bf284c1" providerId="LiveId" clId="{8EB544FF-68A0-42FC-B818-B95AC8DF66EC}" dt="2026-07-06T09:30:16.953" v="292" actId="3680"/>
          <ac:graphicFrameMkLst>
            <pc:docMk/>
            <pc:sldMk cId="1424087263" sldId="260"/>
            <ac:graphicFrameMk id="10" creationId="{CEB9EF3E-8C5A-0C8D-F9D3-AC5C039D1105}"/>
          </ac:graphicFrameMkLst>
        </pc:graphicFrameChg>
        <pc:graphicFrameChg chg="add mod">
          <ac:chgData name="Melsew Alemayehu" userId="cd42dd977bf284c1" providerId="LiveId" clId="{8EB544FF-68A0-42FC-B818-B95AC8DF66EC}" dt="2026-07-06T09:30:12.784" v="287"/>
          <ac:graphicFrameMkLst>
            <pc:docMk/>
            <pc:sldMk cId="1424087263" sldId="260"/>
            <ac:graphicFrameMk id="11" creationId="{B339446A-E3F5-2D28-2A48-DEF5F784C667}"/>
          </ac:graphicFrameMkLst>
        </pc:graphicFrameChg>
        <pc:graphicFrameChg chg="add mod modGraphic">
          <ac:chgData name="Melsew Alemayehu" userId="cd42dd977bf284c1" providerId="LiveId" clId="{8EB544FF-68A0-42FC-B818-B95AC8DF66EC}" dt="2026-07-06T14:32:27.121" v="952" actId="207"/>
          <ac:graphicFrameMkLst>
            <pc:docMk/>
            <pc:sldMk cId="1424087263" sldId="260"/>
            <ac:graphicFrameMk id="12" creationId="{9F38170E-1ED1-C248-C18B-655B41867490}"/>
          </ac:graphicFrameMkLst>
        </pc:graphicFrameChg>
      </pc:sldChg>
      <pc:sldChg chg="modSp mod">
        <pc:chgData name="Melsew Alemayehu" userId="cd42dd977bf284c1" providerId="LiveId" clId="{8EB544FF-68A0-42FC-B818-B95AC8DF66EC}" dt="2026-07-06T10:14:48.939" v="481" actId="14100"/>
        <pc:sldMkLst>
          <pc:docMk/>
          <pc:sldMk cId="1382716628" sldId="262"/>
        </pc:sldMkLst>
        <pc:spChg chg="mod">
          <ac:chgData name="Melsew Alemayehu" userId="cd42dd977bf284c1" providerId="LiveId" clId="{8EB544FF-68A0-42FC-B818-B95AC8DF66EC}" dt="2026-07-06T10:14:48.939" v="481" actId="14100"/>
          <ac:spMkLst>
            <pc:docMk/>
            <pc:sldMk cId="1382716628" sldId="262"/>
            <ac:spMk id="3" creationId="{87B96C4E-C633-AD44-2B5D-616D8D99EE4D}"/>
          </ac:spMkLst>
        </pc:spChg>
      </pc:sldChg>
      <pc:sldChg chg="modSp mod">
        <pc:chgData name="Melsew Alemayehu" userId="cd42dd977bf284c1" providerId="LiveId" clId="{8EB544FF-68A0-42FC-B818-B95AC8DF66EC}" dt="2026-07-06T14:12:17.316" v="913" actId="2711"/>
        <pc:sldMkLst>
          <pc:docMk/>
          <pc:sldMk cId="3970473306" sldId="264"/>
        </pc:sldMkLst>
        <pc:spChg chg="mod">
          <ac:chgData name="Melsew Alemayehu" userId="cd42dd977bf284c1" providerId="LiveId" clId="{8EB544FF-68A0-42FC-B818-B95AC8DF66EC}" dt="2026-07-06T11:21:50.318" v="884" actId="20577"/>
          <ac:spMkLst>
            <pc:docMk/>
            <pc:sldMk cId="3970473306" sldId="264"/>
            <ac:spMk id="2" creationId="{42D99987-98D1-706D-2E63-5B8DDBF317C6}"/>
          </ac:spMkLst>
        </pc:spChg>
        <pc:spChg chg="mod">
          <ac:chgData name="Melsew Alemayehu" userId="cd42dd977bf284c1" providerId="LiveId" clId="{8EB544FF-68A0-42FC-B818-B95AC8DF66EC}" dt="2026-07-06T14:12:17.316" v="913" actId="2711"/>
          <ac:spMkLst>
            <pc:docMk/>
            <pc:sldMk cId="3970473306" sldId="264"/>
            <ac:spMk id="3" creationId="{4A53051C-8483-F6FD-7AB5-FC885653EC99}"/>
          </ac:spMkLst>
        </pc:spChg>
      </pc:sldChg>
      <pc:sldChg chg="modSp mod">
        <pc:chgData name="Melsew Alemayehu" userId="cd42dd977bf284c1" providerId="LiveId" clId="{8EB544FF-68A0-42FC-B818-B95AC8DF66EC}" dt="2026-07-06T14:54:08.434" v="1007" actId="20577"/>
        <pc:sldMkLst>
          <pc:docMk/>
          <pc:sldMk cId="359125969" sldId="265"/>
        </pc:sldMkLst>
        <pc:spChg chg="mod">
          <ac:chgData name="Melsew Alemayehu" userId="cd42dd977bf284c1" providerId="LiveId" clId="{8EB544FF-68A0-42FC-B818-B95AC8DF66EC}" dt="2026-07-06T14:29:55.006" v="949" actId="14100"/>
          <ac:spMkLst>
            <pc:docMk/>
            <pc:sldMk cId="359125969" sldId="265"/>
            <ac:spMk id="2" creationId="{E07B30E9-9073-E60E-A7A9-048C6F3D6925}"/>
          </ac:spMkLst>
        </pc:spChg>
        <pc:spChg chg="mod">
          <ac:chgData name="Melsew Alemayehu" userId="cd42dd977bf284c1" providerId="LiveId" clId="{8EB544FF-68A0-42FC-B818-B95AC8DF66EC}" dt="2026-07-06T14:54:08.434" v="1007" actId="20577"/>
          <ac:spMkLst>
            <pc:docMk/>
            <pc:sldMk cId="359125969" sldId="265"/>
            <ac:spMk id="3" creationId="{5F8D0C3B-0DFC-3E5A-28D7-AC7CD95B6A10}"/>
          </ac:spMkLst>
        </pc:spChg>
      </pc:sldChg>
      <pc:sldChg chg="addSp delSp modSp mod ord setBg">
        <pc:chgData name="Melsew Alemayehu" userId="cd42dd977bf284c1" providerId="LiveId" clId="{8EB544FF-68A0-42FC-B818-B95AC8DF66EC}" dt="2026-07-06T14:11:45.760" v="912" actId="14100"/>
        <pc:sldMkLst>
          <pc:docMk/>
          <pc:sldMk cId="2850782885" sldId="266"/>
        </pc:sldMkLst>
        <pc:spChg chg="mod">
          <ac:chgData name="Melsew Alemayehu" userId="cd42dd977bf284c1" providerId="LiveId" clId="{8EB544FF-68A0-42FC-B818-B95AC8DF66EC}" dt="2026-07-06T14:10:23.744" v="898" actId="27636"/>
          <ac:spMkLst>
            <pc:docMk/>
            <pc:sldMk cId="2850782885" sldId="266"/>
            <ac:spMk id="2" creationId="{522107DF-28D1-AECE-299A-375E6A01AF85}"/>
          </ac:spMkLst>
        </pc:spChg>
        <pc:spChg chg="add del mod">
          <ac:chgData name="Melsew Alemayehu" userId="cd42dd977bf284c1" providerId="LiveId" clId="{8EB544FF-68A0-42FC-B818-B95AC8DF66EC}" dt="2026-07-06T14:09:52.659" v="893" actId="21"/>
          <ac:spMkLst>
            <pc:docMk/>
            <pc:sldMk cId="2850782885" sldId="266"/>
            <ac:spMk id="5" creationId="{4E46CF66-3CE7-8279-8DD1-E32ED6816B13}"/>
          </ac:spMkLst>
        </pc:spChg>
        <pc:spChg chg="add">
          <ac:chgData name="Melsew Alemayehu" userId="cd42dd977bf284c1" providerId="LiveId" clId="{8EB544FF-68A0-42FC-B818-B95AC8DF66EC}" dt="2026-07-06T14:08:54.057" v="889" actId="26606"/>
          <ac:spMkLst>
            <pc:docMk/>
            <pc:sldMk cId="2850782885" sldId="266"/>
            <ac:spMk id="1063" creationId="{76CA6318-3044-4469-954D-B2AD9DE3B690}"/>
          </ac:spMkLst>
        </pc:spChg>
        <pc:spChg chg="add">
          <ac:chgData name="Melsew Alemayehu" userId="cd42dd977bf284c1" providerId="LiveId" clId="{8EB544FF-68A0-42FC-B818-B95AC8DF66EC}" dt="2026-07-06T14:08:54.057" v="889" actId="26606"/>
          <ac:spMkLst>
            <pc:docMk/>
            <pc:sldMk cId="2850782885" sldId="266"/>
            <ac:spMk id="1065" creationId="{56320D52-458E-414C-8DAD-A51E40CC4457}"/>
          </ac:spMkLst>
        </pc:spChg>
        <pc:grpChg chg="add">
          <ac:chgData name="Melsew Alemayehu" userId="cd42dd977bf284c1" providerId="LiveId" clId="{8EB544FF-68A0-42FC-B818-B95AC8DF66EC}" dt="2026-07-06T14:08:54.057" v="889" actId="26606"/>
          <ac:grpSpMkLst>
            <pc:docMk/>
            <pc:sldMk cId="2850782885" sldId="266"/>
            <ac:grpSpMk id="1035" creationId="{6884825E-EC03-4722-8283-74EC8EECC457}"/>
          </ac:grpSpMkLst>
        </pc:grpChg>
        <pc:grpChg chg="add">
          <ac:chgData name="Melsew Alemayehu" userId="cd42dd977bf284c1" providerId="LiveId" clId="{8EB544FF-68A0-42FC-B818-B95AC8DF66EC}" dt="2026-07-06T14:08:54.057" v="889" actId="26606"/>
          <ac:grpSpMkLst>
            <pc:docMk/>
            <pc:sldMk cId="2850782885" sldId="266"/>
            <ac:grpSpMk id="1049" creationId="{2209368F-1AD1-453A-8026-F04870973703}"/>
          </ac:grpSpMkLst>
        </pc:grpChg>
        <pc:picChg chg="add mod">
          <ac:chgData name="Melsew Alemayehu" userId="cd42dd977bf284c1" providerId="LiveId" clId="{8EB544FF-68A0-42FC-B818-B95AC8DF66EC}" dt="2026-07-06T14:11:38.028" v="911" actId="14100"/>
          <ac:picMkLst>
            <pc:docMk/>
            <pc:sldMk cId="2850782885" sldId="266"/>
            <ac:picMk id="4" creationId="{FDAB562B-23C9-6614-5C0C-74A4B8A5790B}"/>
          </ac:picMkLst>
        </pc:picChg>
        <pc:picChg chg="mod ord">
          <ac:chgData name="Melsew Alemayehu" userId="cd42dd977bf284c1" providerId="LiveId" clId="{8EB544FF-68A0-42FC-B818-B95AC8DF66EC}" dt="2026-07-06T14:11:45.760" v="912" actId="14100"/>
          <ac:picMkLst>
            <pc:docMk/>
            <pc:sldMk cId="2850782885" sldId="266"/>
            <ac:picMk id="1030" creationId="{4E528340-6F23-E58F-AD00-71C55AF8F101}"/>
          </ac:picMkLst>
        </pc:picChg>
      </pc:sldChg>
      <pc:sldChg chg="modSp mod">
        <pc:chgData name="Melsew Alemayehu" userId="cd42dd977bf284c1" providerId="LiveId" clId="{8EB544FF-68A0-42FC-B818-B95AC8DF66EC}" dt="2026-07-06T14:13:21.765" v="919" actId="255"/>
        <pc:sldMkLst>
          <pc:docMk/>
          <pc:sldMk cId="1917974163" sldId="267"/>
        </pc:sldMkLst>
        <pc:spChg chg="mod">
          <ac:chgData name="Melsew Alemayehu" userId="cd42dd977bf284c1" providerId="LiveId" clId="{8EB544FF-68A0-42FC-B818-B95AC8DF66EC}" dt="2026-07-06T14:13:21.765" v="919" actId="255"/>
          <ac:spMkLst>
            <pc:docMk/>
            <pc:sldMk cId="1917974163" sldId="267"/>
            <ac:spMk id="3" creationId="{C71705AF-A114-46D3-808C-4A69D3AE5A69}"/>
          </ac:spMkLst>
        </pc:spChg>
      </pc:sldChg>
      <pc:sldChg chg="addSp delSp modSp mod">
        <pc:chgData name="Melsew Alemayehu" userId="cd42dd977bf284c1" providerId="LiveId" clId="{8EB544FF-68A0-42FC-B818-B95AC8DF66EC}" dt="2026-07-06T11:14:54.379" v="852" actId="20577"/>
        <pc:sldMkLst>
          <pc:docMk/>
          <pc:sldMk cId="3645478630" sldId="268"/>
        </pc:sldMkLst>
        <pc:spChg chg="mod">
          <ac:chgData name="Melsew Alemayehu" userId="cd42dd977bf284c1" providerId="LiveId" clId="{8EB544FF-68A0-42FC-B818-B95AC8DF66EC}" dt="2026-07-06T11:08:38.115" v="836" actId="2711"/>
          <ac:spMkLst>
            <pc:docMk/>
            <pc:sldMk cId="3645478630" sldId="268"/>
            <ac:spMk id="3" creationId="{6ED3E622-CB09-1362-15C9-BF616871B4C4}"/>
          </ac:spMkLst>
        </pc:spChg>
        <pc:spChg chg="add mod">
          <ac:chgData name="Melsew Alemayehu" userId="cd42dd977bf284c1" providerId="LiveId" clId="{8EB544FF-68A0-42FC-B818-B95AC8DF66EC}" dt="2026-07-06T11:07:08.454" v="825" actId="2711"/>
          <ac:spMkLst>
            <pc:docMk/>
            <pc:sldMk cId="3645478630" sldId="268"/>
            <ac:spMk id="20" creationId="{540F86D9-EE87-24C5-AC83-D9F145101240}"/>
          </ac:spMkLst>
        </pc:spChg>
        <pc:spChg chg="add mod">
          <ac:chgData name="Melsew Alemayehu" userId="cd42dd977bf284c1" providerId="LiveId" clId="{8EB544FF-68A0-42FC-B818-B95AC8DF66EC}" dt="2026-07-06T11:07:16.023" v="826" actId="2711"/>
          <ac:spMkLst>
            <pc:docMk/>
            <pc:sldMk cId="3645478630" sldId="268"/>
            <ac:spMk id="21" creationId="{D976D967-E630-838B-A712-8A239D1CB061}"/>
          </ac:spMkLst>
        </pc:spChg>
        <pc:spChg chg="add mod">
          <ac:chgData name="Melsew Alemayehu" userId="cd42dd977bf284c1" providerId="LiveId" clId="{8EB544FF-68A0-42FC-B818-B95AC8DF66EC}" dt="2026-07-06T11:07:22.124" v="827" actId="2711"/>
          <ac:spMkLst>
            <pc:docMk/>
            <pc:sldMk cId="3645478630" sldId="268"/>
            <ac:spMk id="22" creationId="{0E63CBAA-3E6D-7CA1-49C3-9B43C6FBD15A}"/>
          </ac:spMkLst>
        </pc:spChg>
        <pc:spChg chg="add mod">
          <ac:chgData name="Melsew Alemayehu" userId="cd42dd977bf284c1" providerId="LiveId" clId="{8EB544FF-68A0-42FC-B818-B95AC8DF66EC}" dt="2026-07-06T11:07:33.071" v="828" actId="2711"/>
          <ac:spMkLst>
            <pc:docMk/>
            <pc:sldMk cId="3645478630" sldId="268"/>
            <ac:spMk id="23" creationId="{DAD4C7A8-6BFE-FD35-46E6-DF4644F72F59}"/>
          </ac:spMkLst>
        </pc:spChg>
        <pc:spChg chg="add del mod">
          <ac:chgData name="Melsew Alemayehu" userId="cd42dd977bf284c1" providerId="LiveId" clId="{8EB544FF-68A0-42FC-B818-B95AC8DF66EC}" dt="2026-07-06T10:34:12.325" v="596"/>
          <ac:spMkLst>
            <pc:docMk/>
            <pc:sldMk cId="3645478630" sldId="268"/>
            <ac:spMk id="24" creationId="{BC13BB1E-5DD3-A2ED-5CE3-F055E3F0F415}"/>
          </ac:spMkLst>
        </pc:spChg>
        <pc:spChg chg="add del mod">
          <ac:chgData name="Melsew Alemayehu" userId="cd42dd977bf284c1" providerId="LiveId" clId="{8EB544FF-68A0-42FC-B818-B95AC8DF66EC}" dt="2026-07-06T10:34:12.325" v="598"/>
          <ac:spMkLst>
            <pc:docMk/>
            <pc:sldMk cId="3645478630" sldId="268"/>
            <ac:spMk id="25" creationId="{8A1F6478-82FD-55C2-3FA5-5DD7DD326B06}"/>
          </ac:spMkLst>
        </pc:spChg>
        <pc:spChg chg="add del mod">
          <ac:chgData name="Melsew Alemayehu" userId="cd42dd977bf284c1" providerId="LiveId" clId="{8EB544FF-68A0-42FC-B818-B95AC8DF66EC}" dt="2026-07-06T10:34:12.325" v="600"/>
          <ac:spMkLst>
            <pc:docMk/>
            <pc:sldMk cId="3645478630" sldId="268"/>
            <ac:spMk id="26" creationId="{467D655E-4F16-4526-A2F8-B09D3A1FCBF3}"/>
          </ac:spMkLst>
        </pc:spChg>
        <pc:spChg chg="add del mod">
          <ac:chgData name="Melsew Alemayehu" userId="cd42dd977bf284c1" providerId="LiveId" clId="{8EB544FF-68A0-42FC-B818-B95AC8DF66EC}" dt="2026-07-06T10:34:12.325" v="602"/>
          <ac:spMkLst>
            <pc:docMk/>
            <pc:sldMk cId="3645478630" sldId="268"/>
            <ac:spMk id="27" creationId="{06015B67-2F58-24A6-69C0-C8D7226771E0}"/>
          </ac:spMkLst>
        </pc:spChg>
        <pc:spChg chg="add del mod">
          <ac:chgData name="Melsew Alemayehu" userId="cd42dd977bf284c1" providerId="LiveId" clId="{8EB544FF-68A0-42FC-B818-B95AC8DF66EC}" dt="2026-07-06T10:34:12.325" v="604"/>
          <ac:spMkLst>
            <pc:docMk/>
            <pc:sldMk cId="3645478630" sldId="268"/>
            <ac:spMk id="28" creationId="{BAD0FDE0-FE0C-FD1D-B1F9-4CFA0EADA947}"/>
          </ac:spMkLst>
        </pc:spChg>
        <pc:spChg chg="add del mod">
          <ac:chgData name="Melsew Alemayehu" userId="cd42dd977bf284c1" providerId="LiveId" clId="{8EB544FF-68A0-42FC-B818-B95AC8DF66EC}" dt="2026-07-06T10:34:12.325" v="606"/>
          <ac:spMkLst>
            <pc:docMk/>
            <pc:sldMk cId="3645478630" sldId="268"/>
            <ac:spMk id="29" creationId="{4C4D44CA-52DE-ABD9-95EF-FD7A432DB681}"/>
          </ac:spMkLst>
        </pc:spChg>
        <pc:spChg chg="add mod">
          <ac:chgData name="Melsew Alemayehu" userId="cd42dd977bf284c1" providerId="LiveId" clId="{8EB544FF-68A0-42FC-B818-B95AC8DF66EC}" dt="2026-07-06T11:07:39.712" v="829" actId="2711"/>
          <ac:spMkLst>
            <pc:docMk/>
            <pc:sldMk cId="3645478630" sldId="268"/>
            <ac:spMk id="30" creationId="{797D0691-8EF6-7BE2-9031-89746C80AA0F}"/>
          </ac:spMkLst>
        </pc:spChg>
        <pc:spChg chg="add mod">
          <ac:chgData name="Melsew Alemayehu" userId="cd42dd977bf284c1" providerId="LiveId" clId="{8EB544FF-68A0-42FC-B818-B95AC8DF66EC}" dt="2026-07-06T11:08:28.017" v="835" actId="2711"/>
          <ac:spMkLst>
            <pc:docMk/>
            <pc:sldMk cId="3645478630" sldId="268"/>
            <ac:spMk id="37" creationId="{AAB6CE32-3173-C5D7-C108-AFB4FCEA21BC}"/>
          </ac:spMkLst>
        </pc:spChg>
        <pc:spChg chg="add mod">
          <ac:chgData name="Melsew Alemayehu" userId="cd42dd977bf284c1" providerId="LiveId" clId="{8EB544FF-68A0-42FC-B818-B95AC8DF66EC}" dt="2026-07-06T11:11:53.733" v="842" actId="20577"/>
          <ac:spMkLst>
            <pc:docMk/>
            <pc:sldMk cId="3645478630" sldId="268"/>
            <ac:spMk id="38" creationId="{1B00B899-098F-99F4-5203-2F770FBA1AD8}"/>
          </ac:spMkLst>
        </pc:spChg>
        <pc:spChg chg="add mod">
          <ac:chgData name="Melsew Alemayehu" userId="cd42dd977bf284c1" providerId="LiveId" clId="{8EB544FF-68A0-42FC-B818-B95AC8DF66EC}" dt="2026-07-06T11:13:20.391" v="848" actId="20577"/>
          <ac:spMkLst>
            <pc:docMk/>
            <pc:sldMk cId="3645478630" sldId="268"/>
            <ac:spMk id="39" creationId="{9EB0FBD7-449E-9E0F-860B-141161533A5E}"/>
          </ac:spMkLst>
        </pc:spChg>
        <pc:spChg chg="add mod">
          <ac:chgData name="Melsew Alemayehu" userId="cd42dd977bf284c1" providerId="LiveId" clId="{8EB544FF-68A0-42FC-B818-B95AC8DF66EC}" dt="2026-07-06T11:06:50.211" v="822" actId="2711"/>
          <ac:spMkLst>
            <pc:docMk/>
            <pc:sldMk cId="3645478630" sldId="268"/>
            <ac:spMk id="40" creationId="{AB569E16-6895-AE6F-9A2C-6DC4CF9D8D4C}"/>
          </ac:spMkLst>
        </pc:spChg>
        <pc:spChg chg="add mod">
          <ac:chgData name="Melsew Alemayehu" userId="cd42dd977bf284c1" providerId="LiveId" clId="{8EB544FF-68A0-42FC-B818-B95AC8DF66EC}" dt="2026-07-06T11:14:54.379" v="852" actId="20577"/>
          <ac:spMkLst>
            <pc:docMk/>
            <pc:sldMk cId="3645478630" sldId="268"/>
            <ac:spMk id="41" creationId="{7817FF41-71C3-939F-7C12-C315D2F9B9A1}"/>
          </ac:spMkLst>
        </pc:spChg>
        <pc:cxnChg chg="add mod">
          <ac:chgData name="Melsew Alemayehu" userId="cd42dd977bf284c1" providerId="LiveId" clId="{8EB544FF-68A0-42FC-B818-B95AC8DF66EC}" dt="2026-07-06T10:24:52.495" v="518" actId="13822"/>
          <ac:cxnSpMkLst>
            <pc:docMk/>
            <pc:sldMk cId="3645478630" sldId="268"/>
            <ac:cxnSpMk id="5" creationId="{AAA12BF7-1DE4-9FA4-A0A3-9BC240FE9B96}"/>
          </ac:cxnSpMkLst>
        </pc:cxnChg>
        <pc:cxnChg chg="add mod">
          <ac:chgData name="Melsew Alemayehu" userId="cd42dd977bf284c1" providerId="LiveId" clId="{8EB544FF-68A0-42FC-B818-B95AC8DF66EC}" dt="2026-07-06T10:26:45.581" v="522" actId="14100"/>
          <ac:cxnSpMkLst>
            <pc:docMk/>
            <pc:sldMk cId="3645478630" sldId="268"/>
            <ac:cxnSpMk id="7" creationId="{0B85195A-3950-403D-35AB-BB97BEFB1EA5}"/>
          </ac:cxnSpMkLst>
        </pc:cxnChg>
        <pc:cxnChg chg="add mod">
          <ac:chgData name="Melsew Alemayehu" userId="cd42dd977bf284c1" providerId="LiveId" clId="{8EB544FF-68A0-42FC-B818-B95AC8DF66EC}" dt="2026-07-06T10:28:58.444" v="533" actId="14100"/>
          <ac:cxnSpMkLst>
            <pc:docMk/>
            <pc:sldMk cId="3645478630" sldId="268"/>
            <ac:cxnSpMk id="10" creationId="{2E3AAEFE-33D1-E257-F6FA-0E48506379CB}"/>
          </ac:cxnSpMkLst>
        </pc:cxnChg>
        <pc:cxnChg chg="add mod">
          <ac:chgData name="Melsew Alemayehu" userId="cd42dd977bf284c1" providerId="LiveId" clId="{8EB544FF-68A0-42FC-B818-B95AC8DF66EC}" dt="2026-07-06T10:27:35.498" v="526" actId="13822"/>
          <ac:cxnSpMkLst>
            <pc:docMk/>
            <pc:sldMk cId="3645478630" sldId="268"/>
            <ac:cxnSpMk id="12" creationId="{035B438D-B941-2385-1EAC-B59EAF89CC34}"/>
          </ac:cxnSpMkLst>
        </pc:cxnChg>
        <pc:cxnChg chg="add mod">
          <ac:chgData name="Melsew Alemayehu" userId="cd42dd977bf284c1" providerId="LiveId" clId="{8EB544FF-68A0-42FC-B818-B95AC8DF66EC}" dt="2026-07-06T10:27:55.314" v="528" actId="13822"/>
          <ac:cxnSpMkLst>
            <pc:docMk/>
            <pc:sldMk cId="3645478630" sldId="268"/>
            <ac:cxnSpMk id="14" creationId="{1015EFB9-A685-0BBC-A96E-84522F7E65C1}"/>
          </ac:cxnSpMkLst>
        </pc:cxnChg>
        <pc:cxnChg chg="add mod">
          <ac:chgData name="Melsew Alemayehu" userId="cd42dd977bf284c1" providerId="LiveId" clId="{8EB544FF-68A0-42FC-B818-B95AC8DF66EC}" dt="2026-07-06T10:28:18.103" v="530" actId="13822"/>
          <ac:cxnSpMkLst>
            <pc:docMk/>
            <pc:sldMk cId="3645478630" sldId="268"/>
            <ac:cxnSpMk id="16" creationId="{80C7B146-7376-1F02-314A-ACB5617AB348}"/>
          </ac:cxnSpMkLst>
        </pc:cxnChg>
        <pc:cxnChg chg="add mod">
          <ac:chgData name="Melsew Alemayehu" userId="cd42dd977bf284c1" providerId="LiveId" clId="{8EB544FF-68A0-42FC-B818-B95AC8DF66EC}" dt="2026-07-06T10:28:44.252" v="532" actId="13822"/>
          <ac:cxnSpMkLst>
            <pc:docMk/>
            <pc:sldMk cId="3645478630" sldId="268"/>
            <ac:cxnSpMk id="18" creationId="{CE483603-2915-C1C1-324C-4FD4B93012B8}"/>
          </ac:cxnSpMkLst>
        </pc:cxnChg>
        <pc:cxnChg chg="add mod">
          <ac:chgData name="Melsew Alemayehu" userId="cd42dd977bf284c1" providerId="LiveId" clId="{8EB544FF-68A0-42FC-B818-B95AC8DF66EC}" dt="2026-07-06T10:43:54.756" v="617" actId="1076"/>
          <ac:cxnSpMkLst>
            <pc:docMk/>
            <pc:sldMk cId="3645478630" sldId="268"/>
            <ac:cxnSpMk id="32" creationId="{D34F7F1A-0901-A024-3235-F945BA293FC4}"/>
          </ac:cxnSpMkLst>
        </pc:cxnChg>
        <pc:cxnChg chg="add mod">
          <ac:chgData name="Melsew Alemayehu" userId="cd42dd977bf284c1" providerId="LiveId" clId="{8EB544FF-68A0-42FC-B818-B95AC8DF66EC}" dt="2026-07-06T10:43:23.030" v="610" actId="1076"/>
          <ac:cxnSpMkLst>
            <pc:docMk/>
            <pc:sldMk cId="3645478630" sldId="268"/>
            <ac:cxnSpMk id="33" creationId="{1D509AEA-6B64-DAEC-F869-4AEC1854555A}"/>
          </ac:cxnSpMkLst>
        </pc:cxnChg>
        <pc:cxnChg chg="add mod">
          <ac:chgData name="Melsew Alemayehu" userId="cd42dd977bf284c1" providerId="LiveId" clId="{8EB544FF-68A0-42FC-B818-B95AC8DF66EC}" dt="2026-07-06T10:43:49.263" v="616" actId="1076"/>
          <ac:cxnSpMkLst>
            <pc:docMk/>
            <pc:sldMk cId="3645478630" sldId="268"/>
            <ac:cxnSpMk id="34" creationId="{B643337F-0964-6E93-FBFB-19F5148DE827}"/>
          </ac:cxnSpMkLst>
        </pc:cxnChg>
        <pc:cxnChg chg="add mod">
          <ac:chgData name="Melsew Alemayehu" userId="cd42dd977bf284c1" providerId="LiveId" clId="{8EB544FF-68A0-42FC-B818-B95AC8DF66EC}" dt="2026-07-06T10:43:44.513" v="615" actId="1076"/>
          <ac:cxnSpMkLst>
            <pc:docMk/>
            <pc:sldMk cId="3645478630" sldId="268"/>
            <ac:cxnSpMk id="35" creationId="{F47A4500-6A80-0822-E80B-A552CE6E66A7}"/>
          </ac:cxnSpMkLst>
        </pc:cxnChg>
        <pc:cxnChg chg="add mod">
          <ac:chgData name="Melsew Alemayehu" userId="cd42dd977bf284c1" providerId="LiveId" clId="{8EB544FF-68A0-42FC-B818-B95AC8DF66EC}" dt="2026-07-06T10:43:59.927" v="618" actId="1076"/>
          <ac:cxnSpMkLst>
            <pc:docMk/>
            <pc:sldMk cId="3645478630" sldId="268"/>
            <ac:cxnSpMk id="36" creationId="{F3E6BE23-CBDE-D822-A533-B3DFEA6A6886}"/>
          </ac:cxnSpMkLst>
        </pc:cxnChg>
      </pc:sldChg>
      <pc:sldChg chg="modSp new mod">
        <pc:chgData name="Melsew Alemayehu" userId="cd42dd977bf284c1" providerId="LiveId" clId="{8EB544FF-68A0-42FC-B818-B95AC8DF66EC}" dt="2026-07-06T10:11:01.588" v="469" actId="27636"/>
        <pc:sldMkLst>
          <pc:docMk/>
          <pc:sldMk cId="2215063484" sldId="269"/>
        </pc:sldMkLst>
        <pc:spChg chg="mod">
          <ac:chgData name="Melsew Alemayehu" userId="cd42dd977bf284c1" providerId="LiveId" clId="{8EB544FF-68A0-42FC-B818-B95AC8DF66EC}" dt="2026-07-06T09:11:40.888" v="201" actId="14100"/>
          <ac:spMkLst>
            <pc:docMk/>
            <pc:sldMk cId="2215063484" sldId="269"/>
            <ac:spMk id="2" creationId="{987099A1-7104-F773-369D-AFD4EBC10B87}"/>
          </ac:spMkLst>
        </pc:spChg>
        <pc:spChg chg="mod">
          <ac:chgData name="Melsew Alemayehu" userId="cd42dd977bf284c1" providerId="LiveId" clId="{8EB544FF-68A0-42FC-B818-B95AC8DF66EC}" dt="2026-07-06T10:11:01.588" v="469" actId="27636"/>
          <ac:spMkLst>
            <pc:docMk/>
            <pc:sldMk cId="2215063484" sldId="269"/>
            <ac:spMk id="3" creationId="{12B52CCA-A0B5-A202-987B-DBE0F0A002BE}"/>
          </ac:spMkLst>
        </pc:spChg>
      </pc:sldChg>
      <pc:sldChg chg="modSp new mod">
        <pc:chgData name="Melsew Alemayehu" userId="cd42dd977bf284c1" providerId="LiveId" clId="{8EB544FF-68A0-42FC-B818-B95AC8DF66EC}" dt="2026-07-06T10:10:38.942" v="467" actId="2711"/>
        <pc:sldMkLst>
          <pc:docMk/>
          <pc:sldMk cId="2752507080" sldId="270"/>
        </pc:sldMkLst>
        <pc:spChg chg="mod">
          <ac:chgData name="Melsew Alemayehu" userId="cd42dd977bf284c1" providerId="LiveId" clId="{8EB544FF-68A0-42FC-B818-B95AC8DF66EC}" dt="2026-07-06T09:13:18.925" v="208" actId="14100"/>
          <ac:spMkLst>
            <pc:docMk/>
            <pc:sldMk cId="2752507080" sldId="270"/>
            <ac:spMk id="2" creationId="{4371D025-4B9C-DC8B-75DD-6302861B6A64}"/>
          </ac:spMkLst>
        </pc:spChg>
        <pc:spChg chg="mod">
          <ac:chgData name="Melsew Alemayehu" userId="cd42dd977bf284c1" providerId="LiveId" clId="{8EB544FF-68A0-42FC-B818-B95AC8DF66EC}" dt="2026-07-06T10:10:38.942" v="467" actId="2711"/>
          <ac:spMkLst>
            <pc:docMk/>
            <pc:sldMk cId="2752507080" sldId="270"/>
            <ac:spMk id="3" creationId="{0D99165E-C63A-FFD3-FD40-B61231A598A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rofslusos.blogspot.com/2017/08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3229" y="1545772"/>
            <a:ext cx="9775370" cy="3320142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US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Solving and Decision Making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MODULE CODE : 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LCLM4004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Melsew Alemayehu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STUDENT ID: 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2532851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Richard </a:t>
            </a:r>
            <a:r>
              <a:rPr lang="en-GB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Ashaye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Assignment 1: 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 case study Presentation 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27513" y="1752600"/>
            <a:ext cx="8131629" cy="4056742"/>
          </a:xfrm>
        </p:spPr>
        <p:txBody>
          <a:bodyPr>
            <a:normAutofit/>
          </a:bodyPr>
          <a:lstStyle/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Introduction and Company background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Identification of key business issues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5W2H analysis 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ANALYSIS: Basil’s Bakery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Cause and effect analysis: Fishbone diagram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findings and Conclusion</a:t>
            </a:r>
          </a:p>
          <a:p>
            <a:pPr marL="342900" indent="-342900"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185057"/>
            <a:ext cx="9752012" cy="957943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/>
              <a:t>Introduction and 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>
            <a:normAutofit/>
          </a:bodyPr>
          <a:lstStyle/>
          <a:p>
            <a:pPr algn="just"/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Basil’s Bakery is a small independent artisan bakery located in a retail park in Coventry. Since opening in 2015, the business experienced consistent sales growth until 2020. Although sales recovered after COVID-19 restrictions ended, they have remained approximately </a:t>
            </a:r>
            <a:r>
              <a:rPr lang="en-GB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below 2019 levels between 2023 and 2025</a:t>
            </a:r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GB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Basil faces declining customer numbers, changes in consumer behaviour, rising operating costs, and increasing uncertainty regarding the long-term viability of the business.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5630" y="320040"/>
            <a:ext cx="9468982" cy="756339"/>
          </a:xfrm>
        </p:spPr>
        <p:txBody>
          <a:bodyPr/>
          <a:lstStyle/>
          <a:p>
            <a:r>
              <a:rPr lang="en-US" b="1" dirty="0"/>
              <a:t>Identification of key business issues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621971"/>
            <a:ext cx="9090595" cy="4593771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Internal Issues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 delivery service available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Limited ability to accept pre-orders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Dependence on footfall-based sales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Basil is heavily involved in daily operations, limiting service expansion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099A1-7104-F773-369D-AFD4EBC10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03947"/>
          </a:xfrm>
        </p:spPr>
        <p:txBody>
          <a:bodyPr/>
          <a:lstStyle/>
          <a:p>
            <a:r>
              <a:rPr lang="en-US" b="1" dirty="0"/>
              <a:t>Identification of key business issues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52CCA-A0B5-A202-987B-DBE0F0A00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894114"/>
            <a:ext cx="8915400" cy="40171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External Issues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Reduced retail park footfall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Closure of retail units and loss of local workers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Increased homeworking reducing lunchtime demand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Rising business costs (rent, utilities, rates, insurance)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Volatile organic ingredient prices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5063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1D025-4B9C-DC8B-75DD-6302861B6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36604"/>
          </a:xfrm>
        </p:spPr>
        <p:txBody>
          <a:bodyPr/>
          <a:lstStyle/>
          <a:p>
            <a:r>
              <a:rPr lang="en-US" b="1" dirty="0"/>
              <a:t>Identification of key business issues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9165E-C63A-FFD3-FD40-B61231A59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709058"/>
            <a:ext cx="8915400" cy="42021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Lower customer numbers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Reduced revenue opportunities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Pressure on profit margins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Difficulty attracting new customers</a:t>
            </a:r>
          </a:p>
        </p:txBody>
      </p:sp>
    </p:spTree>
    <p:extLst>
      <p:ext uri="{BB962C8B-B14F-4D97-AF65-F5344CB8AC3E}">
        <p14:creationId xmlns:p14="http://schemas.microsoft.com/office/powerpoint/2010/main" val="2752507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pPr algn="ctr"/>
            <a:r>
              <a:rPr lang="en-GB" b="1" dirty="0"/>
              <a:t>5W2H analysis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5282773"/>
          </a:xfrm>
        </p:spPr>
        <p:txBody>
          <a:bodyPr>
            <a:normAutofit lnSpcReduction="10000"/>
          </a:bodyPr>
          <a:lstStyle/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Conclusion</a:t>
            </a:r>
          </a:p>
          <a:p>
            <a:r>
              <a:rPr lang="en-US" sz="1400" dirty="0">
                <a:solidFill>
                  <a:schemeClr val="tx1"/>
                </a:solidFill>
              </a:rPr>
              <a:t>The problem results from both changing market conditions and operational constraints within the business.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F38170E-1ED1-C248-C18B-655B418674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694557"/>
              </p:ext>
            </p:extLst>
          </p:nvPr>
        </p:nvGraphicFramePr>
        <p:xfrm>
          <a:off x="1694329" y="1197429"/>
          <a:ext cx="10065503" cy="4679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7928">
                  <a:extLst>
                    <a:ext uri="{9D8B030D-6E8A-4147-A177-3AD203B41FA5}">
                      <a16:colId xmlns:a16="http://schemas.microsoft.com/office/drawing/2014/main" val="2500952516"/>
                    </a:ext>
                  </a:extLst>
                </a:gridCol>
                <a:gridCol w="7307575">
                  <a:extLst>
                    <a:ext uri="{9D8B030D-6E8A-4147-A177-3AD203B41FA5}">
                      <a16:colId xmlns:a16="http://schemas.microsoft.com/office/drawing/2014/main" val="1548141383"/>
                    </a:ext>
                  </a:extLst>
                </a:gridCol>
              </a:tblGrid>
              <a:tr h="48748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Element</a:t>
                      </a: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Analysis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000624"/>
                  </a:ext>
                </a:extLst>
              </a:tr>
              <a:tr h="38998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Sales have stagnated at 25% below pre-pandemic levels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885698"/>
                  </a:ext>
                </a:extLst>
              </a:tr>
              <a:tr h="68247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footfall, homeworking, store closures, lack of delivery and limited pre-order capabilities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09785"/>
                  </a:ext>
                </a:extLst>
              </a:tr>
              <a:tr h="38998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Where?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Retail park and surrounding industrial/business area in Coventry</a:t>
                      </a:r>
                      <a:endParaRPr lang="en-GB" sz="1800" b="0" kern="1200" dirty="0">
                        <a:solidFill>
                          <a:srgbClr val="002060"/>
                        </a:solidFill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5826"/>
                  </a:ext>
                </a:extLst>
              </a:tr>
              <a:tr h="68247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When?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Since the pandemic recovery period, especially from 2023–2025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382381"/>
                  </a:ext>
                </a:extLst>
              </a:tr>
              <a:tr h="68247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Who?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Basil, retail workers, office workers, warehouse workers and local shoppers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820012"/>
                  </a:ext>
                </a:extLst>
              </a:tr>
              <a:tr h="68247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Fewer customers visit the retail park and existing service limitations reduce accessibility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688663"/>
                  </a:ext>
                </a:extLst>
              </a:tr>
              <a:tr h="68247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How Much?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Sales remain approximately 25% below 2019 despite recovery efforts</a:t>
                      </a:r>
                      <a:endParaRPr lang="en-GB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474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3343" y="1219200"/>
            <a:ext cx="9251268" cy="4623816"/>
          </a:xfrm>
        </p:spPr>
        <p:txBody>
          <a:bodyPr>
            <a:normAutofit fontScale="85000" lnSpcReduction="10000"/>
          </a:bodyPr>
          <a:lstStyle/>
          <a:p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PESTEL is a strategic tool used to analyse external factors affecting a business.</a:t>
            </a:r>
          </a:p>
          <a:p>
            <a:r>
              <a:rPr lang="en-GB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rates and taxation increase costs.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Government policies affecting small businesses.</a:t>
            </a:r>
          </a:p>
          <a:p>
            <a:r>
              <a:rPr lang="en-GB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Inflation increases rent, utilities and ingredient costs.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 may reduce discretionary spending during economic uncertainty.</a:t>
            </a:r>
          </a:p>
          <a:p>
            <a:r>
              <a:rPr lang="en-GB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endParaRPr lang="en-GB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 homeworking reduces demand from office workers.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Customers increasingly value convenience and delivery options.</a:t>
            </a:r>
          </a:p>
          <a:p>
            <a:pPr lvl="0"/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Continued demand for high-quality artisan and organic products.</a:t>
            </a:r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00" y="1705138"/>
            <a:ext cx="8982609" cy="42493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Technological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Online ordering and delivery platforms create new opportunities.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Competitors may offer digital ordering services.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Lack of technology integration limits Basil's accessibility.</a:t>
            </a:r>
          </a:p>
          <a:p>
            <a:pPr marL="0" indent="0">
              <a:buNone/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Organic ingredients are vulnerable to crop failures.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Growing consumer preference for sustainable products.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Supply chain disruptions may affect stock availability.</a:t>
            </a:r>
          </a:p>
          <a:p>
            <a:pPr marL="0" indent="0">
              <a:buNone/>
            </a:pP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Legal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Food safety regulations must be maintained.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Employment and health and safety legislation affect operating costs.</a:t>
            </a:r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6904" y="651981"/>
            <a:ext cx="10087707" cy="741969"/>
          </a:xfrm>
        </p:spPr>
        <p:txBody>
          <a:bodyPr/>
          <a:lstStyle/>
          <a:p>
            <a:r>
              <a:rPr lang="en-GB" sz="3200" b="1" dirty="0"/>
              <a:t>Cause and effect analysis (Fishbone diagram)</a:t>
            </a:r>
            <a:endParaRPr lang="en-US" sz="32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E3AAEFE-33D1-E257-F6FA-0E48506379CB}"/>
              </a:ext>
            </a:extLst>
          </p:cNvPr>
          <p:cNvCxnSpPr>
            <a:cxnSpLocks/>
          </p:cNvCxnSpPr>
          <p:nvPr/>
        </p:nvCxnSpPr>
        <p:spPr>
          <a:xfrm>
            <a:off x="1807029" y="3374507"/>
            <a:ext cx="9058114" cy="85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797D0691-8EF6-7BE2-9031-89746C80AA0F}"/>
              </a:ext>
            </a:extLst>
          </p:cNvPr>
          <p:cNvSpPr txBox="1"/>
          <p:nvPr/>
        </p:nvSpPr>
        <p:spPr>
          <a:xfrm>
            <a:off x="10497690" y="3059921"/>
            <a:ext cx="1747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Sales stagnation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CE85322-AF1A-A554-8182-7330118405A4}"/>
              </a:ext>
            </a:extLst>
          </p:cNvPr>
          <p:cNvCxnSpPr>
            <a:cxnSpLocks/>
          </p:cNvCxnSpPr>
          <p:nvPr/>
        </p:nvCxnSpPr>
        <p:spPr>
          <a:xfrm>
            <a:off x="2520280" y="1763981"/>
            <a:ext cx="1325322" cy="161910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7E06E26C-FD0A-BF74-1E84-E319A177C98A}"/>
              </a:ext>
            </a:extLst>
          </p:cNvPr>
          <p:cNvCxnSpPr>
            <a:cxnSpLocks/>
          </p:cNvCxnSpPr>
          <p:nvPr/>
        </p:nvCxnSpPr>
        <p:spPr>
          <a:xfrm>
            <a:off x="4964561" y="1763981"/>
            <a:ext cx="1339168" cy="161910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91F701B-B2E4-7A32-DA01-EAE2EAC12604}"/>
              </a:ext>
            </a:extLst>
          </p:cNvPr>
          <p:cNvCxnSpPr>
            <a:cxnSpLocks/>
          </p:cNvCxnSpPr>
          <p:nvPr/>
        </p:nvCxnSpPr>
        <p:spPr>
          <a:xfrm>
            <a:off x="7739743" y="1722278"/>
            <a:ext cx="1329628" cy="1613300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218F513-A65D-07A2-AACA-0F91B56A9685}"/>
              </a:ext>
            </a:extLst>
          </p:cNvPr>
          <p:cNvCxnSpPr>
            <a:cxnSpLocks/>
          </p:cNvCxnSpPr>
          <p:nvPr/>
        </p:nvCxnSpPr>
        <p:spPr>
          <a:xfrm flipV="1">
            <a:off x="3202411" y="3383087"/>
            <a:ext cx="1906298" cy="1796638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CF19DC00-75AB-A1D5-18DB-30C6F3BE8C54}"/>
              </a:ext>
            </a:extLst>
          </p:cNvPr>
          <p:cNvCxnSpPr>
            <a:cxnSpLocks/>
          </p:cNvCxnSpPr>
          <p:nvPr/>
        </p:nvCxnSpPr>
        <p:spPr>
          <a:xfrm flipH="1">
            <a:off x="8916829" y="3395058"/>
            <a:ext cx="1490195" cy="1792166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39F0865C-CDF6-997C-9976-1744C5FB5959}"/>
              </a:ext>
            </a:extLst>
          </p:cNvPr>
          <p:cNvCxnSpPr>
            <a:cxnSpLocks/>
          </p:cNvCxnSpPr>
          <p:nvPr/>
        </p:nvCxnSpPr>
        <p:spPr>
          <a:xfrm flipH="1">
            <a:off x="6215253" y="3383087"/>
            <a:ext cx="1637520" cy="1742815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A0C6646E-DE14-1456-FA75-1C67B42F566E}"/>
              </a:ext>
            </a:extLst>
          </p:cNvPr>
          <p:cNvSpPr txBox="1"/>
          <p:nvPr/>
        </p:nvSpPr>
        <p:spPr>
          <a:xfrm>
            <a:off x="1536714" y="1376604"/>
            <a:ext cx="139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Customers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080263-006D-CDA0-AC2B-0CACBE96F57C}"/>
              </a:ext>
            </a:extLst>
          </p:cNvPr>
          <p:cNvSpPr txBox="1"/>
          <p:nvPr/>
        </p:nvSpPr>
        <p:spPr>
          <a:xfrm>
            <a:off x="4183102" y="1371303"/>
            <a:ext cx="139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Location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6702339-6715-9426-8116-511D1387A23D}"/>
              </a:ext>
            </a:extLst>
          </p:cNvPr>
          <p:cNvSpPr txBox="1"/>
          <p:nvPr/>
        </p:nvSpPr>
        <p:spPr>
          <a:xfrm>
            <a:off x="7139680" y="1350966"/>
            <a:ext cx="1394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Processes</a:t>
            </a:r>
            <a:r>
              <a:rPr lang="en-GB" dirty="0"/>
              <a:t>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4A9B788-A9FC-C70D-9B1E-1C21FF63C862}"/>
              </a:ext>
            </a:extLst>
          </p:cNvPr>
          <p:cNvSpPr txBox="1"/>
          <p:nvPr/>
        </p:nvSpPr>
        <p:spPr>
          <a:xfrm>
            <a:off x="2674296" y="520861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Costs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908B3DD-B327-9997-849F-E5DC6710F2D9}"/>
              </a:ext>
            </a:extLst>
          </p:cNvPr>
          <p:cNvSpPr txBox="1"/>
          <p:nvPr/>
        </p:nvSpPr>
        <p:spPr>
          <a:xfrm>
            <a:off x="5027662" y="5137702"/>
            <a:ext cx="213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Market changes 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D73E4C2-CC4E-BA68-7AAD-BF681F22BC27}"/>
              </a:ext>
            </a:extLst>
          </p:cNvPr>
          <p:cNvSpPr txBox="1"/>
          <p:nvPr/>
        </p:nvSpPr>
        <p:spPr>
          <a:xfrm>
            <a:off x="8182635" y="5212765"/>
            <a:ext cx="1806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Management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475F4F6-54ED-07E8-E00C-4937B94F52AD}"/>
              </a:ext>
            </a:extLst>
          </p:cNvPr>
          <p:cNvSpPr txBox="1"/>
          <p:nvPr/>
        </p:nvSpPr>
        <p:spPr>
          <a:xfrm>
            <a:off x="960315" y="1905371"/>
            <a:ext cx="21421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Less foot traffic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Home 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Fewer lunch visits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7D0158C-8A73-34D3-1C45-0A4EA3BD1C8C}"/>
              </a:ext>
            </a:extLst>
          </p:cNvPr>
          <p:cNvSpPr txBox="1"/>
          <p:nvPr/>
        </p:nvSpPr>
        <p:spPr>
          <a:xfrm>
            <a:off x="3661486" y="1735140"/>
            <a:ext cx="193527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Retail park decline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Empty units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Fewer local workers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2814FE5-DEBF-6F9D-FDDE-72BB35901097}"/>
              </a:ext>
            </a:extLst>
          </p:cNvPr>
          <p:cNvSpPr txBox="1"/>
          <p:nvPr/>
        </p:nvSpPr>
        <p:spPr>
          <a:xfrm>
            <a:off x="6327047" y="1710670"/>
            <a:ext cx="21052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No delivery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Limited pre-orders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Walk-in dependence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EC7A50B7-6011-D177-6438-923F16BC77C0}"/>
              </a:ext>
            </a:extLst>
          </p:cNvPr>
          <p:cNvSpPr txBox="1"/>
          <p:nvPr/>
        </p:nvSpPr>
        <p:spPr>
          <a:xfrm>
            <a:off x="1736611" y="4130123"/>
            <a:ext cx="23371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Ingredient prices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Utility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Rent increases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976B1359-468B-8C49-FB22-9F4ACA358BF1}"/>
              </a:ext>
            </a:extLst>
          </p:cNvPr>
          <p:cNvSpPr txBox="1"/>
          <p:nvPr/>
        </p:nvSpPr>
        <p:spPr>
          <a:xfrm>
            <a:off x="4290834" y="4050719"/>
            <a:ext cx="27924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Post-pandemic habits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Convenience demand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Online ordering shift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B085A382-A193-5F51-5DBB-A6A55633B82B}"/>
              </a:ext>
            </a:extLst>
          </p:cNvPr>
          <p:cNvSpPr txBox="1"/>
          <p:nvPr/>
        </p:nvSpPr>
        <p:spPr>
          <a:xfrm>
            <a:off x="7666624" y="3521640"/>
            <a:ext cx="18067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Technology constraints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Limited expansion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Owner operational focus</a:t>
            </a:r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Key Findings and 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8657" y="1638518"/>
            <a:ext cx="9664926" cy="4160520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Sales remain approximately 25% below 2019 levels.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Reduced retail park footfall is significantly affecting customer numbers.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Homeworking has reduced lunchtime demand.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Lack of delivery and effective pre-order services limits sales opportunities.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Rising costs are reducing profitability.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Economic, social and technological factors represent the greatest external threats.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root causes of stagnation stem from both external market changes and internal operational limitations.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4" y="521208"/>
            <a:ext cx="11156268" cy="860400"/>
          </a:xfrm>
        </p:spPr>
        <p:txBody>
          <a:bodyPr/>
          <a:lstStyle/>
          <a:p>
            <a:pPr algn="ctr"/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79171" y="1665514"/>
            <a:ext cx="9862458" cy="4517136"/>
          </a:xfrm>
        </p:spPr>
        <p:txBody>
          <a:bodyPr>
            <a:normAutofit/>
          </a:bodyPr>
          <a:lstStyle/>
          <a:p>
            <a:pPr>
              <a:buNone/>
            </a:pPr>
            <a:br>
              <a:rPr lang="en-GB" b="1" dirty="0">
                <a:latin typeface="Arial"/>
                <a:ea typeface="Roboto"/>
                <a:cs typeface="Roboto"/>
              </a:rPr>
            </a:br>
            <a:r>
              <a:rPr lang="en-GB" sz="1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1.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 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Problem-solving and decision-making module</a:t>
            </a:r>
          </a:p>
          <a:p>
            <a:pPr>
              <a:buNone/>
            </a:pP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(LCLM4004) Week 1- Week 4</a:t>
            </a:r>
            <a:endParaRPr lang="en-GB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b="1" dirty="0">
                <a:solidFill>
                  <a:srgbClr val="00206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</a:rPr>
              <a:t>2.</a:t>
            </a:r>
            <a:r>
              <a:rPr lang="en-GB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Yap, C. Y. (2025). </a:t>
            </a:r>
            <a:r>
              <a:rPr lang="en-GB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Establishing Business Model Innovation Framework for Business Sustainability: A Case Study on ICT Reseller SMEs in Malaysia</a:t>
            </a:r>
            <a:r>
              <a:rPr lang="en-GB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University of Wales Trinity Saint David.</a:t>
            </a:r>
          </a:p>
          <a:p>
            <a:pPr>
              <a:buNone/>
            </a:pPr>
            <a:r>
              <a:rPr lang="en-GB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Farquhar, J. D. (2012). </a:t>
            </a:r>
            <a:r>
              <a:rPr lang="en-GB" sz="18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Case study research for business</a:t>
            </a:r>
            <a:r>
              <a:rPr lang="en-GB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SAGE Publications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None/>
            </a:pPr>
            <a:r>
              <a:rPr lang="en-GB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Loizou, E. K., &amp; Loizou, E. (2026). The Role of an Early Childhood Teacher in Fostering and Enhancing Children’s Creativity Through Creative Play. Education Sciences, 16(4), 563. https://doi.org/10.3390/educsci16040563</a:t>
            </a:r>
            <a:endParaRPr lang="en-GB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b="1" dirty="0">
              <a:solidFill>
                <a:srgbClr val="002060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6884825E-EC03-4722-8283-74EC8EECC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36" name="Freeform 11">
              <a:extLst>
                <a:ext uri="{FF2B5EF4-FFF2-40B4-BE49-F238E27FC236}">
                  <a16:creationId xmlns:a16="http://schemas.microsoft.com/office/drawing/2014/main" id="{C04A4164-FDD3-4AE9-8129-4E1B921E25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7" name="Freeform 12">
              <a:extLst>
                <a:ext uri="{FF2B5EF4-FFF2-40B4-BE49-F238E27FC236}">
                  <a16:creationId xmlns:a16="http://schemas.microsoft.com/office/drawing/2014/main" id="{242BA971-550B-4D73-A876-FA172A0CD3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8" name="Freeform 13">
              <a:extLst>
                <a:ext uri="{FF2B5EF4-FFF2-40B4-BE49-F238E27FC236}">
                  <a16:creationId xmlns:a16="http://schemas.microsoft.com/office/drawing/2014/main" id="{F52F4EE2-AD57-433A-87C2-B1418FE22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9" name="Freeform 14">
              <a:extLst>
                <a:ext uri="{FF2B5EF4-FFF2-40B4-BE49-F238E27FC236}">
                  <a16:creationId xmlns:a16="http://schemas.microsoft.com/office/drawing/2014/main" id="{418466F3-BDB0-4394-BA4A-CF39BF690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0" name="Freeform 15">
              <a:extLst>
                <a:ext uri="{FF2B5EF4-FFF2-40B4-BE49-F238E27FC236}">
                  <a16:creationId xmlns:a16="http://schemas.microsoft.com/office/drawing/2014/main" id="{9B5012CA-30F7-4EAF-9345-0EC48D013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1" name="Freeform 16">
              <a:extLst>
                <a:ext uri="{FF2B5EF4-FFF2-40B4-BE49-F238E27FC236}">
                  <a16:creationId xmlns:a16="http://schemas.microsoft.com/office/drawing/2014/main" id="{F1CEB021-8D0F-48F1-947A-7F206BE2D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Freeform 17">
              <a:extLst>
                <a:ext uri="{FF2B5EF4-FFF2-40B4-BE49-F238E27FC236}">
                  <a16:creationId xmlns:a16="http://schemas.microsoft.com/office/drawing/2014/main" id="{03D5F265-52CB-44C4-AC6C-690E2BAFF9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3" name="Freeform 18">
              <a:extLst>
                <a:ext uri="{FF2B5EF4-FFF2-40B4-BE49-F238E27FC236}">
                  <a16:creationId xmlns:a16="http://schemas.microsoft.com/office/drawing/2014/main" id="{AC865DC3-14CF-426B-B727-540299B5F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4" name="Freeform 19">
              <a:extLst>
                <a:ext uri="{FF2B5EF4-FFF2-40B4-BE49-F238E27FC236}">
                  <a16:creationId xmlns:a16="http://schemas.microsoft.com/office/drawing/2014/main" id="{28D0689D-31AE-4EAE-8B89-90DCD47F1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5" name="Freeform 20">
              <a:extLst>
                <a:ext uri="{FF2B5EF4-FFF2-40B4-BE49-F238E27FC236}">
                  <a16:creationId xmlns:a16="http://schemas.microsoft.com/office/drawing/2014/main" id="{17172BB3-0B74-4B5A-B1FC-09313DAC3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6" name="Freeform 21">
              <a:extLst>
                <a:ext uri="{FF2B5EF4-FFF2-40B4-BE49-F238E27FC236}">
                  <a16:creationId xmlns:a16="http://schemas.microsoft.com/office/drawing/2014/main" id="{24BF584C-D8EA-4C47-98AB-CDD5EB007A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7" name="Freeform 22">
              <a:extLst>
                <a:ext uri="{FF2B5EF4-FFF2-40B4-BE49-F238E27FC236}">
                  <a16:creationId xmlns:a16="http://schemas.microsoft.com/office/drawing/2014/main" id="{124EB1F1-5E4E-4599-A171-9D77920220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49" name="Group 1048">
            <a:extLst>
              <a:ext uri="{FF2B5EF4-FFF2-40B4-BE49-F238E27FC236}">
                <a16:creationId xmlns:a16="http://schemas.microsoft.com/office/drawing/2014/main" id="{2209368F-1AD1-453A-8026-F04870973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1050" name="Freeform 27">
              <a:extLst>
                <a:ext uri="{FF2B5EF4-FFF2-40B4-BE49-F238E27FC236}">
                  <a16:creationId xmlns:a16="http://schemas.microsoft.com/office/drawing/2014/main" id="{0E69BFA4-17AB-4ABA-8D3C-631A60BE0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1" name="Freeform 28">
              <a:extLst>
                <a:ext uri="{FF2B5EF4-FFF2-40B4-BE49-F238E27FC236}">
                  <a16:creationId xmlns:a16="http://schemas.microsoft.com/office/drawing/2014/main" id="{4292D11E-0C01-4D2E-B100-948220935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2" name="Freeform 29">
              <a:extLst>
                <a:ext uri="{FF2B5EF4-FFF2-40B4-BE49-F238E27FC236}">
                  <a16:creationId xmlns:a16="http://schemas.microsoft.com/office/drawing/2014/main" id="{A3A4E547-348A-4729-AC00-1E84D8AD92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3" name="Freeform 30">
              <a:extLst>
                <a:ext uri="{FF2B5EF4-FFF2-40B4-BE49-F238E27FC236}">
                  <a16:creationId xmlns:a16="http://schemas.microsoft.com/office/drawing/2014/main" id="{AE8EC33A-BF4E-4E28-A2F7-033DBBC9D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4" name="Freeform 31">
              <a:extLst>
                <a:ext uri="{FF2B5EF4-FFF2-40B4-BE49-F238E27FC236}">
                  <a16:creationId xmlns:a16="http://schemas.microsoft.com/office/drawing/2014/main" id="{38008CFA-8ADB-4AAB-8B54-AB4FE356C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5" name="Freeform 32">
              <a:extLst>
                <a:ext uri="{FF2B5EF4-FFF2-40B4-BE49-F238E27FC236}">
                  <a16:creationId xmlns:a16="http://schemas.microsoft.com/office/drawing/2014/main" id="{F204F925-C7EB-4729-AB29-7487C8ED83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6" name="Freeform 33">
              <a:extLst>
                <a:ext uri="{FF2B5EF4-FFF2-40B4-BE49-F238E27FC236}">
                  <a16:creationId xmlns:a16="http://schemas.microsoft.com/office/drawing/2014/main" id="{1B850771-3B79-4C27-9CC3-3CBFA90C0F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7" name="Freeform 34">
              <a:extLst>
                <a:ext uri="{FF2B5EF4-FFF2-40B4-BE49-F238E27FC236}">
                  <a16:creationId xmlns:a16="http://schemas.microsoft.com/office/drawing/2014/main" id="{565B2F18-C5EF-495D-AF6F-226B7CA9D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8" name="Freeform 35">
              <a:extLst>
                <a:ext uri="{FF2B5EF4-FFF2-40B4-BE49-F238E27FC236}">
                  <a16:creationId xmlns:a16="http://schemas.microsoft.com/office/drawing/2014/main" id="{BCA4A062-5E82-4F21-BEBB-7E3C4405C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9" name="Freeform 36">
              <a:extLst>
                <a:ext uri="{FF2B5EF4-FFF2-40B4-BE49-F238E27FC236}">
                  <a16:creationId xmlns:a16="http://schemas.microsoft.com/office/drawing/2014/main" id="{85F9DBD7-D46E-42F2-96B1-B9EE44691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0" name="Freeform 37">
              <a:extLst>
                <a:ext uri="{FF2B5EF4-FFF2-40B4-BE49-F238E27FC236}">
                  <a16:creationId xmlns:a16="http://schemas.microsoft.com/office/drawing/2014/main" id="{098B143F-4C52-4FCA-AC4A-E9BEA91C73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1" name="Freeform 38">
              <a:extLst>
                <a:ext uri="{FF2B5EF4-FFF2-40B4-BE49-F238E27FC236}">
                  <a16:creationId xmlns:a16="http://schemas.microsoft.com/office/drawing/2014/main" id="{A3617AF3-1F02-4D51-9908-2C09CAAB0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76CA6318-3044-4469-954D-B2AD9DE3B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65" name="Freeform 6">
            <a:extLst>
              <a:ext uri="{FF2B5EF4-FFF2-40B4-BE49-F238E27FC236}">
                <a16:creationId xmlns:a16="http://schemas.microsoft.com/office/drawing/2014/main" id="{56320D52-458E-414C-8DAD-A51E40CC4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6171" y="18399"/>
            <a:ext cx="4637315" cy="82344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400" dirty="0"/>
              <a:t>				</a:t>
            </a:r>
            <a:r>
              <a:rPr lang="en-US" sz="4400" b="1" dirty="0"/>
              <a:t>Questions</a:t>
            </a:r>
            <a:r>
              <a:rPr lang="en-US" sz="44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AB562B-23C9-6614-5C0C-74A4B8A57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27684" y="841847"/>
            <a:ext cx="6064316" cy="6066146"/>
          </a:xfrm>
          <a:prstGeom prst="rect">
            <a:avLst/>
          </a:prstGeom>
        </p:spPr>
      </p:pic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1" y="0"/>
            <a:ext cx="6159460" cy="685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2768</TotalTime>
  <Words>772</Words>
  <Application>Microsoft Office PowerPoint</Application>
  <PresentationFormat>Widescreen</PresentationFormat>
  <Paragraphs>132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Century Gothic</vt:lpstr>
      <vt:lpstr>Roboto</vt:lpstr>
      <vt:lpstr>Wingdings</vt:lpstr>
      <vt:lpstr>Wingdings 3</vt:lpstr>
      <vt:lpstr>Wisp</vt:lpstr>
      <vt:lpstr>MODULE NAME: Problem Solving and Decision Making MODULE CODE : LCLM4004 STUDENT NAME: Melsew Alemayehu STUDENT ID: 2532851 LECTURER: Richard Ashaye  Assignment 1: Basil’s Bakery case study Presentation </vt:lpstr>
      <vt:lpstr>OVERVIEW</vt:lpstr>
      <vt:lpstr>Introduction and Company background</vt:lpstr>
      <vt:lpstr>Identification of key business issues</vt:lpstr>
      <vt:lpstr>Identification of key business issues</vt:lpstr>
      <vt:lpstr>Identification of key business issues</vt:lpstr>
      <vt:lpstr>5W2H analysis </vt:lpstr>
      <vt:lpstr>PESTLE ANALYSIS: Basil’s Bakery </vt:lpstr>
      <vt:lpstr>PESTLE ANALYSIS: Basil’s Bakery </vt:lpstr>
      <vt:lpstr>Cause and effect analysis (Fishbone diagram) </vt:lpstr>
      <vt:lpstr>Key Findings and 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Melsew Alemayehu</cp:lastModifiedBy>
  <cp:revision>97</cp:revision>
  <dcterms:created xsi:type="dcterms:W3CDTF">2024-10-08T15:58:04Z</dcterms:created>
  <dcterms:modified xsi:type="dcterms:W3CDTF">2026-07-11T20:46:55Z</dcterms:modified>
</cp:coreProperties>
</file>