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3"/>
  </p:notesMasterIdLst>
  <p:sldIdLst>
    <p:sldId id="256" r:id="rId5"/>
    <p:sldId id="342" r:id="rId6"/>
    <p:sldId id="260" r:id="rId7"/>
    <p:sldId id="286" r:id="rId8"/>
    <p:sldId id="284" r:id="rId9"/>
    <p:sldId id="287" r:id="rId10"/>
    <p:sldId id="308" r:id="rId11"/>
    <p:sldId id="310" r:id="rId12"/>
    <p:sldId id="267" r:id="rId13"/>
    <p:sldId id="269" r:id="rId14"/>
    <p:sldId id="268" r:id="rId15"/>
    <p:sldId id="261" r:id="rId16"/>
    <p:sldId id="263" r:id="rId17"/>
    <p:sldId id="311" r:id="rId18"/>
    <p:sldId id="270" r:id="rId19"/>
    <p:sldId id="265" r:id="rId20"/>
    <p:sldId id="271" r:id="rId21"/>
    <p:sldId id="262" r:id="rId22"/>
    <p:sldId id="264" r:id="rId23"/>
    <p:sldId id="266" r:id="rId24"/>
    <p:sldId id="312" r:id="rId25"/>
    <p:sldId id="313" r:id="rId26"/>
    <p:sldId id="343" r:id="rId27"/>
    <p:sldId id="314" r:id="rId28"/>
    <p:sldId id="315" r:id="rId29"/>
    <p:sldId id="316" r:id="rId30"/>
    <p:sldId id="317" r:id="rId31"/>
    <p:sldId id="318" r:id="rId32"/>
    <p:sldId id="319" r:id="rId33"/>
    <p:sldId id="320" r:id="rId34"/>
    <p:sldId id="321" r:id="rId35"/>
    <p:sldId id="322" r:id="rId36"/>
    <p:sldId id="323" r:id="rId37"/>
    <p:sldId id="273" r:id="rId38"/>
    <p:sldId id="331" r:id="rId39"/>
    <p:sldId id="332" r:id="rId40"/>
    <p:sldId id="333" r:id="rId41"/>
    <p:sldId id="334" r:id="rId42"/>
    <p:sldId id="335" r:id="rId43"/>
    <p:sldId id="272" r:id="rId44"/>
    <p:sldId id="274" r:id="rId45"/>
    <p:sldId id="258" r:id="rId46"/>
    <p:sldId id="324" r:id="rId47"/>
    <p:sldId id="259" r:id="rId48"/>
    <p:sldId id="325" r:id="rId49"/>
    <p:sldId id="326" r:id="rId50"/>
    <p:sldId id="327" r:id="rId51"/>
    <p:sldId id="328" r:id="rId52"/>
    <p:sldId id="329" r:id="rId53"/>
    <p:sldId id="330" r:id="rId54"/>
    <p:sldId id="336" r:id="rId55"/>
    <p:sldId id="337" r:id="rId56"/>
    <p:sldId id="338" r:id="rId57"/>
    <p:sldId id="339" r:id="rId58"/>
    <p:sldId id="340" r:id="rId59"/>
    <p:sldId id="280" r:id="rId60"/>
    <p:sldId id="295" r:id="rId61"/>
    <p:sldId id="281" r:id="rId6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74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C92B99-3A96-488D-8E52-6BABC21AEC6B}" v="172" dt="2021-01-24T23:00:54.4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0" d="100"/>
          <a:sy n="50" d="100"/>
        </p:scale>
        <p:origin x="662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 (SOAC)" userId="d9705ef0-be3d-4927-aab1-9879255c8c5d" providerId="ADAL" clId="{ADC92B99-3A96-488D-8E52-6BABC21AEC6B}"/>
    <pc:docChg chg="undo custSel mod addSld delSld modSld sldOrd">
      <pc:chgData name="David Williams (SOAC)" userId="d9705ef0-be3d-4927-aab1-9879255c8c5d" providerId="ADAL" clId="{ADC92B99-3A96-488D-8E52-6BABC21AEC6B}" dt="2021-01-24T23:15:52.199" v="1170" actId="47"/>
      <pc:docMkLst>
        <pc:docMk/>
      </pc:docMkLst>
      <pc:sldChg chg="addSp delSp modSp mod">
        <pc:chgData name="David Williams (SOAC)" userId="d9705ef0-be3d-4927-aab1-9879255c8c5d" providerId="ADAL" clId="{ADC92B99-3A96-488D-8E52-6BABC21AEC6B}" dt="2021-01-24T18:37:08.651" v="58" actId="1076"/>
        <pc:sldMkLst>
          <pc:docMk/>
          <pc:sldMk cId="2752702826" sldId="256"/>
        </pc:sldMkLst>
        <pc:spChg chg="mod">
          <ac:chgData name="David Williams (SOAC)" userId="d9705ef0-be3d-4927-aab1-9879255c8c5d" providerId="ADAL" clId="{ADC92B99-3A96-488D-8E52-6BABC21AEC6B}" dt="2021-01-24T18:37:08.651" v="58" actId="1076"/>
          <ac:spMkLst>
            <pc:docMk/>
            <pc:sldMk cId="2752702826" sldId="256"/>
            <ac:spMk id="3" creationId="{EA59E049-3D9E-410F-BE4A-3827C6B64EFA}"/>
          </ac:spMkLst>
        </pc:spChg>
        <pc:picChg chg="del">
          <ac:chgData name="David Williams (SOAC)" userId="d9705ef0-be3d-4927-aab1-9879255c8c5d" providerId="ADAL" clId="{ADC92B99-3A96-488D-8E52-6BABC21AEC6B}" dt="2021-01-24T18:36:14.951" v="45" actId="478"/>
          <ac:picMkLst>
            <pc:docMk/>
            <pc:sldMk cId="2752702826" sldId="256"/>
            <ac:picMk id="4" creationId="{A431D040-14E5-4D0A-89AC-0989C87E28BB}"/>
          </ac:picMkLst>
        </pc:picChg>
        <pc:picChg chg="add mod">
          <ac:chgData name="David Williams (SOAC)" userId="d9705ef0-be3d-4927-aab1-9879255c8c5d" providerId="ADAL" clId="{ADC92B99-3A96-488D-8E52-6BABC21AEC6B}" dt="2021-01-24T18:37:08.651" v="58" actId="1076"/>
          <ac:picMkLst>
            <pc:docMk/>
            <pc:sldMk cId="2752702826" sldId="256"/>
            <ac:picMk id="5" creationId="{91D3636B-B652-46FC-BD13-1DCCEE52D352}"/>
          </ac:picMkLst>
        </pc:picChg>
        <pc:picChg chg="add mod">
          <ac:chgData name="David Williams (SOAC)" userId="d9705ef0-be3d-4927-aab1-9879255c8c5d" providerId="ADAL" clId="{ADC92B99-3A96-488D-8E52-6BABC21AEC6B}" dt="2021-01-24T18:37:08.651" v="58" actId="1076"/>
          <ac:picMkLst>
            <pc:docMk/>
            <pc:sldMk cId="2752702826" sldId="256"/>
            <ac:picMk id="6" creationId="{11410872-0F67-4181-AA9B-5507BC387165}"/>
          </ac:picMkLst>
        </pc:picChg>
        <pc:picChg chg="del">
          <ac:chgData name="David Williams (SOAC)" userId="d9705ef0-be3d-4927-aab1-9879255c8c5d" providerId="ADAL" clId="{ADC92B99-3A96-488D-8E52-6BABC21AEC6B}" dt="2021-01-24T18:36:11.439" v="44" actId="478"/>
          <ac:picMkLst>
            <pc:docMk/>
            <pc:sldMk cId="2752702826" sldId="256"/>
            <ac:picMk id="7" creationId="{BDD2483C-952F-4EF5-89D6-35F99B9164FC}"/>
          </ac:picMkLst>
        </pc:picChg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796456923" sldId="25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308685422" sldId="259"/>
        </pc:sldMkLst>
      </pc:sldChg>
      <pc:sldChg chg="modSp mod">
        <pc:chgData name="David Williams (SOAC)" userId="d9705ef0-be3d-4927-aab1-9879255c8c5d" providerId="ADAL" clId="{ADC92B99-3A96-488D-8E52-6BABC21AEC6B}" dt="2021-01-24T23:03:43.624" v="1075" actId="790"/>
        <pc:sldMkLst>
          <pc:docMk/>
          <pc:sldMk cId="2366744619" sldId="259"/>
        </pc:sldMkLst>
        <pc:spChg chg="mod">
          <ac:chgData name="David Williams (SOAC)" userId="d9705ef0-be3d-4927-aab1-9879255c8c5d" providerId="ADAL" clId="{ADC92B99-3A96-488D-8E52-6BABC21AEC6B}" dt="2021-01-24T23:03:43.624" v="1075" actId="790"/>
          <ac:spMkLst>
            <pc:docMk/>
            <pc:sldMk cId="2366744619" sldId="25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18:37:19.585" v="70" actId="20577"/>
        <pc:sldMkLst>
          <pc:docMk/>
          <pc:sldMk cId="2636626544" sldId="260"/>
        </pc:sldMkLst>
        <pc:spChg chg="mod">
          <ac:chgData name="David Williams (SOAC)" userId="d9705ef0-be3d-4927-aab1-9879255c8c5d" providerId="ADAL" clId="{ADC92B99-3A96-488D-8E52-6BABC21AEC6B}" dt="2021-01-24T18:37:19.585" v="70" actId="20577"/>
          <ac:spMkLst>
            <pc:docMk/>
            <pc:sldMk cId="2636626544" sldId="260"/>
            <ac:spMk id="2" creationId="{C1356D87-8E03-45C3-9ACD-92353DE97DCC}"/>
          </ac:spMkLst>
        </pc:spChg>
      </pc:sldChg>
      <pc:sldChg chg="addSp modSp mod">
        <pc:chgData name="David Williams (SOAC)" userId="d9705ef0-be3d-4927-aab1-9879255c8c5d" providerId="ADAL" clId="{ADC92B99-3A96-488D-8E52-6BABC21AEC6B}" dt="2021-01-24T21:21:58.051" v="391" actId="790"/>
        <pc:sldMkLst>
          <pc:docMk/>
          <pc:sldMk cId="2548547636" sldId="261"/>
        </pc:sldMkLst>
        <pc:spChg chg="mod">
          <ac:chgData name="David Williams (SOAC)" userId="d9705ef0-be3d-4927-aab1-9879255c8c5d" providerId="ADAL" clId="{ADC92B99-3A96-488D-8E52-6BABC21AEC6B}" dt="2021-01-24T21:21:58.051" v="391" actId="790"/>
          <ac:spMkLst>
            <pc:docMk/>
            <pc:sldMk cId="2548547636" sldId="261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1:16:07.740" v="352" actId="14100"/>
          <ac:picMkLst>
            <pc:docMk/>
            <pc:sldMk cId="2548547636" sldId="261"/>
            <ac:picMk id="5" creationId="{C220BFB1-52A5-437E-8A87-1CC35BE9D1DE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8:12.481" v="545" actId="14100"/>
        <pc:sldMkLst>
          <pc:docMk/>
          <pc:sldMk cId="2134070480" sldId="262"/>
        </pc:sldMkLst>
        <pc:spChg chg="mod">
          <ac:chgData name="David Williams (SOAC)" userId="d9705ef0-be3d-4927-aab1-9879255c8c5d" providerId="ADAL" clId="{ADC92B99-3A96-488D-8E52-6BABC21AEC6B}" dt="2021-01-24T21:18:58.452" v="386" actId="790"/>
          <ac:spMkLst>
            <pc:docMk/>
            <pc:sldMk cId="2134070480" sldId="26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7:27.101" v="533" actId="207"/>
          <ac:spMkLst>
            <pc:docMk/>
            <pc:sldMk cId="2134070480" sldId="262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8:01.099" v="541" actId="14100"/>
          <ac:picMkLst>
            <pc:docMk/>
            <pc:sldMk cId="2134070480" sldId="262"/>
            <ac:picMk id="7170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8:12.481" v="545" actId="14100"/>
          <ac:picMkLst>
            <pc:docMk/>
            <pc:sldMk cId="2134070480" sldId="262"/>
            <ac:picMk id="7172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2:11.449" v="392" actId="790"/>
        <pc:sldMkLst>
          <pc:docMk/>
          <pc:sldMk cId="4256222318" sldId="263"/>
        </pc:sldMkLst>
        <pc:spChg chg="mod">
          <ac:chgData name="David Williams (SOAC)" userId="d9705ef0-be3d-4927-aab1-9879255c8c5d" providerId="ADAL" clId="{ADC92B99-3A96-488D-8E52-6BABC21AEC6B}" dt="2021-01-24T16:05:55.147" v="26" actId="27636"/>
          <ac:spMkLst>
            <pc:docMk/>
            <pc:sldMk cId="4256222318" sldId="263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2:11.449" v="392" actId="790"/>
          <ac:spMkLst>
            <pc:docMk/>
            <pc:sldMk cId="4256222318" sldId="263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17:00.940" v="365" actId="14100"/>
          <ac:picMkLst>
            <pc:docMk/>
            <pc:sldMk cId="4256222318" sldId="263"/>
            <ac:picMk id="2050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17:03.101" v="366" actId="14100"/>
          <ac:picMkLst>
            <pc:docMk/>
            <pc:sldMk cId="4256222318" sldId="263"/>
            <ac:picMk id="2051" creationId="{00000000-0000-0000-0000-000000000000}"/>
          </ac:picMkLst>
        </pc:picChg>
      </pc:sldChg>
      <pc:sldChg chg="delSp modSp mod">
        <pc:chgData name="David Williams (SOAC)" userId="d9705ef0-be3d-4927-aab1-9879255c8c5d" providerId="ADAL" clId="{ADC92B99-3A96-488D-8E52-6BABC21AEC6B}" dt="2021-01-24T21:29:23.363" v="558" actId="14100"/>
        <pc:sldMkLst>
          <pc:docMk/>
          <pc:sldMk cId="4116397632" sldId="264"/>
        </pc:sldMkLst>
        <pc:spChg chg="mod">
          <ac:chgData name="David Williams (SOAC)" userId="d9705ef0-be3d-4927-aab1-9879255c8c5d" providerId="ADAL" clId="{ADC92B99-3A96-488D-8E52-6BABC21AEC6B}" dt="2021-01-24T21:29:23.363" v="558" actId="14100"/>
          <ac:spMkLst>
            <pc:docMk/>
            <pc:sldMk cId="4116397632" sldId="264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8:49.874" v="552" actId="27636"/>
          <ac:spMkLst>
            <pc:docMk/>
            <pc:sldMk cId="4116397632" sldId="264"/>
            <ac:spMk id="3" creationId="{00000000-0000-0000-0000-000000000000}"/>
          </ac:spMkLst>
        </pc:spChg>
        <pc:spChg chg="del mod">
          <ac:chgData name="David Williams (SOAC)" userId="d9705ef0-be3d-4927-aab1-9879255c8c5d" providerId="ADAL" clId="{ADC92B99-3A96-488D-8E52-6BABC21AEC6B}" dt="2021-01-24T16:21:56.562" v="42" actId="478"/>
          <ac:spMkLst>
            <pc:docMk/>
            <pc:sldMk cId="4116397632" sldId="264"/>
            <ac:spMk id="4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9:04.423" v="556" actId="14100"/>
          <ac:picMkLst>
            <pc:docMk/>
            <pc:sldMk cId="4116397632" sldId="264"/>
            <ac:picMk id="2050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5:45.283" v="507" actId="1037"/>
        <pc:sldMkLst>
          <pc:docMk/>
          <pc:sldMk cId="4240713581" sldId="265"/>
        </pc:sldMkLst>
        <pc:spChg chg="mod">
          <ac:chgData name="David Williams (SOAC)" userId="d9705ef0-be3d-4927-aab1-9879255c8c5d" providerId="ADAL" clId="{ADC92B99-3A96-488D-8E52-6BABC21AEC6B}" dt="2021-01-24T21:24:18.070" v="421" actId="207"/>
          <ac:spMkLst>
            <pc:docMk/>
            <pc:sldMk cId="4240713581" sldId="265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5:29.715" v="470" actId="27636"/>
          <ac:spMkLst>
            <pc:docMk/>
            <pc:sldMk cId="4240713581" sldId="265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5:45.283" v="507" actId="1037"/>
          <ac:picMkLst>
            <pc:docMk/>
            <pc:sldMk cId="4240713581" sldId="265"/>
            <ac:picMk id="4099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5:35.587" v="491" actId="1035"/>
          <ac:picMkLst>
            <pc:docMk/>
            <pc:sldMk cId="4240713581" sldId="265"/>
            <ac:picMk id="4101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33:14.674" v="574" actId="14100"/>
        <pc:sldMkLst>
          <pc:docMk/>
          <pc:sldMk cId="4293621225" sldId="266"/>
        </pc:sldMkLst>
        <pc:spChg chg="mod">
          <ac:chgData name="David Williams (SOAC)" userId="d9705ef0-be3d-4927-aab1-9879255c8c5d" providerId="ADAL" clId="{ADC92B99-3A96-488D-8E52-6BABC21AEC6B}" dt="2021-01-24T21:32:57.829" v="568" actId="1076"/>
          <ac:spMkLst>
            <pc:docMk/>
            <pc:sldMk cId="4293621225" sldId="266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3:11.694" v="573" actId="14100"/>
          <ac:picMkLst>
            <pc:docMk/>
            <pc:sldMk cId="4293621225" sldId="266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33:14.674" v="574" actId="14100"/>
          <ac:picMkLst>
            <pc:docMk/>
            <pc:sldMk cId="4293621225" sldId="266"/>
            <ac:picMk id="1028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18:44:53.178" v="219" actId="14100"/>
        <pc:sldMkLst>
          <pc:docMk/>
          <pc:sldMk cId="4237626999" sldId="267"/>
        </pc:sldMkLst>
        <pc:spChg chg="mod">
          <ac:chgData name="David Williams (SOAC)" userId="d9705ef0-be3d-4927-aab1-9879255c8c5d" providerId="ADAL" clId="{ADC92B99-3A96-488D-8E52-6BABC21AEC6B}" dt="2021-01-24T18:42:51.669" v="172" actId="27636"/>
          <ac:spMkLst>
            <pc:docMk/>
            <pc:sldMk cId="4237626999" sldId="267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18:44:44.743" v="217" actId="1076"/>
          <ac:spMkLst>
            <pc:docMk/>
            <pc:sldMk cId="4237626999" sldId="267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18:44:53.178" v="219" actId="14100"/>
          <ac:picMkLst>
            <pc:docMk/>
            <pc:sldMk cId="4237626999" sldId="267"/>
            <ac:picMk id="4" creationId="{A12F2C73-6839-425A-B54C-46EBBCF6B297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1:34.371" v="389" actId="790"/>
        <pc:sldMkLst>
          <pc:docMk/>
          <pc:sldMk cId="187711743" sldId="268"/>
        </pc:sldMkLst>
        <pc:spChg chg="mod">
          <ac:chgData name="David Williams (SOAC)" userId="d9705ef0-be3d-4927-aab1-9879255c8c5d" providerId="ADAL" clId="{ADC92B99-3A96-488D-8E52-6BABC21AEC6B}" dt="2021-01-24T16:05:55.066" v="23" actId="27636"/>
          <ac:spMkLst>
            <pc:docMk/>
            <pc:sldMk cId="187711743" sldId="268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1:34.371" v="389" actId="790"/>
          <ac:spMkLst>
            <pc:docMk/>
            <pc:sldMk cId="187711743" sldId="268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13:31.330" v="317" actId="14100"/>
          <ac:picMkLst>
            <pc:docMk/>
            <pc:sldMk cId="187711743" sldId="268"/>
            <ac:picMk id="1026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1:21:20.786" v="388" actId="790"/>
        <pc:sldMkLst>
          <pc:docMk/>
          <pc:sldMk cId="343730068" sldId="269"/>
        </pc:sldMkLst>
        <pc:spChg chg="mod">
          <ac:chgData name="David Williams (SOAC)" userId="d9705ef0-be3d-4927-aab1-9879255c8c5d" providerId="ADAL" clId="{ADC92B99-3A96-488D-8E52-6BABC21AEC6B}" dt="2021-01-24T21:21:20.786" v="388" actId="790"/>
          <ac:spMkLst>
            <pc:docMk/>
            <pc:sldMk cId="343730068" sldId="269"/>
            <ac:spMk id="3" creationId="{00000000-0000-0000-0000-000000000000}"/>
          </ac:spMkLst>
        </pc:spChg>
        <pc:spChg chg="add mod">
          <ac:chgData name="David Williams (SOAC)" userId="d9705ef0-be3d-4927-aab1-9879255c8c5d" providerId="ADAL" clId="{ADC92B99-3A96-488D-8E52-6BABC21AEC6B}" dt="2021-01-24T21:09:21.047" v="268" actId="403"/>
          <ac:spMkLst>
            <pc:docMk/>
            <pc:sldMk cId="343730068" sldId="269"/>
            <ac:spMk id="5" creationId="{DE91D48F-9CE7-40C5-9C06-AF098A951D30}"/>
          </ac:spMkLst>
        </pc:spChg>
        <pc:picChg chg="add mod">
          <ac:chgData name="David Williams (SOAC)" userId="d9705ef0-be3d-4927-aab1-9879255c8c5d" providerId="ADAL" clId="{ADC92B99-3A96-488D-8E52-6BABC21AEC6B}" dt="2021-01-24T18:46:53.060" v="223" actId="1076"/>
          <ac:picMkLst>
            <pc:docMk/>
            <pc:sldMk cId="343730068" sldId="269"/>
            <ac:picMk id="4" creationId="{F37B219D-B475-4769-832D-49A119C4141E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3:35.641" v="417" actId="14100"/>
        <pc:sldMkLst>
          <pc:docMk/>
          <pc:sldMk cId="2503937470" sldId="270"/>
        </pc:sldMkLst>
        <pc:spChg chg="mod">
          <ac:chgData name="David Williams (SOAC)" userId="d9705ef0-be3d-4927-aab1-9879255c8c5d" providerId="ADAL" clId="{ADC92B99-3A96-488D-8E52-6BABC21AEC6B}" dt="2021-01-24T21:23:30.498" v="415" actId="1076"/>
          <ac:spMkLst>
            <pc:docMk/>
            <pc:sldMk cId="2503937470" sldId="27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3:35.641" v="417" actId="14100"/>
          <ac:picMkLst>
            <pc:docMk/>
            <pc:sldMk cId="2503937470" sldId="270"/>
            <ac:picMk id="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7:05.701" v="530" actId="20577"/>
        <pc:sldMkLst>
          <pc:docMk/>
          <pc:sldMk cId="3982914509" sldId="271"/>
        </pc:sldMkLst>
        <pc:spChg chg="mod">
          <ac:chgData name="David Williams (SOAC)" userId="d9705ef0-be3d-4927-aab1-9879255c8c5d" providerId="ADAL" clId="{ADC92B99-3A96-488D-8E52-6BABC21AEC6B}" dt="2021-01-24T21:27:05.701" v="530" actId="20577"/>
          <ac:spMkLst>
            <pc:docMk/>
            <pc:sldMk cId="3982914509" sldId="27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6:26.343" v="524" actId="1076"/>
          <ac:spMkLst>
            <pc:docMk/>
            <pc:sldMk cId="3982914509" sldId="271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6:32.782" v="526" actId="14100"/>
          <ac:picMkLst>
            <pc:docMk/>
            <pc:sldMk cId="3982914509" sldId="271"/>
            <ac:picMk id="6146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26:40.515" v="528" actId="14100"/>
          <ac:picMkLst>
            <pc:docMk/>
            <pc:sldMk cId="3982914509" sldId="271"/>
            <ac:picMk id="6148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2:21.227" v="1058" actId="790"/>
        <pc:sldMkLst>
          <pc:docMk/>
          <pc:sldMk cId="3524522483" sldId="272"/>
        </pc:sldMkLst>
        <pc:spChg chg="mod">
          <ac:chgData name="David Williams (SOAC)" userId="d9705ef0-be3d-4927-aab1-9879255c8c5d" providerId="ADAL" clId="{ADC92B99-3A96-488D-8E52-6BABC21AEC6B}" dt="2021-01-24T23:02:21.227" v="1058" actId="790"/>
          <ac:spMkLst>
            <pc:docMk/>
            <pc:sldMk cId="3524522483" sldId="27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2:14.366" v="1057" actId="313"/>
          <ac:spMkLst>
            <pc:docMk/>
            <pc:sldMk cId="3524522483" sldId="272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2:50.180" v="1064" actId="27636"/>
        <pc:sldMkLst>
          <pc:docMk/>
          <pc:sldMk cId="2525763832" sldId="274"/>
        </pc:sldMkLst>
        <pc:spChg chg="mod">
          <ac:chgData name="David Williams (SOAC)" userId="d9705ef0-be3d-4927-aab1-9879255c8c5d" providerId="ADAL" clId="{ADC92B99-3A96-488D-8E52-6BABC21AEC6B}" dt="2021-01-24T23:02:50.180" v="1064" actId="27636"/>
          <ac:spMkLst>
            <pc:docMk/>
            <pc:sldMk cId="2525763832" sldId="274"/>
            <ac:spMk id="3" creationId="{00000000-0000-0000-0000-000000000000}"/>
          </ac:spMkLst>
        </pc:spChg>
      </pc:sldChg>
      <pc:sldChg chg="del">
        <pc:chgData name="David Williams (SOAC)" userId="d9705ef0-be3d-4927-aab1-9879255c8c5d" providerId="ADAL" clId="{ADC92B99-3A96-488D-8E52-6BABC21AEC6B}" dt="2021-01-24T18:35:59.738" v="43" actId="47"/>
        <pc:sldMkLst>
          <pc:docMk/>
          <pc:sldMk cId="3618779594" sldId="278"/>
        </pc:sldMkLst>
      </pc:sldChg>
      <pc:sldChg chg="modSp del mod">
        <pc:chgData name="David Williams (SOAC)" userId="d9705ef0-be3d-4927-aab1-9879255c8c5d" providerId="ADAL" clId="{ADC92B99-3A96-488D-8E52-6BABC21AEC6B}" dt="2021-01-24T18:39:04.825" v="75" actId="47"/>
        <pc:sldMkLst>
          <pc:docMk/>
          <pc:sldMk cId="2647858505" sldId="279"/>
        </pc:sldMkLst>
        <pc:spChg chg="mod">
          <ac:chgData name="David Williams (SOAC)" userId="d9705ef0-be3d-4927-aab1-9879255c8c5d" providerId="ADAL" clId="{ADC92B99-3A96-488D-8E52-6BABC21AEC6B}" dt="2021-01-24T16:04:23.889" v="2" actId="6549"/>
          <ac:spMkLst>
            <pc:docMk/>
            <pc:sldMk cId="2647858505" sldId="279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ADC92B99-3A96-488D-8E52-6BABC21AEC6B}" dt="2021-01-24T16:04:27.696" v="3" actId="6549"/>
          <ac:spMkLst>
            <pc:docMk/>
            <pc:sldMk cId="2647858505" sldId="279"/>
            <ac:spMk id="3" creationId="{DCEB263E-DB1B-4BF3-AB36-E0DA3AAE283E}"/>
          </ac:spMkLst>
        </pc:spChg>
      </pc:sldChg>
      <pc:sldChg chg="del">
        <pc:chgData name="David Williams (SOAC)" userId="d9705ef0-be3d-4927-aab1-9879255c8c5d" providerId="ADAL" clId="{ADC92B99-3A96-488D-8E52-6BABC21AEC6B}" dt="2021-01-24T23:15:51.210" v="1169" actId="47"/>
        <pc:sldMkLst>
          <pc:docMk/>
          <pc:sldMk cId="4214087740" sldId="282"/>
        </pc:sldMkLst>
      </pc:sldChg>
      <pc:sldChg chg="del">
        <pc:chgData name="David Williams (SOAC)" userId="d9705ef0-be3d-4927-aab1-9879255c8c5d" providerId="ADAL" clId="{ADC92B99-3A96-488D-8E52-6BABC21AEC6B}" dt="2021-01-24T23:15:52.199" v="1170" actId="47"/>
        <pc:sldMkLst>
          <pc:docMk/>
          <pc:sldMk cId="568483916" sldId="283"/>
        </pc:sldMkLst>
      </pc:sldChg>
      <pc:sldChg chg="modSp mod">
        <pc:chgData name="David Williams (SOAC)" userId="d9705ef0-be3d-4927-aab1-9879255c8c5d" providerId="ADAL" clId="{ADC92B99-3A96-488D-8E52-6BABC21AEC6B}" dt="2021-01-24T16:04:35.866" v="8" actId="20577"/>
        <pc:sldMkLst>
          <pc:docMk/>
          <pc:sldMk cId="1864042137" sldId="284"/>
        </pc:sldMkLst>
        <pc:spChg chg="mod">
          <ac:chgData name="David Williams (SOAC)" userId="d9705ef0-be3d-4927-aab1-9879255c8c5d" providerId="ADAL" clId="{ADC92B99-3A96-488D-8E52-6BABC21AEC6B}" dt="2021-01-24T16:04:35.866" v="8" actId="20577"/>
          <ac:spMkLst>
            <pc:docMk/>
            <pc:sldMk cId="1864042137" sldId="284"/>
            <ac:spMk id="2" creationId="{C1356D87-8E03-45C3-9ACD-92353DE97DCC}"/>
          </ac:spMkLst>
        </pc:spChg>
      </pc:sldChg>
      <pc:sldChg chg="del">
        <pc:chgData name="David Williams (SOAC)" userId="d9705ef0-be3d-4927-aab1-9879255c8c5d" providerId="ADAL" clId="{ADC92B99-3A96-488D-8E52-6BABC21AEC6B}" dt="2021-01-24T18:38:52.516" v="71" actId="47"/>
        <pc:sldMkLst>
          <pc:docMk/>
          <pc:sldMk cId="1450662541" sldId="285"/>
        </pc:sldMkLst>
      </pc:sldChg>
      <pc:sldChg chg="del">
        <pc:chgData name="David Williams (SOAC)" userId="d9705ef0-be3d-4927-aab1-9879255c8c5d" providerId="ADAL" clId="{ADC92B99-3A96-488D-8E52-6BABC21AEC6B}" dt="2021-01-24T16:05:02.767" v="15" actId="2696"/>
        <pc:sldMkLst>
          <pc:docMk/>
          <pc:sldMk cId="1450662541" sldId="286"/>
        </pc:sldMkLst>
      </pc:sldChg>
      <pc:sldChg chg="ord">
        <pc:chgData name="David Williams (SOAC)" userId="d9705ef0-be3d-4927-aab1-9879255c8c5d" providerId="ADAL" clId="{ADC92B99-3A96-488D-8E52-6BABC21AEC6B}" dt="2021-01-24T18:39:01.149" v="74"/>
        <pc:sldMkLst>
          <pc:docMk/>
          <pc:sldMk cId="284044309" sldId="28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749681049" sldId="28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074594431" sldId="28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408281783" sldId="289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581099804" sldId="290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177383230" sldId="291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391015036" sldId="292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597426301" sldId="293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20921203" sldId="294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828841550" sldId="296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614393071" sldId="297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24372628" sldId="298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500563955" sldId="299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406076303" sldId="300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946133141" sldId="301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807235010" sldId="302"/>
        </pc:sldMkLst>
      </pc:sldChg>
      <pc:sldChg chg="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433694454" sldId="303"/>
        </pc:sldMkLst>
      </pc:sldChg>
      <pc:sldChg chg="add del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522211717" sldId="304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3166078378" sldId="305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1540869584" sldId="306"/>
        </pc:sldMkLst>
      </pc:sldChg>
      <pc:sldChg chg="add del replId">
        <pc:chgData name="David Williams (SOAC)" userId="d9705ef0-be3d-4927-aab1-9879255c8c5d" providerId="ADAL" clId="{ADC92B99-3A96-488D-8E52-6BABC21AEC6B}" dt="2021-01-24T16:07:39.022" v="34" actId="47"/>
        <pc:sldMkLst>
          <pc:docMk/>
          <pc:sldMk cId="2860836724" sldId="307"/>
        </pc:sldMkLst>
      </pc:sldChg>
      <pc:sldChg chg="addSp delSp modSp add mod setBg">
        <pc:chgData name="David Williams (SOAC)" userId="d9705ef0-be3d-4927-aab1-9879255c8c5d" providerId="ADAL" clId="{ADC92B99-3A96-488D-8E52-6BABC21AEC6B}" dt="2021-01-24T18:40:47.048" v="97" actId="14100"/>
        <pc:sldMkLst>
          <pc:docMk/>
          <pc:sldMk cId="2364506630" sldId="308"/>
        </pc:sldMkLst>
        <pc:spChg chg="mod">
          <ac:chgData name="David Williams (SOAC)" userId="d9705ef0-be3d-4927-aab1-9879255c8c5d" providerId="ADAL" clId="{ADC92B99-3A96-488D-8E52-6BABC21AEC6B}" dt="2021-01-24T18:40:16.230" v="81" actId="26606"/>
          <ac:spMkLst>
            <pc:docMk/>
            <pc:sldMk cId="2364506630" sldId="308"/>
            <ac:spMk id="2" creationId="{7BE8D325-5E99-45EB-99A7-1D35A3979691}"/>
          </ac:spMkLst>
        </pc:spChg>
        <pc:spChg chg="mod">
          <ac:chgData name="David Williams (SOAC)" userId="d9705ef0-be3d-4927-aab1-9879255c8c5d" providerId="ADAL" clId="{ADC92B99-3A96-488D-8E52-6BABC21AEC6B}" dt="2021-01-24T18:40:47.048" v="97" actId="14100"/>
          <ac:spMkLst>
            <pc:docMk/>
            <pc:sldMk cId="2364506630" sldId="308"/>
            <ac:spMk id="3" creationId="{DCEB263E-DB1B-4BF3-AB36-E0DA3AAE283E}"/>
          </ac:spMkLst>
        </pc:spChg>
        <pc:spChg chg="add del">
          <ac:chgData name="David Williams (SOAC)" userId="d9705ef0-be3d-4927-aab1-9879255c8c5d" providerId="ADAL" clId="{ADC92B99-3A96-488D-8E52-6BABC21AEC6B}" dt="2021-01-24T18:40:16.230" v="81" actId="26606"/>
          <ac:spMkLst>
            <pc:docMk/>
            <pc:sldMk cId="2364506630" sldId="308"/>
            <ac:spMk id="11" creationId="{E96FC08F-E9E6-492C-951B-052826DD5701}"/>
          </ac:spMkLst>
        </pc:spChg>
        <pc:picChg chg="add mod">
          <ac:chgData name="David Williams (SOAC)" userId="d9705ef0-be3d-4927-aab1-9879255c8c5d" providerId="ADAL" clId="{ADC92B99-3A96-488D-8E52-6BABC21AEC6B}" dt="2021-01-24T18:40:37.543" v="96" actId="1035"/>
          <ac:picMkLst>
            <pc:docMk/>
            <pc:sldMk cId="2364506630" sldId="308"/>
            <ac:picMk id="5" creationId="{6CAD4BAA-5CA5-46DA-92AE-1459E5217886}"/>
          </ac:picMkLst>
        </pc:picChg>
        <pc:picChg chg="del mod ord">
          <ac:chgData name="David Williams (SOAC)" userId="d9705ef0-be3d-4927-aab1-9879255c8c5d" providerId="ADAL" clId="{ADC92B99-3A96-488D-8E52-6BABC21AEC6B}" dt="2021-01-24T18:40:18.694" v="82" actId="478"/>
          <ac:picMkLst>
            <pc:docMk/>
            <pc:sldMk cId="2364506630" sldId="308"/>
            <ac:picMk id="6" creationId="{2C78600F-6E08-46BB-9103-855461106FCC}"/>
          </ac:picMkLst>
        </pc:picChg>
      </pc:sldChg>
      <pc:sldChg chg="delSp modSp add del mod">
        <pc:chgData name="David Williams (SOAC)" userId="d9705ef0-be3d-4927-aab1-9879255c8c5d" providerId="ADAL" clId="{ADC92B99-3A96-488D-8E52-6BABC21AEC6B}" dt="2021-01-24T18:39:12.924" v="76" actId="47"/>
        <pc:sldMkLst>
          <pc:docMk/>
          <pc:sldMk cId="117132319" sldId="309"/>
        </pc:sldMkLst>
        <pc:spChg chg="mod">
          <ac:chgData name="David Williams (SOAC)" userId="d9705ef0-be3d-4927-aab1-9879255c8c5d" providerId="ADAL" clId="{ADC92B99-3A96-488D-8E52-6BABC21AEC6B}" dt="2021-01-24T16:05:10.264" v="17" actId="6549"/>
          <ac:spMkLst>
            <pc:docMk/>
            <pc:sldMk cId="117132319" sldId="309"/>
            <ac:spMk id="3" creationId="{DCEB263E-DB1B-4BF3-AB36-E0DA3AAE283E}"/>
          </ac:spMkLst>
        </pc:spChg>
        <pc:picChg chg="del">
          <ac:chgData name="David Williams (SOAC)" userId="d9705ef0-be3d-4927-aab1-9879255c8c5d" providerId="ADAL" clId="{ADC92B99-3A96-488D-8E52-6BABC21AEC6B}" dt="2021-01-24T16:05:12.187" v="18" actId="478"/>
          <ac:picMkLst>
            <pc:docMk/>
            <pc:sldMk cId="117132319" sldId="309"/>
            <ac:picMk id="6" creationId="{2C78600F-6E08-46BB-9103-855461106FCC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1:12:42.851" v="312" actId="1076"/>
        <pc:sldMkLst>
          <pc:docMk/>
          <pc:sldMk cId="4222849466" sldId="310"/>
        </pc:sldMkLst>
        <pc:spChg chg="mod">
          <ac:chgData name="David Williams (SOAC)" userId="d9705ef0-be3d-4927-aab1-9879255c8c5d" providerId="ADAL" clId="{ADC92B99-3A96-488D-8E52-6BABC21AEC6B}" dt="2021-01-24T18:43:08.159" v="194" actId="20577"/>
          <ac:spMkLst>
            <pc:docMk/>
            <pc:sldMk cId="4222849466" sldId="310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18:43:46.762" v="207" actId="33524"/>
          <ac:spMkLst>
            <pc:docMk/>
            <pc:sldMk cId="4222849466" sldId="310"/>
            <ac:spMk id="3" creationId="{00000000-0000-0000-0000-000000000000}"/>
          </ac:spMkLst>
        </pc:spChg>
        <pc:spChg chg="add mod">
          <ac:chgData name="David Williams (SOAC)" userId="d9705ef0-be3d-4927-aab1-9879255c8c5d" providerId="ADAL" clId="{ADC92B99-3A96-488D-8E52-6BABC21AEC6B}" dt="2021-01-24T21:11:03.776" v="289" actId="1076"/>
          <ac:spMkLst>
            <pc:docMk/>
            <pc:sldMk cId="4222849466" sldId="310"/>
            <ac:spMk id="6" creationId="{A9FB3BE1-2C79-4487-87F9-0C9D5577C9E7}"/>
          </ac:spMkLst>
        </pc:spChg>
        <pc:spChg chg="add mod">
          <ac:chgData name="David Williams (SOAC)" userId="d9705ef0-be3d-4927-aab1-9879255c8c5d" providerId="ADAL" clId="{ADC92B99-3A96-488D-8E52-6BABC21AEC6B}" dt="2021-01-24T21:11:37.789" v="297" actId="113"/>
          <ac:spMkLst>
            <pc:docMk/>
            <pc:sldMk cId="4222849466" sldId="310"/>
            <ac:spMk id="7" creationId="{DC7552D6-3FA3-4D7C-9C10-A7E02F279056}"/>
          </ac:spMkLst>
        </pc:spChg>
        <pc:spChg chg="add mod">
          <ac:chgData name="David Williams (SOAC)" userId="d9705ef0-be3d-4927-aab1-9879255c8c5d" providerId="ADAL" clId="{ADC92B99-3A96-488D-8E52-6BABC21AEC6B}" dt="2021-01-24T21:12:42.851" v="312" actId="1076"/>
          <ac:spMkLst>
            <pc:docMk/>
            <pc:sldMk cId="4222849466" sldId="310"/>
            <ac:spMk id="8" creationId="{FDD1BB4A-751F-4888-8AFE-E18B171D99C9}"/>
          </ac:spMkLst>
        </pc:spChg>
        <pc:picChg chg="add mod">
          <ac:chgData name="David Williams (SOAC)" userId="d9705ef0-be3d-4927-aab1-9879255c8c5d" providerId="ADAL" clId="{ADC92B99-3A96-488D-8E52-6BABC21AEC6B}" dt="2021-01-24T21:12:35.506" v="311" actId="1076"/>
          <ac:picMkLst>
            <pc:docMk/>
            <pc:sldMk cId="4222849466" sldId="310"/>
            <ac:picMk id="5" creationId="{60D0BF91-A064-41BF-9B3B-E4204CA766BD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24:34.772" v="442" actId="20577"/>
        <pc:sldMkLst>
          <pc:docMk/>
          <pc:sldMk cId="3044103862" sldId="311"/>
        </pc:sldMkLst>
        <pc:spChg chg="mod">
          <ac:chgData name="David Williams (SOAC)" userId="d9705ef0-be3d-4927-aab1-9879255c8c5d" providerId="ADAL" clId="{ADC92B99-3A96-488D-8E52-6BABC21AEC6B}" dt="2021-01-24T21:24:34.772" v="442" actId="20577"/>
          <ac:spMkLst>
            <pc:docMk/>
            <pc:sldMk cId="3044103862" sldId="31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22:33.681" v="394" actId="790"/>
          <ac:spMkLst>
            <pc:docMk/>
            <pc:sldMk cId="3044103862" sldId="311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22:39.933" v="397" actId="14100"/>
          <ac:picMkLst>
            <pc:docMk/>
            <pc:sldMk cId="3044103862" sldId="311"/>
            <ac:picMk id="307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34:01.152" v="580" actId="27636"/>
        <pc:sldMkLst>
          <pc:docMk/>
          <pc:sldMk cId="3366046786" sldId="312"/>
        </pc:sldMkLst>
        <pc:spChg chg="mod">
          <ac:chgData name="David Williams (SOAC)" userId="d9705ef0-be3d-4927-aab1-9879255c8c5d" providerId="ADAL" clId="{ADC92B99-3A96-488D-8E52-6BABC21AEC6B}" dt="2021-01-24T21:33:55.784" v="576" actId="790"/>
          <ac:spMkLst>
            <pc:docMk/>
            <pc:sldMk cId="3366046786" sldId="31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4:01.152" v="580" actId="27636"/>
          <ac:spMkLst>
            <pc:docMk/>
            <pc:sldMk cId="3366046786" sldId="312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1:35:26.936" v="593" actId="14100"/>
        <pc:sldMkLst>
          <pc:docMk/>
          <pc:sldMk cId="3334392526" sldId="313"/>
        </pc:sldMkLst>
        <pc:spChg chg="mod">
          <ac:chgData name="David Williams (SOAC)" userId="d9705ef0-be3d-4927-aab1-9879255c8c5d" providerId="ADAL" clId="{ADC92B99-3A96-488D-8E52-6BABC21AEC6B}" dt="2021-01-24T21:34:20.569" v="585" actId="14100"/>
          <ac:spMkLst>
            <pc:docMk/>
            <pc:sldMk cId="3334392526" sldId="313"/>
            <ac:spMk id="8195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5:26.936" v="593" actId="14100"/>
          <ac:picMkLst>
            <pc:docMk/>
            <pc:sldMk cId="3334392526" sldId="313"/>
            <ac:picMk id="8198" creationId="{00000000-0000-0000-0000-000000000000}"/>
          </ac:picMkLst>
        </pc:picChg>
      </pc:sldChg>
      <pc:sldChg chg="delSp modSp mod">
        <pc:chgData name="David Williams (SOAC)" userId="d9705ef0-be3d-4927-aab1-9879255c8c5d" providerId="ADAL" clId="{ADC92B99-3A96-488D-8E52-6BABC21AEC6B}" dt="2021-01-24T21:37:26.219" v="616" actId="478"/>
        <pc:sldMkLst>
          <pc:docMk/>
          <pc:sldMk cId="522823427" sldId="314"/>
        </pc:sldMkLst>
        <pc:spChg chg="del mod">
          <ac:chgData name="David Williams (SOAC)" userId="d9705ef0-be3d-4927-aab1-9879255c8c5d" providerId="ADAL" clId="{ADC92B99-3A96-488D-8E52-6BABC21AEC6B}" dt="2021-01-24T21:35:50.042" v="595" actId="478"/>
          <ac:spMkLst>
            <pc:docMk/>
            <pc:sldMk cId="522823427" sldId="314"/>
            <ac:spMk id="5" creationId="{00000000-0000-0000-0000-000000000000}"/>
          </ac:spMkLst>
        </pc:spChg>
        <pc:spChg chg="del">
          <ac:chgData name="David Williams (SOAC)" userId="d9705ef0-be3d-4927-aab1-9879255c8c5d" providerId="ADAL" clId="{ADC92B99-3A96-488D-8E52-6BABC21AEC6B}" dt="2021-01-24T21:37:26.219" v="616" actId="478"/>
          <ac:spMkLst>
            <pc:docMk/>
            <pc:sldMk cId="522823427" sldId="314"/>
            <ac:spMk id="6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7:08.188" v="614" actId="27636"/>
          <ac:spMkLst>
            <pc:docMk/>
            <pc:sldMk cId="522823427" sldId="314"/>
            <ac:spMk id="11267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37:22.145" v="615" actId="1076"/>
          <ac:picMkLst>
            <pc:docMk/>
            <pc:sldMk cId="522823427" sldId="314"/>
            <ac:picMk id="11270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1:50:24.171" v="799" actId="14100"/>
        <pc:sldMkLst>
          <pc:docMk/>
          <pc:sldMk cId="1358861650" sldId="315"/>
        </pc:sldMkLst>
        <pc:spChg chg="mod">
          <ac:chgData name="David Williams (SOAC)" userId="d9705ef0-be3d-4927-aab1-9879255c8c5d" providerId="ADAL" clId="{ADC92B99-3A96-488D-8E52-6BABC21AEC6B}" dt="2021-01-24T21:50:02.799" v="793" actId="1076"/>
          <ac:spMkLst>
            <pc:docMk/>
            <pc:sldMk cId="1358861650" sldId="315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1:50:24.171" v="799" actId="14100"/>
          <ac:picMkLst>
            <pc:docMk/>
            <pc:sldMk cId="1358861650" sldId="315"/>
            <ac:picMk id="1026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1:50:13.245" v="796" actId="14100"/>
          <ac:picMkLst>
            <pc:docMk/>
            <pc:sldMk cId="1358861650" sldId="315"/>
            <ac:picMk id="1027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41:27.775" v="833" actId="403"/>
        <pc:sldMkLst>
          <pc:docMk/>
          <pc:sldMk cId="1459145216" sldId="316"/>
        </pc:sldMkLst>
        <pc:spChg chg="mod">
          <ac:chgData name="David Williams (SOAC)" userId="d9705ef0-be3d-4927-aab1-9879255c8c5d" providerId="ADAL" clId="{ADC92B99-3A96-488D-8E52-6BABC21AEC6B}" dt="2021-01-24T22:41:11.904" v="829" actId="5793"/>
          <ac:spMkLst>
            <pc:docMk/>
            <pc:sldMk cId="1459145216" sldId="316"/>
            <ac:spMk id="3" creationId="{00000000-0000-0000-0000-000000000000}"/>
          </ac:spMkLst>
        </pc:spChg>
        <pc:graphicFrameChg chg="mod modGraphic">
          <ac:chgData name="David Williams (SOAC)" userId="d9705ef0-be3d-4927-aab1-9879255c8c5d" providerId="ADAL" clId="{ADC92B99-3A96-488D-8E52-6BABC21AEC6B}" dt="2021-01-24T22:41:27.775" v="833" actId="403"/>
          <ac:graphicFrameMkLst>
            <pc:docMk/>
            <pc:sldMk cId="1459145216" sldId="316"/>
            <ac:graphicFrameMk id="4" creationId="{00000000-0000-0000-0000-000000000000}"/>
          </ac:graphicFrameMkLst>
        </pc:graphicFrameChg>
      </pc:sldChg>
      <pc:sldChg chg="modSp mod">
        <pc:chgData name="David Williams (SOAC)" userId="d9705ef0-be3d-4927-aab1-9879255c8c5d" providerId="ADAL" clId="{ADC92B99-3A96-488D-8E52-6BABC21AEC6B}" dt="2021-01-24T22:41:50.216" v="839" actId="5793"/>
        <pc:sldMkLst>
          <pc:docMk/>
          <pc:sldMk cId="355793036" sldId="317"/>
        </pc:sldMkLst>
        <pc:spChg chg="mod">
          <ac:chgData name="David Williams (SOAC)" userId="d9705ef0-be3d-4927-aab1-9879255c8c5d" providerId="ADAL" clId="{ADC92B99-3A96-488D-8E52-6BABC21AEC6B}" dt="2021-01-24T22:41:50.216" v="839" actId="5793"/>
          <ac:spMkLst>
            <pc:docMk/>
            <pc:sldMk cId="355793036" sldId="31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2:50.895" v="859" actId="20577"/>
        <pc:sldMkLst>
          <pc:docMk/>
          <pc:sldMk cId="2301191493" sldId="318"/>
        </pc:sldMkLst>
        <pc:spChg chg="mod">
          <ac:chgData name="David Williams (SOAC)" userId="d9705ef0-be3d-4927-aab1-9879255c8c5d" providerId="ADAL" clId="{ADC92B99-3A96-488D-8E52-6BABC21AEC6B}" dt="2021-01-24T22:42:50.895" v="859" actId="20577"/>
          <ac:spMkLst>
            <pc:docMk/>
            <pc:sldMk cId="2301191493" sldId="318"/>
            <ac:spMk id="67588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3:10.081" v="863" actId="5793"/>
        <pc:sldMkLst>
          <pc:docMk/>
          <pc:sldMk cId="294173396" sldId="319"/>
        </pc:sldMkLst>
        <pc:spChg chg="mod">
          <ac:chgData name="David Williams (SOAC)" userId="d9705ef0-be3d-4927-aab1-9879255c8c5d" providerId="ADAL" clId="{ADC92B99-3A96-488D-8E52-6BABC21AEC6B}" dt="2021-01-24T22:43:10.081" v="863" actId="5793"/>
          <ac:spMkLst>
            <pc:docMk/>
            <pc:sldMk cId="294173396" sldId="31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44:22.939" v="885" actId="14100"/>
        <pc:sldMkLst>
          <pc:docMk/>
          <pc:sldMk cId="2936844198" sldId="320"/>
        </pc:sldMkLst>
        <pc:spChg chg="mod">
          <ac:chgData name="David Williams (SOAC)" userId="d9705ef0-be3d-4927-aab1-9879255c8c5d" providerId="ADAL" clId="{ADC92B99-3A96-488D-8E52-6BABC21AEC6B}" dt="2021-01-24T16:07:22.993" v="32" actId="27636"/>
          <ac:spMkLst>
            <pc:docMk/>
            <pc:sldMk cId="2936844198" sldId="320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44:18.733" v="884" actId="14100"/>
          <ac:spMkLst>
            <pc:docMk/>
            <pc:sldMk cId="2936844198" sldId="32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44:22.939" v="885" actId="14100"/>
          <ac:picMkLst>
            <pc:docMk/>
            <pc:sldMk cId="2936844198" sldId="320"/>
            <ac:picMk id="1026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44:53.060" v="895" actId="14100"/>
        <pc:sldMkLst>
          <pc:docMk/>
          <pc:sldMk cId="192930652" sldId="321"/>
        </pc:sldMkLst>
        <pc:spChg chg="mod">
          <ac:chgData name="David Williams (SOAC)" userId="d9705ef0-be3d-4927-aab1-9879255c8c5d" providerId="ADAL" clId="{ADC92B99-3A96-488D-8E52-6BABC21AEC6B}" dt="2021-01-24T22:44:41.818" v="892" actId="122"/>
          <ac:spMkLst>
            <pc:docMk/>
            <pc:sldMk cId="192930652" sldId="321"/>
            <ac:spMk id="5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44:53.060" v="895" actId="14100"/>
          <ac:picMkLst>
            <pc:docMk/>
            <pc:sldMk cId="192930652" sldId="321"/>
            <ac:picMk id="1026" creationId="{00000000-0000-0000-0000-000000000000}"/>
          </ac:picMkLst>
        </pc:picChg>
      </pc:sldChg>
      <pc:sldChg chg="addSp modSp mod">
        <pc:chgData name="David Williams (SOAC)" userId="d9705ef0-be3d-4927-aab1-9879255c8c5d" providerId="ADAL" clId="{ADC92B99-3A96-488D-8E52-6BABC21AEC6B}" dt="2021-01-24T22:46:25.822" v="914" actId="20577"/>
        <pc:sldMkLst>
          <pc:docMk/>
          <pc:sldMk cId="2870058513" sldId="322"/>
        </pc:sldMkLst>
        <pc:spChg chg="mod">
          <ac:chgData name="David Williams (SOAC)" userId="d9705ef0-be3d-4927-aab1-9879255c8c5d" providerId="ADAL" clId="{ADC92B99-3A96-488D-8E52-6BABC21AEC6B}" dt="2021-01-24T22:46:25.822" v="914" actId="20577"/>
          <ac:spMkLst>
            <pc:docMk/>
            <pc:sldMk cId="2870058513" sldId="322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45:46.168" v="906" actId="14100"/>
          <ac:spMkLst>
            <pc:docMk/>
            <pc:sldMk cId="2870058513" sldId="322"/>
            <ac:spMk id="3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2:46:19.403" v="910" actId="14100"/>
          <ac:picMkLst>
            <pc:docMk/>
            <pc:sldMk cId="2870058513" sldId="322"/>
            <ac:picMk id="4" creationId="{E38FAF7F-65A3-43D9-936E-54DCBF6AFE34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56:51.733" v="975" actId="27636"/>
        <pc:sldMkLst>
          <pc:docMk/>
          <pc:sldMk cId="2586749985" sldId="323"/>
        </pc:sldMkLst>
        <pc:spChg chg="mod">
          <ac:chgData name="David Williams (SOAC)" userId="d9705ef0-be3d-4927-aab1-9879255c8c5d" providerId="ADAL" clId="{ADC92B99-3A96-488D-8E52-6BABC21AEC6B}" dt="2021-01-24T22:56:51.733" v="975" actId="27636"/>
          <ac:spMkLst>
            <pc:docMk/>
            <pc:sldMk cId="2586749985" sldId="323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3:23.211" v="1069" actId="14100"/>
        <pc:sldMkLst>
          <pc:docMk/>
          <pc:sldMk cId="397978833" sldId="324"/>
        </pc:sldMkLst>
        <pc:picChg chg="mod">
          <ac:chgData name="David Williams (SOAC)" userId="d9705ef0-be3d-4927-aab1-9879255c8c5d" providerId="ADAL" clId="{ADC92B99-3A96-488D-8E52-6BABC21AEC6B}" dt="2021-01-24T23:03:23.211" v="1069" actId="14100"/>
          <ac:picMkLst>
            <pc:docMk/>
            <pc:sldMk cId="397978833" sldId="324"/>
            <ac:picMk id="4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8:52.716" v="1081" actId="27636"/>
        <pc:sldMkLst>
          <pc:docMk/>
          <pc:sldMk cId="2782307404" sldId="325"/>
        </pc:sldMkLst>
        <pc:spChg chg="mod">
          <ac:chgData name="David Williams (SOAC)" userId="d9705ef0-be3d-4927-aab1-9879255c8c5d" providerId="ADAL" clId="{ADC92B99-3A96-488D-8E52-6BABC21AEC6B}" dt="2021-01-24T23:08:52.716" v="1081" actId="27636"/>
          <ac:spMkLst>
            <pc:docMk/>
            <pc:sldMk cId="2782307404" sldId="325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09:16.472" v="1086" actId="403"/>
        <pc:sldMkLst>
          <pc:docMk/>
          <pc:sldMk cId="1790803149" sldId="326"/>
        </pc:sldMkLst>
        <pc:spChg chg="mod">
          <ac:chgData name="David Williams (SOAC)" userId="d9705ef0-be3d-4927-aab1-9879255c8c5d" providerId="ADAL" clId="{ADC92B99-3A96-488D-8E52-6BABC21AEC6B}" dt="2021-01-24T23:09:09.785" v="1083" actId="790"/>
          <ac:spMkLst>
            <pc:docMk/>
            <pc:sldMk cId="1790803149" sldId="326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9:16.472" v="1086" actId="403"/>
          <ac:spMkLst>
            <pc:docMk/>
            <pc:sldMk cId="1790803149" sldId="326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0:27.630" v="1097" actId="27636"/>
        <pc:sldMkLst>
          <pc:docMk/>
          <pc:sldMk cId="1301609152" sldId="327"/>
        </pc:sldMkLst>
        <pc:spChg chg="mod">
          <ac:chgData name="David Williams (SOAC)" userId="d9705ef0-be3d-4927-aab1-9879255c8c5d" providerId="ADAL" clId="{ADC92B99-3A96-488D-8E52-6BABC21AEC6B}" dt="2021-01-24T23:10:21.664" v="1090" actId="790"/>
          <ac:spMkLst>
            <pc:docMk/>
            <pc:sldMk cId="1301609152" sldId="327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10:27.630" v="1097" actId="27636"/>
          <ac:spMkLst>
            <pc:docMk/>
            <pc:sldMk cId="1301609152" sldId="32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0:37.985" v="1100" actId="403"/>
        <pc:sldMkLst>
          <pc:docMk/>
          <pc:sldMk cId="1724353271" sldId="328"/>
        </pc:sldMkLst>
        <pc:spChg chg="mod">
          <ac:chgData name="David Williams (SOAC)" userId="d9705ef0-be3d-4927-aab1-9879255c8c5d" providerId="ADAL" clId="{ADC92B99-3A96-488D-8E52-6BABC21AEC6B}" dt="2021-01-24T23:10:37.985" v="1100" actId="403"/>
          <ac:spMkLst>
            <pc:docMk/>
            <pc:sldMk cId="1724353271" sldId="328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1:07.828" v="1108" actId="27636"/>
        <pc:sldMkLst>
          <pc:docMk/>
          <pc:sldMk cId="502318791" sldId="329"/>
        </pc:sldMkLst>
        <pc:spChg chg="mod">
          <ac:chgData name="David Williams (SOAC)" userId="d9705ef0-be3d-4927-aab1-9879255c8c5d" providerId="ADAL" clId="{ADC92B99-3A96-488D-8E52-6BABC21AEC6B}" dt="2021-01-24T23:11:07.828" v="1108" actId="27636"/>
          <ac:spMkLst>
            <pc:docMk/>
            <pc:sldMk cId="502318791" sldId="32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1:50.329" v="1121" actId="27636"/>
        <pc:sldMkLst>
          <pc:docMk/>
          <pc:sldMk cId="935270459" sldId="330"/>
        </pc:sldMkLst>
        <pc:spChg chg="mod">
          <ac:chgData name="David Williams (SOAC)" userId="d9705ef0-be3d-4927-aab1-9879255c8c5d" providerId="ADAL" clId="{ADC92B99-3A96-488D-8E52-6BABC21AEC6B}" dt="2021-01-24T23:11:50.329" v="1121" actId="27636"/>
          <ac:spMkLst>
            <pc:docMk/>
            <pc:sldMk cId="935270459" sldId="330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57:48.401" v="985" actId="27636"/>
        <pc:sldMkLst>
          <pc:docMk/>
          <pc:sldMk cId="4169584751" sldId="331"/>
        </pc:sldMkLst>
        <pc:spChg chg="mod">
          <ac:chgData name="David Williams (SOAC)" userId="d9705ef0-be3d-4927-aab1-9879255c8c5d" providerId="ADAL" clId="{ADC92B99-3A96-488D-8E52-6BABC21AEC6B}" dt="2021-01-24T22:57:36.380" v="977" actId="790"/>
          <ac:spMkLst>
            <pc:docMk/>
            <pc:sldMk cId="4169584751" sldId="331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57:48.401" v="985" actId="27636"/>
          <ac:spMkLst>
            <pc:docMk/>
            <pc:sldMk cId="4169584751" sldId="331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2:58:48.379" v="1000" actId="14100"/>
        <pc:sldMkLst>
          <pc:docMk/>
          <pc:sldMk cId="548779931" sldId="332"/>
        </pc:sldMkLst>
        <pc:spChg chg="mod">
          <ac:chgData name="David Williams (SOAC)" userId="d9705ef0-be3d-4927-aab1-9879255c8c5d" providerId="ADAL" clId="{ADC92B99-3A96-488D-8E52-6BABC21AEC6B}" dt="2021-01-24T22:58:28.963" v="993" actId="14100"/>
          <ac:spMkLst>
            <pc:docMk/>
            <pc:sldMk cId="548779931" sldId="332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58:40.930" v="997" actId="14100"/>
          <ac:picMkLst>
            <pc:docMk/>
            <pc:sldMk cId="548779931" sldId="332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2:58:48.379" v="1000" actId="14100"/>
          <ac:picMkLst>
            <pc:docMk/>
            <pc:sldMk cId="548779931" sldId="332"/>
            <ac:picMk id="1028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2:59:59.340" v="1023" actId="790"/>
        <pc:sldMkLst>
          <pc:docMk/>
          <pc:sldMk cId="3488631670" sldId="333"/>
        </pc:sldMkLst>
        <pc:spChg chg="mod">
          <ac:chgData name="David Williams (SOAC)" userId="d9705ef0-be3d-4927-aab1-9879255c8c5d" providerId="ADAL" clId="{ADC92B99-3A96-488D-8E52-6BABC21AEC6B}" dt="2021-01-24T22:59:59.340" v="1023" actId="790"/>
          <ac:spMkLst>
            <pc:docMk/>
            <pc:sldMk cId="3488631670" sldId="333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2:59:32.815" v="1016" actId="27636"/>
          <ac:spMkLst>
            <pc:docMk/>
            <pc:sldMk cId="3488631670" sldId="333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2:59:40.737" v="1018" actId="14100"/>
          <ac:picMkLst>
            <pc:docMk/>
            <pc:sldMk cId="3488631670" sldId="333"/>
            <ac:picMk id="2051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2:59:52.088" v="1022" actId="14100"/>
          <ac:picMkLst>
            <pc:docMk/>
            <pc:sldMk cId="3488631670" sldId="333"/>
            <ac:picMk id="2052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1:04.490" v="1038" actId="207"/>
        <pc:sldMkLst>
          <pc:docMk/>
          <pc:sldMk cId="2473453974" sldId="334"/>
        </pc:sldMkLst>
        <pc:spChg chg="mod">
          <ac:chgData name="David Williams (SOAC)" userId="d9705ef0-be3d-4927-aab1-9879255c8c5d" providerId="ADAL" clId="{ADC92B99-3A96-488D-8E52-6BABC21AEC6B}" dt="2021-01-24T23:01:04.490" v="1038" actId="207"/>
          <ac:spMkLst>
            <pc:docMk/>
            <pc:sldMk cId="2473453974" sldId="334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0:32.002" v="1030" actId="403"/>
          <ac:spMkLst>
            <pc:docMk/>
            <pc:sldMk cId="2473453974" sldId="334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3:00:54.485" v="1037" actId="14100"/>
          <ac:picMkLst>
            <pc:docMk/>
            <pc:sldMk cId="2473453974" sldId="334"/>
            <ac:picMk id="1027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3:00:44.717" v="1034" actId="14100"/>
          <ac:picMkLst>
            <pc:docMk/>
            <pc:sldMk cId="2473453974" sldId="334"/>
            <ac:picMk id="1028" creationId="{00000000-0000-0000-0000-000000000000}"/>
          </ac:picMkLst>
        </pc:picChg>
        <pc:picChg chg="mod">
          <ac:chgData name="David Williams (SOAC)" userId="d9705ef0-be3d-4927-aab1-9879255c8c5d" providerId="ADAL" clId="{ADC92B99-3A96-488D-8E52-6BABC21AEC6B}" dt="2021-01-24T23:00:51.168" v="1036" actId="14100"/>
          <ac:picMkLst>
            <pc:docMk/>
            <pc:sldMk cId="2473453974" sldId="334"/>
            <ac:picMk id="1029" creationId="{00000000-0000-0000-0000-000000000000}"/>
          </ac:picMkLst>
        </pc:picChg>
      </pc:sldChg>
      <pc:sldChg chg="modSp mod">
        <pc:chgData name="David Williams (SOAC)" userId="d9705ef0-be3d-4927-aab1-9879255c8c5d" providerId="ADAL" clId="{ADC92B99-3A96-488D-8E52-6BABC21AEC6B}" dt="2021-01-24T23:01:38.443" v="1049" actId="122"/>
        <pc:sldMkLst>
          <pc:docMk/>
          <pc:sldMk cId="827350624" sldId="335"/>
        </pc:sldMkLst>
        <pc:spChg chg="mod">
          <ac:chgData name="David Williams (SOAC)" userId="d9705ef0-be3d-4927-aab1-9879255c8c5d" providerId="ADAL" clId="{ADC92B99-3A96-488D-8E52-6BABC21AEC6B}" dt="2021-01-24T23:01:17.855" v="1039" actId="207"/>
          <ac:spMkLst>
            <pc:docMk/>
            <pc:sldMk cId="827350624" sldId="335"/>
            <ac:spMk id="2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3:01:38.443" v="1049" actId="122"/>
          <ac:spMkLst>
            <pc:docMk/>
            <pc:sldMk cId="827350624" sldId="335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2:08.671" v="1126" actId="27636"/>
        <pc:sldMkLst>
          <pc:docMk/>
          <pc:sldMk cId="1258067517" sldId="336"/>
        </pc:sldMkLst>
        <pc:spChg chg="mod">
          <ac:chgData name="David Williams (SOAC)" userId="d9705ef0-be3d-4927-aab1-9879255c8c5d" providerId="ADAL" clId="{ADC92B99-3A96-488D-8E52-6BABC21AEC6B}" dt="2021-01-24T23:12:08.671" v="1126" actId="27636"/>
          <ac:spMkLst>
            <pc:docMk/>
            <pc:sldMk cId="1258067517" sldId="336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05.882" v="1131" actId="790"/>
        <pc:sldMkLst>
          <pc:docMk/>
          <pc:sldMk cId="3311952802" sldId="337"/>
        </pc:sldMkLst>
        <pc:spChg chg="mod">
          <ac:chgData name="David Williams (SOAC)" userId="d9705ef0-be3d-4927-aab1-9879255c8c5d" providerId="ADAL" clId="{ADC92B99-3A96-488D-8E52-6BABC21AEC6B}" dt="2021-01-24T23:14:05.882" v="1131" actId="790"/>
          <ac:spMkLst>
            <pc:docMk/>
            <pc:sldMk cId="3311952802" sldId="337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18.931" v="1138" actId="27636"/>
        <pc:sldMkLst>
          <pc:docMk/>
          <pc:sldMk cId="3879975132" sldId="338"/>
        </pc:sldMkLst>
        <pc:spChg chg="mod">
          <ac:chgData name="David Williams (SOAC)" userId="d9705ef0-be3d-4927-aab1-9879255c8c5d" providerId="ADAL" clId="{ADC92B99-3A96-488D-8E52-6BABC21AEC6B}" dt="2021-01-24T23:14:18.931" v="1138" actId="27636"/>
          <ac:spMkLst>
            <pc:docMk/>
            <pc:sldMk cId="3879975132" sldId="338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4:38.512" v="1146" actId="27636"/>
        <pc:sldMkLst>
          <pc:docMk/>
          <pc:sldMk cId="2273438359" sldId="339"/>
        </pc:sldMkLst>
        <pc:spChg chg="mod">
          <ac:chgData name="David Williams (SOAC)" userId="d9705ef0-be3d-4927-aab1-9879255c8c5d" providerId="ADAL" clId="{ADC92B99-3A96-488D-8E52-6BABC21AEC6B}" dt="2021-01-24T23:14:38.512" v="1146" actId="27636"/>
          <ac:spMkLst>
            <pc:docMk/>
            <pc:sldMk cId="2273438359" sldId="339"/>
            <ac:spMk id="3" creationId="{00000000-0000-0000-0000-000000000000}"/>
          </ac:spMkLst>
        </pc:spChg>
      </pc:sldChg>
      <pc:sldChg chg="modSp mod">
        <pc:chgData name="David Williams (SOAC)" userId="d9705ef0-be3d-4927-aab1-9879255c8c5d" providerId="ADAL" clId="{ADC92B99-3A96-488D-8E52-6BABC21AEC6B}" dt="2021-01-24T23:15:33.598" v="1167" actId="20577"/>
        <pc:sldMkLst>
          <pc:docMk/>
          <pc:sldMk cId="1694032289" sldId="340"/>
        </pc:sldMkLst>
        <pc:spChg chg="mod">
          <ac:chgData name="David Williams (SOAC)" userId="d9705ef0-be3d-4927-aab1-9879255c8c5d" providerId="ADAL" clId="{ADC92B99-3A96-488D-8E52-6BABC21AEC6B}" dt="2021-01-24T23:15:33.598" v="1167" actId="20577"/>
          <ac:spMkLst>
            <pc:docMk/>
            <pc:sldMk cId="1694032289" sldId="340"/>
            <ac:spMk id="3" creationId="{00000000-0000-0000-0000-000000000000}"/>
          </ac:spMkLst>
        </pc:spChg>
        <pc:picChg chg="mod">
          <ac:chgData name="David Williams (SOAC)" userId="d9705ef0-be3d-4927-aab1-9879255c8c5d" providerId="ADAL" clId="{ADC92B99-3A96-488D-8E52-6BABC21AEC6B}" dt="2021-01-24T23:15:21.151" v="1152" actId="14100"/>
          <ac:picMkLst>
            <pc:docMk/>
            <pc:sldMk cId="1694032289" sldId="340"/>
            <ac:picMk id="5" creationId="{00000000-0000-0000-0000-000000000000}"/>
          </ac:picMkLst>
        </pc:picChg>
      </pc:sldChg>
      <pc:sldChg chg="del">
        <pc:chgData name="David Williams (SOAC)" userId="d9705ef0-be3d-4927-aab1-9879255c8c5d" providerId="ADAL" clId="{ADC92B99-3A96-488D-8E52-6BABC21AEC6B}" dt="2021-01-24T23:15:41.486" v="1168" actId="47"/>
        <pc:sldMkLst>
          <pc:docMk/>
          <pc:sldMk cId="637208423" sldId="341"/>
        </pc:sldMkLst>
      </pc:sldChg>
      <pc:sldChg chg="del">
        <pc:chgData name="David Williams (SOAC)" userId="d9705ef0-be3d-4927-aab1-9879255c8c5d" providerId="ADAL" clId="{ADC92B99-3A96-488D-8E52-6BABC21AEC6B}" dt="2021-01-24T18:38:56.992" v="72" actId="47"/>
        <pc:sldMkLst>
          <pc:docMk/>
          <pc:sldMk cId="2308685422" sldId="343"/>
        </pc:sldMkLst>
      </pc:sldChg>
      <pc:sldChg chg="addSp delSp modSp add mod">
        <pc:chgData name="David Williams (SOAC)" userId="d9705ef0-be3d-4927-aab1-9879255c8c5d" providerId="ADAL" clId="{ADC92B99-3A96-488D-8E52-6BABC21AEC6B}" dt="2021-01-24T21:39:59.671" v="783" actId="123"/>
        <pc:sldMkLst>
          <pc:docMk/>
          <pc:sldMk cId="4008039810" sldId="343"/>
        </pc:sldMkLst>
        <pc:spChg chg="mod">
          <ac:chgData name="David Williams (SOAC)" userId="d9705ef0-be3d-4927-aab1-9879255c8c5d" providerId="ADAL" clId="{ADC92B99-3A96-488D-8E52-6BABC21AEC6B}" dt="2021-01-24T21:37:54.955" v="632" actId="20577"/>
          <ac:spMkLst>
            <pc:docMk/>
            <pc:sldMk cId="4008039810" sldId="343"/>
            <ac:spMk id="8194" creationId="{00000000-0000-0000-0000-000000000000}"/>
          </ac:spMkLst>
        </pc:spChg>
        <pc:spChg chg="mod">
          <ac:chgData name="David Williams (SOAC)" userId="d9705ef0-be3d-4927-aab1-9879255c8c5d" providerId="ADAL" clId="{ADC92B99-3A96-488D-8E52-6BABC21AEC6B}" dt="2021-01-24T21:39:59.671" v="783" actId="123"/>
          <ac:spMkLst>
            <pc:docMk/>
            <pc:sldMk cId="4008039810" sldId="343"/>
            <ac:spMk id="8195" creationId="{00000000-0000-0000-0000-000000000000}"/>
          </ac:spMkLst>
        </pc:spChg>
        <pc:picChg chg="add mod">
          <ac:chgData name="David Williams (SOAC)" userId="d9705ef0-be3d-4927-aab1-9879255c8c5d" providerId="ADAL" clId="{ADC92B99-3A96-488D-8E52-6BABC21AEC6B}" dt="2021-01-24T21:39:46.776" v="778" actId="14100"/>
          <ac:picMkLst>
            <pc:docMk/>
            <pc:sldMk cId="4008039810" sldId="343"/>
            <ac:picMk id="3" creationId="{96299217-7A5D-440A-BABE-B03EFEA0AF12}"/>
          </ac:picMkLst>
        </pc:picChg>
        <pc:picChg chg="del">
          <ac:chgData name="David Williams (SOAC)" userId="d9705ef0-be3d-4927-aab1-9879255c8c5d" providerId="ADAL" clId="{ADC92B99-3A96-488D-8E52-6BABC21AEC6B}" dt="2021-01-24T21:38:02.083" v="634" actId="478"/>
          <ac:picMkLst>
            <pc:docMk/>
            <pc:sldMk cId="4008039810" sldId="343"/>
            <ac:picMk id="8198" creationId="{00000000-0000-0000-0000-000000000000}"/>
          </ac:picMkLst>
        </pc:picChg>
      </pc:sldChg>
      <pc:sldChg chg="new del">
        <pc:chgData name="David Williams (SOAC)" userId="d9705ef0-be3d-4927-aab1-9879255c8c5d" providerId="ADAL" clId="{ADC92B99-3A96-488D-8E52-6BABC21AEC6B}" dt="2021-01-24T21:12:50.761" v="313" actId="47"/>
        <pc:sldMkLst>
          <pc:docMk/>
          <pc:sldMk cId="4202649662" sldId="34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D6EA9-F5B6-46A0-BDAA-1416E56E9D8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34089-23D1-40AA-BAA3-9C4CAE9A6F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794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eaLnBrk="0" hangingPunct="0"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5000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eaLnBrk="1" hangingPunct="1"/>
            <a:fld id="{531CD45B-D906-4B2E-8E57-4F805B591A08}" type="slidenum">
              <a:rPr lang="en-US" altLang="hu-HU" sz="1200" b="0" smtClean="0">
                <a:latin typeface="Times New Roman" pitchFamily="18" charset="0"/>
              </a:rPr>
              <a:pPr eaLnBrk="1" hangingPunct="1"/>
              <a:t>28</a:t>
            </a:fld>
            <a:endParaRPr lang="en-US" altLang="hu-HU" sz="1200" b="0">
              <a:latin typeface="Times New Roman" pitchFamily="18" charset="0"/>
            </a:endParaRPr>
          </a:p>
        </p:txBody>
      </p:sp>
      <p:sp>
        <p:nvSpPr>
          <p:cNvPr id="212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2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hu-HU" altLang="hu-HU"/>
          </a:p>
        </p:txBody>
      </p:sp>
    </p:spTree>
    <p:extLst>
      <p:ext uri="{BB962C8B-B14F-4D97-AF65-F5344CB8AC3E}">
        <p14:creationId xmlns:p14="http://schemas.microsoft.com/office/powerpoint/2010/main" val="977885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gi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office.com/en-us/article/lower-function-3f21df02-a80c-44b2-afaf-81358f9fdeb4" TargetMode="External"/><Relationship Id="rId2" Type="http://schemas.openxmlformats.org/officeDocument/2006/relationships/hyperlink" Target="https://support.office.com/en-us/article/upper-function-c11f29b3-d1a3-4537-8df6-04d0049963d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upport.office.com/en-us/article/proper-function-52a5a283-e8b2-49be-8506-b2887b889f94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gi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gif"/><Relationship Id="rId4" Type="http://schemas.openxmlformats.org/officeDocument/2006/relationships/image" Target="../media/image42.gi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ACCA4031: Software Applications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65263" y="4061564"/>
            <a:ext cx="5121537" cy="2623625"/>
          </a:xfrm>
        </p:spPr>
        <p:txBody>
          <a:bodyPr>
            <a:normAutofit fontScale="92500" lnSpcReduction="10000"/>
          </a:bodyPr>
          <a:lstStyle/>
          <a:p>
            <a:r>
              <a:rPr lang="en-GB" sz="4400" b="1" dirty="0"/>
              <a:t>Documentation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sz="2600" dirty="0"/>
              <a:t>Mr. David A Williams BSc. Hons, MSc., PGCert (TfHE), FHEA, ADG FE/HE, MBCS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D3636B-B652-46FC-BD13-1DCCEE52D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096" y="4132412"/>
            <a:ext cx="2485167" cy="248192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410872-0F67-4181-AA9B-5507BC387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6800" y="4126304"/>
            <a:ext cx="2491283" cy="2488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Aims: </a:t>
            </a:r>
            <a:r>
              <a:rPr lang="en-GB" b="1" dirty="0">
                <a:ea typeface="Times New Roman" panose="02020603050405020304" pitchFamily="18" charset="0"/>
              </a:rPr>
              <a:t>Spreadsheets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011680"/>
            <a:ext cx="10631399" cy="4693920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600" b="1" dirty="0">
                <a:effectLst/>
                <a:ea typeface="Times New Roman" panose="02020603050405020304" pitchFamily="18" charset="0"/>
              </a:rPr>
              <a:t>Microsoft Excel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Sheets, workbooks and file types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a typeface="Calibri" panose="020F0502020204030204" pitchFamily="34" charset="0"/>
              </a:rPr>
              <a:t>Formulas and functions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Formatting &amp; Conditional formatting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Graphs and charts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200" b="1" dirty="0">
                <a:effectLst/>
                <a:ea typeface="Calibri" panose="020F0502020204030204" pitchFamily="34" charset="0"/>
              </a:rPr>
              <a:t>Macros and automation</a:t>
            </a:r>
          </a:p>
          <a:p>
            <a:pPr marL="571500" lvl="1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3200" b="1" dirty="0">
              <a:effectLst/>
              <a:ea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b="1" dirty="0">
                <a:effectLst/>
                <a:ea typeface="Calibri" panose="020F0502020204030204" pitchFamily="34" charset="0"/>
              </a:rPr>
              <a:t>Alternative packages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3DE3EF-2198-47FC-95BB-34D6E81F4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8267" y="2038350"/>
            <a:ext cx="467360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489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spreadsheets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626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spreadsheets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80"/>
            <a:ext cx="7216462" cy="48463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A spreadsheet or worksheet is a file made of rows and columns that help sort, organise, and arrange data efficiently, and calculate numerical data. </a:t>
            </a:r>
          </a:p>
          <a:p>
            <a:pPr marL="0" indent="0">
              <a:buNone/>
            </a:pPr>
            <a:r>
              <a:rPr lang="en-GB" sz="2800" dirty="0"/>
              <a:t>What makes a spreadsheet software program unique is its ability to calculate values using mathematical formulas and the data in cells.</a:t>
            </a:r>
          </a:p>
          <a:p>
            <a:pPr marL="0" indent="0">
              <a:buNone/>
            </a:pPr>
            <a:r>
              <a:rPr lang="en-GB" sz="2800" dirty="0"/>
              <a:t>spreadsheets have a considerable advantage over word processors when it comes to numbers. It would be impossible to calculate multiple numbers in a word processor and have the value of the calculation immediately appear.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92009-76BB-4E66-9FAC-73C1C3F60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145" y="1864943"/>
            <a:ext cx="3590855" cy="499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69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042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884" y="2011679"/>
            <a:ext cx="6209071" cy="47216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Microsoft Excel is a spreadsheet program used to record and analyse numerical and statistical data. </a:t>
            </a:r>
          </a:p>
          <a:p>
            <a:pPr marL="0" indent="0">
              <a:buNone/>
            </a:pPr>
            <a:r>
              <a:rPr lang="en-GB" sz="2400" b="1" dirty="0"/>
              <a:t>Microsoft Excel provides multiple features to perform various operations like calculations, pivot tables, graph tools, macro programming, etc. It is compatible with multiple OS like Windows, macOS, Android and iOS.</a:t>
            </a:r>
          </a:p>
          <a:p>
            <a:pPr marL="0" indent="0">
              <a:buNone/>
            </a:pPr>
            <a:r>
              <a:rPr lang="en-GB" sz="2400" b="1" dirty="0"/>
              <a:t>A Excel spreadsheet can be understood as a collection of columns and rows that form a table. Alphabetical letters are usually assigned to columns, and numbers are usually assigned to rows. </a:t>
            </a:r>
          </a:p>
          <a:p>
            <a:pPr marL="0" indent="0">
              <a:buNone/>
            </a:pPr>
            <a:r>
              <a:rPr lang="en-GB" sz="2400" b="1" dirty="0"/>
              <a:t>The point where a column and a row meet is called a cell. The address of a cell is given by the letter representing the column and the number representing a row.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B3E5EB-2572-45DB-8B10-A7F675F6DF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980"/>
          <a:stretch/>
        </p:blipFill>
        <p:spPr>
          <a:xfrm>
            <a:off x="7270955" y="2011678"/>
            <a:ext cx="4807974" cy="472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44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2011680"/>
            <a:ext cx="4872313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The file tab allows the user to-</a:t>
            </a:r>
          </a:p>
          <a:p>
            <a:r>
              <a:rPr lang="en-GB" sz="2800" b="1" dirty="0"/>
              <a:t>create a new document</a:t>
            </a:r>
          </a:p>
          <a:p>
            <a:r>
              <a:rPr lang="en-GB" sz="2800" b="1" dirty="0"/>
              <a:t>save the document</a:t>
            </a:r>
          </a:p>
          <a:p>
            <a:r>
              <a:rPr lang="en-GB" sz="2800" b="1" dirty="0"/>
              <a:t>Print the document</a:t>
            </a:r>
          </a:p>
          <a:p>
            <a:r>
              <a:rPr lang="en-GB" sz="2800" b="1" dirty="0"/>
              <a:t>Convert the document to other file types</a:t>
            </a:r>
          </a:p>
          <a:p>
            <a:r>
              <a:rPr lang="en-GB" sz="2800" b="1" dirty="0"/>
              <a:t>Set the application options</a:t>
            </a:r>
          </a:p>
          <a:p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AD4BAA-5CA5-46DA-92AE-1459E5217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769" y="1946364"/>
            <a:ext cx="5999357" cy="478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506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Excel- rows columns and cells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72995" y="2011680"/>
            <a:ext cx="5288691" cy="4846320"/>
          </a:xfrm>
        </p:spPr>
        <p:txBody>
          <a:bodyPr>
            <a:normAutofit/>
          </a:bodyPr>
          <a:lstStyle/>
          <a:p>
            <a:r>
              <a:rPr lang="en-US" sz="2400" dirty="0"/>
              <a:t>Spreadsheets are displayed in a grid layout. </a:t>
            </a:r>
            <a:endParaRPr lang="hu-HU" sz="2400" dirty="0"/>
          </a:p>
          <a:p>
            <a:r>
              <a:rPr lang="en-US" sz="2400" dirty="0"/>
              <a:t>Column headings</a:t>
            </a:r>
            <a:r>
              <a:rPr lang="hu-HU" sz="2400" dirty="0"/>
              <a:t> </a:t>
            </a:r>
            <a:r>
              <a:rPr lang="en-US" sz="2400" dirty="0"/>
              <a:t>=letters</a:t>
            </a:r>
          </a:p>
          <a:p>
            <a:pPr lvl="1"/>
            <a:r>
              <a:rPr lang="en-US" sz="2400" dirty="0"/>
              <a:t>To highlight an entire Column, click on any of the letters. </a:t>
            </a:r>
            <a:endParaRPr lang="hu-HU" sz="2400" dirty="0"/>
          </a:p>
          <a:p>
            <a:r>
              <a:rPr lang="en-US" sz="2400" dirty="0"/>
              <a:t>Numbers = rows </a:t>
            </a:r>
          </a:p>
          <a:p>
            <a:pPr lvl="1"/>
            <a:r>
              <a:rPr lang="en-US" sz="2400" dirty="0"/>
              <a:t>The exact number of rows and columns are 1,048,576 rows and 16,384 columns. </a:t>
            </a:r>
            <a:endParaRPr lang="hu-HU" sz="2400" dirty="0"/>
          </a:p>
          <a:p>
            <a:r>
              <a:rPr lang="en-US" sz="2400" dirty="0"/>
              <a:t>A Cell is a letter combined with a number. So, if you combine the B column with Row 5, you get Cell B5.</a:t>
            </a:r>
            <a:endParaRPr lang="hu-HU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D0BF91-A064-41BF-9B3B-E4204CA76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480" y="3096692"/>
            <a:ext cx="4602300" cy="3644284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A9FB3BE1-2C79-4487-87F9-0C9D5577C9E7}"/>
              </a:ext>
            </a:extLst>
          </p:cNvPr>
          <p:cNvSpPr/>
          <p:nvPr/>
        </p:nvSpPr>
        <p:spPr>
          <a:xfrm>
            <a:off x="7894320" y="1069036"/>
            <a:ext cx="640080" cy="2438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columns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C7552D6-3FA3-4D7C-9C10-A7E02F279056}"/>
              </a:ext>
            </a:extLst>
          </p:cNvPr>
          <p:cNvSpPr/>
          <p:nvPr/>
        </p:nvSpPr>
        <p:spPr>
          <a:xfrm>
            <a:off x="5639990" y="3429000"/>
            <a:ext cx="1949710" cy="5943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rows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DD1BB4A-751F-4888-8AFE-E18B171D99C9}"/>
              </a:ext>
            </a:extLst>
          </p:cNvPr>
          <p:cNvSpPr/>
          <p:nvPr/>
        </p:nvSpPr>
        <p:spPr>
          <a:xfrm rot="1048727">
            <a:off x="8257019" y="3708322"/>
            <a:ext cx="1949710" cy="58378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/>
              <a:t>cell</a:t>
            </a:r>
          </a:p>
        </p:txBody>
      </p:sp>
    </p:spTree>
    <p:extLst>
      <p:ext uri="{BB962C8B-B14F-4D97-AF65-F5344CB8AC3E}">
        <p14:creationId xmlns:p14="http://schemas.microsoft.com/office/powerpoint/2010/main" val="4222849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Excel- workbooks and worksheets</a:t>
            </a:r>
            <a:r>
              <a:rPr lang="en-US" sz="4400" dirty="0">
                <a:solidFill>
                  <a:schemeClr val="tx1"/>
                </a:solidFill>
                <a:latin typeface="+mj-lt"/>
              </a:rPr>
              <a:t>worksheets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988467" y="2011680"/>
            <a:ext cx="6203533" cy="4846320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US" sz="2800" dirty="0"/>
              <a:t>Workbook: A workbook is another word for your Excel file. Excel automatically creates a blank workbook when you open it.</a:t>
            </a:r>
            <a:endParaRPr lang="hu-HU" sz="2800" dirty="0"/>
          </a:p>
          <a:p>
            <a:pPr fontAlgn="base"/>
            <a:r>
              <a:rPr lang="en-US" sz="2800" dirty="0"/>
              <a:t>A worksheet is a collection of cells where you keep and manipulate the data. By default, each Excel workbook contains three worksheets.</a:t>
            </a:r>
          </a:p>
          <a:p>
            <a:pPr lvl="1" fontAlgn="base"/>
            <a:r>
              <a:rPr lang="en-US" sz="2800" dirty="0"/>
              <a:t>When you open Excel, Excel automatically selects Sheet1 for you. The name of the worksheet appears on its sheet tab at the bottom of the document window.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F2C73-6839-425A-B54C-46EBBCF6B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14" y="1922173"/>
            <a:ext cx="5877053" cy="484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626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Managing</a:t>
            </a:r>
            <a:r>
              <a:rPr lang="hu-HU" dirty="0"/>
              <a:t> </a:t>
            </a:r>
            <a:r>
              <a:rPr lang="hu-HU" dirty="0" err="1"/>
              <a:t>worksheets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218947" y="2011680"/>
            <a:ext cx="5877053" cy="4562144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GB" sz="2800"/>
              <a:t>Rename a Worksheet</a:t>
            </a:r>
          </a:p>
          <a:p>
            <a:pPr lvl="1" fontAlgn="base"/>
            <a:r>
              <a:rPr lang="en-GB" sz="2800"/>
              <a:t>By default, the worksheets are named Sheet1, Sheet2 and Sheet3. To give a worksheet a more specific name, execute the following steps.</a:t>
            </a:r>
          </a:p>
          <a:p>
            <a:pPr lvl="2" fontAlgn="base"/>
            <a:r>
              <a:rPr lang="en-GB" sz="2400"/>
              <a:t>1. Right click on the sheet tab of Sheet1.</a:t>
            </a:r>
          </a:p>
          <a:p>
            <a:pPr lvl="2" fontAlgn="base"/>
            <a:r>
              <a:rPr lang="en-GB" sz="2400"/>
              <a:t>2. Choose Rename.</a:t>
            </a:r>
          </a:p>
          <a:p>
            <a:pPr marL="0" indent="0">
              <a:buNone/>
            </a:pPr>
            <a:r>
              <a:rPr lang="en-GB" sz="2800"/>
              <a:t>You can also</a:t>
            </a:r>
          </a:p>
          <a:p>
            <a:pPr lvl="2"/>
            <a:r>
              <a:rPr lang="en-GB" sz="2400"/>
              <a:t>Insert</a:t>
            </a:r>
          </a:p>
          <a:p>
            <a:pPr lvl="2"/>
            <a:r>
              <a:rPr lang="en-GB" sz="2400"/>
              <a:t>Move</a:t>
            </a:r>
          </a:p>
          <a:p>
            <a:pPr lvl="2"/>
            <a:r>
              <a:rPr lang="en-GB" sz="2400"/>
              <a:t>Rename</a:t>
            </a:r>
          </a:p>
          <a:p>
            <a:pPr lvl="2"/>
            <a:r>
              <a:rPr lang="en-GB" sz="2400"/>
              <a:t>Delete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7B219D-B475-4769-832D-49A119C41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11680"/>
            <a:ext cx="5877053" cy="4651651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DE91D48F-9CE7-40C5-9C06-AF098A951D30}"/>
              </a:ext>
            </a:extLst>
          </p:cNvPr>
          <p:cNvSpPr/>
          <p:nvPr/>
        </p:nvSpPr>
        <p:spPr>
          <a:xfrm>
            <a:off x="7200900" y="2941320"/>
            <a:ext cx="586740" cy="31165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Sheet tabs</a:t>
            </a:r>
          </a:p>
        </p:txBody>
      </p:sp>
    </p:spTree>
    <p:extLst>
      <p:ext uri="{BB962C8B-B14F-4D97-AF65-F5344CB8AC3E}">
        <p14:creationId xmlns:p14="http://schemas.microsoft.com/office/powerpoint/2010/main" val="343730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How to Enter Text and Numbers in a Cell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17394" y="1987011"/>
            <a:ext cx="5842992" cy="4525963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GB" altLang="hu-HU" sz="3200">
                <a:latin typeface="Arial" pitchFamily="34" charset="0"/>
                <a:cs typeface="Arial" pitchFamily="34" charset="0"/>
              </a:rPr>
              <a:t>To make a start, we'll create this really simple spreadsheet: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Type the word: Numbers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Hit the Enter key on your keyboard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The active cell will move down one, to cell A2</a:t>
            </a:r>
          </a:p>
          <a:p>
            <a:pPr lvl="1"/>
            <a:r>
              <a:rPr lang="en-GB" sz="3000">
                <a:latin typeface="Arial" pitchFamily="34" charset="0"/>
                <a:cs typeface="Arial" pitchFamily="34" charset="0"/>
              </a:rPr>
              <a:t>Type the number 3, and again hit the Enter key on your keyboard</a:t>
            </a:r>
          </a:p>
          <a:p>
            <a:pPr lvl="0"/>
            <a:endParaRPr lang="en-GB" altLang="hu-HU" sz="1600">
              <a:latin typeface="Arial" pitchFamily="34" charset="0"/>
              <a:cs typeface="Arial" pitchFamily="34" charset="0"/>
            </a:endParaRPr>
          </a:p>
          <a:p>
            <a:endParaRPr lang="en-GB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90101"/>
            <a:ext cx="27122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9900" dirty="0">
              <a:solidFill>
                <a:srgbClr val="000000"/>
              </a:solidFill>
            </a:endParaRPr>
          </a:p>
        </p:txBody>
      </p:sp>
      <p:pic>
        <p:nvPicPr>
          <p:cNvPr id="1026" name="Picture 2" descr="Simple Excel 2007 Spreadshe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16369"/>
            <a:ext cx="5895626" cy="475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11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Data </a:t>
            </a:r>
            <a:r>
              <a:rPr lang="hu-HU" dirty="0" err="1"/>
              <a:t>types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989321" y="2011680"/>
            <a:ext cx="6202679" cy="4678680"/>
          </a:xfrm>
        </p:spPr>
        <p:txBody>
          <a:bodyPr>
            <a:normAutofit fontScale="92500" lnSpcReduction="10000"/>
          </a:bodyPr>
          <a:lstStyle/>
          <a:p>
            <a:r>
              <a:rPr lang="en-GB" sz="2800"/>
              <a:t>Text </a:t>
            </a:r>
          </a:p>
          <a:p>
            <a:r>
              <a:rPr lang="en-GB" sz="2800"/>
              <a:t>Numbers</a:t>
            </a:r>
          </a:p>
          <a:p>
            <a:r>
              <a:rPr lang="en-GB" sz="2800"/>
              <a:t>Apply a number format</a:t>
            </a:r>
          </a:p>
          <a:p>
            <a:pPr lvl="1"/>
            <a:r>
              <a:rPr lang="en-GB" sz="2800"/>
              <a:t>To distinguish between different types of numbers, add a format, like currency, percentages, or dates.</a:t>
            </a:r>
          </a:p>
          <a:p>
            <a:pPr lvl="1"/>
            <a:r>
              <a:rPr lang="en-GB" sz="2800"/>
              <a:t>Select the cells that have numbers you want to format.</a:t>
            </a:r>
          </a:p>
          <a:p>
            <a:pPr lvl="1"/>
            <a:r>
              <a:rPr lang="en-GB" sz="2800"/>
              <a:t>Click the Home tab, and then click the arrow in the General box.</a:t>
            </a:r>
          </a:p>
          <a:p>
            <a:pPr lvl="1"/>
            <a:r>
              <a:rPr lang="en-GB" sz="2800"/>
              <a:t>Pick a number format.</a:t>
            </a:r>
          </a:p>
          <a:p>
            <a:endParaRPr lang="en-GB" sz="280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220BFB1-52A5-437E-8A87-1CC35BE9D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63" y="1919820"/>
            <a:ext cx="5867858" cy="484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547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A</a:t>
            </a:r>
            <a:r>
              <a:rPr lang="en-US" b="0" i="0" dirty="0" err="1">
                <a:effectLst/>
              </a:rPr>
              <a:t>uto</a:t>
            </a:r>
            <a:r>
              <a:rPr lang="en-US" b="0" i="0" dirty="0">
                <a:effectLst/>
              </a:rPr>
              <a:t> complete, auto fill and auto correct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228600" y="2057400"/>
            <a:ext cx="5516880" cy="4644543"/>
          </a:xfrm>
        </p:spPr>
        <p:txBody>
          <a:bodyPr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When you can see the AutoFill cursor, hold down your left mouse button and drag to the right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Drag your mouse all the way to cell H3, as in the following image: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When your cursor is in the H3 cell, let go of the left mouse button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>
                <a:latin typeface="Arial" pitchFamily="34" charset="0"/>
                <a:cs typeface="Arial" pitchFamily="34" charset="0"/>
              </a:rPr>
              <a:t>Excel will now complete the days of the week:</a:t>
            </a:r>
          </a:p>
        </p:txBody>
      </p:sp>
      <p:pic>
        <p:nvPicPr>
          <p:cNvPr id="2050" name="Picture 2" descr="Drag to cell H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990" y="2057399"/>
            <a:ext cx="6446208" cy="233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AutoFill has completed the days of the we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990" y="4389120"/>
            <a:ext cx="6446208" cy="231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222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Allign</a:t>
            </a:r>
            <a:r>
              <a:rPr lang="en-GB" dirty="0"/>
              <a:t> cell contents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04800" y="5994705"/>
            <a:ext cx="11582400" cy="579119"/>
          </a:xfrm>
        </p:spPr>
        <p:txBody>
          <a:bodyPr>
            <a:normAutofit fontScale="92500"/>
          </a:bodyPr>
          <a:lstStyle/>
          <a:p>
            <a:pPr mar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hu-HU" sz="3600">
                <a:latin typeface="Arial" pitchFamily="34" charset="0"/>
                <a:cs typeface="Arial" pitchFamily="34" charset="0"/>
              </a:rPr>
              <a:t>On the Home tab, in the Alignment group, center the number.</a:t>
            </a:r>
            <a:endParaRPr lang="en-GB" altLang="hu-HU" sz="13190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en-GB" sz="3600"/>
          </a:p>
        </p:txBody>
      </p:sp>
      <p:pic>
        <p:nvPicPr>
          <p:cNvPr id="3074" name="Picture 2" descr="Align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" y="2152361"/>
            <a:ext cx="11109960" cy="351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1038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editing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0" y="5958840"/>
            <a:ext cx="12191999" cy="89916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altLang="hu-HU" sz="3600" dirty="0">
                <a:latin typeface="Arial" pitchFamily="34" charset="0"/>
                <a:cs typeface="Arial" pitchFamily="34" charset="0"/>
              </a:rPr>
              <a:t>On the Home tab, in the Font group, change the Font colour.</a:t>
            </a:r>
            <a:endParaRPr lang="en-GB" altLang="hu-HU" sz="4400" dirty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3600" dirty="0"/>
          </a:p>
        </p:txBody>
      </p:sp>
      <p:pic>
        <p:nvPicPr>
          <p:cNvPr id="4" name="Picture 3" descr="Font Col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88" y="2005012"/>
            <a:ext cx="11102672" cy="377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937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solidFill>
                  <a:srgbClr val="002060"/>
                </a:solidFill>
                <a:latin typeface="+mj-lt"/>
              </a:rPr>
              <a:t>Formatting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64853" y="1873886"/>
            <a:ext cx="6132812" cy="4858281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cell merging: </a:t>
            </a:r>
            <a:r>
              <a:rPr lang="en-GB" altLang="hu-HU" sz="2800" dirty="0">
                <a:latin typeface="wf_segoe-ui_semibold"/>
                <a:cs typeface="Segoe UI" pitchFamily="34" charset="0"/>
              </a:rPr>
              <a:t>Home - </a:t>
            </a:r>
            <a:r>
              <a:rPr lang="en-GB" altLang="hu-HU" sz="2800" dirty="0"/>
              <a:t>Alignment - Merge and Centre</a:t>
            </a:r>
          </a:p>
          <a:p>
            <a:r>
              <a:rPr lang="en-GB" sz="2800" dirty="0"/>
              <a:t>Orientation - </a:t>
            </a:r>
            <a:r>
              <a:rPr lang="en-GB" altLang="hu-HU" sz="2800" dirty="0"/>
              <a:t> Alignment</a:t>
            </a:r>
          </a:p>
          <a:p>
            <a:r>
              <a:rPr lang="en-GB" altLang="hu-HU" sz="2800" dirty="0"/>
              <a:t>Top Align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 Align Text Left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 Orientation then select the rotation option that you want.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To wrap the text in a cell, click Wrap Text.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2800" dirty="0"/>
              <a:t>Justify the text in a cell, on the Alignment tab, click the drop-down box under Horizontal, and then click Justify.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hu-HU" sz="2800" dirty="0">
              <a:latin typeface="Segoe UI" pitchFamily="34" charset="0"/>
              <a:cs typeface="Segoe UI" pitchFamily="34" charset="0"/>
            </a:endParaRPr>
          </a:p>
          <a:p>
            <a:pPr lvl="0"/>
            <a:endParaRPr lang="en-GB" sz="2800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-369332"/>
            <a:ext cx="27122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/>
            <a:endParaRPr lang="hu-HU" altLang="hu-HU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800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5400" dirty="0">
              <a:solidFill>
                <a:srgbClr val="000000"/>
              </a:solidFill>
            </a:endParaRPr>
          </a:p>
        </p:txBody>
      </p:sp>
      <p:pic>
        <p:nvPicPr>
          <p:cNvPr id="4099" name="Picture 3" descr="http://www.homeandlearn.co.uk/excel2007/images2016/opening/alignment_pan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438" y="2016469"/>
            <a:ext cx="5032159" cy="22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524000" y="68962"/>
            <a:ext cx="0" cy="319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66654" tIns="44436" rIns="0" bIns="88872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defTabSz="914400" eaLnBrk="0" hangingPunct="0"/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4101" name="Picture 5" descr="Excel  Ribbo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438" y="4434841"/>
            <a:ext cx="5032160" cy="226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Button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589" y="-547688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Button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639" y="-365125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Button imag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1" y="-182563"/>
            <a:ext cx="200025" cy="19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Button ima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0"/>
            <a:ext cx="200025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Button imag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775" y="365126"/>
            <a:ext cx="133350" cy="12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713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column</a:t>
            </a:r>
            <a:r>
              <a:rPr lang="en-US" dirty="0"/>
              <a:t> and row fitting.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5288281" y="1996757"/>
            <a:ext cx="6644639" cy="4525963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wf_segoe-ui_semibold"/>
                <a:cs typeface="Segoe UI" pitchFamily="34" charset="0"/>
              </a:rPr>
              <a:t>Home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-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Cells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group,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Format</a:t>
            </a:r>
            <a:endParaRPr lang="en-GB" altLang="hu-HU" sz="3200">
              <a:latin typeface="Segoe UI" pitchFamily="34" charset="0"/>
              <a:cs typeface="Segoe UI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wf_segoe-ui_semibold"/>
                <a:cs typeface="Segoe UI" pitchFamily="34" charset="0"/>
              </a:rPr>
              <a:t>Cell Size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AutoFit Column Width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Select the row or rows that you want to change.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On the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Home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tab, in the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Cells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 group,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Format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3200">
                <a:latin typeface="Segoe UI" pitchFamily="34" charset="0"/>
                <a:cs typeface="Segoe UI" pitchFamily="34" charset="0"/>
              </a:rPr>
              <a:t>Under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Cell Size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, click </a:t>
            </a:r>
            <a:r>
              <a:rPr lang="en-GB" altLang="hu-HU" sz="3200">
                <a:latin typeface="wf_segoe-ui_semibold"/>
                <a:cs typeface="Segoe UI" pitchFamily="34" charset="0"/>
              </a:rPr>
              <a:t>AutoFit Row Height</a:t>
            </a:r>
            <a:r>
              <a:rPr lang="en-GB" altLang="hu-HU" sz="3200">
                <a:latin typeface="Segoe UI" pitchFamily="34" charset="0"/>
                <a:cs typeface="Segoe UI" pitchFamily="34" charset="0"/>
              </a:rPr>
              <a:t>.</a:t>
            </a:r>
            <a:endParaRPr lang="en-GB" altLang="hu-HU" sz="3200">
              <a:latin typeface="wf_segoe-ui_semibold"/>
              <a:cs typeface="Segoe UI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altLang="hu-HU" sz="3200">
              <a:latin typeface="Segoe UI" pitchFamily="34" charset="0"/>
              <a:cs typeface="Segoe UI" pitchFamily="34" charset="0"/>
            </a:endParaRPr>
          </a:p>
          <a:p>
            <a:endParaRPr lang="en-GB" sz="320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0" y="-137203"/>
            <a:ext cx="92398" cy="27440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91440" bIns="88872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6146" name="Picture 2" descr="The Cells group on the Home ta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" y="1996757"/>
            <a:ext cx="2139554" cy="230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24000" y="-137203"/>
            <a:ext cx="92398" cy="27440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91440" bIns="88872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hu-HU" altLang="hu-HU" sz="1200" dirty="0">
              <a:solidFill>
                <a:srgbClr val="2F2F2F"/>
              </a:solidFill>
              <a:latin typeface="Segoe UI" pitchFamily="34" charset="0"/>
              <a:cs typeface="Segoe UI" pitchFamily="34" charset="0"/>
            </a:endParaRPr>
          </a:p>
        </p:txBody>
      </p:sp>
      <p:pic>
        <p:nvPicPr>
          <p:cNvPr id="6148" name="Picture 4" descr="The Cells group on the Home ta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745" y="3854925"/>
            <a:ext cx="2253495" cy="242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914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hu-HU" dirty="0"/>
              <a:t>F</a:t>
            </a:r>
            <a:r>
              <a:rPr lang="en-GB" b="0" i="0" dirty="0" err="1">
                <a:effectLst/>
              </a:rPr>
              <a:t>reeze</a:t>
            </a:r>
            <a:r>
              <a:rPr lang="en-US" b="0" i="0" dirty="0">
                <a:effectLst/>
              </a:rPr>
              <a:t>, hide and split columns/rows (the Window menu)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2600">
                <a:latin typeface="Arial" pitchFamily="34" charset="0"/>
                <a:cs typeface="Arial" pitchFamily="34" charset="0"/>
              </a:rPr>
              <a:t>Freeze Top Row: View -Freeze Panes, </a:t>
            </a:r>
            <a:r>
              <a:rPr lang="en-GB" altLang="hu-HU" sz="2600">
                <a:latin typeface="inherit"/>
                <a:cs typeface="Arial" pitchFamily="34" charset="0"/>
              </a:rPr>
              <a:t>Freeze Top Row</a:t>
            </a:r>
            <a:r>
              <a:rPr lang="en-GB" altLang="hu-HU" sz="2600">
                <a:latin typeface="Arial" pitchFamily="34" charset="0"/>
                <a:cs typeface="Arial" pitchFamily="34" charset="0"/>
              </a:rPr>
              <a:t>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2600">
                <a:latin typeface="Arial" pitchFamily="34" charset="0"/>
                <a:cs typeface="Arial" pitchFamily="34" charset="0"/>
              </a:rPr>
              <a:t>Split                                                        </a:t>
            </a:r>
            <a:r>
              <a:rPr lang="en-GB" altLang="hu-HU">
                <a:latin typeface="Arial" pitchFamily="34" charset="0"/>
                <a:cs typeface="Arial" pitchFamily="34" charset="0"/>
              </a:rPr>
              <a:t>                                                                                                         </a:t>
            </a:r>
          </a:p>
          <a:p>
            <a:endParaRPr lang="en-GB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6095968" y="159351"/>
            <a:ext cx="65" cy="1384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just" defTabSz="914400"/>
            <a:endParaRPr lang="hu-HU" altLang="hu-HU" sz="900" dirty="0">
              <a:solidFill>
                <a:srgbClr val="666666"/>
              </a:solidFill>
            </a:endParaRPr>
          </a:p>
        </p:txBody>
      </p:sp>
      <p:pic>
        <p:nvPicPr>
          <p:cNvPr id="7170" name="Picture 2" descr="Freeze Top R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19" y="2957512"/>
            <a:ext cx="8104059" cy="361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plit Workshe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942" y="2534426"/>
            <a:ext cx="4596757" cy="42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070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1005840" y="284176"/>
            <a:ext cx="9071221" cy="1508760"/>
          </a:xfrm>
        </p:spPr>
        <p:txBody>
          <a:bodyPr/>
          <a:lstStyle/>
          <a:p>
            <a:r>
              <a:rPr lang="en-GB" dirty="0"/>
              <a:t>Insert,</a:t>
            </a:r>
            <a:r>
              <a:rPr lang="en-GB" baseline="0" dirty="0"/>
              <a:t> Delete Rows, Columns</a:t>
            </a:r>
            <a:endParaRPr lang="en-GB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20041" y="1965960"/>
            <a:ext cx="7299960" cy="4892040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hu-HU" sz="3200" dirty="0">
                <a:latin typeface="wf_segoe-ui_semibold"/>
                <a:cs typeface="Arial" pitchFamily="34" charset="0"/>
              </a:rPr>
              <a:t>Home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Cells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 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Insert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, - </a:t>
            </a:r>
            <a:r>
              <a:rPr lang="en-GB" altLang="hu-HU" sz="3200" dirty="0">
                <a:latin typeface="wf_segoe-ui_semibold"/>
                <a:cs typeface="Arial" pitchFamily="34" charset="0"/>
              </a:rPr>
              <a:t>Insert Sheet Rows</a:t>
            </a:r>
            <a:r>
              <a:rPr lang="en-GB" altLang="hu-HU" sz="3200" dirty="0">
                <a:latin typeface="wf_segoe-ui_normal"/>
                <a:cs typeface="Arial" pitchFamily="34" charset="0"/>
              </a:rPr>
              <a:t>.</a:t>
            </a:r>
            <a:endParaRPr lang="en-GB" altLang="hu-HU" sz="3200" dirty="0"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/>
              <a:t>Home - Cells - Delete:</a:t>
            </a:r>
          </a:p>
          <a:p>
            <a:pPr lvl="1"/>
            <a:r>
              <a:rPr lang="en-GB" sz="2400" dirty="0"/>
              <a:t> Delete Cells.</a:t>
            </a:r>
          </a:p>
          <a:p>
            <a:pPr lvl="1"/>
            <a:r>
              <a:rPr lang="en-GB" sz="2400" dirty="0"/>
              <a:t> Delete Sheet Rows.</a:t>
            </a:r>
          </a:p>
          <a:p>
            <a:r>
              <a:rPr lang="en-GB" sz="3200" dirty="0"/>
              <a:t>If you are deleting a cell or a range of cells, in the Delete dialog box, click Shift cells left, Shift cells up, Entire row, or Entire column.</a:t>
            </a:r>
          </a:p>
          <a:p>
            <a:r>
              <a:rPr lang="en-GB" sz="3200" dirty="0"/>
              <a:t>If you are deleting rows or columns, other rows or columns automatically shift up or to the left.</a:t>
            </a:r>
          </a:p>
          <a:p>
            <a:endParaRPr lang="en-GB" sz="2400" dirty="0"/>
          </a:p>
        </p:txBody>
      </p:sp>
      <p:pic>
        <p:nvPicPr>
          <p:cNvPr id="2050" name="Picture 2" descr="Click Insert, and then Click Insert Sheet Row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1965960"/>
            <a:ext cx="4449536" cy="489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6397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Sort, Filter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354516" y="1996155"/>
            <a:ext cx="8504272" cy="2289026"/>
          </a:xfrm>
        </p:spPr>
        <p:txBody>
          <a:bodyPr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hu-HU" sz="3600">
                <a:latin typeface="Arial" pitchFamily="34" charset="0"/>
                <a:cs typeface="Arial" pitchFamily="34" charset="0"/>
              </a:rPr>
              <a:t>Data - </a:t>
            </a:r>
            <a:r>
              <a:rPr lang="en-GB" altLang="hu-HU" sz="3600" b="1">
                <a:latin typeface="Arial" pitchFamily="34" charset="0"/>
                <a:cs typeface="Arial" pitchFamily="34" charset="0"/>
              </a:rPr>
              <a:t>Sort &amp; Filter</a:t>
            </a:r>
            <a:r>
              <a:rPr lang="en-GB" altLang="hu-HU" sz="3600">
                <a:latin typeface="Arial" pitchFamily="34" charset="0"/>
                <a:cs typeface="Arial" pitchFamily="34" charset="0"/>
              </a:rPr>
              <a:t> panel, click </a:t>
            </a:r>
            <a:r>
              <a:rPr lang="en-GB" altLang="hu-HU" sz="3600" b="1">
                <a:latin typeface="Arial" pitchFamily="34" charset="0"/>
                <a:cs typeface="Arial" pitchFamily="34" charset="0"/>
              </a:rPr>
              <a:t>Sort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altLang="hu-HU" sz="3600" b="1">
                <a:latin typeface="Arial" pitchFamily="34" charset="0"/>
                <a:cs typeface="Arial" pitchFamily="34" charset="0"/>
              </a:rPr>
              <a:t>Filter</a:t>
            </a:r>
            <a:endParaRPr lang="en-GB" altLang="hu-HU" sz="360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5960386" y="-276999"/>
            <a:ext cx="271228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defTabSz="914400"/>
            <a:endParaRPr lang="hu-HU" altLang="hu-HU" dirty="0"/>
          </a:p>
          <a:p>
            <a:pPr algn="ctr" defTabSz="914400" eaLnBrk="0" hangingPunct="0"/>
            <a:r>
              <a:rPr lang="hu-HU" altLang="hu-HU" sz="1200" dirty="0">
                <a:solidFill>
                  <a:srgbClr val="000000"/>
                </a:solidFill>
              </a:rPr>
              <a:t>  </a:t>
            </a:r>
            <a:endParaRPr lang="hu-HU" altLang="hu-HU" sz="165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http://www.homeandlearn.co.uk/excel2007/images2016/section3/sort_pane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16" y="3408880"/>
            <a:ext cx="3534086" cy="2289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Sort dialogue box in Exc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602" y="2705884"/>
            <a:ext cx="7924654" cy="386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621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>
                <a:solidFill>
                  <a:schemeClr val="bg2">
                    <a:lumMod val="75000"/>
                  </a:schemeClr>
                </a:solidFill>
                <a:latin typeface="+mj-lt"/>
              </a:rPr>
              <a:t>Charts</a:t>
            </a:r>
            <a:endParaRPr lang="en-GB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hu-HU" sz="3200" dirty="0"/>
              <a:t>A </a:t>
            </a:r>
            <a:r>
              <a:rPr lang="en-US" altLang="hu-HU" sz="3200" b="1" dirty="0"/>
              <a:t>chart</a:t>
            </a:r>
            <a:r>
              <a:rPr lang="en-US" altLang="hu-HU" sz="3200" dirty="0"/>
              <a:t>, or </a:t>
            </a:r>
            <a:r>
              <a:rPr lang="en-US" altLang="hu-HU" sz="3200" b="1" dirty="0"/>
              <a:t>graph</a:t>
            </a:r>
            <a:r>
              <a:rPr lang="en-US" altLang="hu-HU" sz="3200" dirty="0"/>
              <a:t>, is a visual representation of a set of data</a:t>
            </a:r>
          </a:p>
          <a:p>
            <a:r>
              <a:rPr lang="en-US" altLang="hu-HU" sz="3200" dirty="0"/>
              <a:t>Select the data source with the range of data you want to chart</a:t>
            </a:r>
          </a:p>
          <a:p>
            <a:r>
              <a:rPr lang="en-US" altLang="hu-HU" sz="3200" dirty="0"/>
              <a:t>In the Charts group on the Insert tab, click a chart type, and then click a chart subtype in the Chart gallery</a:t>
            </a:r>
          </a:p>
          <a:p>
            <a:r>
              <a:rPr lang="en-US" altLang="hu-HU" sz="3200" dirty="0"/>
              <a:t>In the Location group on the Chart Tools Design tab, click the Move Chart button to place the chart in a chart sheet or embed it into a worksheet</a:t>
            </a:r>
          </a:p>
          <a:p>
            <a:endParaRPr lang="hu-HU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33660467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/>
              <a:t>Selecting a Data Source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243840" y="2011680"/>
            <a:ext cx="11536680" cy="42062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hu-HU" sz="3200" dirty="0"/>
              <a:t>The </a:t>
            </a:r>
            <a:r>
              <a:rPr lang="en-US" altLang="hu-HU" sz="3200" b="1" dirty="0"/>
              <a:t>data source </a:t>
            </a:r>
            <a:r>
              <a:rPr lang="en-US" altLang="hu-HU" sz="3200" dirty="0"/>
              <a:t>is the range that contains the data you want to display in the chart</a:t>
            </a:r>
          </a:p>
          <a:p>
            <a:pPr lvl="1" eaLnBrk="1" hangingPunct="1"/>
            <a:r>
              <a:rPr lang="en-US" altLang="hu-HU" sz="3200" b="1" dirty="0"/>
              <a:t>Data series</a:t>
            </a:r>
          </a:p>
          <a:p>
            <a:pPr lvl="1" eaLnBrk="1" hangingPunct="1"/>
            <a:r>
              <a:rPr lang="en-US" altLang="hu-HU" sz="3200" b="1" dirty="0"/>
              <a:t>Series name</a:t>
            </a:r>
          </a:p>
          <a:p>
            <a:pPr lvl="1" eaLnBrk="1" hangingPunct="1"/>
            <a:r>
              <a:rPr lang="en-US" altLang="hu-HU" sz="3200" b="1" dirty="0"/>
              <a:t>Series values</a:t>
            </a:r>
          </a:p>
          <a:p>
            <a:pPr lvl="1" eaLnBrk="1" hangingPunct="1"/>
            <a:r>
              <a:rPr lang="en-US" altLang="hu-HU" sz="3200" b="1" dirty="0"/>
              <a:t>Category values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16FCA7A-6FC0-4022-A7E0-BD0F5BE53B71}" type="slidenum">
              <a:rPr lang="en-US"/>
              <a:pPr>
                <a:defRPr/>
              </a:pPr>
              <a:t>22</a:t>
            </a:fld>
            <a:endParaRPr lang="en-US"/>
          </a:p>
        </p:txBody>
      </p:sp>
      <p:pic>
        <p:nvPicPr>
          <p:cNvPr id="8198" name="Picture 4" descr="FigEXT4-0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6" t="8418" r="35770"/>
          <a:stretch/>
        </p:blipFill>
        <p:spPr bwMode="auto">
          <a:xfrm>
            <a:off x="4145280" y="2636520"/>
            <a:ext cx="7635240" cy="3937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4392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 dirty="0"/>
              <a:t>Types of chart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243840" y="2011680"/>
            <a:ext cx="4160520" cy="4206240"/>
          </a:xfrm>
        </p:spPr>
        <p:txBody>
          <a:bodyPr>
            <a:normAutofit lnSpcReduction="10000"/>
          </a:bodyPr>
          <a:lstStyle/>
          <a:p>
            <a:pPr marL="0" indent="0" algn="just" eaLnBrk="1" hangingPunct="1">
              <a:buNone/>
            </a:pPr>
            <a:r>
              <a:rPr lang="en-GB" altLang="hu-HU" sz="4000" b="1" dirty="0"/>
              <a:t>Excel offers </a:t>
            </a:r>
            <a:r>
              <a:rPr lang="en-GB" altLang="hu-HU" sz="4000" b="1" dirty="0" err="1"/>
              <a:t>varios</a:t>
            </a:r>
            <a:r>
              <a:rPr lang="en-GB" altLang="hu-HU" sz="4000" b="1" dirty="0"/>
              <a:t> charts which can be selected based on the desired visualisation and the type of data you are dealing with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16FCA7A-6FC0-4022-A7E0-BD0F5BE53B71}" type="slidenum">
              <a:rPr lang="en-US"/>
              <a:pPr>
                <a:defRPr/>
              </a:pPr>
              <a:t>23</a:t>
            </a:fld>
            <a:endParaRPr lang="en-US"/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6299217-7A5D-440A-BABE-B03EFEA0AF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215" y="2085419"/>
            <a:ext cx="6788992" cy="4588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0398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/>
              <a:t>Moving and Resizing Charts</a:t>
            </a:r>
          </a:p>
        </p:txBody>
      </p:sp>
      <p:sp>
        <p:nvSpPr>
          <p:cNvPr id="11267" name="Rectangle 3"/>
          <p:cNvSpPr>
            <a:spLocks noGrp="1"/>
          </p:cNvSpPr>
          <p:nvPr>
            <p:ph idx="1"/>
          </p:nvPr>
        </p:nvSpPr>
        <p:spPr>
          <a:xfrm>
            <a:off x="292981" y="1908407"/>
            <a:ext cx="4172339" cy="487957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hu-HU" sz="2800"/>
              <a:t>By default, a chart is inserted as an </a:t>
            </a:r>
            <a:r>
              <a:rPr lang="en-GB" altLang="hu-HU" sz="2800" b="1"/>
              <a:t>embedded chart</a:t>
            </a:r>
            <a:r>
              <a:rPr lang="en-GB" altLang="hu-HU" sz="2800"/>
              <a:t>, which means the chart is placed in a worksheet next to its data source</a:t>
            </a:r>
          </a:p>
          <a:p>
            <a:pPr eaLnBrk="1" hangingPunct="1"/>
            <a:r>
              <a:rPr lang="en-GB" altLang="hu-HU" sz="2800"/>
              <a:t>You can also place a chart in a </a:t>
            </a:r>
            <a:r>
              <a:rPr lang="en-GB" altLang="hu-HU" sz="2800" b="1"/>
              <a:t>chart sheet</a:t>
            </a:r>
            <a:endParaRPr lang="en-GB" altLang="hu-HU" sz="2800"/>
          </a:p>
          <a:p>
            <a:pPr eaLnBrk="1" hangingPunct="1"/>
            <a:r>
              <a:rPr lang="en-GB" altLang="hu-HU" sz="2800"/>
              <a:t>In the Location group on the Chart Tools Design tab, click the </a:t>
            </a:r>
            <a:r>
              <a:rPr lang="en-GB" altLang="hu-HU" sz="2800" b="1"/>
              <a:t>Move Chart </a:t>
            </a:r>
            <a:r>
              <a:rPr lang="en-GB" altLang="hu-HU" sz="2800"/>
              <a:t>button</a:t>
            </a:r>
          </a:p>
        </p:txBody>
      </p:sp>
      <p:pic>
        <p:nvPicPr>
          <p:cNvPr id="11270" name="Picture 5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5EDD5"/>
              </a:clrFrom>
              <a:clrTo>
                <a:srgbClr val="F5EDD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9" r="27083"/>
          <a:stretch/>
        </p:blipFill>
        <p:spPr bwMode="auto">
          <a:xfrm>
            <a:off x="4465320" y="2894134"/>
            <a:ext cx="7848600" cy="306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2823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Format</a:t>
            </a:r>
            <a:r>
              <a:rPr lang="hu-HU" dirty="0"/>
              <a:t> </a:t>
            </a:r>
            <a:r>
              <a:rPr lang="hu-HU" dirty="0" err="1"/>
              <a:t>your</a:t>
            </a:r>
            <a:r>
              <a:rPr lang="hu-HU" dirty="0"/>
              <a:t> </a:t>
            </a:r>
            <a:r>
              <a:rPr lang="hu-HU" dirty="0" err="1"/>
              <a:t>Chart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5180" y="2087880"/>
            <a:ext cx="5501640" cy="4206240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Layout options are on the Design tab still, on the far left, just under the File menu:</a:t>
            </a: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Click Add Chart Element to see the following drop down list: </a:t>
            </a:r>
            <a:endParaRPr lang="en-GB" sz="11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hart Layout options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81" y="2400673"/>
            <a:ext cx="2856627" cy="351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hart Layout list in Excel 2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402" y="2087880"/>
            <a:ext cx="2778678" cy="453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861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Types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92936"/>
            <a:ext cx="12192000" cy="24437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In each cell there may be the following data types:</a:t>
            </a:r>
          </a:p>
          <a:p>
            <a:pPr lvl="1" algn="ctr"/>
            <a:r>
              <a:rPr lang="en-US" sz="3600" dirty="0"/>
              <a:t>Labels -- (text with no numerical value) </a:t>
            </a:r>
          </a:p>
          <a:p>
            <a:pPr lvl="1" algn="ctr"/>
            <a:r>
              <a:rPr lang="en-US" sz="3600" dirty="0"/>
              <a:t>Number data (constant values)</a:t>
            </a:r>
          </a:p>
          <a:p>
            <a:pPr lvl="1" algn="ctr"/>
            <a:r>
              <a:rPr lang="en-US" sz="3600" dirty="0"/>
              <a:t>Formulas (mathematical equation used to calculate) 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166605"/>
              </p:ext>
            </p:extLst>
          </p:nvPr>
        </p:nvGraphicFramePr>
        <p:xfrm>
          <a:off x="0" y="4053841"/>
          <a:ext cx="12192000" cy="280415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3343">
                <a:tc>
                  <a:txBody>
                    <a:bodyPr/>
                    <a:lstStyle/>
                    <a:p>
                      <a:r>
                        <a:rPr lang="en-US" sz="2800" dirty="0"/>
                        <a:t>Data Types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Examples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Descriptions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4130">
                <a:tc>
                  <a:txBody>
                    <a:bodyPr/>
                    <a:lstStyle/>
                    <a:p>
                      <a:r>
                        <a:rPr lang="en-US" sz="2800" b="1"/>
                        <a:t>LABEL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Name or Wage or Days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/>
                        <a:t>anything that is just text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343">
                <a:tc>
                  <a:txBody>
                    <a:bodyPr/>
                    <a:lstStyle/>
                    <a:p>
                      <a:r>
                        <a:rPr lang="en-US" sz="2800" b="1"/>
                        <a:t>CONSTANT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/>
                        <a:t>5 or 3.75 or -7.4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any number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3343">
                <a:tc>
                  <a:txBody>
                    <a:bodyPr/>
                    <a:lstStyle/>
                    <a:p>
                      <a:r>
                        <a:rPr lang="en-US" sz="2800" b="1"/>
                        <a:t>FORMULA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=5+3 or = 8*5+3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math equation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9145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Basic formulas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/>
              <a:t>Formulas </a:t>
            </a:r>
            <a:r>
              <a:rPr lang="en-GB" sz="3200" dirty="0"/>
              <a:t>are math equations that CALCULATE a value to be displayed. </a:t>
            </a:r>
          </a:p>
          <a:p>
            <a:r>
              <a:rPr lang="en-GB" altLang="hu-HU" sz="3200" dirty="0">
                <a:latin typeface="Arial" charset="0"/>
              </a:rPr>
              <a:t>You must have an equals sign ( = ) as the first character in a cell that contains a formula.</a:t>
            </a:r>
          </a:p>
          <a:p>
            <a:r>
              <a:rPr lang="en-GB" altLang="hu-HU" sz="3200" dirty="0">
                <a:latin typeface="Arial" charset="0"/>
              </a:rPr>
              <a:t>The = sign tells excel that the contents of the cell is a formula</a:t>
            </a:r>
          </a:p>
          <a:p>
            <a:r>
              <a:rPr lang="en-GB" altLang="hu-HU" sz="3200" dirty="0">
                <a:latin typeface="Arial" charset="0"/>
              </a:rPr>
              <a:t>Without the = sign, the formula will not calculate anything. It will simply display the text of the formula.</a:t>
            </a:r>
            <a:endParaRPr lang="en-GB" sz="3200" dirty="0"/>
          </a:p>
          <a:p>
            <a:endParaRPr lang="en-GB" sz="3200" dirty="0"/>
          </a:p>
          <a:p>
            <a:pPr lvl="0"/>
            <a:endParaRPr lang="en-GB" sz="44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7930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DB37D1-9A5C-421F-8D65-0ADF418B99D2}" type="slidenum">
              <a:rPr lang="en-US"/>
              <a:pPr>
                <a:defRPr/>
              </a:pPr>
              <a:t>28</a:t>
            </a:fld>
            <a:endParaRPr lang="en-US"/>
          </a:p>
        </p:txBody>
      </p:sp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hu-HU" sz="3200" dirty="0">
                <a:latin typeface="Arial" charset="0"/>
              </a:rPr>
              <a:t>Explicit values and cell references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011680"/>
            <a:ext cx="12192000" cy="4206240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hu-HU" sz="3200" dirty="0">
                <a:latin typeface="Arial" charset="0"/>
              </a:rPr>
              <a:t>    You can use both explicit values and cell references in a formula:</a:t>
            </a:r>
          </a:p>
          <a:p>
            <a:pPr eaLnBrk="1" hangingPunct="1"/>
            <a:endParaRPr lang="en-US" altLang="hu-HU" sz="32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only cell references:				=a1*b1</a:t>
            </a:r>
          </a:p>
          <a:p>
            <a:pPr lvl="2" eaLnBrk="1" hangingPunct="1"/>
            <a:endParaRPr lang="en-US" altLang="hu-HU" sz="24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only literal values:					=100/27</a:t>
            </a:r>
          </a:p>
          <a:p>
            <a:pPr lvl="2" eaLnBrk="1" hangingPunct="1"/>
            <a:endParaRPr lang="en-US" altLang="hu-HU" sz="2400" dirty="0">
              <a:latin typeface="Arial" charset="0"/>
            </a:endParaRPr>
          </a:p>
          <a:p>
            <a:pPr lvl="1" eaLnBrk="1" hangingPunct="1"/>
            <a:r>
              <a:rPr lang="en-US" altLang="hu-HU" sz="3200" dirty="0">
                <a:latin typeface="Arial" charset="0"/>
              </a:rPr>
              <a:t>Formula with both cell references and literal values:	=a1/100</a:t>
            </a:r>
          </a:p>
        </p:txBody>
      </p:sp>
    </p:spTree>
    <p:extLst>
      <p:ext uri="{BB962C8B-B14F-4D97-AF65-F5344CB8AC3E}">
        <p14:creationId xmlns:p14="http://schemas.microsoft.com/office/powerpoint/2010/main" val="2301191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hu-HU" b="1" dirty="0" err="1"/>
              <a:t>Absolute</a:t>
            </a:r>
            <a:r>
              <a:rPr lang="hu-HU" b="1" dirty="0"/>
              <a:t> and </a:t>
            </a:r>
            <a:r>
              <a:rPr lang="hu-HU" b="1" dirty="0" err="1"/>
              <a:t>Relative</a:t>
            </a:r>
            <a:r>
              <a:rPr lang="hu-HU" b="1" dirty="0"/>
              <a:t> </a:t>
            </a:r>
            <a:r>
              <a:rPr lang="en-US" b="1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6440" y="2200261"/>
            <a:ext cx="7859216" cy="4373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By default, all cell references are </a:t>
            </a:r>
            <a:r>
              <a:rPr lang="en-US" sz="2800" b="1" dirty="0"/>
              <a:t>relative references</a:t>
            </a:r>
            <a:r>
              <a:rPr lang="en-US" sz="2800" dirty="0"/>
              <a:t>. </a:t>
            </a:r>
            <a:endParaRPr lang="hu-HU" sz="2800" dirty="0"/>
          </a:p>
          <a:p>
            <a:r>
              <a:rPr lang="en-US" sz="2800" dirty="0"/>
              <a:t>When copied across multiple cells, they change based on the relative position of rows and columns. </a:t>
            </a:r>
            <a:endParaRPr lang="hu-HU" sz="2800" dirty="0"/>
          </a:p>
          <a:p>
            <a:r>
              <a:rPr lang="en-US" sz="2800" dirty="0"/>
              <a:t>For example, if you copy the formula </a:t>
            </a:r>
            <a:r>
              <a:rPr lang="en-US" sz="2800" b="1" dirty="0"/>
              <a:t>=A1+B1</a:t>
            </a:r>
            <a:r>
              <a:rPr lang="en-US" sz="2800" dirty="0"/>
              <a:t> from row 1 to row 2, the formula will become</a:t>
            </a:r>
            <a:r>
              <a:rPr lang="en-US" sz="2800" b="1" dirty="0"/>
              <a:t> =A2+B2. </a:t>
            </a:r>
            <a:endParaRPr lang="hu-HU" sz="2800" b="1" dirty="0"/>
          </a:p>
          <a:p>
            <a:r>
              <a:rPr lang="en-US" sz="2800" dirty="0"/>
              <a:t>Relative references are especially convenient whenever you need to </a:t>
            </a:r>
            <a:r>
              <a:rPr lang="en-US" sz="2800" b="1" dirty="0"/>
              <a:t>repeat</a:t>
            </a:r>
            <a:r>
              <a:rPr lang="en-US" sz="2800" dirty="0"/>
              <a:t> the same calculation across multiple rows or columns.</a:t>
            </a:r>
          </a:p>
        </p:txBody>
      </p:sp>
    </p:spTree>
    <p:extLst>
      <p:ext uri="{BB962C8B-B14F-4D97-AF65-F5344CB8AC3E}">
        <p14:creationId xmlns:p14="http://schemas.microsoft.com/office/powerpoint/2010/main" val="2941733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hu-HU" altLang="hu-HU" b="1" dirty="0" err="1"/>
              <a:t>Absolute</a:t>
            </a:r>
            <a:r>
              <a:rPr lang="hu-HU" altLang="hu-HU" dirty="0">
                <a:solidFill>
                  <a:srgbClr val="324698"/>
                </a:solidFill>
                <a:latin typeface="Signika"/>
                <a:cs typeface="Arial" pitchFamily="34" charset="0"/>
              </a:rPr>
              <a:t> </a:t>
            </a:r>
            <a:r>
              <a:rPr lang="hu-HU" altLang="hu-HU" b="1" dirty="0" err="1"/>
              <a:t>references</a:t>
            </a:r>
            <a:br>
              <a:rPr lang="hu-HU" altLang="hu-HU" dirty="0">
                <a:solidFill>
                  <a:srgbClr val="324698"/>
                </a:solidFill>
                <a:latin typeface="Signika"/>
                <a:cs typeface="Arial" pitchFamily="34" charset="0"/>
              </a:rPr>
            </a:b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0" y="1902532"/>
            <a:ext cx="12192000" cy="3052936"/>
          </a:xfrm>
        </p:spPr>
        <p:txBody>
          <a:bodyPr>
            <a:normAutofit fontScale="85000"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hu-HU" sz="4300" dirty="0"/>
              <a:t>There may be times when you do not want a cell reference to change when filling cells.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Absolute references do not change when copied or filled.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You can use an absolute reference to refer to the same cell.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hu-HU" sz="4300" dirty="0"/>
              <a:t>An absolute reference is signed by the dollar sign.$ </a:t>
            </a:r>
            <a:r>
              <a:rPr lang="en-GB" altLang="hu-HU" dirty="0">
                <a:solidFill>
                  <a:srgbClr val="707880"/>
                </a:solidFill>
                <a:latin typeface="Droid Sans"/>
                <a:cs typeface="Arial" pitchFamily="34" charset="0"/>
              </a:rPr>
              <a:t>                                                                        </a:t>
            </a:r>
          </a:p>
          <a:p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24000" y="-116927"/>
            <a:ext cx="504852" cy="69105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322161" rIns="499905" bIns="179331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defTabSz="914400"/>
            <a:endParaRPr lang="hu-HU" altLang="hu-HU" sz="1200" dirty="0">
              <a:solidFill>
                <a:srgbClr val="707880"/>
              </a:solidFill>
              <a:latin typeface="Droid Sans"/>
            </a:endParaRPr>
          </a:p>
        </p:txBody>
      </p:sp>
      <p:pic>
        <p:nvPicPr>
          <p:cNvPr id="1026" name="Picture 2" descr="Screenshot of Graph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840" y="4236721"/>
            <a:ext cx="8519160" cy="264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8441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Basic Math Functions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multiply, divide, add and subtract.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02" y="2924944"/>
            <a:ext cx="11552666" cy="36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306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1921" y="2011680"/>
            <a:ext cx="6720839" cy="4206240"/>
          </a:xfrm>
        </p:spPr>
        <p:txBody>
          <a:bodyPr/>
          <a:lstStyle/>
          <a:p>
            <a:r>
              <a:rPr lang="en-GB" sz="4000" dirty="0"/>
              <a:t>Download the practice 2 file</a:t>
            </a:r>
          </a:p>
          <a:p>
            <a:r>
              <a:rPr lang="en-GB" sz="4000" dirty="0"/>
              <a:t>Calculate the monthly Total cost in £</a:t>
            </a:r>
          </a:p>
          <a:p>
            <a:r>
              <a:rPr lang="en-GB" sz="4000" dirty="0"/>
              <a:t>Calculate it in EUR with absolute referencing</a:t>
            </a:r>
          </a:p>
          <a:p>
            <a:r>
              <a:rPr lang="en-GB" sz="4000" dirty="0"/>
              <a:t>Format the cells with currency</a:t>
            </a:r>
          </a:p>
          <a:p>
            <a:endParaRPr lang="hu-HU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8FAF7F-65A3-43D9-936E-54DCBF6AFE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993" y="1792936"/>
            <a:ext cx="5432007" cy="5065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0585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Change the case of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480" y="2011680"/>
            <a:ext cx="10728959" cy="4846320"/>
          </a:xfrm>
        </p:spPr>
        <p:txBody>
          <a:bodyPr>
            <a:normAutofit/>
          </a:bodyPr>
          <a:lstStyle/>
          <a:p>
            <a:r>
              <a:rPr lang="en-GB" sz="3200" dirty="0"/>
              <a:t>Unlike Microsoft Word, Microsoft Excel doesn't have a </a:t>
            </a:r>
            <a:r>
              <a:rPr lang="en-GB" sz="3200" b="1" dirty="0"/>
              <a:t>Change Case</a:t>
            </a:r>
            <a:r>
              <a:rPr lang="en-GB" sz="3200" dirty="0"/>
              <a:t> button for changing capitalisation. </a:t>
            </a:r>
          </a:p>
          <a:p>
            <a:r>
              <a:rPr lang="en-GB" sz="3200" dirty="0"/>
              <a:t>However, you can use the (take some time to follow the links)</a:t>
            </a:r>
          </a:p>
          <a:p>
            <a:pPr marL="0" indent="0" algn="ctr">
              <a:buNone/>
            </a:pPr>
            <a:r>
              <a:rPr lang="en-GB" sz="3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UPPER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LOWER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PROPER</a:t>
            </a:r>
            <a:r>
              <a:rPr lang="en-GB" sz="3200" dirty="0"/>
              <a:t> </a:t>
            </a:r>
          </a:p>
          <a:p>
            <a:pPr marL="0" indent="0">
              <a:buNone/>
            </a:pPr>
            <a:r>
              <a:rPr lang="en-GB" sz="3200" dirty="0"/>
              <a:t>functions to automatically change the case of existing text to uppercase, lowercase, or proper case. </a:t>
            </a:r>
          </a:p>
        </p:txBody>
      </p:sp>
    </p:spTree>
    <p:extLst>
      <p:ext uri="{BB962C8B-B14F-4D97-AF65-F5344CB8AC3E}">
        <p14:creationId xmlns:p14="http://schemas.microsoft.com/office/powerpoint/2010/main" val="25867499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Conditional</a:t>
            </a:r>
            <a:r>
              <a:rPr lang="hu-HU" dirty="0"/>
              <a:t> </a:t>
            </a:r>
            <a:r>
              <a:rPr lang="hu-HU" dirty="0" err="1"/>
              <a:t>Formatting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9616" y="1498179"/>
            <a:ext cx="5842992" cy="1684784"/>
          </a:xfrm>
        </p:spPr>
        <p:txBody>
          <a:bodyPr>
            <a:normAutofit fontScale="25000" lnSpcReduction="20000"/>
          </a:bodyPr>
          <a:lstStyle/>
          <a:p>
            <a:r>
              <a:rPr lang="en-US" sz="6000" b="1" dirty="0" err="1"/>
              <a:t>Colour</a:t>
            </a:r>
            <a:r>
              <a:rPr lang="en-US" sz="6000" b="1" dirty="0"/>
              <a:t> Scales</a:t>
            </a:r>
            <a:r>
              <a:rPr lang="hu-HU" sz="6000" b="1" dirty="0"/>
              <a:t> - </a:t>
            </a:r>
            <a:r>
              <a:rPr lang="en-US" sz="6000" b="1" dirty="0"/>
              <a:t>More Rules</a:t>
            </a:r>
            <a:endParaRPr lang="hu-HU" sz="6000" b="1" dirty="0"/>
          </a:p>
          <a:p>
            <a:r>
              <a:rPr lang="hu-HU" sz="6000" b="1" dirty="0" err="1"/>
              <a:t>Clear</a:t>
            </a:r>
            <a:r>
              <a:rPr lang="hu-HU" sz="6000" b="1" dirty="0"/>
              <a:t> </a:t>
            </a:r>
            <a:r>
              <a:rPr lang="hu-HU" sz="6000" b="1" dirty="0" err="1"/>
              <a:t>Rules</a:t>
            </a:r>
            <a:r>
              <a:rPr lang="hu-HU" sz="6000" b="1" dirty="0"/>
              <a:t> – </a:t>
            </a:r>
            <a:r>
              <a:rPr lang="hu-HU" sz="6000" b="1" dirty="0" err="1"/>
              <a:t>From</a:t>
            </a:r>
            <a:r>
              <a:rPr lang="hu-HU" sz="6000" b="1" dirty="0"/>
              <a:t> </a:t>
            </a:r>
            <a:r>
              <a:rPr lang="hu-HU" sz="6000" b="1" dirty="0" err="1"/>
              <a:t>entire</a:t>
            </a:r>
            <a:r>
              <a:rPr lang="hu-HU" sz="6000" b="1" dirty="0"/>
              <a:t> </a:t>
            </a:r>
            <a:r>
              <a:rPr lang="hu-HU" sz="6000" b="1" dirty="0" err="1"/>
              <a:t>sheet</a:t>
            </a:r>
            <a:endParaRPr lang="hu-HU" sz="6000" b="1" dirty="0"/>
          </a:p>
          <a:p>
            <a:r>
              <a:rPr lang="en-US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 only cells that contain</a:t>
            </a:r>
            <a:r>
              <a:rPr lang="hu-HU" sz="6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lvl="1"/>
            <a:r>
              <a:rPr lang="hu-HU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</a:t>
            </a:r>
            <a:r>
              <a:rPr lang="hu-HU" sz="5600" b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50</a:t>
            </a:r>
          </a:p>
          <a:p>
            <a:pPr lvl="1"/>
            <a:r>
              <a:rPr lang="en-US" sz="5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Format</a:t>
            </a:r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button. </a:t>
            </a:r>
            <a:endParaRPr lang="hu-HU" sz="5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 tab and choose a </a:t>
            </a:r>
            <a:r>
              <a:rPr lang="en-US" sz="5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</a:t>
            </a:r>
            <a:r>
              <a:rPr lang="en-US" sz="5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hu-HU" sz="59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ttp://www.homeandlearn.co.uk/excel2007/images2016/section4/conditional_formattin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1844824"/>
            <a:ext cx="1714500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983347" y="1420942"/>
            <a:ext cx="184731" cy="3524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914400"/>
            <a:endParaRPr lang="en-US" sz="22300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2052" name="Picture 4" descr="Format Cells ru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302" y="3068961"/>
            <a:ext cx="3915569" cy="2230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homeandlearn.co.uk/excel2007/images/2ConFormattingDB4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905" y="5372170"/>
            <a:ext cx="51530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9292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2011680"/>
            <a:ext cx="11247119" cy="4206240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3200" dirty="0"/>
              <a:t>A formula is an expression which calculates the value of a cell. </a:t>
            </a:r>
          </a:p>
          <a:p>
            <a:pPr lvl="0"/>
            <a:r>
              <a:rPr lang="en-GB" sz="3200" dirty="0"/>
              <a:t>Functions are predefined formulas and are already available in Excel.</a:t>
            </a:r>
          </a:p>
          <a:p>
            <a:pPr lvl="0"/>
            <a:r>
              <a:rPr lang="en-GB" sz="3200" dirty="0"/>
              <a:t>Most often used functions:</a:t>
            </a:r>
          </a:p>
          <a:p>
            <a:pPr lvl="1"/>
            <a:r>
              <a:rPr lang="en-GB" sz="3200" dirty="0"/>
              <a:t>SUM</a:t>
            </a:r>
          </a:p>
          <a:p>
            <a:pPr lvl="1"/>
            <a:r>
              <a:rPr lang="en-GB" sz="3200" dirty="0"/>
              <a:t>AVERAGE</a:t>
            </a:r>
          </a:p>
          <a:p>
            <a:pPr lvl="1"/>
            <a:r>
              <a:rPr lang="en-GB" sz="3200" dirty="0"/>
              <a:t>COUNT</a:t>
            </a:r>
          </a:p>
          <a:p>
            <a:pPr lvl="1"/>
            <a:r>
              <a:rPr lang="en-GB" sz="3200" dirty="0"/>
              <a:t>MAX, MIN</a:t>
            </a:r>
          </a:p>
        </p:txBody>
      </p:sp>
    </p:spTree>
    <p:extLst>
      <p:ext uri="{BB962C8B-B14F-4D97-AF65-F5344CB8AC3E}">
        <p14:creationId xmlns:p14="http://schemas.microsoft.com/office/powerpoint/2010/main" val="41695847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hu-HU" dirty="0"/>
              <a:t>Entering a </a:t>
            </a:r>
            <a:r>
              <a:rPr lang="hu-HU" dirty="0" err="1"/>
              <a:t>Function</a:t>
            </a:r>
            <a:r>
              <a:rPr lang="hu-HU" dirty="0"/>
              <a:t> 1.</a:t>
            </a:r>
            <a:endParaRPr lang="hu-HU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1" y="2047861"/>
            <a:ext cx="5440680" cy="4525963"/>
          </a:xfrm>
        </p:spPr>
        <p:txBody>
          <a:bodyPr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Next to the formula bar, you'll see an FX button. This is the Formula Wizard: </a:t>
            </a:r>
            <a:endParaRPr lang="en-GB" sz="10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you click the FX button, you'll see the 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Insert Function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 dialogue box appear:</a:t>
            </a:r>
            <a:endParaRPr lang="en-GB" sz="2800" b="1" dirty="0"/>
          </a:p>
        </p:txBody>
      </p:sp>
      <p:pic>
        <p:nvPicPr>
          <p:cNvPr id="1027" name="Picture 3" descr="Function bar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96" y="4549079"/>
            <a:ext cx="5799836" cy="178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Insert Function dialogue box in Excel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077" y="2027783"/>
            <a:ext cx="5799836" cy="454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7799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Entering a Function 2.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646" y="1797930"/>
            <a:ext cx="9168394" cy="3652282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second way to enter a Function in Excel is through the panels on the Ribbon. </a:t>
            </a:r>
            <a:endParaRPr lang="en-US" sz="28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Click inside cell B9 on your spreadsheet. This is where we'll place the Average for the cells A1 to A8.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Click the 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Formulas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menu at the top of Excel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Locate the 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Function Library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panel. </a:t>
            </a:r>
            <a:endParaRPr lang="hu-HU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 you can see, in Excel functions are split into categories. The Average function is in a few places. The easiest way to use Average is with AutoSum. Click the down arrow on AutoSum to see the following:</a:t>
            </a:r>
          </a:p>
          <a:p>
            <a:endParaRPr lang="en-US" sz="2400" dirty="0"/>
          </a:p>
        </p:txBody>
      </p:sp>
      <p:pic>
        <p:nvPicPr>
          <p:cNvPr id="2051" name="Picture 3" descr="Function Library in Excel 20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15" y="5191131"/>
            <a:ext cx="8874142" cy="151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lick the  Average i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039" y="1950720"/>
            <a:ext cx="2604393" cy="4808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6316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rtl="0" eaLnBrk="1" latinLnBrk="0" hangingPunct="1"/>
            <a:r>
              <a:rPr lang="en-US" sz="4400" dirty="0">
                <a:solidFill>
                  <a:srgbClr val="002060"/>
                </a:solidFill>
                <a:latin typeface="+mj-lt"/>
              </a:rPr>
              <a:t>AVERAGE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19" y="2020006"/>
            <a:ext cx="7406641" cy="4525963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When you click the FX button, you'll see the </a:t>
            </a:r>
            <a:r>
              <a:rPr lang="en-US" sz="3200" b="1" dirty="0"/>
              <a:t>Insert Function</a:t>
            </a:r>
            <a:r>
              <a:rPr lang="en-US" sz="3200" dirty="0"/>
              <a:t> dialogue box appear:</a:t>
            </a:r>
            <a:endParaRPr lang="hu-HU" sz="32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The Function Wizard in Excel 2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592138"/>
            <a:ext cx="3295650" cy="61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unction bar in Excel 2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640" y="1962141"/>
            <a:ext cx="4587586" cy="106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Insert Function dialogue box in Excel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18" y="3076191"/>
            <a:ext cx="5334001" cy="3652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unction Argument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519" y="3027287"/>
            <a:ext cx="6309707" cy="374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4539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 eaLnBrk="1" latinLnBrk="0" hangingPunct="1"/>
            <a:r>
              <a:rPr lang="en-US" sz="4400" dirty="0">
                <a:solidFill>
                  <a:srgbClr val="002060"/>
                </a:solidFill>
                <a:latin typeface="+mj-lt"/>
              </a:rPr>
              <a:t>MAX</a:t>
            </a:r>
            <a:r>
              <a:rPr lang="en-US" sz="4400" dirty="0">
                <a:solidFill>
                  <a:schemeClr val="tx1"/>
                </a:solidFill>
                <a:latin typeface="+mj-lt"/>
              </a:rPr>
              <a:t>, MIN</a:t>
            </a:r>
            <a:endParaRPr lang="en-US" dirty="0"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dirty="0"/>
              <a:t>Returns the maximum and minimum number from an array/table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3506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Calculate percentage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/>
              <a:t>Open Practice 3.xlsx</a:t>
            </a:r>
          </a:p>
          <a:p>
            <a:pPr lvl="1"/>
            <a:r>
              <a:rPr lang="en-GB" sz="4000" dirty="0"/>
              <a:t>Percentage: =B2/C2</a:t>
            </a:r>
          </a:p>
          <a:p>
            <a:pPr lvl="1"/>
            <a:r>
              <a:rPr lang="en-GB" sz="4000" dirty="0"/>
              <a:t>Percent change: =(I2-H2)/I2</a:t>
            </a:r>
          </a:p>
          <a:p>
            <a:pPr lvl="1"/>
            <a:r>
              <a:rPr lang="en-GB" sz="4000" dirty="0"/>
              <a:t>Format cell – Percentage</a:t>
            </a:r>
          </a:p>
          <a:p>
            <a:r>
              <a:rPr lang="en-GB" sz="4000" dirty="0"/>
              <a:t>Replace a formula with its value</a:t>
            </a:r>
          </a:p>
          <a:p>
            <a:pPr lvl="1"/>
            <a:r>
              <a:rPr lang="en-GB" sz="4000" dirty="0"/>
              <a:t>Copy</a:t>
            </a:r>
          </a:p>
          <a:p>
            <a:pPr lvl="1"/>
            <a:r>
              <a:rPr lang="en-GB" sz="4000" dirty="0"/>
              <a:t>Paste Values</a:t>
            </a:r>
          </a:p>
        </p:txBody>
      </p:sp>
    </p:spTree>
    <p:extLst>
      <p:ext uri="{BB962C8B-B14F-4D97-AF65-F5344CB8AC3E}">
        <p14:creationId xmlns:p14="http://schemas.microsoft.com/office/powerpoint/2010/main" val="35245224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The PMT </a:t>
            </a:r>
            <a:r>
              <a:rPr lang="hu-HU" dirty="0" err="1"/>
              <a:t>financial</a:t>
            </a:r>
            <a:r>
              <a:rPr lang="hu-HU" dirty="0"/>
              <a:t> </a:t>
            </a:r>
            <a:r>
              <a:rPr lang="hu-HU" dirty="0" err="1"/>
              <a:t>function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Monthly payment amounts on a loan, or how much per month a mortgage will cost you</a:t>
            </a:r>
          </a:p>
          <a:p>
            <a:r>
              <a:rPr lang="en-GB" sz="3200" dirty="0"/>
              <a:t>The interest rate given to us by the bank is 8% per year. For the PMT( ) function, we need to divide this figure by 12 (the number of months in a year): = 8%/12</a:t>
            </a:r>
          </a:p>
          <a:p>
            <a:r>
              <a:rPr lang="en-GB" sz="3200" dirty="0"/>
              <a:t>Number of payments for five years: = 12 * 5</a:t>
            </a:r>
          </a:p>
          <a:p>
            <a:r>
              <a:rPr lang="en-GB" sz="3200" dirty="0"/>
              <a:t>Present value: =B1</a:t>
            </a:r>
          </a:p>
          <a:p>
            <a:r>
              <a:rPr lang="en-GB" sz="3200" dirty="0"/>
              <a:t>Monthly Payment: PMT</a:t>
            </a:r>
          </a:p>
          <a:p>
            <a:r>
              <a:rPr lang="en-GB" sz="3200" dirty="0"/>
              <a:t>Total Paid Back: =D4*B4</a:t>
            </a:r>
          </a:p>
        </p:txBody>
      </p:sp>
    </p:spTree>
    <p:extLst>
      <p:ext uri="{BB962C8B-B14F-4D97-AF65-F5344CB8AC3E}">
        <p14:creationId xmlns:p14="http://schemas.microsoft.com/office/powerpoint/2010/main" val="25257638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TRUE, FALSE, IF function</a:t>
            </a:r>
            <a:endParaRPr lang="hu-HU" dirty="0"/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IF function allows you to make logical comparisons between a value and what you expect. </a:t>
            </a:r>
          </a:p>
          <a:p>
            <a:r>
              <a:rPr lang="en-US" dirty="0"/>
              <a:t>IF(Something is True, then do something, otherwise do something else)</a:t>
            </a:r>
          </a:p>
          <a:p>
            <a:r>
              <a:rPr lang="en-US" dirty="0"/>
              <a:t>So an IF statement can have two results. The first result is if your comparison is True, the second if your comparison is False.</a:t>
            </a:r>
          </a:p>
          <a:p>
            <a:r>
              <a:rPr lang="en-US" dirty="0"/>
              <a:t>TRUE and FLASE is automatically calculated by Excel:</a:t>
            </a:r>
          </a:p>
          <a:p>
            <a:r>
              <a:rPr lang="en-US" dirty="0"/>
              <a:t>=A1=B1</a:t>
            </a:r>
            <a:r>
              <a:rPr lang="hu-HU" dirty="0"/>
              <a:t> -</a:t>
            </a:r>
            <a:r>
              <a:rPr lang="en-US" dirty="0"/>
              <a:t> if the cells con</a:t>
            </a:r>
            <a:r>
              <a:rPr lang="hu-HU" dirty="0" err="1"/>
              <a:t>tain</a:t>
            </a:r>
            <a:r>
              <a:rPr lang="hu-HU" dirty="0"/>
              <a:t> </a:t>
            </a:r>
            <a:r>
              <a:rPr lang="hu-HU" dirty="0" err="1"/>
              <a:t>the</a:t>
            </a:r>
            <a:r>
              <a:rPr lang="hu-HU" dirty="0"/>
              <a:t> </a:t>
            </a:r>
            <a:r>
              <a:rPr lang="hu-HU" dirty="0" err="1"/>
              <a:t>same</a:t>
            </a:r>
            <a:r>
              <a:rPr lang="hu-HU" dirty="0"/>
              <a:t> </a:t>
            </a:r>
            <a:r>
              <a:rPr lang="hu-HU" dirty="0" err="1"/>
              <a:t>value</a:t>
            </a:r>
            <a:r>
              <a:rPr lang="hu-HU" dirty="0"/>
              <a:t> </a:t>
            </a:r>
            <a:r>
              <a:rPr lang="hu-HU" dirty="0">
                <a:sym typeface="Wingdings" panose="05000000000000000000" pitchFamily="2" charset="2"/>
              </a:rPr>
              <a:t> TRUE, </a:t>
            </a:r>
            <a:r>
              <a:rPr lang="hu-HU" dirty="0"/>
              <a:t>-</a:t>
            </a:r>
            <a:r>
              <a:rPr lang="en-US" dirty="0"/>
              <a:t> if the cells con</a:t>
            </a:r>
            <a:r>
              <a:rPr lang="hu-HU" dirty="0" err="1"/>
              <a:t>tain</a:t>
            </a:r>
            <a:r>
              <a:rPr lang="hu-HU" dirty="0"/>
              <a:t> </a:t>
            </a:r>
            <a:r>
              <a:rPr lang="hu-HU" dirty="0" err="1"/>
              <a:t>different</a:t>
            </a:r>
            <a:r>
              <a:rPr lang="hu-HU" dirty="0"/>
              <a:t> </a:t>
            </a:r>
            <a:r>
              <a:rPr lang="hu-HU" dirty="0" err="1"/>
              <a:t>value</a:t>
            </a:r>
            <a:r>
              <a:rPr lang="hu-HU" dirty="0"/>
              <a:t> </a:t>
            </a:r>
            <a:r>
              <a:rPr lang="hu-HU" dirty="0">
                <a:sym typeface="Wingdings" panose="05000000000000000000" pitchFamily="2" charset="2"/>
              </a:rPr>
              <a:t> FALSE</a:t>
            </a:r>
            <a:endParaRPr lang="en-US" dirty="0"/>
          </a:p>
          <a:p>
            <a:endParaRPr lang="en-US" dirty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2543842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788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</a:t>
            </a:r>
            <a:r>
              <a:rPr lang="hu-HU" dirty="0"/>
              <a:t>TRUE, FALSE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Open Practice 4</a:t>
            </a:r>
          </a:p>
          <a:p>
            <a:r>
              <a:rPr lang="en-GB" sz="3600" dirty="0"/>
              <a:t>Look at the percentage change table</a:t>
            </a:r>
          </a:p>
          <a:p>
            <a:r>
              <a:rPr lang="en-GB" sz="3600" dirty="0"/>
              <a:t>If the value in the % Change column is bigger than 0, then the salesperson gets a bonus</a:t>
            </a:r>
          </a:p>
          <a:p>
            <a:r>
              <a:rPr lang="en-GB" sz="3600" dirty="0"/>
              <a:t>Type the following formula: =L2&gt;0, push Enter, TRUE or False will appear</a:t>
            </a:r>
          </a:p>
          <a:p>
            <a:r>
              <a:rPr lang="en-GB" sz="3600" dirty="0"/>
              <a:t>Copy the formula down the column</a:t>
            </a:r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23667446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</a:t>
            </a:r>
            <a:r>
              <a:rPr lang="hu-HU" dirty="0"/>
              <a:t> IF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fontScale="92500"/>
          </a:bodyPr>
          <a:lstStyle/>
          <a:p>
            <a:r>
              <a:rPr lang="en-GB" sz="3200"/>
              <a:t>Look at the students scores table</a:t>
            </a:r>
          </a:p>
          <a:p>
            <a:r>
              <a:rPr lang="en-GB" sz="3200"/>
              <a:t>Pass/Fail </a:t>
            </a:r>
          </a:p>
          <a:p>
            <a:r>
              <a:rPr lang="en-GB" sz="3200"/>
              <a:t>If the Actual score is bigger than 60, then the student passed</a:t>
            </a:r>
          </a:p>
          <a:p>
            <a:r>
              <a:rPr lang="en-GB" sz="3200"/>
              <a:t>Click into E2</a:t>
            </a:r>
          </a:p>
          <a:p>
            <a:r>
              <a:rPr lang="en-GB" sz="3200"/>
              <a:t>Choose the IF function from the function wizard</a:t>
            </a:r>
          </a:p>
          <a:p>
            <a:r>
              <a:rPr lang="en-GB" sz="3200"/>
              <a:t>Logical test: B2&gt;60</a:t>
            </a:r>
          </a:p>
          <a:p>
            <a:r>
              <a:rPr lang="en-GB" sz="3200"/>
              <a:t>Value if true = Pass, Value if false = Fail</a:t>
            </a:r>
          </a:p>
          <a:p>
            <a:r>
              <a:rPr lang="en-GB" sz="3200"/>
              <a:t>Copy the formula down the column</a:t>
            </a:r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7823074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Seek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/>
          </a:bodyPr>
          <a:lstStyle/>
          <a:p>
            <a:r>
              <a:rPr lang="en-GB" sz="2800" dirty="0"/>
              <a:t>You know the result of a calculation, but you don’t know either of the values</a:t>
            </a:r>
          </a:p>
          <a:p>
            <a:r>
              <a:rPr lang="en-GB" sz="2800" dirty="0"/>
              <a:t>Simple example: </a:t>
            </a:r>
          </a:p>
          <a:p>
            <a:pPr lvl="1"/>
            <a:r>
              <a:rPr lang="en-GB" sz="2800" dirty="0"/>
              <a:t>you know, that 7 times something is 56, type the calculation with cell references: =B8*C8, the result will be 7*0=0</a:t>
            </a:r>
          </a:p>
          <a:p>
            <a:pPr lvl="1"/>
            <a:r>
              <a:rPr lang="en-GB" sz="2800" dirty="0"/>
              <a:t>You want to change the result to 56</a:t>
            </a:r>
          </a:p>
          <a:p>
            <a:pPr lvl="1"/>
            <a:r>
              <a:rPr lang="en-GB" sz="2800" dirty="0"/>
              <a:t>Select the cell that contains the formula. In this case, that's D8.</a:t>
            </a:r>
          </a:p>
          <a:p>
            <a:pPr lvl="1"/>
            <a:r>
              <a:rPr lang="en-GB" sz="2800" dirty="0"/>
              <a:t>Click the Data tab, What-If Analysis and choose Goal Seek </a:t>
            </a:r>
          </a:p>
          <a:p>
            <a:pPr lvl="1"/>
            <a:r>
              <a:rPr lang="en-GB" sz="2800" dirty="0"/>
              <a:t>Set cell: D8, To value: type 56, By changing cell: C8, Enter</a:t>
            </a:r>
          </a:p>
          <a:p>
            <a:pPr lvl="1"/>
            <a:r>
              <a:rPr lang="en-GB" sz="2800" dirty="0"/>
              <a:t>The result will change to 56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908031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Seek</a:t>
            </a:r>
          </a:p>
        </p:txBody>
      </p:sp>
      <p:sp>
        <p:nvSpPr>
          <p:cNvPr id="3" name="Tartalom helye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More complicated example: </a:t>
            </a:r>
          </a:p>
          <a:p>
            <a:pPr lvl="1"/>
            <a:r>
              <a:rPr lang="en-GB" sz="2800" dirty="0"/>
              <a:t>you would like to re-calculate the loan payment example by changing the length of payments</a:t>
            </a:r>
          </a:p>
          <a:p>
            <a:pPr lvl="1"/>
            <a:r>
              <a:rPr lang="en-GB" sz="2800" dirty="0"/>
              <a:t>You want to change the monthly payment to 70 000</a:t>
            </a:r>
          </a:p>
          <a:p>
            <a:pPr lvl="1"/>
            <a:r>
              <a:rPr lang="en-GB" sz="2800" dirty="0"/>
              <a:t>First repeat the PMT exercise to get the result</a:t>
            </a:r>
          </a:p>
          <a:p>
            <a:pPr lvl="1"/>
            <a:r>
              <a:rPr lang="en-GB" sz="2800" dirty="0"/>
              <a:t>Select the cell that contains the formula. In this case, that's D4.</a:t>
            </a:r>
          </a:p>
          <a:p>
            <a:pPr lvl="1"/>
            <a:r>
              <a:rPr lang="en-GB" sz="2800" dirty="0"/>
              <a:t>Click the Data tab. In the Data Tools group, click What-If Analysis and choose Goal Seek </a:t>
            </a:r>
          </a:p>
          <a:p>
            <a:pPr lvl="1"/>
            <a:r>
              <a:rPr lang="en-GB" sz="2800" dirty="0"/>
              <a:t>Set cell: D4, To value: type -70000 (it must be a negative number, as it is a payment), By changing cell: B4 (Number of Payments), Enter</a:t>
            </a:r>
          </a:p>
          <a:p>
            <a:pPr lvl="1"/>
            <a:r>
              <a:rPr lang="en-GB" sz="2800" dirty="0"/>
              <a:t>The result will change to 70 000</a:t>
            </a:r>
          </a:p>
        </p:txBody>
      </p:sp>
    </p:spTree>
    <p:extLst>
      <p:ext uri="{BB962C8B-B14F-4D97-AF65-F5344CB8AC3E}">
        <p14:creationId xmlns:p14="http://schemas.microsoft.com/office/powerpoint/2010/main" val="13016091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VLOOKUP is an Excel function to lookup and retrieve data from a specific column in table. </a:t>
            </a:r>
            <a:endParaRPr lang="hu-HU" sz="3200" dirty="0"/>
          </a:p>
          <a:p>
            <a:r>
              <a:rPr lang="en-US" sz="3200" dirty="0"/>
              <a:t>VLOOKUP supports approximate and exact matching, and wildcards (* ?) for partial matches. </a:t>
            </a:r>
            <a:endParaRPr lang="hu-HU" sz="3200" dirty="0"/>
          </a:p>
          <a:p>
            <a:r>
              <a:rPr lang="en-US" sz="3200" dirty="0"/>
              <a:t>The "V" stands for "vertical". </a:t>
            </a:r>
            <a:endParaRPr lang="hu-HU" sz="3200" dirty="0"/>
          </a:p>
          <a:p>
            <a:r>
              <a:rPr lang="en-US" sz="3200" dirty="0"/>
              <a:t>Lookup values must appear in the first column of the table, with lookup columns to the right.</a:t>
            </a:r>
          </a:p>
        </p:txBody>
      </p:sp>
    </p:spTree>
    <p:extLst>
      <p:ext uri="{BB962C8B-B14F-4D97-AF65-F5344CB8AC3E}">
        <p14:creationId xmlns:p14="http://schemas.microsoft.com/office/powerpoint/2010/main" val="17243532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Open Practice 4.xlsx</a:t>
            </a:r>
          </a:p>
          <a:p>
            <a:r>
              <a:rPr lang="en-GB" sz="3200" dirty="0"/>
              <a:t>Search for the grade of students based on their scores:</a:t>
            </a:r>
          </a:p>
          <a:p>
            <a:pPr lvl="1"/>
            <a:r>
              <a:rPr lang="en-GB" sz="3200" b="1" dirty="0"/>
              <a:t>value</a:t>
            </a:r>
            <a:r>
              <a:rPr lang="en-GB" sz="3200" dirty="0"/>
              <a:t> - The value to look for in the first column of a table. = score</a:t>
            </a:r>
          </a:p>
          <a:p>
            <a:pPr lvl="1"/>
            <a:r>
              <a:rPr lang="en-GB" sz="3200" b="1" dirty="0"/>
              <a:t>table</a:t>
            </a:r>
            <a:r>
              <a:rPr lang="en-GB" sz="3200" dirty="0"/>
              <a:t> - The table from which to retrieve a value. = table of grades PUSH F4 to fix the range</a:t>
            </a:r>
          </a:p>
          <a:p>
            <a:pPr lvl="1"/>
            <a:r>
              <a:rPr lang="en-GB" sz="3200" b="1" dirty="0" err="1"/>
              <a:t>col_index</a:t>
            </a:r>
            <a:r>
              <a:rPr lang="en-GB" sz="3200" dirty="0"/>
              <a:t> - The column in the table from which to retrieve a value. = 2</a:t>
            </a:r>
          </a:p>
          <a:p>
            <a:pPr lvl="1"/>
            <a:r>
              <a:rPr lang="en-GB" sz="3200" b="1" dirty="0" err="1"/>
              <a:t>range_lookup</a:t>
            </a:r>
            <a:r>
              <a:rPr lang="en-GB" sz="3200" dirty="0"/>
              <a:t> - [optional] TRUE = approximate match (default). FALSE = exact match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0231879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/>
              <a:t>VLOOKUP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96440"/>
            <a:ext cx="12192000" cy="4861560"/>
          </a:xfrm>
        </p:spPr>
        <p:txBody>
          <a:bodyPr>
            <a:normAutofit fontScale="92500" lnSpcReduction="20000"/>
          </a:bodyPr>
          <a:lstStyle/>
          <a:p>
            <a:r>
              <a:rPr lang="en-GB" sz="3300" dirty="0"/>
              <a:t>Who lost her/his ID card?</a:t>
            </a:r>
          </a:p>
          <a:p>
            <a:pPr lvl="1"/>
            <a:r>
              <a:rPr lang="en-GB" sz="3300" dirty="0"/>
              <a:t>Lookup the badge number, ID-4537, in the first column and return the matching value in the same row of the fourth column (family name) </a:t>
            </a:r>
          </a:p>
          <a:p>
            <a:pPr lvl="1"/>
            <a:r>
              <a:rPr lang="en-GB" sz="3300" dirty="0"/>
              <a:t>Click into I16</a:t>
            </a:r>
          </a:p>
          <a:p>
            <a:pPr lvl="1"/>
            <a:r>
              <a:rPr lang="en-GB" sz="3300" b="1" dirty="0"/>
              <a:t>value</a:t>
            </a:r>
            <a:r>
              <a:rPr lang="en-GB" sz="3300" dirty="0"/>
              <a:t> - The value to look for in the first column of a table. =  I20</a:t>
            </a:r>
          </a:p>
          <a:p>
            <a:pPr lvl="1"/>
            <a:r>
              <a:rPr lang="en-GB" sz="3300" b="1" dirty="0"/>
              <a:t>table</a:t>
            </a:r>
            <a:r>
              <a:rPr lang="en-GB" sz="3300" dirty="0"/>
              <a:t> - The table from which to retrieve a value. = I16:L21 (PUSH F4 to fix the range)</a:t>
            </a:r>
          </a:p>
          <a:p>
            <a:pPr lvl="1"/>
            <a:r>
              <a:rPr lang="en-GB" sz="3300" b="1" dirty="0" err="1"/>
              <a:t>col_index</a:t>
            </a:r>
            <a:r>
              <a:rPr lang="en-GB" sz="3300" dirty="0"/>
              <a:t> - The column in the table from which to retrieve a value. = 4</a:t>
            </a:r>
          </a:p>
          <a:p>
            <a:pPr lvl="1"/>
            <a:r>
              <a:rPr lang="en-GB" sz="3300" b="1" dirty="0" err="1"/>
              <a:t>range_lookup</a:t>
            </a:r>
            <a:r>
              <a:rPr lang="en-GB" sz="3300" dirty="0"/>
              <a:t> - [optional] TRUE = approximate match (default). FALSE = exact match.</a:t>
            </a:r>
          </a:p>
          <a:p>
            <a:r>
              <a:rPr lang="en-GB" sz="3300" dirty="0"/>
              <a:t>What’s her/his phone number? – </a:t>
            </a:r>
            <a:r>
              <a:rPr lang="en-GB" sz="3300" b="1" dirty="0" err="1"/>
              <a:t>col_index</a:t>
            </a:r>
            <a:r>
              <a:rPr lang="en-GB" sz="3300" b="1" dirty="0"/>
              <a:t> to 2</a:t>
            </a:r>
            <a:endParaRPr lang="en-GB" sz="3300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2704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Pivot-tables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To create meaningful reports and interactive charts and dashboards.</a:t>
            </a:r>
          </a:p>
          <a:p>
            <a:r>
              <a:rPr lang="en-GB" sz="2800" dirty="0"/>
              <a:t>Open Practice 5</a:t>
            </a:r>
          </a:p>
          <a:p>
            <a:r>
              <a:rPr lang="en-GB" sz="2800" dirty="0"/>
              <a:t>We would like to show how much was the </a:t>
            </a:r>
            <a:r>
              <a:rPr lang="en-GB" sz="2800" dirty="0" err="1"/>
              <a:t>revenuefor</a:t>
            </a:r>
            <a:r>
              <a:rPr lang="en-GB" sz="2800" dirty="0"/>
              <a:t> each salesperson </a:t>
            </a:r>
          </a:p>
          <a:p>
            <a:r>
              <a:rPr lang="en-GB" sz="2800" dirty="0"/>
              <a:t>Insert – Pivot Table – New Worksheet – Pivot Table Fields, Areas</a:t>
            </a:r>
          </a:p>
          <a:p>
            <a:r>
              <a:rPr lang="en-GB" sz="2800" dirty="0"/>
              <a:t>Salesperson: drag to Rows, Revenue: drag to Values (filtered Salesperson summed up revenue)</a:t>
            </a:r>
          </a:p>
          <a:p>
            <a:r>
              <a:rPr lang="en-GB" sz="2800" dirty="0"/>
              <a:t>Select column, right mouse button, Value field settings, Number format</a:t>
            </a:r>
          </a:p>
          <a:p>
            <a:r>
              <a:rPr lang="en-GB" sz="2800" dirty="0"/>
              <a:t>Sort – Largest to smallest</a:t>
            </a:r>
          </a:p>
          <a:p>
            <a:endParaRPr lang="hu-HU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5806751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Creating charts from Pivot-tables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Insert – Pivot Chart – Bar </a:t>
            </a:r>
          </a:p>
          <a:p>
            <a:r>
              <a:rPr lang="en-GB" sz="3200" dirty="0"/>
              <a:t>Right click – Hide field buttons, format Axis – Text Options - Categories in reverse order</a:t>
            </a:r>
          </a:p>
          <a:p>
            <a:r>
              <a:rPr lang="en-GB" sz="3200" dirty="0"/>
              <a:t>Data labels</a:t>
            </a:r>
          </a:p>
          <a:p>
            <a:r>
              <a:rPr lang="en-GB" sz="3200" dirty="0"/>
              <a:t>Change your pivot: we wan to know the revenue (unit price*quantity by category</a:t>
            </a:r>
          </a:p>
          <a:p>
            <a:r>
              <a:rPr lang="en-GB" sz="3200" dirty="0"/>
              <a:t>Remove </a:t>
            </a:r>
            <a:r>
              <a:rPr lang="en-GB" sz="3200" dirty="0" err="1"/>
              <a:t>Salespeson</a:t>
            </a:r>
            <a:endParaRPr lang="en-GB" sz="3200" dirty="0"/>
          </a:p>
          <a:p>
            <a:r>
              <a:rPr lang="en-GB" sz="3200" dirty="0"/>
              <a:t>Add Category to Rows</a:t>
            </a:r>
          </a:p>
        </p:txBody>
      </p:sp>
    </p:spTree>
    <p:extLst>
      <p:ext uri="{BB962C8B-B14F-4D97-AF65-F5344CB8AC3E}">
        <p14:creationId xmlns:p14="http://schemas.microsoft.com/office/powerpoint/2010/main" val="33119528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Recording macros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US" sz="3000" dirty="0"/>
              <a:t>If you have tasks in Microsoft Excel that you do repeatedly, you can record a macro to automate those tasks. </a:t>
            </a:r>
            <a:endParaRPr lang="hu-HU" sz="3000" dirty="0"/>
          </a:p>
          <a:p>
            <a:r>
              <a:rPr lang="en-US" sz="3000" dirty="0"/>
              <a:t>A macro is an action or a set of actions that you can run as many times as you want. </a:t>
            </a:r>
            <a:endParaRPr lang="hu-HU" sz="3000" dirty="0"/>
          </a:p>
          <a:p>
            <a:r>
              <a:rPr lang="en-US" sz="3000" dirty="0"/>
              <a:t>When you create a macro, you are recording your mouse clicks and keystrokes.</a:t>
            </a:r>
            <a:endParaRPr lang="hu-HU" sz="3000" dirty="0"/>
          </a:p>
          <a:p>
            <a:r>
              <a:rPr lang="en-US" sz="3000" dirty="0"/>
              <a:t>Show the Developer tab in your Office application</a:t>
            </a:r>
          </a:p>
          <a:p>
            <a:pPr lvl="1"/>
            <a:r>
              <a:rPr lang="en-US" sz="3000" dirty="0"/>
              <a:t>On the </a:t>
            </a:r>
            <a:r>
              <a:rPr lang="en-US" sz="3000" b="1" dirty="0"/>
              <a:t>File</a:t>
            </a:r>
            <a:r>
              <a:rPr lang="en-US" sz="3000" dirty="0"/>
              <a:t> tab, go to </a:t>
            </a:r>
            <a:r>
              <a:rPr lang="en-US" sz="3000" b="1" dirty="0"/>
              <a:t>Options </a:t>
            </a:r>
            <a:r>
              <a:rPr lang="en-US" sz="3000" dirty="0"/>
              <a:t>&gt; </a:t>
            </a:r>
            <a:r>
              <a:rPr lang="en-US" sz="3000" b="1" dirty="0"/>
              <a:t>Customize Ribbon</a:t>
            </a:r>
            <a:r>
              <a:rPr lang="en-US" sz="3000" dirty="0"/>
              <a:t>.</a:t>
            </a:r>
          </a:p>
          <a:p>
            <a:pPr lvl="1"/>
            <a:r>
              <a:rPr lang="en-US" sz="3000" dirty="0"/>
              <a:t>Under </a:t>
            </a:r>
            <a:r>
              <a:rPr lang="en-US" sz="3000" b="1" dirty="0"/>
              <a:t>Customize the Ribbon</a:t>
            </a:r>
            <a:r>
              <a:rPr lang="en-US" sz="3000" dirty="0"/>
              <a:t> and under </a:t>
            </a:r>
            <a:r>
              <a:rPr lang="en-US" sz="3000" b="1" dirty="0"/>
              <a:t>Main Tabs</a:t>
            </a:r>
            <a:r>
              <a:rPr lang="en-US" sz="3000" dirty="0"/>
              <a:t>, select the </a:t>
            </a:r>
            <a:r>
              <a:rPr lang="en-US" sz="3000" b="1" dirty="0"/>
              <a:t>Developer</a:t>
            </a:r>
            <a:r>
              <a:rPr lang="en-US" sz="3000" dirty="0"/>
              <a:t> check box.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997513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dirty="0" err="1"/>
              <a:t>Macro</a:t>
            </a:r>
            <a:r>
              <a:rPr lang="hu-HU" dirty="0"/>
              <a:t>: </a:t>
            </a:r>
            <a:r>
              <a:rPr lang="hu-HU" dirty="0" err="1"/>
              <a:t>Conditional</a:t>
            </a:r>
            <a:r>
              <a:rPr lang="hu-HU" dirty="0"/>
              <a:t> </a:t>
            </a:r>
            <a:r>
              <a:rPr lang="hu-HU" dirty="0" err="1"/>
              <a:t>formatting</a:t>
            </a:r>
            <a:r>
              <a:rPr lang="hu-HU" dirty="0"/>
              <a:t> + </a:t>
            </a:r>
            <a:r>
              <a:rPr lang="hu-HU" dirty="0" err="1"/>
              <a:t>Average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846320"/>
          </a:xfrm>
        </p:spPr>
        <p:txBody>
          <a:bodyPr>
            <a:normAutofit lnSpcReduction="10000"/>
          </a:bodyPr>
          <a:lstStyle/>
          <a:p>
            <a:r>
              <a:rPr lang="en-GB" sz="3000" dirty="0"/>
              <a:t>Developer – Record Macro</a:t>
            </a:r>
          </a:p>
          <a:p>
            <a:r>
              <a:rPr lang="en-GB" sz="3000" dirty="0"/>
              <a:t>Macro name, </a:t>
            </a:r>
            <a:r>
              <a:rPr lang="en-GB" sz="3000" dirty="0" err="1"/>
              <a:t>Shorcut</a:t>
            </a:r>
            <a:r>
              <a:rPr lang="en-GB" sz="3000" dirty="0"/>
              <a:t>: </a:t>
            </a:r>
            <a:r>
              <a:rPr lang="en-GB" sz="3000" dirty="0" err="1"/>
              <a:t>Ctrl+k</a:t>
            </a:r>
            <a:r>
              <a:rPr lang="en-GB" sz="3000" dirty="0"/>
              <a:t>, OK</a:t>
            </a:r>
          </a:p>
          <a:p>
            <a:r>
              <a:rPr lang="en-GB" sz="3000" dirty="0"/>
              <a:t>Perform the following actions VERY CAREFULLY: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Select the table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Home, Conditional formatting, choose the </a:t>
            </a:r>
            <a:r>
              <a:rPr lang="en-GB" sz="3000" dirty="0" err="1"/>
              <a:t>formating</a:t>
            </a:r>
            <a:r>
              <a:rPr lang="en-GB" sz="3000" dirty="0"/>
              <a:t> you prefer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Type Average in A13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Insert the AVERAGE function – OK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Copy the function through the row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3000" dirty="0"/>
              <a:t>Click the Stop button on the bottom left corner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43835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dirty="0"/>
              <a:t>Working with multiple sheets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18032"/>
            <a:ext cx="3879079" cy="5039968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dirty="0"/>
              <a:t>Sum Across Multiple Sheets in Microsoft Excel</a:t>
            </a:r>
          </a:p>
          <a:p>
            <a:r>
              <a:rPr lang="en-GB" sz="3200" dirty="0"/>
              <a:t>Open macro.xls</a:t>
            </a:r>
          </a:p>
          <a:p>
            <a:r>
              <a:rPr lang="en-GB" sz="3200" dirty="0"/>
              <a:t>Let’s add all the average results of the 1st paper from all sheets</a:t>
            </a:r>
          </a:p>
          <a:p>
            <a:r>
              <a:rPr lang="en-GB" sz="3200" dirty="0"/>
              <a:t>Insert the SUM function from the function wizard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382" y="1478601"/>
            <a:ext cx="8356618" cy="537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0322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packages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211006-71F9-4AFE-BB65-A8699221CC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841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3256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109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8A276B6-176B-4067-82FD-C89B44799588}">
  <ds:schemaRefs>
    <ds:schemaRef ds:uri="4f627824-a7cf-4e54-9661-934e5f85792b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19514574-b5d9-49eb-9678-28308461b4ba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3042</TotalTime>
  <Words>3049</Words>
  <Application>Microsoft Office PowerPoint</Application>
  <PresentationFormat>Widescreen</PresentationFormat>
  <Paragraphs>334</Paragraphs>
  <Slides>58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72" baseType="lpstr">
      <vt:lpstr>Arial</vt:lpstr>
      <vt:lpstr>Arial Rounded MT Bold</vt:lpstr>
      <vt:lpstr>Calibri</vt:lpstr>
      <vt:lpstr>Corbel</vt:lpstr>
      <vt:lpstr>Droid Sans</vt:lpstr>
      <vt:lpstr>inherit</vt:lpstr>
      <vt:lpstr>Segoe UI</vt:lpstr>
      <vt:lpstr>Signika</vt:lpstr>
      <vt:lpstr>Symbol</vt:lpstr>
      <vt:lpstr>Times New Roman</vt:lpstr>
      <vt:lpstr>wf_segoe-ui_normal</vt:lpstr>
      <vt:lpstr>wf_segoe-ui_semibold</vt:lpstr>
      <vt:lpstr>Wingdings</vt:lpstr>
      <vt:lpstr>Banded</vt:lpstr>
      <vt:lpstr>ACCA4031: Software Applications for Business</vt:lpstr>
      <vt:lpstr>Aims: Spreadsheets</vt:lpstr>
      <vt:lpstr>spreadsheets</vt:lpstr>
      <vt:lpstr>spreadsheets</vt:lpstr>
      <vt:lpstr>Microsoft excel</vt:lpstr>
      <vt:lpstr>Microsoft excel</vt:lpstr>
      <vt:lpstr>Microsoft excel</vt:lpstr>
      <vt:lpstr>Excel- rows columns and cells</vt:lpstr>
      <vt:lpstr>Excel- workbooks and worksheetsworksheets</vt:lpstr>
      <vt:lpstr>Managing worksheets</vt:lpstr>
      <vt:lpstr>How to Enter Text and Numbers in a Cell</vt:lpstr>
      <vt:lpstr>Data types</vt:lpstr>
      <vt:lpstr>Auto complete, auto fill and auto correct</vt:lpstr>
      <vt:lpstr>Allign cell contents</vt:lpstr>
      <vt:lpstr>Text editing</vt:lpstr>
      <vt:lpstr>Formatting</vt:lpstr>
      <vt:lpstr>column and row fitting.</vt:lpstr>
      <vt:lpstr>Freeze, hide and split columns/rows (the Window menu)</vt:lpstr>
      <vt:lpstr>Insert, Delete Rows, Columns</vt:lpstr>
      <vt:lpstr>Sort, Filter</vt:lpstr>
      <vt:lpstr>Charts</vt:lpstr>
      <vt:lpstr>Selecting a Data Source</vt:lpstr>
      <vt:lpstr>Types of chart</vt:lpstr>
      <vt:lpstr>Moving and Resizing Charts</vt:lpstr>
      <vt:lpstr>Format your Chart</vt:lpstr>
      <vt:lpstr>Types of data</vt:lpstr>
      <vt:lpstr>Basic formulas</vt:lpstr>
      <vt:lpstr>Explicit values and cell references</vt:lpstr>
      <vt:lpstr>Absolute and Relative References </vt:lpstr>
      <vt:lpstr>Absolute references </vt:lpstr>
      <vt:lpstr>Basic Math Functions </vt:lpstr>
      <vt:lpstr>Task</vt:lpstr>
      <vt:lpstr>Change the case of text</vt:lpstr>
      <vt:lpstr>Conditional Formatting</vt:lpstr>
      <vt:lpstr>Functions</vt:lpstr>
      <vt:lpstr>Entering a Function 1.</vt:lpstr>
      <vt:lpstr>Entering a Function 2.</vt:lpstr>
      <vt:lpstr>AVERAGE</vt:lpstr>
      <vt:lpstr>MAX, MIN</vt:lpstr>
      <vt:lpstr>Calculate percentage</vt:lpstr>
      <vt:lpstr>The PMT financial function</vt:lpstr>
      <vt:lpstr>TRUE, FALSE, IF function</vt:lpstr>
      <vt:lpstr>PowerPoint Presentation</vt:lpstr>
      <vt:lpstr>Practice TRUE, FALSE</vt:lpstr>
      <vt:lpstr>Practice IF</vt:lpstr>
      <vt:lpstr>Goal Seek</vt:lpstr>
      <vt:lpstr>Goal Seek</vt:lpstr>
      <vt:lpstr>VLOOKUP</vt:lpstr>
      <vt:lpstr>VLOOKUP</vt:lpstr>
      <vt:lpstr>VLOOKUP</vt:lpstr>
      <vt:lpstr>Pivot-tables </vt:lpstr>
      <vt:lpstr>Creating charts from Pivot-tables</vt:lpstr>
      <vt:lpstr>Recording macros</vt:lpstr>
      <vt:lpstr>Macro: Conditional formatting + Average</vt:lpstr>
      <vt:lpstr>Working with multiple sheets </vt:lpstr>
      <vt:lpstr>Alternative packages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ACCA4031: Software and Applications for Business</dc:title>
  <dc:creator>David Williams (SOAC)</dc:creator>
  <cp:lastModifiedBy>David Williams (SOAC)</cp:lastModifiedBy>
  <cp:revision>2</cp:revision>
  <dcterms:created xsi:type="dcterms:W3CDTF">2021-01-17T14:45:14Z</dcterms:created>
  <dcterms:modified xsi:type="dcterms:W3CDTF">2021-01-24T23:15:56Z</dcterms:modified>
</cp:coreProperties>
</file>