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16"/>
  </p:notesMasterIdLst>
  <p:handoutMasterIdLst>
    <p:handoutMasterId r:id="rId17"/>
  </p:handoutMasterIdLst>
  <p:sldIdLst>
    <p:sldId id="257" r:id="rId5"/>
    <p:sldId id="258" r:id="rId6"/>
    <p:sldId id="259" r:id="rId7"/>
    <p:sldId id="261" r:id="rId8"/>
    <p:sldId id="260" r:id="rId9"/>
    <p:sldId id="262" r:id="rId10"/>
    <p:sldId id="263" r:id="rId11"/>
    <p:sldId id="264" r:id="rId12"/>
    <p:sldId id="265" r:id="rId13"/>
    <p:sldId id="267" r:id="rId14"/>
    <p:sldId id="266"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2880" userDrawn="1">
          <p15:clr>
            <a:srgbClr val="F26B43"/>
          </p15:clr>
        </p15:guide>
        <p15:guide id="3"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335B"/>
    <a:srgbClr val="CCE8DA"/>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9C6728-7006-43E8-8351-90D593697899}" v="65" dt="2022-06-30T21:04:14.4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6209" autoAdjust="0"/>
  </p:normalViewPr>
  <p:slideViewPr>
    <p:cSldViewPr snapToGrid="0">
      <p:cViewPr>
        <p:scale>
          <a:sx n="100" d="100"/>
          <a:sy n="100" d="100"/>
        </p:scale>
        <p:origin x="931" y="-653"/>
      </p:cViewPr>
      <p:guideLst>
        <p:guide pos="2880"/>
        <p:guide orient="horz" pos="216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V K" userId="c309a643dd6147aa" providerId="LiveId" clId="{199C6728-7006-43E8-8351-90D593697899}"/>
    <pc:docChg chg="undo redo custSel addSld delSld modSld sldOrd modMainMaster modNotesMaster">
      <pc:chgData name="NAV K" userId="c309a643dd6147aa" providerId="LiveId" clId="{199C6728-7006-43E8-8351-90D593697899}" dt="2022-06-30T21:04:14.414" v="15603"/>
      <pc:docMkLst>
        <pc:docMk/>
      </pc:docMkLst>
      <pc:sldChg chg="addSp delSp modSp mod ord modTransition modAnim modNotes modNotesTx">
        <pc:chgData name="NAV K" userId="c309a643dd6147aa" providerId="LiveId" clId="{199C6728-7006-43E8-8351-90D593697899}" dt="2022-06-30T21:04:14.414" v="15603"/>
        <pc:sldMkLst>
          <pc:docMk/>
          <pc:sldMk cId="752814286" sldId="257"/>
        </pc:sldMkLst>
        <pc:spChg chg="mod">
          <ac:chgData name="NAV K" userId="c309a643dd6147aa" providerId="LiveId" clId="{199C6728-7006-43E8-8351-90D593697899}" dt="2022-06-29T21:39:58.445" v="14662"/>
          <ac:spMkLst>
            <pc:docMk/>
            <pc:sldMk cId="752814286" sldId="257"/>
            <ac:spMk id="2" creationId="{286E938C-9D94-4B05-979A-D39FFC457291}"/>
          </ac:spMkLst>
        </pc:spChg>
        <pc:spChg chg="mod">
          <ac:chgData name="NAV K" userId="c309a643dd6147aa" providerId="LiveId" clId="{199C6728-7006-43E8-8351-90D593697899}" dt="2022-06-29T21:39:58.445" v="14662"/>
          <ac:spMkLst>
            <pc:docMk/>
            <pc:sldMk cId="752814286" sldId="257"/>
            <ac:spMk id="3" creationId="{D9A11267-FC52-4990-8D98-010AFABA5544}"/>
          </ac:spMkLst>
        </pc:spChg>
        <pc:picChg chg="add del mod">
          <ac:chgData name="NAV K" userId="c309a643dd6147aa" providerId="LiveId" clId="{199C6728-7006-43E8-8351-90D593697899}" dt="2022-06-30T20:51:05.807" v="15598"/>
          <ac:picMkLst>
            <pc:docMk/>
            <pc:sldMk cId="752814286" sldId="257"/>
            <ac:picMk id="4" creationId="{08AD23B7-00B5-A54B-D5F2-ACB368EEBD47}"/>
          </ac:picMkLst>
        </pc:picChg>
        <pc:picChg chg="add del mod">
          <ac:chgData name="NAV K" userId="c309a643dd6147aa" providerId="LiveId" clId="{199C6728-7006-43E8-8351-90D593697899}" dt="2022-06-30T20:53:07.873" v="15600"/>
          <ac:picMkLst>
            <pc:docMk/>
            <pc:sldMk cId="752814286" sldId="257"/>
            <ac:picMk id="5" creationId="{8ACA1902-B984-B105-33AD-FB713E5DF5A9}"/>
          </ac:picMkLst>
        </pc:picChg>
        <pc:picChg chg="add del mod">
          <ac:chgData name="NAV K" userId="c309a643dd6147aa" providerId="LiveId" clId="{199C6728-7006-43E8-8351-90D593697899}" dt="2022-06-30T20:53:40.790" v="15602"/>
          <ac:picMkLst>
            <pc:docMk/>
            <pc:sldMk cId="752814286" sldId="257"/>
            <ac:picMk id="6" creationId="{E1C85758-7BC8-5EAB-9C06-C1D179CCFA4A}"/>
          </ac:picMkLst>
        </pc:picChg>
        <pc:picChg chg="add mod">
          <ac:chgData name="NAV K" userId="c309a643dd6147aa" providerId="LiveId" clId="{199C6728-7006-43E8-8351-90D593697899}" dt="2022-06-30T21:04:14.414" v="15603"/>
          <ac:picMkLst>
            <pc:docMk/>
            <pc:sldMk cId="752814286" sldId="257"/>
            <ac:picMk id="7" creationId="{DFE89000-2C5F-565C-BFC0-C5139C6EE4CA}"/>
          </ac:picMkLst>
        </pc:picChg>
        <pc:picChg chg="mod">
          <ac:chgData name="NAV K" userId="c309a643dd6147aa" providerId="LiveId" clId="{199C6728-7006-43E8-8351-90D593697899}" dt="2022-06-29T21:39:58.445" v="14662"/>
          <ac:picMkLst>
            <pc:docMk/>
            <pc:sldMk cId="752814286" sldId="257"/>
            <ac:picMk id="14" creationId="{9A8AD548-922D-4E1D-B19C-5F6E808B8160}"/>
          </ac:picMkLst>
        </pc:picChg>
      </pc:sldChg>
      <pc:sldChg chg="addSp delSp modSp new mod modTransition setBg modAnim modNotes modNotesTx">
        <pc:chgData name="NAV K" userId="c309a643dd6147aa" providerId="LiveId" clId="{199C6728-7006-43E8-8351-90D593697899}" dt="2022-06-30T21:04:14.414" v="15603"/>
        <pc:sldMkLst>
          <pc:docMk/>
          <pc:sldMk cId="1362876849" sldId="258"/>
        </pc:sldMkLst>
        <pc:spChg chg="mod">
          <ac:chgData name="NAV K" userId="c309a643dd6147aa" providerId="LiveId" clId="{199C6728-7006-43E8-8351-90D593697899}" dt="2022-06-29T21:39:58.445" v="14662"/>
          <ac:spMkLst>
            <pc:docMk/>
            <pc:sldMk cId="1362876849" sldId="258"/>
            <ac:spMk id="2" creationId="{E0C105BF-0EB8-8DF2-CB66-22BD05F9F563}"/>
          </ac:spMkLst>
        </pc:spChg>
        <pc:spChg chg="mod">
          <ac:chgData name="NAV K" userId="c309a643dd6147aa" providerId="LiveId" clId="{199C6728-7006-43E8-8351-90D593697899}" dt="2022-06-29T21:39:58.445" v="14662"/>
          <ac:spMkLst>
            <pc:docMk/>
            <pc:sldMk cId="1362876849" sldId="258"/>
            <ac:spMk id="3" creationId="{DA56FBA1-DEB8-E8B4-C35B-E8D22D5C1DBA}"/>
          </ac:spMkLst>
        </pc:spChg>
        <pc:spChg chg="mod">
          <ac:chgData name="NAV K" userId="c309a643dd6147aa" providerId="LiveId" clId="{199C6728-7006-43E8-8351-90D593697899}" dt="2022-06-29T21:39:58.445" v="14662"/>
          <ac:spMkLst>
            <pc:docMk/>
            <pc:sldMk cId="1362876849" sldId="258"/>
            <ac:spMk id="4" creationId="{F40618E4-D3F4-3DFD-E2C5-819B3F59841D}"/>
          </ac:spMkLst>
        </pc:spChg>
        <pc:spChg chg="mod">
          <ac:chgData name="NAV K" userId="c309a643dd6147aa" providerId="LiveId" clId="{199C6728-7006-43E8-8351-90D593697899}" dt="2022-06-29T21:39:58.445" v="14662"/>
          <ac:spMkLst>
            <pc:docMk/>
            <pc:sldMk cId="1362876849" sldId="258"/>
            <ac:spMk id="5" creationId="{A1DD3B3B-0066-8926-43C7-4FD25FE04373}"/>
          </ac:spMkLst>
        </pc:spChg>
        <pc:spChg chg="mod">
          <ac:chgData name="NAV K" userId="c309a643dd6147aa" providerId="LiveId" clId="{199C6728-7006-43E8-8351-90D593697899}" dt="2022-06-29T21:39:58.445" v="14662"/>
          <ac:spMkLst>
            <pc:docMk/>
            <pc:sldMk cId="1362876849" sldId="258"/>
            <ac:spMk id="6" creationId="{6E06541D-2957-7AD3-D33E-22B2E9F0B7C1}"/>
          </ac:spMkLst>
        </pc:spChg>
        <pc:spChg chg="add mod">
          <ac:chgData name="NAV K" userId="c309a643dd6147aa" providerId="LiveId" clId="{199C6728-7006-43E8-8351-90D593697899}" dt="2022-06-29T21:39:58.445" v="14662"/>
          <ac:spMkLst>
            <pc:docMk/>
            <pc:sldMk cId="1362876849" sldId="258"/>
            <ac:spMk id="11" creationId="{A5931BE0-4B93-4D6C-878E-ACC59D6B4587}"/>
          </ac:spMkLst>
        </pc:spChg>
        <pc:spChg chg="add mod">
          <ac:chgData name="NAV K" userId="c309a643dd6147aa" providerId="LiveId" clId="{199C6728-7006-43E8-8351-90D593697899}" dt="2022-06-29T21:39:58.445" v="14662"/>
          <ac:spMkLst>
            <pc:docMk/>
            <pc:sldMk cId="1362876849" sldId="258"/>
            <ac:spMk id="13" creationId="{6959C3E7-D59B-44C4-9BBD-3BC2A41A0CB1}"/>
          </ac:spMkLst>
        </pc:spChg>
        <pc:spChg chg="mod">
          <ac:chgData name="NAV K" userId="c309a643dd6147aa" providerId="LiveId" clId="{199C6728-7006-43E8-8351-90D593697899}" dt="2022-06-29T21:39:58.445" v="14662"/>
          <ac:spMkLst>
            <pc:docMk/>
            <pc:sldMk cId="1362876849" sldId="258"/>
            <ac:spMk id="16" creationId="{6EE14B10-2C91-4CF8-ABB6-7E21AA98CC1A}"/>
          </ac:spMkLst>
        </pc:spChg>
        <pc:spChg chg="mod">
          <ac:chgData name="NAV K" userId="c309a643dd6147aa" providerId="LiveId" clId="{199C6728-7006-43E8-8351-90D593697899}" dt="2022-06-29T21:39:58.445" v="14662"/>
          <ac:spMkLst>
            <pc:docMk/>
            <pc:sldMk cId="1362876849" sldId="258"/>
            <ac:spMk id="17" creationId="{5A93B35E-1AB2-4CCC-91AC-122E57A18A55}"/>
          </ac:spMkLst>
        </pc:spChg>
        <pc:spChg chg="mod">
          <ac:chgData name="NAV K" userId="c309a643dd6147aa" providerId="LiveId" clId="{199C6728-7006-43E8-8351-90D593697899}" dt="2022-06-29T21:39:58.445" v="14662"/>
          <ac:spMkLst>
            <pc:docMk/>
            <pc:sldMk cId="1362876849" sldId="258"/>
            <ac:spMk id="18" creationId="{E9951197-11BD-489A-BF2C-E542541ABC13}"/>
          </ac:spMkLst>
        </pc:spChg>
        <pc:grpChg chg="add mod">
          <ac:chgData name="NAV K" userId="c309a643dd6147aa" providerId="LiveId" clId="{199C6728-7006-43E8-8351-90D593697899}" dt="2022-06-29T21:39:58.445" v="14662"/>
          <ac:grpSpMkLst>
            <pc:docMk/>
            <pc:sldMk cId="1362876849" sldId="258"/>
            <ac:grpSpMk id="15" creationId="{3654876B-FB01-4E58-9C9F-3D510011B13A}"/>
          </ac:grpSpMkLst>
        </pc:grpChg>
        <pc:picChg chg="add del mod">
          <ac:chgData name="NAV K" userId="c309a643dd6147aa" providerId="LiveId" clId="{199C6728-7006-43E8-8351-90D593697899}" dt="2022-06-30T20:51:05.807" v="15598"/>
          <ac:picMkLst>
            <pc:docMk/>
            <pc:sldMk cId="1362876849" sldId="258"/>
            <ac:picMk id="7" creationId="{2FA84837-C96F-FDC9-DA5C-533218A755D0}"/>
          </ac:picMkLst>
        </pc:picChg>
        <pc:picChg chg="add del mod">
          <ac:chgData name="NAV K" userId="c309a643dd6147aa" providerId="LiveId" clId="{199C6728-7006-43E8-8351-90D593697899}" dt="2022-06-30T20:53:07.873" v="15600"/>
          <ac:picMkLst>
            <pc:docMk/>
            <pc:sldMk cId="1362876849" sldId="258"/>
            <ac:picMk id="8" creationId="{80AD70C0-7E9B-30F5-F018-0FDC4EFB9E53}"/>
          </ac:picMkLst>
        </pc:picChg>
        <pc:picChg chg="add mod">
          <ac:chgData name="NAV K" userId="c309a643dd6147aa" providerId="LiveId" clId="{199C6728-7006-43E8-8351-90D593697899}" dt="2022-06-30T21:04:14.414" v="15603"/>
          <ac:picMkLst>
            <pc:docMk/>
            <pc:sldMk cId="1362876849" sldId="258"/>
            <ac:picMk id="9" creationId="{C139CD27-57D1-E2E1-3817-49EE71FD3674}"/>
          </ac:picMkLst>
        </pc:picChg>
        <pc:picChg chg="add mod">
          <ac:chgData name="NAV K" userId="c309a643dd6147aa" providerId="LiveId" clId="{199C6728-7006-43E8-8351-90D593697899}" dt="2022-06-29T21:39:58.445" v="14662"/>
          <ac:picMkLst>
            <pc:docMk/>
            <pc:sldMk cId="1362876849" sldId="258"/>
            <ac:picMk id="1026" creationId="{D3E16280-AD33-DDF9-A4E0-9CFCE31504EF}"/>
          </ac:picMkLst>
        </pc:picChg>
      </pc:sldChg>
      <pc:sldChg chg="addSp delSp modSp new mod modTransition setBg modAnim modNotes modNotesTx">
        <pc:chgData name="NAV K" userId="c309a643dd6147aa" providerId="LiveId" clId="{199C6728-7006-43E8-8351-90D593697899}" dt="2022-06-30T21:04:14.414" v="15603"/>
        <pc:sldMkLst>
          <pc:docMk/>
          <pc:sldMk cId="4093322451" sldId="259"/>
        </pc:sldMkLst>
        <pc:spChg chg="mod">
          <ac:chgData name="NAV K" userId="c309a643dd6147aa" providerId="LiveId" clId="{199C6728-7006-43E8-8351-90D593697899}" dt="2022-06-27T10:28:42.037" v="1948" actId="26606"/>
          <ac:spMkLst>
            <pc:docMk/>
            <pc:sldMk cId="4093322451" sldId="259"/>
            <ac:spMk id="2" creationId="{44F0262D-D50A-3653-7F2D-9B280E7345FF}"/>
          </ac:spMkLst>
        </pc:spChg>
        <pc:spChg chg="mod">
          <ac:chgData name="NAV K" userId="c309a643dd6147aa" providerId="LiveId" clId="{199C6728-7006-43E8-8351-90D593697899}" dt="2022-06-27T10:28:42.037" v="1948" actId="26606"/>
          <ac:spMkLst>
            <pc:docMk/>
            <pc:sldMk cId="4093322451" sldId="259"/>
            <ac:spMk id="3" creationId="{72483ADF-6A70-436B-9011-60BE9505F208}"/>
          </ac:spMkLst>
        </pc:spChg>
        <pc:spChg chg="mod">
          <ac:chgData name="NAV K" userId="c309a643dd6147aa" providerId="LiveId" clId="{199C6728-7006-43E8-8351-90D593697899}" dt="2022-06-27T10:28:42.037" v="1948" actId="26606"/>
          <ac:spMkLst>
            <pc:docMk/>
            <pc:sldMk cId="4093322451" sldId="259"/>
            <ac:spMk id="4" creationId="{1B5E1FDB-E019-6785-7BBE-05CD6308E8B2}"/>
          </ac:spMkLst>
        </pc:spChg>
        <pc:spChg chg="mod">
          <ac:chgData name="NAV K" userId="c309a643dd6147aa" providerId="LiveId" clId="{199C6728-7006-43E8-8351-90D593697899}" dt="2022-06-27T10:28:42.037" v="1948" actId="26606"/>
          <ac:spMkLst>
            <pc:docMk/>
            <pc:sldMk cId="4093322451" sldId="259"/>
            <ac:spMk id="5" creationId="{5A6CFE81-366B-535B-31E6-6D1037AB5329}"/>
          </ac:spMkLst>
        </pc:spChg>
        <pc:spChg chg="mod">
          <ac:chgData name="NAV K" userId="c309a643dd6147aa" providerId="LiveId" clId="{199C6728-7006-43E8-8351-90D593697899}" dt="2022-06-27T10:28:42.037" v="1948" actId="26606"/>
          <ac:spMkLst>
            <pc:docMk/>
            <pc:sldMk cId="4093322451" sldId="259"/>
            <ac:spMk id="6" creationId="{4878EF3F-048F-62D6-FBEE-EDBC27F54D87}"/>
          </ac:spMkLst>
        </pc:spChg>
        <pc:spChg chg="add del">
          <ac:chgData name="NAV K" userId="c309a643dd6147aa" providerId="LiveId" clId="{199C6728-7006-43E8-8351-90D593697899}" dt="2022-06-27T10:28:42.037" v="1948" actId="26606"/>
          <ac:spMkLst>
            <pc:docMk/>
            <pc:sldMk cId="4093322451" sldId="259"/>
            <ac:spMk id="11" creationId="{A5931BE0-4B93-4D6C-878E-ACC59D6B4587}"/>
          </ac:spMkLst>
        </pc:spChg>
        <pc:spChg chg="add del">
          <ac:chgData name="NAV K" userId="c309a643dd6147aa" providerId="LiveId" clId="{199C6728-7006-43E8-8351-90D593697899}" dt="2022-06-27T10:28:42.037" v="1948" actId="26606"/>
          <ac:spMkLst>
            <pc:docMk/>
            <pc:sldMk cId="4093322451" sldId="259"/>
            <ac:spMk id="13" creationId="{6959C3E7-D59B-44C4-9BBD-3BC2A41A0CB1}"/>
          </ac:spMkLst>
        </pc:spChg>
        <pc:grpChg chg="add del">
          <ac:chgData name="NAV K" userId="c309a643dd6147aa" providerId="LiveId" clId="{199C6728-7006-43E8-8351-90D593697899}" dt="2022-06-27T10:28:42.037" v="1948" actId="26606"/>
          <ac:grpSpMkLst>
            <pc:docMk/>
            <pc:sldMk cId="4093322451" sldId="259"/>
            <ac:grpSpMk id="15" creationId="{3654876B-FB01-4E58-9C9F-3D510011B13A}"/>
          </ac:grpSpMkLst>
        </pc:grpChg>
        <pc:picChg chg="add del mod">
          <ac:chgData name="NAV K" userId="c309a643dd6147aa" providerId="LiveId" clId="{199C6728-7006-43E8-8351-90D593697899}" dt="2022-06-30T20:51:05.807" v="15598"/>
          <ac:picMkLst>
            <pc:docMk/>
            <pc:sldMk cId="4093322451" sldId="259"/>
            <ac:picMk id="7" creationId="{4925ADFD-588C-44E5-9B07-6848D125367C}"/>
          </ac:picMkLst>
        </pc:picChg>
        <pc:picChg chg="add mod">
          <ac:chgData name="NAV K" userId="c309a643dd6147aa" providerId="LiveId" clId="{199C6728-7006-43E8-8351-90D593697899}" dt="2022-06-30T21:04:14.414" v="15603"/>
          <ac:picMkLst>
            <pc:docMk/>
            <pc:sldMk cId="4093322451" sldId="259"/>
            <ac:picMk id="8" creationId="{1CE2DE39-D97B-5C1C-2AC6-8D0F64CEDACB}"/>
          </ac:picMkLst>
        </pc:picChg>
      </pc:sldChg>
      <pc:sldChg chg="addSp delSp modSp new mod modTransition setBg modClrScheme modAnim chgLayout modNotes modNotesTx">
        <pc:chgData name="NAV K" userId="c309a643dd6147aa" providerId="LiveId" clId="{199C6728-7006-43E8-8351-90D593697899}" dt="2022-06-30T21:04:14.414" v="15603"/>
        <pc:sldMkLst>
          <pc:docMk/>
          <pc:sldMk cId="2388424406" sldId="260"/>
        </pc:sldMkLst>
        <pc:spChg chg="del mod ord">
          <ac:chgData name="NAV K" userId="c309a643dd6147aa" providerId="LiveId" clId="{199C6728-7006-43E8-8351-90D593697899}" dt="2022-06-27T08:59:22.440" v="1087" actId="700"/>
          <ac:spMkLst>
            <pc:docMk/>
            <pc:sldMk cId="2388424406" sldId="260"/>
            <ac:spMk id="2" creationId="{BE5BCC63-EEE8-4364-5DD3-3791B3909784}"/>
          </ac:spMkLst>
        </pc:spChg>
        <pc:spChg chg="del mod ord">
          <ac:chgData name="NAV K" userId="c309a643dd6147aa" providerId="LiveId" clId="{199C6728-7006-43E8-8351-90D593697899}" dt="2022-06-27T08:59:22.440" v="1087" actId="700"/>
          <ac:spMkLst>
            <pc:docMk/>
            <pc:sldMk cId="2388424406" sldId="260"/>
            <ac:spMk id="3" creationId="{42AC366E-6E06-7AD0-0484-CD82E2749B58}"/>
          </ac:spMkLst>
        </pc:spChg>
        <pc:spChg chg="del">
          <ac:chgData name="NAV K" userId="c309a643dd6147aa" providerId="LiveId" clId="{199C6728-7006-43E8-8351-90D593697899}" dt="2022-06-27T08:59:22.440" v="1087" actId="700"/>
          <ac:spMkLst>
            <pc:docMk/>
            <pc:sldMk cId="2388424406" sldId="260"/>
            <ac:spMk id="4" creationId="{6507F810-C24E-B410-A95F-2CC2F4A9C465}"/>
          </ac:spMkLst>
        </pc:spChg>
        <pc:spChg chg="del">
          <ac:chgData name="NAV K" userId="c309a643dd6147aa" providerId="LiveId" clId="{199C6728-7006-43E8-8351-90D593697899}" dt="2022-06-27T08:59:22.440" v="1087" actId="700"/>
          <ac:spMkLst>
            <pc:docMk/>
            <pc:sldMk cId="2388424406" sldId="260"/>
            <ac:spMk id="5" creationId="{CC5CCCF8-CF3A-E481-5071-55FE19AD1EEB}"/>
          </ac:spMkLst>
        </pc:spChg>
        <pc:spChg chg="del">
          <ac:chgData name="NAV K" userId="c309a643dd6147aa" providerId="LiveId" clId="{199C6728-7006-43E8-8351-90D593697899}" dt="2022-06-27T08:59:22.440" v="1087" actId="700"/>
          <ac:spMkLst>
            <pc:docMk/>
            <pc:sldMk cId="2388424406" sldId="260"/>
            <ac:spMk id="6" creationId="{32140AD9-FD5D-D83D-272B-46350FFD2BFB}"/>
          </ac:spMkLst>
        </pc:spChg>
        <pc:spChg chg="del">
          <ac:chgData name="NAV K" userId="c309a643dd6147aa" providerId="LiveId" clId="{199C6728-7006-43E8-8351-90D593697899}" dt="2022-06-27T08:59:22.440" v="1087" actId="700"/>
          <ac:spMkLst>
            <pc:docMk/>
            <pc:sldMk cId="2388424406" sldId="260"/>
            <ac:spMk id="7" creationId="{C4C2632C-FAF6-3F66-5013-61E462899987}"/>
          </ac:spMkLst>
        </pc:spChg>
        <pc:spChg chg="del">
          <ac:chgData name="NAV K" userId="c309a643dd6147aa" providerId="LiveId" clId="{199C6728-7006-43E8-8351-90D593697899}" dt="2022-06-27T08:59:22.440" v="1087" actId="700"/>
          <ac:spMkLst>
            <pc:docMk/>
            <pc:sldMk cId="2388424406" sldId="260"/>
            <ac:spMk id="8" creationId="{32010AD4-B863-87FD-333C-5F4A4EA58205}"/>
          </ac:spMkLst>
        </pc:spChg>
        <pc:spChg chg="del">
          <ac:chgData name="NAV K" userId="c309a643dd6147aa" providerId="LiveId" clId="{199C6728-7006-43E8-8351-90D593697899}" dt="2022-06-27T08:59:22.440" v="1087" actId="700"/>
          <ac:spMkLst>
            <pc:docMk/>
            <pc:sldMk cId="2388424406" sldId="260"/>
            <ac:spMk id="9" creationId="{982615FB-872F-54D9-F1CC-1BC06377F5E0}"/>
          </ac:spMkLst>
        </pc:spChg>
        <pc:spChg chg="del">
          <ac:chgData name="NAV K" userId="c309a643dd6147aa" providerId="LiveId" clId="{199C6728-7006-43E8-8351-90D593697899}" dt="2022-06-27T08:59:22.440" v="1087" actId="700"/>
          <ac:spMkLst>
            <pc:docMk/>
            <pc:sldMk cId="2388424406" sldId="260"/>
            <ac:spMk id="10" creationId="{996C80E7-DAEC-A599-F49A-758A9449FF4E}"/>
          </ac:spMkLst>
        </pc:spChg>
        <pc:spChg chg="del">
          <ac:chgData name="NAV K" userId="c309a643dd6147aa" providerId="LiveId" clId="{199C6728-7006-43E8-8351-90D593697899}" dt="2022-06-27T08:59:22.440" v="1087" actId="700"/>
          <ac:spMkLst>
            <pc:docMk/>
            <pc:sldMk cId="2388424406" sldId="260"/>
            <ac:spMk id="11" creationId="{74FB29C2-AE8F-1CA8-7F8D-F3CF3440C638}"/>
          </ac:spMkLst>
        </pc:spChg>
        <pc:spChg chg="del">
          <ac:chgData name="NAV K" userId="c309a643dd6147aa" providerId="LiveId" clId="{199C6728-7006-43E8-8351-90D593697899}" dt="2022-06-27T08:59:22.440" v="1087" actId="700"/>
          <ac:spMkLst>
            <pc:docMk/>
            <pc:sldMk cId="2388424406" sldId="260"/>
            <ac:spMk id="12" creationId="{7989DC9A-3FD8-0C54-A960-920238FDC367}"/>
          </ac:spMkLst>
        </pc:spChg>
        <pc:spChg chg="del">
          <ac:chgData name="NAV K" userId="c309a643dd6147aa" providerId="LiveId" clId="{199C6728-7006-43E8-8351-90D593697899}" dt="2022-06-27T08:59:22.440" v="1087" actId="700"/>
          <ac:spMkLst>
            <pc:docMk/>
            <pc:sldMk cId="2388424406" sldId="260"/>
            <ac:spMk id="13" creationId="{B024EE8F-53A7-7A86-4DB0-040B6C083A1D}"/>
          </ac:spMkLst>
        </pc:spChg>
        <pc:spChg chg="del">
          <ac:chgData name="NAV K" userId="c309a643dd6147aa" providerId="LiveId" clId="{199C6728-7006-43E8-8351-90D593697899}" dt="2022-06-27T08:59:22.440" v="1087" actId="700"/>
          <ac:spMkLst>
            <pc:docMk/>
            <pc:sldMk cId="2388424406" sldId="260"/>
            <ac:spMk id="14" creationId="{323EBE24-3B0B-B364-F23C-8F1AE09E9302}"/>
          </ac:spMkLst>
        </pc:spChg>
        <pc:spChg chg="mod ord">
          <ac:chgData name="NAV K" userId="c309a643dd6147aa" providerId="LiveId" clId="{199C6728-7006-43E8-8351-90D593697899}" dt="2022-06-29T21:39:58.445" v="14662"/>
          <ac:spMkLst>
            <pc:docMk/>
            <pc:sldMk cId="2388424406" sldId="260"/>
            <ac:spMk id="15" creationId="{BC2AE409-22BC-9BEF-3F4B-17C2C9124703}"/>
          </ac:spMkLst>
        </pc:spChg>
        <pc:spChg chg="mod ord">
          <ac:chgData name="NAV K" userId="c309a643dd6147aa" providerId="LiveId" clId="{199C6728-7006-43E8-8351-90D593697899}" dt="2022-06-29T21:39:58.445" v="14662"/>
          <ac:spMkLst>
            <pc:docMk/>
            <pc:sldMk cId="2388424406" sldId="260"/>
            <ac:spMk id="16" creationId="{69C370DB-6BE3-97A6-305C-82A519D94C37}"/>
          </ac:spMkLst>
        </pc:spChg>
        <pc:spChg chg="mod ord">
          <ac:chgData name="NAV K" userId="c309a643dd6147aa" providerId="LiveId" clId="{199C6728-7006-43E8-8351-90D593697899}" dt="2022-06-29T21:39:58.445" v="14662"/>
          <ac:spMkLst>
            <pc:docMk/>
            <pc:sldMk cId="2388424406" sldId="260"/>
            <ac:spMk id="17" creationId="{30B9902D-7E9F-27E0-C4A7-074D680A5E47}"/>
          </ac:spMkLst>
        </pc:spChg>
        <pc:spChg chg="add mod ord">
          <ac:chgData name="NAV K" userId="c309a643dd6147aa" providerId="LiveId" clId="{199C6728-7006-43E8-8351-90D593697899}" dt="2022-06-29T21:39:58.445" v="14662"/>
          <ac:spMkLst>
            <pc:docMk/>
            <pc:sldMk cId="2388424406" sldId="260"/>
            <ac:spMk id="18" creationId="{85A15AFD-8CEE-66C5-044F-E4AE14EA09E4}"/>
          </ac:spMkLst>
        </pc:spChg>
        <pc:spChg chg="add del mod ord">
          <ac:chgData name="NAV K" userId="c309a643dd6147aa" providerId="LiveId" clId="{199C6728-7006-43E8-8351-90D593697899}" dt="2022-06-27T10:49:30.694" v="2442" actId="26606"/>
          <ac:spMkLst>
            <pc:docMk/>
            <pc:sldMk cId="2388424406" sldId="260"/>
            <ac:spMk id="19" creationId="{28EAB056-8689-41CE-9200-6EED456BAB9F}"/>
          </ac:spMkLst>
        </pc:spChg>
        <pc:spChg chg="add del">
          <ac:chgData name="NAV K" userId="c309a643dd6147aa" providerId="LiveId" clId="{199C6728-7006-43E8-8351-90D593697899}" dt="2022-06-27T10:49:19.477" v="2439" actId="26606"/>
          <ac:spMkLst>
            <pc:docMk/>
            <pc:sldMk cId="2388424406" sldId="260"/>
            <ac:spMk id="25" creationId="{60B7752B-728D-4CA3-8923-C4F7F77029E3}"/>
          </ac:spMkLst>
        </pc:spChg>
        <pc:spChg chg="add del">
          <ac:chgData name="NAV K" userId="c309a643dd6147aa" providerId="LiveId" clId="{199C6728-7006-43E8-8351-90D593697899}" dt="2022-06-27T10:49:19.477" v="2439" actId="26606"/>
          <ac:spMkLst>
            <pc:docMk/>
            <pc:sldMk cId="2388424406" sldId="260"/>
            <ac:spMk id="27" creationId="{88392DC7-0988-443B-A0D0-E726C7DB622B}"/>
          </ac:spMkLst>
        </pc:spChg>
        <pc:spChg chg="add del">
          <ac:chgData name="NAV K" userId="c309a643dd6147aa" providerId="LiveId" clId="{199C6728-7006-43E8-8351-90D593697899}" dt="2022-06-27T10:49:30.662" v="2441" actId="26606"/>
          <ac:spMkLst>
            <pc:docMk/>
            <pc:sldMk cId="2388424406" sldId="260"/>
            <ac:spMk id="33" creationId="{60B7752B-728D-4CA3-8923-C4F7F77029E3}"/>
          </ac:spMkLst>
        </pc:spChg>
        <pc:spChg chg="add del">
          <ac:chgData name="NAV K" userId="c309a643dd6147aa" providerId="LiveId" clId="{199C6728-7006-43E8-8351-90D593697899}" dt="2022-06-27T10:49:30.662" v="2441" actId="26606"/>
          <ac:spMkLst>
            <pc:docMk/>
            <pc:sldMk cId="2388424406" sldId="260"/>
            <ac:spMk id="37" creationId="{AFF323B2-FCDB-4497-8AF0-2F7A3C881B85}"/>
          </ac:spMkLst>
        </pc:spChg>
        <pc:spChg chg="add del">
          <ac:chgData name="NAV K" userId="c309a643dd6147aa" providerId="LiveId" clId="{199C6728-7006-43E8-8351-90D593697899}" dt="2022-06-27T10:50:24.971" v="2451" actId="26606"/>
          <ac:spMkLst>
            <pc:docMk/>
            <pc:sldMk cId="2388424406" sldId="260"/>
            <ac:spMk id="40" creationId="{60B7752B-728D-4CA3-8923-C4F7F77029E3}"/>
          </ac:spMkLst>
        </pc:spChg>
        <pc:spChg chg="add del">
          <ac:chgData name="NAV K" userId="c309a643dd6147aa" providerId="LiveId" clId="{199C6728-7006-43E8-8351-90D593697899}" dt="2022-06-27T10:50:24.971" v="2451" actId="26606"/>
          <ac:spMkLst>
            <pc:docMk/>
            <pc:sldMk cId="2388424406" sldId="260"/>
            <ac:spMk id="41" creationId="{88392DC7-0988-443B-A0D0-E726C7DB622B}"/>
          </ac:spMkLst>
        </pc:spChg>
        <pc:spChg chg="add mod">
          <ac:chgData name="NAV K" userId="c309a643dd6147aa" providerId="LiveId" clId="{199C6728-7006-43E8-8351-90D593697899}" dt="2022-06-29T21:39:58.445" v="14662"/>
          <ac:spMkLst>
            <pc:docMk/>
            <pc:sldMk cId="2388424406" sldId="260"/>
            <ac:spMk id="47" creationId="{60B7752B-728D-4CA3-8923-C4F7F77029E3}"/>
          </ac:spMkLst>
        </pc:spChg>
        <pc:spChg chg="mod">
          <ac:chgData name="NAV K" userId="c309a643dd6147aa" providerId="LiveId" clId="{199C6728-7006-43E8-8351-90D593697899}" dt="2022-06-29T21:39:58.445" v="14662"/>
          <ac:spMkLst>
            <pc:docMk/>
            <pc:sldMk cId="2388424406" sldId="260"/>
            <ac:spMk id="50" creationId="{EB48C7E5-9699-4FB1-9EEE-581C686293C0}"/>
          </ac:spMkLst>
        </pc:spChg>
        <pc:spChg chg="mod">
          <ac:chgData name="NAV K" userId="c309a643dd6147aa" providerId="LiveId" clId="{199C6728-7006-43E8-8351-90D593697899}" dt="2022-06-29T21:39:58.445" v="14662"/>
          <ac:spMkLst>
            <pc:docMk/>
            <pc:sldMk cId="2388424406" sldId="260"/>
            <ac:spMk id="51" creationId="{316993F2-7052-4269-8B81-AC271D2D9911}"/>
          </ac:spMkLst>
        </pc:spChg>
        <pc:spChg chg="add mod">
          <ac:chgData name="NAV K" userId="c309a643dd6147aa" providerId="LiveId" clId="{199C6728-7006-43E8-8351-90D593697899}" dt="2022-06-29T21:39:58.445" v="14662"/>
          <ac:spMkLst>
            <pc:docMk/>
            <pc:sldMk cId="2388424406" sldId="260"/>
            <ac:spMk id="53" creationId="{52D58DC7-20C8-4471-BAA7-B296A2AEC3F6}"/>
          </ac:spMkLst>
        </pc:spChg>
        <pc:spChg chg="add mod">
          <ac:chgData name="NAV K" userId="c309a643dd6147aa" providerId="LiveId" clId="{199C6728-7006-43E8-8351-90D593697899}" dt="2022-06-29T21:39:58.445" v="14662"/>
          <ac:spMkLst>
            <pc:docMk/>
            <pc:sldMk cId="2388424406" sldId="260"/>
            <ac:spMk id="55" creationId="{8E4AABAC-100B-437F-86D3-981412859411}"/>
          </ac:spMkLst>
        </pc:spChg>
        <pc:spChg chg="add mod">
          <ac:chgData name="NAV K" userId="c309a643dd6147aa" providerId="LiveId" clId="{199C6728-7006-43E8-8351-90D593697899}" dt="2022-06-29T21:39:58.445" v="14662"/>
          <ac:spMkLst>
            <pc:docMk/>
            <pc:sldMk cId="2388424406" sldId="260"/>
            <ac:spMk id="57" creationId="{1DFD33E0-4D46-4176-BAE2-6AED15231C59}"/>
          </ac:spMkLst>
        </pc:spChg>
        <pc:spChg chg="add mod">
          <ac:chgData name="NAV K" userId="c309a643dd6147aa" providerId="LiveId" clId="{199C6728-7006-43E8-8351-90D593697899}" dt="2022-06-29T21:39:58.445" v="14662"/>
          <ac:spMkLst>
            <pc:docMk/>
            <pc:sldMk cId="2388424406" sldId="260"/>
            <ac:spMk id="59" creationId="{022B5D87-7689-4E7F-B03A-7F803B5DF799}"/>
          </ac:spMkLst>
        </pc:spChg>
        <pc:grpChg chg="add del">
          <ac:chgData name="NAV K" userId="c309a643dd6147aa" providerId="LiveId" clId="{199C6728-7006-43E8-8351-90D593697899}" dt="2022-06-27T10:49:30.662" v="2441" actId="26606"/>
          <ac:grpSpMkLst>
            <pc:docMk/>
            <pc:sldMk cId="2388424406" sldId="260"/>
            <ac:grpSpMk id="29" creationId="{7B7CADF7-83F2-4D18-8E02-975078DBAAB2}"/>
          </ac:grpSpMkLst>
        </pc:grpChg>
        <pc:grpChg chg="add del">
          <ac:chgData name="NAV K" userId="c309a643dd6147aa" providerId="LiveId" clId="{199C6728-7006-43E8-8351-90D593697899}" dt="2022-06-27T10:49:30.662" v="2441" actId="26606"/>
          <ac:grpSpMkLst>
            <pc:docMk/>
            <pc:sldMk cId="2388424406" sldId="260"/>
            <ac:grpSpMk id="34" creationId="{F76A531C-147A-4C94-B721-EA95D8E88BB2}"/>
          </ac:grpSpMkLst>
        </pc:grpChg>
        <pc:grpChg chg="add mod">
          <ac:chgData name="NAV K" userId="c309a643dd6147aa" providerId="LiveId" clId="{199C6728-7006-43E8-8351-90D593697899}" dt="2022-06-29T21:39:58.445" v="14662"/>
          <ac:grpSpMkLst>
            <pc:docMk/>
            <pc:sldMk cId="2388424406" sldId="260"/>
            <ac:grpSpMk id="49" creationId="{20205E53-D75C-4F15-A4A3-21DA0826FCE9}"/>
          </ac:grpSpMkLst>
        </pc:grpChg>
        <pc:graphicFrameChg chg="add del">
          <ac:chgData name="NAV K" userId="c309a643dd6147aa" providerId="LiveId" clId="{199C6728-7006-43E8-8351-90D593697899}" dt="2022-06-27T10:49:19.477" v="2439" actId="26606"/>
          <ac:graphicFrameMkLst>
            <pc:docMk/>
            <pc:sldMk cId="2388424406" sldId="260"/>
            <ac:graphicFrameMk id="21" creationId="{16C43679-4C1C-3D1D-617A-D349DB7981ED}"/>
          </ac:graphicFrameMkLst>
        </pc:graphicFrameChg>
        <pc:graphicFrameChg chg="add del">
          <ac:chgData name="NAV K" userId="c309a643dd6147aa" providerId="LiveId" clId="{199C6728-7006-43E8-8351-90D593697899}" dt="2022-06-27T10:49:30.662" v="2441" actId="26606"/>
          <ac:graphicFrameMkLst>
            <pc:docMk/>
            <pc:sldMk cId="2388424406" sldId="260"/>
            <ac:graphicFrameMk id="38" creationId="{368BBAF3-77D0-A57E-7030-1C2F48BE52CE}"/>
          </ac:graphicFrameMkLst>
        </pc:graphicFrameChg>
        <pc:graphicFrameChg chg="add mod modGraphic">
          <ac:chgData name="NAV K" userId="c309a643dd6147aa" providerId="LiveId" clId="{199C6728-7006-43E8-8351-90D593697899}" dt="2022-06-29T21:39:58.445" v="14662"/>
          <ac:graphicFrameMkLst>
            <pc:docMk/>
            <pc:sldMk cId="2388424406" sldId="260"/>
            <ac:graphicFrameMk id="42" creationId="{16C43679-4C1C-3D1D-617A-D349DB7981ED}"/>
          </ac:graphicFrameMkLst>
        </pc:graphicFrameChg>
        <pc:picChg chg="add del mod">
          <ac:chgData name="NAV K" userId="c309a643dd6147aa" providerId="LiveId" clId="{199C6728-7006-43E8-8351-90D593697899}" dt="2022-06-30T20:51:05.807" v="15598"/>
          <ac:picMkLst>
            <pc:docMk/>
            <pc:sldMk cId="2388424406" sldId="260"/>
            <ac:picMk id="2" creationId="{18B3352B-1910-E55B-6BC1-9E48F070601E}"/>
          </ac:picMkLst>
        </pc:picChg>
        <pc:picChg chg="add mod">
          <ac:chgData name="NAV K" userId="c309a643dd6147aa" providerId="LiveId" clId="{199C6728-7006-43E8-8351-90D593697899}" dt="2022-06-30T21:04:14.414" v="15603"/>
          <ac:picMkLst>
            <pc:docMk/>
            <pc:sldMk cId="2388424406" sldId="260"/>
            <ac:picMk id="3" creationId="{F9D529CF-F963-0BFE-7281-ADD3C5B7D29A}"/>
          </ac:picMkLst>
        </pc:picChg>
      </pc:sldChg>
      <pc:sldChg chg="addSp delSp modSp new mod modTransition setBg modAnim modNotes modNotesTx">
        <pc:chgData name="NAV K" userId="c309a643dd6147aa" providerId="LiveId" clId="{199C6728-7006-43E8-8351-90D593697899}" dt="2022-06-30T21:04:14.414" v="15603"/>
        <pc:sldMkLst>
          <pc:docMk/>
          <pc:sldMk cId="4190191905" sldId="261"/>
        </pc:sldMkLst>
        <pc:spChg chg="mod">
          <ac:chgData name="NAV K" userId="c309a643dd6147aa" providerId="LiveId" clId="{199C6728-7006-43E8-8351-90D593697899}" dt="2022-06-29T21:39:58.445" v="14662"/>
          <ac:spMkLst>
            <pc:docMk/>
            <pc:sldMk cId="4190191905" sldId="261"/>
            <ac:spMk id="2" creationId="{3D8CF9DC-E3F0-D7F7-7242-B7A7D168441E}"/>
          </ac:spMkLst>
        </pc:spChg>
        <pc:spChg chg="del mod">
          <ac:chgData name="NAV K" userId="c309a643dd6147aa" providerId="LiveId" clId="{199C6728-7006-43E8-8351-90D593697899}" dt="2022-06-27T10:28:19.381" v="1946" actId="26606"/>
          <ac:spMkLst>
            <pc:docMk/>
            <pc:sldMk cId="4190191905" sldId="261"/>
            <ac:spMk id="3" creationId="{7EDA400C-22B2-02B2-912A-C3E8741965A7}"/>
          </ac:spMkLst>
        </pc:spChg>
        <pc:spChg chg="mod">
          <ac:chgData name="NAV K" userId="c309a643dd6147aa" providerId="LiveId" clId="{199C6728-7006-43E8-8351-90D593697899}" dt="2022-06-29T21:39:58.445" v="14662"/>
          <ac:spMkLst>
            <pc:docMk/>
            <pc:sldMk cId="4190191905" sldId="261"/>
            <ac:spMk id="4" creationId="{68B92F12-732B-0323-E388-BE05CF5CFDE2}"/>
          </ac:spMkLst>
        </pc:spChg>
        <pc:spChg chg="mod">
          <ac:chgData name="NAV K" userId="c309a643dd6147aa" providerId="LiveId" clId="{199C6728-7006-43E8-8351-90D593697899}" dt="2022-06-29T21:39:58.445" v="14662"/>
          <ac:spMkLst>
            <pc:docMk/>
            <pc:sldMk cId="4190191905" sldId="261"/>
            <ac:spMk id="5" creationId="{0052D33D-DC02-EB28-DB0D-B380F0BAC932}"/>
          </ac:spMkLst>
        </pc:spChg>
        <pc:spChg chg="mod">
          <ac:chgData name="NAV K" userId="c309a643dd6147aa" providerId="LiveId" clId="{199C6728-7006-43E8-8351-90D593697899}" dt="2022-06-29T21:39:58.445" v="14662"/>
          <ac:spMkLst>
            <pc:docMk/>
            <pc:sldMk cId="4190191905" sldId="261"/>
            <ac:spMk id="6" creationId="{AB318E05-4F9B-F193-4537-9B25B99D1C29}"/>
          </ac:spMkLst>
        </pc:spChg>
        <pc:spChg chg="add mod">
          <ac:chgData name="NAV K" userId="c309a643dd6147aa" providerId="LiveId" clId="{199C6728-7006-43E8-8351-90D593697899}" dt="2022-06-29T21:39:58.445" v="14662"/>
          <ac:spMkLst>
            <pc:docMk/>
            <pc:sldMk cId="4190191905" sldId="261"/>
            <ac:spMk id="12" creationId="{60B7752B-728D-4CA3-8923-C4F7F77029E3}"/>
          </ac:spMkLst>
        </pc:spChg>
        <pc:spChg chg="mod">
          <ac:chgData name="NAV K" userId="c309a643dd6147aa" providerId="LiveId" clId="{199C6728-7006-43E8-8351-90D593697899}" dt="2022-06-29T21:39:58.445" v="14662"/>
          <ac:spMkLst>
            <pc:docMk/>
            <pc:sldMk cId="4190191905" sldId="261"/>
            <ac:spMk id="15" creationId="{EB48C7E5-9699-4FB1-9EEE-581C686293C0}"/>
          </ac:spMkLst>
        </pc:spChg>
        <pc:spChg chg="mod">
          <ac:chgData name="NAV K" userId="c309a643dd6147aa" providerId="LiveId" clId="{199C6728-7006-43E8-8351-90D593697899}" dt="2022-06-29T21:39:58.445" v="14662"/>
          <ac:spMkLst>
            <pc:docMk/>
            <pc:sldMk cId="4190191905" sldId="261"/>
            <ac:spMk id="16" creationId="{316993F2-7052-4269-8B81-AC271D2D9911}"/>
          </ac:spMkLst>
        </pc:spChg>
        <pc:spChg chg="add mod">
          <ac:chgData name="NAV K" userId="c309a643dd6147aa" providerId="LiveId" clId="{199C6728-7006-43E8-8351-90D593697899}" dt="2022-06-29T21:39:58.445" v="14662"/>
          <ac:spMkLst>
            <pc:docMk/>
            <pc:sldMk cId="4190191905" sldId="261"/>
            <ac:spMk id="18" creationId="{52D58DC7-20C8-4471-BAA7-B296A2AEC3F6}"/>
          </ac:spMkLst>
        </pc:spChg>
        <pc:spChg chg="add mod">
          <ac:chgData name="NAV K" userId="c309a643dd6147aa" providerId="LiveId" clId="{199C6728-7006-43E8-8351-90D593697899}" dt="2022-06-29T21:39:58.445" v="14662"/>
          <ac:spMkLst>
            <pc:docMk/>
            <pc:sldMk cId="4190191905" sldId="261"/>
            <ac:spMk id="20" creationId="{8E4AABAC-100B-437F-86D3-981412859411}"/>
          </ac:spMkLst>
        </pc:spChg>
        <pc:spChg chg="add mod">
          <ac:chgData name="NAV K" userId="c309a643dd6147aa" providerId="LiveId" clId="{199C6728-7006-43E8-8351-90D593697899}" dt="2022-06-29T21:39:58.445" v="14662"/>
          <ac:spMkLst>
            <pc:docMk/>
            <pc:sldMk cId="4190191905" sldId="261"/>
            <ac:spMk id="22" creationId="{1DFD33E0-4D46-4176-BAE2-6AED15231C59}"/>
          </ac:spMkLst>
        </pc:spChg>
        <pc:spChg chg="add mod">
          <ac:chgData name="NAV K" userId="c309a643dd6147aa" providerId="LiveId" clId="{199C6728-7006-43E8-8351-90D593697899}" dt="2022-06-29T21:39:58.445" v="14662"/>
          <ac:spMkLst>
            <pc:docMk/>
            <pc:sldMk cId="4190191905" sldId="261"/>
            <ac:spMk id="24" creationId="{022B5D87-7689-4E7F-B03A-7F803B5DF799}"/>
          </ac:spMkLst>
        </pc:spChg>
        <pc:grpChg chg="add mod">
          <ac:chgData name="NAV K" userId="c309a643dd6147aa" providerId="LiveId" clId="{199C6728-7006-43E8-8351-90D593697899}" dt="2022-06-29T21:39:58.445" v="14662"/>
          <ac:grpSpMkLst>
            <pc:docMk/>
            <pc:sldMk cId="4190191905" sldId="261"/>
            <ac:grpSpMk id="14" creationId="{20205E53-D75C-4F15-A4A3-21DA0826FCE9}"/>
          </ac:grpSpMkLst>
        </pc:grpChg>
        <pc:graphicFrameChg chg="add mod">
          <ac:chgData name="NAV K" userId="c309a643dd6147aa" providerId="LiveId" clId="{199C6728-7006-43E8-8351-90D593697899}" dt="2022-06-29T21:39:58.445" v="14662"/>
          <ac:graphicFrameMkLst>
            <pc:docMk/>
            <pc:sldMk cId="4190191905" sldId="261"/>
            <ac:graphicFrameMk id="8" creationId="{28FC441D-6EC4-91DF-48C6-124A788C196A}"/>
          </ac:graphicFrameMkLst>
        </pc:graphicFrameChg>
        <pc:picChg chg="add del mod">
          <ac:chgData name="NAV K" userId="c309a643dd6147aa" providerId="LiveId" clId="{199C6728-7006-43E8-8351-90D593697899}" dt="2022-06-30T20:51:05.807" v="15598"/>
          <ac:picMkLst>
            <pc:docMk/>
            <pc:sldMk cId="4190191905" sldId="261"/>
            <ac:picMk id="3" creationId="{B8DD112D-C1C4-914E-D904-7D104EFF9BF1}"/>
          </ac:picMkLst>
        </pc:picChg>
        <pc:picChg chg="add mod">
          <ac:chgData name="NAV K" userId="c309a643dd6147aa" providerId="LiveId" clId="{199C6728-7006-43E8-8351-90D593697899}" dt="2022-06-30T21:04:14.414" v="15603"/>
          <ac:picMkLst>
            <pc:docMk/>
            <pc:sldMk cId="4190191905" sldId="261"/>
            <ac:picMk id="7" creationId="{E129309B-848D-476E-7194-AB839A13064C}"/>
          </ac:picMkLst>
        </pc:picChg>
      </pc:sldChg>
      <pc:sldChg chg="addSp delSp modSp new mod modTransition setBg modAnim modNotes modNotesTx">
        <pc:chgData name="NAV K" userId="c309a643dd6147aa" providerId="LiveId" clId="{199C6728-7006-43E8-8351-90D593697899}" dt="2022-06-30T21:04:14.414" v="15603"/>
        <pc:sldMkLst>
          <pc:docMk/>
          <pc:sldMk cId="756480067" sldId="262"/>
        </pc:sldMkLst>
        <pc:spChg chg="mod">
          <ac:chgData name="NAV K" userId="c309a643dd6147aa" providerId="LiveId" clId="{199C6728-7006-43E8-8351-90D593697899}" dt="2022-06-29T21:39:58.445" v="14662"/>
          <ac:spMkLst>
            <pc:docMk/>
            <pc:sldMk cId="756480067" sldId="262"/>
            <ac:spMk id="2" creationId="{8DF8A263-C6CD-1E60-47C8-30B0071DCE85}"/>
          </ac:spMkLst>
        </pc:spChg>
        <pc:spChg chg="del">
          <ac:chgData name="NAV K" userId="c309a643dd6147aa" providerId="LiveId" clId="{199C6728-7006-43E8-8351-90D593697899}" dt="2022-06-27T12:17:54.223" v="5862"/>
          <ac:spMkLst>
            <pc:docMk/>
            <pc:sldMk cId="756480067" sldId="262"/>
            <ac:spMk id="3" creationId="{1F1E74EE-0FDB-8E0A-0A0F-0A21E45A40E9}"/>
          </ac:spMkLst>
        </pc:spChg>
        <pc:spChg chg="mod">
          <ac:chgData name="NAV K" userId="c309a643dd6147aa" providerId="LiveId" clId="{199C6728-7006-43E8-8351-90D593697899}" dt="2022-06-29T21:39:58.445" v="14662"/>
          <ac:spMkLst>
            <pc:docMk/>
            <pc:sldMk cId="756480067" sldId="262"/>
            <ac:spMk id="4" creationId="{7FAF1CE6-A0D0-20B8-3A49-73C24830C55C}"/>
          </ac:spMkLst>
        </pc:spChg>
        <pc:spChg chg="mod">
          <ac:chgData name="NAV K" userId="c309a643dd6147aa" providerId="LiveId" clId="{199C6728-7006-43E8-8351-90D593697899}" dt="2022-06-29T21:39:58.445" v="14662"/>
          <ac:spMkLst>
            <pc:docMk/>
            <pc:sldMk cId="756480067" sldId="262"/>
            <ac:spMk id="5" creationId="{7E35C266-1E19-AD30-EF54-28DA17761954}"/>
          </ac:spMkLst>
        </pc:spChg>
        <pc:spChg chg="mod">
          <ac:chgData name="NAV K" userId="c309a643dd6147aa" providerId="LiveId" clId="{199C6728-7006-43E8-8351-90D593697899}" dt="2022-06-29T21:39:58.445" v="14662"/>
          <ac:spMkLst>
            <pc:docMk/>
            <pc:sldMk cId="756480067" sldId="262"/>
            <ac:spMk id="6" creationId="{E72BC651-042B-B66C-9BC6-C7A8E1D8DCB8}"/>
          </ac:spMkLst>
        </pc:spChg>
        <pc:spChg chg="add del mod">
          <ac:chgData name="NAV K" userId="c309a643dd6147aa" providerId="LiveId" clId="{199C6728-7006-43E8-8351-90D593697899}" dt="2022-06-27T12:25:13.353" v="5984" actId="26606"/>
          <ac:spMkLst>
            <pc:docMk/>
            <pc:sldMk cId="756480067" sldId="262"/>
            <ac:spMk id="7" creationId="{951A14BC-69D6-DC1D-6C46-4AB5B22C9501}"/>
          </ac:spMkLst>
        </pc:spChg>
        <pc:spChg chg="add del">
          <ac:chgData name="NAV K" userId="c309a643dd6147aa" providerId="LiveId" clId="{199C6728-7006-43E8-8351-90D593697899}" dt="2022-06-27T12:25:13.353" v="5984" actId="26606"/>
          <ac:spMkLst>
            <pc:docMk/>
            <pc:sldMk cId="756480067" sldId="262"/>
            <ac:spMk id="1031" creationId="{82184FF4-7029-4ED7-813A-192E60608764}"/>
          </ac:spMkLst>
        </pc:spChg>
        <pc:spChg chg="add del">
          <ac:chgData name="NAV K" userId="c309a643dd6147aa" providerId="LiveId" clId="{199C6728-7006-43E8-8351-90D593697899}" dt="2022-06-27T12:25:13.353" v="5984" actId="26606"/>
          <ac:spMkLst>
            <pc:docMk/>
            <pc:sldMk cId="756480067" sldId="262"/>
            <ac:spMk id="1033" creationId="{AAA7AB09-557C-41AD-9113-FF9F68FA1035}"/>
          </ac:spMkLst>
        </pc:spChg>
        <pc:spChg chg="add del">
          <ac:chgData name="NAV K" userId="c309a643dd6147aa" providerId="LiveId" clId="{199C6728-7006-43E8-8351-90D593697899}" dt="2022-06-27T12:25:13.353" v="5984" actId="26606"/>
          <ac:spMkLst>
            <pc:docMk/>
            <pc:sldMk cId="756480067" sldId="262"/>
            <ac:spMk id="1035" creationId="{EF99ECAA-1F11-4937-BBA6-51935AB44C9D}"/>
          </ac:spMkLst>
        </pc:spChg>
        <pc:spChg chg="add del">
          <ac:chgData name="NAV K" userId="c309a643dd6147aa" providerId="LiveId" clId="{199C6728-7006-43E8-8351-90D593697899}" dt="2022-06-27T12:25:13.353" v="5984" actId="26606"/>
          <ac:spMkLst>
            <pc:docMk/>
            <pc:sldMk cId="756480067" sldId="262"/>
            <ac:spMk id="1043" creationId="{1DB043B4-68C6-45B9-82AC-A5800EADB8DB}"/>
          </ac:spMkLst>
        </pc:spChg>
        <pc:spChg chg="add del">
          <ac:chgData name="NAV K" userId="c309a643dd6147aa" providerId="LiveId" clId="{199C6728-7006-43E8-8351-90D593697899}" dt="2022-06-27T12:25:54.102" v="6024" actId="26606"/>
          <ac:spMkLst>
            <pc:docMk/>
            <pc:sldMk cId="756480067" sldId="262"/>
            <ac:spMk id="1049" creationId="{60B7752B-728D-4CA3-8923-C4F7F77029E3}"/>
          </ac:spMkLst>
        </pc:spChg>
        <pc:spChg chg="add mod">
          <ac:chgData name="NAV K" userId="c309a643dd6147aa" providerId="LiveId" clId="{199C6728-7006-43E8-8351-90D593697899}" dt="2022-06-29T21:39:58.445" v="14662"/>
          <ac:spMkLst>
            <pc:docMk/>
            <pc:sldMk cId="756480067" sldId="262"/>
            <ac:spMk id="1054" creationId="{60B7752B-728D-4CA3-8923-C4F7F77029E3}"/>
          </ac:spMkLst>
        </pc:spChg>
        <pc:grpChg chg="add del">
          <ac:chgData name="NAV K" userId="c309a643dd6147aa" providerId="LiveId" clId="{199C6728-7006-43E8-8351-90D593697899}" dt="2022-06-27T12:25:13.353" v="5984" actId="26606"/>
          <ac:grpSpMkLst>
            <pc:docMk/>
            <pc:sldMk cId="756480067" sldId="262"/>
            <ac:grpSpMk id="1037" creationId="{79DE9FAB-6BBA-4CFE-B67D-77B47F01ECA4}"/>
          </ac:grpSpMkLst>
        </pc:grpChg>
        <pc:graphicFrameChg chg="add mod modGraphic">
          <ac:chgData name="NAV K" userId="c309a643dd6147aa" providerId="LiveId" clId="{199C6728-7006-43E8-8351-90D593697899}" dt="2022-06-29T21:39:58.445" v="14662"/>
          <ac:graphicFrameMkLst>
            <pc:docMk/>
            <pc:sldMk cId="756480067" sldId="262"/>
            <ac:graphicFrameMk id="1045" creationId="{288F1157-F630-1A53-148C-0B589137C505}"/>
          </ac:graphicFrameMkLst>
        </pc:graphicFrameChg>
        <pc:picChg chg="add del mod">
          <ac:chgData name="NAV K" userId="c309a643dd6147aa" providerId="LiveId" clId="{199C6728-7006-43E8-8351-90D593697899}" dt="2022-06-30T20:51:05.807" v="15598"/>
          <ac:picMkLst>
            <pc:docMk/>
            <pc:sldMk cId="756480067" sldId="262"/>
            <ac:picMk id="3" creationId="{54419675-54E0-588E-C5AA-2BF01E673025}"/>
          </ac:picMkLst>
        </pc:picChg>
        <pc:picChg chg="add mod">
          <ac:chgData name="NAV K" userId="c309a643dd6147aa" providerId="LiveId" clId="{199C6728-7006-43E8-8351-90D593697899}" dt="2022-06-30T21:04:14.414" v="15603"/>
          <ac:picMkLst>
            <pc:docMk/>
            <pc:sldMk cId="756480067" sldId="262"/>
            <ac:picMk id="7" creationId="{529D4137-25FC-E66C-43E1-A3A81AABF831}"/>
          </ac:picMkLst>
        </pc:picChg>
        <pc:picChg chg="add del mod ord">
          <ac:chgData name="NAV K" userId="c309a643dd6147aa" providerId="LiveId" clId="{199C6728-7006-43E8-8351-90D593697899}" dt="2022-06-27T12:24:28.638" v="5944" actId="478"/>
          <ac:picMkLst>
            <pc:docMk/>
            <pc:sldMk cId="756480067" sldId="262"/>
            <ac:picMk id="1026" creationId="{135C5679-2D33-EFEE-2899-A17F1F1AFE61}"/>
          </ac:picMkLst>
        </pc:picChg>
      </pc:sldChg>
      <pc:sldChg chg="addSp delSp modSp new mod modTransition modAnim modNotes modNotesTx">
        <pc:chgData name="NAV K" userId="c309a643dd6147aa" providerId="LiveId" clId="{199C6728-7006-43E8-8351-90D593697899}" dt="2022-06-30T21:04:14.414" v="15603"/>
        <pc:sldMkLst>
          <pc:docMk/>
          <pc:sldMk cId="2045783768" sldId="263"/>
        </pc:sldMkLst>
        <pc:spChg chg="mod">
          <ac:chgData name="NAV K" userId="c309a643dd6147aa" providerId="LiveId" clId="{199C6728-7006-43E8-8351-90D593697899}" dt="2022-06-27T13:04:40.914" v="8244" actId="20577"/>
          <ac:spMkLst>
            <pc:docMk/>
            <pc:sldMk cId="2045783768" sldId="263"/>
            <ac:spMk id="2" creationId="{C20B5F93-BBD7-F4EA-D2DA-7EB55BF4B306}"/>
          </ac:spMkLst>
        </pc:spChg>
        <pc:spChg chg="mod">
          <ac:chgData name="NAV K" userId="c309a643dd6147aa" providerId="LiveId" clId="{199C6728-7006-43E8-8351-90D593697899}" dt="2022-06-29T21:39:58.445" v="14662"/>
          <ac:spMkLst>
            <pc:docMk/>
            <pc:sldMk cId="2045783768" sldId="263"/>
            <ac:spMk id="3" creationId="{E1219BB5-EA85-63B1-09FE-918ED138009E}"/>
          </ac:spMkLst>
        </pc:spChg>
        <pc:picChg chg="add del mod">
          <ac:chgData name="NAV K" userId="c309a643dd6147aa" providerId="LiveId" clId="{199C6728-7006-43E8-8351-90D593697899}" dt="2022-06-30T20:51:05.807" v="15598"/>
          <ac:picMkLst>
            <pc:docMk/>
            <pc:sldMk cId="2045783768" sldId="263"/>
            <ac:picMk id="7" creationId="{0C1B15C7-FDED-04CD-73C1-AC0F5DB76593}"/>
          </ac:picMkLst>
        </pc:picChg>
        <pc:picChg chg="add mod">
          <ac:chgData name="NAV K" userId="c309a643dd6147aa" providerId="LiveId" clId="{199C6728-7006-43E8-8351-90D593697899}" dt="2022-06-30T21:04:14.414" v="15603"/>
          <ac:picMkLst>
            <pc:docMk/>
            <pc:sldMk cId="2045783768" sldId="263"/>
            <ac:picMk id="8" creationId="{A4D98EB9-7E71-DB1C-28DF-565241224980}"/>
          </ac:picMkLst>
        </pc:picChg>
        <pc:picChg chg="add mod">
          <ac:chgData name="NAV K" userId="c309a643dd6147aa" providerId="LiveId" clId="{199C6728-7006-43E8-8351-90D593697899}" dt="2022-06-29T21:39:58.445" v="14662"/>
          <ac:picMkLst>
            <pc:docMk/>
            <pc:sldMk cId="2045783768" sldId="263"/>
            <ac:picMk id="2050" creationId="{53F5960D-9876-2AC3-7D82-DC649C2A550D}"/>
          </ac:picMkLst>
        </pc:picChg>
      </pc:sldChg>
      <pc:sldChg chg="addSp delSp modSp new mod modTransition setBg modAnim modNotes modNotesTx">
        <pc:chgData name="NAV K" userId="c309a643dd6147aa" providerId="LiveId" clId="{199C6728-7006-43E8-8351-90D593697899}" dt="2022-06-30T21:04:14.414" v="15603"/>
        <pc:sldMkLst>
          <pc:docMk/>
          <pc:sldMk cId="3873444721" sldId="264"/>
        </pc:sldMkLst>
        <pc:spChg chg="mod">
          <ac:chgData name="NAV K" userId="c309a643dd6147aa" providerId="LiveId" clId="{199C6728-7006-43E8-8351-90D593697899}" dt="2022-06-29T21:39:58.445" v="14662"/>
          <ac:spMkLst>
            <pc:docMk/>
            <pc:sldMk cId="3873444721" sldId="264"/>
            <ac:spMk id="2" creationId="{604210E3-E3ED-9C22-E970-58649C209550}"/>
          </ac:spMkLst>
        </pc:spChg>
        <pc:spChg chg="del">
          <ac:chgData name="NAV K" userId="c309a643dd6147aa" providerId="LiveId" clId="{199C6728-7006-43E8-8351-90D593697899}" dt="2022-06-27T13:41:38.388" v="9354"/>
          <ac:spMkLst>
            <pc:docMk/>
            <pc:sldMk cId="3873444721" sldId="264"/>
            <ac:spMk id="3" creationId="{A8413B67-CF1C-804B-F0E8-5C5F023948B2}"/>
          </ac:spMkLst>
        </pc:spChg>
        <pc:spChg chg="del mod">
          <ac:chgData name="NAV K" userId="c309a643dd6147aa" providerId="LiveId" clId="{199C6728-7006-43E8-8351-90D593697899}" dt="2022-06-27T13:41:54.991" v="9374" actId="478"/>
          <ac:spMkLst>
            <pc:docMk/>
            <pc:sldMk cId="3873444721" sldId="264"/>
            <ac:spMk id="4" creationId="{CFD19953-715A-4DC7-DEF3-7822C073E0A7}"/>
          </ac:spMkLst>
        </pc:spChg>
        <pc:spChg chg="mod">
          <ac:chgData name="NAV K" userId="c309a643dd6147aa" providerId="LiveId" clId="{199C6728-7006-43E8-8351-90D593697899}" dt="2022-06-29T21:39:58.445" v="14662"/>
          <ac:spMkLst>
            <pc:docMk/>
            <pc:sldMk cId="3873444721" sldId="264"/>
            <ac:spMk id="5" creationId="{43CAFB28-702C-4F01-FF82-1D32A92621C2}"/>
          </ac:spMkLst>
        </pc:spChg>
        <pc:spChg chg="mod">
          <ac:chgData name="NAV K" userId="c309a643dd6147aa" providerId="LiveId" clId="{199C6728-7006-43E8-8351-90D593697899}" dt="2022-06-29T21:39:58.445" v="14662"/>
          <ac:spMkLst>
            <pc:docMk/>
            <pc:sldMk cId="3873444721" sldId="264"/>
            <ac:spMk id="6" creationId="{C6B8AEA4-25C8-D3C3-A201-F8A450033A8B}"/>
          </ac:spMkLst>
        </pc:spChg>
        <pc:spChg chg="add mod">
          <ac:chgData name="NAV K" userId="c309a643dd6147aa" providerId="LiveId" clId="{199C6728-7006-43E8-8351-90D593697899}" dt="2022-06-29T21:39:58.445" v="14662"/>
          <ac:spMkLst>
            <pc:docMk/>
            <pc:sldMk cId="3873444721" sldId="264"/>
            <ac:spMk id="3079" creationId="{82184FF4-7029-4ED7-813A-192E60608764}"/>
          </ac:spMkLst>
        </pc:spChg>
        <pc:spChg chg="add mod">
          <ac:chgData name="NAV K" userId="c309a643dd6147aa" providerId="LiveId" clId="{199C6728-7006-43E8-8351-90D593697899}" dt="2022-06-29T21:39:58.445" v="14662"/>
          <ac:spMkLst>
            <pc:docMk/>
            <pc:sldMk cId="3873444721" sldId="264"/>
            <ac:spMk id="3081" creationId="{AAA7AB09-557C-41AD-9113-FF9F68FA1035}"/>
          </ac:spMkLst>
        </pc:spChg>
        <pc:spChg chg="add mod">
          <ac:chgData name="NAV K" userId="c309a643dd6147aa" providerId="LiveId" clId="{199C6728-7006-43E8-8351-90D593697899}" dt="2022-06-29T21:39:58.445" v="14662"/>
          <ac:spMkLst>
            <pc:docMk/>
            <pc:sldMk cId="3873444721" sldId="264"/>
            <ac:spMk id="3083" creationId="{EF99ECAA-1F11-4937-BBA6-51935AB44C9D}"/>
          </ac:spMkLst>
        </pc:spChg>
        <pc:spChg chg="mod">
          <ac:chgData name="NAV K" userId="c309a643dd6147aa" providerId="LiveId" clId="{199C6728-7006-43E8-8351-90D593697899}" dt="2022-06-29T21:39:58.445" v="14662"/>
          <ac:spMkLst>
            <pc:docMk/>
            <pc:sldMk cId="3873444721" sldId="264"/>
            <ac:spMk id="3086" creationId="{79FAC916-D9BB-4794-81B4-7C47C67E850D}"/>
          </ac:spMkLst>
        </pc:spChg>
        <pc:spChg chg="mod">
          <ac:chgData name="NAV K" userId="c309a643dd6147aa" providerId="LiveId" clId="{199C6728-7006-43E8-8351-90D593697899}" dt="2022-06-29T21:39:58.445" v="14662"/>
          <ac:spMkLst>
            <pc:docMk/>
            <pc:sldMk cId="3873444721" sldId="264"/>
            <ac:spMk id="3087" creationId="{B5CA2231-7A65-4D16-8400-A210CC41DB73}"/>
          </ac:spMkLst>
        </pc:spChg>
        <pc:spChg chg="mod">
          <ac:chgData name="NAV K" userId="c309a643dd6147aa" providerId="LiveId" clId="{199C6728-7006-43E8-8351-90D593697899}" dt="2022-06-29T21:39:58.445" v="14662"/>
          <ac:spMkLst>
            <pc:docMk/>
            <pc:sldMk cId="3873444721" sldId="264"/>
            <ac:spMk id="3088" creationId="{4B089C8C-B82B-4704-88E2-E857A5E21529}"/>
          </ac:spMkLst>
        </pc:spChg>
        <pc:spChg chg="mod">
          <ac:chgData name="NAV K" userId="c309a643dd6147aa" providerId="LiveId" clId="{199C6728-7006-43E8-8351-90D593697899}" dt="2022-06-29T21:39:58.445" v="14662"/>
          <ac:spMkLst>
            <pc:docMk/>
            <pc:sldMk cId="3873444721" sldId="264"/>
            <ac:spMk id="3089" creationId="{434B90C8-5B4D-456E-AD99-80EF748FDD72}"/>
          </ac:spMkLst>
        </pc:spChg>
        <pc:spChg chg="add mod">
          <ac:chgData name="NAV K" userId="c309a643dd6147aa" providerId="LiveId" clId="{199C6728-7006-43E8-8351-90D593697899}" dt="2022-06-29T21:39:58.445" v="14662"/>
          <ac:spMkLst>
            <pc:docMk/>
            <pc:sldMk cId="3873444721" sldId="264"/>
            <ac:spMk id="3091" creationId="{1DB043B4-68C6-45B9-82AC-A5800EADB8DB}"/>
          </ac:spMkLst>
        </pc:spChg>
        <pc:spChg chg="add mod">
          <ac:chgData name="NAV K" userId="c309a643dd6147aa" providerId="LiveId" clId="{199C6728-7006-43E8-8351-90D593697899}" dt="2022-06-29T21:39:58.445" v="14662"/>
          <ac:spMkLst>
            <pc:docMk/>
            <pc:sldMk cId="3873444721" sldId="264"/>
            <ac:spMk id="3093" creationId="{28A00A08-E4E6-4184-B484-E0E034072AE0}"/>
          </ac:spMkLst>
        </pc:spChg>
        <pc:spChg chg="mod">
          <ac:chgData name="NAV K" userId="c309a643dd6147aa" providerId="LiveId" clId="{199C6728-7006-43E8-8351-90D593697899}" dt="2022-06-29T21:39:58.445" v="14662"/>
          <ac:spMkLst>
            <pc:docMk/>
            <pc:sldMk cId="3873444721" sldId="264"/>
            <ac:spMk id="3096" creationId="{2339341D-8322-49F1-91DA-6D115CCAE7AB}"/>
          </ac:spMkLst>
        </pc:spChg>
        <pc:spChg chg="mod">
          <ac:chgData name="NAV K" userId="c309a643dd6147aa" providerId="LiveId" clId="{199C6728-7006-43E8-8351-90D593697899}" dt="2022-06-29T21:39:58.445" v="14662"/>
          <ac:spMkLst>
            <pc:docMk/>
            <pc:sldMk cId="3873444721" sldId="264"/>
            <ac:spMk id="3097" creationId="{7EB9DB0E-3B0E-411A-9274-448D565CA491}"/>
          </ac:spMkLst>
        </pc:spChg>
        <pc:spChg chg="mod">
          <ac:chgData name="NAV K" userId="c309a643dd6147aa" providerId="LiveId" clId="{199C6728-7006-43E8-8351-90D593697899}" dt="2022-06-29T21:39:58.445" v="14662"/>
          <ac:spMkLst>
            <pc:docMk/>
            <pc:sldMk cId="3873444721" sldId="264"/>
            <ac:spMk id="3100" creationId="{6150ACFD-AEC6-42A3-A5A7-E7AD6B13E03E}"/>
          </ac:spMkLst>
        </pc:spChg>
        <pc:spChg chg="mod">
          <ac:chgData name="NAV K" userId="c309a643dd6147aa" providerId="LiveId" clId="{199C6728-7006-43E8-8351-90D593697899}" dt="2022-06-29T21:39:58.445" v="14662"/>
          <ac:spMkLst>
            <pc:docMk/>
            <pc:sldMk cId="3873444721" sldId="264"/>
            <ac:spMk id="3101" creationId="{DB4D1217-FEB1-4D2A-80F4-C227B66D72C6}"/>
          </ac:spMkLst>
        </pc:spChg>
        <pc:spChg chg="mod">
          <ac:chgData name="NAV K" userId="c309a643dd6147aa" providerId="LiveId" clId="{199C6728-7006-43E8-8351-90D593697899}" dt="2022-06-29T21:39:58.445" v="14662"/>
          <ac:spMkLst>
            <pc:docMk/>
            <pc:sldMk cId="3873444721" sldId="264"/>
            <ac:spMk id="3102" creationId="{0BCA7138-22BA-4785-8B3D-9D45213E85C9}"/>
          </ac:spMkLst>
        </pc:spChg>
        <pc:grpChg chg="add mod">
          <ac:chgData name="NAV K" userId="c309a643dd6147aa" providerId="LiveId" clId="{199C6728-7006-43E8-8351-90D593697899}" dt="2022-06-29T21:39:58.445" v="14662"/>
          <ac:grpSpMkLst>
            <pc:docMk/>
            <pc:sldMk cId="3873444721" sldId="264"/>
            <ac:grpSpMk id="3085" creationId="{79DE9FAB-6BBA-4CFE-B67D-77B47F01ECA4}"/>
          </ac:grpSpMkLst>
        </pc:grpChg>
        <pc:grpChg chg="add mod">
          <ac:chgData name="NAV K" userId="c309a643dd6147aa" providerId="LiveId" clId="{199C6728-7006-43E8-8351-90D593697899}" dt="2022-06-29T21:39:58.445" v="14662"/>
          <ac:grpSpMkLst>
            <pc:docMk/>
            <pc:sldMk cId="3873444721" sldId="264"/>
            <ac:grpSpMk id="3095" creationId="{0780E404-3121-4F33-AF2D-65F659A97798}"/>
          </ac:grpSpMkLst>
        </pc:grpChg>
        <pc:grpChg chg="add mod">
          <ac:chgData name="NAV K" userId="c309a643dd6147aa" providerId="LiveId" clId="{199C6728-7006-43E8-8351-90D593697899}" dt="2022-06-29T21:39:58.445" v="14662"/>
          <ac:grpSpMkLst>
            <pc:docMk/>
            <pc:sldMk cId="3873444721" sldId="264"/>
            <ac:grpSpMk id="3099" creationId="{4B158E9A-DBF4-4AA7-B6B7-8C8EB2FBDD68}"/>
          </ac:grpSpMkLst>
        </pc:grpChg>
        <pc:picChg chg="add del mod">
          <ac:chgData name="NAV K" userId="c309a643dd6147aa" providerId="LiveId" clId="{199C6728-7006-43E8-8351-90D593697899}" dt="2022-06-30T20:51:05.807" v="15598"/>
          <ac:picMkLst>
            <pc:docMk/>
            <pc:sldMk cId="3873444721" sldId="264"/>
            <ac:picMk id="3" creationId="{1F58682E-5813-653E-39CE-74590767081D}"/>
          </ac:picMkLst>
        </pc:picChg>
        <pc:picChg chg="add mod">
          <ac:chgData name="NAV K" userId="c309a643dd6147aa" providerId="LiveId" clId="{199C6728-7006-43E8-8351-90D593697899}" dt="2022-06-30T21:04:14.414" v="15603"/>
          <ac:picMkLst>
            <pc:docMk/>
            <pc:sldMk cId="3873444721" sldId="264"/>
            <ac:picMk id="4" creationId="{9CC0F4F7-C7B3-6578-E530-F1A0E53D4E5A}"/>
          </ac:picMkLst>
        </pc:picChg>
        <pc:picChg chg="add mod ord">
          <ac:chgData name="NAV K" userId="c309a643dd6147aa" providerId="LiveId" clId="{199C6728-7006-43E8-8351-90D593697899}" dt="2022-06-29T21:39:58.445" v="14662"/>
          <ac:picMkLst>
            <pc:docMk/>
            <pc:sldMk cId="3873444721" sldId="264"/>
            <ac:picMk id="3074" creationId="{8A3C14FD-8D50-A1E6-CA83-392825C4A3A8}"/>
          </ac:picMkLst>
        </pc:picChg>
      </pc:sldChg>
      <pc:sldChg chg="addSp delSp modSp new mod modTransition setBg modAnim modNotes modNotesTx">
        <pc:chgData name="NAV K" userId="c309a643dd6147aa" providerId="LiveId" clId="{199C6728-7006-43E8-8351-90D593697899}" dt="2022-06-30T21:04:14.414" v="15603"/>
        <pc:sldMkLst>
          <pc:docMk/>
          <pc:sldMk cId="729316462" sldId="265"/>
        </pc:sldMkLst>
        <pc:spChg chg="mod">
          <ac:chgData name="NAV K" userId="c309a643dd6147aa" providerId="LiveId" clId="{199C6728-7006-43E8-8351-90D593697899}" dt="2022-06-29T21:39:58.445" v="14662"/>
          <ac:spMkLst>
            <pc:docMk/>
            <pc:sldMk cId="729316462" sldId="265"/>
            <ac:spMk id="2" creationId="{4EE89F11-3349-121B-03E3-5FEF1D9F97B0}"/>
          </ac:spMkLst>
        </pc:spChg>
        <pc:spChg chg="del mod">
          <ac:chgData name="NAV K" userId="c309a643dd6147aa" providerId="LiveId" clId="{199C6728-7006-43E8-8351-90D593697899}" dt="2022-06-27T14:16:54.117" v="10655" actId="26606"/>
          <ac:spMkLst>
            <pc:docMk/>
            <pc:sldMk cId="729316462" sldId="265"/>
            <ac:spMk id="3" creationId="{108F4137-7C41-3903-60E2-3A8AC77EC0C3}"/>
          </ac:spMkLst>
        </pc:spChg>
        <pc:spChg chg="mod">
          <ac:chgData name="NAV K" userId="c309a643dd6147aa" providerId="LiveId" clId="{199C6728-7006-43E8-8351-90D593697899}" dt="2022-06-29T21:39:58.445" v="14662"/>
          <ac:spMkLst>
            <pc:docMk/>
            <pc:sldMk cId="729316462" sldId="265"/>
            <ac:spMk id="4" creationId="{A98D6346-12CA-CD8E-1607-1180609A4628}"/>
          </ac:spMkLst>
        </pc:spChg>
        <pc:spChg chg="mod">
          <ac:chgData name="NAV K" userId="c309a643dd6147aa" providerId="LiveId" clId="{199C6728-7006-43E8-8351-90D593697899}" dt="2022-06-29T21:39:58.445" v="14662"/>
          <ac:spMkLst>
            <pc:docMk/>
            <pc:sldMk cId="729316462" sldId="265"/>
            <ac:spMk id="5" creationId="{4DAA0F93-DB7B-0EF8-B01D-EEE421D0AF4C}"/>
          </ac:spMkLst>
        </pc:spChg>
        <pc:spChg chg="mod">
          <ac:chgData name="NAV K" userId="c309a643dd6147aa" providerId="LiveId" clId="{199C6728-7006-43E8-8351-90D593697899}" dt="2022-06-29T21:39:58.445" v="14662"/>
          <ac:spMkLst>
            <pc:docMk/>
            <pc:sldMk cId="729316462" sldId="265"/>
            <ac:spMk id="6" creationId="{CCFE3056-A273-22D0-9720-87FFD4FAF5EF}"/>
          </ac:spMkLst>
        </pc:spChg>
        <pc:spChg chg="add mod">
          <ac:chgData name="NAV K" userId="c309a643dd6147aa" providerId="LiveId" clId="{199C6728-7006-43E8-8351-90D593697899}" dt="2022-06-29T21:39:58.445" v="14662"/>
          <ac:spMkLst>
            <pc:docMk/>
            <pc:sldMk cId="729316462" sldId="265"/>
            <ac:spMk id="12" creationId="{60B7752B-728D-4CA3-8923-C4F7F77029E3}"/>
          </ac:spMkLst>
        </pc:spChg>
        <pc:graphicFrameChg chg="add mod">
          <ac:chgData name="NAV K" userId="c309a643dd6147aa" providerId="LiveId" clId="{199C6728-7006-43E8-8351-90D593697899}" dt="2022-06-30T20:21:05.158" v="15596" actId="20577"/>
          <ac:graphicFrameMkLst>
            <pc:docMk/>
            <pc:sldMk cId="729316462" sldId="265"/>
            <ac:graphicFrameMk id="8" creationId="{AE4142E5-1B58-356E-C2CA-C1117256E595}"/>
          </ac:graphicFrameMkLst>
        </pc:graphicFrameChg>
        <pc:picChg chg="add del mod">
          <ac:chgData name="NAV K" userId="c309a643dd6147aa" providerId="LiveId" clId="{199C6728-7006-43E8-8351-90D593697899}" dt="2022-06-30T20:51:05.807" v="15598"/>
          <ac:picMkLst>
            <pc:docMk/>
            <pc:sldMk cId="729316462" sldId="265"/>
            <ac:picMk id="3" creationId="{4136CB50-7B11-DAA0-C065-BCDE3B6141FF}"/>
          </ac:picMkLst>
        </pc:picChg>
        <pc:picChg chg="add mod">
          <ac:chgData name="NAV K" userId="c309a643dd6147aa" providerId="LiveId" clId="{199C6728-7006-43E8-8351-90D593697899}" dt="2022-06-30T21:04:14.414" v="15603"/>
          <ac:picMkLst>
            <pc:docMk/>
            <pc:sldMk cId="729316462" sldId="265"/>
            <ac:picMk id="7" creationId="{F0E4C9B2-4F74-92A7-E6B5-E3B99E54D8FD}"/>
          </ac:picMkLst>
        </pc:picChg>
      </pc:sldChg>
      <pc:sldChg chg="modSp new del mod chgLayout">
        <pc:chgData name="NAV K" userId="c309a643dd6147aa" providerId="LiveId" clId="{199C6728-7006-43E8-8351-90D593697899}" dt="2022-06-27T14:12:34.112" v="10183" actId="47"/>
        <pc:sldMkLst>
          <pc:docMk/>
          <pc:sldMk cId="3417652810" sldId="265"/>
        </pc:sldMkLst>
        <pc:spChg chg="mod ord">
          <ac:chgData name="NAV K" userId="c309a643dd6147aa" providerId="LiveId" clId="{199C6728-7006-43E8-8351-90D593697899}" dt="2022-06-27T14:12:32.128" v="10182" actId="21"/>
          <ac:spMkLst>
            <pc:docMk/>
            <pc:sldMk cId="3417652810" sldId="265"/>
            <ac:spMk id="2" creationId="{E4021AC0-728A-298A-F230-FE8719AB2A80}"/>
          </ac:spMkLst>
        </pc:spChg>
        <pc:spChg chg="mod ord">
          <ac:chgData name="NAV K" userId="c309a643dd6147aa" providerId="LiveId" clId="{199C6728-7006-43E8-8351-90D593697899}" dt="2022-06-27T14:12:17.966" v="10181" actId="700"/>
          <ac:spMkLst>
            <pc:docMk/>
            <pc:sldMk cId="3417652810" sldId="265"/>
            <ac:spMk id="3" creationId="{4B5797B2-8716-29B5-5F7A-DD482A280169}"/>
          </ac:spMkLst>
        </pc:spChg>
        <pc:spChg chg="mod ord">
          <ac:chgData name="NAV K" userId="c309a643dd6147aa" providerId="LiveId" clId="{199C6728-7006-43E8-8351-90D593697899}" dt="2022-06-27T14:12:17.966" v="10181" actId="700"/>
          <ac:spMkLst>
            <pc:docMk/>
            <pc:sldMk cId="3417652810" sldId="265"/>
            <ac:spMk id="4" creationId="{749C32B3-CCAD-97B1-0705-8F932E8E5223}"/>
          </ac:spMkLst>
        </pc:spChg>
        <pc:spChg chg="mod ord">
          <ac:chgData name="NAV K" userId="c309a643dd6147aa" providerId="LiveId" clId="{199C6728-7006-43E8-8351-90D593697899}" dt="2022-06-27T14:12:17.966" v="10181" actId="700"/>
          <ac:spMkLst>
            <pc:docMk/>
            <pc:sldMk cId="3417652810" sldId="265"/>
            <ac:spMk id="5" creationId="{C525B8CD-6798-5903-6253-814CB1573A92}"/>
          </ac:spMkLst>
        </pc:spChg>
        <pc:spChg chg="mod ord">
          <ac:chgData name="NAV K" userId="c309a643dd6147aa" providerId="LiveId" clId="{199C6728-7006-43E8-8351-90D593697899}" dt="2022-06-27T14:12:17.966" v="10181" actId="700"/>
          <ac:spMkLst>
            <pc:docMk/>
            <pc:sldMk cId="3417652810" sldId="265"/>
            <ac:spMk id="6" creationId="{9C86DAAC-CC1A-EF05-5C23-6A237364C779}"/>
          </ac:spMkLst>
        </pc:spChg>
      </pc:sldChg>
      <pc:sldChg chg="modSp new mod modTransition modNotes modNotesTx">
        <pc:chgData name="NAV K" userId="c309a643dd6147aa" providerId="LiveId" clId="{199C6728-7006-43E8-8351-90D593697899}" dt="2022-06-30T20:53:40.790" v="15602"/>
        <pc:sldMkLst>
          <pc:docMk/>
          <pc:sldMk cId="863992399" sldId="266"/>
        </pc:sldMkLst>
        <pc:spChg chg="mod">
          <ac:chgData name="NAV K" userId="c309a643dd6147aa" providerId="LiveId" clId="{199C6728-7006-43E8-8351-90D593697899}" dt="2022-06-28T09:29:34.797" v="14012" actId="21"/>
          <ac:spMkLst>
            <pc:docMk/>
            <pc:sldMk cId="863992399" sldId="266"/>
            <ac:spMk id="2" creationId="{2F2036AF-3750-397D-0FC4-91683D35DA69}"/>
          </ac:spMkLst>
        </pc:spChg>
        <pc:spChg chg="mod">
          <ac:chgData name="NAV K" userId="c309a643dd6147aa" providerId="LiveId" clId="{199C6728-7006-43E8-8351-90D593697899}" dt="2022-06-29T21:39:58.445" v="14662"/>
          <ac:spMkLst>
            <pc:docMk/>
            <pc:sldMk cId="863992399" sldId="266"/>
            <ac:spMk id="3" creationId="{2FF65355-FCD8-F6EE-1428-2348FB966EF9}"/>
          </ac:spMkLst>
        </pc:spChg>
      </pc:sldChg>
      <pc:sldChg chg="addSp delSp modSp new mod modTransition setBg modAnim delDesignElem modNotes modNotesTx">
        <pc:chgData name="NAV K" userId="c309a643dd6147aa" providerId="LiveId" clId="{199C6728-7006-43E8-8351-90D593697899}" dt="2022-06-30T21:04:14.414" v="15603"/>
        <pc:sldMkLst>
          <pc:docMk/>
          <pc:sldMk cId="4004250543" sldId="267"/>
        </pc:sldMkLst>
        <pc:spChg chg="mod">
          <ac:chgData name="NAV K" userId="c309a643dd6147aa" providerId="LiveId" clId="{199C6728-7006-43E8-8351-90D593697899}" dt="2022-06-29T21:22:37.061" v="14621"/>
          <ac:spMkLst>
            <pc:docMk/>
            <pc:sldMk cId="4004250543" sldId="267"/>
            <ac:spMk id="2" creationId="{097D1E25-1FDC-F272-A1BD-D7C70E8336F0}"/>
          </ac:spMkLst>
        </pc:spChg>
        <pc:spChg chg="mod">
          <ac:chgData name="NAV K" userId="c309a643dd6147aa" providerId="LiveId" clId="{199C6728-7006-43E8-8351-90D593697899}" dt="2022-06-29T21:22:37.061" v="14621"/>
          <ac:spMkLst>
            <pc:docMk/>
            <pc:sldMk cId="4004250543" sldId="267"/>
            <ac:spMk id="3" creationId="{B6050C11-98FB-90A8-730B-B8DF50655309}"/>
          </ac:spMkLst>
        </pc:spChg>
        <pc:spChg chg="mod">
          <ac:chgData name="NAV K" userId="c309a643dd6147aa" providerId="LiveId" clId="{199C6728-7006-43E8-8351-90D593697899}" dt="2022-06-29T21:22:37.061" v="14621"/>
          <ac:spMkLst>
            <pc:docMk/>
            <pc:sldMk cId="4004250543" sldId="267"/>
            <ac:spMk id="4" creationId="{E54E6CA9-9FD2-0AEF-560D-D99C4601C4C2}"/>
          </ac:spMkLst>
        </pc:spChg>
        <pc:spChg chg="mod">
          <ac:chgData name="NAV K" userId="c309a643dd6147aa" providerId="LiveId" clId="{199C6728-7006-43E8-8351-90D593697899}" dt="2022-06-29T21:22:37.061" v="14621"/>
          <ac:spMkLst>
            <pc:docMk/>
            <pc:sldMk cId="4004250543" sldId="267"/>
            <ac:spMk id="5" creationId="{A6E4C918-C3BE-4628-EBD3-33A7E45D6BD9}"/>
          </ac:spMkLst>
        </pc:spChg>
        <pc:spChg chg="mod">
          <ac:chgData name="NAV K" userId="c309a643dd6147aa" providerId="LiveId" clId="{199C6728-7006-43E8-8351-90D593697899}" dt="2022-06-29T21:22:37.061" v="14621"/>
          <ac:spMkLst>
            <pc:docMk/>
            <pc:sldMk cId="4004250543" sldId="267"/>
            <ac:spMk id="6" creationId="{3FBF4D0C-B544-8B35-D479-CAE480DC4124}"/>
          </ac:spMkLst>
        </pc:spChg>
        <pc:spChg chg="add del mod">
          <ac:chgData name="NAV K" userId="c309a643dd6147aa" providerId="LiveId" clId="{199C6728-7006-43E8-8351-90D593697899}" dt="2022-06-29T21:22:37.061" v="14621"/>
          <ac:spMkLst>
            <pc:docMk/>
            <pc:sldMk cId="4004250543" sldId="267"/>
            <ac:spMk id="7" creationId="{A4177113-F89D-E247-AC12-D9F6BC48D301}"/>
          </ac:spMkLst>
        </pc:spChg>
        <pc:spChg chg="add del mod">
          <ac:chgData name="NAV K" userId="c309a643dd6147aa" providerId="LiveId" clId="{199C6728-7006-43E8-8351-90D593697899}" dt="2022-06-29T21:22:37.061" v="14621"/>
          <ac:spMkLst>
            <pc:docMk/>
            <pc:sldMk cId="4004250543" sldId="267"/>
            <ac:spMk id="9" creationId="{E0C90F85-EEF6-54FD-8BF5-90F3FDFC1BBB}"/>
          </ac:spMkLst>
        </pc:spChg>
        <pc:spChg chg="add del mod">
          <ac:chgData name="NAV K" userId="c309a643dd6147aa" providerId="LiveId" clId="{199C6728-7006-43E8-8351-90D593697899}" dt="2022-06-29T21:22:37.061" v="14621"/>
          <ac:spMkLst>
            <pc:docMk/>
            <pc:sldMk cId="4004250543" sldId="267"/>
            <ac:spMk id="10" creationId="{60B2BC1D-A340-A500-8141-F8E6F33195FD}"/>
          </ac:spMkLst>
        </pc:spChg>
        <pc:spChg chg="add del mod">
          <ac:chgData name="NAV K" userId="c309a643dd6147aa" providerId="LiveId" clId="{199C6728-7006-43E8-8351-90D593697899}" dt="2022-06-29T21:22:37.061" v="14621"/>
          <ac:spMkLst>
            <pc:docMk/>
            <pc:sldMk cId="4004250543" sldId="267"/>
            <ac:spMk id="11" creationId="{88B0D20D-7C9D-41C0-EE77-46FD28647688}"/>
          </ac:spMkLst>
        </pc:spChg>
        <pc:spChg chg="add del">
          <ac:chgData name="NAV K" userId="c309a643dd6147aa" providerId="LiveId" clId="{199C6728-7006-43E8-8351-90D593697899}" dt="2022-06-29T21:22:37.061" v="14621"/>
          <ac:spMkLst>
            <pc:docMk/>
            <pc:sldMk cId="4004250543" sldId="267"/>
            <ac:spMk id="12" creationId="{A5931BE0-4B93-4D6C-878E-ACC59D6B4587}"/>
          </ac:spMkLst>
        </pc:spChg>
        <pc:spChg chg="add del mod">
          <ac:chgData name="NAV K" userId="c309a643dd6147aa" providerId="LiveId" clId="{199C6728-7006-43E8-8351-90D593697899}" dt="2022-06-29T21:22:37.061" v="14621"/>
          <ac:spMkLst>
            <pc:docMk/>
            <pc:sldMk cId="4004250543" sldId="267"/>
            <ac:spMk id="13" creationId="{6F2F7B55-A33B-8AC3-DC67-858C7A4CA576}"/>
          </ac:spMkLst>
        </pc:spChg>
        <pc:spChg chg="add del">
          <ac:chgData name="NAV K" userId="c309a643dd6147aa" providerId="LiveId" clId="{199C6728-7006-43E8-8351-90D593697899}" dt="2022-06-29T21:22:37.061" v="14621"/>
          <ac:spMkLst>
            <pc:docMk/>
            <pc:sldMk cId="4004250543" sldId="267"/>
            <ac:spMk id="14" creationId="{6FF3A87B-2255-45E0-A551-C11FAF93290C}"/>
          </ac:spMkLst>
        </pc:spChg>
        <pc:picChg chg="add del mod">
          <ac:chgData name="NAV K" userId="c309a643dd6147aa" providerId="LiveId" clId="{199C6728-7006-43E8-8351-90D593697899}" dt="2022-06-30T20:51:05.807" v="15598"/>
          <ac:picMkLst>
            <pc:docMk/>
            <pc:sldMk cId="4004250543" sldId="267"/>
            <ac:picMk id="7" creationId="{D67D54DF-9CCD-A633-CC9D-1131F404E19D}"/>
          </ac:picMkLst>
        </pc:picChg>
        <pc:picChg chg="add mod">
          <ac:chgData name="NAV K" userId="c309a643dd6147aa" providerId="LiveId" clId="{199C6728-7006-43E8-8351-90D593697899}" dt="2022-06-29T21:39:58.445" v="14662"/>
          <ac:picMkLst>
            <pc:docMk/>
            <pc:sldMk cId="4004250543" sldId="267"/>
            <ac:picMk id="8" creationId="{0C5FD180-0462-2E72-AFA9-0755385156E2}"/>
          </ac:picMkLst>
        </pc:picChg>
        <pc:picChg chg="add mod">
          <ac:chgData name="NAV K" userId="c309a643dd6147aa" providerId="LiveId" clId="{199C6728-7006-43E8-8351-90D593697899}" dt="2022-06-30T21:04:14.414" v="15603"/>
          <ac:picMkLst>
            <pc:docMk/>
            <pc:sldMk cId="4004250543" sldId="267"/>
            <ac:picMk id="9" creationId="{DE46B4FB-725E-6BF1-09CC-0A7734BE94D0}"/>
          </ac:picMkLst>
        </pc:picChg>
      </pc:sldChg>
      <pc:sldMasterChg chg="modSp modSldLayout">
        <pc:chgData name="NAV K" userId="c309a643dd6147aa" providerId="LiveId" clId="{199C6728-7006-43E8-8351-90D593697899}" dt="2022-06-29T21:39:58.445" v="14662"/>
        <pc:sldMasterMkLst>
          <pc:docMk/>
          <pc:sldMasterMk cId="2521255718" sldId="2147483684"/>
        </pc:sldMasterMkLst>
        <pc:spChg chg="mod">
          <ac:chgData name="NAV K" userId="c309a643dd6147aa" providerId="LiveId" clId="{199C6728-7006-43E8-8351-90D593697899}" dt="2022-06-29T21:39:58.445" v="14662"/>
          <ac:spMkLst>
            <pc:docMk/>
            <pc:sldMasterMk cId="2521255718" sldId="2147483684"/>
            <ac:spMk id="2" creationId="{A8028302-E866-455D-8898-53623027543F}"/>
          </ac:spMkLst>
        </pc:spChg>
        <pc:spChg chg="mod">
          <ac:chgData name="NAV K" userId="c309a643dd6147aa" providerId="LiveId" clId="{199C6728-7006-43E8-8351-90D593697899}" dt="2022-06-29T21:39:58.445" v="14662"/>
          <ac:spMkLst>
            <pc:docMk/>
            <pc:sldMasterMk cId="2521255718" sldId="2147483684"/>
            <ac:spMk id="3" creationId="{BC94E72B-F0CF-4BC4-B509-A1C4508BE435}"/>
          </ac:spMkLst>
        </pc:spChg>
        <pc:spChg chg="mod">
          <ac:chgData name="NAV K" userId="c309a643dd6147aa" providerId="LiveId" clId="{199C6728-7006-43E8-8351-90D593697899}" dt="2022-06-29T21:39:58.445" v="14662"/>
          <ac:spMkLst>
            <pc:docMk/>
            <pc:sldMasterMk cId="2521255718" sldId="2147483684"/>
            <ac:spMk id="4" creationId="{34ACE49D-C22F-4540-AC09-E421D2A2EDBE}"/>
          </ac:spMkLst>
        </pc:spChg>
        <pc:spChg chg="mod">
          <ac:chgData name="NAV K" userId="c309a643dd6147aa" providerId="LiveId" clId="{199C6728-7006-43E8-8351-90D593697899}" dt="2022-06-29T21:39:58.445" v="14662"/>
          <ac:spMkLst>
            <pc:docMk/>
            <pc:sldMasterMk cId="2521255718" sldId="2147483684"/>
            <ac:spMk id="5" creationId="{ACD5C3BE-317E-49E8-82B5-C8A7EC9C8A7E}"/>
          </ac:spMkLst>
        </pc:spChg>
        <pc:spChg chg="mod">
          <ac:chgData name="NAV K" userId="c309a643dd6147aa" providerId="LiveId" clId="{199C6728-7006-43E8-8351-90D593697899}" dt="2022-06-29T21:39:58.445" v="14662"/>
          <ac:spMkLst>
            <pc:docMk/>
            <pc:sldMasterMk cId="2521255718" sldId="2147483684"/>
            <ac:spMk id="6" creationId="{45574E12-6C16-431F-B2CE-E4B15916BA05}"/>
          </ac:spMkLst>
        </pc:spChg>
        <pc:sldLayoutChg chg="modSp">
          <pc:chgData name="NAV K" userId="c309a643dd6147aa" providerId="LiveId" clId="{199C6728-7006-43E8-8351-90D593697899}" dt="2022-06-29T21:39:58.445" v="14662"/>
          <pc:sldLayoutMkLst>
            <pc:docMk/>
            <pc:sldMasterMk cId="2521255718" sldId="2147483684"/>
            <pc:sldLayoutMk cId="3412362915" sldId="2147483685"/>
          </pc:sldLayoutMkLst>
          <pc:spChg chg="mod">
            <ac:chgData name="NAV K" userId="c309a643dd6147aa" providerId="LiveId" clId="{199C6728-7006-43E8-8351-90D593697899}" dt="2022-06-29T21:39:58.445" v="14662"/>
            <ac:spMkLst>
              <pc:docMk/>
              <pc:sldMasterMk cId="2521255718" sldId="2147483684"/>
              <pc:sldLayoutMk cId="3412362915" sldId="2147483685"/>
              <ac:spMk id="2" creationId="{AB577394-0A20-4CF6-9066-CFC2C1C9D30F}"/>
            </ac:spMkLst>
          </pc:spChg>
          <pc:spChg chg="mod">
            <ac:chgData name="NAV K" userId="c309a643dd6147aa" providerId="LiveId" clId="{199C6728-7006-43E8-8351-90D593697899}" dt="2022-06-29T21:39:58.445" v="14662"/>
            <ac:spMkLst>
              <pc:docMk/>
              <pc:sldMasterMk cId="2521255718" sldId="2147483684"/>
              <pc:sldLayoutMk cId="3412362915" sldId="2147483685"/>
              <ac:spMk id="3" creationId="{3F10971F-8922-4B23-9C80-0643D7E35026}"/>
            </ac:spMkLst>
          </pc:spChg>
          <pc:spChg chg="mod">
            <ac:chgData name="NAV K" userId="c309a643dd6147aa" providerId="LiveId" clId="{199C6728-7006-43E8-8351-90D593697899}" dt="2022-06-29T21:39:58.445" v="14662"/>
            <ac:spMkLst>
              <pc:docMk/>
              <pc:sldMasterMk cId="2521255718" sldId="2147483684"/>
              <pc:sldLayoutMk cId="3412362915" sldId="2147483685"/>
              <ac:spMk id="19" creationId="{82184FF4-7029-4ED7-813A-192E60608764}"/>
            </ac:spMkLst>
          </pc:spChg>
          <pc:spChg chg="mod">
            <ac:chgData name="NAV K" userId="c309a643dd6147aa" providerId="LiveId" clId="{199C6728-7006-43E8-8351-90D593697899}" dt="2022-06-29T21:39:58.445" v="14662"/>
            <ac:spMkLst>
              <pc:docMk/>
              <pc:sldMasterMk cId="2521255718" sldId="2147483684"/>
              <pc:sldLayoutMk cId="3412362915" sldId="2147483685"/>
              <ac:spMk id="20" creationId="{AAA7AB09-557C-41AD-9113-FF9F68FA1035}"/>
            </ac:spMkLst>
          </pc:spChg>
          <pc:spChg chg="mod">
            <ac:chgData name="NAV K" userId="c309a643dd6147aa" providerId="LiveId" clId="{199C6728-7006-43E8-8351-90D593697899}" dt="2022-06-29T21:39:58.445" v="14662"/>
            <ac:spMkLst>
              <pc:docMk/>
              <pc:sldMasterMk cId="2521255718" sldId="2147483684"/>
              <pc:sldLayoutMk cId="3412362915" sldId="2147483685"/>
              <ac:spMk id="25" creationId="{EF99ECAA-1F11-4937-BBA6-51935AB44C9D}"/>
            </ac:spMkLst>
          </pc:spChg>
          <pc:spChg chg="mod">
            <ac:chgData name="NAV K" userId="c309a643dd6147aa" providerId="LiveId" clId="{199C6728-7006-43E8-8351-90D593697899}" dt="2022-06-29T21:39:58.445" v="14662"/>
            <ac:spMkLst>
              <pc:docMk/>
              <pc:sldMasterMk cId="2521255718" sldId="2147483684"/>
              <pc:sldLayoutMk cId="3412362915" sldId="2147483685"/>
              <ac:spMk id="35" creationId="{79FAC916-D9BB-4794-81B4-7C47C67E850D}"/>
            </ac:spMkLst>
          </pc:spChg>
          <pc:spChg chg="mod">
            <ac:chgData name="NAV K" userId="c309a643dd6147aa" providerId="LiveId" clId="{199C6728-7006-43E8-8351-90D593697899}" dt="2022-06-29T21:39:58.445" v="14662"/>
            <ac:spMkLst>
              <pc:docMk/>
              <pc:sldMasterMk cId="2521255718" sldId="2147483684"/>
              <pc:sldLayoutMk cId="3412362915" sldId="2147483685"/>
              <ac:spMk id="36" creationId="{B5CA2231-7A65-4D16-8400-A210CC41DB73}"/>
            </ac:spMkLst>
          </pc:spChg>
          <pc:spChg chg="mod">
            <ac:chgData name="NAV K" userId="c309a643dd6147aa" providerId="LiveId" clId="{199C6728-7006-43E8-8351-90D593697899}" dt="2022-06-29T21:39:58.445" v="14662"/>
            <ac:spMkLst>
              <pc:docMk/>
              <pc:sldMasterMk cId="2521255718" sldId="2147483684"/>
              <pc:sldLayoutMk cId="3412362915" sldId="2147483685"/>
              <ac:spMk id="37" creationId="{4B089C8C-B82B-4704-88E2-E857A5E21529}"/>
            </ac:spMkLst>
          </pc:spChg>
          <pc:spChg chg="mod">
            <ac:chgData name="NAV K" userId="c309a643dd6147aa" providerId="LiveId" clId="{199C6728-7006-43E8-8351-90D593697899}" dt="2022-06-29T21:39:58.445" v="14662"/>
            <ac:spMkLst>
              <pc:docMk/>
              <pc:sldMasterMk cId="2521255718" sldId="2147483684"/>
              <pc:sldLayoutMk cId="3412362915" sldId="2147483685"/>
              <ac:spMk id="38" creationId="{434B90C8-5B4D-456E-AD99-80EF748FDD72}"/>
            </ac:spMkLst>
          </pc:spChg>
          <pc:grpChg chg="mod">
            <ac:chgData name="NAV K" userId="c309a643dd6147aa" providerId="LiveId" clId="{199C6728-7006-43E8-8351-90D593697899}" dt="2022-06-29T21:39:58.445" v="14662"/>
            <ac:grpSpMkLst>
              <pc:docMk/>
              <pc:sldMasterMk cId="2521255718" sldId="2147483684"/>
              <pc:sldLayoutMk cId="3412362915" sldId="2147483685"/>
              <ac:grpSpMk id="34" creationId="{79DE9FAB-6BBA-4CFE-B67D-77B47F01ECA4}"/>
            </ac:grpSpMkLst>
          </pc:grpChg>
        </pc:sldLayoutChg>
        <pc:sldLayoutChg chg="modSp">
          <pc:chgData name="NAV K" userId="c309a643dd6147aa" providerId="LiveId" clId="{199C6728-7006-43E8-8351-90D593697899}" dt="2022-06-29T21:39:58.445" v="14662"/>
          <pc:sldLayoutMkLst>
            <pc:docMk/>
            <pc:sldMasterMk cId="2521255718" sldId="2147483684"/>
            <pc:sldLayoutMk cId="3616071164" sldId="2147483686"/>
          </pc:sldLayoutMkLst>
          <pc:spChg chg="mod">
            <ac:chgData name="NAV K" userId="c309a643dd6147aa" providerId="LiveId" clId="{199C6728-7006-43E8-8351-90D593697899}" dt="2022-06-29T21:39:58.445" v="14662"/>
            <ac:spMkLst>
              <pc:docMk/>
              <pc:sldMasterMk cId="2521255718" sldId="2147483684"/>
              <pc:sldLayoutMk cId="3616071164" sldId="2147483686"/>
              <ac:spMk id="2" creationId="{B1A4B040-51E3-4DA0-B21D-EEE173E7536F}"/>
            </ac:spMkLst>
          </pc:spChg>
          <pc:spChg chg="mod">
            <ac:chgData name="NAV K" userId="c309a643dd6147aa" providerId="LiveId" clId="{199C6728-7006-43E8-8351-90D593697899}" dt="2022-06-29T21:39:58.445" v="14662"/>
            <ac:spMkLst>
              <pc:docMk/>
              <pc:sldMasterMk cId="2521255718" sldId="2147483684"/>
              <pc:sldLayoutMk cId="3616071164" sldId="2147483686"/>
              <ac:spMk id="3" creationId="{F8A2CD90-429B-4A55-B6C8-DD6CE6994118}"/>
            </ac:spMkLst>
          </pc:spChg>
          <pc:spChg chg="mod">
            <ac:chgData name="NAV K" userId="c309a643dd6147aa" providerId="LiveId" clId="{199C6728-7006-43E8-8351-90D593697899}" dt="2022-06-29T21:39:58.445" v="14662"/>
            <ac:spMkLst>
              <pc:docMk/>
              <pc:sldMasterMk cId="2521255718" sldId="2147483684"/>
              <pc:sldLayoutMk cId="3616071164" sldId="2147483686"/>
              <ac:spMk id="13" creationId="{02ECB475-568C-47AC-B16D-2E202DEB2DE0}"/>
            </ac:spMkLst>
          </pc:spChg>
          <pc:spChg chg="mod">
            <ac:chgData name="NAV K" userId="c309a643dd6147aa" providerId="LiveId" clId="{199C6728-7006-43E8-8351-90D593697899}" dt="2022-06-29T21:39:58.445" v="14662"/>
            <ac:spMkLst>
              <pc:docMk/>
              <pc:sldMasterMk cId="2521255718" sldId="2147483684"/>
              <pc:sldLayoutMk cId="3616071164" sldId="2147483686"/>
              <ac:spMk id="14" creationId="{080D8764-525A-441E-B58F-068E82F09714}"/>
            </ac:spMkLst>
          </pc:spChg>
          <pc:spChg chg="mod">
            <ac:chgData name="NAV K" userId="c309a643dd6147aa" providerId="LiveId" clId="{199C6728-7006-43E8-8351-90D593697899}" dt="2022-06-29T21:39:58.445" v="14662"/>
            <ac:spMkLst>
              <pc:docMk/>
              <pc:sldMasterMk cId="2521255718" sldId="2147483684"/>
              <pc:sldLayoutMk cId="3616071164" sldId="2147483686"/>
              <ac:spMk id="15" creationId="{11196109-6F2B-4738-B2FC-2CCC753AABD4}"/>
            </ac:spMkLst>
          </pc:spChg>
          <pc:spChg chg="mod">
            <ac:chgData name="NAV K" userId="c309a643dd6147aa" providerId="LiveId" clId="{199C6728-7006-43E8-8351-90D593697899}" dt="2022-06-29T21:39:58.445" v="14662"/>
            <ac:spMkLst>
              <pc:docMk/>
              <pc:sldMasterMk cId="2521255718" sldId="2147483684"/>
              <pc:sldLayoutMk cId="3616071164" sldId="2147483686"/>
              <ac:spMk id="16" creationId="{F7E468C2-69B8-470B-85E3-801A3CB1D7E2}"/>
            </ac:spMkLst>
          </pc:spChg>
          <pc:grpChg chg="mod">
            <ac:chgData name="NAV K" userId="c309a643dd6147aa" providerId="LiveId" clId="{199C6728-7006-43E8-8351-90D593697899}" dt="2022-06-29T21:39:58.445" v="14662"/>
            <ac:grpSpMkLst>
              <pc:docMk/>
              <pc:sldMasterMk cId="2521255718" sldId="2147483684"/>
              <pc:sldLayoutMk cId="3616071164" sldId="2147483686"/>
              <ac:grpSpMk id="12" creationId="{3BDBC526-6DCD-4FF6-8395-D8C22E46E527}"/>
            </ac:grpSpMkLst>
          </pc:grpChg>
        </pc:sldLayoutChg>
        <pc:sldLayoutChg chg="modSp">
          <pc:chgData name="NAV K" userId="c309a643dd6147aa" providerId="LiveId" clId="{199C6728-7006-43E8-8351-90D593697899}" dt="2022-06-29T21:39:58.445" v="14662"/>
          <pc:sldLayoutMkLst>
            <pc:docMk/>
            <pc:sldMasterMk cId="2521255718" sldId="2147483684"/>
            <pc:sldLayoutMk cId="1023429560" sldId="2147483687"/>
          </pc:sldLayoutMkLst>
          <pc:spChg chg="mod">
            <ac:chgData name="NAV K" userId="c309a643dd6147aa" providerId="LiveId" clId="{199C6728-7006-43E8-8351-90D593697899}" dt="2022-06-29T21:39:58.445" v="14662"/>
            <ac:spMkLst>
              <pc:docMk/>
              <pc:sldMasterMk cId="2521255718" sldId="2147483684"/>
              <pc:sldLayoutMk cId="1023429560" sldId="2147483687"/>
              <ac:spMk id="8" creationId="{F75B2FBE-0C5C-48AA-8D7F-9D5B7373CC9A}"/>
            </ac:spMkLst>
          </pc:spChg>
          <pc:spChg chg="mod">
            <ac:chgData name="NAV K" userId="c309a643dd6147aa" providerId="LiveId" clId="{199C6728-7006-43E8-8351-90D593697899}" dt="2022-06-29T21:39:58.445" v="14662"/>
            <ac:spMkLst>
              <pc:docMk/>
              <pc:sldMasterMk cId="2521255718" sldId="2147483684"/>
              <pc:sldLayoutMk cId="1023429560" sldId="2147483687"/>
              <ac:spMk id="13" creationId="{80517979-166D-4AAA-ABBC-0C3E5C2ECF37}"/>
            </ac:spMkLst>
          </pc:spChg>
          <pc:spChg chg="mod">
            <ac:chgData name="NAV K" userId="c309a643dd6147aa" providerId="LiveId" clId="{199C6728-7006-43E8-8351-90D593697899}" dt="2022-06-29T21:39:58.445" v="14662"/>
            <ac:spMkLst>
              <pc:docMk/>
              <pc:sldMasterMk cId="2521255718" sldId="2147483684"/>
              <pc:sldLayoutMk cId="1023429560" sldId="2147483687"/>
              <ac:spMk id="14" creationId="{4E111559-B769-4E2A-A891-97B3C4AA6BAC}"/>
            </ac:spMkLst>
          </pc:spChg>
          <pc:spChg chg="mod">
            <ac:chgData name="NAV K" userId="c309a643dd6147aa" providerId="LiveId" clId="{199C6728-7006-43E8-8351-90D593697899}" dt="2022-06-29T21:39:58.445" v="14662"/>
            <ac:spMkLst>
              <pc:docMk/>
              <pc:sldMasterMk cId="2521255718" sldId="2147483684"/>
              <pc:sldLayoutMk cId="1023429560" sldId="2147483687"/>
              <ac:spMk id="15" creationId="{754E1219-253E-4FEF-A576-83857F44BA01}"/>
            </ac:spMkLst>
          </pc:spChg>
          <pc:spChg chg="mod">
            <ac:chgData name="NAV K" userId="c309a643dd6147aa" providerId="LiveId" clId="{199C6728-7006-43E8-8351-90D593697899}" dt="2022-06-29T21:39:58.445" v="14662"/>
            <ac:spMkLst>
              <pc:docMk/>
              <pc:sldMasterMk cId="2521255718" sldId="2147483684"/>
              <pc:sldLayoutMk cId="1023429560" sldId="2147483687"/>
              <ac:spMk id="16" creationId="{93411FC5-0B5A-4566-9984-827485AF9265}"/>
            </ac:spMkLst>
          </pc:spChg>
        </pc:sldLayoutChg>
        <pc:sldLayoutChg chg="modSp">
          <pc:chgData name="NAV K" userId="c309a643dd6147aa" providerId="LiveId" clId="{199C6728-7006-43E8-8351-90D593697899}" dt="2022-06-29T21:39:58.445" v="14662"/>
          <pc:sldLayoutMkLst>
            <pc:docMk/>
            <pc:sldMasterMk cId="2521255718" sldId="2147483684"/>
            <pc:sldLayoutMk cId="3617165047" sldId="2147483688"/>
          </pc:sldLayoutMkLst>
          <pc:spChg chg="mod">
            <ac:chgData name="NAV K" userId="c309a643dd6147aa" providerId="LiveId" clId="{199C6728-7006-43E8-8351-90D593697899}" dt="2022-06-29T21:39:58.445" v="14662"/>
            <ac:spMkLst>
              <pc:docMk/>
              <pc:sldMasterMk cId="2521255718" sldId="2147483684"/>
              <pc:sldLayoutMk cId="3617165047" sldId="2147483688"/>
              <ac:spMk id="2" creationId="{8978E540-142B-4A82-9C3F-E61BC190AEED}"/>
            </ac:spMkLst>
          </pc:spChg>
          <pc:spChg chg="mod">
            <ac:chgData name="NAV K" userId="c309a643dd6147aa" providerId="LiveId" clId="{199C6728-7006-43E8-8351-90D593697899}" dt="2022-06-29T21:39:58.445" v="14662"/>
            <ac:spMkLst>
              <pc:docMk/>
              <pc:sldMasterMk cId="2521255718" sldId="2147483684"/>
              <pc:sldLayoutMk cId="3617165047" sldId="2147483688"/>
              <ac:spMk id="3" creationId="{02C6BF36-D4F5-4363-B440-BDAE50BBD4B6}"/>
            </ac:spMkLst>
          </pc:spChg>
          <pc:spChg chg="mod">
            <ac:chgData name="NAV K" userId="c309a643dd6147aa" providerId="LiveId" clId="{199C6728-7006-43E8-8351-90D593697899}" dt="2022-06-29T21:39:58.445" v="14662"/>
            <ac:spMkLst>
              <pc:docMk/>
              <pc:sldMasterMk cId="2521255718" sldId="2147483684"/>
              <pc:sldLayoutMk cId="3617165047" sldId="2147483688"/>
              <ac:spMk id="4" creationId="{F8362910-87AA-4E67-992D-8D4822FD89FE}"/>
            </ac:spMkLst>
          </pc:spChg>
          <pc:spChg chg="mod">
            <ac:chgData name="NAV K" userId="c309a643dd6147aa" providerId="LiveId" clId="{199C6728-7006-43E8-8351-90D593697899}" dt="2022-06-29T21:39:58.445" v="14662"/>
            <ac:spMkLst>
              <pc:docMk/>
              <pc:sldMasterMk cId="2521255718" sldId="2147483684"/>
              <pc:sldLayoutMk cId="3617165047" sldId="2147483688"/>
              <ac:spMk id="20" creationId="{31167DA1-25D1-4E60-A62E-42B6F56A96EC}"/>
            </ac:spMkLst>
          </pc:spChg>
          <pc:spChg chg="mod">
            <ac:chgData name="NAV K" userId="c309a643dd6147aa" providerId="LiveId" clId="{199C6728-7006-43E8-8351-90D593697899}" dt="2022-06-29T21:39:58.445" v="14662"/>
            <ac:spMkLst>
              <pc:docMk/>
              <pc:sldMasterMk cId="2521255718" sldId="2147483684"/>
              <pc:sldLayoutMk cId="3617165047" sldId="2147483688"/>
              <ac:spMk id="21" creationId="{6B7B7215-A661-477E-91D0-CDBE5564D2B9}"/>
            </ac:spMkLst>
          </pc:spChg>
          <pc:spChg chg="mod">
            <ac:chgData name="NAV K" userId="c309a643dd6147aa" providerId="LiveId" clId="{199C6728-7006-43E8-8351-90D593697899}" dt="2022-06-29T21:39:58.445" v="14662"/>
            <ac:spMkLst>
              <pc:docMk/>
              <pc:sldMasterMk cId="2521255718" sldId="2147483684"/>
              <pc:sldLayoutMk cId="3617165047" sldId="2147483688"/>
              <ac:spMk id="22" creationId="{94729CA3-91C4-4A89-9448-A2F0E409177A}"/>
            </ac:spMkLst>
          </pc:spChg>
          <pc:grpChg chg="mod">
            <ac:chgData name="NAV K" userId="c309a643dd6147aa" providerId="LiveId" clId="{199C6728-7006-43E8-8351-90D593697899}" dt="2022-06-29T21:39:58.445" v="14662"/>
            <ac:grpSpMkLst>
              <pc:docMk/>
              <pc:sldMasterMk cId="2521255718" sldId="2147483684"/>
              <pc:sldLayoutMk cId="3617165047" sldId="2147483688"/>
              <ac:grpSpMk id="13" creationId="{168347B7-45FA-4A01-924D-DC385B720B3E}"/>
            </ac:grpSpMkLst>
          </pc:grpChg>
        </pc:sldLayoutChg>
        <pc:sldLayoutChg chg="modSp">
          <pc:chgData name="NAV K" userId="c309a643dd6147aa" providerId="LiveId" clId="{199C6728-7006-43E8-8351-90D593697899}" dt="2022-06-29T21:39:58.445" v="14662"/>
          <pc:sldLayoutMkLst>
            <pc:docMk/>
            <pc:sldMasterMk cId="2521255718" sldId="2147483684"/>
            <pc:sldLayoutMk cId="670392337" sldId="2147483689"/>
          </pc:sldLayoutMkLst>
          <pc:spChg chg="mod">
            <ac:chgData name="NAV K" userId="c309a643dd6147aa" providerId="LiveId" clId="{199C6728-7006-43E8-8351-90D593697899}" dt="2022-06-29T21:39:58.445" v="14662"/>
            <ac:spMkLst>
              <pc:docMk/>
              <pc:sldMasterMk cId="2521255718" sldId="2147483684"/>
              <pc:sldLayoutMk cId="670392337" sldId="2147483689"/>
              <ac:spMk id="2" creationId="{DDE62014-F04C-495A-964E-6B888D49CDE9}"/>
            </ac:spMkLst>
          </pc:spChg>
          <pc:spChg chg="mod">
            <ac:chgData name="NAV K" userId="c309a643dd6147aa" providerId="LiveId" clId="{199C6728-7006-43E8-8351-90D593697899}" dt="2022-06-29T21:39:58.445" v="14662"/>
            <ac:spMkLst>
              <pc:docMk/>
              <pc:sldMasterMk cId="2521255718" sldId="2147483684"/>
              <pc:sldLayoutMk cId="670392337" sldId="2147483689"/>
              <ac:spMk id="3" creationId="{555DF027-E633-44EE-ACA0-C205930AA93E}"/>
            </ac:spMkLst>
          </pc:spChg>
          <pc:spChg chg="mod">
            <ac:chgData name="NAV K" userId="c309a643dd6147aa" providerId="LiveId" clId="{199C6728-7006-43E8-8351-90D593697899}" dt="2022-06-29T21:39:58.445" v="14662"/>
            <ac:spMkLst>
              <pc:docMk/>
              <pc:sldMasterMk cId="2521255718" sldId="2147483684"/>
              <pc:sldLayoutMk cId="670392337" sldId="2147483689"/>
              <ac:spMk id="4" creationId="{9BA4F363-FEEF-4CD2-A18E-17AE8D485171}"/>
            </ac:spMkLst>
          </pc:spChg>
          <pc:spChg chg="mod">
            <ac:chgData name="NAV K" userId="c309a643dd6147aa" providerId="LiveId" clId="{199C6728-7006-43E8-8351-90D593697899}" dt="2022-06-29T21:39:58.445" v="14662"/>
            <ac:spMkLst>
              <pc:docMk/>
              <pc:sldMasterMk cId="2521255718" sldId="2147483684"/>
              <pc:sldLayoutMk cId="670392337" sldId="2147483689"/>
              <ac:spMk id="5" creationId="{34E50F8C-4D64-40FD-AE8C-6A1F3C2A84ED}"/>
            </ac:spMkLst>
          </pc:spChg>
          <pc:spChg chg="mod">
            <ac:chgData name="NAV K" userId="c309a643dd6147aa" providerId="LiveId" clId="{199C6728-7006-43E8-8351-90D593697899}" dt="2022-06-29T21:39:58.445" v="14662"/>
            <ac:spMkLst>
              <pc:docMk/>
              <pc:sldMasterMk cId="2521255718" sldId="2147483684"/>
              <pc:sldLayoutMk cId="670392337" sldId="2147483689"/>
              <ac:spMk id="6" creationId="{A7AC943E-DB2B-40E0-907F-8EA1404791DE}"/>
            </ac:spMkLst>
          </pc:spChg>
          <pc:spChg chg="mod">
            <ac:chgData name="NAV K" userId="c309a643dd6147aa" providerId="LiveId" clId="{199C6728-7006-43E8-8351-90D593697899}" dt="2022-06-29T21:39:58.445" v="14662"/>
            <ac:spMkLst>
              <pc:docMk/>
              <pc:sldMasterMk cId="2521255718" sldId="2147483684"/>
              <pc:sldLayoutMk cId="670392337" sldId="2147483689"/>
              <ac:spMk id="11" creationId="{EB89C080-4102-49AE-BDA9-59A4A67E2486}"/>
            </ac:spMkLst>
          </pc:spChg>
          <pc:spChg chg="mod">
            <ac:chgData name="NAV K" userId="c309a643dd6147aa" providerId="LiveId" clId="{199C6728-7006-43E8-8351-90D593697899}" dt="2022-06-29T21:39:58.445" v="14662"/>
            <ac:spMkLst>
              <pc:docMk/>
              <pc:sldMasterMk cId="2521255718" sldId="2147483684"/>
              <pc:sldLayoutMk cId="670392337" sldId="2147483689"/>
              <ac:spMk id="12" creationId="{FD65A50E-2F73-4426-8586-9731AFA2D2E0}"/>
            </ac:spMkLst>
          </pc:spChg>
        </pc:sldLayoutChg>
        <pc:sldLayoutChg chg="modSp">
          <pc:chgData name="NAV K" userId="c309a643dd6147aa" providerId="LiveId" clId="{199C6728-7006-43E8-8351-90D593697899}" dt="2022-06-29T21:39:58.445" v="14662"/>
          <pc:sldLayoutMkLst>
            <pc:docMk/>
            <pc:sldMasterMk cId="2521255718" sldId="2147483684"/>
            <pc:sldLayoutMk cId="983562843" sldId="2147483692"/>
          </pc:sldLayoutMkLst>
          <pc:spChg chg="mod">
            <ac:chgData name="NAV K" userId="c309a643dd6147aa" providerId="LiveId" clId="{199C6728-7006-43E8-8351-90D593697899}" dt="2022-06-29T21:39:58.445" v="14662"/>
            <ac:spMkLst>
              <pc:docMk/>
              <pc:sldMasterMk cId="2521255718" sldId="2147483684"/>
              <pc:sldLayoutMk cId="983562843" sldId="2147483692"/>
              <ac:spMk id="2" creationId="{BF3FF76C-A012-4CDA-8AE7-E9413955716A}"/>
            </ac:spMkLst>
          </pc:spChg>
          <pc:spChg chg="mod">
            <ac:chgData name="NAV K" userId="c309a643dd6147aa" providerId="LiveId" clId="{199C6728-7006-43E8-8351-90D593697899}" dt="2022-06-29T21:39:58.445" v="14662"/>
            <ac:spMkLst>
              <pc:docMk/>
              <pc:sldMasterMk cId="2521255718" sldId="2147483684"/>
              <pc:sldLayoutMk cId="983562843" sldId="2147483692"/>
              <ac:spMk id="3" creationId="{611A4C80-DC38-4641-924F-90D6078CF592}"/>
            </ac:spMkLst>
          </pc:spChg>
          <pc:spChg chg="mod">
            <ac:chgData name="NAV K" userId="c309a643dd6147aa" providerId="LiveId" clId="{199C6728-7006-43E8-8351-90D593697899}" dt="2022-06-29T21:39:58.445" v="14662"/>
            <ac:spMkLst>
              <pc:docMk/>
              <pc:sldMasterMk cId="2521255718" sldId="2147483684"/>
              <pc:sldLayoutMk cId="983562843" sldId="2147483692"/>
              <ac:spMk id="4" creationId="{82C42771-D3A7-4072-85DC-B7C5E530E8AA}"/>
            </ac:spMkLst>
          </pc:spChg>
          <pc:spChg chg="mod">
            <ac:chgData name="NAV K" userId="c309a643dd6147aa" providerId="LiveId" clId="{199C6728-7006-43E8-8351-90D593697899}" dt="2022-06-29T21:39:58.445" v="14662"/>
            <ac:spMkLst>
              <pc:docMk/>
              <pc:sldMasterMk cId="2521255718" sldId="2147483684"/>
              <pc:sldLayoutMk cId="983562843" sldId="2147483692"/>
              <ac:spMk id="11" creationId="{C59DCBF3-7AFA-4CD1-A918-BC6DDE674E6C}"/>
            </ac:spMkLst>
          </pc:spChg>
          <pc:spChg chg="mod">
            <ac:chgData name="NAV K" userId="c309a643dd6147aa" providerId="LiveId" clId="{199C6728-7006-43E8-8351-90D593697899}" dt="2022-06-29T21:39:58.445" v="14662"/>
            <ac:spMkLst>
              <pc:docMk/>
              <pc:sldMasterMk cId="2521255718" sldId="2147483684"/>
              <pc:sldLayoutMk cId="983562843" sldId="2147483692"/>
              <ac:spMk id="12" creationId="{06964A02-96E1-4654-9187-DDDE7409F75B}"/>
            </ac:spMkLst>
          </pc:spChg>
          <pc:grpChg chg="mod">
            <ac:chgData name="NAV K" userId="c309a643dd6147aa" providerId="LiveId" clId="{199C6728-7006-43E8-8351-90D593697899}" dt="2022-06-29T21:39:58.445" v="14662"/>
            <ac:grpSpMkLst>
              <pc:docMk/>
              <pc:sldMasterMk cId="2521255718" sldId="2147483684"/>
              <pc:sldLayoutMk cId="983562843" sldId="2147483692"/>
              <ac:grpSpMk id="8" creationId="{778B0BE9-88B0-4883-9BA9-CD594C400EC1}"/>
            </ac:grpSpMkLst>
          </pc:grpChg>
        </pc:sldLayoutChg>
        <pc:sldLayoutChg chg="modSp">
          <pc:chgData name="NAV K" userId="c309a643dd6147aa" providerId="LiveId" clId="{199C6728-7006-43E8-8351-90D593697899}" dt="2022-06-29T21:39:58.445" v="14662"/>
          <pc:sldLayoutMkLst>
            <pc:docMk/>
            <pc:sldMasterMk cId="2521255718" sldId="2147483684"/>
            <pc:sldLayoutMk cId="727319112" sldId="2147483693"/>
          </pc:sldLayoutMkLst>
          <pc:spChg chg="mod">
            <ac:chgData name="NAV K" userId="c309a643dd6147aa" providerId="LiveId" clId="{199C6728-7006-43E8-8351-90D593697899}" dt="2022-06-29T21:39:58.445" v="14662"/>
            <ac:spMkLst>
              <pc:docMk/>
              <pc:sldMasterMk cId="2521255718" sldId="2147483684"/>
              <pc:sldLayoutMk cId="727319112" sldId="2147483693"/>
              <ac:spMk id="16" creationId="{8288F304-7DF7-42FB-BD6F-D575128A1DDE}"/>
            </ac:spMkLst>
          </pc:spChg>
          <pc:spChg chg="mod">
            <ac:chgData name="NAV K" userId="c309a643dd6147aa" providerId="LiveId" clId="{199C6728-7006-43E8-8351-90D593697899}" dt="2022-06-29T21:39:58.445" v="14662"/>
            <ac:spMkLst>
              <pc:docMk/>
              <pc:sldMasterMk cId="2521255718" sldId="2147483684"/>
              <pc:sldLayoutMk cId="727319112" sldId="2147483693"/>
              <ac:spMk id="17" creationId="{83C43C1C-00B3-40E0-B073-B8C56206D07D}"/>
            </ac:spMkLst>
          </pc:spChg>
          <pc:spChg chg="mod">
            <ac:chgData name="NAV K" userId="c309a643dd6147aa" providerId="LiveId" clId="{199C6728-7006-43E8-8351-90D593697899}" dt="2022-06-29T21:39:58.445" v="14662"/>
            <ac:spMkLst>
              <pc:docMk/>
              <pc:sldMasterMk cId="2521255718" sldId="2147483684"/>
              <pc:sldLayoutMk cId="727319112" sldId="2147483693"/>
              <ac:spMk id="21" creationId="{104835D9-7DE9-4DDD-A6C2-1C526822700A}"/>
            </ac:spMkLst>
          </pc:spChg>
          <pc:spChg chg="mod">
            <ac:chgData name="NAV K" userId="c309a643dd6147aa" providerId="LiveId" clId="{199C6728-7006-43E8-8351-90D593697899}" dt="2022-06-29T21:39:58.445" v="14662"/>
            <ac:spMkLst>
              <pc:docMk/>
              <pc:sldMasterMk cId="2521255718" sldId="2147483684"/>
              <pc:sldLayoutMk cId="727319112" sldId="2147483693"/>
              <ac:spMk id="28" creationId="{97246E34-E6EE-4BF3-A0D3-A20868B5A594}"/>
            </ac:spMkLst>
          </pc:spChg>
          <pc:spChg chg="mod">
            <ac:chgData name="NAV K" userId="c309a643dd6147aa" providerId="LiveId" clId="{199C6728-7006-43E8-8351-90D593697899}" dt="2022-06-29T21:39:58.445" v="14662"/>
            <ac:spMkLst>
              <pc:docMk/>
              <pc:sldMasterMk cId="2521255718" sldId="2147483684"/>
              <pc:sldLayoutMk cId="727319112" sldId="2147483693"/>
              <ac:spMk id="31" creationId="{45BE5FFB-47D1-4474-B6CA-C3C936DF285E}"/>
            </ac:spMkLst>
          </pc:spChg>
          <pc:spChg chg="mod">
            <ac:chgData name="NAV K" userId="c309a643dd6147aa" providerId="LiveId" clId="{199C6728-7006-43E8-8351-90D593697899}" dt="2022-06-29T21:39:58.445" v="14662"/>
            <ac:spMkLst>
              <pc:docMk/>
              <pc:sldMasterMk cId="2521255718" sldId="2147483684"/>
              <pc:sldLayoutMk cId="727319112" sldId="2147483693"/>
              <ac:spMk id="40" creationId="{008D9209-1A62-4AC3-BF92-94348A9BC06B}"/>
            </ac:spMkLst>
          </pc:spChg>
          <pc:spChg chg="mod">
            <ac:chgData name="NAV K" userId="c309a643dd6147aa" providerId="LiveId" clId="{199C6728-7006-43E8-8351-90D593697899}" dt="2022-06-29T21:39:58.445" v="14662"/>
            <ac:spMkLst>
              <pc:docMk/>
              <pc:sldMasterMk cId="2521255718" sldId="2147483684"/>
              <pc:sldLayoutMk cId="727319112" sldId="2147483693"/>
              <ac:spMk id="42" creationId="{FADBFB6B-1787-4549-91B6-D748C66B13C6}"/>
            </ac:spMkLst>
          </pc:spChg>
          <pc:spChg chg="mod">
            <ac:chgData name="NAV K" userId="c309a643dd6147aa" providerId="LiveId" clId="{199C6728-7006-43E8-8351-90D593697899}" dt="2022-06-29T21:39:58.445" v="14662"/>
            <ac:spMkLst>
              <pc:docMk/>
              <pc:sldMasterMk cId="2521255718" sldId="2147483684"/>
              <pc:sldLayoutMk cId="727319112" sldId="2147483693"/>
              <ac:spMk id="44" creationId="{4EBBC5A2-A37E-47DF-9230-9A75067F1883}"/>
            </ac:spMkLst>
          </pc:spChg>
          <pc:spChg chg="mod">
            <ac:chgData name="NAV K" userId="c309a643dd6147aa" providerId="LiveId" clId="{199C6728-7006-43E8-8351-90D593697899}" dt="2022-06-29T21:39:58.445" v="14662"/>
            <ac:spMkLst>
              <pc:docMk/>
              <pc:sldMasterMk cId="2521255718" sldId="2147483684"/>
              <pc:sldLayoutMk cId="727319112" sldId="2147483693"/>
              <ac:spMk id="45" creationId="{11781B9A-C230-4FFC-90A8-E0571B1DEDA7}"/>
            </ac:spMkLst>
          </pc:spChg>
          <pc:spChg chg="mod">
            <ac:chgData name="NAV K" userId="c309a643dd6147aa" providerId="LiveId" clId="{199C6728-7006-43E8-8351-90D593697899}" dt="2022-06-29T21:39:58.445" v="14662"/>
            <ac:spMkLst>
              <pc:docMk/>
              <pc:sldMasterMk cId="2521255718" sldId="2147483684"/>
              <pc:sldLayoutMk cId="727319112" sldId="2147483693"/>
              <ac:spMk id="46" creationId="{3295925C-3570-40F1-B3CE-07D947ED4643}"/>
            </ac:spMkLst>
          </pc:spChg>
          <pc:grpChg chg="mod">
            <ac:chgData name="NAV K" userId="c309a643dd6147aa" providerId="LiveId" clId="{199C6728-7006-43E8-8351-90D593697899}" dt="2022-06-29T21:39:58.445" v="14662"/>
            <ac:grpSpMkLst>
              <pc:docMk/>
              <pc:sldMasterMk cId="2521255718" sldId="2147483684"/>
              <pc:sldLayoutMk cId="727319112" sldId="2147483693"/>
              <ac:grpSpMk id="15" creationId="{394664AE-6DC5-428F-9AC4-5A8F67571F72}"/>
            </ac:grpSpMkLst>
          </pc:grpChg>
          <pc:grpChg chg="mod">
            <ac:chgData name="NAV K" userId="c309a643dd6147aa" providerId="LiveId" clId="{199C6728-7006-43E8-8351-90D593697899}" dt="2022-06-29T21:39:58.445" v="14662"/>
            <ac:grpSpMkLst>
              <pc:docMk/>
              <pc:sldMasterMk cId="2521255718" sldId="2147483684"/>
              <pc:sldLayoutMk cId="727319112" sldId="2147483693"/>
              <ac:grpSpMk id="43" creationId="{06966E3E-9B30-4375-AC9A-23256CC87D25}"/>
            </ac:grpSpMkLst>
          </pc:grpChg>
        </pc:sldLayoutChg>
        <pc:sldLayoutChg chg="modSp">
          <pc:chgData name="NAV K" userId="c309a643dd6147aa" providerId="LiveId" clId="{199C6728-7006-43E8-8351-90D593697899}" dt="2022-06-29T21:39:58.445" v="14662"/>
          <pc:sldLayoutMkLst>
            <pc:docMk/>
            <pc:sldMasterMk cId="2521255718" sldId="2147483684"/>
            <pc:sldLayoutMk cId="3063087162" sldId="2147483696"/>
          </pc:sldLayoutMkLst>
          <pc:spChg chg="mod">
            <ac:chgData name="NAV K" userId="c309a643dd6147aa" providerId="LiveId" clId="{199C6728-7006-43E8-8351-90D593697899}" dt="2022-06-29T21:39:58.445" v="14662"/>
            <ac:spMkLst>
              <pc:docMk/>
              <pc:sldMasterMk cId="2521255718" sldId="2147483684"/>
              <pc:sldLayoutMk cId="3063087162" sldId="2147483696"/>
              <ac:spMk id="5" creationId="{7062BF5C-3876-4161-B4FF-14CA94D326C6}"/>
            </ac:spMkLst>
          </pc:spChg>
          <pc:spChg chg="mod">
            <ac:chgData name="NAV K" userId="c309a643dd6147aa" providerId="LiveId" clId="{199C6728-7006-43E8-8351-90D593697899}" dt="2022-06-29T21:39:58.445" v="14662"/>
            <ac:spMkLst>
              <pc:docMk/>
              <pc:sldMasterMk cId="2521255718" sldId="2147483684"/>
              <pc:sldLayoutMk cId="3063087162" sldId="2147483696"/>
              <ac:spMk id="9" creationId="{0573155C-3428-4F4F-AE66-A519D777EAAE}"/>
            </ac:spMkLst>
          </pc:spChg>
          <pc:spChg chg="mod">
            <ac:chgData name="NAV K" userId="c309a643dd6147aa" providerId="LiveId" clId="{199C6728-7006-43E8-8351-90D593697899}" dt="2022-06-29T21:39:58.445" v="14662"/>
            <ac:spMkLst>
              <pc:docMk/>
              <pc:sldMasterMk cId="2521255718" sldId="2147483684"/>
              <pc:sldLayoutMk cId="3063087162" sldId="2147483696"/>
              <ac:spMk id="10" creationId="{1853496C-159E-4D47-94B5-0835FB6511BA}"/>
            </ac:spMkLst>
          </pc:spChg>
          <pc:spChg chg="mod">
            <ac:chgData name="NAV K" userId="c309a643dd6147aa" providerId="LiveId" clId="{199C6728-7006-43E8-8351-90D593697899}" dt="2022-06-29T21:39:58.445" v="14662"/>
            <ac:spMkLst>
              <pc:docMk/>
              <pc:sldMasterMk cId="2521255718" sldId="2147483684"/>
              <pc:sldLayoutMk cId="3063087162" sldId="2147483696"/>
              <ac:spMk id="11" creationId="{CE93E330-715B-44E8-84D9-CE166D428DAB}"/>
            </ac:spMkLst>
          </pc:spChg>
          <pc:spChg chg="mod">
            <ac:chgData name="NAV K" userId="c309a643dd6147aa" providerId="LiveId" clId="{199C6728-7006-43E8-8351-90D593697899}" dt="2022-06-29T21:39:58.445" v="14662"/>
            <ac:spMkLst>
              <pc:docMk/>
              <pc:sldMasterMk cId="2521255718" sldId="2147483684"/>
              <pc:sldLayoutMk cId="3063087162" sldId="2147483696"/>
              <ac:spMk id="12" creationId="{80A2FA6F-99B7-4984-A80C-570644889F02}"/>
            </ac:spMkLst>
          </pc:spChg>
          <pc:spChg chg="mod">
            <ac:chgData name="NAV K" userId="c309a643dd6147aa" providerId="LiveId" clId="{199C6728-7006-43E8-8351-90D593697899}" dt="2022-06-29T21:39:58.445" v="14662"/>
            <ac:spMkLst>
              <pc:docMk/>
              <pc:sldMasterMk cId="2521255718" sldId="2147483684"/>
              <pc:sldLayoutMk cId="3063087162" sldId="2147483696"/>
              <ac:spMk id="15" creationId="{C1FBB56D-C8B1-4ED9-A5DB-72BA636DADF3}"/>
            </ac:spMkLst>
          </pc:spChg>
          <pc:spChg chg="mod">
            <ac:chgData name="NAV K" userId="c309a643dd6147aa" providerId="LiveId" clId="{199C6728-7006-43E8-8351-90D593697899}" dt="2022-06-29T21:39:58.445" v="14662"/>
            <ac:spMkLst>
              <pc:docMk/>
              <pc:sldMasterMk cId="2521255718" sldId="2147483684"/>
              <pc:sldLayoutMk cId="3063087162" sldId="2147483696"/>
              <ac:spMk id="17" creationId="{439C8C03-81B3-4DE8-B96A-78258E4467CC}"/>
            </ac:spMkLst>
          </pc:spChg>
          <pc:grpChg chg="mod">
            <ac:chgData name="NAV K" userId="c309a643dd6147aa" providerId="LiveId" clId="{199C6728-7006-43E8-8351-90D593697899}" dt="2022-06-29T21:39:58.445" v="14662"/>
            <ac:grpSpMkLst>
              <pc:docMk/>
              <pc:sldMasterMk cId="2521255718" sldId="2147483684"/>
              <pc:sldLayoutMk cId="3063087162" sldId="2147483696"/>
              <ac:grpSpMk id="8" creationId="{B17C5C60-EC4D-410B-9997-0B73289605FD}"/>
            </ac:grpSpMkLst>
          </pc:grpChg>
        </pc:sldLayoutChg>
        <pc:sldLayoutChg chg="modSp">
          <pc:chgData name="NAV K" userId="c309a643dd6147aa" providerId="LiveId" clId="{199C6728-7006-43E8-8351-90D593697899}" dt="2022-06-29T21:39:58.445" v="14662"/>
          <pc:sldLayoutMkLst>
            <pc:docMk/>
            <pc:sldMasterMk cId="2521255718" sldId="2147483684"/>
            <pc:sldLayoutMk cId="22852078" sldId="2147483697"/>
          </pc:sldLayoutMkLst>
          <pc:spChg chg="mod">
            <ac:chgData name="NAV K" userId="c309a643dd6147aa" providerId="LiveId" clId="{199C6728-7006-43E8-8351-90D593697899}" dt="2022-06-29T21:39:58.445" v="14662"/>
            <ac:spMkLst>
              <pc:docMk/>
              <pc:sldMasterMk cId="2521255718" sldId="2147483684"/>
              <pc:sldLayoutMk cId="22852078" sldId="2147483697"/>
              <ac:spMk id="15" creationId="{EBCCE83C-72C8-4181-8D03-7CFB23A6FF2D}"/>
            </ac:spMkLst>
          </pc:spChg>
          <pc:spChg chg="mod">
            <ac:chgData name="NAV K" userId="c309a643dd6147aa" providerId="LiveId" clId="{199C6728-7006-43E8-8351-90D593697899}" dt="2022-06-29T21:39:58.445" v="14662"/>
            <ac:spMkLst>
              <pc:docMk/>
              <pc:sldMasterMk cId="2521255718" sldId="2147483684"/>
              <pc:sldLayoutMk cId="22852078" sldId="2147483697"/>
              <ac:spMk id="16" creationId="{C6FCDFCC-38D1-43A4-918F-491DBA6B2CF6}"/>
            </ac:spMkLst>
          </pc:spChg>
          <pc:spChg chg="mod">
            <ac:chgData name="NAV K" userId="c309a643dd6147aa" providerId="LiveId" clId="{199C6728-7006-43E8-8351-90D593697899}" dt="2022-06-29T21:39:58.445" v="14662"/>
            <ac:spMkLst>
              <pc:docMk/>
              <pc:sldMasterMk cId="2521255718" sldId="2147483684"/>
              <pc:sldLayoutMk cId="22852078" sldId="2147483697"/>
              <ac:spMk id="17" creationId="{8A9CB740-8581-4D62-8481-7ECBBEDA7219}"/>
            </ac:spMkLst>
          </pc:spChg>
          <pc:spChg chg="mod">
            <ac:chgData name="NAV K" userId="c309a643dd6147aa" providerId="LiveId" clId="{199C6728-7006-43E8-8351-90D593697899}" dt="2022-06-29T21:39:58.445" v="14662"/>
            <ac:spMkLst>
              <pc:docMk/>
              <pc:sldMasterMk cId="2521255718" sldId="2147483684"/>
              <pc:sldLayoutMk cId="22852078" sldId="2147483697"/>
              <ac:spMk id="18" creationId="{C17092A6-D0E6-4EF2-B3B8-AE35438D4D77}"/>
            </ac:spMkLst>
          </pc:spChg>
          <pc:spChg chg="mod">
            <ac:chgData name="NAV K" userId="c309a643dd6147aa" providerId="LiveId" clId="{199C6728-7006-43E8-8351-90D593697899}" dt="2022-06-29T21:39:58.445" v="14662"/>
            <ac:spMkLst>
              <pc:docMk/>
              <pc:sldMasterMk cId="2521255718" sldId="2147483684"/>
              <pc:sldLayoutMk cId="22852078" sldId="2147483697"/>
              <ac:spMk id="19" creationId="{82184FF4-7029-4ED7-813A-192E60608764}"/>
            </ac:spMkLst>
          </pc:spChg>
          <pc:spChg chg="mod">
            <ac:chgData name="NAV K" userId="c309a643dd6147aa" providerId="LiveId" clId="{199C6728-7006-43E8-8351-90D593697899}" dt="2022-06-29T21:39:58.445" v="14662"/>
            <ac:spMkLst>
              <pc:docMk/>
              <pc:sldMasterMk cId="2521255718" sldId="2147483684"/>
              <pc:sldLayoutMk cId="22852078" sldId="2147483697"/>
              <ac:spMk id="20" creationId="{AAA7AB09-557C-41AD-9113-FF9F68FA1035}"/>
            </ac:spMkLst>
          </pc:spChg>
          <pc:spChg chg="mod">
            <ac:chgData name="NAV K" userId="c309a643dd6147aa" providerId="LiveId" clId="{199C6728-7006-43E8-8351-90D593697899}" dt="2022-06-29T21:39:58.445" v="14662"/>
            <ac:spMkLst>
              <pc:docMk/>
              <pc:sldMasterMk cId="2521255718" sldId="2147483684"/>
              <pc:sldLayoutMk cId="22852078" sldId="2147483697"/>
              <ac:spMk id="21" creationId="{4534254A-2561-400F-87CB-18A8D3538124}"/>
            </ac:spMkLst>
          </pc:spChg>
          <pc:spChg chg="mod">
            <ac:chgData name="NAV K" userId="c309a643dd6147aa" providerId="LiveId" clId="{199C6728-7006-43E8-8351-90D593697899}" dt="2022-06-29T21:39:58.445" v="14662"/>
            <ac:spMkLst>
              <pc:docMk/>
              <pc:sldMasterMk cId="2521255718" sldId="2147483684"/>
              <pc:sldLayoutMk cId="22852078" sldId="2147483697"/>
              <ac:spMk id="22" creationId="{AB16E493-D962-46EC-BBB8-D7E68A640438}"/>
            </ac:spMkLst>
          </pc:spChg>
          <pc:spChg chg="mod">
            <ac:chgData name="NAV K" userId="c309a643dd6147aa" providerId="LiveId" clId="{199C6728-7006-43E8-8351-90D593697899}" dt="2022-06-29T21:39:58.445" v="14662"/>
            <ac:spMkLst>
              <pc:docMk/>
              <pc:sldMasterMk cId="2521255718" sldId="2147483684"/>
              <pc:sldLayoutMk cId="22852078" sldId="2147483697"/>
              <ac:spMk id="23" creationId="{88CC7C67-1BA6-42A6-B9D3-8EDF70A3DB38}"/>
            </ac:spMkLst>
          </pc:spChg>
          <pc:spChg chg="mod">
            <ac:chgData name="NAV K" userId="c309a643dd6147aa" providerId="LiveId" clId="{199C6728-7006-43E8-8351-90D593697899}" dt="2022-06-29T21:39:58.445" v="14662"/>
            <ac:spMkLst>
              <pc:docMk/>
              <pc:sldMasterMk cId="2521255718" sldId="2147483684"/>
              <pc:sldLayoutMk cId="22852078" sldId="2147483697"/>
              <ac:spMk id="25" creationId="{EF99ECAA-1F11-4937-BBA6-51935AB44C9D}"/>
            </ac:spMkLst>
          </pc:spChg>
          <pc:spChg chg="mod">
            <ac:chgData name="NAV K" userId="c309a643dd6147aa" providerId="LiveId" clId="{199C6728-7006-43E8-8351-90D593697899}" dt="2022-06-29T21:39:58.445" v="14662"/>
            <ac:spMkLst>
              <pc:docMk/>
              <pc:sldMasterMk cId="2521255718" sldId="2147483684"/>
              <pc:sldLayoutMk cId="22852078" sldId="2147483697"/>
              <ac:spMk id="35" creationId="{79FAC916-D9BB-4794-81B4-7C47C67E850D}"/>
            </ac:spMkLst>
          </pc:spChg>
          <pc:spChg chg="mod">
            <ac:chgData name="NAV K" userId="c309a643dd6147aa" providerId="LiveId" clId="{199C6728-7006-43E8-8351-90D593697899}" dt="2022-06-29T21:39:58.445" v="14662"/>
            <ac:spMkLst>
              <pc:docMk/>
              <pc:sldMasterMk cId="2521255718" sldId="2147483684"/>
              <pc:sldLayoutMk cId="22852078" sldId="2147483697"/>
              <ac:spMk id="36" creationId="{B5CA2231-7A65-4D16-8400-A210CC41DB73}"/>
            </ac:spMkLst>
          </pc:spChg>
          <pc:spChg chg="mod">
            <ac:chgData name="NAV K" userId="c309a643dd6147aa" providerId="LiveId" clId="{199C6728-7006-43E8-8351-90D593697899}" dt="2022-06-29T21:39:58.445" v="14662"/>
            <ac:spMkLst>
              <pc:docMk/>
              <pc:sldMasterMk cId="2521255718" sldId="2147483684"/>
              <pc:sldLayoutMk cId="22852078" sldId="2147483697"/>
              <ac:spMk id="37" creationId="{4B089C8C-B82B-4704-88E2-E857A5E21529}"/>
            </ac:spMkLst>
          </pc:spChg>
          <pc:spChg chg="mod">
            <ac:chgData name="NAV K" userId="c309a643dd6147aa" providerId="LiveId" clId="{199C6728-7006-43E8-8351-90D593697899}" dt="2022-06-29T21:39:58.445" v="14662"/>
            <ac:spMkLst>
              <pc:docMk/>
              <pc:sldMasterMk cId="2521255718" sldId="2147483684"/>
              <pc:sldLayoutMk cId="22852078" sldId="2147483697"/>
              <ac:spMk id="38" creationId="{434B90C8-5B4D-456E-AD99-80EF748FDD72}"/>
            </ac:spMkLst>
          </pc:spChg>
          <pc:grpChg chg="mod">
            <ac:chgData name="NAV K" userId="c309a643dd6147aa" providerId="LiveId" clId="{199C6728-7006-43E8-8351-90D593697899}" dt="2022-06-29T21:39:58.445" v="14662"/>
            <ac:grpSpMkLst>
              <pc:docMk/>
              <pc:sldMasterMk cId="2521255718" sldId="2147483684"/>
              <pc:sldLayoutMk cId="22852078" sldId="2147483697"/>
              <ac:grpSpMk id="34" creationId="{79DE9FAB-6BBA-4CFE-B67D-77B47F01ECA4}"/>
            </ac:grpSpMkLst>
          </pc:grpChg>
        </pc:sldLayoutChg>
        <pc:sldLayoutChg chg="modSp">
          <pc:chgData name="NAV K" userId="c309a643dd6147aa" providerId="LiveId" clId="{199C6728-7006-43E8-8351-90D593697899}" dt="2022-06-29T21:39:58.445" v="14662"/>
          <pc:sldLayoutMkLst>
            <pc:docMk/>
            <pc:sldMasterMk cId="2521255718" sldId="2147483684"/>
            <pc:sldLayoutMk cId="600948850" sldId="2147483699"/>
          </pc:sldLayoutMkLst>
          <pc:spChg chg="mod">
            <ac:chgData name="NAV K" userId="c309a643dd6147aa" providerId="LiveId" clId="{199C6728-7006-43E8-8351-90D593697899}" dt="2022-06-29T21:39:58.445" v="14662"/>
            <ac:spMkLst>
              <pc:docMk/>
              <pc:sldMasterMk cId="2521255718" sldId="2147483684"/>
              <pc:sldLayoutMk cId="600948850" sldId="2147483699"/>
              <ac:spMk id="3" creationId="{5B16EB97-6E8A-4B50-8701-7CB158044DCA}"/>
            </ac:spMkLst>
          </pc:spChg>
          <pc:spChg chg="mod">
            <ac:chgData name="NAV K" userId="c309a643dd6147aa" providerId="LiveId" clId="{199C6728-7006-43E8-8351-90D593697899}" dt="2022-06-29T21:39:58.445" v="14662"/>
            <ac:spMkLst>
              <pc:docMk/>
              <pc:sldMasterMk cId="2521255718" sldId="2147483684"/>
              <pc:sldLayoutMk cId="600948850" sldId="2147483699"/>
              <ac:spMk id="6" creationId="{9E68F591-F3C7-4872-BBA0-0693794F4F11}"/>
            </ac:spMkLst>
          </pc:spChg>
          <pc:spChg chg="mod">
            <ac:chgData name="NAV K" userId="c309a643dd6147aa" providerId="LiveId" clId="{199C6728-7006-43E8-8351-90D593697899}" dt="2022-06-29T21:39:58.445" v="14662"/>
            <ac:spMkLst>
              <pc:docMk/>
              <pc:sldMasterMk cId="2521255718" sldId="2147483684"/>
              <pc:sldLayoutMk cId="600948850" sldId="2147483699"/>
              <ac:spMk id="8" creationId="{938AD48E-7D67-4BE9-97B6-DB64DE5253B9}"/>
            </ac:spMkLst>
          </pc:spChg>
          <pc:spChg chg="mod">
            <ac:chgData name="NAV K" userId="c309a643dd6147aa" providerId="LiveId" clId="{199C6728-7006-43E8-8351-90D593697899}" dt="2022-06-29T21:39:58.445" v="14662"/>
            <ac:spMkLst>
              <pc:docMk/>
              <pc:sldMasterMk cId="2521255718" sldId="2147483684"/>
              <pc:sldLayoutMk cId="600948850" sldId="2147483699"/>
              <ac:spMk id="10" creationId="{79B763A7-EE7D-4306-8306-01E8C86E6350}"/>
            </ac:spMkLst>
          </pc:spChg>
          <pc:spChg chg="mod">
            <ac:chgData name="NAV K" userId="c309a643dd6147aa" providerId="LiveId" clId="{199C6728-7006-43E8-8351-90D593697899}" dt="2022-06-29T21:39:58.445" v="14662"/>
            <ac:spMkLst>
              <pc:docMk/>
              <pc:sldMasterMk cId="2521255718" sldId="2147483684"/>
              <pc:sldLayoutMk cId="600948850" sldId="2147483699"/>
              <ac:spMk id="11" creationId="{4B3A935F-6844-4FCE-B0AE-5492715A58F1}"/>
            </ac:spMkLst>
          </pc:spChg>
          <pc:spChg chg="mod">
            <ac:chgData name="NAV K" userId="c309a643dd6147aa" providerId="LiveId" clId="{199C6728-7006-43E8-8351-90D593697899}" dt="2022-06-29T21:39:58.445" v="14662"/>
            <ac:spMkLst>
              <pc:docMk/>
              <pc:sldMasterMk cId="2521255718" sldId="2147483684"/>
              <pc:sldLayoutMk cId="600948850" sldId="2147483699"/>
              <ac:spMk id="14" creationId="{967766A8-18D5-4391-8DB7-7BFF6427636C}"/>
            </ac:spMkLst>
          </pc:spChg>
          <pc:grpChg chg="mod">
            <ac:chgData name="NAV K" userId="c309a643dd6147aa" providerId="LiveId" clId="{199C6728-7006-43E8-8351-90D593697899}" dt="2022-06-29T21:39:58.445" v="14662"/>
            <ac:grpSpMkLst>
              <pc:docMk/>
              <pc:sldMasterMk cId="2521255718" sldId="2147483684"/>
              <pc:sldLayoutMk cId="600948850" sldId="2147483699"/>
              <ac:grpSpMk id="9" creationId="{EB6FF8E2-165B-49EB-8120-14190F9491BC}"/>
            </ac:grpSpMkLst>
          </pc:grpChg>
        </pc:sldLayoutChg>
        <pc:sldLayoutChg chg="modSp">
          <pc:chgData name="NAV K" userId="c309a643dd6147aa" providerId="LiveId" clId="{199C6728-7006-43E8-8351-90D593697899}" dt="2022-06-29T21:39:58.445" v="14662"/>
          <pc:sldLayoutMkLst>
            <pc:docMk/>
            <pc:sldMasterMk cId="2521255718" sldId="2147483684"/>
            <pc:sldLayoutMk cId="4284120214" sldId="2147483700"/>
          </pc:sldLayoutMkLst>
          <pc:spChg chg="mod">
            <ac:chgData name="NAV K" userId="c309a643dd6147aa" providerId="LiveId" clId="{199C6728-7006-43E8-8351-90D593697899}" dt="2022-06-29T21:39:58.445" v="14662"/>
            <ac:spMkLst>
              <pc:docMk/>
              <pc:sldMasterMk cId="2521255718" sldId="2147483684"/>
              <pc:sldLayoutMk cId="4284120214" sldId="2147483700"/>
              <ac:spMk id="5" creationId="{C0923D16-1EC5-4C17-ABA8-B13A1256B36F}"/>
            </ac:spMkLst>
          </pc:spChg>
          <pc:spChg chg="mod">
            <ac:chgData name="NAV K" userId="c309a643dd6147aa" providerId="LiveId" clId="{199C6728-7006-43E8-8351-90D593697899}" dt="2022-06-29T21:39:58.445" v="14662"/>
            <ac:spMkLst>
              <pc:docMk/>
              <pc:sldMasterMk cId="2521255718" sldId="2147483684"/>
              <pc:sldLayoutMk cId="4284120214" sldId="2147483700"/>
              <ac:spMk id="6" creationId="{92FF63B4-C261-4597-9EE0-811D250B9D21}"/>
            </ac:spMkLst>
          </pc:spChg>
          <pc:spChg chg="mod">
            <ac:chgData name="NAV K" userId="c309a643dd6147aa" providerId="LiveId" clId="{199C6728-7006-43E8-8351-90D593697899}" dt="2022-06-29T21:39:58.445" v="14662"/>
            <ac:spMkLst>
              <pc:docMk/>
              <pc:sldMasterMk cId="2521255718" sldId="2147483684"/>
              <pc:sldLayoutMk cId="4284120214" sldId="2147483700"/>
              <ac:spMk id="7" creationId="{50294D8B-CF64-4C26-8C78-57A375E7D33B}"/>
            </ac:spMkLst>
          </pc:spChg>
          <pc:spChg chg="mod">
            <ac:chgData name="NAV K" userId="c309a643dd6147aa" providerId="LiveId" clId="{199C6728-7006-43E8-8351-90D593697899}" dt="2022-06-29T21:39:58.445" v="14662"/>
            <ac:spMkLst>
              <pc:docMk/>
              <pc:sldMasterMk cId="2521255718" sldId="2147483684"/>
              <pc:sldLayoutMk cId="4284120214" sldId="2147483700"/>
              <ac:spMk id="11" creationId="{165B23B7-CE74-4974-ABD8-BFA31D583416}"/>
            </ac:spMkLst>
          </pc:spChg>
          <pc:spChg chg="mod">
            <ac:chgData name="NAV K" userId="c309a643dd6147aa" providerId="LiveId" clId="{199C6728-7006-43E8-8351-90D593697899}" dt="2022-06-29T21:39:58.445" v="14662"/>
            <ac:spMkLst>
              <pc:docMk/>
              <pc:sldMasterMk cId="2521255718" sldId="2147483684"/>
              <pc:sldLayoutMk cId="4284120214" sldId="2147483700"/>
              <ac:spMk id="12" creationId="{FF99BB1F-6C9D-4972-9EF4-98ACD7BE71E5}"/>
            </ac:spMkLst>
          </pc:spChg>
          <pc:spChg chg="mod">
            <ac:chgData name="NAV K" userId="c309a643dd6147aa" providerId="LiveId" clId="{199C6728-7006-43E8-8351-90D593697899}" dt="2022-06-29T21:39:58.445" v="14662"/>
            <ac:spMkLst>
              <pc:docMk/>
              <pc:sldMasterMk cId="2521255718" sldId="2147483684"/>
              <pc:sldLayoutMk cId="4284120214" sldId="2147483700"/>
              <ac:spMk id="17" creationId="{67BCF456-426F-435B-8DF0-A32A44F5A889}"/>
            </ac:spMkLst>
          </pc:spChg>
          <pc:spChg chg="mod">
            <ac:chgData name="NAV K" userId="c309a643dd6147aa" providerId="LiveId" clId="{199C6728-7006-43E8-8351-90D593697899}" dt="2022-06-29T21:39:58.445" v="14662"/>
            <ac:spMkLst>
              <pc:docMk/>
              <pc:sldMasterMk cId="2521255718" sldId="2147483684"/>
              <pc:sldLayoutMk cId="4284120214" sldId="2147483700"/>
              <ac:spMk id="22" creationId="{4813A609-7079-46D5-9C1D-52004ABDAC9D}"/>
            </ac:spMkLst>
          </pc:spChg>
          <pc:spChg chg="mod">
            <ac:chgData name="NAV K" userId="c309a643dd6147aa" providerId="LiveId" clId="{199C6728-7006-43E8-8351-90D593697899}" dt="2022-06-29T21:39:58.445" v="14662"/>
            <ac:spMkLst>
              <pc:docMk/>
              <pc:sldMasterMk cId="2521255718" sldId="2147483684"/>
              <pc:sldLayoutMk cId="4284120214" sldId="2147483700"/>
              <ac:spMk id="25" creationId="{A14F21DF-D5E0-4C6C-BA2C-D69D65DBB18E}"/>
            </ac:spMkLst>
          </pc:spChg>
          <pc:grpChg chg="mod">
            <ac:chgData name="NAV K" userId="c309a643dd6147aa" providerId="LiveId" clId="{199C6728-7006-43E8-8351-90D593697899}" dt="2022-06-29T21:39:58.445" v="14662"/>
            <ac:grpSpMkLst>
              <pc:docMk/>
              <pc:sldMasterMk cId="2521255718" sldId="2147483684"/>
              <pc:sldLayoutMk cId="4284120214" sldId="2147483700"/>
              <ac:grpSpMk id="10" creationId="{F92CF088-7F97-4A11-8A81-0EF641F6986F}"/>
            </ac:grpSpMkLst>
          </pc:grpChg>
        </pc:sldLayoutChg>
        <pc:sldLayoutChg chg="modSp">
          <pc:chgData name="NAV K" userId="c309a643dd6147aa" providerId="LiveId" clId="{199C6728-7006-43E8-8351-90D593697899}" dt="2022-06-29T21:39:58.445" v="14662"/>
          <pc:sldLayoutMkLst>
            <pc:docMk/>
            <pc:sldMasterMk cId="2521255718" sldId="2147483684"/>
            <pc:sldLayoutMk cId="3715776986" sldId="2147483707"/>
          </pc:sldLayoutMkLst>
          <pc:spChg chg="mod">
            <ac:chgData name="NAV K" userId="c309a643dd6147aa" providerId="LiveId" clId="{199C6728-7006-43E8-8351-90D593697899}" dt="2022-06-29T21:39:58.445" v="14662"/>
            <ac:spMkLst>
              <pc:docMk/>
              <pc:sldMasterMk cId="2521255718" sldId="2147483684"/>
              <pc:sldLayoutMk cId="3715776986" sldId="2147483707"/>
              <ac:spMk id="16" creationId="{E38C6F9E-A74F-4F54-9409-B6B93DF8CE78}"/>
            </ac:spMkLst>
          </pc:spChg>
          <pc:spChg chg="mod">
            <ac:chgData name="NAV K" userId="c309a643dd6147aa" providerId="LiveId" clId="{199C6728-7006-43E8-8351-90D593697899}" dt="2022-06-29T21:39:58.445" v="14662"/>
            <ac:spMkLst>
              <pc:docMk/>
              <pc:sldMasterMk cId="2521255718" sldId="2147483684"/>
              <pc:sldLayoutMk cId="3715776986" sldId="2147483707"/>
              <ac:spMk id="34" creationId="{6F0F71C5-78A4-4793-9BD4-3DF0EE3E3EB7}"/>
            </ac:spMkLst>
          </pc:spChg>
          <pc:spChg chg="mod">
            <ac:chgData name="NAV K" userId="c309a643dd6147aa" providerId="LiveId" clId="{199C6728-7006-43E8-8351-90D593697899}" dt="2022-06-29T21:39:58.445" v="14662"/>
            <ac:spMkLst>
              <pc:docMk/>
              <pc:sldMasterMk cId="2521255718" sldId="2147483684"/>
              <pc:sldLayoutMk cId="3715776986" sldId="2147483707"/>
              <ac:spMk id="40" creationId="{36F60F77-4CC9-4F86-B70A-85012C6588A0}"/>
            </ac:spMkLst>
          </pc:spChg>
          <pc:spChg chg="mod">
            <ac:chgData name="NAV K" userId="c309a643dd6147aa" providerId="LiveId" clId="{199C6728-7006-43E8-8351-90D593697899}" dt="2022-06-29T21:39:58.445" v="14662"/>
            <ac:spMkLst>
              <pc:docMk/>
              <pc:sldMasterMk cId="2521255718" sldId="2147483684"/>
              <pc:sldLayoutMk cId="3715776986" sldId="2147483707"/>
              <ac:spMk id="52" creationId="{E1A4FD5C-1E5B-46D1-BA9D-99928D19AF04}"/>
            </ac:spMkLst>
          </pc:spChg>
          <pc:spChg chg="mod">
            <ac:chgData name="NAV K" userId="c309a643dd6147aa" providerId="LiveId" clId="{199C6728-7006-43E8-8351-90D593697899}" dt="2022-06-29T21:39:58.445" v="14662"/>
            <ac:spMkLst>
              <pc:docMk/>
              <pc:sldMasterMk cId="2521255718" sldId="2147483684"/>
              <pc:sldLayoutMk cId="3715776986" sldId="2147483707"/>
              <ac:spMk id="53" creationId="{B7DF0ED5-A971-408F-A055-C7E5D7A623CD}"/>
            </ac:spMkLst>
          </pc:spChg>
          <pc:spChg chg="mod">
            <ac:chgData name="NAV K" userId="c309a643dd6147aa" providerId="LiveId" clId="{199C6728-7006-43E8-8351-90D593697899}" dt="2022-06-29T21:39:58.445" v="14662"/>
            <ac:spMkLst>
              <pc:docMk/>
              <pc:sldMasterMk cId="2521255718" sldId="2147483684"/>
              <pc:sldLayoutMk cId="3715776986" sldId="2147483707"/>
              <ac:spMk id="54" creationId="{AA81F353-4C5B-4A37-9846-2C1E2D0FC25F}"/>
            </ac:spMkLst>
          </pc:spChg>
          <pc:spChg chg="mod">
            <ac:chgData name="NAV K" userId="c309a643dd6147aa" providerId="LiveId" clId="{199C6728-7006-43E8-8351-90D593697899}" dt="2022-06-29T21:39:58.445" v="14662"/>
            <ac:spMkLst>
              <pc:docMk/>
              <pc:sldMasterMk cId="2521255718" sldId="2147483684"/>
              <pc:sldLayoutMk cId="3715776986" sldId="2147483707"/>
              <ac:spMk id="55" creationId="{42B74EA3-11CE-4D3F-99AD-162563447653}"/>
            </ac:spMkLst>
          </pc:spChg>
          <pc:spChg chg="mod">
            <ac:chgData name="NAV K" userId="c309a643dd6147aa" providerId="LiveId" clId="{199C6728-7006-43E8-8351-90D593697899}" dt="2022-06-29T21:39:58.445" v="14662"/>
            <ac:spMkLst>
              <pc:docMk/>
              <pc:sldMasterMk cId="2521255718" sldId="2147483684"/>
              <pc:sldLayoutMk cId="3715776986" sldId="2147483707"/>
              <ac:spMk id="56" creationId="{8F41896B-6DDA-4F82-9F74-3EBF93A3CD58}"/>
            </ac:spMkLst>
          </pc:spChg>
          <pc:spChg chg="mod">
            <ac:chgData name="NAV K" userId="c309a643dd6147aa" providerId="LiveId" clId="{199C6728-7006-43E8-8351-90D593697899}" dt="2022-06-29T21:39:58.445" v="14662"/>
            <ac:spMkLst>
              <pc:docMk/>
              <pc:sldMasterMk cId="2521255718" sldId="2147483684"/>
              <pc:sldLayoutMk cId="3715776986" sldId="2147483707"/>
              <ac:spMk id="57" creationId="{EF85499B-C29A-4C8B-922C-7CE4771E352C}"/>
            </ac:spMkLst>
          </pc:spChg>
          <pc:spChg chg="mod">
            <ac:chgData name="NAV K" userId="c309a643dd6147aa" providerId="LiveId" clId="{199C6728-7006-43E8-8351-90D593697899}" dt="2022-06-29T21:39:58.445" v="14662"/>
            <ac:spMkLst>
              <pc:docMk/>
              <pc:sldMasterMk cId="2521255718" sldId="2147483684"/>
              <pc:sldLayoutMk cId="3715776986" sldId="2147483707"/>
              <ac:spMk id="58" creationId="{F82A1DB8-0AE7-4E17-B07B-FCF45B85EE17}"/>
            </ac:spMkLst>
          </pc:spChg>
          <pc:spChg chg="mod">
            <ac:chgData name="NAV K" userId="c309a643dd6147aa" providerId="LiveId" clId="{199C6728-7006-43E8-8351-90D593697899}" dt="2022-06-29T21:39:58.445" v="14662"/>
            <ac:spMkLst>
              <pc:docMk/>
              <pc:sldMasterMk cId="2521255718" sldId="2147483684"/>
              <pc:sldLayoutMk cId="3715776986" sldId="2147483707"/>
              <ac:spMk id="59" creationId="{A83EEB6C-83B7-471D-B5A4-4071534048D2}"/>
            </ac:spMkLst>
          </pc:spChg>
          <pc:spChg chg="mod">
            <ac:chgData name="NAV K" userId="c309a643dd6147aa" providerId="LiveId" clId="{199C6728-7006-43E8-8351-90D593697899}" dt="2022-06-29T21:39:58.445" v="14662"/>
            <ac:spMkLst>
              <pc:docMk/>
              <pc:sldMasterMk cId="2521255718" sldId="2147483684"/>
              <pc:sldLayoutMk cId="3715776986" sldId="2147483707"/>
              <ac:spMk id="61" creationId="{6C65AE07-519E-4E3B-8521-621C8343914D}"/>
            </ac:spMkLst>
          </pc:spChg>
          <pc:spChg chg="mod">
            <ac:chgData name="NAV K" userId="c309a643dd6147aa" providerId="LiveId" clId="{199C6728-7006-43E8-8351-90D593697899}" dt="2022-06-29T21:39:58.445" v="14662"/>
            <ac:spMkLst>
              <pc:docMk/>
              <pc:sldMasterMk cId="2521255718" sldId="2147483684"/>
              <pc:sldLayoutMk cId="3715776986" sldId="2147483707"/>
              <ac:spMk id="63" creationId="{17A96A8C-F792-485A-9BB9-4DEDCA0CE6B8}"/>
            </ac:spMkLst>
          </pc:spChg>
          <pc:spChg chg="mod">
            <ac:chgData name="NAV K" userId="c309a643dd6147aa" providerId="LiveId" clId="{199C6728-7006-43E8-8351-90D593697899}" dt="2022-06-29T21:39:58.445" v="14662"/>
            <ac:spMkLst>
              <pc:docMk/>
              <pc:sldMasterMk cId="2521255718" sldId="2147483684"/>
              <pc:sldLayoutMk cId="3715776986" sldId="2147483707"/>
              <ac:spMk id="64" creationId="{1465E516-2CEF-4F9E-9375-7D41DCFCBB41}"/>
            </ac:spMkLst>
          </pc:spChg>
          <pc:spChg chg="mod">
            <ac:chgData name="NAV K" userId="c309a643dd6147aa" providerId="LiveId" clId="{199C6728-7006-43E8-8351-90D593697899}" dt="2022-06-29T21:39:58.445" v="14662"/>
            <ac:spMkLst>
              <pc:docMk/>
              <pc:sldMasterMk cId="2521255718" sldId="2147483684"/>
              <pc:sldLayoutMk cId="3715776986" sldId="2147483707"/>
              <ac:spMk id="65" creationId="{FB878318-C287-428B-8105-429BC4B03F55}"/>
            </ac:spMkLst>
          </pc:spChg>
          <pc:spChg chg="mod">
            <ac:chgData name="NAV K" userId="c309a643dd6147aa" providerId="LiveId" clId="{199C6728-7006-43E8-8351-90D593697899}" dt="2022-06-29T21:39:58.445" v="14662"/>
            <ac:spMkLst>
              <pc:docMk/>
              <pc:sldMasterMk cId="2521255718" sldId="2147483684"/>
              <pc:sldLayoutMk cId="3715776986" sldId="2147483707"/>
              <ac:spMk id="66" creationId="{8D5671AF-0137-4226-8A84-2784817E519C}"/>
            </ac:spMkLst>
          </pc:spChg>
          <pc:spChg chg="mod">
            <ac:chgData name="NAV K" userId="c309a643dd6147aa" providerId="LiveId" clId="{199C6728-7006-43E8-8351-90D593697899}" dt="2022-06-29T21:39:58.445" v="14662"/>
            <ac:spMkLst>
              <pc:docMk/>
              <pc:sldMasterMk cId="2521255718" sldId="2147483684"/>
              <pc:sldLayoutMk cId="3715776986" sldId="2147483707"/>
              <ac:spMk id="67" creationId="{FE012CE3-36AA-4016-A88E-27BCFFEFD69F}"/>
            </ac:spMkLst>
          </pc:spChg>
          <pc:spChg chg="mod">
            <ac:chgData name="NAV K" userId="c309a643dd6147aa" providerId="LiveId" clId="{199C6728-7006-43E8-8351-90D593697899}" dt="2022-06-29T21:39:58.445" v="14662"/>
            <ac:spMkLst>
              <pc:docMk/>
              <pc:sldMasterMk cId="2521255718" sldId="2147483684"/>
              <pc:sldLayoutMk cId="3715776986" sldId="2147483707"/>
              <ac:spMk id="68" creationId="{565C0B22-B5E7-44BB-A17C-7FB5BB5D82BB}"/>
            </ac:spMkLst>
          </pc:spChg>
          <pc:spChg chg="mod">
            <ac:chgData name="NAV K" userId="c309a643dd6147aa" providerId="LiveId" clId="{199C6728-7006-43E8-8351-90D593697899}" dt="2022-06-29T21:39:58.445" v="14662"/>
            <ac:spMkLst>
              <pc:docMk/>
              <pc:sldMasterMk cId="2521255718" sldId="2147483684"/>
              <pc:sldLayoutMk cId="3715776986" sldId="2147483707"/>
              <ac:spMk id="69" creationId="{DA1587F0-23BF-4FB8-B06C-2B0AA928E931}"/>
            </ac:spMkLst>
          </pc:spChg>
          <pc:grpChg chg="mod">
            <ac:chgData name="NAV K" userId="c309a643dd6147aa" providerId="LiveId" clId="{199C6728-7006-43E8-8351-90D593697899}" dt="2022-06-29T21:39:58.445" v="14662"/>
            <ac:grpSpMkLst>
              <pc:docMk/>
              <pc:sldMasterMk cId="2521255718" sldId="2147483684"/>
              <pc:sldLayoutMk cId="3715776986" sldId="2147483707"/>
              <ac:grpSpMk id="51" creationId="{E6093F87-C1F6-4FAB-B891-6F7D7FC20751}"/>
            </ac:grpSpMkLst>
          </pc:grpChg>
        </pc:sldLayoutChg>
        <pc:sldLayoutChg chg="modSp">
          <pc:chgData name="NAV K" userId="c309a643dd6147aa" providerId="LiveId" clId="{199C6728-7006-43E8-8351-90D593697899}" dt="2022-06-29T21:39:58.445" v="14662"/>
          <pc:sldLayoutMkLst>
            <pc:docMk/>
            <pc:sldMasterMk cId="2521255718" sldId="2147483684"/>
            <pc:sldLayoutMk cId="1425477023" sldId="2147483731"/>
          </pc:sldLayoutMkLst>
          <pc:spChg chg="mod">
            <ac:chgData name="NAV K" userId="c309a643dd6147aa" providerId="LiveId" clId="{199C6728-7006-43E8-8351-90D593697899}" dt="2022-06-29T21:39:58.445" v="14662"/>
            <ac:spMkLst>
              <pc:docMk/>
              <pc:sldMasterMk cId="2521255718" sldId="2147483684"/>
              <pc:sldLayoutMk cId="1425477023" sldId="2147483731"/>
              <ac:spMk id="5" creationId="{E949202B-67AE-417A-A336-DF5257FFDCF0}"/>
            </ac:spMkLst>
          </pc:spChg>
          <pc:spChg chg="mod">
            <ac:chgData name="NAV K" userId="c309a643dd6147aa" providerId="LiveId" clId="{199C6728-7006-43E8-8351-90D593697899}" dt="2022-06-29T21:39:58.445" v="14662"/>
            <ac:spMkLst>
              <pc:docMk/>
              <pc:sldMasterMk cId="2521255718" sldId="2147483684"/>
              <pc:sldLayoutMk cId="1425477023" sldId="2147483731"/>
              <ac:spMk id="7" creationId="{3BD763BD-EAC5-4DB8-81AF-9743BB6A9576}"/>
            </ac:spMkLst>
          </pc:spChg>
          <pc:spChg chg="mod">
            <ac:chgData name="NAV K" userId="c309a643dd6147aa" providerId="LiveId" clId="{199C6728-7006-43E8-8351-90D593697899}" dt="2022-06-29T21:39:58.445" v="14662"/>
            <ac:spMkLst>
              <pc:docMk/>
              <pc:sldMasterMk cId="2521255718" sldId="2147483684"/>
              <pc:sldLayoutMk cId="1425477023" sldId="2147483731"/>
              <ac:spMk id="8" creationId="{446AF837-10C6-44A5-B8D6-960A57487B43}"/>
            </ac:spMkLst>
          </pc:spChg>
          <pc:spChg chg="mod">
            <ac:chgData name="NAV K" userId="c309a643dd6147aa" providerId="LiveId" clId="{199C6728-7006-43E8-8351-90D593697899}" dt="2022-06-29T21:39:58.445" v="14662"/>
            <ac:spMkLst>
              <pc:docMk/>
              <pc:sldMasterMk cId="2521255718" sldId="2147483684"/>
              <pc:sldLayoutMk cId="1425477023" sldId="2147483731"/>
              <ac:spMk id="10" creationId="{1786D546-2834-435F-950F-DCEFE654B3B1}"/>
            </ac:spMkLst>
          </pc:spChg>
        </pc:sldLayoutChg>
        <pc:sldLayoutChg chg="modSp">
          <pc:chgData name="NAV K" userId="c309a643dd6147aa" providerId="LiveId" clId="{199C6728-7006-43E8-8351-90D593697899}" dt="2022-06-29T21:39:58.445" v="14662"/>
          <pc:sldLayoutMkLst>
            <pc:docMk/>
            <pc:sldMasterMk cId="2521255718" sldId="2147483684"/>
            <pc:sldLayoutMk cId="2570260729" sldId="2147483733"/>
          </pc:sldLayoutMkLst>
          <pc:spChg chg="mod">
            <ac:chgData name="NAV K" userId="c309a643dd6147aa" providerId="LiveId" clId="{199C6728-7006-43E8-8351-90D593697899}" dt="2022-06-29T21:39:58.445" v="14662"/>
            <ac:spMkLst>
              <pc:docMk/>
              <pc:sldMasterMk cId="2521255718" sldId="2147483684"/>
              <pc:sldLayoutMk cId="2570260729" sldId="2147483733"/>
              <ac:spMk id="9" creationId="{A458B3A1-C77D-4AFC-B2C8-79520B53C452}"/>
            </ac:spMkLst>
          </pc:spChg>
          <pc:spChg chg="mod">
            <ac:chgData name="NAV K" userId="c309a643dd6147aa" providerId="LiveId" clId="{199C6728-7006-43E8-8351-90D593697899}" dt="2022-06-29T21:39:58.445" v="14662"/>
            <ac:spMkLst>
              <pc:docMk/>
              <pc:sldMasterMk cId="2521255718" sldId="2147483684"/>
              <pc:sldLayoutMk cId="2570260729" sldId="2147483733"/>
              <ac:spMk id="11" creationId="{1B1AE41C-3196-4E6F-A3A8-313A92677FF3}"/>
            </ac:spMkLst>
          </pc:spChg>
          <pc:spChg chg="mod">
            <ac:chgData name="NAV K" userId="c309a643dd6147aa" providerId="LiveId" clId="{199C6728-7006-43E8-8351-90D593697899}" dt="2022-06-29T21:39:58.445" v="14662"/>
            <ac:spMkLst>
              <pc:docMk/>
              <pc:sldMasterMk cId="2521255718" sldId="2147483684"/>
              <pc:sldLayoutMk cId="2570260729" sldId="2147483733"/>
              <ac:spMk id="12" creationId="{F551DA26-B267-4F28-B4D0-65B3EF6E1112}"/>
            </ac:spMkLst>
          </pc:spChg>
          <pc:spChg chg="mod">
            <ac:chgData name="NAV K" userId="c309a643dd6147aa" providerId="LiveId" clId="{199C6728-7006-43E8-8351-90D593697899}" dt="2022-06-29T21:39:58.445" v="14662"/>
            <ac:spMkLst>
              <pc:docMk/>
              <pc:sldMasterMk cId="2521255718" sldId="2147483684"/>
              <pc:sldLayoutMk cId="2570260729" sldId="2147483733"/>
              <ac:spMk id="18" creationId="{95544A62-DA23-4840-99DE-09AFC8F4DC48}"/>
            </ac:spMkLst>
          </pc:spChg>
          <pc:spChg chg="mod">
            <ac:chgData name="NAV K" userId="c309a643dd6147aa" providerId="LiveId" clId="{199C6728-7006-43E8-8351-90D593697899}" dt="2022-06-29T21:39:58.445" v="14662"/>
            <ac:spMkLst>
              <pc:docMk/>
              <pc:sldMasterMk cId="2521255718" sldId="2147483684"/>
              <pc:sldLayoutMk cId="2570260729" sldId="2147483733"/>
              <ac:spMk id="19" creationId="{0C91AF30-C5BB-4601-BDEB-E60C93A16933}"/>
            </ac:spMkLst>
          </pc:spChg>
          <pc:spChg chg="mod">
            <ac:chgData name="NAV K" userId="c309a643dd6147aa" providerId="LiveId" clId="{199C6728-7006-43E8-8351-90D593697899}" dt="2022-06-29T21:39:58.445" v="14662"/>
            <ac:spMkLst>
              <pc:docMk/>
              <pc:sldMasterMk cId="2521255718" sldId="2147483684"/>
              <pc:sldLayoutMk cId="2570260729" sldId="2147483733"/>
              <ac:spMk id="20" creationId="{5B625AA5-EA5B-4115-A461-DA2C7087D83E}"/>
            </ac:spMkLst>
          </pc:spChg>
        </pc:sldLayoutChg>
        <pc:sldLayoutChg chg="modSp">
          <pc:chgData name="NAV K" userId="c309a643dd6147aa" providerId="LiveId" clId="{199C6728-7006-43E8-8351-90D593697899}" dt="2022-06-29T21:39:58.445" v="14662"/>
          <pc:sldLayoutMkLst>
            <pc:docMk/>
            <pc:sldMasterMk cId="2521255718" sldId="2147483684"/>
            <pc:sldLayoutMk cId="2229304515" sldId="2147483734"/>
          </pc:sldLayoutMkLst>
          <pc:spChg chg="mod">
            <ac:chgData name="NAV K" userId="c309a643dd6147aa" providerId="LiveId" clId="{199C6728-7006-43E8-8351-90D593697899}" dt="2022-06-29T21:39:58.445" v="14662"/>
            <ac:spMkLst>
              <pc:docMk/>
              <pc:sldMasterMk cId="2521255718" sldId="2147483684"/>
              <pc:sldLayoutMk cId="2229304515" sldId="2147483734"/>
              <ac:spMk id="8" creationId="{F75B2FBE-0C5C-48AA-8D7F-9D5B7373CC9A}"/>
            </ac:spMkLst>
          </pc:spChg>
          <pc:spChg chg="mod">
            <ac:chgData name="NAV K" userId="c309a643dd6147aa" providerId="LiveId" clId="{199C6728-7006-43E8-8351-90D593697899}" dt="2022-06-29T21:39:58.445" v="14662"/>
            <ac:spMkLst>
              <pc:docMk/>
              <pc:sldMasterMk cId="2521255718" sldId="2147483684"/>
              <pc:sldLayoutMk cId="2229304515" sldId="2147483734"/>
              <ac:spMk id="15" creationId="{754E1219-253E-4FEF-A576-83857F44BA01}"/>
            </ac:spMkLst>
          </pc:spChg>
          <pc:spChg chg="mod">
            <ac:chgData name="NAV K" userId="c309a643dd6147aa" providerId="LiveId" clId="{199C6728-7006-43E8-8351-90D593697899}" dt="2022-06-29T21:39:58.445" v="14662"/>
            <ac:spMkLst>
              <pc:docMk/>
              <pc:sldMasterMk cId="2521255718" sldId="2147483684"/>
              <pc:sldLayoutMk cId="2229304515" sldId="2147483734"/>
              <ac:spMk id="16" creationId="{93411FC5-0B5A-4566-9984-827485AF9265}"/>
            </ac:spMkLst>
          </pc:spChg>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C6B39-E0BC-42FC-975E-2A03655156D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4B3276C-BDF8-4569-9921-384E40E6B9B1}">
      <dgm:prSet/>
      <dgm:spPr/>
      <dgm:t>
        <a:bodyPr/>
        <a:lstStyle/>
        <a:p>
          <a:r>
            <a:rPr lang="en-GB" dirty="0"/>
            <a:t>According to Weise, (2021) Amazon’s profits increased by 220 % during the pandemic, this accumulated to 8.1 million pounds in profit.</a:t>
          </a:r>
          <a:endParaRPr lang="en-US" dirty="0"/>
        </a:p>
      </dgm:t>
    </dgm:pt>
    <dgm:pt modelId="{EC7E1B14-CC7D-423E-B4CF-7DF377365AD0}" type="parTrans" cxnId="{2C707F01-9D19-4FDC-A644-CFD02BECCE5E}">
      <dgm:prSet/>
      <dgm:spPr/>
      <dgm:t>
        <a:bodyPr/>
        <a:lstStyle/>
        <a:p>
          <a:endParaRPr lang="en-US"/>
        </a:p>
      </dgm:t>
    </dgm:pt>
    <dgm:pt modelId="{E8A88D3E-53BE-49D3-9489-EB76DC51BFB5}" type="sibTrans" cxnId="{2C707F01-9D19-4FDC-A644-CFD02BECCE5E}">
      <dgm:prSet/>
      <dgm:spPr/>
      <dgm:t>
        <a:bodyPr/>
        <a:lstStyle/>
        <a:p>
          <a:endParaRPr lang="en-US"/>
        </a:p>
      </dgm:t>
    </dgm:pt>
    <dgm:pt modelId="{88CAD06F-E35E-495D-B737-3585E1AB826C}">
      <dgm:prSet/>
      <dgm:spPr/>
      <dgm:t>
        <a:bodyPr/>
        <a:lstStyle/>
        <a:p>
          <a:r>
            <a:rPr lang="en-GB" dirty="0"/>
            <a:t>Prime membership is key to Amazon’s success, during the pandemic, according to The Times, (2021), the current 200 million subscriptions saw immense increases, subscriptions as well as other benefits equated to nearly 7.6 billion. </a:t>
          </a:r>
          <a:endParaRPr lang="en-US" dirty="0"/>
        </a:p>
      </dgm:t>
    </dgm:pt>
    <dgm:pt modelId="{DBAD7B37-A0C5-4934-9238-07F54899DE49}" type="parTrans" cxnId="{2239C049-D334-40A1-A41B-E59BCB2615FA}">
      <dgm:prSet/>
      <dgm:spPr/>
      <dgm:t>
        <a:bodyPr/>
        <a:lstStyle/>
        <a:p>
          <a:endParaRPr lang="en-US"/>
        </a:p>
      </dgm:t>
    </dgm:pt>
    <dgm:pt modelId="{ECFD94E6-4A34-4C9E-A9DE-F57B44C3CEB1}" type="sibTrans" cxnId="{2239C049-D334-40A1-A41B-E59BCB2615FA}">
      <dgm:prSet/>
      <dgm:spPr/>
      <dgm:t>
        <a:bodyPr/>
        <a:lstStyle/>
        <a:p>
          <a:endParaRPr lang="en-US"/>
        </a:p>
      </dgm:t>
    </dgm:pt>
    <dgm:pt modelId="{24406409-ED06-4A62-87D2-CA1051DDE581}">
      <dgm:prSet/>
      <dgm:spPr/>
      <dgm:t>
        <a:bodyPr/>
        <a:lstStyle/>
        <a:p>
          <a:r>
            <a:rPr lang="en-GB" dirty="0"/>
            <a:t>Weise, (2021), stated that the amount of products that Amazon sold increased by almost 40 per cent.</a:t>
          </a:r>
          <a:endParaRPr lang="en-US" dirty="0"/>
        </a:p>
      </dgm:t>
    </dgm:pt>
    <dgm:pt modelId="{DA764576-E3E6-49B5-8A12-5F36ABA64F8A}" type="parTrans" cxnId="{984B72CA-2A65-44FA-A4BC-469F8FBD93D2}">
      <dgm:prSet/>
      <dgm:spPr/>
      <dgm:t>
        <a:bodyPr/>
        <a:lstStyle/>
        <a:p>
          <a:endParaRPr lang="en-US"/>
        </a:p>
      </dgm:t>
    </dgm:pt>
    <dgm:pt modelId="{EBED15E1-F54B-46CD-B74B-7606BC97C259}" type="sibTrans" cxnId="{984B72CA-2A65-44FA-A4BC-469F8FBD93D2}">
      <dgm:prSet/>
      <dgm:spPr/>
      <dgm:t>
        <a:bodyPr/>
        <a:lstStyle/>
        <a:p>
          <a:endParaRPr lang="en-US"/>
        </a:p>
      </dgm:t>
    </dgm:pt>
    <dgm:pt modelId="{06423B34-5085-4871-B628-3BB6DA59FC9D}" type="pres">
      <dgm:prSet presAssocID="{6C5C6B39-E0BC-42FC-975E-2A03655156D4}" presName="linear" presStyleCnt="0">
        <dgm:presLayoutVars>
          <dgm:animLvl val="lvl"/>
          <dgm:resizeHandles val="exact"/>
        </dgm:presLayoutVars>
      </dgm:prSet>
      <dgm:spPr/>
    </dgm:pt>
    <dgm:pt modelId="{48970DA2-C7C5-42A2-8FBC-C0C398750D1C}" type="pres">
      <dgm:prSet presAssocID="{D4B3276C-BDF8-4569-9921-384E40E6B9B1}" presName="parentText" presStyleLbl="node1" presStyleIdx="0" presStyleCnt="3">
        <dgm:presLayoutVars>
          <dgm:chMax val="0"/>
          <dgm:bulletEnabled val="1"/>
        </dgm:presLayoutVars>
      </dgm:prSet>
      <dgm:spPr/>
    </dgm:pt>
    <dgm:pt modelId="{A00FECE4-650B-47ED-9C56-84DF9E962632}" type="pres">
      <dgm:prSet presAssocID="{E8A88D3E-53BE-49D3-9489-EB76DC51BFB5}" presName="spacer" presStyleCnt="0"/>
      <dgm:spPr/>
    </dgm:pt>
    <dgm:pt modelId="{BCDD1ADF-6D0D-4E77-9E01-2CBFC49599E2}" type="pres">
      <dgm:prSet presAssocID="{88CAD06F-E35E-495D-B737-3585E1AB826C}" presName="parentText" presStyleLbl="node1" presStyleIdx="1" presStyleCnt="3">
        <dgm:presLayoutVars>
          <dgm:chMax val="0"/>
          <dgm:bulletEnabled val="1"/>
        </dgm:presLayoutVars>
      </dgm:prSet>
      <dgm:spPr/>
    </dgm:pt>
    <dgm:pt modelId="{0CEF2F0E-371E-45CA-833E-A762A96DEC04}" type="pres">
      <dgm:prSet presAssocID="{ECFD94E6-4A34-4C9E-A9DE-F57B44C3CEB1}" presName="spacer" presStyleCnt="0"/>
      <dgm:spPr/>
    </dgm:pt>
    <dgm:pt modelId="{6F63F8E1-2172-4B34-A34A-843103C8BBA0}" type="pres">
      <dgm:prSet presAssocID="{24406409-ED06-4A62-87D2-CA1051DDE581}" presName="parentText" presStyleLbl="node1" presStyleIdx="2" presStyleCnt="3">
        <dgm:presLayoutVars>
          <dgm:chMax val="0"/>
          <dgm:bulletEnabled val="1"/>
        </dgm:presLayoutVars>
      </dgm:prSet>
      <dgm:spPr/>
    </dgm:pt>
  </dgm:ptLst>
  <dgm:cxnLst>
    <dgm:cxn modelId="{2C707F01-9D19-4FDC-A644-CFD02BECCE5E}" srcId="{6C5C6B39-E0BC-42FC-975E-2A03655156D4}" destId="{D4B3276C-BDF8-4569-9921-384E40E6B9B1}" srcOrd="0" destOrd="0" parTransId="{EC7E1B14-CC7D-423E-B4CF-7DF377365AD0}" sibTransId="{E8A88D3E-53BE-49D3-9489-EB76DC51BFB5}"/>
    <dgm:cxn modelId="{09BB130F-399B-4EC1-B0A5-C74B2C8ABE42}" type="presOf" srcId="{6C5C6B39-E0BC-42FC-975E-2A03655156D4}" destId="{06423B34-5085-4871-B628-3BB6DA59FC9D}" srcOrd="0" destOrd="0" presId="urn:microsoft.com/office/officeart/2005/8/layout/vList2"/>
    <dgm:cxn modelId="{4D072E31-EC18-4979-BF23-D98FFFAFA47F}" type="presOf" srcId="{24406409-ED06-4A62-87D2-CA1051DDE581}" destId="{6F63F8E1-2172-4B34-A34A-843103C8BBA0}" srcOrd="0" destOrd="0" presId="urn:microsoft.com/office/officeart/2005/8/layout/vList2"/>
    <dgm:cxn modelId="{7F40755C-4C22-48F0-BD43-BE85AA0FC50C}" type="presOf" srcId="{88CAD06F-E35E-495D-B737-3585E1AB826C}" destId="{BCDD1ADF-6D0D-4E77-9E01-2CBFC49599E2}" srcOrd="0" destOrd="0" presId="urn:microsoft.com/office/officeart/2005/8/layout/vList2"/>
    <dgm:cxn modelId="{2239C049-D334-40A1-A41B-E59BCB2615FA}" srcId="{6C5C6B39-E0BC-42FC-975E-2A03655156D4}" destId="{88CAD06F-E35E-495D-B737-3585E1AB826C}" srcOrd="1" destOrd="0" parTransId="{DBAD7B37-A0C5-4934-9238-07F54899DE49}" sibTransId="{ECFD94E6-4A34-4C9E-A9DE-F57B44C3CEB1}"/>
    <dgm:cxn modelId="{984B72CA-2A65-44FA-A4BC-469F8FBD93D2}" srcId="{6C5C6B39-E0BC-42FC-975E-2A03655156D4}" destId="{24406409-ED06-4A62-87D2-CA1051DDE581}" srcOrd="2" destOrd="0" parTransId="{DA764576-E3E6-49B5-8A12-5F36ABA64F8A}" sibTransId="{EBED15E1-F54B-46CD-B74B-7606BC97C259}"/>
    <dgm:cxn modelId="{80FCD8EE-33CA-4472-B378-016569BA591D}" type="presOf" srcId="{D4B3276C-BDF8-4569-9921-384E40E6B9B1}" destId="{48970DA2-C7C5-42A2-8FBC-C0C398750D1C}" srcOrd="0" destOrd="0" presId="urn:microsoft.com/office/officeart/2005/8/layout/vList2"/>
    <dgm:cxn modelId="{080BBC1E-8130-4BF5-BBB6-7D4295E23244}" type="presParOf" srcId="{06423B34-5085-4871-B628-3BB6DA59FC9D}" destId="{48970DA2-C7C5-42A2-8FBC-C0C398750D1C}" srcOrd="0" destOrd="0" presId="urn:microsoft.com/office/officeart/2005/8/layout/vList2"/>
    <dgm:cxn modelId="{BBA9CEC4-55E2-4CD4-8668-A34E786833AF}" type="presParOf" srcId="{06423B34-5085-4871-B628-3BB6DA59FC9D}" destId="{A00FECE4-650B-47ED-9C56-84DF9E962632}" srcOrd="1" destOrd="0" presId="urn:microsoft.com/office/officeart/2005/8/layout/vList2"/>
    <dgm:cxn modelId="{EA80D4ED-98E3-4AC7-8E04-27A9F4727F52}" type="presParOf" srcId="{06423B34-5085-4871-B628-3BB6DA59FC9D}" destId="{BCDD1ADF-6D0D-4E77-9E01-2CBFC49599E2}" srcOrd="2" destOrd="0" presId="urn:microsoft.com/office/officeart/2005/8/layout/vList2"/>
    <dgm:cxn modelId="{3A1FD78E-11FE-4BF2-9894-08FC1AC949FA}" type="presParOf" srcId="{06423B34-5085-4871-B628-3BB6DA59FC9D}" destId="{0CEF2F0E-371E-45CA-833E-A762A96DEC04}" srcOrd="3" destOrd="0" presId="urn:microsoft.com/office/officeart/2005/8/layout/vList2"/>
    <dgm:cxn modelId="{C6F85366-F68F-439E-A81C-2DE1D4D4861F}" type="presParOf" srcId="{06423B34-5085-4871-B628-3BB6DA59FC9D}" destId="{6F63F8E1-2172-4B34-A34A-843103C8BBA0}"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5D54A2-3E98-4EC6-B333-E7002BF0BE9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9C10ED3-C198-4999-960F-F829E79B8588}">
      <dgm:prSet/>
      <dgm:spPr/>
      <dgm:t>
        <a:bodyPr/>
        <a:lstStyle/>
        <a:p>
          <a:r>
            <a:rPr lang="en-GB" dirty="0"/>
            <a:t>Key Changes that were made by Amazon:</a:t>
          </a:r>
          <a:endParaRPr lang="en-US" dirty="0"/>
        </a:p>
      </dgm:t>
    </dgm:pt>
    <dgm:pt modelId="{57E2D1F7-7E84-4D16-BF51-6BD7A4F09183}" type="parTrans" cxnId="{A8F47D27-1BD0-4E27-A4E5-2E7520AFD0AB}">
      <dgm:prSet/>
      <dgm:spPr/>
      <dgm:t>
        <a:bodyPr/>
        <a:lstStyle/>
        <a:p>
          <a:endParaRPr lang="en-US"/>
        </a:p>
      </dgm:t>
    </dgm:pt>
    <dgm:pt modelId="{1E0D5931-5E65-4A56-9F85-FBC5D4777DAD}" type="sibTrans" cxnId="{A8F47D27-1BD0-4E27-A4E5-2E7520AFD0AB}">
      <dgm:prSet/>
      <dgm:spPr/>
      <dgm:t>
        <a:bodyPr/>
        <a:lstStyle/>
        <a:p>
          <a:endParaRPr lang="en-US"/>
        </a:p>
      </dgm:t>
    </dgm:pt>
    <dgm:pt modelId="{F29BCC43-A02D-46BD-9DBC-B639FED34775}">
      <dgm:prSet/>
      <dgm:spPr/>
      <dgm:t>
        <a:bodyPr/>
        <a:lstStyle/>
        <a:p>
          <a:r>
            <a:rPr lang="en-GB" dirty="0"/>
            <a:t>According to Palmer, (2020), Amazon implemented 150 new and improved processes to aid with the pandemic</a:t>
          </a:r>
          <a:endParaRPr lang="en-US" dirty="0"/>
        </a:p>
      </dgm:t>
    </dgm:pt>
    <dgm:pt modelId="{3DA63E46-8C9E-4CA3-8367-5E707ADB5AC7}" type="parTrans" cxnId="{416648DC-6554-4881-941F-572E93BDB5D4}">
      <dgm:prSet/>
      <dgm:spPr/>
      <dgm:t>
        <a:bodyPr/>
        <a:lstStyle/>
        <a:p>
          <a:endParaRPr lang="en-US"/>
        </a:p>
      </dgm:t>
    </dgm:pt>
    <dgm:pt modelId="{A77D4C81-0410-4B1C-A0DA-FD4F678C0B27}" type="sibTrans" cxnId="{416648DC-6554-4881-941F-572E93BDB5D4}">
      <dgm:prSet/>
      <dgm:spPr/>
      <dgm:t>
        <a:bodyPr/>
        <a:lstStyle/>
        <a:p>
          <a:endParaRPr lang="en-US"/>
        </a:p>
      </dgm:t>
    </dgm:pt>
    <dgm:pt modelId="{517DD6D5-0E58-44E7-947D-DAA761100568}">
      <dgm:prSet/>
      <dgm:spPr/>
      <dgm:t>
        <a:bodyPr/>
        <a:lstStyle/>
        <a:p>
          <a:r>
            <a:rPr lang="en-GB" dirty="0"/>
            <a:t>Palmer, (2020) stated that the workforce was increased dramatically.</a:t>
          </a:r>
          <a:endParaRPr lang="en-US" dirty="0"/>
        </a:p>
      </dgm:t>
    </dgm:pt>
    <dgm:pt modelId="{3421A3BC-12C8-4ABD-9B7D-BCA887848512}" type="parTrans" cxnId="{ACC5D6B4-C70C-4816-B935-46FF643A80ED}">
      <dgm:prSet/>
      <dgm:spPr/>
      <dgm:t>
        <a:bodyPr/>
        <a:lstStyle/>
        <a:p>
          <a:endParaRPr lang="en-US"/>
        </a:p>
      </dgm:t>
    </dgm:pt>
    <dgm:pt modelId="{C5BA3A65-9270-4FAD-AAAA-639D6EF9C2A7}" type="sibTrans" cxnId="{ACC5D6B4-C70C-4816-B935-46FF643A80ED}">
      <dgm:prSet/>
      <dgm:spPr/>
      <dgm:t>
        <a:bodyPr/>
        <a:lstStyle/>
        <a:p>
          <a:endParaRPr lang="en-US"/>
        </a:p>
      </dgm:t>
    </dgm:pt>
    <dgm:pt modelId="{597541A7-DF83-4C25-8994-41E68ECED35A}">
      <dgm:prSet/>
      <dgm:spPr/>
      <dgm:t>
        <a:bodyPr/>
        <a:lstStyle/>
        <a:p>
          <a:r>
            <a:rPr lang="en-GB" dirty="0"/>
            <a:t>Amazon Vice President, (2021), stated that increased use of machinery and AL played a key role in Amazon’s much talked about success.</a:t>
          </a:r>
          <a:endParaRPr lang="en-US" dirty="0"/>
        </a:p>
      </dgm:t>
    </dgm:pt>
    <dgm:pt modelId="{0AFBBDCB-363F-4155-AC0E-AAE443DC85CC}" type="parTrans" cxnId="{6CD7485B-48CE-4AB6-825D-355A548507F1}">
      <dgm:prSet/>
      <dgm:spPr/>
      <dgm:t>
        <a:bodyPr/>
        <a:lstStyle/>
        <a:p>
          <a:endParaRPr lang="en-US"/>
        </a:p>
      </dgm:t>
    </dgm:pt>
    <dgm:pt modelId="{3645B7C1-B622-4386-9FF4-1118DD77D0F7}" type="sibTrans" cxnId="{6CD7485B-48CE-4AB6-825D-355A548507F1}">
      <dgm:prSet/>
      <dgm:spPr/>
      <dgm:t>
        <a:bodyPr/>
        <a:lstStyle/>
        <a:p>
          <a:endParaRPr lang="en-US"/>
        </a:p>
      </dgm:t>
    </dgm:pt>
    <dgm:pt modelId="{3F556327-63BA-4113-BC7E-729AC8B6EA7F}" type="pres">
      <dgm:prSet presAssocID="{235D54A2-3E98-4EC6-B333-E7002BF0BE9A}" presName="linear" presStyleCnt="0">
        <dgm:presLayoutVars>
          <dgm:animLvl val="lvl"/>
          <dgm:resizeHandles val="exact"/>
        </dgm:presLayoutVars>
      </dgm:prSet>
      <dgm:spPr/>
    </dgm:pt>
    <dgm:pt modelId="{74E1D9BB-CEFA-4739-87AF-BAFAADB2F0AE}" type="pres">
      <dgm:prSet presAssocID="{89C10ED3-C198-4999-960F-F829E79B8588}" presName="parentText" presStyleLbl="node1" presStyleIdx="0" presStyleCnt="4">
        <dgm:presLayoutVars>
          <dgm:chMax val="0"/>
          <dgm:bulletEnabled val="1"/>
        </dgm:presLayoutVars>
      </dgm:prSet>
      <dgm:spPr/>
    </dgm:pt>
    <dgm:pt modelId="{C59BDA62-673E-4018-9148-96919FD25730}" type="pres">
      <dgm:prSet presAssocID="{1E0D5931-5E65-4A56-9F85-FBC5D4777DAD}" presName="spacer" presStyleCnt="0"/>
      <dgm:spPr/>
    </dgm:pt>
    <dgm:pt modelId="{905B993C-3367-4A50-B390-CA6EB33EB9BB}" type="pres">
      <dgm:prSet presAssocID="{F29BCC43-A02D-46BD-9DBC-B639FED34775}" presName="parentText" presStyleLbl="node1" presStyleIdx="1" presStyleCnt="4" custLinFactY="99527" custLinFactNeighborX="0" custLinFactNeighborY="100000">
        <dgm:presLayoutVars>
          <dgm:chMax val="0"/>
          <dgm:bulletEnabled val="1"/>
        </dgm:presLayoutVars>
      </dgm:prSet>
      <dgm:spPr/>
    </dgm:pt>
    <dgm:pt modelId="{F64476E5-F841-4E39-8EDA-9CCA4E327B48}" type="pres">
      <dgm:prSet presAssocID="{A77D4C81-0410-4B1C-A0DA-FD4F678C0B27}" presName="spacer" presStyleCnt="0"/>
      <dgm:spPr/>
    </dgm:pt>
    <dgm:pt modelId="{6B40F9AD-763B-47BF-938C-F6585491F2F0}" type="pres">
      <dgm:prSet presAssocID="{517DD6D5-0E58-44E7-947D-DAA761100568}" presName="parentText" presStyleLbl="node1" presStyleIdx="2" presStyleCnt="4" custLinFactY="-98710" custLinFactNeighborX="0" custLinFactNeighborY="-100000">
        <dgm:presLayoutVars>
          <dgm:chMax val="0"/>
          <dgm:bulletEnabled val="1"/>
        </dgm:presLayoutVars>
      </dgm:prSet>
      <dgm:spPr/>
    </dgm:pt>
    <dgm:pt modelId="{BBE1C2FD-84D0-4267-922C-E7237096AAD0}" type="pres">
      <dgm:prSet presAssocID="{C5BA3A65-9270-4FAD-AAAA-639D6EF9C2A7}" presName="spacer" presStyleCnt="0"/>
      <dgm:spPr/>
    </dgm:pt>
    <dgm:pt modelId="{F3EFC584-CCE7-496D-A3EE-78E1C87B1A4F}" type="pres">
      <dgm:prSet presAssocID="{597541A7-DF83-4C25-8994-41E68ECED35A}" presName="parentText" presStyleLbl="node1" presStyleIdx="3" presStyleCnt="4">
        <dgm:presLayoutVars>
          <dgm:chMax val="0"/>
          <dgm:bulletEnabled val="1"/>
        </dgm:presLayoutVars>
      </dgm:prSet>
      <dgm:spPr/>
    </dgm:pt>
  </dgm:ptLst>
  <dgm:cxnLst>
    <dgm:cxn modelId="{A8F47D27-1BD0-4E27-A4E5-2E7520AFD0AB}" srcId="{235D54A2-3E98-4EC6-B333-E7002BF0BE9A}" destId="{89C10ED3-C198-4999-960F-F829E79B8588}" srcOrd="0" destOrd="0" parTransId="{57E2D1F7-7E84-4D16-BF51-6BD7A4F09183}" sibTransId="{1E0D5931-5E65-4A56-9F85-FBC5D4777DAD}"/>
    <dgm:cxn modelId="{EAEE6838-22F8-412E-B24E-2D3A07D1062A}" type="presOf" srcId="{F29BCC43-A02D-46BD-9DBC-B639FED34775}" destId="{905B993C-3367-4A50-B390-CA6EB33EB9BB}" srcOrd="0" destOrd="0" presId="urn:microsoft.com/office/officeart/2005/8/layout/vList2"/>
    <dgm:cxn modelId="{56B48E3F-3F7E-48CB-9DA6-F02492A83953}" type="presOf" srcId="{517DD6D5-0E58-44E7-947D-DAA761100568}" destId="{6B40F9AD-763B-47BF-938C-F6585491F2F0}" srcOrd="0" destOrd="0" presId="urn:microsoft.com/office/officeart/2005/8/layout/vList2"/>
    <dgm:cxn modelId="{6CD7485B-48CE-4AB6-825D-355A548507F1}" srcId="{235D54A2-3E98-4EC6-B333-E7002BF0BE9A}" destId="{597541A7-DF83-4C25-8994-41E68ECED35A}" srcOrd="3" destOrd="0" parTransId="{0AFBBDCB-363F-4155-AC0E-AAE443DC85CC}" sibTransId="{3645B7C1-B622-4386-9FF4-1118DD77D0F7}"/>
    <dgm:cxn modelId="{D2668492-8894-427E-9025-F48E64ECD182}" type="presOf" srcId="{597541A7-DF83-4C25-8994-41E68ECED35A}" destId="{F3EFC584-CCE7-496D-A3EE-78E1C87B1A4F}" srcOrd="0" destOrd="0" presId="urn:microsoft.com/office/officeart/2005/8/layout/vList2"/>
    <dgm:cxn modelId="{5E8573A7-4749-4DCC-81CE-38123E6D4326}" type="presOf" srcId="{235D54A2-3E98-4EC6-B333-E7002BF0BE9A}" destId="{3F556327-63BA-4113-BC7E-729AC8B6EA7F}" srcOrd="0" destOrd="0" presId="urn:microsoft.com/office/officeart/2005/8/layout/vList2"/>
    <dgm:cxn modelId="{0F443EA8-5EED-4ACF-BCE4-24DB0E1D6B72}" type="presOf" srcId="{89C10ED3-C198-4999-960F-F829E79B8588}" destId="{74E1D9BB-CEFA-4739-87AF-BAFAADB2F0AE}" srcOrd="0" destOrd="0" presId="urn:microsoft.com/office/officeart/2005/8/layout/vList2"/>
    <dgm:cxn modelId="{ACC5D6B4-C70C-4816-B935-46FF643A80ED}" srcId="{235D54A2-3E98-4EC6-B333-E7002BF0BE9A}" destId="{517DD6D5-0E58-44E7-947D-DAA761100568}" srcOrd="2" destOrd="0" parTransId="{3421A3BC-12C8-4ABD-9B7D-BCA887848512}" sibTransId="{C5BA3A65-9270-4FAD-AAAA-639D6EF9C2A7}"/>
    <dgm:cxn modelId="{416648DC-6554-4881-941F-572E93BDB5D4}" srcId="{235D54A2-3E98-4EC6-B333-E7002BF0BE9A}" destId="{F29BCC43-A02D-46BD-9DBC-B639FED34775}" srcOrd="1" destOrd="0" parTransId="{3DA63E46-8C9E-4CA3-8367-5E707ADB5AC7}" sibTransId="{A77D4C81-0410-4B1C-A0DA-FD4F678C0B27}"/>
    <dgm:cxn modelId="{7BEBD9E8-B9D3-4766-AABB-9ED9E7067F4D}" type="presParOf" srcId="{3F556327-63BA-4113-BC7E-729AC8B6EA7F}" destId="{74E1D9BB-CEFA-4739-87AF-BAFAADB2F0AE}" srcOrd="0" destOrd="0" presId="urn:microsoft.com/office/officeart/2005/8/layout/vList2"/>
    <dgm:cxn modelId="{A5ED8C6B-5886-4562-B676-4EF7C1852ACE}" type="presParOf" srcId="{3F556327-63BA-4113-BC7E-729AC8B6EA7F}" destId="{C59BDA62-673E-4018-9148-96919FD25730}" srcOrd="1" destOrd="0" presId="urn:microsoft.com/office/officeart/2005/8/layout/vList2"/>
    <dgm:cxn modelId="{28FADB82-490B-419B-B900-E2FD9AA88C02}" type="presParOf" srcId="{3F556327-63BA-4113-BC7E-729AC8B6EA7F}" destId="{905B993C-3367-4A50-B390-CA6EB33EB9BB}" srcOrd="2" destOrd="0" presId="urn:microsoft.com/office/officeart/2005/8/layout/vList2"/>
    <dgm:cxn modelId="{2029E928-D700-4226-BBA4-D0FA37DA5989}" type="presParOf" srcId="{3F556327-63BA-4113-BC7E-729AC8B6EA7F}" destId="{F64476E5-F841-4E39-8EDA-9CCA4E327B48}" srcOrd="3" destOrd="0" presId="urn:microsoft.com/office/officeart/2005/8/layout/vList2"/>
    <dgm:cxn modelId="{EE51B04D-7100-48E8-AB89-17E16B0F3EA6}" type="presParOf" srcId="{3F556327-63BA-4113-BC7E-729AC8B6EA7F}" destId="{6B40F9AD-763B-47BF-938C-F6585491F2F0}" srcOrd="4" destOrd="0" presId="urn:microsoft.com/office/officeart/2005/8/layout/vList2"/>
    <dgm:cxn modelId="{2592C62F-4308-46FD-9D86-ED5EB3514259}" type="presParOf" srcId="{3F556327-63BA-4113-BC7E-729AC8B6EA7F}" destId="{BBE1C2FD-84D0-4267-922C-E7237096AAD0}" srcOrd="5" destOrd="0" presId="urn:microsoft.com/office/officeart/2005/8/layout/vList2"/>
    <dgm:cxn modelId="{877A0279-E883-4AD9-AB37-673E3D5CA6C8}" type="presParOf" srcId="{3F556327-63BA-4113-BC7E-729AC8B6EA7F}" destId="{F3EFC584-CCE7-496D-A3EE-78E1C87B1A4F}"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AFF8166-8E06-49DC-9728-C9E43EF4DBDC}" type="doc">
      <dgm:prSet loTypeId="urn:microsoft.com/office/officeart/2005/8/layout/cycle2" loCatId="cycle" qsTypeId="urn:microsoft.com/office/officeart/2005/8/quickstyle/simple1" qsCatId="simple" csTypeId="urn:microsoft.com/office/officeart/2005/8/colors/accent3_2" csCatId="accent3"/>
      <dgm:spPr/>
      <dgm:t>
        <a:bodyPr/>
        <a:lstStyle/>
        <a:p>
          <a:endParaRPr lang="en-US"/>
        </a:p>
      </dgm:t>
    </dgm:pt>
    <dgm:pt modelId="{E592A01C-C7A1-47E4-B824-66C32F610B9A}">
      <dgm:prSet/>
      <dgm:spPr/>
      <dgm:t>
        <a:bodyPr/>
        <a:lstStyle/>
        <a:p>
          <a:r>
            <a:rPr lang="en-GB"/>
            <a:t>Unfreeze</a:t>
          </a:r>
          <a:endParaRPr lang="en-US"/>
        </a:p>
      </dgm:t>
    </dgm:pt>
    <dgm:pt modelId="{1F825EC2-5566-47DB-AD51-C0D81DEE0EA2}" type="parTrans" cxnId="{99DF276F-06D4-4754-9F77-0CF6D3EDB02E}">
      <dgm:prSet/>
      <dgm:spPr/>
      <dgm:t>
        <a:bodyPr/>
        <a:lstStyle/>
        <a:p>
          <a:endParaRPr lang="en-US"/>
        </a:p>
      </dgm:t>
    </dgm:pt>
    <dgm:pt modelId="{EA03E5D4-E742-4D1F-8E73-0E55CCF17064}" type="sibTrans" cxnId="{99DF276F-06D4-4754-9F77-0CF6D3EDB02E}">
      <dgm:prSet/>
      <dgm:spPr/>
      <dgm:t>
        <a:bodyPr/>
        <a:lstStyle/>
        <a:p>
          <a:endParaRPr lang="en-US"/>
        </a:p>
      </dgm:t>
    </dgm:pt>
    <dgm:pt modelId="{F4CB6062-01E7-457E-A089-23D78D9308D3}">
      <dgm:prSet/>
      <dgm:spPr/>
      <dgm:t>
        <a:bodyPr/>
        <a:lstStyle/>
        <a:p>
          <a:r>
            <a:rPr lang="en-GB"/>
            <a:t>Change</a:t>
          </a:r>
          <a:endParaRPr lang="en-US"/>
        </a:p>
      </dgm:t>
    </dgm:pt>
    <dgm:pt modelId="{29493D5E-E693-46BF-A7D3-32F8C1323BA6}" type="parTrans" cxnId="{35BF74C7-9F11-4DED-9F23-4F67A7194713}">
      <dgm:prSet/>
      <dgm:spPr/>
      <dgm:t>
        <a:bodyPr/>
        <a:lstStyle/>
        <a:p>
          <a:endParaRPr lang="en-US"/>
        </a:p>
      </dgm:t>
    </dgm:pt>
    <dgm:pt modelId="{A04B9563-3878-4859-B3B0-272F5E6C6BF9}" type="sibTrans" cxnId="{35BF74C7-9F11-4DED-9F23-4F67A7194713}">
      <dgm:prSet/>
      <dgm:spPr/>
      <dgm:t>
        <a:bodyPr/>
        <a:lstStyle/>
        <a:p>
          <a:endParaRPr lang="en-US"/>
        </a:p>
      </dgm:t>
    </dgm:pt>
    <dgm:pt modelId="{C08FF400-FFCE-4080-89CC-B51AEFEAAE7F}">
      <dgm:prSet/>
      <dgm:spPr/>
      <dgm:t>
        <a:bodyPr/>
        <a:lstStyle/>
        <a:p>
          <a:r>
            <a:rPr lang="en-GB"/>
            <a:t>Refreeze</a:t>
          </a:r>
          <a:endParaRPr lang="en-US"/>
        </a:p>
      </dgm:t>
    </dgm:pt>
    <dgm:pt modelId="{32EC2D59-429F-4008-8E59-D13BBBC256E7}" type="parTrans" cxnId="{1B92790B-9D0A-4A46-AE5C-DA89A012A38B}">
      <dgm:prSet/>
      <dgm:spPr/>
      <dgm:t>
        <a:bodyPr/>
        <a:lstStyle/>
        <a:p>
          <a:endParaRPr lang="en-US"/>
        </a:p>
      </dgm:t>
    </dgm:pt>
    <dgm:pt modelId="{E2A15888-1D2A-47C6-B703-F7C3F20641FB}" type="sibTrans" cxnId="{1B92790B-9D0A-4A46-AE5C-DA89A012A38B}">
      <dgm:prSet/>
      <dgm:spPr/>
      <dgm:t>
        <a:bodyPr/>
        <a:lstStyle/>
        <a:p>
          <a:endParaRPr lang="en-US"/>
        </a:p>
      </dgm:t>
    </dgm:pt>
    <dgm:pt modelId="{F6510991-A46F-422D-9374-64D82A92F12D}" type="pres">
      <dgm:prSet presAssocID="{FAFF8166-8E06-49DC-9728-C9E43EF4DBDC}" presName="cycle" presStyleCnt="0">
        <dgm:presLayoutVars>
          <dgm:dir/>
          <dgm:resizeHandles val="exact"/>
        </dgm:presLayoutVars>
      </dgm:prSet>
      <dgm:spPr/>
    </dgm:pt>
    <dgm:pt modelId="{6C6D80C4-1163-4B02-BA88-E54D72D9AC19}" type="pres">
      <dgm:prSet presAssocID="{E592A01C-C7A1-47E4-B824-66C32F610B9A}" presName="node" presStyleLbl="node1" presStyleIdx="0" presStyleCnt="3">
        <dgm:presLayoutVars>
          <dgm:bulletEnabled val="1"/>
        </dgm:presLayoutVars>
      </dgm:prSet>
      <dgm:spPr/>
    </dgm:pt>
    <dgm:pt modelId="{7BE93630-C5BC-461E-B888-342C29FD1640}" type="pres">
      <dgm:prSet presAssocID="{EA03E5D4-E742-4D1F-8E73-0E55CCF17064}" presName="sibTrans" presStyleLbl="sibTrans2D1" presStyleIdx="0" presStyleCnt="3"/>
      <dgm:spPr/>
    </dgm:pt>
    <dgm:pt modelId="{97314A91-BB2A-4D3B-90E7-784469AE094D}" type="pres">
      <dgm:prSet presAssocID="{EA03E5D4-E742-4D1F-8E73-0E55CCF17064}" presName="connectorText" presStyleLbl="sibTrans2D1" presStyleIdx="0" presStyleCnt="3"/>
      <dgm:spPr/>
    </dgm:pt>
    <dgm:pt modelId="{0AA73801-0DE7-46EC-85EB-5EDD275B8624}" type="pres">
      <dgm:prSet presAssocID="{F4CB6062-01E7-457E-A089-23D78D9308D3}" presName="node" presStyleLbl="node1" presStyleIdx="1" presStyleCnt="3">
        <dgm:presLayoutVars>
          <dgm:bulletEnabled val="1"/>
        </dgm:presLayoutVars>
      </dgm:prSet>
      <dgm:spPr/>
    </dgm:pt>
    <dgm:pt modelId="{D0C74FD1-7F5A-4301-9419-C1F86AD836D4}" type="pres">
      <dgm:prSet presAssocID="{A04B9563-3878-4859-B3B0-272F5E6C6BF9}" presName="sibTrans" presStyleLbl="sibTrans2D1" presStyleIdx="1" presStyleCnt="3"/>
      <dgm:spPr/>
    </dgm:pt>
    <dgm:pt modelId="{C02326CD-236B-41EC-92F1-11E89B951321}" type="pres">
      <dgm:prSet presAssocID="{A04B9563-3878-4859-B3B0-272F5E6C6BF9}" presName="connectorText" presStyleLbl="sibTrans2D1" presStyleIdx="1" presStyleCnt="3"/>
      <dgm:spPr/>
    </dgm:pt>
    <dgm:pt modelId="{496E9ADB-A0A7-48CF-9B9E-E0B5D2FC484C}" type="pres">
      <dgm:prSet presAssocID="{C08FF400-FFCE-4080-89CC-B51AEFEAAE7F}" presName="node" presStyleLbl="node1" presStyleIdx="2" presStyleCnt="3">
        <dgm:presLayoutVars>
          <dgm:bulletEnabled val="1"/>
        </dgm:presLayoutVars>
      </dgm:prSet>
      <dgm:spPr/>
    </dgm:pt>
    <dgm:pt modelId="{E713D90B-F4C8-4AD7-9F35-9D90065102F7}" type="pres">
      <dgm:prSet presAssocID="{E2A15888-1D2A-47C6-B703-F7C3F20641FB}" presName="sibTrans" presStyleLbl="sibTrans2D1" presStyleIdx="2" presStyleCnt="3"/>
      <dgm:spPr/>
    </dgm:pt>
    <dgm:pt modelId="{E34E264B-61F3-43C7-89E6-FBF91270B02C}" type="pres">
      <dgm:prSet presAssocID="{E2A15888-1D2A-47C6-B703-F7C3F20641FB}" presName="connectorText" presStyleLbl="sibTrans2D1" presStyleIdx="2" presStyleCnt="3"/>
      <dgm:spPr/>
    </dgm:pt>
  </dgm:ptLst>
  <dgm:cxnLst>
    <dgm:cxn modelId="{3B69E508-3A3B-4617-AD46-43555EE1A7CF}" type="presOf" srcId="{A04B9563-3878-4859-B3B0-272F5E6C6BF9}" destId="{D0C74FD1-7F5A-4301-9419-C1F86AD836D4}" srcOrd="0" destOrd="0" presId="urn:microsoft.com/office/officeart/2005/8/layout/cycle2"/>
    <dgm:cxn modelId="{1B92790B-9D0A-4A46-AE5C-DA89A012A38B}" srcId="{FAFF8166-8E06-49DC-9728-C9E43EF4DBDC}" destId="{C08FF400-FFCE-4080-89CC-B51AEFEAAE7F}" srcOrd="2" destOrd="0" parTransId="{32EC2D59-429F-4008-8E59-D13BBBC256E7}" sibTransId="{E2A15888-1D2A-47C6-B703-F7C3F20641FB}"/>
    <dgm:cxn modelId="{E0FB6A1F-7F03-4C8F-A8D2-162899709812}" type="presOf" srcId="{C08FF400-FFCE-4080-89CC-B51AEFEAAE7F}" destId="{496E9ADB-A0A7-48CF-9B9E-E0B5D2FC484C}" srcOrd="0" destOrd="0" presId="urn:microsoft.com/office/officeart/2005/8/layout/cycle2"/>
    <dgm:cxn modelId="{ADD45022-4729-42B9-9FAB-3CC4DF3117BF}" type="presOf" srcId="{FAFF8166-8E06-49DC-9728-C9E43EF4DBDC}" destId="{F6510991-A46F-422D-9374-64D82A92F12D}" srcOrd="0" destOrd="0" presId="urn:microsoft.com/office/officeart/2005/8/layout/cycle2"/>
    <dgm:cxn modelId="{D8D7262C-11B0-46FD-9411-A1B0C77D86AD}" type="presOf" srcId="{EA03E5D4-E742-4D1F-8E73-0E55CCF17064}" destId="{7BE93630-C5BC-461E-B888-342C29FD1640}" srcOrd="0" destOrd="0" presId="urn:microsoft.com/office/officeart/2005/8/layout/cycle2"/>
    <dgm:cxn modelId="{6D09E134-675C-442B-968E-6307357D3109}" type="presOf" srcId="{E592A01C-C7A1-47E4-B824-66C32F610B9A}" destId="{6C6D80C4-1163-4B02-BA88-E54D72D9AC19}" srcOrd="0" destOrd="0" presId="urn:microsoft.com/office/officeart/2005/8/layout/cycle2"/>
    <dgm:cxn modelId="{EC252E40-C48E-49A1-899A-44199866DADE}" type="presOf" srcId="{EA03E5D4-E742-4D1F-8E73-0E55CCF17064}" destId="{97314A91-BB2A-4D3B-90E7-784469AE094D}" srcOrd="1" destOrd="0" presId="urn:microsoft.com/office/officeart/2005/8/layout/cycle2"/>
    <dgm:cxn modelId="{0F0B806A-49B4-4C58-96B5-6AB045F2E1A6}" type="presOf" srcId="{E2A15888-1D2A-47C6-B703-F7C3F20641FB}" destId="{E34E264B-61F3-43C7-89E6-FBF91270B02C}" srcOrd="1" destOrd="0" presId="urn:microsoft.com/office/officeart/2005/8/layout/cycle2"/>
    <dgm:cxn modelId="{24025E6D-4C60-42F7-96F3-589CCA3B0831}" type="presOf" srcId="{E2A15888-1D2A-47C6-B703-F7C3F20641FB}" destId="{E713D90B-F4C8-4AD7-9F35-9D90065102F7}" srcOrd="0" destOrd="0" presId="urn:microsoft.com/office/officeart/2005/8/layout/cycle2"/>
    <dgm:cxn modelId="{99DF276F-06D4-4754-9F77-0CF6D3EDB02E}" srcId="{FAFF8166-8E06-49DC-9728-C9E43EF4DBDC}" destId="{E592A01C-C7A1-47E4-B824-66C32F610B9A}" srcOrd="0" destOrd="0" parTransId="{1F825EC2-5566-47DB-AD51-C0D81DEE0EA2}" sibTransId="{EA03E5D4-E742-4D1F-8E73-0E55CCF17064}"/>
    <dgm:cxn modelId="{02F3F672-16E3-4315-8509-F1F124E420FE}" type="presOf" srcId="{F4CB6062-01E7-457E-A089-23D78D9308D3}" destId="{0AA73801-0DE7-46EC-85EB-5EDD275B8624}" srcOrd="0" destOrd="0" presId="urn:microsoft.com/office/officeart/2005/8/layout/cycle2"/>
    <dgm:cxn modelId="{35BF74C7-9F11-4DED-9F23-4F67A7194713}" srcId="{FAFF8166-8E06-49DC-9728-C9E43EF4DBDC}" destId="{F4CB6062-01E7-457E-A089-23D78D9308D3}" srcOrd="1" destOrd="0" parTransId="{29493D5E-E693-46BF-A7D3-32F8C1323BA6}" sibTransId="{A04B9563-3878-4859-B3B0-272F5E6C6BF9}"/>
    <dgm:cxn modelId="{3ABEB9CF-A923-4A75-A309-4B47FB894244}" type="presOf" srcId="{A04B9563-3878-4859-B3B0-272F5E6C6BF9}" destId="{C02326CD-236B-41EC-92F1-11E89B951321}" srcOrd="1" destOrd="0" presId="urn:microsoft.com/office/officeart/2005/8/layout/cycle2"/>
    <dgm:cxn modelId="{0F236AE8-DDDF-4B4A-BBFA-B88CE3797AF0}" type="presParOf" srcId="{F6510991-A46F-422D-9374-64D82A92F12D}" destId="{6C6D80C4-1163-4B02-BA88-E54D72D9AC19}" srcOrd="0" destOrd="0" presId="urn:microsoft.com/office/officeart/2005/8/layout/cycle2"/>
    <dgm:cxn modelId="{AC95403A-6D86-4986-9EA4-1DCB8D7E6E3D}" type="presParOf" srcId="{F6510991-A46F-422D-9374-64D82A92F12D}" destId="{7BE93630-C5BC-461E-B888-342C29FD1640}" srcOrd="1" destOrd="0" presId="urn:microsoft.com/office/officeart/2005/8/layout/cycle2"/>
    <dgm:cxn modelId="{5FC869B4-A3AF-4D5D-B746-1B6C72C4BF44}" type="presParOf" srcId="{7BE93630-C5BC-461E-B888-342C29FD1640}" destId="{97314A91-BB2A-4D3B-90E7-784469AE094D}" srcOrd="0" destOrd="0" presId="urn:microsoft.com/office/officeart/2005/8/layout/cycle2"/>
    <dgm:cxn modelId="{F0F3B131-4F66-48C4-BEDE-034730B7272A}" type="presParOf" srcId="{F6510991-A46F-422D-9374-64D82A92F12D}" destId="{0AA73801-0DE7-46EC-85EB-5EDD275B8624}" srcOrd="2" destOrd="0" presId="urn:microsoft.com/office/officeart/2005/8/layout/cycle2"/>
    <dgm:cxn modelId="{F56FEC92-E301-4C7A-B19F-B083150CE2B0}" type="presParOf" srcId="{F6510991-A46F-422D-9374-64D82A92F12D}" destId="{D0C74FD1-7F5A-4301-9419-C1F86AD836D4}" srcOrd="3" destOrd="0" presId="urn:microsoft.com/office/officeart/2005/8/layout/cycle2"/>
    <dgm:cxn modelId="{3A9A6EA3-78E8-48DD-B38C-B014919D1F19}" type="presParOf" srcId="{D0C74FD1-7F5A-4301-9419-C1F86AD836D4}" destId="{C02326CD-236B-41EC-92F1-11E89B951321}" srcOrd="0" destOrd="0" presId="urn:microsoft.com/office/officeart/2005/8/layout/cycle2"/>
    <dgm:cxn modelId="{3AAFE332-11D7-4FAB-A17F-FF2780A4BEBE}" type="presParOf" srcId="{F6510991-A46F-422D-9374-64D82A92F12D}" destId="{496E9ADB-A0A7-48CF-9B9E-E0B5D2FC484C}" srcOrd="4" destOrd="0" presId="urn:microsoft.com/office/officeart/2005/8/layout/cycle2"/>
    <dgm:cxn modelId="{37617859-B783-45B4-AFE8-29249FED2DE8}" type="presParOf" srcId="{F6510991-A46F-422D-9374-64D82A92F12D}" destId="{E713D90B-F4C8-4AD7-9F35-9D90065102F7}" srcOrd="5" destOrd="0" presId="urn:microsoft.com/office/officeart/2005/8/layout/cycle2"/>
    <dgm:cxn modelId="{ECDE0A87-1A66-46A8-9DB3-B7D2D74DF62F}" type="presParOf" srcId="{E713D90B-F4C8-4AD7-9F35-9D90065102F7}" destId="{E34E264B-61F3-43C7-89E6-FBF91270B02C}" srcOrd="0" destOrd="0" presId="urn:microsoft.com/office/officeart/2005/8/layout/cycle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35FBE5-5B3D-4E51-8D1A-DAAF0914FD6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B9E5185F-C11C-482F-82CA-06BE81D41D5F}">
      <dgm:prSet/>
      <dgm:spPr/>
      <dgm:t>
        <a:bodyPr/>
        <a:lstStyle/>
        <a:p>
          <a:r>
            <a:rPr lang="en-GB" dirty="0"/>
            <a:t>Planned Approach – This is a stable approach where things are really thought about and leaders move step by step, considering all stages of development.</a:t>
          </a:r>
          <a:endParaRPr lang="en-US" dirty="0"/>
        </a:p>
      </dgm:t>
    </dgm:pt>
    <dgm:pt modelId="{6DB424A7-95A9-4941-B3EF-295FB58D4112}" type="parTrans" cxnId="{F13C65B3-871B-4BA1-B2AA-E917B1FF4D76}">
      <dgm:prSet/>
      <dgm:spPr/>
      <dgm:t>
        <a:bodyPr/>
        <a:lstStyle/>
        <a:p>
          <a:endParaRPr lang="en-US"/>
        </a:p>
      </dgm:t>
    </dgm:pt>
    <dgm:pt modelId="{CEDBEB6B-1C25-4668-BB3A-B94A2E711EF3}" type="sibTrans" cxnId="{F13C65B3-871B-4BA1-B2AA-E917B1FF4D76}">
      <dgm:prSet/>
      <dgm:spPr/>
      <dgm:t>
        <a:bodyPr/>
        <a:lstStyle/>
        <a:p>
          <a:endParaRPr lang="en-US"/>
        </a:p>
      </dgm:t>
    </dgm:pt>
    <dgm:pt modelId="{AE8D5E8A-EC46-48DD-8152-8E5686CD3C6F}">
      <dgm:prSet/>
      <dgm:spPr/>
      <dgm:t>
        <a:bodyPr/>
        <a:lstStyle/>
        <a:p>
          <a:r>
            <a:rPr lang="en-GB" dirty="0"/>
            <a:t>Emergent Approach- Very much the opposite of a planned approach, it does not rely on a detailed plan of action, leaders just tend to act based on what is in front of them.</a:t>
          </a:r>
          <a:endParaRPr lang="en-US" dirty="0"/>
        </a:p>
      </dgm:t>
    </dgm:pt>
    <dgm:pt modelId="{FE3E6AD8-4847-4386-A186-197CCD5ED268}" type="parTrans" cxnId="{CA15166A-24F6-4593-8169-E6644181A11E}">
      <dgm:prSet/>
      <dgm:spPr/>
      <dgm:t>
        <a:bodyPr/>
        <a:lstStyle/>
        <a:p>
          <a:endParaRPr lang="en-US"/>
        </a:p>
      </dgm:t>
    </dgm:pt>
    <dgm:pt modelId="{165FAE74-6FE4-4326-9DAF-3456D96BC5A6}" type="sibTrans" cxnId="{CA15166A-24F6-4593-8169-E6644181A11E}">
      <dgm:prSet/>
      <dgm:spPr/>
      <dgm:t>
        <a:bodyPr/>
        <a:lstStyle/>
        <a:p>
          <a:endParaRPr lang="en-US"/>
        </a:p>
      </dgm:t>
    </dgm:pt>
    <dgm:pt modelId="{B2CD067C-681B-4AB3-B368-23DF4F4999B4}" type="pres">
      <dgm:prSet presAssocID="{9C35FBE5-5B3D-4E51-8D1A-DAAF0914FD62}" presName="linear" presStyleCnt="0">
        <dgm:presLayoutVars>
          <dgm:animLvl val="lvl"/>
          <dgm:resizeHandles val="exact"/>
        </dgm:presLayoutVars>
      </dgm:prSet>
      <dgm:spPr/>
    </dgm:pt>
    <dgm:pt modelId="{0F0EBC8D-0525-42C0-929C-F097C284B43F}" type="pres">
      <dgm:prSet presAssocID="{B9E5185F-C11C-482F-82CA-06BE81D41D5F}" presName="parentText" presStyleLbl="node1" presStyleIdx="0" presStyleCnt="2">
        <dgm:presLayoutVars>
          <dgm:chMax val="0"/>
          <dgm:bulletEnabled val="1"/>
        </dgm:presLayoutVars>
      </dgm:prSet>
      <dgm:spPr/>
    </dgm:pt>
    <dgm:pt modelId="{9B7A45AE-2591-4F92-B96A-4F688BA84995}" type="pres">
      <dgm:prSet presAssocID="{CEDBEB6B-1C25-4668-BB3A-B94A2E711EF3}" presName="spacer" presStyleCnt="0"/>
      <dgm:spPr/>
    </dgm:pt>
    <dgm:pt modelId="{91D19B9E-93E9-4132-B1EF-18ABBC98B5B3}" type="pres">
      <dgm:prSet presAssocID="{AE8D5E8A-EC46-48DD-8152-8E5686CD3C6F}" presName="parentText" presStyleLbl="node1" presStyleIdx="1" presStyleCnt="2">
        <dgm:presLayoutVars>
          <dgm:chMax val="0"/>
          <dgm:bulletEnabled val="1"/>
        </dgm:presLayoutVars>
      </dgm:prSet>
      <dgm:spPr/>
    </dgm:pt>
  </dgm:ptLst>
  <dgm:cxnLst>
    <dgm:cxn modelId="{ADA76A47-5EE9-45AF-886B-9347933A7267}" type="presOf" srcId="{B9E5185F-C11C-482F-82CA-06BE81D41D5F}" destId="{0F0EBC8D-0525-42C0-929C-F097C284B43F}" srcOrd="0" destOrd="0" presId="urn:microsoft.com/office/officeart/2005/8/layout/vList2"/>
    <dgm:cxn modelId="{CA15166A-24F6-4593-8169-E6644181A11E}" srcId="{9C35FBE5-5B3D-4E51-8D1A-DAAF0914FD62}" destId="{AE8D5E8A-EC46-48DD-8152-8E5686CD3C6F}" srcOrd="1" destOrd="0" parTransId="{FE3E6AD8-4847-4386-A186-197CCD5ED268}" sibTransId="{165FAE74-6FE4-4326-9DAF-3456D96BC5A6}"/>
    <dgm:cxn modelId="{21BA5353-1150-4E45-98EB-723D369ECAFD}" type="presOf" srcId="{AE8D5E8A-EC46-48DD-8152-8E5686CD3C6F}" destId="{91D19B9E-93E9-4132-B1EF-18ABBC98B5B3}" srcOrd="0" destOrd="0" presId="urn:microsoft.com/office/officeart/2005/8/layout/vList2"/>
    <dgm:cxn modelId="{A952FA5A-4AA2-4CEB-B44D-8E8BAD3020DC}" type="presOf" srcId="{9C35FBE5-5B3D-4E51-8D1A-DAAF0914FD62}" destId="{B2CD067C-681B-4AB3-B368-23DF4F4999B4}" srcOrd="0" destOrd="0" presId="urn:microsoft.com/office/officeart/2005/8/layout/vList2"/>
    <dgm:cxn modelId="{F13C65B3-871B-4BA1-B2AA-E917B1FF4D76}" srcId="{9C35FBE5-5B3D-4E51-8D1A-DAAF0914FD62}" destId="{B9E5185F-C11C-482F-82CA-06BE81D41D5F}" srcOrd="0" destOrd="0" parTransId="{6DB424A7-95A9-4941-B3EF-295FB58D4112}" sibTransId="{CEDBEB6B-1C25-4668-BB3A-B94A2E711EF3}"/>
    <dgm:cxn modelId="{153EBCF2-1FFF-4783-A73E-5C83FE189485}" type="presParOf" srcId="{B2CD067C-681B-4AB3-B368-23DF4F4999B4}" destId="{0F0EBC8D-0525-42C0-929C-F097C284B43F}" srcOrd="0" destOrd="0" presId="urn:microsoft.com/office/officeart/2005/8/layout/vList2"/>
    <dgm:cxn modelId="{4AE27DA6-ED2D-4648-86E1-7C05D524C4FD}" type="presParOf" srcId="{B2CD067C-681B-4AB3-B368-23DF4F4999B4}" destId="{9B7A45AE-2591-4F92-B96A-4F688BA84995}" srcOrd="1" destOrd="0" presId="urn:microsoft.com/office/officeart/2005/8/layout/vList2"/>
    <dgm:cxn modelId="{4F2127EF-4CA3-4474-9C42-EEFEBAD56FD3}" type="presParOf" srcId="{B2CD067C-681B-4AB3-B368-23DF4F4999B4}" destId="{91D19B9E-93E9-4132-B1EF-18ABBC98B5B3}"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970DA2-C7C5-42A2-8FBC-C0C398750D1C}">
      <dsp:nvSpPr>
        <dsp:cNvPr id="0" name=""/>
        <dsp:cNvSpPr/>
      </dsp:nvSpPr>
      <dsp:spPr>
        <a:xfrm>
          <a:off x="0" y="13060"/>
          <a:ext cx="4780361" cy="139851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According to Weise, (2021) Amazon’s profits increased by 220 % during the pandemic, this accumulated to 8.1 million pounds in profit.</a:t>
          </a:r>
          <a:endParaRPr lang="en-US" sz="1700" kern="1200" dirty="0"/>
        </a:p>
      </dsp:txBody>
      <dsp:txXfrm>
        <a:off x="68270" y="81330"/>
        <a:ext cx="4643821" cy="1261975"/>
      </dsp:txXfrm>
    </dsp:sp>
    <dsp:sp modelId="{BCDD1ADF-6D0D-4E77-9E01-2CBFC49599E2}">
      <dsp:nvSpPr>
        <dsp:cNvPr id="0" name=""/>
        <dsp:cNvSpPr/>
      </dsp:nvSpPr>
      <dsp:spPr>
        <a:xfrm>
          <a:off x="0" y="1460536"/>
          <a:ext cx="4780361" cy="1398515"/>
        </a:xfrm>
        <a:prstGeom prst="roundRect">
          <a:avLst/>
        </a:prstGeom>
        <a:solidFill>
          <a:schemeClr val="accent5">
            <a:hueOff val="180003"/>
            <a:satOff val="4346"/>
            <a:lumOff val="-20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Prime membership is key to Amazon’s success, during the pandemic, according to The Times, (2021), the current 200 million subscriptions saw immense increases, subscriptions as well as other benefits equated to nearly 7.6 billion. </a:t>
          </a:r>
          <a:endParaRPr lang="en-US" sz="1700" kern="1200" dirty="0"/>
        </a:p>
      </dsp:txBody>
      <dsp:txXfrm>
        <a:off x="68270" y="1528806"/>
        <a:ext cx="4643821" cy="1261975"/>
      </dsp:txXfrm>
    </dsp:sp>
    <dsp:sp modelId="{6F63F8E1-2172-4B34-A34A-843103C8BBA0}">
      <dsp:nvSpPr>
        <dsp:cNvPr id="0" name=""/>
        <dsp:cNvSpPr/>
      </dsp:nvSpPr>
      <dsp:spPr>
        <a:xfrm>
          <a:off x="0" y="2908011"/>
          <a:ext cx="4780361" cy="1398515"/>
        </a:xfrm>
        <a:prstGeom prst="roundRect">
          <a:avLst/>
        </a:prstGeom>
        <a:solidFill>
          <a:schemeClr val="accent5">
            <a:hueOff val="360006"/>
            <a:satOff val="8692"/>
            <a:lumOff val="-4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Weise, (2021), stated that the amount of products that Amazon sold increased by almost 40 per cent.</a:t>
          </a:r>
          <a:endParaRPr lang="en-US" sz="1700" kern="1200" dirty="0"/>
        </a:p>
      </dsp:txBody>
      <dsp:txXfrm>
        <a:off x="68270" y="2976281"/>
        <a:ext cx="4643821" cy="12619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1D9BB-CEFA-4739-87AF-BAFAADB2F0AE}">
      <dsp:nvSpPr>
        <dsp:cNvPr id="0" name=""/>
        <dsp:cNvSpPr/>
      </dsp:nvSpPr>
      <dsp:spPr>
        <a:xfrm>
          <a:off x="0" y="186634"/>
          <a:ext cx="4780361" cy="9476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Key Changes that were made by Amazon:</a:t>
          </a:r>
          <a:endParaRPr lang="en-US" sz="1800" kern="1200" dirty="0"/>
        </a:p>
      </dsp:txBody>
      <dsp:txXfrm>
        <a:off x="46263" y="232897"/>
        <a:ext cx="4687835" cy="855173"/>
      </dsp:txXfrm>
    </dsp:sp>
    <dsp:sp modelId="{905B993C-3367-4A50-B390-CA6EB33EB9BB}">
      <dsp:nvSpPr>
        <dsp:cNvPr id="0" name=""/>
        <dsp:cNvSpPr/>
      </dsp:nvSpPr>
      <dsp:spPr>
        <a:xfrm>
          <a:off x="0" y="2181231"/>
          <a:ext cx="4780361" cy="947699"/>
        </a:xfrm>
        <a:prstGeom prst="roundRect">
          <a:avLst/>
        </a:prstGeom>
        <a:solidFill>
          <a:schemeClr val="accent2">
            <a:hueOff val="2564293"/>
            <a:satOff val="2735"/>
            <a:lumOff val="8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According to Palmer, (2020), Amazon implemented 150 new and improved processes to aid with the pandemic</a:t>
          </a:r>
          <a:endParaRPr lang="en-US" sz="1800" kern="1200" dirty="0"/>
        </a:p>
      </dsp:txBody>
      <dsp:txXfrm>
        <a:off x="46263" y="2227494"/>
        <a:ext cx="4687835" cy="855173"/>
      </dsp:txXfrm>
    </dsp:sp>
    <dsp:sp modelId="{6B40F9AD-763B-47BF-938C-F6585491F2F0}">
      <dsp:nvSpPr>
        <dsp:cNvPr id="0" name=""/>
        <dsp:cNvSpPr/>
      </dsp:nvSpPr>
      <dsp:spPr>
        <a:xfrm>
          <a:off x="0" y="1198399"/>
          <a:ext cx="4780361" cy="947699"/>
        </a:xfrm>
        <a:prstGeom prst="roundRect">
          <a:avLst/>
        </a:prstGeom>
        <a:solidFill>
          <a:schemeClr val="accent2">
            <a:hueOff val="5128586"/>
            <a:satOff val="5470"/>
            <a:lumOff val="170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Palmer, (2020) stated that the workforce was increased dramatically.</a:t>
          </a:r>
          <a:endParaRPr lang="en-US" sz="1800" kern="1200" dirty="0"/>
        </a:p>
      </dsp:txBody>
      <dsp:txXfrm>
        <a:off x="46263" y="1244662"/>
        <a:ext cx="4687835" cy="855173"/>
      </dsp:txXfrm>
    </dsp:sp>
    <dsp:sp modelId="{F3EFC584-CCE7-496D-A3EE-78E1C87B1A4F}">
      <dsp:nvSpPr>
        <dsp:cNvPr id="0" name=""/>
        <dsp:cNvSpPr/>
      </dsp:nvSpPr>
      <dsp:spPr>
        <a:xfrm>
          <a:off x="0" y="3185253"/>
          <a:ext cx="4780361" cy="947699"/>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Amazon Vice President, (2021), stated that increased use of machinery and AL played a key role in Amazon’s much talked about success.</a:t>
          </a:r>
          <a:endParaRPr lang="en-US" sz="1800" kern="1200" dirty="0"/>
        </a:p>
      </dsp:txBody>
      <dsp:txXfrm>
        <a:off x="46263" y="3231516"/>
        <a:ext cx="4687835" cy="8551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6D80C4-1163-4B02-BA88-E54D72D9AC19}">
      <dsp:nvSpPr>
        <dsp:cNvPr id="0" name=""/>
        <dsp:cNvSpPr/>
      </dsp:nvSpPr>
      <dsp:spPr>
        <a:xfrm>
          <a:off x="1451847" y="858"/>
          <a:ext cx="1876665" cy="187666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a:t>Unfreeze</a:t>
          </a:r>
          <a:endParaRPr lang="en-US" sz="2600" kern="1200"/>
        </a:p>
      </dsp:txBody>
      <dsp:txXfrm>
        <a:off x="1726678" y="275689"/>
        <a:ext cx="1327003" cy="1327003"/>
      </dsp:txXfrm>
    </dsp:sp>
    <dsp:sp modelId="{7BE93630-C5BC-461E-B888-342C29FD1640}">
      <dsp:nvSpPr>
        <dsp:cNvPr id="0" name=""/>
        <dsp:cNvSpPr/>
      </dsp:nvSpPr>
      <dsp:spPr>
        <a:xfrm rot="3600000">
          <a:off x="2838147" y="1830867"/>
          <a:ext cx="499363" cy="63337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875599" y="1892673"/>
        <a:ext cx="349554" cy="380024"/>
      </dsp:txXfrm>
    </dsp:sp>
    <dsp:sp modelId="{0AA73801-0DE7-46EC-85EB-5EDD275B8624}">
      <dsp:nvSpPr>
        <dsp:cNvPr id="0" name=""/>
        <dsp:cNvSpPr/>
      </dsp:nvSpPr>
      <dsp:spPr>
        <a:xfrm>
          <a:off x="2861278" y="2442064"/>
          <a:ext cx="1876665" cy="187666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a:t>Change</a:t>
          </a:r>
          <a:endParaRPr lang="en-US" sz="2600" kern="1200"/>
        </a:p>
      </dsp:txBody>
      <dsp:txXfrm>
        <a:off x="3136109" y="2716895"/>
        <a:ext cx="1327003" cy="1327003"/>
      </dsp:txXfrm>
    </dsp:sp>
    <dsp:sp modelId="{D0C74FD1-7F5A-4301-9419-C1F86AD836D4}">
      <dsp:nvSpPr>
        <dsp:cNvPr id="0" name=""/>
        <dsp:cNvSpPr/>
      </dsp:nvSpPr>
      <dsp:spPr>
        <a:xfrm rot="10800000">
          <a:off x="2154631" y="3063709"/>
          <a:ext cx="499363" cy="63337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10800000">
        <a:off x="2304440" y="3190384"/>
        <a:ext cx="349554" cy="380024"/>
      </dsp:txXfrm>
    </dsp:sp>
    <dsp:sp modelId="{496E9ADB-A0A7-48CF-9B9E-E0B5D2FC484C}">
      <dsp:nvSpPr>
        <dsp:cNvPr id="0" name=""/>
        <dsp:cNvSpPr/>
      </dsp:nvSpPr>
      <dsp:spPr>
        <a:xfrm>
          <a:off x="42417" y="2442064"/>
          <a:ext cx="1876665" cy="1876665"/>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a:t>Refreeze</a:t>
          </a:r>
          <a:endParaRPr lang="en-US" sz="2600" kern="1200"/>
        </a:p>
      </dsp:txBody>
      <dsp:txXfrm>
        <a:off x="317248" y="2716895"/>
        <a:ext cx="1327003" cy="1327003"/>
      </dsp:txXfrm>
    </dsp:sp>
    <dsp:sp modelId="{E713D90B-F4C8-4AD7-9F35-9D90065102F7}">
      <dsp:nvSpPr>
        <dsp:cNvPr id="0" name=""/>
        <dsp:cNvSpPr/>
      </dsp:nvSpPr>
      <dsp:spPr>
        <a:xfrm rot="18000000">
          <a:off x="1428716" y="1855346"/>
          <a:ext cx="499363" cy="633374"/>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1466168" y="2046890"/>
        <a:ext cx="349554" cy="3800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0EBC8D-0525-42C0-929C-F097C284B43F}">
      <dsp:nvSpPr>
        <dsp:cNvPr id="0" name=""/>
        <dsp:cNvSpPr/>
      </dsp:nvSpPr>
      <dsp:spPr>
        <a:xfrm>
          <a:off x="0" y="159634"/>
          <a:ext cx="4780361" cy="19655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Planned Approach – This is a stable approach where things are really thought about and leaders move step by step, considering all stages of development.</a:t>
          </a:r>
          <a:endParaRPr lang="en-US" sz="2400" kern="1200" dirty="0"/>
        </a:p>
      </dsp:txBody>
      <dsp:txXfrm>
        <a:off x="95953" y="255587"/>
        <a:ext cx="4588455" cy="1773693"/>
      </dsp:txXfrm>
    </dsp:sp>
    <dsp:sp modelId="{91D19B9E-93E9-4132-B1EF-18ABBC98B5B3}">
      <dsp:nvSpPr>
        <dsp:cNvPr id="0" name=""/>
        <dsp:cNvSpPr/>
      </dsp:nvSpPr>
      <dsp:spPr>
        <a:xfrm>
          <a:off x="0" y="2194354"/>
          <a:ext cx="4780361" cy="1965599"/>
        </a:xfrm>
        <a:prstGeom prst="roundRect">
          <a:avLst/>
        </a:prstGeom>
        <a:solidFill>
          <a:schemeClr val="accent2">
            <a:hueOff val="7692880"/>
            <a:satOff val="8205"/>
            <a:lumOff val="25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Emergent Approach- Very much the opposite of a planned approach, it does not rely on a detailed plan of action, leaders just tend to act based on what is in front of them.</a:t>
          </a:r>
          <a:endParaRPr lang="en-US" sz="2400" kern="1200" dirty="0"/>
        </a:p>
      </dsp:txBody>
      <dsp:txXfrm>
        <a:off x="95953" y="2290307"/>
        <a:ext cx="4588455" cy="17736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71C2C-1567-47F4-803E-468024209D9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58F5B09-2954-46C6-97BB-9E10649FE2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7F2C1D-F243-42AB-ADF2-E7CB4E04900E}" type="datetimeFigureOut">
              <a:rPr lang="en-US" smtClean="0"/>
              <a:t>6/30/2022</a:t>
            </a:fld>
            <a:endParaRPr lang="en-US"/>
          </a:p>
        </p:txBody>
      </p:sp>
      <p:sp>
        <p:nvSpPr>
          <p:cNvPr id="4" name="Footer Placeholder 3">
            <a:extLst>
              <a:ext uri="{FF2B5EF4-FFF2-40B4-BE49-F238E27FC236}">
                <a16:creationId xmlns:a16="http://schemas.microsoft.com/office/drawing/2014/main" id="{E39A204B-EBA9-4C6D-BFB2-A104F00C8E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55F72FC-4D2D-4E5B-A4DD-62E2C822FB1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23CDBB5-5B4A-4483-935D-A73935186B4D}" type="slidenum">
              <a:rPr lang="en-US" smtClean="0"/>
              <a:t>‹#›</a:t>
            </a:fld>
            <a:endParaRPr lang="en-US"/>
          </a:p>
        </p:txBody>
      </p:sp>
    </p:spTree>
    <p:extLst>
      <p:ext uri="{BB962C8B-B14F-4D97-AF65-F5344CB8AC3E}">
        <p14:creationId xmlns:p14="http://schemas.microsoft.com/office/powerpoint/2010/main" val="261923779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0CE34E-5667-4A32-A6BA-10C7A552BC63}" type="datetimeFigureOut">
              <a:rPr lang="en-US" smtClean="0"/>
              <a:t>6/30/2022</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CCE34D-CFF1-4FFE-815B-D050E7ED2DFD}" type="slidenum">
              <a:rPr lang="en-US" smtClean="0"/>
              <a:t>‹#›</a:t>
            </a:fld>
            <a:endParaRPr lang="en-US"/>
          </a:p>
        </p:txBody>
      </p:sp>
    </p:spTree>
    <p:extLst>
      <p:ext uri="{BB962C8B-B14F-4D97-AF65-F5344CB8AC3E}">
        <p14:creationId xmlns:p14="http://schemas.microsoft.com/office/powerpoint/2010/main" val="3979362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www.ukessays.com/essays/linguistics/the-change-kaleidoscope.php" TargetMode="External"/><Relationship Id="rId3" Type="http://schemas.openxmlformats.org/officeDocument/2006/relationships/hyperlink" Target="https://www.theguardian.com/technology/2020/nov/18/how-amazon-became-a-pandemic-giant-and-why-that-could-be-a-threat-to-us-all" TargetMode="External"/><Relationship Id="rId7" Type="http://schemas.openxmlformats.org/officeDocument/2006/relationships/hyperlink" Target="https://www.mindtools.com/pages/article/newSTR_91.htm"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mccormick.northwestern.edu/news/articles/2021/02/how-amazon-moved-faster-than-ever-during-the-pandemic.html" TargetMode="External"/><Relationship Id="rId11" Type="http://schemas.openxmlformats.org/officeDocument/2006/relationships/hyperlink" Target="https://www.nytimes.com/2021/04/29/technology/amazons-profits-triple.html" TargetMode="External"/><Relationship Id="rId5" Type="http://schemas.openxmlformats.org/officeDocument/2006/relationships/hyperlink" Target="https://www.cnbc.com/2020/09/29/how-amazon-managed-the-coronavirus-crisis-and-came-out-stronger.html" TargetMode="External"/><Relationship Id="rId10" Type="http://schemas.openxmlformats.org/officeDocument/2006/relationships/hyperlink" Target="https://careertrend.com/info-8613855-advantages-disadvantages-force-field-analysis.html" TargetMode="External"/><Relationship Id="rId4" Type="http://schemas.openxmlformats.org/officeDocument/2006/relationships/hyperlink" Target="https://www.bbc.co.uk/news/technology-53079624" TargetMode="External"/><Relationship Id="rId9" Type="http://schemas.openxmlformats.org/officeDocument/2006/relationships/hyperlink" Target="https://onlinelibrary.wiley.com/doi/full/10.1111/j.1467-6486.2004.00463.x"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983A999-5E0E-42CA-8400-604AE921FF7C}" type="slidenum">
              <a:rPr lang="en-US" smtClean="0"/>
              <a:t>1</a:t>
            </a:fld>
            <a:endParaRPr lang="en-US"/>
          </a:p>
        </p:txBody>
      </p:sp>
    </p:spTree>
    <p:extLst>
      <p:ext uri="{BB962C8B-B14F-4D97-AF65-F5344CB8AC3E}">
        <p14:creationId xmlns:p14="http://schemas.microsoft.com/office/powerpoint/2010/main" val="1560835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00" dirty="0">
                <a:latin typeface="Arial" panose="020B0604020202020204" pitchFamily="34" charset="0"/>
                <a:cs typeface="Arial" panose="020B0604020202020204" pitchFamily="34" charset="0"/>
              </a:rPr>
              <a:t>Introduction</a:t>
            </a:r>
          </a:p>
          <a:p>
            <a:endParaRPr lang="en-GB" sz="1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 dirty="0">
                <a:latin typeface="Arial" panose="020B0604020202020204" pitchFamily="34" charset="0"/>
                <a:cs typeface="Arial" panose="020B0604020202020204" pitchFamily="34" charset="0"/>
              </a:rPr>
              <a:t>During the pandemic, a lot of businesses were impacted. In order to survive, changes had to be made. I have decided to focus on a very popular online retail store- amazon.  Amazon otherwise known as the ‘’giant’’ in online retail is one of the most successful businesses. Where some businesses unfortunately have suffered great losses, amazon has seen its sales surge through out the pandemic with huge profits made on their products. </a:t>
            </a:r>
          </a:p>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2</a:t>
            </a:fld>
            <a:endParaRPr lang="en-US"/>
          </a:p>
        </p:txBody>
      </p:sp>
    </p:spTree>
    <p:extLst>
      <p:ext uri="{BB962C8B-B14F-4D97-AF65-F5344CB8AC3E}">
        <p14:creationId xmlns:p14="http://schemas.microsoft.com/office/powerpoint/2010/main" val="35343436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algn="l"/>
            <a:r>
              <a:rPr lang="en-GB" sz="1000" dirty="0"/>
              <a:t>This Is A Quotation That Very Much Reflects How Innovation Played As Big Part In Amazons Reaping Profits In The Midst Of The Pandemic.</a:t>
            </a:r>
          </a:p>
        </p:txBody>
      </p:sp>
      <p:sp>
        <p:nvSpPr>
          <p:cNvPr id="4" name="Slide Number Placeholder 3"/>
          <p:cNvSpPr>
            <a:spLocks noGrp="1"/>
          </p:cNvSpPr>
          <p:nvPr>
            <p:ph type="sldNum" sz="quarter" idx="5"/>
          </p:nvPr>
        </p:nvSpPr>
        <p:spPr/>
        <p:txBody>
          <a:bodyPr/>
          <a:lstStyle/>
          <a:p>
            <a:fld id="{E7CCE34D-CFF1-4FFE-815B-D050E7ED2DFD}" type="slidenum">
              <a:rPr lang="en-US" smtClean="0"/>
              <a:t>3</a:t>
            </a:fld>
            <a:endParaRPr lang="en-US"/>
          </a:p>
        </p:txBody>
      </p:sp>
    </p:spTree>
    <p:extLst>
      <p:ext uri="{BB962C8B-B14F-4D97-AF65-F5344CB8AC3E}">
        <p14:creationId xmlns:p14="http://schemas.microsoft.com/office/powerpoint/2010/main" val="9557370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According to Weise, (2021) Amazon’s profits increased by 220 % during the pandemic, this accumulated to 8.1 million pounds in profit.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Prime membership is key to Amazon’s success, during the pandemic, according to The Times, (2021), the current 200 million subscriptions saw immense increases, subscriptions as well as other benefits equated to nearly 7.6 billion.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Weise, (2021), stated that the number of products that Amazon sold increased by almost 40 per cent.</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These are some vital elements of financial information that that will help to build a picture in the main report and help to analyse how effective Amazon were in implementing changes.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4</a:t>
            </a:fld>
            <a:endParaRPr lang="en-US"/>
          </a:p>
        </p:txBody>
      </p:sp>
    </p:spTree>
    <p:extLst>
      <p:ext uri="{BB962C8B-B14F-4D97-AF65-F5344CB8AC3E}">
        <p14:creationId xmlns:p14="http://schemas.microsoft.com/office/powerpoint/2010/main" val="2498850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The report itself will focus on the changes that have been bulleted above. More research will be conducted to evidence the key changes that Amazon made during the pandemic. Here we will briefly look at the changes in a little more detail. </a:t>
            </a:r>
          </a:p>
          <a:p>
            <a:endParaRPr lang="en-GB" dirty="0"/>
          </a:p>
          <a:p>
            <a:r>
              <a:rPr lang="en-GB" dirty="0"/>
              <a:t>Looking at the first change that was implemented, Amazon continued to increase the number of workers throughout the pandemic, According to Palmer, (2020), between the months of March and April, nearly 175,000 new employees were employed to work in the warehouses as well as delivery drivers. Amazon sales were rising all the time and so extra workers were required. This workforce continued to rise, evidence shows there was a 34 per cent increase by the end of June.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second change listed discusses the new improved processes. According to Palmer, (2020), Amazon implemented 150 new and improved processes to aid with the pandemic.</a:t>
            </a:r>
          </a:p>
          <a:p>
            <a:r>
              <a:rPr lang="en-GB" dirty="0"/>
              <a:t>Going into a little more depth here, this is referring to processes that were put in place to protect staff during the pandemic. According to </a:t>
            </a:r>
            <a:r>
              <a:rPr lang="en-GB" dirty="0" err="1"/>
              <a:t>Kaziukenas</a:t>
            </a:r>
            <a:r>
              <a:rPr lang="en-GB" dirty="0"/>
              <a:t>, (2020), Amazon made the decision to shift its fulfilment operations so that everything is made, processed and delivered in-house. This had many advantages and saved a lot of time and cost.  </a:t>
            </a:r>
          </a:p>
          <a:p>
            <a:r>
              <a:rPr lang="en-GB" dirty="0"/>
              <a:t>According to, Palmer, (2020), due to the increased orders Amazon was struggling to meet its prime delivery expectations, therefore moving everything in-house seemed to be the best solution to maintain delivery at a consistent level.  However, despite this change which appeared to be a solution for one aspect, it created many more problems as well. These problems will be explained and highlighted in further detail in the report itself. This Also begins to raise questions about how was the change managed? What change models were used to put these changes into place? Again, these are elements that will be detailed further in the report.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increased use of machinery is another change that was inevitable to Amazon’s growing success during the pandemic. Amazon Vice President, (2021), stated that increased use of machinery and AL played a key role in Amazon’s much talked about success.</a:t>
            </a:r>
            <a:endParaRPr lang="en-US" dirty="0"/>
          </a:p>
          <a:p>
            <a:r>
              <a:rPr lang="en-GB" dirty="0"/>
              <a:t>According to BBC, (2020), Amazon introduced an innovation to ensure the safety of their staff. This included a device that would administer a warning signal if social distancing rules were broken. They also took advantage of the in-home video and film; they were fully taking advantage of opportunities that had come their way. How successful this was and how well this change was implemented is again another line of enquiry that the report will investigate further. </a:t>
            </a:r>
          </a:p>
          <a:p>
            <a:endParaRPr lang="en-GB" dirty="0"/>
          </a:p>
          <a:p>
            <a:r>
              <a:rPr lang="en-GB" dirty="0"/>
              <a:t>Next, we will introduce some key change management models that Amazon may have applied. The report will provide a detailed analysis of how effectively models used and whether the change models applied were effective. </a:t>
            </a:r>
          </a:p>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5</a:t>
            </a:fld>
            <a:endParaRPr lang="en-US"/>
          </a:p>
        </p:txBody>
      </p:sp>
    </p:spTree>
    <p:extLst>
      <p:ext uri="{BB962C8B-B14F-4D97-AF65-F5344CB8AC3E}">
        <p14:creationId xmlns:p14="http://schemas.microsoft.com/office/powerpoint/2010/main" val="2847991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u="sng" dirty="0"/>
              <a:t>Lewin’s 3 Step Process-</a:t>
            </a:r>
          </a:p>
          <a:p>
            <a:endParaRPr lang="en-GB" u="sng" dirty="0"/>
          </a:p>
          <a:p>
            <a:r>
              <a:rPr lang="en-GB" u="none" dirty="0"/>
              <a:t>Hayes, (2022), p.19, explains the three stages as such:</a:t>
            </a:r>
          </a:p>
          <a:p>
            <a:r>
              <a:rPr lang="en-GB" u="none" dirty="0"/>
              <a:t>Stage one is where current existing behaviours are unlocked, this implies that new information is shared to communicate that changes need to be implemented, sometimes the sense of importance in this communication can motivate the workforce.</a:t>
            </a:r>
          </a:p>
          <a:p>
            <a:endParaRPr lang="en-GB" u="none" dirty="0"/>
          </a:p>
          <a:p>
            <a:r>
              <a:rPr lang="en-GB" u="none" dirty="0"/>
              <a:t>Stage two Is where a new level is reached and new behaviours introduced, different people will have different restraints and attitudes, it is up to management to address these.</a:t>
            </a:r>
          </a:p>
          <a:p>
            <a:endParaRPr lang="en-GB" u="none" dirty="0"/>
          </a:p>
          <a:p>
            <a:r>
              <a:rPr lang="en-GB" u="none" dirty="0"/>
              <a:t>Stage 3 is where the new behaviours are frozen again. Management will do their best to somehow reinforce these new behaviours by motivating staff with rewards and benefits. </a:t>
            </a:r>
          </a:p>
          <a:p>
            <a:endParaRPr lang="en-GB" u="none" dirty="0"/>
          </a:p>
          <a:p>
            <a:r>
              <a:rPr lang="en-GB" u="none" dirty="0"/>
              <a:t>The report will identify and analyse to what extent Amazon used this model to implement some of the changes that have been discussed. In fact a lot of evidence suggests that during the pandemic- staff were not given rewards or motivated to perform their jobs. According to Bray, (2021), the company were toxic, he believed that the way Amazon treated its employees during the pandemic was not acceptable. There is evidence to suggest that maybe Amazon did not follow an appropriate change management model. There does not seem to be a any clear evidence that the staff were involved in any decision making.</a:t>
            </a:r>
          </a:p>
          <a:p>
            <a:endParaRPr lang="en-GB" u="none" dirty="0"/>
          </a:p>
          <a:p>
            <a:endParaRPr lang="en-GB" u="none" dirty="0"/>
          </a:p>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6</a:t>
            </a:fld>
            <a:endParaRPr lang="en-US"/>
          </a:p>
        </p:txBody>
      </p:sp>
    </p:spTree>
    <p:extLst>
      <p:ext uri="{BB962C8B-B14F-4D97-AF65-F5344CB8AC3E}">
        <p14:creationId xmlns:p14="http://schemas.microsoft.com/office/powerpoint/2010/main" val="36239604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100" dirty="0"/>
              <a:t>Lewin’s Force Field is a great model that organisations can use to help them assess the pros and cons of a change that they are hoping to implement. The model suggests that it would make sense for leaders to only proceed with the change if the pros outweigh the cons. However, the pandemic was unforeseen and no one could have been prepared for it, this makes one question whether due to rapid changes that were required to control the impact of the pandemic, could Amazon really have planned any further, could this model really have helped? These are all elements that will be analysed further in the report.  According to Brent, (2018), force field analysis although it has its advantages, it can cause a lot of issues too. Not everyone will be in agreement and this can lead to further issues and problems in the organisations. </a:t>
            </a:r>
          </a:p>
        </p:txBody>
      </p:sp>
      <p:sp>
        <p:nvSpPr>
          <p:cNvPr id="4" name="Slide Number Placeholder 3"/>
          <p:cNvSpPr>
            <a:spLocks noGrp="1"/>
          </p:cNvSpPr>
          <p:nvPr>
            <p:ph type="sldNum" sz="quarter" idx="5"/>
          </p:nvPr>
        </p:nvSpPr>
        <p:spPr/>
        <p:txBody>
          <a:bodyPr/>
          <a:lstStyle/>
          <a:p>
            <a:fld id="{E7CCE34D-CFF1-4FFE-815B-D050E7ED2DFD}" type="slidenum">
              <a:rPr lang="en-US" smtClean="0"/>
              <a:t>7</a:t>
            </a:fld>
            <a:endParaRPr lang="en-US"/>
          </a:p>
        </p:txBody>
      </p:sp>
    </p:spTree>
    <p:extLst>
      <p:ext uri="{BB962C8B-B14F-4D97-AF65-F5344CB8AC3E}">
        <p14:creationId xmlns:p14="http://schemas.microsoft.com/office/powerpoint/2010/main" val="2964727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According to IS, (No Date), the grid allows an organisation to make a decision on who the most important stakeholders are. This then allows them to make strategic decisions accordingly. Different stakeholders may be more important at a given time. This model is widely used by a lot of organisations. During the pandemic Amazon perceived the customers to be the most important stakeholders, one may question here, were the staff neglected. There is evidence to support that Amazon did implement many changes to ensure the safety of their staff but was it enough? The report will explore in more detail. Pile, (2020), identified that stakeholders played a very important role and are always at the heart of an organisation. Therefore, one may question here, is Amazon so successful due to the fact that it has perfected its stakeholder strategy? The report will investigate this further.</a:t>
            </a:r>
          </a:p>
        </p:txBody>
      </p:sp>
      <p:sp>
        <p:nvSpPr>
          <p:cNvPr id="4" name="Slide Number Placeholder 3"/>
          <p:cNvSpPr>
            <a:spLocks noGrp="1"/>
          </p:cNvSpPr>
          <p:nvPr>
            <p:ph type="sldNum" sz="quarter" idx="5"/>
          </p:nvPr>
        </p:nvSpPr>
        <p:spPr/>
        <p:txBody>
          <a:bodyPr/>
          <a:lstStyle/>
          <a:p>
            <a:fld id="{E7CCE34D-CFF1-4FFE-815B-D050E7ED2DFD}" type="slidenum">
              <a:rPr lang="en-US" smtClean="0"/>
              <a:t>8</a:t>
            </a:fld>
            <a:endParaRPr lang="en-US"/>
          </a:p>
        </p:txBody>
      </p:sp>
    </p:spTree>
    <p:extLst>
      <p:ext uri="{BB962C8B-B14F-4D97-AF65-F5344CB8AC3E}">
        <p14:creationId xmlns:p14="http://schemas.microsoft.com/office/powerpoint/2010/main" val="28361589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The planned approach as highlighted in Roisin’s Notes, (2022), is an approach that most organisations tend to take when they have time to plan. Time plays a key feature in this approach. None the less there are still many criticisms of this approach,  According to Burnes (2004), Lewin’s planned approach follows a far too simple approach where in reality organisations can be very complex. Burnes, (2004) also stated that Lewin’s theory was very much centred towards incremental and individual isolated projects. In reality, a lot of changes come about because of big changes that are often unpredictable and controllable. </a:t>
            </a:r>
          </a:p>
          <a:p>
            <a:endParaRPr lang="en-GB" dirty="0"/>
          </a:p>
          <a:p>
            <a:r>
              <a:rPr lang="en-GB" dirty="0"/>
              <a:t>The Emergent approach on the other hand as stated in Roisin Notes, (2022), this approach tends to be led by action, change tends to be more casual. Not a lot of planning is required for this type of approach, it is more of creating an understanding amongst the workforce then moving forward with possible remedial action. Once again, there are known criticism of this approach. According to </a:t>
            </a:r>
            <a:r>
              <a:rPr lang="en-GB" dirty="0" err="1"/>
              <a:t>Quain</a:t>
            </a:r>
            <a:r>
              <a:rPr lang="en-GB" dirty="0"/>
              <a:t>, (2018), the biggest criticism of this approach is that it cannot be planned for. This approach is one where you have to go with the flow, one has to review the situation and then act accordingly.</a:t>
            </a:r>
          </a:p>
          <a:p>
            <a:endParaRPr lang="en-GB" dirty="0"/>
          </a:p>
          <a:p>
            <a:r>
              <a:rPr lang="en-GB" dirty="0"/>
              <a:t>The report will assess what approach Amazon adopts, evidence suggests that the emergent approach is adopted, this will be investigated and discussed further in main body of the report.</a:t>
            </a:r>
          </a:p>
        </p:txBody>
      </p:sp>
      <p:sp>
        <p:nvSpPr>
          <p:cNvPr id="4" name="Slide Number Placeholder 3"/>
          <p:cNvSpPr>
            <a:spLocks noGrp="1"/>
          </p:cNvSpPr>
          <p:nvPr>
            <p:ph type="sldNum" sz="quarter" idx="5"/>
          </p:nvPr>
        </p:nvSpPr>
        <p:spPr/>
        <p:txBody>
          <a:bodyPr/>
          <a:lstStyle/>
          <a:p>
            <a:fld id="{E7CCE34D-CFF1-4FFE-815B-D050E7ED2DFD}" type="slidenum">
              <a:rPr lang="en-US" smtClean="0"/>
              <a:t>9</a:t>
            </a:fld>
            <a:endParaRPr lang="en-US"/>
          </a:p>
        </p:txBody>
      </p:sp>
    </p:spTree>
    <p:extLst>
      <p:ext uri="{BB962C8B-B14F-4D97-AF65-F5344CB8AC3E}">
        <p14:creationId xmlns:p14="http://schemas.microsoft.com/office/powerpoint/2010/main" val="39667675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introduction has been given on the organisation Amazon and the problems and challenges they have encountered during the pandemic but also the successes have been reviewed. Different change models have been discussed and theories reviewed. These will be discussed further in the main report, the report will provide a detailed analysis of the how Amazon may or may not have applied change management models and theories. The report will analyse with supporting evidence how Amazon can measure the effectiveness of the applied change models, what could they have done better, what did they not do so well. The presentation has provided a brief overview of what will be discussed and analysed in a lot more detail in the main report.</a:t>
            </a:r>
          </a:p>
          <a:p>
            <a:endParaRPr lang="en-GB" dirty="0"/>
          </a:p>
        </p:txBody>
      </p:sp>
      <p:sp>
        <p:nvSpPr>
          <p:cNvPr id="4" name="Slide Number Placeholder 3"/>
          <p:cNvSpPr>
            <a:spLocks noGrp="1"/>
          </p:cNvSpPr>
          <p:nvPr>
            <p:ph type="sldNum" sz="quarter" idx="5"/>
          </p:nvPr>
        </p:nvSpPr>
        <p:spPr/>
        <p:txBody>
          <a:bodyPr/>
          <a:lstStyle/>
          <a:p>
            <a:fld id="{E7CCE34D-CFF1-4FFE-815B-D050E7ED2DFD}" type="slidenum">
              <a:rPr lang="en-US" smtClean="0"/>
              <a:t>10</a:t>
            </a:fld>
            <a:endParaRPr lang="en-US"/>
          </a:p>
        </p:txBody>
      </p:sp>
    </p:spTree>
    <p:extLst>
      <p:ext uri="{BB962C8B-B14F-4D97-AF65-F5344CB8AC3E}">
        <p14:creationId xmlns:p14="http://schemas.microsoft.com/office/powerpoint/2010/main" val="35157995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sz="1800" b="1" dirty="0">
                <a:solidFill>
                  <a:srgbClr val="342F2E"/>
                </a:solidFill>
                <a:effectLst/>
                <a:latin typeface="Arial" panose="020B0604020202020204" pitchFamily="34" charset="0"/>
                <a:ea typeface="Times New Roman" panose="02020603050405020304" pitchFamily="18" charset="0"/>
              </a:rPr>
              <a:t>Harries (2020), </a:t>
            </a:r>
            <a:r>
              <a:rPr lang="en-GB" sz="1800" b="1" i="1" dirty="0">
                <a:solidFill>
                  <a:srgbClr val="342F2E"/>
                </a:solidFill>
                <a:effectLst/>
                <a:latin typeface="Arial" panose="020B0604020202020204" pitchFamily="34" charset="0"/>
                <a:ea typeface="Times New Roman" panose="02020603050405020304" pitchFamily="18" charset="0"/>
              </a:rPr>
              <a:t>How Amazon Became a Pandemic Giant</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Available at:  </a:t>
            </a:r>
            <a:r>
              <a:rPr lang="en-GB" sz="1800" b="1" u="sng" dirty="0">
                <a:solidFill>
                  <a:srgbClr val="342F2E"/>
                </a:solidFill>
                <a:effectLst/>
                <a:latin typeface="Arial" panose="020B0604020202020204" pitchFamily="34" charset="0"/>
                <a:ea typeface="Times New Roman" panose="02020603050405020304" pitchFamily="18" charset="0"/>
                <a:hlinkClick r:id="rId3"/>
              </a:rPr>
              <a:t>https://www.theguardian.com/technology/2020/nov/18/how-amazon-became-a-pandemic-giant-and-why-that-could-be-a-threat-to-us-all</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(Accessed: 20/06/22)</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342F2E"/>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The BBC, (2020), </a:t>
            </a:r>
            <a:r>
              <a:rPr lang="en-GB" sz="1800" b="1" i="1" dirty="0">
                <a:solidFill>
                  <a:srgbClr val="342F2E"/>
                </a:solidFill>
                <a:effectLst/>
                <a:latin typeface="Arial" panose="020B0604020202020204" pitchFamily="34" charset="0"/>
                <a:ea typeface="Times New Roman" panose="02020603050405020304" pitchFamily="18" charset="0"/>
              </a:rPr>
              <a:t>Amazon Faces Backlash Over Covid Safety Measures,</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Available at</a:t>
            </a:r>
            <a:r>
              <a:rPr lang="en-GB" sz="1800" dirty="0">
                <a:solidFill>
                  <a:srgbClr val="342F2E"/>
                </a:solidFill>
                <a:effectLst/>
                <a:latin typeface="Arial" panose="020B0604020202020204" pitchFamily="34" charset="0"/>
                <a:ea typeface="Times New Roman" panose="02020603050405020304" pitchFamily="18" charset="0"/>
              </a:rPr>
              <a:t>: </a:t>
            </a:r>
            <a:r>
              <a:rPr lang="en-GB" sz="1800" b="1" u="sng" dirty="0">
                <a:solidFill>
                  <a:srgbClr val="342F2E"/>
                </a:solidFill>
                <a:effectLst/>
                <a:latin typeface="Arial" panose="020B0604020202020204" pitchFamily="34" charset="0"/>
                <a:ea typeface="Times New Roman" panose="02020603050405020304" pitchFamily="18" charset="0"/>
                <a:hlinkClick r:id="rId4"/>
              </a:rPr>
              <a:t>https://www.bbc.co.uk/news/technology-53079624</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(Accessed: 20/06/22)</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342F2E"/>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Palmer, (2020), </a:t>
            </a:r>
            <a:r>
              <a:rPr lang="en-GB" sz="1800" b="1" i="1" dirty="0">
                <a:solidFill>
                  <a:srgbClr val="342F2E"/>
                </a:solidFill>
                <a:effectLst/>
                <a:latin typeface="Arial" panose="020B0604020202020204" pitchFamily="34" charset="0"/>
                <a:ea typeface="Times New Roman" panose="02020603050405020304" pitchFamily="18" charset="0"/>
              </a:rPr>
              <a:t>How Amazon Managed The Coronavirus Crisis and Came out Stronger,</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Available at: </a:t>
            </a:r>
            <a:r>
              <a:rPr lang="en-GB" sz="1800" b="1" u="sng" dirty="0">
                <a:solidFill>
                  <a:srgbClr val="342F2E"/>
                </a:solidFill>
                <a:effectLst/>
                <a:latin typeface="Arial" panose="020B0604020202020204" pitchFamily="34" charset="0"/>
                <a:ea typeface="Times New Roman" panose="02020603050405020304" pitchFamily="18" charset="0"/>
                <a:hlinkClick r:id="rId5"/>
              </a:rPr>
              <a:t>https://www.cnbc.com/2020/09/29/how-amazon-managed-the-coronavirus-crisis-and-came-out-stronger.html</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(Accessed: 20/06/22)</a:t>
            </a:r>
            <a:endParaRPr lang="en-GB" sz="1800"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solidFill>
                  <a:srgbClr val="342F2E"/>
                </a:solidFill>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Amazon Vice President, (2021), </a:t>
            </a:r>
            <a:r>
              <a:rPr lang="en-GB" sz="1800" b="1" i="1" dirty="0">
                <a:solidFill>
                  <a:srgbClr val="342F2E"/>
                </a:solidFill>
                <a:effectLst/>
                <a:latin typeface="Arial" panose="020B0604020202020204" pitchFamily="34" charset="0"/>
                <a:ea typeface="Times New Roman" panose="02020603050405020304" pitchFamily="18" charset="0"/>
              </a:rPr>
              <a:t>How Amazon Moved Faster Then Ever During The </a:t>
            </a:r>
            <a:r>
              <a:rPr lang="en-GB" sz="1800" b="1" i="1" dirty="0" err="1">
                <a:solidFill>
                  <a:srgbClr val="342F2E"/>
                </a:solidFill>
                <a:effectLst/>
                <a:latin typeface="Arial" panose="020B0604020202020204" pitchFamily="34" charset="0"/>
                <a:ea typeface="Times New Roman" panose="02020603050405020304" pitchFamily="18" charset="0"/>
              </a:rPr>
              <a:t>Pandemic,</a:t>
            </a:r>
            <a:r>
              <a:rPr lang="en-GB" sz="1800" b="1" dirty="0" err="1">
                <a:solidFill>
                  <a:srgbClr val="342F2E"/>
                </a:solidFill>
                <a:effectLst/>
                <a:latin typeface="Arial" panose="020B0604020202020204" pitchFamily="34" charset="0"/>
                <a:ea typeface="Times New Roman" panose="02020603050405020304" pitchFamily="18" charset="0"/>
              </a:rPr>
              <a:t>Available</a:t>
            </a:r>
            <a:r>
              <a:rPr lang="en-GB" sz="1800" b="1" dirty="0">
                <a:solidFill>
                  <a:srgbClr val="342F2E"/>
                </a:solidFill>
                <a:effectLst/>
                <a:latin typeface="Arial" panose="020B0604020202020204" pitchFamily="34" charset="0"/>
                <a:ea typeface="Times New Roman" panose="02020603050405020304" pitchFamily="18" charset="0"/>
              </a:rPr>
              <a:t> at: </a:t>
            </a:r>
            <a:r>
              <a:rPr lang="en-GB" sz="1800" b="1" u="sng" dirty="0">
                <a:solidFill>
                  <a:srgbClr val="342F2E"/>
                </a:solidFill>
                <a:effectLst/>
                <a:latin typeface="Arial" panose="020B0604020202020204" pitchFamily="34" charset="0"/>
                <a:ea typeface="Times New Roman" panose="02020603050405020304" pitchFamily="18" charset="0"/>
                <a:hlinkClick r:id="rId6"/>
              </a:rPr>
              <a:t>https://www.mccormick.northwestern.edu/news/articles/2021/02/how-amazon-moved-faster-than-ever-during-the-pandemic.html</a:t>
            </a:r>
            <a:endParaRPr lang="en-GB" sz="1800" b="1"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(Accessed:20/06/22)</a:t>
            </a:r>
            <a:endParaRPr lang="en-GB" sz="1800" b="1"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r>
              <a:rPr lang="en-GB" sz="1800" b="1" dirty="0">
                <a:solidFill>
                  <a:srgbClr val="342F2E"/>
                </a:solidFill>
                <a:effectLst/>
                <a:latin typeface="Arial" panose="020B0604020202020204" pitchFamily="34" charset="0"/>
                <a:ea typeface="Times New Roman" panose="02020603050405020304" pitchFamily="18" charset="0"/>
              </a:rPr>
              <a:t>Muhammed. A, (2018), ‘</a:t>
            </a:r>
            <a:r>
              <a:rPr lang="en-GB" sz="1800" b="1" dirty="0" err="1">
                <a:solidFill>
                  <a:srgbClr val="342F2E"/>
                </a:solidFill>
                <a:effectLst/>
                <a:latin typeface="Arial" panose="020B0604020202020204" pitchFamily="34" charset="0"/>
                <a:ea typeface="Times New Roman" panose="02020603050405020304" pitchFamily="18" charset="0"/>
              </a:rPr>
              <a:t>Kurtin</a:t>
            </a:r>
            <a:r>
              <a:rPr lang="en-GB" sz="1800" b="1" dirty="0">
                <a:solidFill>
                  <a:srgbClr val="342F2E"/>
                </a:solidFill>
                <a:effectLst/>
                <a:latin typeface="Arial" panose="020B0604020202020204" pitchFamily="34" charset="0"/>
                <a:ea typeface="Times New Roman" panose="02020603050405020304" pitchFamily="18" charset="0"/>
              </a:rPr>
              <a:t> Lewin’s Change Model’, </a:t>
            </a:r>
            <a:r>
              <a:rPr lang="en-GB" sz="1800" b="1" i="1" dirty="0">
                <a:solidFill>
                  <a:srgbClr val="342F2E"/>
                </a:solidFill>
                <a:effectLst/>
                <a:latin typeface="Arial" panose="020B0604020202020204" pitchFamily="34" charset="0"/>
                <a:ea typeface="Times New Roman" panose="02020603050405020304" pitchFamily="18" charset="0"/>
              </a:rPr>
              <a:t>Journal Of Innovation and Change, </a:t>
            </a:r>
            <a:r>
              <a:rPr lang="en-GB" sz="1800" b="1" dirty="0">
                <a:solidFill>
                  <a:srgbClr val="342F2E"/>
                </a:solidFill>
                <a:effectLst/>
                <a:latin typeface="Arial" panose="020B0604020202020204" pitchFamily="34" charset="0"/>
                <a:ea typeface="Times New Roman" panose="02020603050405020304" pitchFamily="18" charset="0"/>
              </a:rPr>
              <a:t>3(3), pp. 123-127. Available at: https://www.sciencedirect.com/science/article/pii/S2444569X16300087</a:t>
            </a:r>
            <a:endParaRPr lang="en-GB" sz="1800" b="1" dirty="0">
              <a:effectLst/>
              <a:latin typeface="Times New Roman" panose="02020603050405020304" pitchFamily="18" charset="0"/>
              <a:ea typeface="Times New Roman" panose="02020603050405020304" pitchFamily="18" charset="0"/>
            </a:endParaRPr>
          </a:p>
          <a:p>
            <a:pPr>
              <a:spcAft>
                <a:spcPts val="1500"/>
              </a:spcAft>
            </a:pPr>
            <a:r>
              <a:rPr lang="en-GB" sz="1800" b="1" dirty="0">
                <a:solidFill>
                  <a:srgbClr val="342F2E"/>
                </a:solidFill>
                <a:effectLst/>
                <a:latin typeface="Arial" panose="020B0604020202020204" pitchFamily="34" charset="0"/>
                <a:ea typeface="Times New Roman" panose="02020603050405020304" pitchFamily="18" charset="0"/>
              </a:rPr>
              <a:t> </a:t>
            </a:r>
          </a:p>
          <a:p>
            <a:pPr>
              <a:lnSpc>
                <a:spcPct val="20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Lynch</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(2015)</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Strategic Management</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7th Edition</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London: Pearson Education Limited</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Dess et al.</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(2021)</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Strategic Management- Text and Cases</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1Oth Edition.</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New York: </a:t>
            </a:r>
            <a:r>
              <a:rPr lang="en-GB" sz="1800" b="1" dirty="0" err="1">
                <a:effectLst/>
                <a:latin typeface="Times New Roman" panose="02020603050405020304" pitchFamily="18" charset="0"/>
                <a:ea typeface="Calibri" panose="020F0502020204030204" pitchFamily="34" charset="0"/>
                <a:cs typeface="Times New Roman" panose="02020603050405020304" pitchFamily="18" charset="0"/>
              </a:rPr>
              <a:t>Magraw</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Hill Education</a:t>
            </a:r>
          </a:p>
          <a:p>
            <a:pPr>
              <a:lnSpc>
                <a:spcPct val="200000"/>
              </a:lnSpc>
              <a:spcAft>
                <a:spcPts val="800"/>
              </a:spcAft>
            </a:pPr>
            <a:endParaRPr lang="en-GB" sz="1800" b="1"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Mind Tool (No Date),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The </a:t>
            </a:r>
            <a:r>
              <a:rPr lang="en-GB" sz="1800" b="1" i="1" dirty="0" err="1">
                <a:effectLst/>
                <a:latin typeface="Times New Roman" panose="02020603050405020304" pitchFamily="18" charset="0"/>
                <a:ea typeface="Calibri" panose="020F0502020204030204" pitchFamily="34" charset="0"/>
                <a:cs typeface="Times New Roman" panose="02020603050405020304" pitchFamily="18" charset="0"/>
              </a:rPr>
              <a:t>Mckinsey</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 7s Framework</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800" b="1" dirty="0">
                <a:solidFill>
                  <a:srgbClr val="0000FF"/>
                </a:solidFill>
                <a:effectLst/>
                <a:latin typeface="Tahoma" panose="020B0604030504040204" pitchFamily="34" charset="0"/>
                <a:ea typeface="Calibri" panose="020F0502020204030204" pitchFamily="34" charset="0"/>
                <a:cs typeface="Times New Roman" panose="02020603050405020304" pitchFamily="18" charset="0"/>
                <a:hlinkClick r:id="rId7"/>
              </a:rPr>
              <a:t>﻿</a:t>
            </a:r>
            <a:r>
              <a:rPr lang="en-GB" sz="1800" b="1"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a:t>
            </a:r>
            <a:r>
              <a:rPr lang="en-GB" sz="1800" b="1" dirty="0">
                <a:solidFill>
                  <a:srgbClr val="0000FF"/>
                </a:solidFill>
                <a:effectLst/>
                <a:latin typeface="Tahoma" panose="020B0604030504040204" pitchFamily="34" charset="0"/>
                <a:ea typeface="Calibri" panose="020F0502020204030204" pitchFamily="34" charset="0"/>
                <a:cs typeface="Times New Roman" panose="02020603050405020304" pitchFamily="18" charset="0"/>
                <a:hlinkClick r:id="rId7"/>
              </a:rPr>
              <a:t>﻿﻿﻿</a:t>
            </a:r>
            <a:r>
              <a:rPr lang="en-GB" sz="1800" b="1"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7"/>
              </a:rPr>
              <a:t>The McKinsey 7S Framework - Strategy Skills From MindTools.com</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20/06/22)</a:t>
            </a:r>
          </a:p>
          <a:p>
            <a:pPr>
              <a:lnSpc>
                <a:spcPct val="200000"/>
              </a:lnSpc>
              <a:spcAft>
                <a:spcPts val="800"/>
              </a:spcAft>
            </a:pPr>
            <a:endPar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fontAlgn="auto">
              <a:lnSpc>
                <a:spcPct val="107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UK Essays (2014), Change, </a:t>
            </a:r>
            <a:r>
              <a:rPr lang="en-GB" sz="1800" b="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Kael</a:t>
            </a:r>
            <a:r>
              <a:rPr lang="en-GB" sz="1800" b="1"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Landing</a:t>
            </a:r>
            <a:r>
              <a:rPr lang="en-GB" sz="1800" b="1"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Transformational Change</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fontAlgn="auto">
              <a:lnSpc>
                <a:spcPct val="107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GB" sz="1800" b="1" dirty="0">
                <a:solidFill>
                  <a:srgbClr val="0000FF"/>
                </a:solidFill>
                <a:effectLst/>
                <a:latin typeface="Tahoma" panose="020B0604030504040204" pitchFamily="34" charset="0"/>
                <a:ea typeface="Calibri" panose="020F0502020204030204" pitchFamily="34" charset="0"/>
                <a:cs typeface="Times New Roman" panose="02020603050405020304" pitchFamily="18" charset="0"/>
                <a:hlinkClick r:id="rId8"/>
              </a:rPr>
              <a:t>﻿﻿﻿</a:t>
            </a:r>
            <a:r>
              <a:rPr lang="en-GB" sz="1800" b="1"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a:t>
            </a:r>
            <a:r>
              <a:rPr lang="en-GB" sz="1800" b="1" dirty="0">
                <a:solidFill>
                  <a:srgbClr val="0000FF"/>
                </a:solidFill>
                <a:effectLst/>
                <a:latin typeface="Tahoma" panose="020B0604030504040204" pitchFamily="34" charset="0"/>
                <a:ea typeface="Calibri" panose="020F0502020204030204" pitchFamily="34" charset="0"/>
                <a:cs typeface="Times New Roman" panose="02020603050405020304" pitchFamily="18" charset="0"/>
                <a:hlinkClick r:id="rId8"/>
              </a:rPr>
              <a:t>﻿</a:t>
            </a:r>
            <a:r>
              <a:rPr lang="en-GB" sz="1800" b="1"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8"/>
              </a:rPr>
              <a:t>The Change Kaleidoscope (ukessays.com)</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fontAlgn="auto">
              <a:lnSpc>
                <a:spcPct val="107000"/>
              </a:lnSpc>
              <a:spcAft>
                <a:spcPts val="800"/>
              </a:spcAft>
            </a:pPr>
            <a:r>
              <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(Accessed: 20/06/22)</a:t>
            </a:r>
          </a:p>
          <a:p>
            <a:pPr fontAlgn="auto">
              <a:lnSpc>
                <a:spcPct val="107000"/>
              </a:lnSpc>
              <a:spcAft>
                <a:spcPts val="800"/>
              </a:spcAft>
            </a:pPr>
            <a:endParaRPr lang="en-GB"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fontAlgn="auto">
              <a:lnSpc>
                <a:spcPct val="107000"/>
              </a:lnSpc>
              <a:spcAft>
                <a:spcPts val="800"/>
              </a:spcAft>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200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Hayes, (2022)</a:t>
            </a:r>
          </a:p>
          <a:p>
            <a:pPr>
              <a:lnSpc>
                <a:spcPct val="200000"/>
              </a:lnSpc>
              <a:spcAft>
                <a:spcPts val="800"/>
              </a:spcAft>
            </a:pPr>
            <a:r>
              <a:rPr lang="en-GB" sz="1800" b="1" i="1" dirty="0">
                <a:effectLst/>
                <a:latin typeface="Calibri" panose="020F0502020204030204" pitchFamily="34" charset="0"/>
                <a:ea typeface="Calibri" panose="020F0502020204030204" pitchFamily="34" charset="0"/>
                <a:cs typeface="Times New Roman" panose="02020603050405020304" pitchFamily="18" charset="0"/>
              </a:rPr>
              <a:t>The Theory and Practice of Change Management</a:t>
            </a:r>
          </a:p>
          <a:p>
            <a:pPr>
              <a:spcAft>
                <a:spcPts val="1500"/>
              </a:spcAft>
            </a:pPr>
            <a:r>
              <a:rPr lang="en-GB" sz="1800" b="1" i="0" dirty="0">
                <a:solidFill>
                  <a:srgbClr val="342F2E"/>
                </a:solidFill>
                <a:effectLst/>
                <a:latin typeface="Arial" panose="020B0604020202020204" pitchFamily="34" charset="0"/>
                <a:ea typeface="Times New Roman" panose="02020603050405020304" pitchFamily="18" charset="0"/>
              </a:rPr>
              <a:t>6</a:t>
            </a:r>
            <a:r>
              <a:rPr lang="en-GB" sz="1800" b="1" i="0" baseline="30000" dirty="0">
                <a:solidFill>
                  <a:srgbClr val="342F2E"/>
                </a:solidFill>
                <a:effectLst/>
                <a:latin typeface="Arial" panose="020B0604020202020204" pitchFamily="34" charset="0"/>
                <a:ea typeface="Times New Roman" panose="02020603050405020304" pitchFamily="18" charset="0"/>
              </a:rPr>
              <a:t>th</a:t>
            </a:r>
            <a:r>
              <a:rPr lang="en-GB" sz="1800" b="1" i="0" dirty="0">
                <a:solidFill>
                  <a:srgbClr val="342F2E"/>
                </a:solidFill>
                <a:effectLst/>
                <a:latin typeface="Arial" panose="020B0604020202020204" pitchFamily="34" charset="0"/>
                <a:ea typeface="Times New Roman" panose="02020603050405020304" pitchFamily="18" charset="0"/>
              </a:rPr>
              <a:t> Edition,</a:t>
            </a:r>
          </a:p>
          <a:p>
            <a:pPr>
              <a:spcAft>
                <a:spcPts val="1500"/>
              </a:spcAft>
            </a:pPr>
            <a:r>
              <a:rPr lang="en-GB" sz="1800" b="1" i="0" dirty="0">
                <a:solidFill>
                  <a:srgbClr val="342F2E"/>
                </a:solidFill>
                <a:effectLst/>
                <a:latin typeface="Arial" panose="020B0604020202020204" pitchFamily="34" charset="0"/>
                <a:ea typeface="Times New Roman" panose="02020603050405020304" pitchFamily="18" charset="0"/>
              </a:rPr>
              <a:t>London: Palgrave</a:t>
            </a:r>
          </a:p>
          <a:p>
            <a:pPr>
              <a:spcAft>
                <a:spcPts val="1500"/>
              </a:spcAft>
            </a:pPr>
            <a:endParaRPr lang="en-GB" sz="1800" b="1" i="0" dirty="0">
              <a:solidFill>
                <a:srgbClr val="342F2E"/>
              </a:solidFill>
              <a:effectLst/>
              <a:latin typeface="Arial" panose="020B0604020202020204" pitchFamily="34" charset="0"/>
              <a:ea typeface="Times New Roman" panose="02020603050405020304" pitchFamily="18" charset="0"/>
            </a:endParaRPr>
          </a:p>
          <a:p>
            <a:pPr>
              <a:spcAft>
                <a:spcPts val="1500"/>
              </a:spcAft>
            </a:pPr>
            <a:endParaRPr lang="en-GB" sz="1800" b="1" i="0" dirty="0">
              <a:solidFill>
                <a:srgbClr val="342F2E"/>
              </a:solidFill>
              <a:effectLst/>
              <a:latin typeface="Arial" panose="020B0604020202020204" pitchFamily="34" charset="0"/>
              <a:ea typeface="Times New Roman" panose="02020603050405020304" pitchFamily="18" charset="0"/>
            </a:endParaRPr>
          </a:p>
          <a:p>
            <a:pPr>
              <a:spcAft>
                <a:spcPts val="1500"/>
              </a:spcAft>
            </a:pPr>
            <a:r>
              <a:rPr lang="en-GB" sz="1800" b="1" i="0" dirty="0" err="1">
                <a:solidFill>
                  <a:srgbClr val="342F2E"/>
                </a:solidFill>
                <a:effectLst/>
                <a:latin typeface="Arial" panose="020B0604020202020204" pitchFamily="34" charset="0"/>
                <a:ea typeface="Times New Roman" panose="02020603050405020304" pitchFamily="18" charset="0"/>
              </a:rPr>
              <a:t>B.Burnes</a:t>
            </a:r>
            <a:r>
              <a:rPr lang="en-GB" sz="1800" b="1" i="0" dirty="0">
                <a:solidFill>
                  <a:srgbClr val="342F2E"/>
                </a:solidFill>
                <a:effectLst/>
                <a:latin typeface="Arial" panose="020B0604020202020204" pitchFamily="34" charset="0"/>
                <a:ea typeface="Times New Roman" panose="02020603050405020304" pitchFamily="18" charset="0"/>
              </a:rPr>
              <a:t>, (2004), ‘Kurt Lewin and The Planned Approach’, </a:t>
            </a:r>
            <a:r>
              <a:rPr lang="en-GB" sz="1800" b="1" i="1" dirty="0">
                <a:solidFill>
                  <a:srgbClr val="342F2E"/>
                </a:solidFill>
                <a:effectLst/>
                <a:latin typeface="Arial" panose="020B0604020202020204" pitchFamily="34" charset="0"/>
                <a:ea typeface="Times New Roman" panose="02020603050405020304" pitchFamily="18" charset="0"/>
              </a:rPr>
              <a:t>Journal of Management Studies, </a:t>
            </a:r>
            <a:r>
              <a:rPr lang="en-GB" sz="1800" b="1" i="0" dirty="0">
                <a:solidFill>
                  <a:srgbClr val="342F2E"/>
                </a:solidFill>
                <a:effectLst/>
                <a:latin typeface="Arial" panose="020B0604020202020204" pitchFamily="34" charset="0"/>
                <a:ea typeface="Times New Roman" panose="02020603050405020304" pitchFamily="18" charset="0"/>
              </a:rPr>
              <a:t>41(6), pp. 977-1102,</a:t>
            </a:r>
          </a:p>
          <a:p>
            <a:pPr>
              <a:spcAft>
                <a:spcPts val="1500"/>
              </a:spcAft>
            </a:pPr>
            <a:r>
              <a:rPr lang="en-GB" sz="1800" b="1" i="0" dirty="0">
                <a:solidFill>
                  <a:srgbClr val="342F2E"/>
                </a:solidFill>
                <a:effectLst/>
                <a:latin typeface="Arial" panose="020B0604020202020204" pitchFamily="34" charset="0"/>
                <a:ea typeface="Times New Roman" panose="02020603050405020304" pitchFamily="18" charset="0"/>
              </a:rPr>
              <a:t>Available at: </a:t>
            </a:r>
            <a:r>
              <a:rPr lang="en-GB" sz="2800" dirty="0">
                <a:hlinkClick r:id="rId9"/>
              </a:rPr>
              <a:t>﻿﻿​Kurt Lewin and the Planned Approach to Change: A Re‐appraisal - Burnes - 2004 - Journal of Management Studies - Wiley Online Library</a:t>
            </a:r>
            <a:endParaRPr lang="en-GB" sz="2800" dirty="0"/>
          </a:p>
          <a:p>
            <a:pPr>
              <a:spcAft>
                <a:spcPts val="1500"/>
              </a:spcAft>
            </a:pPr>
            <a:endParaRPr lang="en-GB" sz="2800" b="1" i="0" dirty="0">
              <a:solidFill>
                <a:srgbClr val="342F2E"/>
              </a:solidFill>
              <a:effectLst/>
              <a:latin typeface="Arial" panose="020B0604020202020204" pitchFamily="34" charset="0"/>
              <a:ea typeface="Times New Roman" panose="02020603050405020304" pitchFamily="18" charset="0"/>
            </a:endParaRPr>
          </a:p>
          <a:p>
            <a:pPr>
              <a:spcAft>
                <a:spcPts val="1500"/>
              </a:spcAft>
            </a:pPr>
            <a:endParaRPr lang="en-GB" sz="2800" b="1" i="0" dirty="0">
              <a:solidFill>
                <a:srgbClr val="342F2E"/>
              </a:solidFill>
              <a:effectLst/>
              <a:latin typeface="Arial" panose="020B0604020202020204" pitchFamily="34" charset="0"/>
              <a:ea typeface="Times New Roman" panose="02020603050405020304" pitchFamily="18" charset="0"/>
            </a:endParaRPr>
          </a:p>
          <a:p>
            <a:pPr>
              <a:spcAft>
                <a:spcPts val="1500"/>
              </a:spcAft>
            </a:pPr>
            <a:r>
              <a:rPr lang="en-GB" sz="2800" b="1" i="0" dirty="0">
                <a:solidFill>
                  <a:srgbClr val="342F2E"/>
                </a:solidFill>
                <a:effectLst/>
                <a:latin typeface="Arial" panose="020B0604020202020204" pitchFamily="34" charset="0"/>
                <a:ea typeface="Times New Roman" panose="02020603050405020304" pitchFamily="18" charset="0"/>
              </a:rPr>
              <a:t>Brent, (2018), </a:t>
            </a:r>
            <a:r>
              <a:rPr lang="en-GB" sz="2800" b="1" i="1" dirty="0">
                <a:solidFill>
                  <a:srgbClr val="342F2E"/>
                </a:solidFill>
                <a:effectLst/>
                <a:latin typeface="Arial" panose="020B0604020202020204" pitchFamily="34" charset="0"/>
                <a:ea typeface="Times New Roman" panose="02020603050405020304" pitchFamily="18" charset="0"/>
              </a:rPr>
              <a:t>Advantages and Disadvantages of Force Field Analysis,</a:t>
            </a:r>
          </a:p>
          <a:p>
            <a:pPr marL="0" marR="0" lvl="0" indent="0" algn="l" defTabSz="914400" rtl="0" eaLnBrk="1" fontAlgn="auto" latinLnBrk="0" hangingPunct="1">
              <a:lnSpc>
                <a:spcPct val="100000"/>
              </a:lnSpc>
              <a:spcBef>
                <a:spcPts val="0"/>
              </a:spcBef>
              <a:spcAft>
                <a:spcPts val="1500"/>
              </a:spcAft>
              <a:buClrTx/>
              <a:buSzTx/>
              <a:buFontTx/>
              <a:buNone/>
              <a:tabLst/>
              <a:defRPr/>
            </a:pPr>
            <a:r>
              <a:rPr lang="en-GB" sz="2800" b="1" i="0" dirty="0">
                <a:solidFill>
                  <a:srgbClr val="342F2E"/>
                </a:solidFill>
                <a:effectLst/>
                <a:latin typeface="Arial" panose="020B0604020202020204" pitchFamily="34" charset="0"/>
                <a:ea typeface="Times New Roman" panose="02020603050405020304" pitchFamily="18" charset="0"/>
              </a:rPr>
              <a:t>Available at: </a:t>
            </a:r>
            <a:r>
              <a:rPr lang="en-GB" sz="1800" u="sng" dirty="0">
                <a:solidFill>
                  <a:srgbClr val="0563C1"/>
                </a:solidFill>
                <a:effectLst/>
                <a:latin typeface="Times New Roman" panose="02020603050405020304" pitchFamily="18" charset="0"/>
                <a:ea typeface="Times New Roman" panose="02020603050405020304" pitchFamily="18" charset="0"/>
                <a:hlinkClick r:id="rId10"/>
              </a:rPr>
              <a:t>https://careertrend.com/info-8613855-advantages-disadvantages-force-field-analysis.html</a:t>
            </a:r>
            <a:endParaRPr lang="en-GB" sz="1800" dirty="0">
              <a:effectLst/>
              <a:latin typeface="Times New Roman" panose="02020603050405020304" pitchFamily="18" charset="0"/>
              <a:ea typeface="Times New Roman" panose="02020603050405020304" pitchFamily="18" charset="0"/>
            </a:endParaRPr>
          </a:p>
          <a:p>
            <a:pPr>
              <a:spcAft>
                <a:spcPts val="1500"/>
              </a:spcAft>
            </a:pPr>
            <a:r>
              <a:rPr lang="en-GB" sz="1800" b="1" i="0" dirty="0">
                <a:solidFill>
                  <a:srgbClr val="342F2E"/>
                </a:solidFill>
                <a:effectLst/>
                <a:latin typeface="Arial" panose="020B0604020202020204" pitchFamily="34" charset="0"/>
                <a:ea typeface="Times New Roman" panose="02020603050405020304" pitchFamily="18" charset="0"/>
              </a:rPr>
              <a:t>(Accessed: 20/06/22)</a:t>
            </a:r>
          </a:p>
          <a:p>
            <a:pPr>
              <a:spcAft>
                <a:spcPts val="1500"/>
              </a:spcAft>
            </a:pPr>
            <a:endParaRPr lang="en-GB" sz="1800" b="1" i="0" dirty="0">
              <a:solidFill>
                <a:srgbClr val="342F2E"/>
              </a:solidFill>
              <a:effectLst/>
              <a:latin typeface="Arial" panose="020B0604020202020204" pitchFamily="34" charset="0"/>
              <a:ea typeface="Times New Roman" panose="02020603050405020304" pitchFamily="18" charset="0"/>
            </a:endParaRPr>
          </a:p>
          <a:p>
            <a:pPr>
              <a:spcAft>
                <a:spcPts val="1500"/>
              </a:spcAft>
            </a:pPr>
            <a:endParaRPr lang="en-GB" sz="1800" b="1" i="0" dirty="0">
              <a:solidFill>
                <a:srgbClr val="342F2E"/>
              </a:solidFill>
              <a:effectLst/>
              <a:latin typeface="Arial" panose="020B0604020202020204" pitchFamily="34" charset="0"/>
              <a:ea typeface="Times New Roman" panose="02020603050405020304" pitchFamily="18" charset="0"/>
            </a:endParaRPr>
          </a:p>
          <a:p>
            <a:pPr>
              <a:spcAft>
                <a:spcPts val="1500"/>
              </a:spcAft>
            </a:pPr>
            <a:r>
              <a:rPr lang="en-GB" sz="1800" b="1" i="0" dirty="0">
                <a:solidFill>
                  <a:srgbClr val="342F2E"/>
                </a:solidFill>
                <a:effectLst/>
                <a:latin typeface="Arial" panose="020B0604020202020204" pitchFamily="34" charset="0"/>
                <a:ea typeface="Times New Roman" panose="02020603050405020304" pitchFamily="18" charset="0"/>
              </a:rPr>
              <a:t>Weise, (2021), </a:t>
            </a:r>
            <a:r>
              <a:rPr lang="en-GB" sz="1800" b="1" i="1" dirty="0">
                <a:solidFill>
                  <a:srgbClr val="342F2E"/>
                </a:solidFill>
                <a:effectLst/>
                <a:latin typeface="Arial" panose="020B0604020202020204" pitchFamily="34" charset="0"/>
                <a:ea typeface="Times New Roman" panose="02020603050405020304" pitchFamily="18" charset="0"/>
              </a:rPr>
              <a:t>Amazon profits Soar 20 Percent as Pandemic Drives Online Shopping</a:t>
            </a:r>
          </a:p>
          <a:p>
            <a:pPr marL="0" marR="0" lvl="0" indent="0" algn="l" defTabSz="914400" rtl="0" eaLnBrk="1" fontAlgn="auto" latinLnBrk="0" hangingPunct="1">
              <a:lnSpc>
                <a:spcPct val="100000"/>
              </a:lnSpc>
              <a:spcBef>
                <a:spcPts val="0"/>
              </a:spcBef>
              <a:spcAft>
                <a:spcPts val="1500"/>
              </a:spcAft>
              <a:buClrTx/>
              <a:buSzTx/>
              <a:buFontTx/>
              <a:buNone/>
              <a:tabLst/>
              <a:defRPr/>
            </a:pPr>
            <a:r>
              <a:rPr lang="en-GB" sz="1800" b="1" i="0" dirty="0">
                <a:solidFill>
                  <a:srgbClr val="342F2E"/>
                </a:solidFill>
                <a:effectLst/>
                <a:latin typeface="Arial" panose="020B0604020202020204" pitchFamily="34" charset="0"/>
                <a:ea typeface="Times New Roman" panose="02020603050405020304" pitchFamily="18" charset="0"/>
              </a:rPr>
              <a:t>Available at: </a:t>
            </a:r>
            <a:r>
              <a:rPr lang="en-GB" sz="1800" u="sng" dirty="0">
                <a:solidFill>
                  <a:srgbClr val="0563C1"/>
                </a:solidFill>
                <a:effectLst/>
                <a:latin typeface="Segoe UI" panose="020B0502040204020203" pitchFamily="34" charset="0"/>
                <a:ea typeface="Calibri" panose="020F0502020204030204" pitchFamily="34" charset="0"/>
                <a:cs typeface="Times New Roman" panose="02020603050405020304" pitchFamily="18" charset="0"/>
                <a:hlinkClick r:id="rId11"/>
              </a:rPr>
              <a:t>https://www.nytimes.com/2021/04/29/technology/amazons-profits-triple.html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1500"/>
              </a:spcAft>
            </a:pPr>
            <a:r>
              <a:rPr lang="en-GB" sz="1800" b="1" i="0" dirty="0">
                <a:solidFill>
                  <a:srgbClr val="342F2E"/>
                </a:solidFill>
                <a:effectLst/>
                <a:latin typeface="Arial" panose="020B0604020202020204" pitchFamily="34" charset="0"/>
                <a:ea typeface="Times New Roman" panose="02020603050405020304" pitchFamily="18" charset="0"/>
              </a:rPr>
              <a:t>(Accessed: 20/06/22)</a:t>
            </a:r>
          </a:p>
          <a:p>
            <a:pPr>
              <a:spcAft>
                <a:spcPts val="1500"/>
              </a:spcAft>
            </a:pPr>
            <a:endParaRPr lang="en-GB" sz="1800" dirty="0">
              <a:effectLst/>
              <a:latin typeface="Times New Roman" panose="02020603050405020304" pitchFamily="18" charset="0"/>
              <a:ea typeface="Times New Roman" panose="02020603050405020304" pitchFamily="18" charset="0"/>
            </a:endParaRPr>
          </a:p>
          <a:p>
            <a:pPr>
              <a:spcAft>
                <a:spcPts val="1500"/>
              </a:spcAft>
            </a:pPr>
            <a:r>
              <a:rPr lang="en-GB" sz="1800" dirty="0">
                <a:solidFill>
                  <a:srgbClr val="342F2E"/>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1" i="0" dirty="0">
              <a:solidFill>
                <a:schemeClr val="bg1"/>
              </a:solidFill>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7CCE34D-CFF1-4FFE-815B-D050E7ED2DFD}" type="slidenum">
              <a:rPr lang="en-US" smtClean="0"/>
              <a:t>11</a:t>
            </a:fld>
            <a:endParaRPr lang="en-US"/>
          </a:p>
        </p:txBody>
      </p:sp>
    </p:spTree>
    <p:extLst>
      <p:ext uri="{BB962C8B-B14F-4D97-AF65-F5344CB8AC3E}">
        <p14:creationId xmlns:p14="http://schemas.microsoft.com/office/powerpoint/2010/main" val="541060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9E68F591-F3C7-4872-BBA0-0693794F4F11}"/>
              </a:ext>
            </a:extLst>
          </p:cNvPr>
          <p:cNvSpPr>
            <a:spLocks noGrp="1"/>
          </p:cNvSpPr>
          <p:nvPr>
            <p:ph type="ctrTitle" hasCustomPrompt="1"/>
          </p:nvPr>
        </p:nvSpPr>
        <p:spPr>
          <a:xfrm>
            <a:off x="5999561" y="1051551"/>
            <a:ext cx="2674143" cy="2384898"/>
          </a:xfrm>
        </p:spPr>
        <p:txBody>
          <a:bodyPr anchor="b" anchorCtr="0">
            <a:noAutofit/>
          </a:bodyPr>
          <a:lstStyle/>
          <a:p>
            <a:r>
              <a:rPr lang="en-US" sz="3600" dirty="0"/>
              <a:t>3DFloat</a:t>
            </a:r>
          </a:p>
        </p:txBody>
      </p:sp>
      <p:sp>
        <p:nvSpPr>
          <p:cNvPr id="14" name="Picture Placeholder 13">
            <a:extLst>
              <a:ext uri="{FF2B5EF4-FFF2-40B4-BE49-F238E27FC236}">
                <a16:creationId xmlns:a16="http://schemas.microsoft.com/office/drawing/2014/main" id="{967766A8-18D5-4391-8DB7-7BFF6427636C}"/>
              </a:ext>
            </a:extLst>
          </p:cNvPr>
          <p:cNvSpPr>
            <a:spLocks noGrp="1"/>
          </p:cNvSpPr>
          <p:nvPr>
            <p:ph type="pic" sz="quarter" idx="13"/>
          </p:nvPr>
        </p:nvSpPr>
        <p:spPr>
          <a:xfrm>
            <a:off x="0" y="0"/>
            <a:ext cx="5589270" cy="6858000"/>
          </a:xfrm>
          <a:solidFill>
            <a:schemeClr val="accent5"/>
          </a:solidFill>
        </p:spPr>
        <p:txBody>
          <a:bodyPr>
            <a:noAutofit/>
          </a:bodyPr>
          <a:lstStyle/>
          <a:p>
            <a:r>
              <a:rPr lang="en-US"/>
              <a:t>Click icon to add picture</a:t>
            </a:r>
          </a:p>
        </p:txBody>
      </p:sp>
      <p:sp>
        <p:nvSpPr>
          <p:cNvPr id="8" name="Oval 7">
            <a:extLst>
              <a:ext uri="{FF2B5EF4-FFF2-40B4-BE49-F238E27FC236}">
                <a16:creationId xmlns:a16="http://schemas.microsoft.com/office/drawing/2014/main" id="{938AD48E-7D67-4BE9-97B6-DB64DE5253B9}"/>
              </a:ext>
              <a:ext uri="{C183D7F6-B498-43B3-948B-1728B52AA6E4}">
                <adec:decorative xmlns:adec="http://schemas.microsoft.com/office/drawing/2017/decorative" val="1"/>
              </a:ext>
            </a:extLst>
          </p:cNvPr>
          <p:cNvSpPr>
            <a:spLocks noChangeAspect="1"/>
          </p:cNvSpPr>
          <p:nvPr userDrawn="1"/>
        </p:nvSpPr>
        <p:spPr>
          <a:xfrm>
            <a:off x="5999560" y="445272"/>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9" name="Group 8">
            <a:extLst>
              <a:ext uri="{FF2B5EF4-FFF2-40B4-BE49-F238E27FC236}">
                <a16:creationId xmlns:a16="http://schemas.microsoft.com/office/drawing/2014/main" id="{EB6FF8E2-165B-49EB-8120-14190F9491BC}"/>
              </a:ext>
              <a:ext uri="{C183D7F6-B498-43B3-948B-1728B52AA6E4}">
                <adec:decorative xmlns:adec="http://schemas.microsoft.com/office/drawing/2017/decorative" val="1"/>
              </a:ext>
            </a:extLst>
          </p:cNvPr>
          <p:cNvGrpSpPr/>
          <p:nvPr userDrawn="1"/>
        </p:nvGrpSpPr>
        <p:grpSpPr>
          <a:xfrm rot="5400000">
            <a:off x="8103000" y="5613661"/>
            <a:ext cx="667802" cy="473606"/>
            <a:chOff x="10478914" y="1506691"/>
            <a:chExt cx="667802" cy="631474"/>
          </a:xfrm>
        </p:grpSpPr>
        <p:sp>
          <p:nvSpPr>
            <p:cNvPr id="10" name="Freeform: Shape 9">
              <a:extLst>
                <a:ext uri="{FF2B5EF4-FFF2-40B4-BE49-F238E27FC236}">
                  <a16:creationId xmlns:a16="http://schemas.microsoft.com/office/drawing/2014/main" id="{79B763A7-EE7D-4306-8306-01E8C86E6350}"/>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1" name="Oval 10">
              <a:extLst>
                <a:ext uri="{FF2B5EF4-FFF2-40B4-BE49-F238E27FC236}">
                  <a16:creationId xmlns:a16="http://schemas.microsoft.com/office/drawing/2014/main" id="{4B3A935F-6844-4FCE-B0AE-5492715A58F1}"/>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3" name="Text Placeholder 2">
            <a:extLst>
              <a:ext uri="{FF2B5EF4-FFF2-40B4-BE49-F238E27FC236}">
                <a16:creationId xmlns:a16="http://schemas.microsoft.com/office/drawing/2014/main" id="{5B16EB97-6E8A-4B50-8701-7CB158044DCA}"/>
              </a:ext>
            </a:extLst>
          </p:cNvPr>
          <p:cNvSpPr>
            <a:spLocks noGrp="1"/>
          </p:cNvSpPr>
          <p:nvPr>
            <p:ph type="body" sz="quarter" idx="14"/>
          </p:nvPr>
        </p:nvSpPr>
        <p:spPr>
          <a:xfrm>
            <a:off x="5999560" y="3568701"/>
            <a:ext cx="2674143" cy="1731963"/>
          </a:xfrm>
        </p:spPr>
        <p:txBody>
          <a:bodyPr>
            <a:noAutofit/>
          </a:bodyPr>
          <a:lstStyle>
            <a:lvl1pPr>
              <a:buNone/>
              <a:defRPr sz="1500"/>
            </a:lvl1pPr>
            <a:lvl2pPr>
              <a:buNone/>
              <a:defRPr sz="1500"/>
            </a:lvl2pPr>
            <a:lvl3pPr>
              <a:buNone/>
              <a:defRPr sz="1500"/>
            </a:lvl3pPr>
            <a:lvl4pPr>
              <a:buNone/>
              <a:defRPr sz="1500"/>
            </a:lvl4pPr>
            <a:lvl5pPr>
              <a:buNone/>
              <a:defRPr sz="1500"/>
            </a:lvl5pPr>
          </a:lstStyle>
          <a:p>
            <a:pPr lvl="0"/>
            <a:r>
              <a:rPr lang="en-US"/>
              <a:t>Click to edit Master text styles</a:t>
            </a:r>
          </a:p>
        </p:txBody>
      </p:sp>
    </p:spTree>
    <p:extLst>
      <p:ext uri="{BB962C8B-B14F-4D97-AF65-F5344CB8AC3E}">
        <p14:creationId xmlns:p14="http://schemas.microsoft.com/office/powerpoint/2010/main" val="600948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genda">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923D16-1EC5-4C17-ABA8-B13A1256B36F}"/>
              </a:ext>
            </a:extLst>
          </p:cNvPr>
          <p:cNvSpPr>
            <a:spLocks noGrp="1"/>
          </p:cNvSpPr>
          <p:nvPr>
            <p:ph type="title" hasCustomPrompt="1"/>
          </p:nvPr>
        </p:nvSpPr>
        <p:spPr>
          <a:xfrm>
            <a:off x="413148" y="549276"/>
            <a:ext cx="2674143" cy="1997855"/>
          </a:xfrm>
        </p:spPr>
        <p:txBody>
          <a:bodyPr wrap="square" anchor="b" anchorCtr="0">
            <a:noAutofit/>
          </a:bodyPr>
          <a:lstStyle>
            <a:lvl1pPr>
              <a:defRPr/>
            </a:lvl1pPr>
          </a:lstStyle>
          <a:p>
            <a:r>
              <a:rPr lang="en-US" dirty="0"/>
              <a:t>Click to add title</a:t>
            </a:r>
          </a:p>
        </p:txBody>
      </p:sp>
      <p:sp>
        <p:nvSpPr>
          <p:cNvPr id="7" name="Content Placeholder 2">
            <a:extLst>
              <a:ext uri="{FF2B5EF4-FFF2-40B4-BE49-F238E27FC236}">
                <a16:creationId xmlns:a16="http://schemas.microsoft.com/office/drawing/2014/main" id="{50294D8B-CF64-4C26-8C78-57A375E7D33B}"/>
              </a:ext>
            </a:extLst>
          </p:cNvPr>
          <p:cNvSpPr>
            <a:spLocks noGrp="1"/>
          </p:cNvSpPr>
          <p:nvPr>
            <p:ph idx="1" hasCustomPrompt="1"/>
          </p:nvPr>
        </p:nvSpPr>
        <p:spPr>
          <a:xfrm>
            <a:off x="413148" y="2677307"/>
            <a:ext cx="2674144" cy="3415519"/>
          </a:xfrm>
        </p:spPr>
        <p:txBody>
          <a:bodyPr anchor="t" anchorCtr="0">
            <a:noAutofit/>
          </a:bodyPr>
          <a:lstStyle>
            <a:lvl1pPr>
              <a:buNone/>
              <a:defRPr/>
            </a:lvl1pPr>
          </a:lstStyle>
          <a:p>
            <a:pPr>
              <a:lnSpc>
                <a:spcPct val="120000"/>
              </a:lnSpc>
            </a:pPr>
            <a:r>
              <a:rPr lang="en-US" sz="1200" dirty="0"/>
              <a:t>Click to add text</a:t>
            </a:r>
          </a:p>
        </p:txBody>
      </p:sp>
      <p:sp>
        <p:nvSpPr>
          <p:cNvPr id="17" name="Picture Placeholder 16">
            <a:extLst>
              <a:ext uri="{FF2B5EF4-FFF2-40B4-BE49-F238E27FC236}">
                <a16:creationId xmlns:a16="http://schemas.microsoft.com/office/drawing/2014/main" id="{67BCF456-426F-435B-8DF0-A32A44F5A889}"/>
              </a:ext>
            </a:extLst>
          </p:cNvPr>
          <p:cNvSpPr>
            <a:spLocks noGrp="1"/>
          </p:cNvSpPr>
          <p:nvPr>
            <p:ph type="pic" sz="quarter" idx="13"/>
          </p:nvPr>
        </p:nvSpPr>
        <p:spPr>
          <a:xfrm>
            <a:off x="3906696" y="1596771"/>
            <a:ext cx="2586419" cy="3448558"/>
          </a:xfrm>
          <a:custGeom>
            <a:avLst/>
            <a:gdLst>
              <a:gd name="connsiteX0" fmla="*/ 1724279 w 3448558"/>
              <a:gd name="connsiteY0" fmla="*/ 0 h 3448558"/>
              <a:gd name="connsiteX1" fmla="*/ 3448558 w 3448558"/>
              <a:gd name="connsiteY1" fmla="*/ 1724279 h 3448558"/>
              <a:gd name="connsiteX2" fmla="*/ 1724279 w 3448558"/>
              <a:gd name="connsiteY2" fmla="*/ 3448558 h 3448558"/>
              <a:gd name="connsiteX3" fmla="*/ 0 w 3448558"/>
              <a:gd name="connsiteY3" fmla="*/ 1724279 h 3448558"/>
              <a:gd name="connsiteX4" fmla="*/ 1724279 w 3448558"/>
              <a:gd name="connsiteY4" fmla="*/ 0 h 344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558" h="3448558">
                <a:moveTo>
                  <a:pt x="1724279" y="0"/>
                </a:moveTo>
                <a:cubicBezTo>
                  <a:pt x="2676572" y="0"/>
                  <a:pt x="3448558" y="771986"/>
                  <a:pt x="3448558" y="1724279"/>
                </a:cubicBezTo>
                <a:cubicBezTo>
                  <a:pt x="3448558" y="2676572"/>
                  <a:pt x="2676572" y="3448558"/>
                  <a:pt x="1724279" y="3448558"/>
                </a:cubicBezTo>
                <a:cubicBezTo>
                  <a:pt x="771986" y="3448558"/>
                  <a:pt x="0" y="2676572"/>
                  <a:pt x="0" y="1724279"/>
                </a:cubicBezTo>
                <a:cubicBezTo>
                  <a:pt x="0" y="771986"/>
                  <a:pt x="771986" y="0"/>
                  <a:pt x="1724279" y="0"/>
                </a:cubicBezTo>
                <a:close/>
              </a:path>
            </a:pathLst>
          </a:custGeom>
          <a:solidFill>
            <a:schemeClr val="accent5"/>
          </a:solidFill>
        </p:spPr>
        <p:txBody>
          <a:bodyPr wrap="square">
            <a:noAutofit/>
          </a:bodyPr>
          <a:lstStyle/>
          <a:p>
            <a:r>
              <a:rPr lang="en-US"/>
              <a:t>Click icon to add picture</a:t>
            </a:r>
          </a:p>
        </p:txBody>
      </p:sp>
      <p:sp>
        <p:nvSpPr>
          <p:cNvPr id="22" name="Picture Placeholder 21">
            <a:extLst>
              <a:ext uri="{FF2B5EF4-FFF2-40B4-BE49-F238E27FC236}">
                <a16:creationId xmlns:a16="http://schemas.microsoft.com/office/drawing/2014/main" id="{4813A609-7079-46D5-9C1D-52004ABDAC9D}"/>
              </a:ext>
            </a:extLst>
          </p:cNvPr>
          <p:cNvSpPr>
            <a:spLocks noGrp="1"/>
          </p:cNvSpPr>
          <p:nvPr>
            <p:ph type="pic" sz="quarter" idx="14"/>
          </p:nvPr>
        </p:nvSpPr>
        <p:spPr>
          <a:xfrm>
            <a:off x="6688931" y="596392"/>
            <a:ext cx="1697832" cy="2263776"/>
          </a:xfrm>
          <a:custGeom>
            <a:avLst/>
            <a:gdLst>
              <a:gd name="connsiteX0" fmla="*/ 1131888 w 2263776"/>
              <a:gd name="connsiteY0" fmla="*/ 0 h 2263776"/>
              <a:gd name="connsiteX1" fmla="*/ 2263776 w 2263776"/>
              <a:gd name="connsiteY1" fmla="*/ 1131888 h 2263776"/>
              <a:gd name="connsiteX2" fmla="*/ 1131888 w 2263776"/>
              <a:gd name="connsiteY2" fmla="*/ 2263776 h 2263776"/>
              <a:gd name="connsiteX3" fmla="*/ 0 w 2263776"/>
              <a:gd name="connsiteY3" fmla="*/ 1131888 h 2263776"/>
              <a:gd name="connsiteX4" fmla="*/ 1131888 w 2263776"/>
              <a:gd name="connsiteY4" fmla="*/ 0 h 22637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3776" h="2263776">
                <a:moveTo>
                  <a:pt x="1131888" y="0"/>
                </a:moveTo>
                <a:cubicBezTo>
                  <a:pt x="1757012" y="0"/>
                  <a:pt x="2263776" y="506764"/>
                  <a:pt x="2263776" y="1131888"/>
                </a:cubicBezTo>
                <a:cubicBezTo>
                  <a:pt x="2263776" y="1757012"/>
                  <a:pt x="1757012" y="2263776"/>
                  <a:pt x="1131888" y="2263776"/>
                </a:cubicBezTo>
                <a:cubicBezTo>
                  <a:pt x="506764" y="2263776"/>
                  <a:pt x="0" y="1757012"/>
                  <a:pt x="0" y="1131888"/>
                </a:cubicBezTo>
                <a:cubicBezTo>
                  <a:pt x="0" y="506764"/>
                  <a:pt x="506764" y="0"/>
                  <a:pt x="1131888" y="0"/>
                </a:cubicBezTo>
                <a:close/>
              </a:path>
            </a:pathLst>
          </a:custGeom>
          <a:solidFill>
            <a:schemeClr val="accent5"/>
          </a:solidFill>
        </p:spPr>
        <p:txBody>
          <a:bodyPr wrap="square">
            <a:noAutofit/>
          </a:bodyPr>
          <a:lstStyle/>
          <a:p>
            <a:r>
              <a:rPr lang="en-US"/>
              <a:t>Click icon to add picture</a:t>
            </a:r>
          </a:p>
        </p:txBody>
      </p:sp>
      <p:sp>
        <p:nvSpPr>
          <p:cNvPr id="25" name="Picture Placeholder 24">
            <a:extLst>
              <a:ext uri="{FF2B5EF4-FFF2-40B4-BE49-F238E27FC236}">
                <a16:creationId xmlns:a16="http://schemas.microsoft.com/office/drawing/2014/main" id="{A14F21DF-D5E0-4C6C-BA2C-D69D65DBB18E}"/>
              </a:ext>
            </a:extLst>
          </p:cNvPr>
          <p:cNvSpPr>
            <a:spLocks noGrp="1"/>
          </p:cNvSpPr>
          <p:nvPr>
            <p:ph type="pic" sz="quarter" idx="15"/>
          </p:nvPr>
        </p:nvSpPr>
        <p:spPr>
          <a:xfrm>
            <a:off x="6818709" y="3324733"/>
            <a:ext cx="2202657" cy="2936876"/>
          </a:xfrm>
          <a:custGeom>
            <a:avLst/>
            <a:gdLst>
              <a:gd name="connsiteX0" fmla="*/ 1468438 w 2936876"/>
              <a:gd name="connsiteY0" fmla="*/ 0 h 2936876"/>
              <a:gd name="connsiteX1" fmla="*/ 2936876 w 2936876"/>
              <a:gd name="connsiteY1" fmla="*/ 1468438 h 2936876"/>
              <a:gd name="connsiteX2" fmla="*/ 1468438 w 2936876"/>
              <a:gd name="connsiteY2" fmla="*/ 2936876 h 2936876"/>
              <a:gd name="connsiteX3" fmla="*/ 0 w 2936876"/>
              <a:gd name="connsiteY3" fmla="*/ 1468438 h 2936876"/>
              <a:gd name="connsiteX4" fmla="*/ 1468438 w 2936876"/>
              <a:gd name="connsiteY4" fmla="*/ 0 h 29368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6876" h="2936876">
                <a:moveTo>
                  <a:pt x="1468438" y="0"/>
                </a:moveTo>
                <a:cubicBezTo>
                  <a:pt x="2279434" y="0"/>
                  <a:pt x="2936876" y="657442"/>
                  <a:pt x="2936876" y="1468438"/>
                </a:cubicBezTo>
                <a:cubicBezTo>
                  <a:pt x="2936876" y="2279434"/>
                  <a:pt x="2279434" y="2936876"/>
                  <a:pt x="1468438" y="2936876"/>
                </a:cubicBezTo>
                <a:cubicBezTo>
                  <a:pt x="657442" y="2936876"/>
                  <a:pt x="0" y="2279434"/>
                  <a:pt x="0" y="1468438"/>
                </a:cubicBezTo>
                <a:cubicBezTo>
                  <a:pt x="0" y="657442"/>
                  <a:pt x="657442" y="0"/>
                  <a:pt x="1468438"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6" name="Oval 5">
            <a:extLst>
              <a:ext uri="{FF2B5EF4-FFF2-40B4-BE49-F238E27FC236}">
                <a16:creationId xmlns:a16="http://schemas.microsoft.com/office/drawing/2014/main" id="{92FF63B4-C261-4597-9EE0-811D250B9D21}"/>
              </a:ext>
              <a:ext uri="{C183D7F6-B498-43B3-948B-1728B52AA6E4}">
                <adec:decorative xmlns:adec="http://schemas.microsoft.com/office/drawing/2017/decorative" val="1"/>
              </a:ext>
            </a:extLst>
          </p:cNvPr>
          <p:cNvSpPr>
            <a:spLocks noChangeAspect="1"/>
          </p:cNvSpPr>
          <p:nvPr userDrawn="1"/>
        </p:nvSpPr>
        <p:spPr>
          <a:xfrm>
            <a:off x="4911566" y="850167"/>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10" name="Group 9">
            <a:extLst>
              <a:ext uri="{FF2B5EF4-FFF2-40B4-BE49-F238E27FC236}">
                <a16:creationId xmlns:a16="http://schemas.microsoft.com/office/drawing/2014/main" id="{F92CF088-7F97-4A11-8A81-0EF641F6986F}"/>
              </a:ext>
              <a:ext uri="{C183D7F6-B498-43B3-948B-1728B52AA6E4}">
                <adec:decorative xmlns:adec="http://schemas.microsoft.com/office/drawing/2017/decorative" val="1"/>
              </a:ext>
            </a:extLst>
          </p:cNvPr>
          <p:cNvGrpSpPr/>
          <p:nvPr userDrawn="1"/>
        </p:nvGrpSpPr>
        <p:grpSpPr>
          <a:xfrm>
            <a:off x="4201723" y="5691007"/>
            <a:ext cx="500852" cy="631474"/>
            <a:chOff x="3409557" y="4940429"/>
            <a:chExt cx="667802" cy="631474"/>
          </a:xfrm>
        </p:grpSpPr>
        <p:sp>
          <p:nvSpPr>
            <p:cNvPr id="11" name="Freeform: Shape 10">
              <a:extLst>
                <a:ext uri="{FF2B5EF4-FFF2-40B4-BE49-F238E27FC236}">
                  <a16:creationId xmlns:a16="http://schemas.microsoft.com/office/drawing/2014/main" id="{165B23B7-CE74-4974-ABD8-BFA31D583416}"/>
                </a:ext>
              </a:extLst>
            </p:cNvPr>
            <p:cNvSpPr>
              <a:spLocks noChangeAspect="1"/>
            </p:cNvSpPr>
            <p:nvPr/>
          </p:nvSpPr>
          <p:spPr>
            <a:xfrm rot="8100000">
              <a:off x="3537358" y="4940429"/>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2" name="Oval 11">
              <a:extLst>
                <a:ext uri="{FF2B5EF4-FFF2-40B4-BE49-F238E27FC236}">
                  <a16:creationId xmlns:a16="http://schemas.microsoft.com/office/drawing/2014/main" id="{FF99BB1F-6C9D-4972-9EF4-98ACD7BE71E5}"/>
                </a:ext>
              </a:extLst>
            </p:cNvPr>
            <p:cNvSpPr/>
            <p:nvPr/>
          </p:nvSpPr>
          <p:spPr>
            <a:xfrm rot="13500000">
              <a:off x="3544558" y="4858365"/>
              <a:ext cx="270000" cy="540001"/>
            </a:xfrm>
            <a:prstGeom prst="ellipse">
              <a:avLst/>
            </a:prstGeom>
            <a:gradFill>
              <a:gsLst>
                <a:gs pos="100000">
                  <a:schemeClr val="accent1">
                    <a:lumMod val="60000"/>
                    <a:lumOff val="40000"/>
                    <a:alpha val="0"/>
                  </a:schemeClr>
                </a:gs>
                <a:gs pos="0">
                  <a:schemeClr val="bg2">
                    <a:lumMod val="75000"/>
                    <a:lumOff val="25000"/>
                    <a:alpha val="33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dirty="0"/>
            </a:p>
          </p:txBody>
        </p:sp>
      </p:grpSp>
    </p:spTree>
    <p:extLst>
      <p:ext uri="{BB962C8B-B14F-4D97-AF65-F5344CB8AC3E}">
        <p14:creationId xmlns:p14="http://schemas.microsoft.com/office/powerpoint/2010/main" val="42841202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Introduction">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458B3A1-C77D-4AFC-B2C8-79520B53C452}"/>
              </a:ext>
            </a:extLst>
          </p:cNvPr>
          <p:cNvSpPr>
            <a:spLocks noGrp="1"/>
          </p:cNvSpPr>
          <p:nvPr>
            <p:ph type="title"/>
          </p:nvPr>
        </p:nvSpPr>
        <p:spPr>
          <a:xfrm>
            <a:off x="413147" y="4507201"/>
            <a:ext cx="3375422" cy="1562959"/>
          </a:xfrm>
        </p:spPr>
        <p:txBody>
          <a:bodyPr wrap="square" anchor="t" anchorCtr="0">
            <a:noAutofit/>
          </a:body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F551DA26-B267-4F28-B4D0-65B3EF6E1112}"/>
              </a:ext>
            </a:extLst>
          </p:cNvPr>
          <p:cNvSpPr>
            <a:spLocks noGrp="1"/>
          </p:cNvSpPr>
          <p:nvPr>
            <p:ph type="pic" sz="quarter" idx="13"/>
          </p:nvPr>
        </p:nvSpPr>
        <p:spPr>
          <a:xfrm>
            <a:off x="0" y="0"/>
            <a:ext cx="2290572" cy="3776472"/>
          </a:xfrm>
          <a:solidFill>
            <a:schemeClr val="accent5"/>
          </a:solidFill>
        </p:spPr>
        <p:txBody>
          <a:bodyPr>
            <a:noAutofit/>
          </a:bodyPr>
          <a:lstStyle/>
          <a:p>
            <a:r>
              <a:rPr lang="en-US"/>
              <a:t>Click icon to add picture</a:t>
            </a:r>
          </a:p>
        </p:txBody>
      </p:sp>
      <p:sp>
        <p:nvSpPr>
          <p:cNvPr id="18" name="Picture Placeholder 11">
            <a:extLst>
              <a:ext uri="{FF2B5EF4-FFF2-40B4-BE49-F238E27FC236}">
                <a16:creationId xmlns:a16="http://schemas.microsoft.com/office/drawing/2014/main" id="{95544A62-DA23-4840-99DE-09AFC8F4DC48}"/>
              </a:ext>
            </a:extLst>
          </p:cNvPr>
          <p:cNvSpPr>
            <a:spLocks noGrp="1"/>
          </p:cNvSpPr>
          <p:nvPr>
            <p:ph type="pic" sz="quarter" idx="14"/>
          </p:nvPr>
        </p:nvSpPr>
        <p:spPr>
          <a:xfrm>
            <a:off x="2290572" y="0"/>
            <a:ext cx="2290572" cy="3776472"/>
          </a:xfrm>
          <a:solidFill>
            <a:schemeClr val="accent5"/>
          </a:solidFill>
        </p:spPr>
        <p:txBody>
          <a:bodyPr>
            <a:noAutofit/>
          </a:bodyPr>
          <a:lstStyle/>
          <a:p>
            <a:r>
              <a:rPr lang="en-US"/>
              <a:t>Click icon to add picture</a:t>
            </a:r>
          </a:p>
        </p:txBody>
      </p:sp>
      <p:sp>
        <p:nvSpPr>
          <p:cNvPr id="19" name="Picture Placeholder 11">
            <a:extLst>
              <a:ext uri="{FF2B5EF4-FFF2-40B4-BE49-F238E27FC236}">
                <a16:creationId xmlns:a16="http://schemas.microsoft.com/office/drawing/2014/main" id="{0C91AF30-C5BB-4601-BDEB-E60C93A16933}"/>
              </a:ext>
            </a:extLst>
          </p:cNvPr>
          <p:cNvSpPr>
            <a:spLocks noGrp="1"/>
          </p:cNvSpPr>
          <p:nvPr>
            <p:ph type="pic" sz="quarter" idx="15"/>
          </p:nvPr>
        </p:nvSpPr>
        <p:spPr>
          <a:xfrm>
            <a:off x="4562856" y="0"/>
            <a:ext cx="2290572" cy="3776472"/>
          </a:xfrm>
          <a:solidFill>
            <a:schemeClr val="accent5"/>
          </a:solidFill>
        </p:spPr>
        <p:txBody>
          <a:bodyPr>
            <a:noAutofit/>
          </a:bodyPr>
          <a:lstStyle/>
          <a:p>
            <a:r>
              <a:rPr lang="en-US"/>
              <a:t>Click icon to add picture</a:t>
            </a:r>
          </a:p>
        </p:txBody>
      </p:sp>
      <p:sp>
        <p:nvSpPr>
          <p:cNvPr id="20" name="Picture Placeholder 11">
            <a:extLst>
              <a:ext uri="{FF2B5EF4-FFF2-40B4-BE49-F238E27FC236}">
                <a16:creationId xmlns:a16="http://schemas.microsoft.com/office/drawing/2014/main" id="{5B625AA5-EA5B-4115-A461-DA2C7087D83E}"/>
              </a:ext>
            </a:extLst>
          </p:cNvPr>
          <p:cNvSpPr>
            <a:spLocks noGrp="1"/>
          </p:cNvSpPr>
          <p:nvPr>
            <p:ph type="pic" sz="quarter" idx="16"/>
          </p:nvPr>
        </p:nvSpPr>
        <p:spPr>
          <a:xfrm>
            <a:off x="6853428" y="0"/>
            <a:ext cx="2290572" cy="3776472"/>
          </a:xfrm>
          <a:solidFill>
            <a:schemeClr val="accent5"/>
          </a:solidFill>
        </p:spPr>
        <p:txBody>
          <a:bodyPr>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1" name="Content Placeholder 6">
            <a:extLst>
              <a:ext uri="{FF2B5EF4-FFF2-40B4-BE49-F238E27FC236}">
                <a16:creationId xmlns:a16="http://schemas.microsoft.com/office/drawing/2014/main" id="{1B1AE41C-3196-4E6F-A3A8-313A92677FF3}"/>
              </a:ext>
            </a:extLst>
          </p:cNvPr>
          <p:cNvSpPr>
            <a:spLocks noGrp="1"/>
          </p:cNvSpPr>
          <p:nvPr>
            <p:ph sz="quarter" idx="15"/>
          </p:nvPr>
        </p:nvSpPr>
        <p:spPr>
          <a:xfrm>
            <a:off x="3946808" y="4508500"/>
            <a:ext cx="4666059" cy="1563688"/>
          </a:xfrm>
        </p:spPr>
        <p:txBody>
          <a:bodyPr>
            <a:noAutofit/>
          </a:bodyPr>
          <a:lstStyle>
            <a:lvl1pPr marL="171450" indent="-171450">
              <a:lnSpc>
                <a:spcPct val="100000"/>
              </a:lnSpc>
              <a:buFont typeface="Arial" panose="020B0604020202020204" pitchFamily="34" charset="0"/>
              <a:buChar char="•"/>
              <a:defRPr sz="1500"/>
            </a:lvl1pPr>
            <a:lvl2pPr>
              <a:buNone/>
              <a:defRPr sz="1425"/>
            </a:lvl2pPr>
            <a:lvl3pPr>
              <a:buNone/>
              <a:defRPr sz="1425"/>
            </a:lvl3pPr>
            <a:lvl4pPr>
              <a:buNone/>
              <a:defRPr sz="1425"/>
            </a:lvl4pPr>
            <a:lvl5pPr>
              <a:buNone/>
              <a:defRPr sz="1425"/>
            </a:lvl5pPr>
          </a:lstStyle>
          <a:p>
            <a:pPr lvl="0"/>
            <a:r>
              <a:rPr lang="en-US"/>
              <a:t>Click to edit Master text styles</a:t>
            </a:r>
          </a:p>
        </p:txBody>
      </p:sp>
    </p:spTree>
    <p:extLst>
      <p:ext uri="{BB962C8B-B14F-4D97-AF65-F5344CB8AC3E}">
        <p14:creationId xmlns:p14="http://schemas.microsoft.com/office/powerpoint/2010/main" val="2570260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9144000" cy="6858000"/>
          </a:xfrm>
          <a:solidFill>
            <a:schemeClr val="accent5"/>
          </a:solidFill>
        </p:spPr>
        <p:txBody>
          <a:bodyPr/>
          <a:lstStyle/>
          <a:p>
            <a:r>
              <a:rPr lang="en-US"/>
              <a:t>Click icon to add picture</a:t>
            </a:r>
          </a:p>
        </p:txBody>
      </p:sp>
      <p:sp>
        <p:nvSpPr>
          <p:cNvPr id="4" name="Date Placeholder 3">
            <a:extLst>
              <a:ext uri="{FF2B5EF4-FFF2-40B4-BE49-F238E27FC236}">
                <a16:creationId xmlns:a16="http://schemas.microsoft.com/office/drawing/2014/main" id="{56403DDF-462A-45CE-931B-010AB4F73C3F}"/>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9E10702-2ACF-4768-9E91-8CB87B89594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8DFA722-391E-4FCF-8E15-0D7E2EC02B63}"/>
              </a:ext>
            </a:extLst>
          </p:cNvPr>
          <p:cNvSpPr>
            <a:spLocks noGrp="1"/>
          </p:cNvSpPr>
          <p:nvPr>
            <p:ph type="sldNum" sz="quarter" idx="12"/>
          </p:nvPr>
        </p:nvSpPr>
        <p:spPr/>
        <p:txBody>
          <a:bodyPr/>
          <a:lstStyle/>
          <a:p>
            <a:fld id="{DBA1B0FB-D917-4C8C-928F-313BD683BF39}" type="slidenum">
              <a:rPr lang="en-US" smtClean="0"/>
              <a:t>‹#›</a:t>
            </a:fld>
            <a:endParaRPr lang="en-US"/>
          </a:p>
        </p:txBody>
      </p:sp>
      <p:sp>
        <p:nvSpPr>
          <p:cNvPr id="13" name="Rectangle 12">
            <a:extLst>
              <a:ext uri="{FF2B5EF4-FFF2-40B4-BE49-F238E27FC236}">
                <a16:creationId xmlns:a16="http://schemas.microsoft.com/office/drawing/2014/main" id="{80517979-166D-4AAA-ABBC-0C3E5C2ECF37}"/>
              </a:ext>
              <a:ext uri="{C183D7F6-B498-43B3-948B-1728B52AA6E4}">
                <adec:decorative xmlns:adec="http://schemas.microsoft.com/office/drawing/2017/decorative" val="1"/>
              </a:ext>
            </a:extLst>
          </p:cNvPr>
          <p:cNvSpPr/>
          <p:nvPr userDrawn="1"/>
        </p:nvSpPr>
        <p:spPr>
          <a:xfrm>
            <a:off x="0" y="5773730"/>
            <a:ext cx="9144000" cy="1084271"/>
          </a:xfrm>
          <a:prstGeom prst="rect">
            <a:avLst/>
          </a:prstGeom>
          <a:gradFill flip="none" rotWithShape="1">
            <a:gsLst>
              <a:gs pos="90000">
                <a:schemeClr val="bg2">
                  <a:alpha val="60000"/>
                </a:schemeClr>
              </a:gs>
              <a:gs pos="28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 name="Rectangle 13">
            <a:extLst>
              <a:ext uri="{FF2B5EF4-FFF2-40B4-BE49-F238E27FC236}">
                <a16:creationId xmlns:a16="http://schemas.microsoft.com/office/drawing/2014/main" id="{4E111559-B769-4E2A-A891-97B3C4AA6BAC}"/>
              </a:ext>
            </a:extLst>
          </p:cNvPr>
          <p:cNvSpPr/>
          <p:nvPr userDrawn="1"/>
        </p:nvSpPr>
        <p:spPr>
          <a:xfrm rot="10800000">
            <a:off x="0" y="-3"/>
            <a:ext cx="6750000" cy="6857998"/>
          </a:xfrm>
          <a:prstGeom prst="rect">
            <a:avLst/>
          </a:prstGeom>
          <a:gradFill flip="none" rotWithShape="1">
            <a:gsLst>
              <a:gs pos="50000">
                <a:schemeClr val="bg2">
                  <a:alpha val="60000"/>
                </a:schemeClr>
              </a:gs>
              <a:gs pos="0">
                <a:schemeClr val="bg2">
                  <a:alpha val="0"/>
                </a:scheme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413148" y="549275"/>
            <a:ext cx="4077890" cy="2986234"/>
          </a:xfrm>
        </p:spPr>
        <p:txBody>
          <a:bodyPr anchor="b" anchorCtr="0">
            <a:noAutofit/>
          </a:bodyPr>
          <a:lstStyle>
            <a:lvl1pPr>
              <a:defRPr sz="4800"/>
            </a:lvl1pPr>
          </a:lstStyle>
          <a:p>
            <a:r>
              <a:rPr lang="en-US"/>
              <a:t>Click to edit Master title style</a:t>
            </a:r>
            <a:endParaRPr lang="en-US" dirty="0"/>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413148" y="3816724"/>
            <a:ext cx="4077890" cy="2265216"/>
          </a:xfrm>
        </p:spPr>
        <p:txBody>
          <a:bodyPr>
            <a:noAutofit/>
          </a:bodyPr>
          <a:lstStyle>
            <a:lvl1pPr>
              <a:buNone/>
              <a:defRPr sz="18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Tree>
    <p:extLst>
      <p:ext uri="{BB962C8B-B14F-4D97-AF65-F5344CB8AC3E}">
        <p14:creationId xmlns:p14="http://schemas.microsoft.com/office/powerpoint/2010/main" val="102342956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Section break">
    <p:bg>
      <p:bgRef idx="1001">
        <a:schemeClr val="bg1"/>
      </p:bgRef>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F75B2FBE-0C5C-48AA-8D7F-9D5B7373CC9A}"/>
              </a:ext>
            </a:extLst>
          </p:cNvPr>
          <p:cNvSpPr>
            <a:spLocks noGrp="1"/>
          </p:cNvSpPr>
          <p:nvPr>
            <p:ph type="pic" sz="quarter" idx="13"/>
          </p:nvPr>
        </p:nvSpPr>
        <p:spPr>
          <a:xfrm>
            <a:off x="0" y="0"/>
            <a:ext cx="9144000" cy="6858000"/>
          </a:xfrm>
          <a:solidFill>
            <a:schemeClr val="bg2"/>
          </a:solidFill>
        </p:spPr>
        <p:txBody>
          <a:bodyPr/>
          <a:lstStyle/>
          <a:p>
            <a:r>
              <a:rPr lang="en-US"/>
              <a:t>Click icon to add picture</a:t>
            </a:r>
          </a:p>
        </p:txBody>
      </p:sp>
      <p:sp>
        <p:nvSpPr>
          <p:cNvPr id="16" name="Subtitle 2">
            <a:extLst>
              <a:ext uri="{FF2B5EF4-FFF2-40B4-BE49-F238E27FC236}">
                <a16:creationId xmlns:a16="http://schemas.microsoft.com/office/drawing/2014/main" id="{93411FC5-0B5A-4566-9984-827485AF9265}"/>
              </a:ext>
            </a:extLst>
          </p:cNvPr>
          <p:cNvSpPr>
            <a:spLocks noGrp="1"/>
          </p:cNvSpPr>
          <p:nvPr>
            <p:ph type="subTitle" idx="1"/>
          </p:nvPr>
        </p:nvSpPr>
        <p:spPr>
          <a:xfrm>
            <a:off x="0" y="3557282"/>
            <a:ext cx="4980214" cy="3300719"/>
          </a:xfrm>
          <a:gradFill>
            <a:gsLst>
              <a:gs pos="0">
                <a:schemeClr val="bg2">
                  <a:alpha val="0"/>
                </a:schemeClr>
              </a:gs>
              <a:gs pos="50000">
                <a:schemeClr val="bg2">
                  <a:alpha val="60000"/>
                </a:schemeClr>
              </a:gs>
            </a:gsLst>
            <a:lin ang="10800000" scaled="1"/>
          </a:gradFill>
        </p:spPr>
        <p:txBody>
          <a:bodyPr>
            <a:noAutofit/>
          </a:bodyPr>
          <a:lstStyle>
            <a:lvl1pPr marL="411480" indent="0">
              <a:lnSpc>
                <a:spcPct val="200000"/>
              </a:lnSpc>
              <a:buNone/>
              <a:defRPr/>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15" name="Title 1">
            <a:extLst>
              <a:ext uri="{FF2B5EF4-FFF2-40B4-BE49-F238E27FC236}">
                <a16:creationId xmlns:a16="http://schemas.microsoft.com/office/drawing/2014/main" id="{754E1219-253E-4FEF-A576-83857F44BA01}"/>
              </a:ext>
            </a:extLst>
          </p:cNvPr>
          <p:cNvSpPr>
            <a:spLocks noGrp="1"/>
          </p:cNvSpPr>
          <p:nvPr>
            <p:ph type="ctrTitle"/>
          </p:nvPr>
        </p:nvSpPr>
        <p:spPr>
          <a:xfrm>
            <a:off x="0" y="1"/>
            <a:ext cx="4980214" cy="3535509"/>
          </a:xfrm>
          <a:gradFill flip="none" rotWithShape="1">
            <a:gsLst>
              <a:gs pos="0">
                <a:schemeClr val="bg2">
                  <a:alpha val="0"/>
                </a:schemeClr>
              </a:gs>
              <a:gs pos="50000">
                <a:schemeClr val="bg2">
                  <a:alpha val="70000"/>
                </a:schemeClr>
              </a:gs>
            </a:gsLst>
            <a:lin ang="10800000" scaled="1"/>
            <a:tileRect/>
          </a:gradFill>
        </p:spPr>
        <p:txBody>
          <a:bodyPr anchor="b" anchorCtr="0">
            <a:noAutofit/>
          </a:bodyPr>
          <a:lstStyle>
            <a:lvl1pPr marL="411480">
              <a:spcAft>
                <a:spcPts val="900"/>
              </a:spcAft>
              <a:defRPr sz="4800"/>
            </a:lvl1pPr>
          </a:lstStyle>
          <a:p>
            <a:r>
              <a:rPr lang="en-US"/>
              <a:t>Click to edit Master title style</a:t>
            </a:r>
            <a:endParaRPr lang="en-US" dirty="0"/>
          </a:p>
        </p:txBody>
      </p:sp>
    </p:spTree>
    <p:extLst>
      <p:ext uri="{BB962C8B-B14F-4D97-AF65-F5344CB8AC3E}">
        <p14:creationId xmlns:p14="http://schemas.microsoft.com/office/powerpoint/2010/main" val="2229304515"/>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5_Chart Table Timeline">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BDBC526-6DCD-4FF6-8395-D8C22E46E527}"/>
              </a:ext>
            </a:extLst>
          </p:cNvPr>
          <p:cNvGrpSpPr/>
          <p:nvPr/>
        </p:nvGrpSpPr>
        <p:grpSpPr>
          <a:xfrm>
            <a:off x="460499" y="5334748"/>
            <a:ext cx="508601" cy="990000"/>
            <a:chOff x="10490969" y="1448827"/>
            <a:chExt cx="678135" cy="990000"/>
          </a:xfrm>
        </p:grpSpPr>
        <p:sp>
          <p:nvSpPr>
            <p:cNvPr id="13" name="Freeform: Shape 12">
              <a:extLst>
                <a:ext uri="{FF2B5EF4-FFF2-40B4-BE49-F238E27FC236}">
                  <a16:creationId xmlns:a16="http://schemas.microsoft.com/office/drawing/2014/main" id="{02ECB475-568C-47AC-B16D-2E202DEB2DE0}"/>
                </a:ext>
              </a:extLst>
            </p:cNvPr>
            <p:cNvSpPr>
              <a:spLocks noChangeAspect="1"/>
            </p:cNvSpPr>
            <p:nvPr/>
          </p:nvSpPr>
          <p:spPr>
            <a:xfrm rot="2700000" flipH="1" flipV="1">
              <a:off x="10268976" y="1743588"/>
              <a:ext cx="926985" cy="463493"/>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127000" dist="50800" dir="1350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14" name="Oval 13">
              <a:extLst>
                <a:ext uri="{FF2B5EF4-FFF2-40B4-BE49-F238E27FC236}">
                  <a16:creationId xmlns:a16="http://schemas.microsoft.com/office/drawing/2014/main" id="{080D8764-525A-441E-B58F-068E82F09714}"/>
                </a:ext>
              </a:extLst>
            </p:cNvPr>
            <p:cNvSpPr/>
            <p:nvPr/>
          </p:nvSpPr>
          <p:spPr>
            <a:xfrm rot="8100000" flipH="1" flipV="1">
              <a:off x="11115555" y="1939340"/>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5" name="Oval 14">
              <a:extLst>
                <a:ext uri="{FF2B5EF4-FFF2-40B4-BE49-F238E27FC236}">
                  <a16:creationId xmlns:a16="http://schemas.microsoft.com/office/drawing/2014/main" id="{11196109-6F2B-4738-B2FC-2CCC753AABD4}"/>
                </a:ext>
              </a:extLst>
            </p:cNvPr>
            <p:cNvSpPr/>
            <p:nvPr/>
          </p:nvSpPr>
          <p:spPr>
            <a:xfrm rot="8100000" flipH="1" flipV="1">
              <a:off x="10625042" y="1448827"/>
              <a:ext cx="53549" cy="233295"/>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6" name="Freeform: Shape 15">
              <a:extLst>
                <a:ext uri="{FF2B5EF4-FFF2-40B4-BE49-F238E27FC236}">
                  <a16:creationId xmlns:a16="http://schemas.microsoft.com/office/drawing/2014/main" id="{F7E468C2-69B8-470B-85E3-801A3CB1D7E2}"/>
                </a:ext>
              </a:extLst>
            </p:cNvPr>
            <p:cNvSpPr>
              <a:spLocks noChangeAspect="1"/>
            </p:cNvSpPr>
            <p:nvPr/>
          </p:nvSpPr>
          <p:spPr>
            <a:xfrm rot="2700000" flipH="1" flipV="1">
              <a:off x="10292519" y="1686748"/>
              <a:ext cx="926985" cy="530086"/>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20000"/>
              </a:schemeClr>
            </a:solidFill>
            <a:ln>
              <a:noFill/>
            </a:ln>
            <a:effectLst>
              <a:softEdge rad="1016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grpSp>
      <p:sp>
        <p:nvSpPr>
          <p:cNvPr id="2" name="Title 1">
            <a:extLst>
              <a:ext uri="{FF2B5EF4-FFF2-40B4-BE49-F238E27FC236}">
                <a16:creationId xmlns:a16="http://schemas.microsoft.com/office/drawing/2014/main" id="{B1A4B040-51E3-4DA0-B21D-EEE173E7536F}"/>
              </a:ext>
            </a:extLst>
          </p:cNvPr>
          <p:cNvSpPr>
            <a:spLocks noGrp="1"/>
          </p:cNvSpPr>
          <p:nvPr>
            <p:ph type="title"/>
          </p:nvPr>
        </p:nvSpPr>
        <p:spPr>
          <a:xfrm>
            <a:off x="413147" y="549275"/>
            <a:ext cx="8318700" cy="1332000"/>
          </a:xfrm>
        </p:spPr>
        <p:txBody>
          <a:bodyPr vert="horz" wrap="square" lIns="0" tIns="0" rIns="0" bIns="0" rtlCol="0" anchor="t" anchorCtr="0">
            <a:noAutofit/>
          </a:bodyPr>
          <a:lstStyle>
            <a:lvl1pPr>
              <a:defRPr lang="en-US" dirty="0"/>
            </a:lvl1pPr>
          </a:lstStyle>
          <a:p>
            <a:pPr lvl="0">
              <a:lnSpc>
                <a:spcPct val="100000"/>
              </a:lnSpc>
            </a:pPr>
            <a:r>
              <a:rPr lang="en-US"/>
              <a:t>Click to edit Master title style</a:t>
            </a:r>
            <a:endParaRPr lang="en-US" dirty="0"/>
          </a:p>
        </p:txBody>
      </p:sp>
      <p:sp>
        <p:nvSpPr>
          <p:cNvPr id="3" name="Content Placeholder 2">
            <a:extLst>
              <a:ext uri="{FF2B5EF4-FFF2-40B4-BE49-F238E27FC236}">
                <a16:creationId xmlns:a16="http://schemas.microsoft.com/office/drawing/2014/main" id="{F8A2CD90-429B-4A55-B6C8-DD6CE6994118}"/>
              </a:ext>
            </a:extLst>
          </p:cNvPr>
          <p:cNvSpPr>
            <a:spLocks noGrp="1"/>
          </p:cNvSpPr>
          <p:nvPr>
            <p:ph idx="1"/>
          </p:nvPr>
        </p:nvSpPr>
        <p:spPr>
          <a:xfrm>
            <a:off x="413147" y="2113200"/>
            <a:ext cx="8317706" cy="3979625"/>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D4EE704-5DCA-484E-85E0-0E3A7B1C5046}"/>
              </a:ext>
            </a:extLst>
          </p:cNvPr>
          <p:cNvSpPr>
            <a:spLocks noGrp="1"/>
          </p:cNvSpPr>
          <p:nvPr>
            <p:ph type="dt" sz="half" idx="10"/>
          </p:nvPr>
        </p:nvSpPr>
        <p:spPr/>
        <p:txBody>
          <a:bodyPr>
            <a:noAutofit/>
          </a:bodyPr>
          <a:lstStyle/>
          <a:p>
            <a:r>
              <a:rPr lang="en-US"/>
              <a:t>Tuesday, February 2, 20XX</a:t>
            </a:r>
          </a:p>
        </p:txBody>
      </p:sp>
      <p:sp>
        <p:nvSpPr>
          <p:cNvPr id="5" name="Footer Placeholder 4">
            <a:extLst>
              <a:ext uri="{FF2B5EF4-FFF2-40B4-BE49-F238E27FC236}">
                <a16:creationId xmlns:a16="http://schemas.microsoft.com/office/drawing/2014/main" id="{4CA69B66-1C18-44A2-93F7-97DED26F24AB}"/>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7E44B5A0-66FA-433A-8DC5-C097C63B4DFC}"/>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6071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Quote">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062BF5C-3876-4161-B4FF-14CA94D326C6}"/>
              </a:ext>
            </a:extLst>
          </p:cNvPr>
          <p:cNvSpPr>
            <a:spLocks noGrp="1"/>
          </p:cNvSpPr>
          <p:nvPr>
            <p:ph type="title"/>
          </p:nvPr>
        </p:nvSpPr>
        <p:spPr>
          <a:xfrm>
            <a:off x="413148" y="549275"/>
            <a:ext cx="2674620" cy="3384550"/>
          </a:xfrm>
        </p:spPr>
        <p:txBody>
          <a:bodyPr wrap="square" anchor="b" anchorCtr="0">
            <a:noAutofit/>
          </a:bodyPr>
          <a:lstStyle>
            <a:lvl1pPr>
              <a:defRPr sz="3000"/>
            </a:lvl1pPr>
          </a:lstStyle>
          <a:p>
            <a:r>
              <a:rPr lang="en-US"/>
              <a:t>Click to edit Master title style</a:t>
            </a:r>
            <a:endParaRPr lang="en-US" dirty="0"/>
          </a:p>
        </p:txBody>
      </p:sp>
      <p:grpSp>
        <p:nvGrpSpPr>
          <p:cNvPr id="8" name="Group 7">
            <a:extLst>
              <a:ext uri="{FF2B5EF4-FFF2-40B4-BE49-F238E27FC236}">
                <a16:creationId xmlns:a16="http://schemas.microsoft.com/office/drawing/2014/main" id="{B17C5C60-EC4D-410B-9997-0B73289605FD}"/>
              </a:ext>
              <a:ext uri="{C183D7F6-B498-43B3-948B-1728B52AA6E4}">
                <adec:decorative xmlns:adec="http://schemas.microsoft.com/office/drawing/2017/decorative" val="1"/>
              </a:ext>
            </a:extLst>
          </p:cNvPr>
          <p:cNvGrpSpPr/>
          <p:nvPr userDrawn="1"/>
        </p:nvGrpSpPr>
        <p:grpSpPr>
          <a:xfrm>
            <a:off x="8116617" y="4143453"/>
            <a:ext cx="550693" cy="760506"/>
            <a:chOff x="5243759" y="1363788"/>
            <a:chExt cx="734257" cy="760506"/>
          </a:xfrm>
        </p:grpSpPr>
        <p:sp>
          <p:nvSpPr>
            <p:cNvPr id="9" name="Freeform 5">
              <a:extLst>
                <a:ext uri="{FF2B5EF4-FFF2-40B4-BE49-F238E27FC236}">
                  <a16:creationId xmlns:a16="http://schemas.microsoft.com/office/drawing/2014/main" id="{0573155C-3428-4F4F-AE66-A519D777EAAE}"/>
                </a:ext>
              </a:extLst>
            </p:cNvPr>
            <p:cNvSpPr>
              <a:spLocks/>
            </p:cNvSpPr>
            <p:nvPr/>
          </p:nvSpPr>
          <p:spPr bwMode="auto">
            <a:xfrm rot="1800000">
              <a:off x="5356930" y="1363788"/>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0" name="Freeform 6">
              <a:extLst>
                <a:ext uri="{FF2B5EF4-FFF2-40B4-BE49-F238E27FC236}">
                  <a16:creationId xmlns:a16="http://schemas.microsoft.com/office/drawing/2014/main" id="{1853496C-159E-4D47-94B5-0835FB6511BA}"/>
                </a:ext>
              </a:extLst>
            </p:cNvPr>
            <p:cNvSpPr>
              <a:spLocks/>
            </p:cNvSpPr>
            <p:nvPr/>
          </p:nvSpPr>
          <p:spPr bwMode="auto">
            <a:xfrm rot="1800000">
              <a:off x="5243759" y="1430747"/>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1" name="Freeform 8">
              <a:extLst>
                <a:ext uri="{FF2B5EF4-FFF2-40B4-BE49-F238E27FC236}">
                  <a16:creationId xmlns:a16="http://schemas.microsoft.com/office/drawing/2014/main" id="{CE93E330-715B-44E8-84D9-CE166D428DAB}"/>
                </a:ext>
              </a:extLst>
            </p:cNvPr>
            <p:cNvSpPr>
              <a:spLocks/>
            </p:cNvSpPr>
            <p:nvPr/>
          </p:nvSpPr>
          <p:spPr bwMode="auto">
            <a:xfrm rot="1800000">
              <a:off x="5508097" y="1586019"/>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60000"/>
                    <a:lumOff val="40000"/>
                    <a:alpha val="20000"/>
                  </a:schemeClr>
                </a:gs>
              </a:gsLst>
              <a:lin ang="18000000" scaled="0"/>
              <a:tileRect/>
            </a:gradFill>
            <a:ln>
              <a:noFill/>
            </a:ln>
            <a:effectLst>
              <a:innerShdw blurRad="254000">
                <a:schemeClr val="accent1">
                  <a:lumMod val="60000"/>
                  <a:lumOff val="40000"/>
                  <a:alpha val="6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12" name="Oval 11">
            <a:extLst>
              <a:ext uri="{FF2B5EF4-FFF2-40B4-BE49-F238E27FC236}">
                <a16:creationId xmlns:a16="http://schemas.microsoft.com/office/drawing/2014/main" id="{80A2FA6F-99B7-4984-A80C-570644889F02}"/>
              </a:ext>
              <a:ext uri="{C183D7F6-B498-43B3-948B-1728B52AA6E4}">
                <adec:decorative xmlns:adec="http://schemas.microsoft.com/office/drawing/2017/decorative" val="1"/>
              </a:ext>
            </a:extLst>
          </p:cNvPr>
          <p:cNvSpPr>
            <a:spLocks noChangeAspect="1"/>
          </p:cNvSpPr>
          <p:nvPr userDrawn="1"/>
        </p:nvSpPr>
        <p:spPr>
          <a:xfrm>
            <a:off x="4251585" y="5059009"/>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7" name="Content Placeholder 16">
            <a:extLst>
              <a:ext uri="{FF2B5EF4-FFF2-40B4-BE49-F238E27FC236}">
                <a16:creationId xmlns:a16="http://schemas.microsoft.com/office/drawing/2014/main" id="{439C8C03-81B3-4DE8-B96A-78258E4467CC}"/>
              </a:ext>
            </a:extLst>
          </p:cNvPr>
          <p:cNvSpPr>
            <a:spLocks noGrp="1"/>
          </p:cNvSpPr>
          <p:nvPr>
            <p:ph sz="quarter" idx="15"/>
          </p:nvPr>
        </p:nvSpPr>
        <p:spPr>
          <a:xfrm>
            <a:off x="413147" y="4097339"/>
            <a:ext cx="2674143" cy="2351087"/>
          </a:xfrm>
        </p:spPr>
        <p:txBody>
          <a:bodyPr>
            <a:noAutofit/>
          </a:bodyPr>
          <a:lstStyle>
            <a:lvl1pPr>
              <a:buNone/>
              <a:defRPr sz="1800"/>
            </a:lvl1pPr>
            <a:lvl2pPr>
              <a:defRPr sz="1500"/>
            </a:lvl2pPr>
            <a:lvl3pPr>
              <a:defRPr sz="1500"/>
            </a:lvl3pPr>
            <a:lvl4pPr>
              <a:defRPr sz="1500"/>
            </a:lvl4pPr>
            <a:lvl5pPr>
              <a:defRPr sz="1500"/>
            </a:lvl5pPr>
          </a:lstStyle>
          <a:p>
            <a:pPr lvl="0"/>
            <a:r>
              <a:rPr lang="en-US"/>
              <a:t>Click to edit Master text styles</a:t>
            </a:r>
          </a:p>
        </p:txBody>
      </p:sp>
      <p:sp>
        <p:nvSpPr>
          <p:cNvPr id="15" name="Picture Placeholder 14">
            <a:extLst>
              <a:ext uri="{FF2B5EF4-FFF2-40B4-BE49-F238E27FC236}">
                <a16:creationId xmlns:a16="http://schemas.microsoft.com/office/drawing/2014/main" id="{C1FBB56D-C8B1-4ED9-A5DB-72BA636DADF3}"/>
              </a:ext>
            </a:extLst>
          </p:cNvPr>
          <p:cNvSpPr>
            <a:spLocks noGrp="1"/>
          </p:cNvSpPr>
          <p:nvPr>
            <p:ph type="pic" sz="quarter" idx="13"/>
          </p:nvPr>
        </p:nvSpPr>
        <p:spPr>
          <a:xfrm>
            <a:off x="4151857" y="656633"/>
            <a:ext cx="3849291" cy="5132388"/>
          </a:xfrm>
          <a:custGeom>
            <a:avLst/>
            <a:gdLst>
              <a:gd name="connsiteX0" fmla="*/ 2566194 w 5132388"/>
              <a:gd name="connsiteY0" fmla="*/ 0 h 5132388"/>
              <a:gd name="connsiteX1" fmla="*/ 5132388 w 5132388"/>
              <a:gd name="connsiteY1" fmla="*/ 2566194 h 5132388"/>
              <a:gd name="connsiteX2" fmla="*/ 2566194 w 5132388"/>
              <a:gd name="connsiteY2" fmla="*/ 5132388 h 5132388"/>
              <a:gd name="connsiteX3" fmla="*/ 0 w 5132388"/>
              <a:gd name="connsiteY3" fmla="*/ 2566194 h 5132388"/>
              <a:gd name="connsiteX4" fmla="*/ 2566194 w 5132388"/>
              <a:gd name="connsiteY4" fmla="*/ 0 h 51323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a:solidFill>
            <a:schemeClr val="accent5"/>
          </a:solidFill>
        </p:spPr>
        <p:txBody>
          <a:bodyPr wrap="square">
            <a:noAutofit/>
          </a:bodyPr>
          <a:lstStyle/>
          <a:p>
            <a:r>
              <a:rPr lang="en-US"/>
              <a:t>Click icon to add picture</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063087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Team">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8C6F9E-A74F-4F54-9409-B6B93DF8CE78}"/>
              </a:ext>
              <a:ext uri="{C183D7F6-B498-43B3-948B-1728B52AA6E4}">
                <adec:decorative xmlns:adec="http://schemas.microsoft.com/office/drawing/2017/decorative" val="1"/>
              </a:ext>
            </a:extLst>
          </p:cNvPr>
          <p:cNvSpPr/>
          <p:nvPr userDrawn="1"/>
        </p:nvSpPr>
        <p:spPr>
          <a:xfrm>
            <a:off x="0" y="5773730"/>
            <a:ext cx="9144000" cy="1084271"/>
          </a:xfrm>
          <a:prstGeom prst="rect">
            <a:avLst/>
          </a:prstGeom>
          <a:gradFill flip="none" rotWithShape="1">
            <a:gsLst>
              <a:gs pos="100000">
                <a:schemeClr val="bg2">
                  <a:alpha val="60000"/>
                </a:schemeClr>
              </a:gs>
              <a:gs pos="40000">
                <a:schemeClr val="bg2">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34" name="Oval 33">
            <a:extLst>
              <a:ext uri="{FF2B5EF4-FFF2-40B4-BE49-F238E27FC236}">
                <a16:creationId xmlns:a16="http://schemas.microsoft.com/office/drawing/2014/main" id="{6F0F71C5-78A4-4793-9BD4-3DF0EE3E3EB7}"/>
              </a:ext>
              <a:ext uri="{C183D7F6-B498-43B3-948B-1728B52AA6E4}">
                <adec:decorative xmlns:adec="http://schemas.microsoft.com/office/drawing/2017/decorative" val="1"/>
              </a:ext>
            </a:extLst>
          </p:cNvPr>
          <p:cNvSpPr>
            <a:spLocks noChangeAspect="1"/>
          </p:cNvSpPr>
          <p:nvPr userDrawn="1"/>
        </p:nvSpPr>
        <p:spPr>
          <a:xfrm>
            <a:off x="7716581" y="762609"/>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40" name="Title 5">
            <a:extLst>
              <a:ext uri="{FF2B5EF4-FFF2-40B4-BE49-F238E27FC236}">
                <a16:creationId xmlns:a16="http://schemas.microsoft.com/office/drawing/2014/main" id="{36F60F77-4CC9-4F86-B70A-85012C6588A0}"/>
              </a:ext>
            </a:extLst>
          </p:cNvPr>
          <p:cNvSpPr>
            <a:spLocks noGrp="1"/>
          </p:cNvSpPr>
          <p:nvPr>
            <p:ph type="ctrTitle" hasCustomPrompt="1"/>
          </p:nvPr>
        </p:nvSpPr>
        <p:spPr>
          <a:xfrm>
            <a:off x="411481" y="548641"/>
            <a:ext cx="6211490" cy="1253041"/>
          </a:xfrm>
        </p:spPr>
        <p:txBody>
          <a:bodyPr>
            <a:noAutofit/>
          </a:bodyPr>
          <a:lstStyle/>
          <a:p>
            <a:r>
              <a:rPr lang="en-US" dirty="0"/>
              <a:t>Team</a:t>
            </a:r>
          </a:p>
        </p:txBody>
      </p:sp>
      <p:grpSp>
        <p:nvGrpSpPr>
          <p:cNvPr id="51" name="Group 50">
            <a:extLst>
              <a:ext uri="{FF2B5EF4-FFF2-40B4-BE49-F238E27FC236}">
                <a16:creationId xmlns:a16="http://schemas.microsoft.com/office/drawing/2014/main" id="{E6093F87-C1F6-4FAB-B891-6F7D7FC20751}"/>
              </a:ext>
              <a:ext uri="{C183D7F6-B498-43B3-948B-1728B52AA6E4}">
                <adec:decorative xmlns:adec="http://schemas.microsoft.com/office/drawing/2017/decorative" val="1"/>
              </a:ext>
            </a:extLst>
          </p:cNvPr>
          <p:cNvGrpSpPr/>
          <p:nvPr userDrawn="1"/>
        </p:nvGrpSpPr>
        <p:grpSpPr>
          <a:xfrm>
            <a:off x="1350424" y="4518946"/>
            <a:ext cx="1485001" cy="1363916"/>
            <a:chOff x="4879602" y="3781429"/>
            <a:chExt cx="1980001" cy="1363916"/>
          </a:xfrm>
        </p:grpSpPr>
        <p:sp>
          <p:nvSpPr>
            <p:cNvPr id="52" name="Freeform: Shape 51">
              <a:extLst>
                <a:ext uri="{FF2B5EF4-FFF2-40B4-BE49-F238E27FC236}">
                  <a16:creationId xmlns:a16="http://schemas.microsoft.com/office/drawing/2014/main" id="{E1A4FD5C-1E5B-46D1-BA9D-99928D19AF04}"/>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53" name="Freeform: Shape 52">
              <a:extLst>
                <a:ext uri="{FF2B5EF4-FFF2-40B4-BE49-F238E27FC236}">
                  <a16:creationId xmlns:a16="http://schemas.microsoft.com/office/drawing/2014/main" id="{B7DF0ED5-A971-408F-A055-C7E5D7A623CD}"/>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solidFill>
                  <a:schemeClr val="tx1"/>
                </a:solidFill>
              </a:endParaRPr>
            </a:p>
          </p:txBody>
        </p:sp>
        <p:sp>
          <p:nvSpPr>
            <p:cNvPr id="54" name="Oval 53">
              <a:extLst>
                <a:ext uri="{FF2B5EF4-FFF2-40B4-BE49-F238E27FC236}">
                  <a16:creationId xmlns:a16="http://schemas.microsoft.com/office/drawing/2014/main" id="{AA81F353-4C5B-4A37-9846-2C1E2D0FC25F}"/>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55" name="Oval 54">
              <a:extLst>
                <a:ext uri="{FF2B5EF4-FFF2-40B4-BE49-F238E27FC236}">
                  <a16:creationId xmlns:a16="http://schemas.microsoft.com/office/drawing/2014/main" id="{42B74EA3-11CE-4D3F-99AD-162563447653}"/>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56" name="Picture Placeholder 55">
            <a:extLst>
              <a:ext uri="{FF2B5EF4-FFF2-40B4-BE49-F238E27FC236}">
                <a16:creationId xmlns:a16="http://schemas.microsoft.com/office/drawing/2014/main" id="{8F41896B-6DDA-4F82-9F74-3EBF93A3CD58}"/>
              </a:ext>
            </a:extLst>
          </p:cNvPr>
          <p:cNvSpPr>
            <a:spLocks noGrp="1"/>
          </p:cNvSpPr>
          <p:nvPr>
            <p:ph type="pic" sz="quarter" idx="13"/>
          </p:nvPr>
        </p:nvSpPr>
        <p:spPr>
          <a:xfrm>
            <a:off x="809244" y="1990724"/>
            <a:ext cx="1268730" cy="1435608"/>
          </a:xfrm>
          <a:solidFill>
            <a:schemeClr val="accent5"/>
          </a:solidFill>
        </p:spPr>
        <p:txBody>
          <a:bodyPr>
            <a:noAutofit/>
          </a:bodyPr>
          <a:lstStyle/>
          <a:p>
            <a:r>
              <a:rPr lang="en-US"/>
              <a:t>Click icon to add picture</a:t>
            </a:r>
          </a:p>
        </p:txBody>
      </p:sp>
      <p:sp>
        <p:nvSpPr>
          <p:cNvPr id="57" name="Picture Placeholder 55">
            <a:extLst>
              <a:ext uri="{FF2B5EF4-FFF2-40B4-BE49-F238E27FC236}">
                <a16:creationId xmlns:a16="http://schemas.microsoft.com/office/drawing/2014/main" id="{EF85499B-C29A-4C8B-922C-7CE4771E352C}"/>
              </a:ext>
            </a:extLst>
          </p:cNvPr>
          <p:cNvSpPr>
            <a:spLocks noGrp="1"/>
          </p:cNvSpPr>
          <p:nvPr>
            <p:ph type="pic" sz="quarter" idx="14"/>
          </p:nvPr>
        </p:nvSpPr>
        <p:spPr>
          <a:xfrm>
            <a:off x="2878788" y="1990724"/>
            <a:ext cx="1268730" cy="1435608"/>
          </a:xfrm>
          <a:solidFill>
            <a:schemeClr val="accent5"/>
          </a:solidFill>
        </p:spPr>
        <p:txBody>
          <a:bodyPr>
            <a:noAutofit/>
          </a:bodyPr>
          <a:lstStyle/>
          <a:p>
            <a:r>
              <a:rPr lang="en-US"/>
              <a:t>Click icon to add picture</a:t>
            </a:r>
          </a:p>
        </p:txBody>
      </p:sp>
      <p:sp>
        <p:nvSpPr>
          <p:cNvPr id="58" name="Picture Placeholder 55">
            <a:extLst>
              <a:ext uri="{FF2B5EF4-FFF2-40B4-BE49-F238E27FC236}">
                <a16:creationId xmlns:a16="http://schemas.microsoft.com/office/drawing/2014/main" id="{F82A1DB8-0AE7-4E17-B07B-FCF45B85EE17}"/>
              </a:ext>
            </a:extLst>
          </p:cNvPr>
          <p:cNvSpPr>
            <a:spLocks noGrp="1"/>
          </p:cNvSpPr>
          <p:nvPr>
            <p:ph type="pic" sz="quarter" idx="15"/>
          </p:nvPr>
        </p:nvSpPr>
        <p:spPr>
          <a:xfrm>
            <a:off x="4996482" y="1993392"/>
            <a:ext cx="1268730" cy="1435608"/>
          </a:xfrm>
          <a:solidFill>
            <a:schemeClr val="accent5"/>
          </a:solidFill>
        </p:spPr>
        <p:txBody>
          <a:bodyPr>
            <a:noAutofit/>
          </a:bodyPr>
          <a:lstStyle/>
          <a:p>
            <a:r>
              <a:rPr lang="en-US"/>
              <a:t>Click icon to add picture</a:t>
            </a:r>
            <a:endParaRPr lang="en-US" dirty="0"/>
          </a:p>
        </p:txBody>
      </p:sp>
      <p:sp>
        <p:nvSpPr>
          <p:cNvPr id="59" name="Picture Placeholder 55">
            <a:extLst>
              <a:ext uri="{FF2B5EF4-FFF2-40B4-BE49-F238E27FC236}">
                <a16:creationId xmlns:a16="http://schemas.microsoft.com/office/drawing/2014/main" id="{A83EEB6C-83B7-471D-B5A4-4071534048D2}"/>
              </a:ext>
            </a:extLst>
          </p:cNvPr>
          <p:cNvSpPr>
            <a:spLocks noGrp="1"/>
          </p:cNvSpPr>
          <p:nvPr>
            <p:ph type="pic" sz="quarter" idx="16"/>
          </p:nvPr>
        </p:nvSpPr>
        <p:spPr>
          <a:xfrm>
            <a:off x="7114176" y="1990724"/>
            <a:ext cx="1268730" cy="1435608"/>
          </a:xfrm>
          <a:solidFill>
            <a:schemeClr val="accent5"/>
          </a:solidFill>
        </p:spPr>
        <p:txBody>
          <a:bodyPr>
            <a:noAutofit/>
          </a:bodyPr>
          <a:lstStyle/>
          <a:p>
            <a:r>
              <a:rPr lang="en-US"/>
              <a:t>Click icon to add picture</a:t>
            </a:r>
          </a:p>
        </p:txBody>
      </p:sp>
      <p:sp>
        <p:nvSpPr>
          <p:cNvPr id="63" name="Text Placeholder 62">
            <a:extLst>
              <a:ext uri="{FF2B5EF4-FFF2-40B4-BE49-F238E27FC236}">
                <a16:creationId xmlns:a16="http://schemas.microsoft.com/office/drawing/2014/main" id="{17A96A8C-F792-485A-9BB9-4DEDCA0CE6B8}"/>
              </a:ext>
            </a:extLst>
          </p:cNvPr>
          <p:cNvSpPr>
            <a:spLocks noGrp="1"/>
          </p:cNvSpPr>
          <p:nvPr>
            <p:ph type="body" sz="quarter" idx="18" hasCustomPrompt="1"/>
          </p:nvPr>
        </p:nvSpPr>
        <p:spPr>
          <a:xfrm>
            <a:off x="809625" y="3781425"/>
            <a:ext cx="1283494" cy="365760"/>
          </a:xfrm>
        </p:spPr>
        <p:txBody>
          <a:bodyPr>
            <a:noAutofit/>
          </a:bodyPr>
          <a:lstStyle>
            <a:lvl1pPr>
              <a:buNone/>
              <a:defRPr sz="1500" b="1"/>
            </a:lvl1pPr>
          </a:lstStyle>
          <a:p>
            <a:pPr lvl="0"/>
            <a:r>
              <a:rPr lang="en-US" dirty="0"/>
              <a:t>Name</a:t>
            </a:r>
          </a:p>
        </p:txBody>
      </p:sp>
      <p:sp>
        <p:nvSpPr>
          <p:cNvPr id="61" name="Text Placeholder 60">
            <a:extLst>
              <a:ext uri="{FF2B5EF4-FFF2-40B4-BE49-F238E27FC236}">
                <a16:creationId xmlns:a16="http://schemas.microsoft.com/office/drawing/2014/main" id="{6C65AE07-519E-4E3B-8521-621C8343914D}"/>
              </a:ext>
            </a:extLst>
          </p:cNvPr>
          <p:cNvSpPr>
            <a:spLocks noGrp="1"/>
          </p:cNvSpPr>
          <p:nvPr>
            <p:ph type="body" sz="quarter" idx="17" hasCustomPrompt="1"/>
          </p:nvPr>
        </p:nvSpPr>
        <p:spPr>
          <a:xfrm>
            <a:off x="809050" y="4232950"/>
            <a:ext cx="1283679" cy="638175"/>
          </a:xfrm>
        </p:spPr>
        <p:txBody>
          <a:bodyPr>
            <a:noAutofit/>
          </a:bodyPr>
          <a:lstStyle>
            <a:lvl1pPr>
              <a:buNone/>
              <a:defRPr sz="1350"/>
            </a:lvl1pPr>
          </a:lstStyle>
          <a:p>
            <a:pPr lvl="0"/>
            <a:r>
              <a:rPr lang="en-US" dirty="0"/>
              <a:t>Title</a:t>
            </a:r>
          </a:p>
        </p:txBody>
      </p:sp>
      <p:sp>
        <p:nvSpPr>
          <p:cNvPr id="65" name="Text Placeholder 62">
            <a:extLst>
              <a:ext uri="{FF2B5EF4-FFF2-40B4-BE49-F238E27FC236}">
                <a16:creationId xmlns:a16="http://schemas.microsoft.com/office/drawing/2014/main" id="{FB878318-C287-428B-8105-429BC4B03F55}"/>
              </a:ext>
            </a:extLst>
          </p:cNvPr>
          <p:cNvSpPr>
            <a:spLocks noGrp="1"/>
          </p:cNvSpPr>
          <p:nvPr>
            <p:ph type="body" sz="quarter" idx="20" hasCustomPrompt="1"/>
          </p:nvPr>
        </p:nvSpPr>
        <p:spPr>
          <a:xfrm>
            <a:off x="2879364" y="3781425"/>
            <a:ext cx="1283494" cy="365760"/>
          </a:xfrm>
        </p:spPr>
        <p:txBody>
          <a:bodyPr>
            <a:noAutofit/>
          </a:bodyPr>
          <a:lstStyle>
            <a:lvl1pPr>
              <a:buNone/>
              <a:defRPr sz="1500" b="1"/>
            </a:lvl1pPr>
          </a:lstStyle>
          <a:p>
            <a:pPr lvl="0"/>
            <a:r>
              <a:rPr lang="en-US" dirty="0"/>
              <a:t>Name</a:t>
            </a:r>
          </a:p>
        </p:txBody>
      </p:sp>
      <p:sp>
        <p:nvSpPr>
          <p:cNvPr id="64" name="Text Placeholder 60">
            <a:extLst>
              <a:ext uri="{FF2B5EF4-FFF2-40B4-BE49-F238E27FC236}">
                <a16:creationId xmlns:a16="http://schemas.microsoft.com/office/drawing/2014/main" id="{1465E516-2CEF-4F9E-9375-7D41DCFCBB41}"/>
              </a:ext>
            </a:extLst>
          </p:cNvPr>
          <p:cNvSpPr>
            <a:spLocks noGrp="1"/>
          </p:cNvSpPr>
          <p:nvPr>
            <p:ph type="body" sz="quarter" idx="19" hasCustomPrompt="1"/>
          </p:nvPr>
        </p:nvSpPr>
        <p:spPr>
          <a:xfrm>
            <a:off x="2878788" y="4232950"/>
            <a:ext cx="1283679" cy="638175"/>
          </a:xfrm>
        </p:spPr>
        <p:txBody>
          <a:bodyPr>
            <a:noAutofit/>
          </a:bodyPr>
          <a:lstStyle>
            <a:lvl1pPr>
              <a:buNone/>
              <a:defRPr sz="1350"/>
            </a:lvl1pPr>
          </a:lstStyle>
          <a:p>
            <a:pPr lvl="0"/>
            <a:r>
              <a:rPr lang="en-US" dirty="0"/>
              <a:t>Title</a:t>
            </a:r>
          </a:p>
        </p:txBody>
      </p:sp>
      <p:sp>
        <p:nvSpPr>
          <p:cNvPr id="67" name="Text Placeholder 62">
            <a:extLst>
              <a:ext uri="{FF2B5EF4-FFF2-40B4-BE49-F238E27FC236}">
                <a16:creationId xmlns:a16="http://schemas.microsoft.com/office/drawing/2014/main" id="{FE012CE3-36AA-4016-A88E-27BCFFEFD69F}"/>
              </a:ext>
            </a:extLst>
          </p:cNvPr>
          <p:cNvSpPr>
            <a:spLocks noGrp="1"/>
          </p:cNvSpPr>
          <p:nvPr>
            <p:ph type="body" sz="quarter" idx="22" hasCustomPrompt="1"/>
          </p:nvPr>
        </p:nvSpPr>
        <p:spPr>
          <a:xfrm>
            <a:off x="4997058" y="3781425"/>
            <a:ext cx="1283494" cy="365760"/>
          </a:xfrm>
        </p:spPr>
        <p:txBody>
          <a:bodyPr>
            <a:noAutofit/>
          </a:bodyPr>
          <a:lstStyle>
            <a:lvl1pPr>
              <a:buNone/>
              <a:defRPr sz="1500" b="1"/>
            </a:lvl1pPr>
          </a:lstStyle>
          <a:p>
            <a:pPr lvl="0"/>
            <a:r>
              <a:rPr lang="en-US" dirty="0"/>
              <a:t>Name</a:t>
            </a:r>
          </a:p>
        </p:txBody>
      </p:sp>
      <p:sp>
        <p:nvSpPr>
          <p:cNvPr id="66" name="Text Placeholder 60">
            <a:extLst>
              <a:ext uri="{FF2B5EF4-FFF2-40B4-BE49-F238E27FC236}">
                <a16:creationId xmlns:a16="http://schemas.microsoft.com/office/drawing/2014/main" id="{8D5671AF-0137-4226-8A84-2784817E519C}"/>
              </a:ext>
            </a:extLst>
          </p:cNvPr>
          <p:cNvSpPr>
            <a:spLocks noGrp="1"/>
          </p:cNvSpPr>
          <p:nvPr>
            <p:ph type="body" sz="quarter" idx="21" hasCustomPrompt="1"/>
          </p:nvPr>
        </p:nvSpPr>
        <p:spPr>
          <a:xfrm>
            <a:off x="4996482" y="4232950"/>
            <a:ext cx="1283679" cy="638175"/>
          </a:xfrm>
        </p:spPr>
        <p:txBody>
          <a:bodyPr>
            <a:noAutofit/>
          </a:bodyPr>
          <a:lstStyle>
            <a:lvl1pPr>
              <a:buNone/>
              <a:defRPr sz="1350"/>
            </a:lvl1pPr>
          </a:lstStyle>
          <a:p>
            <a:pPr lvl="0"/>
            <a:r>
              <a:rPr lang="en-US" dirty="0"/>
              <a:t>Title</a:t>
            </a:r>
          </a:p>
        </p:txBody>
      </p:sp>
      <p:sp>
        <p:nvSpPr>
          <p:cNvPr id="69" name="Text Placeholder 62">
            <a:extLst>
              <a:ext uri="{FF2B5EF4-FFF2-40B4-BE49-F238E27FC236}">
                <a16:creationId xmlns:a16="http://schemas.microsoft.com/office/drawing/2014/main" id="{DA1587F0-23BF-4FB8-B06C-2B0AA928E931}"/>
              </a:ext>
            </a:extLst>
          </p:cNvPr>
          <p:cNvSpPr>
            <a:spLocks noGrp="1"/>
          </p:cNvSpPr>
          <p:nvPr>
            <p:ph type="body" sz="quarter" idx="24" hasCustomPrompt="1"/>
          </p:nvPr>
        </p:nvSpPr>
        <p:spPr>
          <a:xfrm>
            <a:off x="7074834" y="3787288"/>
            <a:ext cx="1283494" cy="365760"/>
          </a:xfrm>
        </p:spPr>
        <p:txBody>
          <a:bodyPr>
            <a:noAutofit/>
          </a:bodyPr>
          <a:lstStyle>
            <a:lvl1pPr>
              <a:buNone/>
              <a:defRPr sz="1500" b="1"/>
            </a:lvl1pPr>
          </a:lstStyle>
          <a:p>
            <a:pPr lvl="0"/>
            <a:r>
              <a:rPr lang="en-US" dirty="0"/>
              <a:t>Name</a:t>
            </a:r>
          </a:p>
        </p:txBody>
      </p:sp>
      <p:sp>
        <p:nvSpPr>
          <p:cNvPr id="68" name="Text Placeholder 60">
            <a:extLst>
              <a:ext uri="{FF2B5EF4-FFF2-40B4-BE49-F238E27FC236}">
                <a16:creationId xmlns:a16="http://schemas.microsoft.com/office/drawing/2014/main" id="{565C0B22-B5E7-44BB-A17C-7FB5BB5D82BB}"/>
              </a:ext>
            </a:extLst>
          </p:cNvPr>
          <p:cNvSpPr>
            <a:spLocks noGrp="1"/>
          </p:cNvSpPr>
          <p:nvPr>
            <p:ph type="body" sz="quarter" idx="23" hasCustomPrompt="1"/>
          </p:nvPr>
        </p:nvSpPr>
        <p:spPr>
          <a:xfrm>
            <a:off x="7074259" y="4238813"/>
            <a:ext cx="1283679" cy="638175"/>
          </a:xfrm>
        </p:spPr>
        <p:txBody>
          <a:bodyPr>
            <a:noAutofit/>
          </a:bodyPr>
          <a:lstStyle>
            <a:lvl1pPr>
              <a:buNone/>
              <a:defRPr sz="1350"/>
            </a:lvl1pPr>
          </a:lstStyle>
          <a:p>
            <a:pPr lvl="0"/>
            <a:r>
              <a:rPr lang="en-US" dirty="0"/>
              <a:t>Title</a:t>
            </a:r>
          </a:p>
        </p:txBody>
      </p:sp>
      <p:sp>
        <p:nvSpPr>
          <p:cNvPr id="4" name="Date Placeholder 3">
            <a:extLst>
              <a:ext uri="{FF2B5EF4-FFF2-40B4-BE49-F238E27FC236}">
                <a16:creationId xmlns:a16="http://schemas.microsoft.com/office/drawing/2014/main" id="{D8661572-1A59-4E3B-BA65-3329E9468C69}"/>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AFEF84F1-99FE-4F0B-9E76-F581C2C1B6D9}"/>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97B2D769-16B1-43C4-BF14-3175533511ED}"/>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715776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10_Content 2 column (comparison slide)">
    <p:spTree>
      <p:nvGrpSpPr>
        <p:cNvPr id="1" name=""/>
        <p:cNvGrpSpPr/>
        <p:nvPr/>
      </p:nvGrpSpPr>
      <p:grpSpPr>
        <a:xfrm>
          <a:off x="0" y="0"/>
          <a:ext cx="0" cy="0"/>
          <a:chOff x="0" y="0"/>
          <a:chExt cx="0" cy="0"/>
        </a:xfrm>
      </p:grpSpPr>
      <p:sp>
        <p:nvSpPr>
          <p:cNvPr id="12" name="Oval 11">
            <a:extLst>
              <a:ext uri="{FF2B5EF4-FFF2-40B4-BE49-F238E27FC236}">
                <a16:creationId xmlns:a16="http://schemas.microsoft.com/office/drawing/2014/main" id="{FD65A50E-2F73-4426-8586-9731AFA2D2E0}"/>
              </a:ext>
            </a:extLst>
          </p:cNvPr>
          <p:cNvSpPr>
            <a:spLocks noChangeAspect="1"/>
          </p:cNvSpPr>
          <p:nvPr/>
        </p:nvSpPr>
        <p:spPr>
          <a:xfrm>
            <a:off x="8318709" y="5893466"/>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1" name="Rectangle 10">
            <a:extLst>
              <a:ext uri="{FF2B5EF4-FFF2-40B4-BE49-F238E27FC236}">
                <a16:creationId xmlns:a16="http://schemas.microsoft.com/office/drawing/2014/main" id="{EB89C080-4102-49AE-BDA9-59A4A67E2486}"/>
              </a:ext>
            </a:extLst>
          </p:cNvPr>
          <p:cNvSpPr/>
          <p:nvPr/>
        </p:nvSpPr>
        <p:spPr>
          <a:xfrm>
            <a:off x="8588709" y="5827878"/>
            <a:ext cx="284287" cy="360000"/>
          </a:xfrm>
          <a:prstGeom prst="rect">
            <a:avLst/>
          </a:prstGeom>
          <a:solidFill>
            <a:schemeClr val="bg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a:p>
        </p:txBody>
      </p:sp>
      <p:sp>
        <p:nvSpPr>
          <p:cNvPr id="2" name="Title 1">
            <a:extLst>
              <a:ext uri="{FF2B5EF4-FFF2-40B4-BE49-F238E27FC236}">
                <a16:creationId xmlns:a16="http://schemas.microsoft.com/office/drawing/2014/main" id="{DDE62014-F04C-495A-964E-6B888D49CDE9}"/>
              </a:ext>
            </a:extLst>
          </p:cNvPr>
          <p:cNvSpPr>
            <a:spLocks noGrp="1"/>
          </p:cNvSpPr>
          <p:nvPr>
            <p:ph type="title"/>
          </p:nvPr>
        </p:nvSpPr>
        <p:spPr>
          <a:xfrm>
            <a:off x="413147" y="549275"/>
            <a:ext cx="8323163" cy="1332000"/>
          </a:xfrm>
        </p:spPr>
        <p:txBody>
          <a:bodyPr vert="horz" wrap="square" lIns="0" tIns="0" rIns="0" bIns="0" rtlCol="0" anchor="t" anchorCtr="0">
            <a:noAutofit/>
          </a:bodyPr>
          <a:lstStyle>
            <a:lvl1pPr>
              <a:defRPr lang="en-US" sz="3600" dirty="0"/>
            </a:lvl1p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555DF027-E633-44EE-ACA0-C205930AA93E}"/>
              </a:ext>
            </a:extLst>
          </p:cNvPr>
          <p:cNvSpPr>
            <a:spLocks noGrp="1"/>
          </p:cNvSpPr>
          <p:nvPr>
            <p:ph type="body" idx="1"/>
          </p:nvPr>
        </p:nvSpPr>
        <p:spPr>
          <a:xfrm>
            <a:off x="413148" y="1731375"/>
            <a:ext cx="4077890" cy="535354"/>
          </a:xfrm>
        </p:spPr>
        <p:txBody>
          <a:bodyPr anchor="b">
            <a:noAutofit/>
          </a:bodyPr>
          <a:lstStyle>
            <a:lvl1pPr marL="0" indent="0">
              <a:buNone/>
              <a:defRPr sz="1050" b="0" cap="all" spc="150" baseline="0">
                <a:solidFill>
                  <a:schemeClr val="tx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9BA4F363-FEEF-4CD2-A18E-17AE8D485171}"/>
              </a:ext>
            </a:extLst>
          </p:cNvPr>
          <p:cNvSpPr>
            <a:spLocks noGrp="1"/>
          </p:cNvSpPr>
          <p:nvPr>
            <p:ph sz="half" idx="2"/>
          </p:nvPr>
        </p:nvSpPr>
        <p:spPr>
          <a:xfrm>
            <a:off x="413147" y="2427371"/>
            <a:ext cx="4071836" cy="3515555"/>
          </a:xfrm>
        </p:spPr>
        <p:txBody>
          <a:bodyPr>
            <a:noAutofit/>
          </a:bodyPr>
          <a:lstStyle>
            <a:lvl1pPr>
              <a:defRPr sz="18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4E50F8C-4D64-40FD-AE8C-6A1F3C2A84ED}"/>
              </a:ext>
            </a:extLst>
          </p:cNvPr>
          <p:cNvSpPr>
            <a:spLocks noGrp="1"/>
          </p:cNvSpPr>
          <p:nvPr>
            <p:ph type="body" sz="quarter" idx="3"/>
          </p:nvPr>
        </p:nvSpPr>
        <p:spPr>
          <a:xfrm>
            <a:off x="4659018" y="1731375"/>
            <a:ext cx="4077294" cy="535354"/>
          </a:xfrm>
        </p:spPr>
        <p:txBody>
          <a:bodyPr vert="horz" wrap="square" lIns="0" tIns="0" rIns="0" bIns="0" rtlCol="0" anchor="b">
            <a:noAutofit/>
          </a:bodyPr>
          <a:lstStyle>
            <a:lvl1pPr>
              <a:buNone/>
              <a:defRPr lang="en-US" sz="1050" b="0" cap="all" spc="150" baseline="0" dirty="0">
                <a:solidFill>
                  <a:schemeClr val="tx1"/>
                </a:solidFill>
              </a:defRPr>
            </a:lvl1pPr>
          </a:lstStyle>
          <a:p>
            <a:pPr marL="171450" lvl="0" indent="-171450"/>
            <a:r>
              <a:rPr lang="en-US"/>
              <a:t>Click to edit Master text styles</a:t>
            </a:r>
          </a:p>
        </p:txBody>
      </p:sp>
      <p:sp>
        <p:nvSpPr>
          <p:cNvPr id="6" name="Content Placeholder 5">
            <a:extLst>
              <a:ext uri="{FF2B5EF4-FFF2-40B4-BE49-F238E27FC236}">
                <a16:creationId xmlns:a16="http://schemas.microsoft.com/office/drawing/2014/main" id="{A7AC943E-DB2B-40E0-907F-8EA1404791DE}"/>
              </a:ext>
            </a:extLst>
          </p:cNvPr>
          <p:cNvSpPr>
            <a:spLocks noGrp="1"/>
          </p:cNvSpPr>
          <p:nvPr>
            <p:ph sz="quarter" idx="4"/>
          </p:nvPr>
        </p:nvSpPr>
        <p:spPr>
          <a:xfrm>
            <a:off x="4659018" y="2427371"/>
            <a:ext cx="4077293" cy="3515555"/>
          </a:xfrm>
        </p:spPr>
        <p:txBody>
          <a:bodyPr>
            <a:noAutofit/>
          </a:bodyPr>
          <a:lstStyle>
            <a:lvl1pPr>
              <a:defRPr sz="18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DCDCD5B-3F26-4AFA-8BD4-E5D8DD2AF494}"/>
              </a:ext>
            </a:extLst>
          </p:cNvPr>
          <p:cNvSpPr>
            <a:spLocks noGrp="1"/>
          </p:cNvSpPr>
          <p:nvPr>
            <p:ph type="dt" sz="half" idx="10"/>
          </p:nvPr>
        </p:nvSpPr>
        <p:spPr/>
        <p:txBody>
          <a:bodyPr>
            <a:noAutofit/>
          </a:bodyPr>
          <a:lstStyle/>
          <a:p>
            <a:r>
              <a:rPr lang="en-US"/>
              <a:t>Tuesday, February 2, 20XX</a:t>
            </a:r>
          </a:p>
        </p:txBody>
      </p:sp>
      <p:sp>
        <p:nvSpPr>
          <p:cNvPr id="8" name="Footer Placeholder 7">
            <a:extLst>
              <a:ext uri="{FF2B5EF4-FFF2-40B4-BE49-F238E27FC236}">
                <a16:creationId xmlns:a16="http://schemas.microsoft.com/office/drawing/2014/main" id="{3D10D1EE-83A0-4FB5-9B25-8A73DE891A87}"/>
              </a:ext>
            </a:extLst>
          </p:cNvPr>
          <p:cNvSpPr>
            <a:spLocks noGrp="1"/>
          </p:cNvSpPr>
          <p:nvPr>
            <p:ph type="ftr" sz="quarter" idx="11"/>
          </p:nvPr>
        </p:nvSpPr>
        <p:spPr/>
        <p:txBody>
          <a:bodyPr>
            <a:noAutofit/>
          </a:bodyPr>
          <a:lstStyle/>
          <a:p>
            <a:r>
              <a:rPr lang="en-US"/>
              <a:t>Sample Footer Text</a:t>
            </a:r>
          </a:p>
        </p:txBody>
      </p:sp>
      <p:sp>
        <p:nvSpPr>
          <p:cNvPr id="9" name="Slide Number Placeholder 8">
            <a:extLst>
              <a:ext uri="{FF2B5EF4-FFF2-40B4-BE49-F238E27FC236}">
                <a16:creationId xmlns:a16="http://schemas.microsoft.com/office/drawing/2014/main" id="{03031C35-2E5B-491D-85ED-DB42A4FE1623}"/>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670392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1_Content 3 column">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p:nvPr/>
        </p:nvGrpSpPr>
        <p:grpSpPr>
          <a:xfrm>
            <a:off x="103449" y="5260967"/>
            <a:ext cx="1485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19" name="Freeform: Shape 1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ChangeAspect="1"/>
          </p:cNvSpPr>
          <p:nvPr/>
        </p:nvSpPr>
        <p:spPr>
          <a:xfrm rot="2700000">
            <a:off x="7991208" y="329137"/>
            <a:ext cx="1080000" cy="947210"/>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0" name="Oval 19">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p:nvPr/>
        </p:nvSpPr>
        <p:spPr>
          <a:xfrm rot="8100000">
            <a:off x="8137008" y="518342"/>
            <a:ext cx="405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5" name="Oval 24">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ChangeAspect="1"/>
          </p:cNvSpPr>
          <p:nvPr/>
        </p:nvSpPr>
        <p:spPr>
          <a:xfrm>
            <a:off x="1350602" y="247285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5" name="Title 1">
            <a:extLst>
              <a:ext uri="{FF2B5EF4-FFF2-40B4-BE49-F238E27FC236}">
                <a16:creationId xmlns:a16="http://schemas.microsoft.com/office/drawing/2014/main" id="{EBCCE83C-72C8-4181-8D03-7CFB23A6FF2D}"/>
              </a:ext>
            </a:extLst>
          </p:cNvPr>
          <p:cNvSpPr>
            <a:spLocks noGrp="1"/>
          </p:cNvSpPr>
          <p:nvPr>
            <p:ph type="title"/>
          </p:nvPr>
        </p:nvSpPr>
        <p:spPr>
          <a:xfrm>
            <a:off x="413147" y="549275"/>
            <a:ext cx="8323163" cy="1332000"/>
          </a:xfrm>
        </p:spPr>
        <p:txBody>
          <a:bodyPr vert="horz" wrap="square" lIns="0" tIns="0" rIns="0" bIns="0" rtlCol="0" anchor="t" anchorCtr="0">
            <a:noAutofit/>
          </a:bodyPr>
          <a:lstStyle>
            <a:lvl1pPr>
              <a:defRPr lang="en-US" sz="3600" dirty="0"/>
            </a:lvl1pPr>
          </a:lstStyle>
          <a:p>
            <a:pPr lvl="0">
              <a:lnSpc>
                <a:spcPct val="100000"/>
              </a:lnSpc>
            </a:pPr>
            <a:r>
              <a:rPr lang="en-US"/>
              <a:t>Click to edit Master title style</a:t>
            </a:r>
            <a:endParaRPr lang="en-US" dirty="0"/>
          </a:p>
        </p:txBody>
      </p:sp>
      <p:sp>
        <p:nvSpPr>
          <p:cNvPr id="16" name="Text Placeholder 2">
            <a:extLst>
              <a:ext uri="{FF2B5EF4-FFF2-40B4-BE49-F238E27FC236}">
                <a16:creationId xmlns:a16="http://schemas.microsoft.com/office/drawing/2014/main" id="{C6FCDFCC-38D1-43A4-918F-491DBA6B2CF6}"/>
              </a:ext>
            </a:extLst>
          </p:cNvPr>
          <p:cNvSpPr>
            <a:spLocks noGrp="1"/>
          </p:cNvSpPr>
          <p:nvPr>
            <p:ph type="body" idx="1"/>
          </p:nvPr>
        </p:nvSpPr>
        <p:spPr>
          <a:xfrm>
            <a:off x="413148" y="1731375"/>
            <a:ext cx="2672952" cy="535354"/>
          </a:xfrm>
        </p:spPr>
        <p:txBody>
          <a:bodyPr anchor="b">
            <a:noAutofit/>
          </a:bodyPr>
          <a:lstStyle>
            <a:lvl1pPr marL="0" indent="0">
              <a:buNone/>
              <a:defRPr sz="1500" b="0" cap="all" spc="150" baseline="0">
                <a:solidFill>
                  <a:schemeClr val="tx1"/>
                </a:solidFill>
                <a:latin typeface="+mn-lt"/>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7" name="Content Placeholder 3">
            <a:extLst>
              <a:ext uri="{FF2B5EF4-FFF2-40B4-BE49-F238E27FC236}">
                <a16:creationId xmlns:a16="http://schemas.microsoft.com/office/drawing/2014/main" id="{8A9CB740-8581-4D62-8481-7ECBBEDA7219}"/>
              </a:ext>
            </a:extLst>
          </p:cNvPr>
          <p:cNvSpPr>
            <a:spLocks noGrp="1"/>
          </p:cNvSpPr>
          <p:nvPr>
            <p:ph sz="half" idx="2"/>
          </p:nvPr>
        </p:nvSpPr>
        <p:spPr>
          <a:xfrm>
            <a:off x="419607" y="2432305"/>
            <a:ext cx="2672952" cy="3515555"/>
          </a:xfrm>
        </p:spPr>
        <p:txBody>
          <a:bodyPr>
            <a:noAutofit/>
          </a:bodyPr>
          <a:lstStyle>
            <a:lvl1pPr>
              <a:defRPr sz="1350"/>
            </a:lvl1pPr>
            <a:lvl2pPr>
              <a:defRPr sz="1350"/>
            </a:lvl2pPr>
            <a:lvl3pPr>
              <a:defRPr sz="1350"/>
            </a:lvl3pPr>
            <a:lvl4pPr>
              <a:defRPr sz="1350"/>
            </a:lvl4pPr>
            <a:lvl5pPr>
              <a:defRPr sz="13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Text Placeholder 4">
            <a:extLst>
              <a:ext uri="{FF2B5EF4-FFF2-40B4-BE49-F238E27FC236}">
                <a16:creationId xmlns:a16="http://schemas.microsoft.com/office/drawing/2014/main" id="{AB16E493-D962-46EC-BBB8-D7E68A640438}"/>
              </a:ext>
            </a:extLst>
          </p:cNvPr>
          <p:cNvSpPr>
            <a:spLocks noGrp="1"/>
          </p:cNvSpPr>
          <p:nvPr>
            <p:ph type="body" sz="quarter" idx="13"/>
          </p:nvPr>
        </p:nvSpPr>
        <p:spPr>
          <a:xfrm>
            <a:off x="3256180" y="1731375"/>
            <a:ext cx="2674620" cy="535354"/>
          </a:xfrm>
        </p:spPr>
        <p:txBody>
          <a:bodyPr vert="horz" wrap="square" lIns="0" tIns="0" rIns="0" bIns="0" rtlCol="0" anchor="b">
            <a:noAutofit/>
          </a:bodyPr>
          <a:lstStyle>
            <a:lvl1pPr>
              <a:buNone/>
              <a:defRPr lang="en-US" sz="1500" b="0" cap="all" spc="150" baseline="0" dirty="0">
                <a:solidFill>
                  <a:schemeClr val="tx1"/>
                </a:solidFill>
              </a:defRPr>
            </a:lvl1pPr>
          </a:lstStyle>
          <a:p>
            <a:pPr marL="171450" lvl="0" indent="-171450"/>
            <a:r>
              <a:rPr lang="en-US"/>
              <a:t>Click to edit Master text styles</a:t>
            </a:r>
          </a:p>
        </p:txBody>
      </p:sp>
      <p:sp>
        <p:nvSpPr>
          <p:cNvPr id="23" name="Content Placeholder 5">
            <a:extLst>
              <a:ext uri="{FF2B5EF4-FFF2-40B4-BE49-F238E27FC236}">
                <a16:creationId xmlns:a16="http://schemas.microsoft.com/office/drawing/2014/main" id="{88CC7C67-1BA6-42A6-B9D3-8EDF70A3DB38}"/>
              </a:ext>
            </a:extLst>
          </p:cNvPr>
          <p:cNvSpPr>
            <a:spLocks noGrp="1"/>
          </p:cNvSpPr>
          <p:nvPr>
            <p:ph sz="quarter" idx="14"/>
          </p:nvPr>
        </p:nvSpPr>
        <p:spPr>
          <a:xfrm>
            <a:off x="3256180" y="2427371"/>
            <a:ext cx="2631566" cy="3515555"/>
          </a:xfrm>
        </p:spPr>
        <p:txBody>
          <a:bodyPr>
            <a:noAutofit/>
          </a:bodyPr>
          <a:lstStyle>
            <a:lvl1pPr>
              <a:defRPr sz="1275"/>
            </a:lvl1pPr>
            <a:lvl2pPr>
              <a:defRPr sz="1275"/>
            </a:lvl2pPr>
            <a:lvl3pPr>
              <a:defRPr sz="1275"/>
            </a:lvl3pPr>
            <a:lvl4pPr>
              <a:defRPr sz="1275"/>
            </a:lvl4pPr>
            <a:lvl5pPr>
              <a:defRPr sz="12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8" name="Text Placeholder 4">
            <a:extLst>
              <a:ext uri="{FF2B5EF4-FFF2-40B4-BE49-F238E27FC236}">
                <a16:creationId xmlns:a16="http://schemas.microsoft.com/office/drawing/2014/main" id="{C17092A6-D0E6-4EF2-B3B8-AE35438D4D77}"/>
              </a:ext>
            </a:extLst>
          </p:cNvPr>
          <p:cNvSpPr>
            <a:spLocks noGrp="1"/>
          </p:cNvSpPr>
          <p:nvPr>
            <p:ph type="body" sz="quarter" idx="3" hasCustomPrompt="1"/>
          </p:nvPr>
        </p:nvSpPr>
        <p:spPr>
          <a:xfrm>
            <a:off x="6104744" y="1731375"/>
            <a:ext cx="2674620" cy="535354"/>
          </a:xfrm>
        </p:spPr>
        <p:txBody>
          <a:bodyPr vert="horz" wrap="square" lIns="0" tIns="0" rIns="0" bIns="0" rtlCol="0" anchor="b">
            <a:noAutofit/>
          </a:bodyPr>
          <a:lstStyle>
            <a:lvl1pPr>
              <a:buNone/>
              <a:defRPr lang="en-US" sz="1500" b="0" cap="all" spc="150" baseline="0" dirty="0">
                <a:solidFill>
                  <a:schemeClr val="tx1"/>
                </a:solidFill>
              </a:defRPr>
            </a:lvl1pPr>
          </a:lstStyle>
          <a:p>
            <a:pPr marL="171450" lvl="0" indent="-171450"/>
            <a:r>
              <a:rPr lang="en-US" dirty="0"/>
              <a:t>Click to EDIT</a:t>
            </a:r>
          </a:p>
        </p:txBody>
      </p:sp>
      <p:sp>
        <p:nvSpPr>
          <p:cNvPr id="21" name="Content Placeholder 5">
            <a:extLst>
              <a:ext uri="{FF2B5EF4-FFF2-40B4-BE49-F238E27FC236}">
                <a16:creationId xmlns:a16="http://schemas.microsoft.com/office/drawing/2014/main" id="{4534254A-2561-400F-87CB-18A8D3538124}"/>
              </a:ext>
            </a:extLst>
          </p:cNvPr>
          <p:cNvSpPr>
            <a:spLocks noGrp="1"/>
          </p:cNvSpPr>
          <p:nvPr>
            <p:ph sz="quarter" idx="4"/>
          </p:nvPr>
        </p:nvSpPr>
        <p:spPr>
          <a:xfrm>
            <a:off x="6104745" y="2427371"/>
            <a:ext cx="2631566" cy="3515555"/>
          </a:xfrm>
        </p:spPr>
        <p:txBody>
          <a:bodyPr>
            <a:noAutofit/>
          </a:bodyPr>
          <a:lstStyle>
            <a:lvl1pPr>
              <a:defRPr sz="1275"/>
            </a:lvl1pPr>
            <a:lvl2pPr>
              <a:defRPr sz="1275"/>
            </a:lvl2pPr>
            <a:lvl3pPr>
              <a:defRPr sz="1275"/>
            </a:lvl3pPr>
            <a:lvl4pPr>
              <a:defRPr sz="1275"/>
            </a:lvl4pPr>
            <a:lvl5pPr>
              <a:defRPr sz="1275"/>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228520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2_Summary">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E949202B-67AE-417A-A336-DF5257FFDCF0}"/>
              </a:ext>
            </a:extLst>
          </p:cNvPr>
          <p:cNvSpPr>
            <a:spLocks noGrp="1"/>
          </p:cNvSpPr>
          <p:nvPr>
            <p:ph type="title"/>
          </p:nvPr>
        </p:nvSpPr>
        <p:spPr>
          <a:xfrm>
            <a:off x="413147" y="4508501"/>
            <a:ext cx="3375422" cy="1562959"/>
          </a:xfrm>
        </p:spPr>
        <p:txBody>
          <a:bodyPr wrap="square" anchor="t" anchorCtr="0">
            <a:noAutofit/>
          </a:bodyPr>
          <a:lstStyle/>
          <a:p>
            <a:r>
              <a:rPr lang="en-US"/>
              <a:t>Click to edit Master title style</a:t>
            </a:r>
          </a:p>
        </p:txBody>
      </p:sp>
      <p:sp>
        <p:nvSpPr>
          <p:cNvPr id="10" name="Picture Placeholder 9">
            <a:extLst>
              <a:ext uri="{FF2B5EF4-FFF2-40B4-BE49-F238E27FC236}">
                <a16:creationId xmlns:a16="http://schemas.microsoft.com/office/drawing/2014/main" id="{1786D546-2834-435F-950F-DCEFE654B3B1}"/>
              </a:ext>
            </a:extLst>
          </p:cNvPr>
          <p:cNvSpPr>
            <a:spLocks noGrp="1"/>
          </p:cNvSpPr>
          <p:nvPr>
            <p:ph type="pic" sz="quarter" idx="13"/>
          </p:nvPr>
        </p:nvSpPr>
        <p:spPr>
          <a:xfrm>
            <a:off x="0" y="0"/>
            <a:ext cx="9144000" cy="3776472"/>
          </a:xfrm>
          <a:solidFill>
            <a:schemeClr val="accent5"/>
          </a:solidFill>
        </p:spPr>
        <p:txBody>
          <a:bodyPr>
            <a:noAutofit/>
          </a:bodyPr>
          <a:lstStyle/>
          <a:p>
            <a:r>
              <a:rPr lang="en-US"/>
              <a:t>Click icon to add picture</a:t>
            </a:r>
          </a:p>
        </p:txBody>
      </p:sp>
      <p:sp>
        <p:nvSpPr>
          <p:cNvPr id="7" name="Content Placeholder 6">
            <a:extLst>
              <a:ext uri="{FF2B5EF4-FFF2-40B4-BE49-F238E27FC236}">
                <a16:creationId xmlns:a16="http://schemas.microsoft.com/office/drawing/2014/main" id="{3BD763BD-EAC5-4DB8-81AF-9743BB6A9576}"/>
              </a:ext>
            </a:extLst>
          </p:cNvPr>
          <p:cNvSpPr>
            <a:spLocks noGrp="1"/>
          </p:cNvSpPr>
          <p:nvPr>
            <p:ph sz="quarter" idx="15"/>
          </p:nvPr>
        </p:nvSpPr>
        <p:spPr>
          <a:xfrm>
            <a:off x="3946808" y="4508500"/>
            <a:ext cx="4666059" cy="1563688"/>
          </a:xfrm>
        </p:spPr>
        <p:txBody>
          <a:bodyPr>
            <a:noAutofit/>
          </a:bodyPr>
          <a:lstStyle>
            <a:lvl1pPr marL="0" indent="0">
              <a:buNone/>
              <a:defRPr sz="1500"/>
            </a:lvl1pPr>
            <a:lvl2pPr>
              <a:buNone/>
              <a:defRPr sz="1425"/>
            </a:lvl2pPr>
            <a:lvl3pPr>
              <a:buNone/>
              <a:defRPr sz="1425"/>
            </a:lvl3pPr>
            <a:lvl4pPr>
              <a:buNone/>
              <a:defRPr sz="1425"/>
            </a:lvl4pPr>
            <a:lvl5pPr>
              <a:buNone/>
              <a:defRPr sz="1425"/>
            </a:lvl5pPr>
          </a:lstStyle>
          <a:p>
            <a:pPr lvl="0"/>
            <a:r>
              <a:rPr lang="en-US"/>
              <a:t>Click to edit Master text styles</a:t>
            </a:r>
          </a:p>
        </p:txBody>
      </p:sp>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8" name="Oval 7">
            <a:extLst>
              <a:ext uri="{FF2B5EF4-FFF2-40B4-BE49-F238E27FC236}">
                <a16:creationId xmlns:a16="http://schemas.microsoft.com/office/drawing/2014/main" id="{446AF837-10C6-44A5-B8D6-960A57487B43}"/>
              </a:ext>
              <a:ext uri="{C183D7F6-B498-43B3-948B-1728B52AA6E4}">
                <adec:decorative xmlns:adec="http://schemas.microsoft.com/office/drawing/2017/decorative" val="1"/>
              </a:ext>
            </a:extLst>
          </p:cNvPr>
          <p:cNvSpPr>
            <a:spLocks noChangeAspect="1"/>
          </p:cNvSpPr>
          <p:nvPr userDrawn="1"/>
        </p:nvSpPr>
        <p:spPr>
          <a:xfrm>
            <a:off x="919330" y="385222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Tree>
    <p:extLst>
      <p:ext uri="{BB962C8B-B14F-4D97-AF65-F5344CB8AC3E}">
        <p14:creationId xmlns:p14="http://schemas.microsoft.com/office/powerpoint/2010/main" val="1425477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3_Closing">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97246E34-E6EE-4BF3-A0D3-A20868B5A594}"/>
              </a:ext>
            </a:extLst>
          </p:cNvPr>
          <p:cNvSpPr>
            <a:spLocks noGrp="1"/>
          </p:cNvSpPr>
          <p:nvPr>
            <p:ph type="ctrTitle"/>
          </p:nvPr>
        </p:nvSpPr>
        <p:spPr>
          <a:xfrm>
            <a:off x="413148" y="549275"/>
            <a:ext cx="4077890" cy="2986234"/>
          </a:xfrm>
        </p:spPr>
        <p:txBody>
          <a:bodyPr anchor="b" anchorCtr="0">
            <a:noAutofit/>
          </a:bodyPr>
          <a:lstStyle/>
          <a:p>
            <a:r>
              <a:rPr lang="en-US"/>
              <a:t>Click to edit Master title style</a:t>
            </a:r>
            <a:endParaRPr lang="en-US" dirty="0"/>
          </a:p>
        </p:txBody>
      </p:sp>
      <p:sp>
        <p:nvSpPr>
          <p:cNvPr id="31" name="Subtitle 2">
            <a:extLst>
              <a:ext uri="{FF2B5EF4-FFF2-40B4-BE49-F238E27FC236}">
                <a16:creationId xmlns:a16="http://schemas.microsoft.com/office/drawing/2014/main" id="{45BE5FFB-47D1-4474-B6CA-C3C936DF285E}"/>
              </a:ext>
            </a:extLst>
          </p:cNvPr>
          <p:cNvSpPr>
            <a:spLocks noGrp="1"/>
          </p:cNvSpPr>
          <p:nvPr>
            <p:ph type="subTitle" idx="1"/>
          </p:nvPr>
        </p:nvSpPr>
        <p:spPr>
          <a:xfrm>
            <a:off x="413148" y="3827610"/>
            <a:ext cx="4077890" cy="2265216"/>
          </a:xfrm>
        </p:spPr>
        <p:txBody>
          <a:bodyPr>
            <a:noAutofit/>
          </a:bodyPr>
          <a:lstStyle>
            <a:lvl1pPr>
              <a:buNone/>
              <a:defRPr sz="1800"/>
            </a:lvl1pPr>
          </a:lstStyle>
          <a:p>
            <a:r>
              <a:rPr lang="en-US">
                <a:solidFill>
                  <a:schemeClr val="tx1">
                    <a:alpha val="60000"/>
                  </a:schemeClr>
                </a:solidFill>
              </a:rPr>
              <a:t>Click to edit Master subtitle style</a:t>
            </a:r>
            <a:endParaRPr lang="en-US" dirty="0">
              <a:solidFill>
                <a:schemeClr val="tx1">
                  <a:alpha val="60000"/>
                </a:schemeClr>
              </a:solidFill>
            </a:endParaRPr>
          </a:p>
        </p:txBody>
      </p:sp>
      <p:sp>
        <p:nvSpPr>
          <p:cNvPr id="40" name="Picture Placeholder 39">
            <a:extLst>
              <a:ext uri="{FF2B5EF4-FFF2-40B4-BE49-F238E27FC236}">
                <a16:creationId xmlns:a16="http://schemas.microsoft.com/office/drawing/2014/main" id="{008D9209-1A62-4AC3-BF92-94348A9BC06B}"/>
              </a:ext>
            </a:extLst>
          </p:cNvPr>
          <p:cNvSpPr>
            <a:spLocks noGrp="1"/>
          </p:cNvSpPr>
          <p:nvPr>
            <p:ph type="pic" sz="quarter" idx="15"/>
          </p:nvPr>
        </p:nvSpPr>
        <p:spPr>
          <a:xfrm>
            <a:off x="4917186" y="548640"/>
            <a:ext cx="3813048" cy="2880360"/>
          </a:xfrm>
          <a:solidFill>
            <a:schemeClr val="accent5"/>
          </a:solidFill>
        </p:spPr>
        <p:txBody>
          <a:bodyPr>
            <a:noAutofit/>
          </a:bodyPr>
          <a:lstStyle/>
          <a:p>
            <a:r>
              <a:rPr lang="en-US"/>
              <a:t>Click icon to add picture</a:t>
            </a:r>
            <a:endParaRPr lang="en-US" dirty="0"/>
          </a:p>
        </p:txBody>
      </p:sp>
      <p:sp>
        <p:nvSpPr>
          <p:cNvPr id="42" name="Picture Placeholder 41">
            <a:extLst>
              <a:ext uri="{FF2B5EF4-FFF2-40B4-BE49-F238E27FC236}">
                <a16:creationId xmlns:a16="http://schemas.microsoft.com/office/drawing/2014/main" id="{FADBFB6B-1787-4549-91B6-D748C66B13C6}"/>
              </a:ext>
            </a:extLst>
          </p:cNvPr>
          <p:cNvSpPr>
            <a:spLocks noGrp="1"/>
          </p:cNvSpPr>
          <p:nvPr>
            <p:ph type="pic" sz="quarter" idx="16"/>
          </p:nvPr>
        </p:nvSpPr>
        <p:spPr>
          <a:xfrm>
            <a:off x="4917186" y="3429000"/>
            <a:ext cx="3813048" cy="2880360"/>
          </a:xfrm>
          <a:solidFill>
            <a:schemeClr val="accent5"/>
          </a:solidFill>
        </p:spPr>
        <p:txBody>
          <a:bodyPr>
            <a:noAutofit/>
          </a:bodyPr>
          <a:lstStyle/>
          <a:p>
            <a:r>
              <a:rPr lang="en-US"/>
              <a:t>Click icon to add picture</a:t>
            </a:r>
          </a:p>
        </p:txBody>
      </p:sp>
      <p:grpSp>
        <p:nvGrpSpPr>
          <p:cNvPr id="43" name="Group 42">
            <a:extLst>
              <a:ext uri="{FF2B5EF4-FFF2-40B4-BE49-F238E27FC236}">
                <a16:creationId xmlns:a16="http://schemas.microsoft.com/office/drawing/2014/main" id="{06966E3E-9B30-4375-AC9A-23256CC87D25}"/>
              </a:ext>
              <a:ext uri="{C183D7F6-B498-43B3-948B-1728B52AA6E4}">
                <adec:decorative xmlns:adec="http://schemas.microsoft.com/office/drawing/2017/decorative" val="1"/>
              </a:ext>
            </a:extLst>
          </p:cNvPr>
          <p:cNvGrpSpPr/>
          <p:nvPr userDrawn="1"/>
        </p:nvGrpSpPr>
        <p:grpSpPr>
          <a:xfrm>
            <a:off x="8371010" y="125400"/>
            <a:ext cx="1053524" cy="1155641"/>
            <a:chOff x="11161347" y="125399"/>
            <a:chExt cx="1404698" cy="1155641"/>
          </a:xfrm>
        </p:grpSpPr>
        <p:sp>
          <p:nvSpPr>
            <p:cNvPr id="44" name="Freeform: Shape 43">
              <a:extLst>
                <a:ext uri="{FF2B5EF4-FFF2-40B4-BE49-F238E27FC236}">
                  <a16:creationId xmlns:a16="http://schemas.microsoft.com/office/drawing/2014/main" id="{4EBBC5A2-A37E-47DF-9230-9A75067F1883}"/>
                </a:ext>
              </a:extLst>
            </p:cNvPr>
            <p:cNvSpPr>
              <a:spLocks noChangeAspect="1"/>
            </p:cNvSpPr>
            <p:nvPr/>
          </p:nvSpPr>
          <p:spPr>
            <a:xfrm rot="18900000">
              <a:off x="11161347" y="125399"/>
              <a:ext cx="1341675" cy="926985"/>
            </a:xfrm>
            <a:custGeom>
              <a:avLst/>
              <a:gdLst>
                <a:gd name="connsiteX0" fmla="*/ 1049126 w 1341675"/>
                <a:gd name="connsiteY0" fmla="*/ 8962 h 926985"/>
                <a:gd name="connsiteX1" fmla="*/ 1341675 w 1341675"/>
                <a:gd name="connsiteY1" fmla="*/ 301511 h 926985"/>
                <a:gd name="connsiteX2" fmla="*/ 1130649 w 1341675"/>
                <a:gd name="connsiteY2" fmla="*/ 512537 h 926985"/>
                <a:gd name="connsiteX3" fmla="*/ 1107397 w 1341675"/>
                <a:gd name="connsiteY3" fmla="*/ 499917 h 926985"/>
                <a:gd name="connsiteX4" fmla="*/ 926985 w 1341675"/>
                <a:gd name="connsiteY4" fmla="*/ 463493 h 926985"/>
                <a:gd name="connsiteX5" fmla="*/ 463493 w 1341675"/>
                <a:gd name="connsiteY5" fmla="*/ 926985 h 926985"/>
                <a:gd name="connsiteX6" fmla="*/ 0 w 1341675"/>
                <a:gd name="connsiteY6" fmla="*/ 926985 h 926985"/>
                <a:gd name="connsiteX7" fmla="*/ 926985 w 1341675"/>
                <a:gd name="connsiteY7" fmla="*/ 0 h 926985"/>
                <a:gd name="connsiteX8" fmla="*/ 1021763 w 1341675"/>
                <a:gd name="connsiteY8" fmla="*/ 4786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1675" h="926985">
                  <a:moveTo>
                    <a:pt x="1049126" y="8962"/>
                  </a:moveTo>
                  <a:lnTo>
                    <a:pt x="1341675" y="301511"/>
                  </a:lnTo>
                  <a:lnTo>
                    <a:pt x="1130649" y="512537"/>
                  </a:lnTo>
                  <a:lnTo>
                    <a:pt x="1107397" y="499917"/>
                  </a:lnTo>
                  <a:cubicBezTo>
                    <a:pt x="1051945" y="476462"/>
                    <a:pt x="990979" y="463493"/>
                    <a:pt x="926985" y="463493"/>
                  </a:cubicBezTo>
                  <a:cubicBezTo>
                    <a:pt x="671005" y="463493"/>
                    <a:pt x="463493" y="671005"/>
                    <a:pt x="463493" y="926985"/>
                  </a:cubicBezTo>
                  <a:lnTo>
                    <a:pt x="0" y="926985"/>
                  </a:lnTo>
                  <a:cubicBezTo>
                    <a:pt x="0" y="415026"/>
                    <a:pt x="415025" y="0"/>
                    <a:pt x="926985" y="0"/>
                  </a:cubicBezTo>
                  <a:cubicBezTo>
                    <a:pt x="958982" y="0"/>
                    <a:pt x="990601" y="1621"/>
                    <a:pt x="1021763" y="4786"/>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tx1"/>
                </a:solidFill>
              </a:endParaRPr>
            </a:p>
          </p:txBody>
        </p:sp>
        <p:sp>
          <p:nvSpPr>
            <p:cNvPr id="45" name="Oval 44">
              <a:extLst>
                <a:ext uri="{FF2B5EF4-FFF2-40B4-BE49-F238E27FC236}">
                  <a16:creationId xmlns:a16="http://schemas.microsoft.com/office/drawing/2014/main" id="{11781B9A-C230-4FFC-90A8-E0571B1DEDA7}"/>
                </a:ext>
              </a:extLst>
            </p:cNvPr>
            <p:cNvSpPr/>
            <p:nvPr/>
          </p:nvSpPr>
          <p:spPr>
            <a:xfrm rot="2700000">
              <a:off x="11798454" y="994196"/>
              <a:ext cx="107098" cy="466589"/>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46" name="Freeform: Shape 45">
              <a:extLst>
                <a:ext uri="{FF2B5EF4-FFF2-40B4-BE49-F238E27FC236}">
                  <a16:creationId xmlns:a16="http://schemas.microsoft.com/office/drawing/2014/main" id="{3295925C-3570-40F1-B3CE-07D947ED4643}"/>
                </a:ext>
              </a:extLst>
            </p:cNvPr>
            <p:cNvSpPr>
              <a:spLocks noChangeAspect="1"/>
            </p:cNvSpPr>
            <p:nvPr/>
          </p:nvSpPr>
          <p:spPr>
            <a:xfrm rot="18900000">
              <a:off x="11228590" y="129580"/>
              <a:ext cx="1337455" cy="1042921"/>
            </a:xfrm>
            <a:custGeom>
              <a:avLst/>
              <a:gdLst>
                <a:gd name="connsiteX0" fmla="*/ 1084058 w 1337455"/>
                <a:gd name="connsiteY0" fmla="*/ 16081 h 1042921"/>
                <a:gd name="connsiteX1" fmla="*/ 1337455 w 1337455"/>
                <a:gd name="connsiteY1" fmla="*/ 269477 h 1042921"/>
                <a:gd name="connsiteX2" fmla="*/ 1060775 w 1337455"/>
                <a:gd name="connsiteY2" fmla="*/ 546158 h 1042921"/>
                <a:gd name="connsiteX3" fmla="*/ 1020394 w 1337455"/>
                <a:gd name="connsiteY3" fmla="*/ 532055 h 1042921"/>
                <a:gd name="connsiteX4" fmla="*/ 926985 w 1337455"/>
                <a:gd name="connsiteY4" fmla="*/ 521461 h 1042921"/>
                <a:gd name="connsiteX5" fmla="*/ 463492 w 1337455"/>
                <a:gd name="connsiteY5" fmla="*/ 1042921 h 1042921"/>
                <a:gd name="connsiteX6" fmla="*/ 0 w 1337455"/>
                <a:gd name="connsiteY6" fmla="*/ 1042921 h 1042921"/>
                <a:gd name="connsiteX7" fmla="*/ 926984 w 1337455"/>
                <a:gd name="connsiteY7" fmla="*/ 0 h 1042921"/>
                <a:gd name="connsiteX8" fmla="*/ 1021763 w 1337455"/>
                <a:gd name="connsiteY8" fmla="*/ 5384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7455" h="1042921">
                  <a:moveTo>
                    <a:pt x="1084058" y="16081"/>
                  </a:moveTo>
                  <a:lnTo>
                    <a:pt x="1337455" y="269477"/>
                  </a:lnTo>
                  <a:lnTo>
                    <a:pt x="1060775" y="546158"/>
                  </a:lnTo>
                  <a:lnTo>
                    <a:pt x="1020394" y="532055"/>
                  </a:lnTo>
                  <a:cubicBezTo>
                    <a:pt x="990222" y="525109"/>
                    <a:pt x="958982" y="521461"/>
                    <a:pt x="926985" y="521461"/>
                  </a:cubicBezTo>
                  <a:cubicBezTo>
                    <a:pt x="671005" y="521461"/>
                    <a:pt x="463493" y="754927"/>
                    <a:pt x="463492" y="1042921"/>
                  </a:cubicBezTo>
                  <a:lnTo>
                    <a:pt x="0" y="1042921"/>
                  </a:lnTo>
                  <a:cubicBezTo>
                    <a:pt x="0" y="466932"/>
                    <a:pt x="415025" y="0"/>
                    <a:pt x="926984" y="0"/>
                  </a:cubicBezTo>
                  <a:cubicBezTo>
                    <a:pt x="958982" y="0"/>
                    <a:pt x="990600" y="1824"/>
                    <a:pt x="1021763" y="5384"/>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solidFill>
                  <a:schemeClr val="tx1"/>
                </a:solidFill>
              </a:endParaRPr>
            </a:p>
          </p:txBody>
        </p:sp>
      </p:grpSp>
      <p:grpSp>
        <p:nvGrpSpPr>
          <p:cNvPr id="15" name="Group 14">
            <a:extLst>
              <a:ext uri="{FF2B5EF4-FFF2-40B4-BE49-F238E27FC236}">
                <a16:creationId xmlns:a16="http://schemas.microsoft.com/office/drawing/2014/main" id="{394664AE-6DC5-428F-9AC4-5A8F67571F72}"/>
              </a:ext>
              <a:ext uri="{C183D7F6-B498-43B3-948B-1728B52AA6E4}">
                <adec:decorative xmlns:adec="http://schemas.microsoft.com/office/drawing/2017/decorative" val="1"/>
              </a:ext>
            </a:extLst>
          </p:cNvPr>
          <p:cNvGrpSpPr/>
          <p:nvPr userDrawn="1"/>
        </p:nvGrpSpPr>
        <p:grpSpPr>
          <a:xfrm>
            <a:off x="445527" y="5610392"/>
            <a:ext cx="500852" cy="631474"/>
            <a:chOff x="10478914" y="1506691"/>
            <a:chExt cx="667802" cy="631474"/>
          </a:xfrm>
        </p:grpSpPr>
        <p:sp>
          <p:nvSpPr>
            <p:cNvPr id="16" name="Freeform: Shape 15">
              <a:extLst>
                <a:ext uri="{FF2B5EF4-FFF2-40B4-BE49-F238E27FC236}">
                  <a16:creationId xmlns:a16="http://schemas.microsoft.com/office/drawing/2014/main" id="{8288F304-7DF7-42FB-BD6F-D575128A1DDE}"/>
                </a:ext>
              </a:extLst>
            </p:cNvPr>
            <p:cNvSpPr>
              <a:spLocks noChangeAspect="1"/>
            </p:cNvSpPr>
            <p:nvPr/>
          </p:nvSpPr>
          <p:spPr>
            <a:xfrm rot="8100000">
              <a:off x="10606715" y="1506691"/>
              <a:ext cx="540001"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80000"/>
                    <a:lumOff val="20000"/>
                  </a:schemeClr>
                </a:gs>
                <a:gs pos="100000">
                  <a:schemeClr val="bg2"/>
                </a:gs>
              </a:gsLst>
              <a:lin ang="600000" scaled="0"/>
            </a:gradFill>
            <a:ln>
              <a:noFill/>
            </a:ln>
            <a:effectLst>
              <a:innerShdw blurRad="101600" dist="50800" dir="732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21" name="Oval 20">
              <a:extLst>
                <a:ext uri="{FF2B5EF4-FFF2-40B4-BE49-F238E27FC236}">
                  <a16:creationId xmlns:a16="http://schemas.microsoft.com/office/drawing/2014/main" id="{104835D9-7DE9-4DDD-A6C2-1C526822700A}"/>
                </a:ext>
              </a:extLst>
            </p:cNvPr>
            <p:cNvSpPr/>
            <p:nvPr/>
          </p:nvSpPr>
          <p:spPr>
            <a:xfrm rot="13500000">
              <a:off x="10613915" y="1424627"/>
              <a:ext cx="270000" cy="540001"/>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5" name="Date Placeholder 4">
            <a:extLst>
              <a:ext uri="{FF2B5EF4-FFF2-40B4-BE49-F238E27FC236}">
                <a16:creationId xmlns:a16="http://schemas.microsoft.com/office/drawing/2014/main" id="{E57D2D6F-49E8-4217-A908-2D9E4358358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91C4440-6B8D-4A24-A807-8B1302A3DFAF}"/>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76CFE189-E20B-4108-B290-24442433651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7" name="Oval 16">
            <a:extLst>
              <a:ext uri="{FF2B5EF4-FFF2-40B4-BE49-F238E27FC236}">
                <a16:creationId xmlns:a16="http://schemas.microsoft.com/office/drawing/2014/main" id="{83C43C1C-00B3-40E0-B073-B8C56206D07D}"/>
              </a:ext>
              <a:ext uri="{C183D7F6-B498-43B3-948B-1728B52AA6E4}">
                <adec:decorative xmlns:adec="http://schemas.microsoft.com/office/drawing/2017/decorative" val="1"/>
              </a:ext>
            </a:extLst>
          </p:cNvPr>
          <p:cNvSpPr>
            <a:spLocks noChangeAspect="1"/>
          </p:cNvSpPr>
          <p:nvPr userDrawn="1"/>
        </p:nvSpPr>
        <p:spPr>
          <a:xfrm>
            <a:off x="3977884" y="5427212"/>
            <a:ext cx="810000" cy="1080000"/>
          </a:xfrm>
          <a:prstGeom prst="ellipse">
            <a:avLst/>
          </a:prstGeom>
          <a:gradFill flip="none" rotWithShape="1">
            <a:gsLst>
              <a:gs pos="100000">
                <a:schemeClr val="bg2">
                  <a:lumMod val="50000"/>
                  <a:lumOff val="50000"/>
                </a:schemeClr>
              </a:gs>
              <a:gs pos="60000">
                <a:schemeClr val="bg2">
                  <a:lumMod val="100000"/>
                </a:schemeClr>
              </a:gs>
            </a:gsLst>
            <a:path path="circle">
              <a:fillToRect l="100000" b="100000"/>
            </a:path>
            <a:tileRect t="-100000" r="-100000"/>
          </a:gradFill>
          <a:ln>
            <a:noFill/>
          </a:ln>
          <a:effectLst>
            <a:innerShdw blurRad="254000" dist="127000" dir="2700000">
              <a:schemeClr val="accent1">
                <a:lumMod val="60000"/>
                <a:lumOff val="40000"/>
                <a:alpha val="4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Tree>
    <p:extLst>
      <p:ext uri="{BB962C8B-B14F-4D97-AF65-F5344CB8AC3E}">
        <p14:creationId xmlns:p14="http://schemas.microsoft.com/office/powerpoint/2010/main" val="7273191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77394-0A20-4CF6-9066-CFC2C1C9D30F}"/>
              </a:ext>
            </a:extLst>
          </p:cNvPr>
          <p:cNvSpPr>
            <a:spLocks noGrp="1"/>
          </p:cNvSpPr>
          <p:nvPr>
            <p:ph type="ctrTitle"/>
          </p:nvPr>
        </p:nvSpPr>
        <p:spPr>
          <a:xfrm>
            <a:off x="2519362" y="389841"/>
            <a:ext cx="6211490" cy="2954655"/>
          </a:xfrm>
        </p:spPr>
        <p:txBody>
          <a:bodyPr anchor="t" anchorCtr="0">
            <a:noAutofit/>
          </a:bodyPr>
          <a:lstStyle>
            <a:lvl1pPr algn="l">
              <a:lnSpc>
                <a:spcPct val="100000"/>
              </a:lnSpc>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F10971F-8922-4B23-9C80-0643D7E35026}"/>
              </a:ext>
            </a:extLst>
          </p:cNvPr>
          <p:cNvSpPr>
            <a:spLocks noGrp="1"/>
          </p:cNvSpPr>
          <p:nvPr>
            <p:ph type="subTitle" idx="1"/>
          </p:nvPr>
        </p:nvSpPr>
        <p:spPr>
          <a:xfrm>
            <a:off x="2519362" y="3536951"/>
            <a:ext cx="6211492" cy="2555874"/>
          </a:xfrm>
        </p:spPr>
        <p:txBody>
          <a:bodyPr>
            <a:noAutofit/>
          </a:bodyPr>
          <a:lstStyle>
            <a:lvl1pPr marL="0" indent="0" algn="l">
              <a:lnSpc>
                <a:spcPct val="100000"/>
              </a:lnSpc>
              <a:buNone/>
              <a:defRPr sz="1800">
                <a:solidFill>
                  <a:schemeClr val="tx1">
                    <a:alpha val="8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8B1BC074-1090-47AF-BDE8-3859BF574BA6}"/>
              </a:ext>
            </a:extLst>
          </p:cNvPr>
          <p:cNvSpPr>
            <a:spLocks noGrp="1"/>
          </p:cNvSpPr>
          <p:nvPr>
            <p:ph type="dt" sz="half" idx="10"/>
          </p:nvPr>
        </p:nvSpPr>
        <p:spPr/>
        <p:txBody>
          <a:bodyPr>
            <a:noAutofit/>
          </a:bodyPr>
          <a:lstStyle/>
          <a:p>
            <a:r>
              <a:rPr lang="en-US"/>
              <a:t>Tuesday, February 2, 20XX</a:t>
            </a:r>
            <a:endParaRPr lang="en-US" dirty="0"/>
          </a:p>
        </p:txBody>
      </p:sp>
      <p:sp>
        <p:nvSpPr>
          <p:cNvPr id="5" name="Footer Placeholder 4">
            <a:extLst>
              <a:ext uri="{FF2B5EF4-FFF2-40B4-BE49-F238E27FC236}">
                <a16:creationId xmlns:a16="http://schemas.microsoft.com/office/drawing/2014/main" id="{F1D6522F-D41A-4734-8BD1-BD6E5A37D04C}"/>
              </a:ext>
            </a:extLst>
          </p:cNvPr>
          <p:cNvSpPr>
            <a:spLocks noGrp="1"/>
          </p:cNvSpPr>
          <p:nvPr>
            <p:ph type="ftr" sz="quarter" idx="11"/>
          </p:nvPr>
        </p:nvSpPr>
        <p:spPr/>
        <p:txBody>
          <a:bodyPr>
            <a:noAutofit/>
          </a:bodyPr>
          <a:lstStyle/>
          <a:p>
            <a:r>
              <a:rPr lang="en-US"/>
              <a:t>Sample Footer Text</a:t>
            </a:r>
          </a:p>
        </p:txBody>
      </p:sp>
      <p:sp>
        <p:nvSpPr>
          <p:cNvPr id="6" name="Slide Number Placeholder 5">
            <a:extLst>
              <a:ext uri="{FF2B5EF4-FFF2-40B4-BE49-F238E27FC236}">
                <a16:creationId xmlns:a16="http://schemas.microsoft.com/office/drawing/2014/main" id="{D74D4206-406C-42A3-BBD4-44C04318093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
        <p:nvSpPr>
          <p:cNvPr id="19" name="Freeform: Shape 18">
            <a:extLst>
              <a:ext uri="{FF2B5EF4-FFF2-40B4-BE49-F238E27FC236}">
                <a16:creationId xmlns:a16="http://schemas.microsoft.com/office/drawing/2014/main" id="{82184FF4-7029-4ED7-813A-192E60608764}"/>
              </a:ext>
            </a:extLst>
          </p:cNvPr>
          <p:cNvSpPr>
            <a:spLocks noChangeAspect="1"/>
          </p:cNvSpPr>
          <p:nvPr/>
        </p:nvSpPr>
        <p:spPr>
          <a:xfrm rot="2700000">
            <a:off x="324334" y="639757"/>
            <a:ext cx="1080000" cy="947210"/>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0" name="Oval 19">
            <a:extLst>
              <a:ext uri="{FF2B5EF4-FFF2-40B4-BE49-F238E27FC236}">
                <a16:creationId xmlns:a16="http://schemas.microsoft.com/office/drawing/2014/main" id="{AAA7AB09-557C-41AD-9113-FF9F68FA1035}"/>
              </a:ext>
            </a:extLst>
          </p:cNvPr>
          <p:cNvSpPr/>
          <p:nvPr/>
        </p:nvSpPr>
        <p:spPr>
          <a:xfrm rot="8100000">
            <a:off x="470134" y="828962"/>
            <a:ext cx="405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25" name="Oval 24">
            <a:extLst>
              <a:ext uri="{FF2B5EF4-FFF2-40B4-BE49-F238E27FC236}">
                <a16:creationId xmlns:a16="http://schemas.microsoft.com/office/drawing/2014/main" id="{EF99ECAA-1F11-4937-BBA6-51935AB44C9D}"/>
              </a:ext>
            </a:extLst>
          </p:cNvPr>
          <p:cNvSpPr>
            <a:spLocks noChangeAspect="1"/>
          </p:cNvSpPr>
          <p:nvPr/>
        </p:nvSpPr>
        <p:spPr>
          <a:xfrm>
            <a:off x="1350602" y="247285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34" name="Group 33">
            <a:extLst>
              <a:ext uri="{FF2B5EF4-FFF2-40B4-BE49-F238E27FC236}">
                <a16:creationId xmlns:a16="http://schemas.microsoft.com/office/drawing/2014/main" id="{79DE9FAB-6BBA-4CFE-B67D-77B47F01ECA4}"/>
              </a:ext>
            </a:extLst>
          </p:cNvPr>
          <p:cNvGrpSpPr/>
          <p:nvPr/>
        </p:nvGrpSpPr>
        <p:grpSpPr>
          <a:xfrm>
            <a:off x="997464" y="4524379"/>
            <a:ext cx="1485001" cy="1363916"/>
            <a:chOff x="4879602" y="3781429"/>
            <a:chExt cx="1980001" cy="1363916"/>
          </a:xfrm>
        </p:grpSpPr>
        <p:sp>
          <p:nvSpPr>
            <p:cNvPr id="35" name="Freeform: Shape 34">
              <a:extLst>
                <a:ext uri="{FF2B5EF4-FFF2-40B4-BE49-F238E27FC236}">
                  <a16:creationId xmlns:a16="http://schemas.microsoft.com/office/drawing/2014/main" id="{79FAC916-D9BB-4794-81B4-7C47C67E850D}"/>
                </a:ext>
              </a:extLst>
            </p:cNvPr>
            <p:cNvSpPr>
              <a:spLocks noChangeAspect="1"/>
            </p:cNvSpPr>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p>
          </p:txBody>
        </p:sp>
        <p:sp>
          <p:nvSpPr>
            <p:cNvPr id="36" name="Freeform: Shape 35">
              <a:extLst>
                <a:ext uri="{FF2B5EF4-FFF2-40B4-BE49-F238E27FC236}">
                  <a16:creationId xmlns:a16="http://schemas.microsoft.com/office/drawing/2014/main" id="{B5CA2231-7A65-4D16-8400-A210CC41DB73}"/>
                </a:ext>
              </a:extLst>
            </p:cNvPr>
            <p:cNvSpPr>
              <a:spLocks noChangeAspect="1"/>
            </p:cNvSpPr>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350" dirty="0">
                <a:solidFill>
                  <a:schemeClr val="tx1"/>
                </a:solidFill>
              </a:endParaRPr>
            </a:p>
          </p:txBody>
        </p:sp>
        <p:sp>
          <p:nvSpPr>
            <p:cNvPr id="37" name="Oval 36">
              <a:extLst>
                <a:ext uri="{FF2B5EF4-FFF2-40B4-BE49-F238E27FC236}">
                  <a16:creationId xmlns:a16="http://schemas.microsoft.com/office/drawing/2014/main" id="{4B089C8C-B82B-4704-88E2-E857A5E21529}"/>
                </a:ext>
              </a:extLst>
            </p:cNvPr>
            <p:cNvSpPr/>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38" name="Oval 37">
              <a:extLst>
                <a:ext uri="{FF2B5EF4-FFF2-40B4-BE49-F238E27FC236}">
                  <a16:creationId xmlns:a16="http://schemas.microsoft.com/office/drawing/2014/main" id="{434B90C8-5B4D-456E-AD99-80EF748FDD72}"/>
                </a:ext>
              </a:extLst>
            </p:cNvPr>
            <p:cNvSpPr/>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Tree>
    <p:extLst>
      <p:ext uri="{BB962C8B-B14F-4D97-AF65-F5344CB8AC3E}">
        <p14:creationId xmlns:p14="http://schemas.microsoft.com/office/powerpoint/2010/main" val="34123629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2" name="Oval 21">
            <a:extLst>
              <a:ext uri="{FF2B5EF4-FFF2-40B4-BE49-F238E27FC236}">
                <a16:creationId xmlns:a16="http://schemas.microsoft.com/office/drawing/2014/main" id="{94729CA3-91C4-4A89-9448-A2F0E409177A}"/>
              </a:ext>
            </a:extLst>
          </p:cNvPr>
          <p:cNvSpPr>
            <a:spLocks noChangeAspect="1"/>
          </p:cNvSpPr>
          <p:nvPr/>
        </p:nvSpPr>
        <p:spPr>
          <a:xfrm>
            <a:off x="8302398" y="333375"/>
            <a:ext cx="270000" cy="36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13" name="Group 12">
            <a:extLst>
              <a:ext uri="{FF2B5EF4-FFF2-40B4-BE49-F238E27FC236}">
                <a16:creationId xmlns:a16="http://schemas.microsoft.com/office/drawing/2014/main" id="{168347B7-45FA-4A01-924D-DC385B720B3E}"/>
              </a:ext>
            </a:extLst>
          </p:cNvPr>
          <p:cNvGrpSpPr/>
          <p:nvPr/>
        </p:nvGrpSpPr>
        <p:grpSpPr>
          <a:xfrm>
            <a:off x="248839" y="5528198"/>
            <a:ext cx="473606" cy="667800"/>
            <a:chOff x="2994153" y="1378666"/>
            <a:chExt cx="631474" cy="667800"/>
          </a:xfrm>
        </p:grpSpPr>
        <p:sp>
          <p:nvSpPr>
            <p:cNvPr id="20" name="Freeform: Shape 19">
              <a:extLst>
                <a:ext uri="{FF2B5EF4-FFF2-40B4-BE49-F238E27FC236}">
                  <a16:creationId xmlns:a16="http://schemas.microsoft.com/office/drawing/2014/main" id="{31167DA1-25D1-4E60-A62E-42B6F56A96EC}"/>
                </a:ext>
              </a:extLst>
            </p:cNvPr>
            <p:cNvSpPr>
              <a:spLocks noChangeAspect="1"/>
            </p:cNvSpPr>
            <p:nvPr/>
          </p:nvSpPr>
          <p:spPr>
            <a:xfrm rot="2700000">
              <a:off x="3039890" y="1332929"/>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21" name="Oval 20">
              <a:extLst>
                <a:ext uri="{FF2B5EF4-FFF2-40B4-BE49-F238E27FC236}">
                  <a16:creationId xmlns:a16="http://schemas.microsoft.com/office/drawing/2014/main" id="{6B7B7215-A661-477E-91D0-CDBE5564D2B9}"/>
                </a:ext>
              </a:extLst>
            </p:cNvPr>
            <p:cNvSpPr/>
            <p:nvPr/>
          </p:nvSpPr>
          <p:spPr>
            <a:xfrm rot="8100000">
              <a:off x="3047090" y="1506466"/>
              <a:ext cx="270000" cy="54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2" name="Title 1">
            <a:extLst>
              <a:ext uri="{FF2B5EF4-FFF2-40B4-BE49-F238E27FC236}">
                <a16:creationId xmlns:a16="http://schemas.microsoft.com/office/drawing/2014/main" id="{8978E540-142B-4A82-9C3F-E61BC190AEED}"/>
              </a:ext>
            </a:extLst>
          </p:cNvPr>
          <p:cNvSpPr>
            <a:spLocks noGrp="1"/>
          </p:cNvSpPr>
          <p:nvPr>
            <p:ph type="title"/>
          </p:nvPr>
        </p:nvSpPr>
        <p:spPr>
          <a:xfrm>
            <a:off x="413147" y="549275"/>
            <a:ext cx="8317706" cy="1332000"/>
          </a:xfrm>
        </p:spPr>
        <p:txBody>
          <a:bodyPr>
            <a:noAutofit/>
          </a:bodyPr>
          <a:lstStyle>
            <a:lvl1pPr>
              <a:lnSpc>
                <a:spcPct val="100000"/>
              </a:lnSpc>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C6BF36-D4F5-4363-B440-BDAE50BBD4B6}"/>
              </a:ext>
            </a:extLst>
          </p:cNvPr>
          <p:cNvSpPr>
            <a:spLocks noGrp="1"/>
          </p:cNvSpPr>
          <p:nvPr>
            <p:ph sz="half" idx="1"/>
          </p:nvPr>
        </p:nvSpPr>
        <p:spPr>
          <a:xfrm>
            <a:off x="413147" y="2097175"/>
            <a:ext cx="40767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8362910-87AA-4E67-992D-8D4822FD89FE}"/>
              </a:ext>
            </a:extLst>
          </p:cNvPr>
          <p:cNvSpPr>
            <a:spLocks noGrp="1"/>
          </p:cNvSpPr>
          <p:nvPr>
            <p:ph sz="half" idx="2"/>
          </p:nvPr>
        </p:nvSpPr>
        <p:spPr>
          <a:xfrm>
            <a:off x="4654154" y="2097175"/>
            <a:ext cx="4076700" cy="3995650"/>
          </a:xfrm>
        </p:spPr>
        <p:txBody>
          <a:bodyPr>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B99A8AF-0998-4613-B1D8-C14ECBFFDF67}"/>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66E44EAA-B8A9-4428-A9DF-1174DA940990}"/>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19E5C381-C899-4BF9-B584-2D78074D1CB2}"/>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6171650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81B449-7B97-41DC-B23F-65EDCBD316A6}"/>
              </a:ext>
            </a:extLst>
          </p:cNvPr>
          <p:cNvSpPr>
            <a:spLocks noGrp="1"/>
          </p:cNvSpPr>
          <p:nvPr>
            <p:ph type="dt" sz="half" idx="10"/>
          </p:nvPr>
        </p:nvSpPr>
        <p:spPr/>
        <p:txBody>
          <a:bodyPr>
            <a:noAutofit/>
          </a:bodyPr>
          <a:lstStyle/>
          <a:p>
            <a:r>
              <a:rPr lang="en-US"/>
              <a:t>Tuesday, February 2, 20XX</a:t>
            </a:r>
          </a:p>
        </p:txBody>
      </p:sp>
      <p:sp>
        <p:nvSpPr>
          <p:cNvPr id="3" name="Footer Placeholder 2">
            <a:extLst>
              <a:ext uri="{FF2B5EF4-FFF2-40B4-BE49-F238E27FC236}">
                <a16:creationId xmlns:a16="http://schemas.microsoft.com/office/drawing/2014/main" id="{7C6B46D5-337B-4906-8412-4EEA3884FA7E}"/>
              </a:ext>
            </a:extLst>
          </p:cNvPr>
          <p:cNvSpPr>
            <a:spLocks noGrp="1"/>
          </p:cNvSpPr>
          <p:nvPr>
            <p:ph type="ftr" sz="quarter" idx="11"/>
          </p:nvPr>
        </p:nvSpPr>
        <p:spPr/>
        <p:txBody>
          <a:bodyPr>
            <a:noAutofit/>
          </a:bodyPr>
          <a:lstStyle/>
          <a:p>
            <a:r>
              <a:rPr lang="en-US"/>
              <a:t>Sample Footer Text</a:t>
            </a:r>
          </a:p>
        </p:txBody>
      </p:sp>
      <p:sp>
        <p:nvSpPr>
          <p:cNvPr id="4" name="Slide Number Placeholder 3">
            <a:extLst>
              <a:ext uri="{FF2B5EF4-FFF2-40B4-BE49-F238E27FC236}">
                <a16:creationId xmlns:a16="http://schemas.microsoft.com/office/drawing/2014/main" id="{E436F230-C9A7-407A-B923-873839C8D8A0}"/>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3858332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778B0BE9-88B0-4883-9BA9-CD594C400EC1}"/>
              </a:ext>
            </a:extLst>
          </p:cNvPr>
          <p:cNvGrpSpPr/>
          <p:nvPr/>
        </p:nvGrpSpPr>
        <p:grpSpPr>
          <a:xfrm>
            <a:off x="3712224" y="5111861"/>
            <a:ext cx="947210" cy="1335600"/>
            <a:chOff x="2678417" y="2427951"/>
            <a:chExt cx="1262947" cy="1335600"/>
          </a:xfrm>
        </p:grpSpPr>
        <p:sp>
          <p:nvSpPr>
            <p:cNvPr id="11" name="Freeform: Shape 10">
              <a:extLst>
                <a:ext uri="{FF2B5EF4-FFF2-40B4-BE49-F238E27FC236}">
                  <a16:creationId xmlns:a16="http://schemas.microsoft.com/office/drawing/2014/main" id="{C59DCBF3-7AFA-4CD1-A918-BC6DDE674E6C}"/>
                </a:ext>
              </a:extLst>
            </p:cNvPr>
            <p:cNvSpPr>
              <a:spLocks noChangeAspect="1"/>
            </p:cNvSpPr>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sp>
          <p:nvSpPr>
            <p:cNvPr id="12" name="Oval 11">
              <a:extLst>
                <a:ext uri="{FF2B5EF4-FFF2-40B4-BE49-F238E27FC236}">
                  <a16:creationId xmlns:a16="http://schemas.microsoft.com/office/drawing/2014/main" id="{06964A02-96E1-4654-9187-DDDE7409F75B}"/>
                </a:ext>
              </a:extLst>
            </p:cNvPr>
            <p:cNvSpPr/>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sz="1350"/>
            </a:p>
          </p:txBody>
        </p:sp>
      </p:grpSp>
      <p:sp>
        <p:nvSpPr>
          <p:cNvPr id="2" name="Title 1">
            <a:extLst>
              <a:ext uri="{FF2B5EF4-FFF2-40B4-BE49-F238E27FC236}">
                <a16:creationId xmlns:a16="http://schemas.microsoft.com/office/drawing/2014/main" id="{BF3FF76C-A012-4CDA-8AE7-E9413955716A}"/>
              </a:ext>
            </a:extLst>
          </p:cNvPr>
          <p:cNvSpPr>
            <a:spLocks noGrp="1"/>
          </p:cNvSpPr>
          <p:nvPr>
            <p:ph type="title"/>
          </p:nvPr>
        </p:nvSpPr>
        <p:spPr>
          <a:xfrm>
            <a:off x="413148" y="549275"/>
            <a:ext cx="8317706" cy="984885"/>
          </a:xfrm>
        </p:spPr>
        <p:txBody>
          <a:bodyPr anchor="t">
            <a:noAutofit/>
          </a:bodyPr>
          <a:lstStyle>
            <a:lvl1pPr>
              <a:lnSpc>
                <a:spcPct val="100000"/>
              </a:lnSpc>
              <a:defRPr sz="2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1A4C80-DC38-4641-924F-90D6078CF592}"/>
              </a:ext>
            </a:extLst>
          </p:cNvPr>
          <p:cNvSpPr>
            <a:spLocks noGrp="1"/>
          </p:cNvSpPr>
          <p:nvPr>
            <p:ph idx="1"/>
          </p:nvPr>
        </p:nvSpPr>
        <p:spPr>
          <a:xfrm>
            <a:off x="3221831" y="1750061"/>
            <a:ext cx="5509022" cy="4342765"/>
          </a:xfrm>
        </p:spPr>
        <p:txBody>
          <a:bodyPr>
            <a:noAutofit/>
          </a:bodyPr>
          <a:lstStyle>
            <a:lvl1pPr>
              <a:defRPr sz="1200"/>
            </a:lvl1pPr>
            <a:lvl2pPr>
              <a:defRPr sz="1200"/>
            </a:lvl2pPr>
            <a:lvl3pPr>
              <a:defRPr sz="1200"/>
            </a:lvl3pPr>
            <a:lvl4pPr>
              <a:defRPr sz="1200"/>
            </a:lvl4pPr>
            <a:lvl5pPr>
              <a:defRPr sz="12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2C42771-D3A7-4072-85DC-B7C5E530E8AA}"/>
              </a:ext>
            </a:extLst>
          </p:cNvPr>
          <p:cNvSpPr>
            <a:spLocks noGrp="1"/>
          </p:cNvSpPr>
          <p:nvPr>
            <p:ph type="body" sz="half" idx="2"/>
          </p:nvPr>
        </p:nvSpPr>
        <p:spPr>
          <a:xfrm>
            <a:off x="413148" y="1750061"/>
            <a:ext cx="2674144" cy="4342765"/>
          </a:xfrm>
        </p:spPr>
        <p:txBody>
          <a:bodyPr>
            <a:no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BD47AB1-6EB5-4E2C-B4A7-42DC643E9FF9}"/>
              </a:ext>
            </a:extLst>
          </p:cNvPr>
          <p:cNvSpPr>
            <a:spLocks noGrp="1"/>
          </p:cNvSpPr>
          <p:nvPr>
            <p:ph type="dt" sz="half" idx="10"/>
          </p:nvPr>
        </p:nvSpPr>
        <p:spPr/>
        <p:txBody>
          <a:bodyPr>
            <a:noAutofit/>
          </a:bodyPr>
          <a:lstStyle/>
          <a:p>
            <a:r>
              <a:rPr lang="en-US"/>
              <a:t>Tuesday, February 2, 20XX</a:t>
            </a:r>
          </a:p>
        </p:txBody>
      </p:sp>
      <p:sp>
        <p:nvSpPr>
          <p:cNvPr id="6" name="Footer Placeholder 5">
            <a:extLst>
              <a:ext uri="{FF2B5EF4-FFF2-40B4-BE49-F238E27FC236}">
                <a16:creationId xmlns:a16="http://schemas.microsoft.com/office/drawing/2014/main" id="{5BA9D15F-B6ED-46E1-9840-0B625880EE4B}"/>
              </a:ext>
            </a:extLst>
          </p:cNvPr>
          <p:cNvSpPr>
            <a:spLocks noGrp="1"/>
          </p:cNvSpPr>
          <p:nvPr>
            <p:ph type="ftr" sz="quarter" idx="11"/>
          </p:nvPr>
        </p:nvSpPr>
        <p:spPr/>
        <p:txBody>
          <a:bodyPr>
            <a:noAutofit/>
          </a:bodyPr>
          <a:lstStyle/>
          <a:p>
            <a:r>
              <a:rPr lang="en-US"/>
              <a:t>Sample Footer Text</a:t>
            </a:r>
          </a:p>
        </p:txBody>
      </p:sp>
      <p:sp>
        <p:nvSpPr>
          <p:cNvPr id="7" name="Slide Number Placeholder 6">
            <a:extLst>
              <a:ext uri="{FF2B5EF4-FFF2-40B4-BE49-F238E27FC236}">
                <a16:creationId xmlns:a16="http://schemas.microsoft.com/office/drawing/2014/main" id="{CDAEB023-7A5E-4087-B75E-A38A80EE5D01}"/>
              </a:ext>
            </a:extLst>
          </p:cNvPr>
          <p:cNvSpPr>
            <a:spLocks noGrp="1"/>
          </p:cNvSpPr>
          <p:nvPr>
            <p:ph type="sldNum" sz="quarter" idx="12"/>
          </p:nvPr>
        </p:nvSpPr>
        <p:spPr/>
        <p:txBody>
          <a:bodyPr>
            <a:noAutofit/>
          </a:bodyPr>
          <a:lstStyle/>
          <a:p>
            <a:fld id="{DBA1B0FB-D917-4C8C-928F-313BD683BF39}" type="slidenum">
              <a:rPr lang="en-US" smtClean="0"/>
              <a:t>‹#›</a:t>
            </a:fld>
            <a:endParaRPr lang="en-US"/>
          </a:p>
        </p:txBody>
      </p:sp>
    </p:spTree>
    <p:extLst>
      <p:ext uri="{BB962C8B-B14F-4D97-AF65-F5344CB8AC3E}">
        <p14:creationId xmlns:p14="http://schemas.microsoft.com/office/powerpoint/2010/main" val="983562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028302-E866-455D-8898-53623027543F}"/>
              </a:ext>
            </a:extLst>
          </p:cNvPr>
          <p:cNvSpPr>
            <a:spLocks noGrp="1"/>
          </p:cNvSpPr>
          <p:nvPr>
            <p:ph type="title"/>
          </p:nvPr>
        </p:nvSpPr>
        <p:spPr>
          <a:xfrm>
            <a:off x="413148" y="550801"/>
            <a:ext cx="8317706" cy="1333057"/>
          </a:xfrm>
          <a:prstGeom prst="rect">
            <a:avLst/>
          </a:prstGeom>
        </p:spPr>
        <p:txBody>
          <a:bodyPr vert="horz" wrap="square" lIns="0" tIns="0" rIns="0" bIns="0" rtlCol="0" anchor="t" anchorCtr="0">
            <a:noAutofit/>
          </a:bodyPr>
          <a:lstStyle/>
          <a:p>
            <a:pPr lvl="0">
              <a:lnSpc>
                <a:spcPct val="100000"/>
              </a:lnSpc>
            </a:pPr>
            <a:r>
              <a:rPr lang="en-US"/>
              <a:t>Click to edit Master title style</a:t>
            </a:r>
            <a:endParaRPr lang="en-US" dirty="0"/>
          </a:p>
        </p:txBody>
      </p:sp>
      <p:sp>
        <p:nvSpPr>
          <p:cNvPr id="3" name="Text Placeholder 2">
            <a:extLst>
              <a:ext uri="{FF2B5EF4-FFF2-40B4-BE49-F238E27FC236}">
                <a16:creationId xmlns:a16="http://schemas.microsoft.com/office/drawing/2014/main" id="{BC94E72B-F0CF-4BC4-B509-A1C4508BE435}"/>
              </a:ext>
            </a:extLst>
          </p:cNvPr>
          <p:cNvSpPr>
            <a:spLocks noGrp="1"/>
          </p:cNvSpPr>
          <p:nvPr>
            <p:ph type="body" idx="1"/>
          </p:nvPr>
        </p:nvSpPr>
        <p:spPr>
          <a:xfrm>
            <a:off x="413147" y="2113863"/>
            <a:ext cx="8318700" cy="3978963"/>
          </a:xfrm>
          <a:prstGeom prst="rect">
            <a:avLst/>
          </a:prstGeom>
        </p:spPr>
        <p:txBody>
          <a:bodyPr vert="horz" wrap="square"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4ACE49D-C22F-4540-AC09-E421D2A2EDBE}"/>
              </a:ext>
            </a:extLst>
          </p:cNvPr>
          <p:cNvSpPr>
            <a:spLocks noGrp="1"/>
          </p:cNvSpPr>
          <p:nvPr>
            <p:ph type="dt" sz="half" idx="2"/>
          </p:nvPr>
        </p:nvSpPr>
        <p:spPr>
          <a:xfrm>
            <a:off x="413147" y="6526448"/>
            <a:ext cx="1971675" cy="115416"/>
          </a:xfrm>
          <a:prstGeom prst="rect">
            <a:avLst/>
          </a:prstGeom>
        </p:spPr>
        <p:txBody>
          <a:bodyPr vert="horz" wrap="square" lIns="0" tIns="0" rIns="0" bIns="0" rtlCol="0" anchor="ctr">
            <a:spAutoFit/>
          </a:bodyPr>
          <a:lstStyle>
            <a:lvl1pPr algn="l">
              <a:defRPr sz="750">
                <a:solidFill>
                  <a:schemeClr val="tx1">
                    <a:lumMod val="65000"/>
                    <a:alpha val="80000"/>
                  </a:schemeClr>
                </a:solidFill>
              </a:defRPr>
            </a:lvl1pPr>
          </a:lstStyle>
          <a:p>
            <a:r>
              <a:rPr lang="en-US"/>
              <a:t>Tuesday, February 2, 20XX</a:t>
            </a:r>
            <a:endParaRPr lang="en-US" dirty="0"/>
          </a:p>
        </p:txBody>
      </p:sp>
      <p:sp>
        <p:nvSpPr>
          <p:cNvPr id="5" name="Footer Placeholder 4">
            <a:extLst>
              <a:ext uri="{FF2B5EF4-FFF2-40B4-BE49-F238E27FC236}">
                <a16:creationId xmlns:a16="http://schemas.microsoft.com/office/drawing/2014/main" id="{ACD5C3BE-317E-49E8-82B5-C8A7EC9C8A7E}"/>
              </a:ext>
            </a:extLst>
          </p:cNvPr>
          <p:cNvSpPr>
            <a:spLocks noGrp="1"/>
          </p:cNvSpPr>
          <p:nvPr>
            <p:ph type="ftr" sz="quarter" idx="3"/>
          </p:nvPr>
        </p:nvSpPr>
        <p:spPr>
          <a:xfrm>
            <a:off x="2519362" y="6526448"/>
            <a:ext cx="4784408" cy="115416"/>
          </a:xfrm>
          <a:prstGeom prst="rect">
            <a:avLst/>
          </a:prstGeom>
        </p:spPr>
        <p:txBody>
          <a:bodyPr vert="horz" wrap="square" lIns="0" tIns="0" rIns="0" bIns="0" rtlCol="0" anchor="ctr">
            <a:spAutoFit/>
          </a:bodyPr>
          <a:lstStyle>
            <a:lvl1pPr algn="l">
              <a:defRPr sz="750">
                <a:solidFill>
                  <a:schemeClr val="tx1">
                    <a:lumMod val="65000"/>
                    <a:alpha val="80000"/>
                  </a:schemeClr>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45574E12-6C16-431F-B2CE-E4B15916BA05}"/>
              </a:ext>
            </a:extLst>
          </p:cNvPr>
          <p:cNvSpPr>
            <a:spLocks noGrp="1"/>
          </p:cNvSpPr>
          <p:nvPr>
            <p:ph type="sldNum" sz="quarter" idx="4"/>
          </p:nvPr>
        </p:nvSpPr>
        <p:spPr>
          <a:xfrm>
            <a:off x="7461647" y="6526448"/>
            <a:ext cx="1269206" cy="115416"/>
          </a:xfrm>
          <a:prstGeom prst="rect">
            <a:avLst/>
          </a:prstGeom>
        </p:spPr>
        <p:txBody>
          <a:bodyPr vert="horz" wrap="square" lIns="0" tIns="0" rIns="0" bIns="0" rtlCol="0" anchor="ctr">
            <a:spAutoFit/>
          </a:bodyPr>
          <a:lstStyle>
            <a:lvl1pPr algn="r">
              <a:defRPr sz="750">
                <a:solidFill>
                  <a:schemeClr val="tx1">
                    <a:lumMod val="65000"/>
                    <a:alpha val="80000"/>
                  </a:schemeClr>
                </a:solidFill>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2521255718"/>
      </p:ext>
    </p:extLst>
  </p:cSld>
  <p:clrMap bg1="dk1" tx1="lt1" bg2="dk2" tx2="lt2" accent1="accent1" accent2="accent2" accent3="accent3" accent4="accent4" accent5="accent5" accent6="accent6" hlink="hlink" folHlink="folHlink"/>
  <p:sldLayoutIdLst>
    <p:sldLayoutId id="2147483699" r:id="rId1"/>
    <p:sldLayoutId id="2147483700" r:id="rId2"/>
    <p:sldLayoutId id="2147483733" r:id="rId3"/>
    <p:sldLayoutId id="2147483687" r:id="rId4"/>
    <p:sldLayoutId id="2147483734" r:id="rId5"/>
    <p:sldLayoutId id="2147483686" r:id="rId6"/>
    <p:sldLayoutId id="2147483696" r:id="rId7"/>
    <p:sldLayoutId id="2147483707" r:id="rId8"/>
    <p:sldLayoutId id="2147483689" r:id="rId9"/>
    <p:sldLayoutId id="2147483697" r:id="rId10"/>
    <p:sldLayoutId id="2147483731" r:id="rId11"/>
    <p:sldLayoutId id="2147483693" r:id="rId12"/>
    <p:sldLayoutId id="2147483685" r:id="rId13"/>
    <p:sldLayoutId id="2147483688" r:id="rId14"/>
    <p:sldLayoutId id="2147483691" r:id="rId15"/>
    <p:sldLayoutId id="2147483692" r:id="rId16"/>
  </p:sldLayoutIdLst>
  <p:hf hdr="0"/>
  <p:txStyles>
    <p:titleStyle>
      <a:lvl1pPr algn="l" defTabSz="685800" rtl="0" eaLnBrk="1" latinLnBrk="0" hangingPunct="1">
        <a:lnSpc>
          <a:spcPct val="90000"/>
        </a:lnSpc>
        <a:spcBef>
          <a:spcPct val="0"/>
        </a:spcBef>
        <a:buNone/>
        <a:defRPr lang="en-US" sz="3600" kern="1200" dirty="0">
          <a:solidFill>
            <a:schemeClr val="tx1"/>
          </a:solidFill>
          <a:latin typeface="+mj-lt"/>
          <a:ea typeface="+mj-ea"/>
          <a:cs typeface="+mj-cs"/>
        </a:defRPr>
      </a:lvl1pPr>
    </p:titleStyle>
    <p:bodyStyle>
      <a:lvl1pPr marL="171450" indent="-171450" algn="l" defTabSz="685800" rtl="0" eaLnBrk="1" latinLnBrk="0" hangingPunct="1">
        <a:lnSpc>
          <a:spcPct val="110000"/>
        </a:lnSpc>
        <a:spcBef>
          <a:spcPts val="750"/>
        </a:spcBef>
        <a:spcAft>
          <a:spcPts val="600"/>
        </a:spcAft>
        <a:buFont typeface="Arial" panose="020B0604020202020204" pitchFamily="34" charset="0"/>
        <a:buChar char="•"/>
        <a:defRPr sz="1500" kern="1200">
          <a:solidFill>
            <a:schemeClr val="tx1">
              <a:alpha val="60000"/>
            </a:schemeClr>
          </a:solidFill>
          <a:latin typeface="+mn-lt"/>
          <a:ea typeface="+mn-ea"/>
          <a:cs typeface="+mn-cs"/>
        </a:defRPr>
      </a:lvl1pPr>
      <a:lvl2pPr marL="5143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2pPr>
      <a:lvl3pPr marL="8572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3pPr>
      <a:lvl4pPr marL="12001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4pPr>
      <a:lvl5pPr marL="1543050" indent="-171450" algn="l" defTabSz="685800" rtl="0" eaLnBrk="1" latinLnBrk="0" hangingPunct="1">
        <a:lnSpc>
          <a:spcPct val="110000"/>
        </a:lnSpc>
        <a:spcBef>
          <a:spcPts val="375"/>
        </a:spcBef>
        <a:spcAft>
          <a:spcPts val="600"/>
        </a:spcAft>
        <a:buFont typeface="Arial" panose="020B0604020202020204" pitchFamily="34" charset="0"/>
        <a:buChar char="•"/>
        <a:defRPr sz="1050" kern="1200">
          <a:solidFill>
            <a:schemeClr val="tx1">
              <a:alpha val="60000"/>
            </a:schemeClr>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32" pos="2880" userDrawn="1">
          <p15:clr>
            <a:srgbClr val="F26B43"/>
          </p15:clr>
        </p15:guide>
        <p15:guide id="33" orient="horz" pos="2160" userDrawn="1">
          <p15:clr>
            <a:srgbClr val="F26B43"/>
          </p15:clr>
        </p15:guide>
        <p15:guide id="34" pos="260" userDrawn="1">
          <p15:clr>
            <a:srgbClr val="F26B43"/>
          </p15:clr>
        </p15:guide>
        <p15:guide id="35" pos="5500" userDrawn="1">
          <p15:clr>
            <a:srgbClr val="F26B43"/>
          </p15:clr>
        </p15:guide>
        <p15:guide id="36" orient="horz" pos="346" userDrawn="1">
          <p15:clr>
            <a:srgbClr val="F26B43"/>
          </p15:clr>
        </p15:guide>
        <p15:guide id="37" orient="horz" pos="3974" userDrawn="1">
          <p15:clr>
            <a:srgbClr val="F26B43"/>
          </p15:clr>
        </p15:guide>
        <p15:guide id="38" pos="618" userDrawn="1">
          <p15:clr>
            <a:srgbClr val="A4A3A4"/>
          </p15:clr>
        </p15:guide>
        <p15:guide id="39" pos="703" userDrawn="1">
          <p15:clr>
            <a:srgbClr val="A4A3A4"/>
          </p15:clr>
        </p15:guide>
        <p15:guide id="40" pos="1060" userDrawn="1">
          <p15:clr>
            <a:srgbClr val="A4A3A4"/>
          </p15:clr>
        </p15:guide>
        <p15:guide id="41" pos="1145" userDrawn="1">
          <p15:clr>
            <a:srgbClr val="A4A3A4"/>
          </p15:clr>
        </p15:guide>
        <p15:guide id="42" pos="1502" userDrawn="1">
          <p15:clr>
            <a:srgbClr val="A4A3A4"/>
          </p15:clr>
        </p15:guide>
        <p15:guide id="43" pos="1587" userDrawn="1">
          <p15:clr>
            <a:srgbClr val="A4A3A4"/>
          </p15:clr>
        </p15:guide>
        <p15:guide id="44" pos="1945" userDrawn="1">
          <p15:clr>
            <a:srgbClr val="A4A3A4"/>
          </p15:clr>
        </p15:guide>
        <p15:guide id="45" pos="2030" userDrawn="1">
          <p15:clr>
            <a:srgbClr val="A4A3A4"/>
          </p15:clr>
        </p15:guide>
        <p15:guide id="46" pos="2387" userDrawn="1">
          <p15:clr>
            <a:srgbClr val="A4A3A4"/>
          </p15:clr>
        </p15:guide>
        <p15:guide id="47" pos="2489" userDrawn="1">
          <p15:clr>
            <a:srgbClr val="A4A3A4"/>
          </p15:clr>
        </p15:guide>
        <p15:guide id="48" pos="2829" userDrawn="1">
          <p15:clr>
            <a:srgbClr val="A4A3A4"/>
          </p15:clr>
        </p15:guide>
        <p15:guide id="49" pos="2931" userDrawn="1">
          <p15:clr>
            <a:srgbClr val="A4A3A4"/>
          </p15:clr>
        </p15:guide>
        <p15:guide id="50" pos="3272" userDrawn="1">
          <p15:clr>
            <a:srgbClr val="A4A3A4"/>
          </p15:clr>
        </p15:guide>
        <p15:guide id="51" pos="3374" userDrawn="1">
          <p15:clr>
            <a:srgbClr val="A4A3A4"/>
          </p15:clr>
        </p15:guide>
        <p15:guide id="52" pos="3713" userDrawn="1">
          <p15:clr>
            <a:srgbClr val="A4A3A4"/>
          </p15:clr>
        </p15:guide>
        <p15:guide id="53" pos="3815" userDrawn="1">
          <p15:clr>
            <a:srgbClr val="A4A3A4"/>
          </p15:clr>
        </p15:guide>
        <p15:guide id="54" pos="4156" userDrawn="1">
          <p15:clr>
            <a:srgbClr val="A4A3A4"/>
          </p15:clr>
        </p15:guide>
        <p15:guide id="55" pos="4258" userDrawn="1">
          <p15:clr>
            <a:srgbClr val="A4A3A4"/>
          </p15:clr>
        </p15:guide>
        <p15:guide id="56" pos="4615" userDrawn="1">
          <p15:clr>
            <a:srgbClr val="A4A3A4"/>
          </p15:clr>
        </p15:guide>
        <p15:guide id="57" pos="4700" userDrawn="1">
          <p15:clr>
            <a:srgbClr val="A4A3A4"/>
          </p15:clr>
        </p15:guide>
        <p15:guide id="58" pos="5057" userDrawn="1">
          <p15:clr>
            <a:srgbClr val="A4A3A4"/>
          </p15:clr>
        </p15:guide>
        <p15:guide id="59" pos="5142" userDrawn="1">
          <p15:clr>
            <a:srgbClr val="A4A3A4"/>
          </p15:clr>
        </p15:guide>
        <p15:guide id="60" orient="horz" pos="3838" userDrawn="1">
          <p15:clr>
            <a:srgbClr val="A4A3A4"/>
          </p15:clr>
        </p15:guide>
        <p15:guide id="61" orient="horz" pos="2092" userDrawn="1">
          <p15:clr>
            <a:srgbClr val="A4A3A4"/>
          </p15:clr>
        </p15:guide>
        <p15:guide id="62" orient="horz" pos="2228" userDrawn="1">
          <p15:clr>
            <a:srgbClr val="A4A3A4"/>
          </p15:clr>
        </p15:guide>
        <p15:guide id="63" orient="horz" pos="845" userDrawn="1">
          <p15:clr>
            <a:srgbClr val="A4A3A4"/>
          </p15:clr>
        </p15:guide>
        <p15:guide id="64" orient="horz" pos="958" userDrawn="1">
          <p15:clr>
            <a:srgbClr val="A4A3A4"/>
          </p15:clr>
        </p15:guide>
        <p15:guide id="65" orient="horz" pos="1480" userDrawn="1">
          <p15:clr>
            <a:srgbClr val="A4A3A4"/>
          </p15:clr>
        </p15:guide>
        <p15:guide id="66" orient="horz" pos="1593" userDrawn="1">
          <p15:clr>
            <a:srgbClr val="A4A3A4"/>
          </p15:clr>
        </p15:guide>
        <p15:guide id="67" orient="horz" pos="2727" userDrawn="1">
          <p15:clr>
            <a:srgbClr val="A4A3A4"/>
          </p15:clr>
        </p15:guide>
        <p15:guide id="68" orient="horz" pos="2840" userDrawn="1">
          <p15:clr>
            <a:srgbClr val="A4A3A4"/>
          </p15:clr>
        </p15:guide>
        <p15:guide id="69" orient="horz" pos="3339" userDrawn="1">
          <p15:clr>
            <a:srgbClr val="A4A3A4"/>
          </p15:clr>
        </p15:guide>
        <p15:guide id="70" orient="horz" pos="3475" userDrawn="1">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6.xml"/><Relationship Id="rId7" Type="http://schemas.openxmlformats.org/officeDocument/2006/relationships/diagramQuickStyle" Target="../diagrams/quickStyle1.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6.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6.xml"/><Relationship Id="rId7" Type="http://schemas.openxmlformats.org/officeDocument/2006/relationships/diagramQuickStyle" Target="../diagrams/quickStyle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7.png"/><Relationship Id="rId4" Type="http://schemas.openxmlformats.org/officeDocument/2006/relationships/notesSlide" Target="../notesSlides/notesSlide5.xml"/><Relationship Id="rId9" Type="http://schemas.microsoft.com/office/2007/relationships/diagramDrawing" Target="../diagrams/drawing2.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6.xml"/><Relationship Id="rId7" Type="http://schemas.openxmlformats.org/officeDocument/2006/relationships/diagramQuickStyle" Target="../diagrams/quickStyle3.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8.png"/><Relationship Id="rId4" Type="http://schemas.openxmlformats.org/officeDocument/2006/relationships/notesSlide" Target="../notesSlides/notesSlide6.xml"/><Relationship Id="rId9" Type="http://schemas.microsoft.com/office/2007/relationships/diagramDrawing" Target="../diagrams/drawing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6.xml"/><Relationship Id="rId7" Type="http://schemas.openxmlformats.org/officeDocument/2006/relationships/diagramQuickStyle" Target="../diagrams/quickStyle4.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3.png"/><Relationship Id="rId4" Type="http://schemas.openxmlformats.org/officeDocument/2006/relationships/notesSlide" Target="../notesSlides/notesSlide9.xml"/><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938C-9D94-4B05-979A-D39FFC457291}"/>
              </a:ext>
            </a:extLst>
          </p:cNvPr>
          <p:cNvSpPr>
            <a:spLocks noGrp="1"/>
          </p:cNvSpPr>
          <p:nvPr>
            <p:ph type="ctrTitle"/>
          </p:nvPr>
        </p:nvSpPr>
        <p:spPr>
          <a:xfrm>
            <a:off x="5999561" y="1645913"/>
            <a:ext cx="2674143" cy="1788674"/>
          </a:xfrm>
        </p:spPr>
        <p:txBody>
          <a:bodyPr anchor="b" anchorCtr="0">
            <a:normAutofit fontScale="90000"/>
          </a:bodyPr>
          <a:lstStyle/>
          <a:p>
            <a:r>
              <a:rPr lang="en-US" sz="2325" dirty="0"/>
              <a:t>Individual Presentation on Amazon &amp; the Rapid Changes that Were made due to the Pandemic</a:t>
            </a:r>
          </a:p>
        </p:txBody>
      </p:sp>
      <p:pic>
        <p:nvPicPr>
          <p:cNvPr id="14" name="Picture Placeholder 13" descr="Data Points Digital background">
            <a:extLst>
              <a:ext uri="{FF2B5EF4-FFF2-40B4-BE49-F238E27FC236}">
                <a16:creationId xmlns:a16="http://schemas.microsoft.com/office/drawing/2014/main" id="{9A8AD548-922D-4E1D-B19C-5F6E808B8160}"/>
              </a:ext>
            </a:extLst>
          </p:cNvPr>
          <p:cNvPicPr>
            <a:picLocks noGrp="1" noChangeAspect="1"/>
          </p:cNvPicPr>
          <p:nvPr>
            <p:ph type="pic" sz="quarter" idx="13"/>
          </p:nvPr>
        </p:nvPicPr>
        <p:blipFill rotWithShape="1">
          <a:blip r:embed="rId5" cstate="screen">
            <a:extLst>
              <a:ext uri="{28A0092B-C50C-407E-A947-70E740481C1C}">
                <a14:useLocalDpi xmlns:a14="http://schemas.microsoft.com/office/drawing/2010/main" val="0"/>
              </a:ext>
            </a:extLst>
          </a:blip>
          <a:srcRect/>
          <a:stretch/>
        </p:blipFill>
        <p:spPr>
          <a:xfrm>
            <a:off x="0" y="862837"/>
            <a:ext cx="5589270" cy="5143500"/>
          </a:xfrm>
        </p:spPr>
      </p:pic>
      <p:sp>
        <p:nvSpPr>
          <p:cNvPr id="3" name="Subtitle 2">
            <a:extLst>
              <a:ext uri="{FF2B5EF4-FFF2-40B4-BE49-F238E27FC236}">
                <a16:creationId xmlns:a16="http://schemas.microsoft.com/office/drawing/2014/main" id="{D9A11267-FC52-4990-8D98-010AFABA5544}"/>
              </a:ext>
            </a:extLst>
          </p:cNvPr>
          <p:cNvSpPr>
            <a:spLocks noGrp="1"/>
          </p:cNvSpPr>
          <p:nvPr>
            <p:ph type="body" sz="quarter" idx="14"/>
          </p:nvPr>
        </p:nvSpPr>
        <p:spPr>
          <a:xfrm>
            <a:off x="5999560" y="3533776"/>
            <a:ext cx="2674143" cy="1298972"/>
          </a:xfrm>
        </p:spPr>
        <p:txBody>
          <a:bodyPr>
            <a:normAutofit/>
          </a:bodyPr>
          <a:lstStyle/>
          <a:p>
            <a:r>
              <a:rPr lang="en-US" dirty="0"/>
              <a:t>Navdeep Randhawa</a:t>
            </a:r>
          </a:p>
        </p:txBody>
      </p:sp>
      <p:pic>
        <p:nvPicPr>
          <p:cNvPr id="7" name="Video 6">
            <a:hlinkClick r:id="" action="ppaction://media"/>
            <a:extLst>
              <a:ext uri="{FF2B5EF4-FFF2-40B4-BE49-F238E27FC236}">
                <a16:creationId xmlns:a16="http://schemas.microsoft.com/office/drawing/2014/main" id="{DFE89000-2C5F-565C-BFC0-C5139C6EE4C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752814286"/>
      </p:ext>
    </p:extLst>
  </p:cSld>
  <p:clrMapOvr>
    <a:masterClrMapping/>
  </p:clrMapOvr>
  <mc:AlternateContent xmlns:mc="http://schemas.openxmlformats.org/markup-compatibility/2006">
    <mc:Choice xmlns:p14="http://schemas.microsoft.com/office/powerpoint/2010/main" Requires="p14">
      <p:transition spd="slow" p14:dur="2000" advTm="20977"/>
    </mc:Choice>
    <mc:Fallback>
      <p:transition spd="slow" advTm="20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931BE0-4B93-4D6C-878E-ACC59D6B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E0C105BF-0EB8-8DF2-CB66-22BD05F9F563}"/>
              </a:ext>
            </a:extLst>
          </p:cNvPr>
          <p:cNvSpPr>
            <a:spLocks noGrp="1"/>
          </p:cNvSpPr>
          <p:nvPr>
            <p:ph type="title"/>
          </p:nvPr>
        </p:nvSpPr>
        <p:spPr>
          <a:xfrm>
            <a:off x="413147" y="1292523"/>
            <a:ext cx="4077891" cy="1498391"/>
          </a:xfrm>
        </p:spPr>
        <p:txBody>
          <a:bodyPr wrap="square" anchor="t">
            <a:normAutofit/>
          </a:bodyPr>
          <a:lstStyle/>
          <a:p>
            <a:br>
              <a:rPr lang="en-GB" dirty="0"/>
            </a:br>
            <a:br>
              <a:rPr lang="en-GB" dirty="0"/>
            </a:br>
            <a:r>
              <a:rPr lang="en-GB" dirty="0"/>
              <a:t>Introduction</a:t>
            </a:r>
          </a:p>
        </p:txBody>
      </p:sp>
      <p:sp>
        <p:nvSpPr>
          <p:cNvPr id="13" name="Oval 12">
            <a:extLst>
              <a:ext uri="{FF2B5EF4-FFF2-40B4-BE49-F238E27FC236}">
                <a16:creationId xmlns:a16="http://schemas.microsoft.com/office/drawing/2014/main" id="{6959C3E7-D59B-44C4-9BBD-3BC2A41A0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65113" y="3328980"/>
            <a:ext cx="270000" cy="27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15" name="Group 14">
            <a:extLst>
              <a:ext uri="{FF2B5EF4-FFF2-40B4-BE49-F238E27FC236}">
                <a16:creationId xmlns:a16="http://schemas.microsoft.com/office/drawing/2014/main" id="{3654876B-FB01-4E58-9C9F-3D510011B1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16747" y="3871126"/>
            <a:ext cx="1101386" cy="1140759"/>
            <a:chOff x="8926879" y="88028"/>
            <a:chExt cx="1468514" cy="1521012"/>
          </a:xfrm>
        </p:grpSpPr>
        <p:sp>
          <p:nvSpPr>
            <p:cNvPr id="16" name="Freeform 5">
              <a:extLst>
                <a:ext uri="{FF2B5EF4-FFF2-40B4-BE49-F238E27FC236}">
                  <a16:creationId xmlns:a16="http://schemas.microsoft.com/office/drawing/2014/main" id="{6EE14B10-2C91-4CF8-ABB6-7E21AA98C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153221" y="88028"/>
              <a:ext cx="1242172" cy="729202"/>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7" name="Freeform 6">
              <a:extLst>
                <a:ext uri="{FF2B5EF4-FFF2-40B4-BE49-F238E27FC236}">
                  <a16:creationId xmlns:a16="http://schemas.microsoft.com/office/drawing/2014/main" id="{5A93B35E-1AB2-4CCC-91AC-122E57A18A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8926879" y="221946"/>
              <a:ext cx="611884" cy="1076550"/>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20000"/>
                  </a:schemeClr>
                </a:gs>
                <a:gs pos="100000">
                  <a:schemeClr val="accent1">
                    <a:lumMod val="60000"/>
                    <a:lumOff val="40000"/>
                    <a:alpha val="40000"/>
                  </a:schemeClr>
                </a:gs>
              </a:gsLst>
              <a:lin ang="198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8" name="Freeform 8">
              <a:extLst>
                <a:ext uri="{FF2B5EF4-FFF2-40B4-BE49-F238E27FC236}">
                  <a16:creationId xmlns:a16="http://schemas.microsoft.com/office/drawing/2014/main" id="{E9951197-11BD-489A-BF2C-E542541ABC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800000">
              <a:off x="9455555" y="532490"/>
              <a:ext cx="630288" cy="1076550"/>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20000"/>
                  </a:schemeClr>
                </a:gs>
                <a:gs pos="100000">
                  <a:schemeClr val="accent1">
                    <a:lumMod val="40000"/>
                    <a:lumOff val="60000"/>
                    <a:alpha val="60000"/>
                  </a:schemeClr>
                </a:gs>
              </a:gsLst>
              <a:lin ang="18000000" scaled="0"/>
              <a:tileRect/>
            </a:gradFill>
            <a:ln>
              <a:noFill/>
            </a:ln>
            <a:effectLst>
              <a:innerShdw blurRad="508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sp>
        <p:nvSpPr>
          <p:cNvPr id="3" name="Content Placeholder 2">
            <a:extLst>
              <a:ext uri="{FF2B5EF4-FFF2-40B4-BE49-F238E27FC236}">
                <a16:creationId xmlns:a16="http://schemas.microsoft.com/office/drawing/2014/main" id="{DA56FBA1-DEB8-E8B4-C35B-E8D22D5C1DBA}"/>
              </a:ext>
            </a:extLst>
          </p:cNvPr>
          <p:cNvSpPr>
            <a:spLocks noGrp="1"/>
          </p:cNvSpPr>
          <p:nvPr>
            <p:ph idx="1"/>
          </p:nvPr>
        </p:nvSpPr>
        <p:spPr>
          <a:xfrm>
            <a:off x="5355431" y="1997869"/>
            <a:ext cx="3375422" cy="3429000"/>
          </a:xfrm>
        </p:spPr>
        <p:txBody>
          <a:bodyPr anchor="t">
            <a:normAutofit/>
          </a:bodyPr>
          <a:lstStyle/>
          <a:p>
            <a:r>
              <a:rPr lang="en-GB" dirty="0"/>
              <a:t>During the Pandemic, a lot of businesses were impacted. In order to survive, changes had to be made. I have decided to focus on a very popular online retail store- Amazon.  Amazon otherwise known as the ‘’Giant’’ in online retail is one of the most successful businesses. Where some businesses unfortunately have suffered great losses, Amazon has seen its sales surge through out the pandemic with huge profits made on their products. </a:t>
            </a:r>
          </a:p>
        </p:txBody>
      </p:sp>
      <p:sp>
        <p:nvSpPr>
          <p:cNvPr id="4" name="Date Placeholder 3">
            <a:extLst>
              <a:ext uri="{FF2B5EF4-FFF2-40B4-BE49-F238E27FC236}">
                <a16:creationId xmlns:a16="http://schemas.microsoft.com/office/drawing/2014/main" id="{F40618E4-D3F4-3DFD-E2C5-819B3F59841D}"/>
              </a:ext>
            </a:extLst>
          </p:cNvPr>
          <p:cNvSpPr>
            <a:spLocks noGrp="1"/>
          </p:cNvSpPr>
          <p:nvPr>
            <p:ph type="dt" sz="half" idx="10"/>
          </p:nvPr>
        </p:nvSpPr>
        <p:spPr>
          <a:xfrm>
            <a:off x="413147" y="5737659"/>
            <a:ext cx="1971675" cy="115416"/>
          </a:xfrm>
        </p:spPr>
        <p:txBody>
          <a:bodyPr>
            <a:normAutofit/>
          </a:bodyPr>
          <a:lstStyle/>
          <a:p>
            <a:endParaRPr lang="en-US" dirty="0"/>
          </a:p>
        </p:txBody>
      </p:sp>
      <p:sp>
        <p:nvSpPr>
          <p:cNvPr id="5" name="Footer Placeholder 4">
            <a:extLst>
              <a:ext uri="{FF2B5EF4-FFF2-40B4-BE49-F238E27FC236}">
                <a16:creationId xmlns:a16="http://schemas.microsoft.com/office/drawing/2014/main" id="{A1DD3B3B-0066-8926-43C7-4FD25FE04373}"/>
              </a:ext>
            </a:extLst>
          </p:cNvPr>
          <p:cNvSpPr>
            <a:spLocks noGrp="1"/>
          </p:cNvSpPr>
          <p:nvPr>
            <p:ph type="ftr" sz="quarter" idx="11"/>
          </p:nvPr>
        </p:nvSpPr>
        <p:spPr>
          <a:xfrm>
            <a:off x="2519362" y="5737659"/>
            <a:ext cx="4784408" cy="115416"/>
          </a:xfrm>
        </p:spPr>
        <p:txBody>
          <a:bodyPr>
            <a:normAutofit/>
          </a:bodyPr>
          <a:lstStyle/>
          <a:p>
            <a:endParaRPr lang="en-US" dirty="0"/>
          </a:p>
        </p:txBody>
      </p:sp>
      <p:sp>
        <p:nvSpPr>
          <p:cNvPr id="6" name="Slide Number Placeholder 5">
            <a:extLst>
              <a:ext uri="{FF2B5EF4-FFF2-40B4-BE49-F238E27FC236}">
                <a16:creationId xmlns:a16="http://schemas.microsoft.com/office/drawing/2014/main" id="{6E06541D-2957-7AD3-D33E-22B2E9F0B7C1}"/>
              </a:ext>
            </a:extLst>
          </p:cNvPr>
          <p:cNvSpPr>
            <a:spLocks noGrp="1"/>
          </p:cNvSpPr>
          <p:nvPr>
            <p:ph type="sldNum" sz="quarter" idx="12"/>
          </p:nvPr>
        </p:nvSpPr>
        <p:spPr>
          <a:xfrm>
            <a:off x="7461647" y="5737659"/>
            <a:ext cx="1269206" cy="115416"/>
          </a:xfrm>
        </p:spPr>
        <p:txBody>
          <a:bodyPr>
            <a:normAutofit/>
          </a:bodyPr>
          <a:lstStyle/>
          <a:p>
            <a:endParaRPr lang="en-US" dirty="0"/>
          </a:p>
        </p:txBody>
      </p:sp>
      <p:pic>
        <p:nvPicPr>
          <p:cNvPr id="1026" name="Picture 2">
            <a:extLst>
              <a:ext uri="{FF2B5EF4-FFF2-40B4-BE49-F238E27FC236}">
                <a16:creationId xmlns:a16="http://schemas.microsoft.com/office/drawing/2014/main" id="{D3E16280-AD33-DDF9-A4E0-9CFCE31504E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67696" y="3149861"/>
            <a:ext cx="2977628" cy="1779731"/>
          </a:xfrm>
          <a:prstGeom prst="rect">
            <a:avLst/>
          </a:prstGeom>
          <a:noFill/>
          <a:extLst>
            <a:ext uri="{909E8E84-426E-40DD-AFC4-6F175D3DCCD1}">
              <a14:hiddenFill xmlns:a14="http://schemas.microsoft.com/office/drawing/2010/main">
                <a:solidFill>
                  <a:srgbClr val="FFFFFF"/>
                </a:solidFill>
              </a14:hiddenFill>
            </a:ext>
          </a:extLst>
        </p:spPr>
      </p:pic>
      <p:pic>
        <p:nvPicPr>
          <p:cNvPr id="9" name="Video 8">
            <a:hlinkClick r:id="" action="ppaction://media"/>
            <a:extLst>
              <a:ext uri="{FF2B5EF4-FFF2-40B4-BE49-F238E27FC236}">
                <a16:creationId xmlns:a16="http://schemas.microsoft.com/office/drawing/2014/main" id="{C139CD27-57D1-E2E1-3817-49EE71FD367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1362876849"/>
      </p:ext>
    </p:extLst>
  </p:cSld>
  <p:clrMapOvr>
    <a:masterClrMapping/>
  </p:clrMapOvr>
  <mc:AlternateContent xmlns:mc="http://schemas.openxmlformats.org/markup-compatibility/2006">
    <mc:Choice xmlns:p14="http://schemas.microsoft.com/office/powerpoint/2010/main" Requires="p14">
      <p:transition spd="slow" p14:dur="2000" advTm="48131"/>
    </mc:Choice>
    <mc:Fallback>
      <p:transition spd="slow" advTm="481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0262D-D50A-3653-7F2D-9B280E7345F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2483ADF-6A70-436B-9011-60BE9505F208}"/>
              </a:ext>
            </a:extLst>
          </p:cNvPr>
          <p:cNvSpPr>
            <a:spLocks noGrp="1"/>
          </p:cNvSpPr>
          <p:nvPr>
            <p:ph idx="1"/>
          </p:nvPr>
        </p:nvSpPr>
        <p:spPr/>
        <p:txBody>
          <a:bodyPr/>
          <a:lstStyle/>
          <a:p>
            <a:endParaRPr lang="en-GB" sz="2100" dirty="0">
              <a:solidFill>
                <a:srgbClr val="00B0F0">
                  <a:alpha val="60000"/>
                </a:srgbClr>
              </a:solidFill>
            </a:endParaRPr>
          </a:p>
          <a:p>
            <a:pPr marL="0" indent="0">
              <a:buNone/>
            </a:pPr>
            <a:r>
              <a:rPr lang="en-GB" sz="2100" dirty="0">
                <a:solidFill>
                  <a:srgbClr val="00B0F0">
                    <a:alpha val="60000"/>
                  </a:srgbClr>
                </a:solidFill>
              </a:rPr>
              <a:t>   ‘’Online retail grew massively during lockdown, and Amazon reaped huge </a:t>
            </a:r>
          </a:p>
          <a:p>
            <a:pPr marL="0" indent="0">
              <a:buNone/>
            </a:pPr>
            <a:r>
              <a:rPr lang="en-GB" sz="2100" dirty="0">
                <a:solidFill>
                  <a:srgbClr val="00B0F0">
                    <a:alpha val="60000"/>
                  </a:srgbClr>
                </a:solidFill>
              </a:rPr>
              <a:t>    huge profits. But where is the companies' relentless innovation and </a:t>
            </a:r>
          </a:p>
          <a:p>
            <a:pPr marL="0" indent="0">
              <a:buNone/>
            </a:pPr>
            <a:r>
              <a:rPr lang="en-GB" sz="2100" dirty="0">
                <a:solidFill>
                  <a:srgbClr val="00B0F0">
                    <a:alpha val="60000"/>
                  </a:srgbClr>
                </a:solidFill>
              </a:rPr>
              <a:t>    automation heading.’’   (Harries, 2020)</a:t>
            </a:r>
            <a:endParaRPr lang="en-GB" dirty="0"/>
          </a:p>
        </p:txBody>
      </p:sp>
      <p:sp>
        <p:nvSpPr>
          <p:cNvPr id="4" name="Date Placeholder 3">
            <a:extLst>
              <a:ext uri="{FF2B5EF4-FFF2-40B4-BE49-F238E27FC236}">
                <a16:creationId xmlns:a16="http://schemas.microsoft.com/office/drawing/2014/main" id="{1B5E1FDB-E019-6785-7BBE-05CD6308E8B2}"/>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5A6CFE81-366B-535B-31E6-6D1037AB532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878EF3F-048F-62D6-FBEE-EDBC27F54D87}"/>
              </a:ext>
            </a:extLst>
          </p:cNvPr>
          <p:cNvSpPr>
            <a:spLocks noGrp="1"/>
          </p:cNvSpPr>
          <p:nvPr>
            <p:ph type="sldNum" sz="quarter" idx="12"/>
          </p:nvPr>
        </p:nvSpPr>
        <p:spPr/>
        <p:txBody>
          <a:bodyPr/>
          <a:lstStyle/>
          <a:p>
            <a:fld id="{DBA1B0FB-D917-4C8C-928F-313BD683BF39}" type="slidenum">
              <a:rPr lang="en-US" smtClean="0"/>
              <a:t>3</a:t>
            </a:fld>
            <a:endParaRPr lang="en-US"/>
          </a:p>
        </p:txBody>
      </p:sp>
      <p:pic>
        <p:nvPicPr>
          <p:cNvPr id="8" name="Video 7">
            <a:hlinkClick r:id="" action="ppaction://media"/>
            <a:extLst>
              <a:ext uri="{FF2B5EF4-FFF2-40B4-BE49-F238E27FC236}">
                <a16:creationId xmlns:a16="http://schemas.microsoft.com/office/drawing/2014/main" id="{1CE2DE39-D97B-5C1C-2AC6-8D0F64CEDAC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4093322451"/>
      </p:ext>
    </p:extLst>
  </p:cSld>
  <p:clrMapOvr>
    <a:masterClrMapping/>
  </p:clrMapOvr>
  <mc:AlternateContent xmlns:mc="http://schemas.openxmlformats.org/markup-compatibility/2006">
    <mc:Choice xmlns:p14="http://schemas.microsoft.com/office/powerpoint/2010/main" Requires="p14">
      <p:transition spd="slow" p14:dur="2000" advTm="37068"/>
    </mc:Choice>
    <mc:Fallback>
      <p:transition spd="slow" advTm="37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3D8CF9DC-E3F0-D7F7-7242-B7A7D168441E}"/>
              </a:ext>
            </a:extLst>
          </p:cNvPr>
          <p:cNvSpPr>
            <a:spLocks noGrp="1"/>
          </p:cNvSpPr>
          <p:nvPr>
            <p:ph type="title"/>
          </p:nvPr>
        </p:nvSpPr>
        <p:spPr>
          <a:xfrm>
            <a:off x="413148" y="1997869"/>
            <a:ext cx="3401615" cy="2834879"/>
          </a:xfrm>
        </p:spPr>
        <p:txBody>
          <a:bodyPr anchor="ctr">
            <a:normAutofit/>
          </a:bodyPr>
          <a:lstStyle/>
          <a:p>
            <a:br>
              <a:rPr lang="en-GB" sz="4800" dirty="0"/>
            </a:br>
            <a:r>
              <a:rPr lang="en-GB" sz="4800" dirty="0"/>
              <a:t>Important Figures</a:t>
            </a:r>
          </a:p>
        </p:txBody>
      </p:sp>
      <p:grpSp>
        <p:nvGrpSpPr>
          <p:cNvPr id="14" name="Group 13">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9713" y="1324996"/>
            <a:ext cx="500850" cy="473606"/>
            <a:chOff x="8069541" y="1262702"/>
            <a:chExt cx="667800" cy="631474"/>
          </a:xfrm>
        </p:grpSpPr>
        <p:sp>
          <p:nvSpPr>
            <p:cNvPr id="15" name="Freeform: Shape 14">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6" name="Oval 15">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dirty="0"/>
            </a:p>
          </p:txBody>
        </p:sp>
      </p:grpSp>
      <p:sp>
        <p:nvSpPr>
          <p:cNvPr id="18" name="Oval 17">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1788" y="4590131"/>
            <a:ext cx="270000" cy="27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4" name="Date Placeholder 3">
            <a:extLst>
              <a:ext uri="{FF2B5EF4-FFF2-40B4-BE49-F238E27FC236}">
                <a16:creationId xmlns:a16="http://schemas.microsoft.com/office/drawing/2014/main" id="{68B92F12-732B-0323-E388-BE05CF5CFDE2}"/>
              </a:ext>
            </a:extLst>
          </p:cNvPr>
          <p:cNvSpPr>
            <a:spLocks noGrp="1"/>
          </p:cNvSpPr>
          <p:nvPr>
            <p:ph type="dt" sz="half" idx="10"/>
          </p:nvPr>
        </p:nvSpPr>
        <p:spPr>
          <a:xfrm>
            <a:off x="413147" y="5737659"/>
            <a:ext cx="1971675" cy="115416"/>
          </a:xfrm>
        </p:spPr>
        <p:txBody>
          <a:bodyPr>
            <a:normAutofit/>
          </a:bodyPr>
          <a:lstStyle/>
          <a:p>
            <a:pPr>
              <a:spcAft>
                <a:spcPts val="450"/>
              </a:spcAft>
            </a:pPr>
            <a:r>
              <a:rPr lang="en-US"/>
              <a:t>Tuesday, February 2, 20XX</a:t>
            </a:r>
          </a:p>
        </p:txBody>
      </p:sp>
      <p:sp>
        <p:nvSpPr>
          <p:cNvPr id="20" name="Freeform: Shape 19">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2446010" y="5157448"/>
            <a:ext cx="1318791" cy="695239"/>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solidFill>
                <a:schemeClr val="tx1"/>
              </a:solidFill>
            </a:endParaRPr>
          </a:p>
        </p:txBody>
      </p:sp>
      <p:sp>
        <p:nvSpPr>
          <p:cNvPr id="22" name="Freeform: Shape 21">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2515022" y="5151576"/>
            <a:ext cx="1296480" cy="78219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solidFill>
                <a:schemeClr val="tx1"/>
              </a:solidFill>
            </a:endParaRPr>
          </a:p>
        </p:txBody>
      </p:sp>
      <p:sp>
        <p:nvSpPr>
          <p:cNvPr id="24" name="Oval 23">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654690" y="5234463"/>
            <a:ext cx="80324" cy="349942"/>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5" name="Footer Placeholder 4">
            <a:extLst>
              <a:ext uri="{FF2B5EF4-FFF2-40B4-BE49-F238E27FC236}">
                <a16:creationId xmlns:a16="http://schemas.microsoft.com/office/drawing/2014/main" id="{0052D33D-DC02-EB28-DB0D-B380F0BAC932}"/>
              </a:ext>
            </a:extLst>
          </p:cNvPr>
          <p:cNvSpPr>
            <a:spLocks noGrp="1"/>
          </p:cNvSpPr>
          <p:nvPr>
            <p:ph type="ftr" sz="quarter" idx="11"/>
          </p:nvPr>
        </p:nvSpPr>
        <p:spPr>
          <a:xfrm>
            <a:off x="2519362" y="5737659"/>
            <a:ext cx="4784408" cy="115416"/>
          </a:xfrm>
        </p:spPr>
        <p:txBody>
          <a:bodyPr>
            <a:normAutofit/>
          </a:bodyPr>
          <a:lstStyle/>
          <a:p>
            <a:pPr>
              <a:spcAft>
                <a:spcPts val="450"/>
              </a:spcAft>
            </a:pPr>
            <a:r>
              <a:rPr lang="en-US"/>
              <a:t>Sample Footer Text</a:t>
            </a:r>
          </a:p>
        </p:txBody>
      </p:sp>
      <p:sp>
        <p:nvSpPr>
          <p:cNvPr id="6" name="Slide Number Placeholder 5">
            <a:extLst>
              <a:ext uri="{FF2B5EF4-FFF2-40B4-BE49-F238E27FC236}">
                <a16:creationId xmlns:a16="http://schemas.microsoft.com/office/drawing/2014/main" id="{AB318E05-4F9B-F193-4537-9B25B99D1C29}"/>
              </a:ext>
            </a:extLst>
          </p:cNvPr>
          <p:cNvSpPr>
            <a:spLocks noGrp="1"/>
          </p:cNvSpPr>
          <p:nvPr>
            <p:ph type="sldNum" sz="quarter" idx="12"/>
          </p:nvPr>
        </p:nvSpPr>
        <p:spPr>
          <a:xfrm>
            <a:off x="7461647" y="5737659"/>
            <a:ext cx="1269206" cy="115416"/>
          </a:xfrm>
        </p:spPr>
        <p:txBody>
          <a:bodyPr>
            <a:normAutofit/>
          </a:bodyPr>
          <a:lstStyle/>
          <a:p>
            <a:pPr>
              <a:spcAft>
                <a:spcPts val="450"/>
              </a:spcAft>
            </a:pPr>
            <a:fld id="{DBA1B0FB-D917-4C8C-928F-313BD683BF39}" type="slidenum">
              <a:rPr lang="en-US" smtClean="0"/>
              <a:pPr>
                <a:spcAft>
                  <a:spcPts val="450"/>
                </a:spcAft>
              </a:pPr>
              <a:t>4</a:t>
            </a:fld>
            <a:endParaRPr lang="en-US"/>
          </a:p>
        </p:txBody>
      </p:sp>
      <p:graphicFrame>
        <p:nvGraphicFramePr>
          <p:cNvPr id="8" name="Content Placeholder 2">
            <a:extLst>
              <a:ext uri="{FF2B5EF4-FFF2-40B4-BE49-F238E27FC236}">
                <a16:creationId xmlns:a16="http://schemas.microsoft.com/office/drawing/2014/main" id="{28FC441D-6EC4-91DF-48C6-124A788C196A}"/>
              </a:ext>
            </a:extLst>
          </p:cNvPr>
          <p:cNvGraphicFramePr>
            <a:graphicFrameLocks noGrp="1"/>
          </p:cNvGraphicFramePr>
          <p:nvPr>
            <p:ph idx="1"/>
            <p:extLst>
              <p:ext uri="{D42A27DB-BD31-4B8C-83A1-F6EECF244321}">
                <p14:modId xmlns:p14="http://schemas.microsoft.com/office/powerpoint/2010/main" val="2349774209"/>
              </p:ext>
            </p:extLst>
          </p:nvPr>
        </p:nvGraphicFramePr>
        <p:xfrm>
          <a:off x="3950494" y="1269206"/>
          <a:ext cx="4780361" cy="4319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Video 6">
            <a:hlinkClick r:id="" action="ppaction://media"/>
            <a:extLst>
              <a:ext uri="{FF2B5EF4-FFF2-40B4-BE49-F238E27FC236}">
                <a16:creationId xmlns:a16="http://schemas.microsoft.com/office/drawing/2014/main" id="{E129309B-848D-476E-7194-AB839A13064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4190191905"/>
      </p:ext>
    </p:extLst>
  </p:cSld>
  <p:clrMapOvr>
    <a:masterClrMapping/>
  </p:clrMapOvr>
  <mc:AlternateContent xmlns:mc="http://schemas.openxmlformats.org/markup-compatibility/2006">
    <mc:Choice xmlns:p14="http://schemas.microsoft.com/office/powerpoint/2010/main" Requires="p14">
      <p:transition spd="slow" p14:dur="2000" advTm="61821"/>
    </mc:Choice>
    <mc:Fallback>
      <p:transition spd="slow" advTm="61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8" name="Title 17">
            <a:extLst>
              <a:ext uri="{FF2B5EF4-FFF2-40B4-BE49-F238E27FC236}">
                <a16:creationId xmlns:a16="http://schemas.microsoft.com/office/drawing/2014/main" id="{85A15AFD-8CEE-66C5-044F-E4AE14EA09E4}"/>
              </a:ext>
            </a:extLst>
          </p:cNvPr>
          <p:cNvSpPr>
            <a:spLocks noGrp="1"/>
          </p:cNvSpPr>
          <p:nvPr>
            <p:ph type="title"/>
          </p:nvPr>
        </p:nvSpPr>
        <p:spPr>
          <a:xfrm>
            <a:off x="413148" y="1997869"/>
            <a:ext cx="3401615" cy="2834879"/>
          </a:xfrm>
        </p:spPr>
        <p:txBody>
          <a:bodyPr anchor="ctr">
            <a:normAutofit/>
          </a:bodyPr>
          <a:lstStyle/>
          <a:p>
            <a:br>
              <a:rPr lang="en-GB" sz="4425" dirty="0"/>
            </a:br>
            <a:r>
              <a:rPr lang="en-GB" sz="4425" dirty="0"/>
              <a:t>Key Research – Detailed in Notes Section</a:t>
            </a:r>
          </a:p>
        </p:txBody>
      </p:sp>
      <p:grpSp>
        <p:nvGrpSpPr>
          <p:cNvPr id="49" name="Group 48">
            <a:extLst>
              <a:ext uri="{FF2B5EF4-FFF2-40B4-BE49-F238E27FC236}">
                <a16:creationId xmlns:a16="http://schemas.microsoft.com/office/drawing/2014/main" id="{20205E53-D75C-4F15-A4A3-21DA0826FC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9713" y="1324996"/>
            <a:ext cx="500850" cy="473606"/>
            <a:chOff x="8069541" y="1262702"/>
            <a:chExt cx="667800" cy="631474"/>
          </a:xfrm>
        </p:grpSpPr>
        <p:sp>
          <p:nvSpPr>
            <p:cNvPr id="50" name="Freeform: Shape 49">
              <a:extLst>
                <a:ext uri="{FF2B5EF4-FFF2-40B4-BE49-F238E27FC236}">
                  <a16:creationId xmlns:a16="http://schemas.microsoft.com/office/drawing/2014/main" id="{EB48C7E5-9699-4FB1-9EEE-581C686293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a:off x="8069541" y="1262702"/>
              <a:ext cx="540000" cy="631474"/>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10200000" scaled="0"/>
            </a:gradFill>
            <a:ln>
              <a:noFill/>
            </a:ln>
            <a:effectLst>
              <a:innerShdw blurRad="127000" dist="50800" dir="4200000">
                <a:schemeClr val="accent1">
                  <a:lumMod val="60000"/>
                  <a:lumOff val="4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51" name="Oval 50">
              <a:extLst>
                <a:ext uri="{FF2B5EF4-FFF2-40B4-BE49-F238E27FC236}">
                  <a16:creationId xmlns:a16="http://schemas.microsoft.com/office/drawing/2014/main" id="{316993F2-7052-4269-8B81-AC271D2D9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332341" y="1436239"/>
              <a:ext cx="270000" cy="540000"/>
            </a:xfrm>
            <a:prstGeom prst="ellipse">
              <a:avLst/>
            </a:prstGeom>
            <a:solidFill>
              <a:schemeClr val="bg2">
                <a:lumMod val="90000"/>
                <a:lumOff val="10000"/>
              </a:schemeClr>
            </a:soli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dirty="0"/>
            </a:p>
          </p:txBody>
        </p:sp>
      </p:grpSp>
      <p:sp>
        <p:nvSpPr>
          <p:cNvPr id="53" name="Oval 52">
            <a:extLst>
              <a:ext uri="{FF2B5EF4-FFF2-40B4-BE49-F238E27FC236}">
                <a16:creationId xmlns:a16="http://schemas.microsoft.com/office/drawing/2014/main" id="{52D58DC7-20C8-4471-BAA7-B296A2AEC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1788" y="4590131"/>
            <a:ext cx="270000" cy="27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5" name="Date Placeholder 14">
            <a:extLst>
              <a:ext uri="{FF2B5EF4-FFF2-40B4-BE49-F238E27FC236}">
                <a16:creationId xmlns:a16="http://schemas.microsoft.com/office/drawing/2014/main" id="{BC2AE409-22BC-9BEF-3F4B-17C2C9124703}"/>
              </a:ext>
            </a:extLst>
          </p:cNvPr>
          <p:cNvSpPr>
            <a:spLocks noGrp="1"/>
          </p:cNvSpPr>
          <p:nvPr>
            <p:ph type="dt" sz="half" idx="10"/>
          </p:nvPr>
        </p:nvSpPr>
        <p:spPr>
          <a:xfrm>
            <a:off x="413147" y="5737659"/>
            <a:ext cx="1971675" cy="115416"/>
          </a:xfrm>
        </p:spPr>
        <p:txBody>
          <a:bodyPr>
            <a:normAutofit/>
          </a:bodyPr>
          <a:lstStyle/>
          <a:p>
            <a:pPr>
              <a:spcAft>
                <a:spcPts val="450"/>
              </a:spcAft>
            </a:pPr>
            <a:r>
              <a:rPr lang="en-US"/>
              <a:t>Tuesday, February 2, 20XX</a:t>
            </a:r>
          </a:p>
        </p:txBody>
      </p:sp>
      <p:sp>
        <p:nvSpPr>
          <p:cNvPr id="55" name="Freeform: Shape 54">
            <a:extLst>
              <a:ext uri="{FF2B5EF4-FFF2-40B4-BE49-F238E27FC236}">
                <a16:creationId xmlns:a16="http://schemas.microsoft.com/office/drawing/2014/main" id="{8E4AABAC-100B-437F-86D3-981412859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2446010" y="5157448"/>
            <a:ext cx="1318791" cy="695239"/>
          </a:xfrm>
          <a:custGeom>
            <a:avLst/>
            <a:gdLst>
              <a:gd name="connsiteX0" fmla="*/ 1486881 w 1758388"/>
              <a:gd name="connsiteY0" fmla="*/ 271508 h 926985"/>
              <a:gd name="connsiteX1" fmla="*/ 1758388 w 1758388"/>
              <a:gd name="connsiteY1" fmla="*/ 926985 h 926985"/>
              <a:gd name="connsiteX2" fmla="*/ 1294895 w 1758388"/>
              <a:gd name="connsiteY2" fmla="*/ 926985 h 926985"/>
              <a:gd name="connsiteX3" fmla="*/ 831404 w 1758388"/>
              <a:gd name="connsiteY3" fmla="*/ 463493 h 926985"/>
              <a:gd name="connsiteX4" fmla="*/ 377328 w 1758388"/>
              <a:gd name="connsiteY4" fmla="*/ 833575 h 926985"/>
              <a:gd name="connsiteX5" fmla="*/ 371585 w 1758388"/>
              <a:gd name="connsiteY5" fmla="*/ 890552 h 926985"/>
              <a:gd name="connsiteX6" fmla="*/ 0 w 1758388"/>
              <a:gd name="connsiteY6" fmla="*/ 518968 h 926985"/>
              <a:gd name="connsiteX7" fmla="*/ 16301 w 1758388"/>
              <a:gd name="connsiteY7" fmla="*/ 485129 h 926985"/>
              <a:gd name="connsiteX8" fmla="*/ 831403 w 1758388"/>
              <a:gd name="connsiteY8" fmla="*/ 0 h 926985"/>
              <a:gd name="connsiteX9" fmla="*/ 1486881 w 1758388"/>
              <a:gd name="connsiteY9" fmla="*/ 271508 h 926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8388" h="926985">
                <a:moveTo>
                  <a:pt x="1486881" y="271508"/>
                </a:moveTo>
                <a:cubicBezTo>
                  <a:pt x="1654632" y="439259"/>
                  <a:pt x="1758388" y="671005"/>
                  <a:pt x="1758388" y="926985"/>
                </a:cubicBezTo>
                <a:lnTo>
                  <a:pt x="1294895" y="926985"/>
                </a:lnTo>
                <a:cubicBezTo>
                  <a:pt x="1294895" y="671005"/>
                  <a:pt x="1087383" y="463493"/>
                  <a:pt x="831404" y="463493"/>
                </a:cubicBezTo>
                <a:cubicBezTo>
                  <a:pt x="607421" y="463493"/>
                  <a:pt x="420547" y="622370"/>
                  <a:pt x="377328" y="833575"/>
                </a:cubicBezTo>
                <a:lnTo>
                  <a:pt x="371585" y="890552"/>
                </a:lnTo>
                <a:lnTo>
                  <a:pt x="0" y="518968"/>
                </a:lnTo>
                <a:lnTo>
                  <a:pt x="16301" y="485129"/>
                </a:lnTo>
                <a:cubicBezTo>
                  <a:pt x="173276" y="196165"/>
                  <a:pt x="479432" y="0"/>
                  <a:pt x="831403" y="0"/>
                </a:cubicBezTo>
                <a:cubicBezTo>
                  <a:pt x="1087383" y="0"/>
                  <a:pt x="1319129" y="103757"/>
                  <a:pt x="1486881" y="271508"/>
                </a:cubicBezTo>
                <a:close/>
              </a:path>
            </a:pathLst>
          </a:custGeom>
          <a:solidFill>
            <a:schemeClr val="bg2"/>
          </a:solidFill>
          <a:ln>
            <a:noFill/>
          </a:ln>
          <a:effectLst>
            <a:innerShdw blurRad="254000" dist="50800" dir="54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solidFill>
                <a:schemeClr val="tx1"/>
              </a:solidFill>
            </a:endParaRPr>
          </a:p>
        </p:txBody>
      </p:sp>
      <p:sp>
        <p:nvSpPr>
          <p:cNvPr id="57" name="Freeform: Shape 56">
            <a:extLst>
              <a:ext uri="{FF2B5EF4-FFF2-40B4-BE49-F238E27FC236}">
                <a16:creationId xmlns:a16="http://schemas.microsoft.com/office/drawing/2014/main" id="{1DFD33E0-4D46-4176-BAE2-6AED15231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2515022" y="5151576"/>
            <a:ext cx="1296480" cy="782191"/>
          </a:xfrm>
          <a:custGeom>
            <a:avLst/>
            <a:gdLst>
              <a:gd name="connsiteX0" fmla="*/ 1391304 w 1728640"/>
              <a:gd name="connsiteY0" fmla="*/ 238153 h 1042921"/>
              <a:gd name="connsiteX1" fmla="*/ 1728640 w 1728640"/>
              <a:gd name="connsiteY1" fmla="*/ 1042921 h 1042921"/>
              <a:gd name="connsiteX2" fmla="*/ 1265147 w 1728640"/>
              <a:gd name="connsiteY2" fmla="*/ 1042921 h 1042921"/>
              <a:gd name="connsiteX3" fmla="*/ 801655 w 1728640"/>
              <a:gd name="connsiteY3" fmla="*/ 521461 h 1042921"/>
              <a:gd name="connsiteX4" fmla="*/ 374587 w 1728640"/>
              <a:gd name="connsiteY4" fmla="*/ 839945 h 1042921"/>
              <a:gd name="connsiteX5" fmla="*/ 362576 w 1728640"/>
              <a:gd name="connsiteY5" fmla="*/ 883477 h 1042921"/>
              <a:gd name="connsiteX6" fmla="*/ 0 w 1728640"/>
              <a:gd name="connsiteY6" fmla="*/ 520901 h 1042921"/>
              <a:gd name="connsiteX7" fmla="*/ 32986 w 1728640"/>
              <a:gd name="connsiteY7" fmla="*/ 459814 h 1042921"/>
              <a:gd name="connsiteX8" fmla="*/ 801656 w 1728640"/>
              <a:gd name="connsiteY8" fmla="*/ 0 h 1042921"/>
              <a:gd name="connsiteX9" fmla="*/ 1391304 w 1728640"/>
              <a:gd name="connsiteY9" fmla="*/ 238153 h 1042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28640" h="1042921">
                <a:moveTo>
                  <a:pt x="1391304" y="238153"/>
                </a:moveTo>
                <a:cubicBezTo>
                  <a:pt x="1597323" y="429440"/>
                  <a:pt x="1728640" y="718927"/>
                  <a:pt x="1728640" y="1042921"/>
                </a:cubicBezTo>
                <a:lnTo>
                  <a:pt x="1265147" y="1042921"/>
                </a:lnTo>
                <a:cubicBezTo>
                  <a:pt x="1265147" y="754926"/>
                  <a:pt x="1057635" y="521461"/>
                  <a:pt x="801655" y="521461"/>
                </a:cubicBezTo>
                <a:cubicBezTo>
                  <a:pt x="609671" y="521461"/>
                  <a:pt x="444949" y="652785"/>
                  <a:pt x="374587" y="839945"/>
                </a:cubicBezTo>
                <a:lnTo>
                  <a:pt x="362576" y="883477"/>
                </a:lnTo>
                <a:lnTo>
                  <a:pt x="0" y="520901"/>
                </a:lnTo>
                <a:lnTo>
                  <a:pt x="32986" y="459814"/>
                </a:lnTo>
                <a:cubicBezTo>
                  <a:pt x="199571" y="182395"/>
                  <a:pt x="481681" y="0"/>
                  <a:pt x="801656" y="0"/>
                </a:cubicBezTo>
                <a:cubicBezTo>
                  <a:pt x="1025638" y="0"/>
                  <a:pt x="1231066" y="89374"/>
                  <a:pt x="1391304" y="238153"/>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solidFill>
                <a:schemeClr val="tx1"/>
              </a:solidFill>
            </a:endParaRPr>
          </a:p>
        </p:txBody>
      </p:sp>
      <p:sp>
        <p:nvSpPr>
          <p:cNvPr id="59" name="Oval 58">
            <a:extLst>
              <a:ext uri="{FF2B5EF4-FFF2-40B4-BE49-F238E27FC236}">
                <a16:creationId xmlns:a16="http://schemas.microsoft.com/office/drawing/2014/main" id="{022B5D87-7689-4E7F-B03A-7F803B5DF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654690" y="5234463"/>
            <a:ext cx="80324" cy="349942"/>
          </a:xfrm>
          <a:prstGeom prst="ellipse">
            <a:avLst/>
          </a:prstGeom>
          <a:solidFill>
            <a:schemeClr val="bg2"/>
          </a:solidFill>
          <a:ln>
            <a:noFill/>
          </a:ln>
          <a:effectLst>
            <a:innerShdw blurRad="63500" dist="2540000">
              <a:schemeClr val="accent1">
                <a:lumMod val="40000"/>
                <a:lumOff val="60000"/>
                <a:alpha val="2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16" name="Footer Placeholder 15">
            <a:extLst>
              <a:ext uri="{FF2B5EF4-FFF2-40B4-BE49-F238E27FC236}">
                <a16:creationId xmlns:a16="http://schemas.microsoft.com/office/drawing/2014/main" id="{69C370DB-6BE3-97A6-305C-82A519D94C37}"/>
              </a:ext>
            </a:extLst>
          </p:cNvPr>
          <p:cNvSpPr>
            <a:spLocks noGrp="1"/>
          </p:cNvSpPr>
          <p:nvPr>
            <p:ph type="ftr" sz="quarter" idx="11"/>
          </p:nvPr>
        </p:nvSpPr>
        <p:spPr>
          <a:xfrm>
            <a:off x="2519362" y="5737659"/>
            <a:ext cx="4784408" cy="115416"/>
          </a:xfrm>
        </p:spPr>
        <p:txBody>
          <a:bodyPr>
            <a:normAutofit/>
          </a:bodyPr>
          <a:lstStyle/>
          <a:p>
            <a:pPr>
              <a:spcAft>
                <a:spcPts val="450"/>
              </a:spcAft>
            </a:pPr>
            <a:r>
              <a:rPr lang="en-US"/>
              <a:t>Sample Footer Text</a:t>
            </a:r>
          </a:p>
        </p:txBody>
      </p:sp>
      <p:sp>
        <p:nvSpPr>
          <p:cNvPr id="17" name="Slide Number Placeholder 16">
            <a:extLst>
              <a:ext uri="{FF2B5EF4-FFF2-40B4-BE49-F238E27FC236}">
                <a16:creationId xmlns:a16="http://schemas.microsoft.com/office/drawing/2014/main" id="{30B9902D-7E9F-27E0-C4A7-074D680A5E47}"/>
              </a:ext>
            </a:extLst>
          </p:cNvPr>
          <p:cNvSpPr>
            <a:spLocks noGrp="1"/>
          </p:cNvSpPr>
          <p:nvPr>
            <p:ph type="sldNum" sz="quarter" idx="12"/>
          </p:nvPr>
        </p:nvSpPr>
        <p:spPr>
          <a:xfrm>
            <a:off x="7461647" y="5737659"/>
            <a:ext cx="1269206" cy="115416"/>
          </a:xfrm>
        </p:spPr>
        <p:txBody>
          <a:bodyPr>
            <a:normAutofit/>
          </a:bodyPr>
          <a:lstStyle/>
          <a:p>
            <a:pPr>
              <a:spcAft>
                <a:spcPts val="450"/>
              </a:spcAft>
            </a:pPr>
            <a:fld id="{DBA1B0FB-D917-4C8C-928F-313BD683BF39}" type="slidenum">
              <a:rPr lang="en-US" smtClean="0"/>
              <a:pPr>
                <a:spcAft>
                  <a:spcPts val="450"/>
                </a:spcAft>
              </a:pPr>
              <a:t>5</a:t>
            </a:fld>
            <a:endParaRPr lang="en-US"/>
          </a:p>
        </p:txBody>
      </p:sp>
      <p:graphicFrame>
        <p:nvGraphicFramePr>
          <p:cNvPr id="42" name="Content Placeholder 18">
            <a:extLst>
              <a:ext uri="{FF2B5EF4-FFF2-40B4-BE49-F238E27FC236}">
                <a16:creationId xmlns:a16="http://schemas.microsoft.com/office/drawing/2014/main" id="{16C43679-4C1C-3D1D-617A-D349DB7981ED}"/>
              </a:ext>
            </a:extLst>
          </p:cNvPr>
          <p:cNvGraphicFramePr>
            <a:graphicFrameLocks noGrp="1"/>
          </p:cNvGraphicFramePr>
          <p:nvPr>
            <p:ph idx="1"/>
            <p:extLst>
              <p:ext uri="{D42A27DB-BD31-4B8C-83A1-F6EECF244321}">
                <p14:modId xmlns:p14="http://schemas.microsoft.com/office/powerpoint/2010/main" val="3507139108"/>
              </p:ext>
            </p:extLst>
          </p:nvPr>
        </p:nvGraphicFramePr>
        <p:xfrm>
          <a:off x="3950494" y="1269206"/>
          <a:ext cx="4780361" cy="4319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Video 2">
            <a:hlinkClick r:id="" action="ppaction://media"/>
            <a:extLst>
              <a:ext uri="{FF2B5EF4-FFF2-40B4-BE49-F238E27FC236}">
                <a16:creationId xmlns:a16="http://schemas.microsoft.com/office/drawing/2014/main" id="{F9D529CF-F963-0BFE-7281-ADD3C5B7D29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2388424406"/>
      </p:ext>
    </p:extLst>
  </p:cSld>
  <p:clrMapOvr>
    <a:masterClrMapping/>
  </p:clrMapOvr>
  <mc:AlternateContent xmlns:mc="http://schemas.openxmlformats.org/markup-compatibility/2006">
    <mc:Choice xmlns:p14="http://schemas.microsoft.com/office/powerpoint/2010/main" Requires="p14">
      <p:transition spd="slow" p14:dur="2000" advTm="230583"/>
    </mc:Choice>
    <mc:Fallback>
      <p:transition spd="slow" advTm="230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54" name="Rectangle 1053">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8DF8A263-C6CD-1E60-47C8-30B0071DCE85}"/>
              </a:ext>
            </a:extLst>
          </p:cNvPr>
          <p:cNvSpPr>
            <a:spLocks noGrp="1"/>
          </p:cNvSpPr>
          <p:nvPr>
            <p:ph type="title"/>
          </p:nvPr>
        </p:nvSpPr>
        <p:spPr>
          <a:xfrm>
            <a:off x="413148" y="1997869"/>
            <a:ext cx="3401615" cy="2834879"/>
          </a:xfrm>
        </p:spPr>
        <p:txBody>
          <a:bodyPr vert="horz" wrap="square" lIns="0" tIns="0" rIns="0" bIns="0" rtlCol="0" anchor="ctr" anchorCtr="0">
            <a:normAutofit/>
          </a:bodyPr>
          <a:lstStyle/>
          <a:p>
            <a:r>
              <a:rPr lang="en-US" sz="4800"/>
              <a:t>Key Change Models</a:t>
            </a:r>
            <a:br>
              <a:rPr lang="en-US" sz="4800"/>
            </a:br>
            <a:r>
              <a:rPr lang="en-US" sz="4800"/>
              <a:t>Lewin’s 3 Stage Model</a:t>
            </a:r>
          </a:p>
        </p:txBody>
      </p:sp>
      <p:sp>
        <p:nvSpPr>
          <p:cNvPr id="4" name="Date Placeholder 3">
            <a:extLst>
              <a:ext uri="{FF2B5EF4-FFF2-40B4-BE49-F238E27FC236}">
                <a16:creationId xmlns:a16="http://schemas.microsoft.com/office/drawing/2014/main" id="{7FAF1CE6-A0D0-20B8-3A49-73C24830C55C}"/>
              </a:ext>
            </a:extLst>
          </p:cNvPr>
          <p:cNvSpPr>
            <a:spLocks noGrp="1"/>
          </p:cNvSpPr>
          <p:nvPr>
            <p:ph type="dt" sz="half" idx="10"/>
          </p:nvPr>
        </p:nvSpPr>
        <p:spPr>
          <a:xfrm>
            <a:off x="413147" y="5737659"/>
            <a:ext cx="1971675" cy="115416"/>
          </a:xfrm>
        </p:spPr>
        <p:txBody>
          <a:bodyPr vert="horz" wrap="square" lIns="0" tIns="0" rIns="0" bIns="0" rtlCol="0" anchor="ctr">
            <a:normAutofit/>
          </a:bodyPr>
          <a:lstStyle/>
          <a:p>
            <a:pPr>
              <a:spcAft>
                <a:spcPts val="450"/>
              </a:spcAft>
            </a:pPr>
            <a:endParaRPr lang="en-US"/>
          </a:p>
        </p:txBody>
      </p:sp>
      <p:sp>
        <p:nvSpPr>
          <p:cNvPr id="5" name="Footer Placeholder 4">
            <a:extLst>
              <a:ext uri="{FF2B5EF4-FFF2-40B4-BE49-F238E27FC236}">
                <a16:creationId xmlns:a16="http://schemas.microsoft.com/office/drawing/2014/main" id="{7E35C266-1E19-AD30-EF54-28DA17761954}"/>
              </a:ext>
            </a:extLst>
          </p:cNvPr>
          <p:cNvSpPr>
            <a:spLocks noGrp="1"/>
          </p:cNvSpPr>
          <p:nvPr>
            <p:ph type="ftr" sz="quarter" idx="11"/>
          </p:nvPr>
        </p:nvSpPr>
        <p:spPr>
          <a:xfrm>
            <a:off x="2519362" y="5737659"/>
            <a:ext cx="4784408" cy="115416"/>
          </a:xfrm>
        </p:spPr>
        <p:txBody>
          <a:bodyPr vert="horz" wrap="square" lIns="0" tIns="0" rIns="0" bIns="0" rtlCol="0" anchor="ctr">
            <a:normAutofit/>
          </a:bodyPr>
          <a:lstStyle/>
          <a:p>
            <a:pPr>
              <a:spcAft>
                <a:spcPts val="450"/>
              </a:spcAft>
            </a:pPr>
            <a:r>
              <a:rPr lang="en-US" kern="1200">
                <a:latin typeface="+mn-lt"/>
                <a:ea typeface="+mn-ea"/>
                <a:cs typeface="+mn-cs"/>
              </a:rPr>
              <a:t>S</a:t>
            </a:r>
          </a:p>
        </p:txBody>
      </p:sp>
      <p:sp>
        <p:nvSpPr>
          <p:cNvPr id="6" name="Slide Number Placeholder 5">
            <a:extLst>
              <a:ext uri="{FF2B5EF4-FFF2-40B4-BE49-F238E27FC236}">
                <a16:creationId xmlns:a16="http://schemas.microsoft.com/office/drawing/2014/main" id="{E72BC651-042B-B66C-9BC6-C7A8E1D8DCB8}"/>
              </a:ext>
            </a:extLst>
          </p:cNvPr>
          <p:cNvSpPr>
            <a:spLocks noGrp="1"/>
          </p:cNvSpPr>
          <p:nvPr>
            <p:ph type="sldNum" sz="quarter" idx="12"/>
          </p:nvPr>
        </p:nvSpPr>
        <p:spPr>
          <a:xfrm>
            <a:off x="7461647" y="5737659"/>
            <a:ext cx="1269206" cy="115416"/>
          </a:xfrm>
        </p:spPr>
        <p:txBody>
          <a:bodyPr vert="horz" wrap="square" lIns="0" tIns="0" rIns="0" bIns="0" rtlCol="0" anchor="ctr">
            <a:normAutofit/>
          </a:bodyPr>
          <a:lstStyle/>
          <a:p>
            <a:pPr>
              <a:spcAft>
                <a:spcPts val="450"/>
              </a:spcAft>
            </a:pPr>
            <a:fld id="{DBA1B0FB-D917-4C8C-928F-313BD683BF39}" type="slidenum">
              <a:rPr lang="en-US" smtClean="0"/>
              <a:pPr>
                <a:spcAft>
                  <a:spcPts val="450"/>
                </a:spcAft>
              </a:pPr>
              <a:t>6</a:t>
            </a:fld>
            <a:endParaRPr lang="en-US"/>
          </a:p>
        </p:txBody>
      </p:sp>
      <p:graphicFrame>
        <p:nvGraphicFramePr>
          <p:cNvPr id="1045" name="Content Placeholder 6">
            <a:extLst>
              <a:ext uri="{FF2B5EF4-FFF2-40B4-BE49-F238E27FC236}">
                <a16:creationId xmlns:a16="http://schemas.microsoft.com/office/drawing/2014/main" id="{288F1157-F630-1A53-148C-0B589137C505}"/>
              </a:ext>
            </a:extLst>
          </p:cNvPr>
          <p:cNvGraphicFramePr>
            <a:graphicFrameLocks noGrp="1"/>
          </p:cNvGraphicFramePr>
          <p:nvPr>
            <p:ph idx="1"/>
            <p:extLst>
              <p:ext uri="{D42A27DB-BD31-4B8C-83A1-F6EECF244321}">
                <p14:modId xmlns:p14="http://schemas.microsoft.com/office/powerpoint/2010/main" val="1236709262"/>
              </p:ext>
            </p:extLst>
          </p:nvPr>
        </p:nvGraphicFramePr>
        <p:xfrm>
          <a:off x="3950494" y="1269206"/>
          <a:ext cx="4780361" cy="4319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Video 6">
            <a:hlinkClick r:id="" action="ppaction://media"/>
            <a:extLst>
              <a:ext uri="{FF2B5EF4-FFF2-40B4-BE49-F238E27FC236}">
                <a16:creationId xmlns:a16="http://schemas.microsoft.com/office/drawing/2014/main" id="{529D4137-25FC-E66C-43E1-A3A81AABF83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756480067"/>
      </p:ext>
    </p:extLst>
  </p:cSld>
  <p:clrMapOvr>
    <a:masterClrMapping/>
  </p:clrMapOvr>
  <mc:AlternateContent xmlns:mc="http://schemas.openxmlformats.org/markup-compatibility/2006">
    <mc:Choice xmlns:p14="http://schemas.microsoft.com/office/powerpoint/2010/main" Requires="p14">
      <p:transition spd="slow" p14:dur="2000" advTm="71457"/>
    </mc:Choice>
    <mc:Fallback>
      <p:transition spd="slow" advTm="71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B5F93-BBD7-F4EA-D2DA-7EB55BF4B306}"/>
              </a:ext>
            </a:extLst>
          </p:cNvPr>
          <p:cNvSpPr>
            <a:spLocks noGrp="1"/>
          </p:cNvSpPr>
          <p:nvPr>
            <p:ph type="title"/>
          </p:nvPr>
        </p:nvSpPr>
        <p:spPr/>
        <p:txBody>
          <a:bodyPr/>
          <a:lstStyle/>
          <a:p>
            <a:pPr algn="ctr"/>
            <a:r>
              <a:rPr lang="en-GB" dirty="0"/>
              <a:t>Lewin’s Force Field</a:t>
            </a:r>
          </a:p>
        </p:txBody>
      </p:sp>
      <p:sp>
        <p:nvSpPr>
          <p:cNvPr id="3" name="Content Placeholder 2">
            <a:extLst>
              <a:ext uri="{FF2B5EF4-FFF2-40B4-BE49-F238E27FC236}">
                <a16:creationId xmlns:a16="http://schemas.microsoft.com/office/drawing/2014/main" id="{E1219BB5-EA85-63B1-09FE-918ED138009E}"/>
              </a:ext>
            </a:extLst>
          </p:cNvPr>
          <p:cNvSpPr>
            <a:spLocks noGrp="1"/>
          </p:cNvSpPr>
          <p:nvPr>
            <p:ph idx="1"/>
          </p:nvPr>
        </p:nvSpPr>
        <p:spPr>
          <a:xfrm>
            <a:off x="412153" y="2604075"/>
            <a:ext cx="8317706" cy="2984719"/>
          </a:xfrm>
        </p:spPr>
        <p:txBody>
          <a:bodyPr/>
          <a:lstStyle/>
          <a:p>
            <a:endParaRPr lang="en-GB" dirty="0"/>
          </a:p>
          <a:p>
            <a:endParaRPr lang="en-GB" dirty="0"/>
          </a:p>
        </p:txBody>
      </p:sp>
      <p:sp>
        <p:nvSpPr>
          <p:cNvPr id="4" name="Date Placeholder 3">
            <a:extLst>
              <a:ext uri="{FF2B5EF4-FFF2-40B4-BE49-F238E27FC236}">
                <a16:creationId xmlns:a16="http://schemas.microsoft.com/office/drawing/2014/main" id="{55920247-0A20-40D1-A903-2C37C3478957}"/>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34FE131D-23B6-FCBC-ED15-B0C0377BB60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82CD431-B236-BB0A-B73A-3F0D4812D2D0}"/>
              </a:ext>
            </a:extLst>
          </p:cNvPr>
          <p:cNvSpPr>
            <a:spLocks noGrp="1"/>
          </p:cNvSpPr>
          <p:nvPr>
            <p:ph type="sldNum" sz="quarter" idx="12"/>
          </p:nvPr>
        </p:nvSpPr>
        <p:spPr/>
        <p:txBody>
          <a:bodyPr/>
          <a:lstStyle/>
          <a:p>
            <a:fld id="{DBA1B0FB-D917-4C8C-928F-313BD683BF39}" type="slidenum">
              <a:rPr lang="en-US" smtClean="0"/>
              <a:t>7</a:t>
            </a:fld>
            <a:endParaRPr lang="en-US"/>
          </a:p>
        </p:txBody>
      </p:sp>
      <p:pic>
        <p:nvPicPr>
          <p:cNvPr id="2050" name="Picture 2" descr="lewin's force field analysis">
            <a:extLst>
              <a:ext uri="{FF2B5EF4-FFF2-40B4-BE49-F238E27FC236}">
                <a16:creationId xmlns:a16="http://schemas.microsoft.com/office/drawing/2014/main" id="{53F5960D-9876-2AC3-7D82-DC649C2A550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42006" y="1969294"/>
            <a:ext cx="6858000" cy="3243263"/>
          </a:xfrm>
          <a:prstGeom prst="rect">
            <a:avLst/>
          </a:prstGeom>
          <a:noFill/>
          <a:extLst>
            <a:ext uri="{909E8E84-426E-40DD-AFC4-6F175D3DCCD1}">
              <a14:hiddenFill xmlns:a14="http://schemas.microsoft.com/office/drawing/2010/main">
                <a:solidFill>
                  <a:srgbClr val="FFFFFF"/>
                </a:solidFill>
              </a14:hiddenFill>
            </a:ext>
          </a:extLst>
        </p:spPr>
      </p:pic>
      <p:pic>
        <p:nvPicPr>
          <p:cNvPr id="8" name="Video 7">
            <a:hlinkClick r:id="" action="ppaction://media"/>
            <a:extLst>
              <a:ext uri="{FF2B5EF4-FFF2-40B4-BE49-F238E27FC236}">
                <a16:creationId xmlns:a16="http://schemas.microsoft.com/office/drawing/2014/main" id="{A4D98EB9-7E71-DB1C-28DF-56524122498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2045783768"/>
      </p:ext>
    </p:extLst>
  </p:cSld>
  <p:clrMapOvr>
    <a:masterClrMapping/>
  </p:clrMapOvr>
  <mc:AlternateContent xmlns:mc="http://schemas.openxmlformats.org/markup-compatibility/2006">
    <mc:Choice xmlns:p14="http://schemas.microsoft.com/office/powerpoint/2010/main" Requires="p14">
      <p:transition spd="slow" p14:dur="2000" advTm="34525"/>
    </mc:Choice>
    <mc:Fallback>
      <p:transition spd="slow" advTm="34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079" name="Freeform: Shape 3078">
            <a:extLst>
              <a:ext uri="{FF2B5EF4-FFF2-40B4-BE49-F238E27FC236}">
                <a16:creationId xmlns:a16="http://schemas.microsoft.com/office/drawing/2014/main" id="{82184FF4-7029-4ED7-813A-192E60608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59334" y="1218667"/>
            <a:ext cx="810000" cy="947210"/>
          </a:xfrm>
          <a:custGeom>
            <a:avLst/>
            <a:gdLst/>
            <a:ahLst/>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3081" name="Oval 3080">
            <a:extLst>
              <a:ext uri="{FF2B5EF4-FFF2-40B4-BE49-F238E27FC236}">
                <a16:creationId xmlns:a16="http://schemas.microsoft.com/office/drawing/2014/main" id="{AAA7AB09-557C-41AD-9113-FF9F68FA1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100000">
            <a:off x="470134" y="1478972"/>
            <a:ext cx="405000" cy="81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3083" name="Oval 3082">
            <a:extLst>
              <a:ext uri="{FF2B5EF4-FFF2-40B4-BE49-F238E27FC236}">
                <a16:creationId xmlns:a16="http://schemas.microsoft.com/office/drawing/2014/main" id="{EF99ECAA-1F11-4937-BBA6-51935AB44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0602" y="2711891"/>
            <a:ext cx="270000" cy="27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3085" name="Group 3084">
            <a:extLst>
              <a:ext uri="{FF2B5EF4-FFF2-40B4-BE49-F238E27FC236}">
                <a16:creationId xmlns:a16="http://schemas.microsoft.com/office/drawing/2014/main" id="{79DE9FAB-6BBA-4CFE-B67D-77B47F01EC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7464" y="4250534"/>
            <a:ext cx="1485001" cy="1022937"/>
            <a:chOff x="4879602" y="3781429"/>
            <a:chExt cx="1980001" cy="1363916"/>
          </a:xfrm>
        </p:grpSpPr>
        <p:sp>
          <p:nvSpPr>
            <p:cNvPr id="3086" name="Freeform: Shape 3085">
              <a:extLst>
                <a:ext uri="{FF2B5EF4-FFF2-40B4-BE49-F238E27FC236}">
                  <a16:creationId xmlns:a16="http://schemas.microsoft.com/office/drawing/2014/main" id="{79FAC916-D9BB-4794-81B4-7C47C67E850D}"/>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5005634" y="4191206"/>
              <a:ext cx="1853969" cy="926985"/>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solidFill>
            <a:ln>
              <a:noFill/>
            </a:ln>
            <a:effectLst>
              <a:innerShdw blurRad="254000" dist="50800" dir="16200000">
                <a:schemeClr val="accent1">
                  <a:lumMod val="40000"/>
                  <a:lumOff val="6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3087" name="Freeform: Shape 3086">
              <a:extLst>
                <a:ext uri="{FF2B5EF4-FFF2-40B4-BE49-F238E27FC236}">
                  <a16:creationId xmlns:a16="http://schemas.microsoft.com/office/drawing/2014/main" id="{B5CA2231-7A65-4D16-8400-A210CC41DB7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8900000" flipV="1">
              <a:off x="4957101" y="4052255"/>
              <a:ext cx="1853969" cy="1093090"/>
            </a:xfrm>
            <a:custGeom>
              <a:avLst/>
              <a:gdLst>
                <a:gd name="connsiteX0" fmla="*/ 1329373 w 2658746"/>
                <a:gd name="connsiteY0" fmla="*/ 0 h 1329373"/>
                <a:gd name="connsiteX1" fmla="*/ 2658746 w 2658746"/>
                <a:gd name="connsiteY1" fmla="*/ 1329373 h 1329373"/>
                <a:gd name="connsiteX2" fmla="*/ 1994059 w 2658746"/>
                <a:gd name="connsiteY2" fmla="*/ 1329373 h 1329373"/>
                <a:gd name="connsiteX3" fmla="*/ 1329373 w 2658746"/>
                <a:gd name="connsiteY3" fmla="*/ 664687 h 1329373"/>
                <a:gd name="connsiteX4" fmla="*/ 664687 w 2658746"/>
                <a:gd name="connsiteY4" fmla="*/ 1329373 h 1329373"/>
                <a:gd name="connsiteX5" fmla="*/ 0 w 2658746"/>
                <a:gd name="connsiteY5" fmla="*/ 1329373 h 1329373"/>
                <a:gd name="connsiteX6" fmla="*/ 1329373 w 2658746"/>
                <a:gd name="connsiteY6" fmla="*/ 0 h 132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8746" h="1329373">
                  <a:moveTo>
                    <a:pt x="1329373" y="0"/>
                  </a:moveTo>
                  <a:cubicBezTo>
                    <a:pt x="2063565" y="0"/>
                    <a:pt x="2658746" y="595181"/>
                    <a:pt x="2658746" y="1329373"/>
                  </a:cubicBezTo>
                  <a:lnTo>
                    <a:pt x="1994059" y="1329373"/>
                  </a:lnTo>
                  <a:cubicBezTo>
                    <a:pt x="1994059" y="962277"/>
                    <a:pt x="1696469" y="664687"/>
                    <a:pt x="1329373" y="664687"/>
                  </a:cubicBezTo>
                  <a:cubicBezTo>
                    <a:pt x="962277" y="664687"/>
                    <a:pt x="664687" y="962277"/>
                    <a:pt x="664687" y="1329373"/>
                  </a:cubicBezTo>
                  <a:lnTo>
                    <a:pt x="0" y="1329373"/>
                  </a:lnTo>
                  <a:cubicBezTo>
                    <a:pt x="0" y="595181"/>
                    <a:pt x="595181" y="0"/>
                    <a:pt x="1329373" y="0"/>
                  </a:cubicBezTo>
                  <a:close/>
                </a:path>
              </a:pathLst>
            </a:custGeom>
            <a:solidFill>
              <a:schemeClr val="bg2">
                <a:lumMod val="50000"/>
                <a:lumOff val="50000"/>
                <a:alpha val="40000"/>
              </a:schemeClr>
            </a:solidFill>
            <a:ln>
              <a:noFill/>
            </a:ln>
            <a:effectLst>
              <a:softEdge rad="190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solidFill>
                  <a:schemeClr val="tx1"/>
                </a:solidFill>
              </a:endParaRPr>
            </a:p>
          </p:txBody>
        </p:sp>
        <p:sp>
          <p:nvSpPr>
            <p:cNvPr id="3088" name="Oval 3087">
              <a:extLst>
                <a:ext uri="{FF2B5EF4-FFF2-40B4-BE49-F238E27FC236}">
                  <a16:creationId xmlns:a16="http://schemas.microsoft.com/office/drawing/2014/main" id="{4B089C8C-B82B-4704-88E2-E857A5E21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6040374" y="3601683"/>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3089" name="Oval 3088">
              <a:extLst>
                <a:ext uri="{FF2B5EF4-FFF2-40B4-BE49-F238E27FC236}">
                  <a16:creationId xmlns:a16="http://schemas.microsoft.com/office/drawing/2014/main" id="{434B90C8-5B4D-456E-AD99-80EF748FD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flipV="1">
              <a:off x="5059348" y="4582709"/>
              <a:ext cx="107098" cy="466589"/>
            </a:xfrm>
            <a:prstGeom prst="ellipse">
              <a:avLst/>
            </a:prstGeom>
            <a:solidFill>
              <a:schemeClr val="bg2">
                <a:lumMod val="90000"/>
                <a:lumOff val="10000"/>
              </a:schemeClr>
            </a:solidFill>
            <a:ln>
              <a:noFill/>
            </a:ln>
            <a:effectLst>
              <a:innerShdw blurRad="635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sp useBgFill="1">
        <p:nvSpPr>
          <p:cNvPr id="3091" name="Rectangle 3090">
            <a:extLst>
              <a:ext uri="{FF2B5EF4-FFF2-40B4-BE49-F238E27FC236}">
                <a16:creationId xmlns:a16="http://schemas.microsoft.com/office/drawing/2014/main" id="{1DB043B4-68C6-45B9-82AC-A5800EADB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093" name="Oval 3092">
            <a:extLst>
              <a:ext uri="{FF2B5EF4-FFF2-40B4-BE49-F238E27FC236}">
                <a16:creationId xmlns:a16="http://schemas.microsoft.com/office/drawing/2014/main" id="{28A00A08-E4E6-4184-B484-E0E034072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878" y="1898450"/>
            <a:ext cx="270000" cy="270000"/>
          </a:xfrm>
          <a:prstGeom prst="ellipse">
            <a:avLst/>
          </a:prstGeom>
          <a:gradFill flip="none" rotWithShape="1">
            <a:gsLst>
              <a:gs pos="100000">
                <a:schemeClr val="bg2">
                  <a:lumMod val="50000"/>
                  <a:lumOff val="50000"/>
                </a:schemeClr>
              </a:gs>
              <a:gs pos="60000">
                <a:schemeClr val="bg2"/>
              </a:gs>
            </a:gsLst>
            <a:path path="circle">
              <a:fillToRect l="100000" b="100000"/>
            </a:path>
            <a:tileRect t="-100000" r="-100000"/>
          </a:gradFill>
          <a:ln>
            <a:noFill/>
          </a:ln>
          <a:effectLst>
            <a:innerShdw blurRad="127000" dist="63500" dir="2700000">
              <a:schemeClr val="accent1">
                <a:lumMod val="60000"/>
                <a:lumOff val="40000"/>
                <a:alpha val="20000"/>
              </a:schemeClr>
            </a:innerShdw>
            <a:softEdge rad="0"/>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nvGrpSpPr>
          <p:cNvPr id="3095" name="Group 3094">
            <a:extLst>
              <a:ext uri="{FF2B5EF4-FFF2-40B4-BE49-F238E27FC236}">
                <a16:creationId xmlns:a16="http://schemas.microsoft.com/office/drawing/2014/main" id="{0780E404-3121-4F33-AF2D-65F659A97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5757" y="1073986"/>
            <a:ext cx="947210" cy="1001700"/>
            <a:chOff x="2678417" y="2427951"/>
            <a:chExt cx="1262947" cy="1335600"/>
          </a:xfrm>
        </p:grpSpPr>
        <p:sp>
          <p:nvSpPr>
            <p:cNvPr id="3096" name="Freeform: Shape 3095">
              <a:extLst>
                <a:ext uri="{FF2B5EF4-FFF2-40B4-BE49-F238E27FC236}">
                  <a16:creationId xmlns:a16="http://schemas.microsoft.com/office/drawing/2014/main" id="{2339341D-8322-49F1-91DA-6D115CCAE7A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2700000">
              <a:off x="2769891" y="2336477"/>
              <a:ext cx="1080000" cy="1262947"/>
            </a:xfrm>
            <a:custGeom>
              <a:avLst/>
              <a:gdLst>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0 w 1080000"/>
                <a:gd name="connsiteY9" fmla="*/ 931034 h 1262947"/>
                <a:gd name="connsiteX0" fmla="*/ 540000 w 1080000"/>
                <a:gd name="connsiteY0" fmla="*/ 0 h 1262947"/>
                <a:gd name="connsiteX1" fmla="*/ 1080000 w 1080000"/>
                <a:gd name="connsiteY1" fmla="*/ 931034 h 1262947"/>
                <a:gd name="connsiteX2" fmla="*/ 1064374 w 1080000"/>
                <a:gd name="connsiteY2" fmla="*/ 931034 h 1262947"/>
                <a:gd name="connsiteX3" fmla="*/ 1069029 w 1080000"/>
                <a:gd name="connsiteY3" fmla="*/ 938533 h 1262947"/>
                <a:gd name="connsiteX4" fmla="*/ 1080000 w 1080000"/>
                <a:gd name="connsiteY4" fmla="*/ 992947 h 1262947"/>
                <a:gd name="connsiteX5" fmla="*/ 540000 w 1080000"/>
                <a:gd name="connsiteY5" fmla="*/ 1262947 h 1262947"/>
                <a:gd name="connsiteX6" fmla="*/ 0 w 1080000"/>
                <a:gd name="connsiteY6" fmla="*/ 992947 h 1262947"/>
                <a:gd name="connsiteX7" fmla="*/ 10971 w 1080000"/>
                <a:gd name="connsiteY7" fmla="*/ 938533 h 1262947"/>
                <a:gd name="connsiteX8" fmla="*/ 15626 w 1080000"/>
                <a:gd name="connsiteY8" fmla="*/ 931034 h 1262947"/>
                <a:gd name="connsiteX9" fmla="*/ 540000 w 1080000"/>
                <a:gd name="connsiteY9" fmla="*/ 0 h 1262947"/>
                <a:gd name="connsiteX0" fmla="*/ 540000 w 1080000"/>
                <a:gd name="connsiteY0" fmla="*/ 0 h 1262947"/>
                <a:gd name="connsiteX1" fmla="*/ 1064374 w 1080000"/>
                <a:gd name="connsiteY1" fmla="*/ 931034 h 1262947"/>
                <a:gd name="connsiteX2" fmla="*/ 1069029 w 1080000"/>
                <a:gd name="connsiteY2" fmla="*/ 938533 h 1262947"/>
                <a:gd name="connsiteX3" fmla="*/ 1080000 w 1080000"/>
                <a:gd name="connsiteY3" fmla="*/ 992947 h 1262947"/>
                <a:gd name="connsiteX4" fmla="*/ 540000 w 1080000"/>
                <a:gd name="connsiteY4" fmla="*/ 1262947 h 1262947"/>
                <a:gd name="connsiteX5" fmla="*/ 0 w 1080000"/>
                <a:gd name="connsiteY5" fmla="*/ 992947 h 1262947"/>
                <a:gd name="connsiteX6" fmla="*/ 10971 w 1080000"/>
                <a:gd name="connsiteY6" fmla="*/ 938533 h 1262947"/>
                <a:gd name="connsiteX7" fmla="*/ 15626 w 1080000"/>
                <a:gd name="connsiteY7" fmla="*/ 931034 h 1262947"/>
                <a:gd name="connsiteX8" fmla="*/ 540000 w 1080000"/>
                <a:gd name="connsiteY8" fmla="*/ 0 h 126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00" h="1262947">
                  <a:moveTo>
                    <a:pt x="540000" y="0"/>
                  </a:moveTo>
                  <a:lnTo>
                    <a:pt x="1064374" y="931034"/>
                  </a:lnTo>
                  <a:lnTo>
                    <a:pt x="1069029" y="938533"/>
                  </a:lnTo>
                  <a:cubicBezTo>
                    <a:pt x="1076223" y="956109"/>
                    <a:pt x="1080000" y="974307"/>
                    <a:pt x="1080000" y="992947"/>
                  </a:cubicBezTo>
                  <a:cubicBezTo>
                    <a:pt x="1080000" y="1142064"/>
                    <a:pt x="838234" y="1262947"/>
                    <a:pt x="540000" y="1262947"/>
                  </a:cubicBezTo>
                  <a:cubicBezTo>
                    <a:pt x="241766" y="1262947"/>
                    <a:pt x="0" y="1142064"/>
                    <a:pt x="0" y="992947"/>
                  </a:cubicBezTo>
                  <a:cubicBezTo>
                    <a:pt x="0" y="974307"/>
                    <a:pt x="3778" y="956109"/>
                    <a:pt x="10971" y="938533"/>
                  </a:cubicBezTo>
                  <a:lnTo>
                    <a:pt x="15626" y="931034"/>
                  </a:lnTo>
                  <a:lnTo>
                    <a:pt x="540000" y="0"/>
                  </a:lnTo>
                  <a:close/>
                </a:path>
              </a:pathLst>
            </a:custGeom>
            <a:gradFill>
              <a:gsLst>
                <a:gs pos="60000">
                  <a:schemeClr val="bg2">
                    <a:lumMod val="90000"/>
                    <a:lumOff val="10000"/>
                  </a:schemeClr>
                </a:gs>
                <a:gs pos="30000">
                  <a:schemeClr val="bg2">
                    <a:lumMod val="90000"/>
                    <a:lumOff val="10000"/>
                  </a:schemeClr>
                </a:gs>
                <a:gs pos="40000">
                  <a:schemeClr val="bg2">
                    <a:lumMod val="75000"/>
                    <a:lumOff val="25000"/>
                  </a:schemeClr>
                </a:gs>
                <a:gs pos="100000">
                  <a:schemeClr val="bg2"/>
                </a:gs>
              </a:gsLst>
              <a:lin ang="600000" scaled="0"/>
            </a:gradFill>
            <a:ln>
              <a:noFill/>
            </a:ln>
            <a:effectLst>
              <a:innerShdw blurRad="254000" dist="101600" dir="2700000">
                <a:schemeClr val="accent1">
                  <a:lumMod val="60000"/>
                  <a:lumOff val="40000"/>
                  <a:alpha val="4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3097" name="Oval 3096">
              <a:extLst>
                <a:ext uri="{FF2B5EF4-FFF2-40B4-BE49-F238E27FC236}">
                  <a16:creationId xmlns:a16="http://schemas.microsoft.com/office/drawing/2014/main" id="{7EB9DB0E-3B0E-411A-9274-448D565CA4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8100000">
              <a:off x="2784291" y="2683551"/>
              <a:ext cx="540000" cy="1080000"/>
            </a:xfrm>
            <a:prstGeom prst="ellipse">
              <a:avLst/>
            </a:prstGeom>
            <a:gradFill>
              <a:gsLst>
                <a:gs pos="100000">
                  <a:schemeClr val="bg2">
                    <a:lumMod val="90000"/>
                    <a:lumOff val="10000"/>
                  </a:schemeClr>
                </a:gs>
                <a:gs pos="50000">
                  <a:schemeClr val="bg2">
                    <a:lumMod val="95000"/>
                    <a:lumOff val="5000"/>
                  </a:schemeClr>
                </a:gs>
              </a:gsLst>
              <a:lin ang="5400000" scaled="0"/>
            </a:gradFill>
            <a:ln>
              <a:noFill/>
            </a:ln>
            <a:effectLst>
              <a:innerShdw blurRad="1270000" dist="2540000">
                <a:schemeClr val="accent1">
                  <a:lumMod val="60000"/>
                  <a:lumOff val="40000"/>
                  <a:alpha val="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sp>
        <p:nvSpPr>
          <p:cNvPr id="2" name="Title 1">
            <a:extLst>
              <a:ext uri="{FF2B5EF4-FFF2-40B4-BE49-F238E27FC236}">
                <a16:creationId xmlns:a16="http://schemas.microsoft.com/office/drawing/2014/main" id="{604210E3-E3ED-9C22-E970-58649C209550}"/>
              </a:ext>
            </a:extLst>
          </p:cNvPr>
          <p:cNvSpPr>
            <a:spLocks noGrp="1"/>
          </p:cNvSpPr>
          <p:nvPr>
            <p:ph type="title"/>
          </p:nvPr>
        </p:nvSpPr>
        <p:spPr>
          <a:xfrm>
            <a:off x="413148" y="1269207"/>
            <a:ext cx="2674143" cy="2275993"/>
          </a:xfrm>
        </p:spPr>
        <p:txBody>
          <a:bodyPr vert="horz" wrap="square" lIns="0" tIns="0" rIns="0" bIns="0" rtlCol="0" anchor="b" anchorCtr="0">
            <a:normAutofit/>
          </a:bodyPr>
          <a:lstStyle/>
          <a:p>
            <a:pPr>
              <a:lnSpc>
                <a:spcPct val="100000"/>
              </a:lnSpc>
            </a:pPr>
            <a:br>
              <a:rPr lang="en-US" dirty="0"/>
            </a:br>
            <a:r>
              <a:rPr lang="en-US" dirty="0"/>
              <a:t>Stakeholder Power Interest Grid</a:t>
            </a:r>
          </a:p>
        </p:txBody>
      </p:sp>
      <p:grpSp>
        <p:nvGrpSpPr>
          <p:cNvPr id="3099" name="Group 3098">
            <a:extLst>
              <a:ext uri="{FF2B5EF4-FFF2-40B4-BE49-F238E27FC236}">
                <a16:creationId xmlns:a16="http://schemas.microsoft.com/office/drawing/2014/main" id="{4B158E9A-DBF4-4AA7-B6B7-8C8EB2FBD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93937" y="4933568"/>
            <a:ext cx="572104" cy="551155"/>
            <a:chOff x="7950336" y="1300590"/>
            <a:chExt cx="762805" cy="734873"/>
          </a:xfrm>
        </p:grpSpPr>
        <p:sp>
          <p:nvSpPr>
            <p:cNvPr id="3100" name="Freeform 5">
              <a:extLst>
                <a:ext uri="{FF2B5EF4-FFF2-40B4-BE49-F238E27FC236}">
                  <a16:creationId xmlns:a16="http://schemas.microsoft.com/office/drawing/2014/main" id="{6150ACFD-AEC6-42A3-A5A7-E7AD6B13E0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20298" y="1428832"/>
              <a:ext cx="621086" cy="364601"/>
            </a:xfrm>
            <a:custGeom>
              <a:avLst/>
              <a:gdLst>
                <a:gd name="T0" fmla="*/ 266 w 540"/>
                <a:gd name="T1" fmla="*/ 0 h 317"/>
                <a:gd name="T2" fmla="*/ 0 w 540"/>
                <a:gd name="T3" fmla="*/ 158 h 317"/>
                <a:gd name="T4" fmla="*/ 266 w 540"/>
                <a:gd name="T5" fmla="*/ 317 h 317"/>
                <a:gd name="T6" fmla="*/ 540 w 540"/>
                <a:gd name="T7" fmla="*/ 158 h 317"/>
                <a:gd name="T8" fmla="*/ 266 w 540"/>
                <a:gd name="T9" fmla="*/ 0 h 317"/>
              </a:gdLst>
              <a:ahLst/>
              <a:cxnLst>
                <a:cxn ang="0">
                  <a:pos x="T0" y="T1"/>
                </a:cxn>
                <a:cxn ang="0">
                  <a:pos x="T2" y="T3"/>
                </a:cxn>
                <a:cxn ang="0">
                  <a:pos x="T4" y="T5"/>
                </a:cxn>
                <a:cxn ang="0">
                  <a:pos x="T6" y="T7"/>
                </a:cxn>
                <a:cxn ang="0">
                  <a:pos x="T8" y="T9"/>
                </a:cxn>
              </a:cxnLst>
              <a:rect l="0" t="0" r="r" b="b"/>
              <a:pathLst>
                <a:path w="540" h="317">
                  <a:moveTo>
                    <a:pt x="266" y="0"/>
                  </a:moveTo>
                  <a:lnTo>
                    <a:pt x="0" y="158"/>
                  </a:lnTo>
                  <a:lnTo>
                    <a:pt x="266" y="317"/>
                  </a:lnTo>
                  <a:lnTo>
                    <a:pt x="540" y="158"/>
                  </a:lnTo>
                  <a:lnTo>
                    <a:pt x="266"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0" scaled="0"/>
              <a:tileRect/>
            </a:gradFill>
            <a:ln>
              <a:noFill/>
            </a:ln>
            <a:effectLst>
              <a:innerShdw blurRad="254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3101" name="Freeform 6">
              <a:extLst>
                <a:ext uri="{FF2B5EF4-FFF2-40B4-BE49-F238E27FC236}">
                  <a16:creationId xmlns:a16="http://schemas.microsoft.com/office/drawing/2014/main" id="{DB4D1217-FEB1-4D2A-80F4-C227B66D72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066503" y="1339815"/>
              <a:ext cx="305942" cy="538275"/>
            </a:xfrm>
            <a:custGeom>
              <a:avLst/>
              <a:gdLst>
                <a:gd name="T0" fmla="*/ 266 w 266"/>
                <a:gd name="T1" fmla="*/ 468 h 468"/>
                <a:gd name="T2" fmla="*/ 0 w 266"/>
                <a:gd name="T3" fmla="*/ 310 h 468"/>
                <a:gd name="T4" fmla="*/ 0 w 266"/>
                <a:gd name="T5" fmla="*/ 310 h 468"/>
                <a:gd name="T6" fmla="*/ 0 w 266"/>
                <a:gd name="T7" fmla="*/ 0 h 468"/>
                <a:gd name="T8" fmla="*/ 0 w 266"/>
                <a:gd name="T9" fmla="*/ 0 h 468"/>
                <a:gd name="T10" fmla="*/ 266 w 266"/>
                <a:gd name="T11" fmla="*/ 159 h 468"/>
                <a:gd name="T12" fmla="*/ 266 w 266"/>
                <a:gd name="T13" fmla="*/ 468 h 468"/>
              </a:gdLst>
              <a:ahLst/>
              <a:cxnLst>
                <a:cxn ang="0">
                  <a:pos x="T0" y="T1"/>
                </a:cxn>
                <a:cxn ang="0">
                  <a:pos x="T2" y="T3"/>
                </a:cxn>
                <a:cxn ang="0">
                  <a:pos x="T4" y="T5"/>
                </a:cxn>
                <a:cxn ang="0">
                  <a:pos x="T6" y="T7"/>
                </a:cxn>
                <a:cxn ang="0">
                  <a:pos x="T8" y="T9"/>
                </a:cxn>
                <a:cxn ang="0">
                  <a:pos x="T10" y="T11"/>
                </a:cxn>
                <a:cxn ang="0">
                  <a:pos x="T12" y="T13"/>
                </a:cxn>
              </a:cxnLst>
              <a:rect l="0" t="0" r="r" b="b"/>
              <a:pathLst>
                <a:path w="266" h="468">
                  <a:moveTo>
                    <a:pt x="266" y="468"/>
                  </a:moveTo>
                  <a:lnTo>
                    <a:pt x="0" y="310"/>
                  </a:lnTo>
                  <a:lnTo>
                    <a:pt x="0" y="310"/>
                  </a:lnTo>
                  <a:lnTo>
                    <a:pt x="0" y="0"/>
                  </a:lnTo>
                  <a:lnTo>
                    <a:pt x="0" y="0"/>
                  </a:lnTo>
                  <a:lnTo>
                    <a:pt x="266" y="159"/>
                  </a:lnTo>
                  <a:lnTo>
                    <a:pt x="266" y="468"/>
                  </a:lnTo>
                  <a:close/>
                </a:path>
              </a:pathLst>
            </a:custGeom>
            <a:gradFill flip="none" rotWithShape="1">
              <a:gsLst>
                <a:gs pos="20000">
                  <a:schemeClr val="bg2">
                    <a:lumMod val="90000"/>
                    <a:lumOff val="10000"/>
                    <a:alpha val="60000"/>
                  </a:schemeClr>
                </a:gs>
                <a:gs pos="100000">
                  <a:schemeClr val="accent1">
                    <a:lumMod val="60000"/>
                    <a:lumOff val="40000"/>
                  </a:schemeClr>
                </a:gs>
              </a:gsLst>
              <a:lin ang="18000000" scaled="0"/>
              <a:tileRect/>
            </a:gradFill>
            <a:ln>
              <a:noFill/>
            </a:ln>
            <a:effectLst>
              <a:innerShdw blurRad="254000">
                <a:schemeClr val="bg2">
                  <a:lumMod val="90000"/>
                  <a:lumOff val="1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sp>
          <p:nvSpPr>
            <p:cNvPr id="3102" name="Freeform 8">
              <a:extLst>
                <a:ext uri="{FF2B5EF4-FFF2-40B4-BE49-F238E27FC236}">
                  <a16:creationId xmlns:a16="http://schemas.microsoft.com/office/drawing/2014/main" id="{0BCA7138-22BA-4785-8B3D-9D45213E8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3600000">
              <a:off x="8217173" y="1608753"/>
              <a:ext cx="315144" cy="538275"/>
            </a:xfrm>
            <a:custGeom>
              <a:avLst/>
              <a:gdLst>
                <a:gd name="T0" fmla="*/ 274 w 274"/>
                <a:gd name="T1" fmla="*/ 0 h 468"/>
                <a:gd name="T2" fmla="*/ 274 w 274"/>
                <a:gd name="T3" fmla="*/ 310 h 468"/>
                <a:gd name="T4" fmla="*/ 274 w 274"/>
                <a:gd name="T5" fmla="*/ 310 h 468"/>
                <a:gd name="T6" fmla="*/ 0 w 274"/>
                <a:gd name="T7" fmla="*/ 468 h 468"/>
                <a:gd name="T8" fmla="*/ 0 w 274"/>
                <a:gd name="T9" fmla="*/ 159 h 468"/>
                <a:gd name="T10" fmla="*/ 274 w 274"/>
                <a:gd name="T11" fmla="*/ 0 h 468"/>
                <a:gd name="T12" fmla="*/ 274 w 274"/>
                <a:gd name="T13" fmla="*/ 0 h 468"/>
              </a:gdLst>
              <a:ahLst/>
              <a:cxnLst>
                <a:cxn ang="0">
                  <a:pos x="T0" y="T1"/>
                </a:cxn>
                <a:cxn ang="0">
                  <a:pos x="T2" y="T3"/>
                </a:cxn>
                <a:cxn ang="0">
                  <a:pos x="T4" y="T5"/>
                </a:cxn>
                <a:cxn ang="0">
                  <a:pos x="T6" y="T7"/>
                </a:cxn>
                <a:cxn ang="0">
                  <a:pos x="T8" y="T9"/>
                </a:cxn>
                <a:cxn ang="0">
                  <a:pos x="T10" y="T11"/>
                </a:cxn>
                <a:cxn ang="0">
                  <a:pos x="T12" y="T13"/>
                </a:cxn>
              </a:cxnLst>
              <a:rect l="0" t="0" r="r" b="b"/>
              <a:pathLst>
                <a:path w="274" h="468">
                  <a:moveTo>
                    <a:pt x="274" y="0"/>
                  </a:moveTo>
                  <a:lnTo>
                    <a:pt x="274" y="310"/>
                  </a:lnTo>
                  <a:lnTo>
                    <a:pt x="274" y="310"/>
                  </a:lnTo>
                  <a:lnTo>
                    <a:pt x="0" y="468"/>
                  </a:lnTo>
                  <a:lnTo>
                    <a:pt x="0" y="159"/>
                  </a:lnTo>
                  <a:lnTo>
                    <a:pt x="274" y="0"/>
                  </a:lnTo>
                  <a:lnTo>
                    <a:pt x="274" y="0"/>
                  </a:lnTo>
                  <a:close/>
                </a:path>
              </a:pathLst>
            </a:custGeom>
            <a:gradFill flip="none" rotWithShape="1">
              <a:gsLst>
                <a:gs pos="20000">
                  <a:schemeClr val="bg2">
                    <a:lumMod val="90000"/>
                    <a:lumOff val="10000"/>
                    <a:alpha val="60000"/>
                  </a:schemeClr>
                </a:gs>
                <a:gs pos="100000">
                  <a:schemeClr val="accent1">
                    <a:lumMod val="60000"/>
                    <a:lumOff val="40000"/>
                    <a:alpha val="60000"/>
                  </a:schemeClr>
                </a:gs>
              </a:gsLst>
              <a:lin ang="18000000" scaled="0"/>
              <a:tileRect/>
            </a:gradFill>
            <a:ln>
              <a:noFill/>
            </a:ln>
            <a:effectLst>
              <a:innerShdw blurRad="508000">
                <a:schemeClr val="bg2"/>
              </a:inn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68580" tIns="34290" rIns="68580" bIns="34290" numCol="1" spcCol="0" rtlCol="0" fromWordArt="0" anchor="ctr" anchorCtr="0" forceAA="0" compatLnSpc="1">
              <a:prstTxWarp prst="textNoShape">
                <a:avLst/>
              </a:prstTxWarp>
              <a:noAutofit/>
            </a:bodyPr>
            <a:lstStyle/>
            <a:p>
              <a:pPr algn="ctr"/>
              <a:endParaRPr lang="en-US" sz="1350"/>
            </a:p>
          </p:txBody>
        </p:sp>
      </p:grpSp>
      <p:pic>
        <p:nvPicPr>
          <p:cNvPr id="3074" name="Picture 2" descr="Power-interest grid">
            <a:extLst>
              <a:ext uri="{FF2B5EF4-FFF2-40B4-BE49-F238E27FC236}">
                <a16:creationId xmlns:a16="http://schemas.microsoft.com/office/drawing/2014/main" id="{8A3C14FD-8D50-A1E6-CA83-392825C4A3A8}"/>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3221833" y="1590960"/>
            <a:ext cx="5509022" cy="3677272"/>
          </a:xfrm>
          <a:custGeom>
            <a:avLst/>
            <a:gdLst/>
            <a:ahLst/>
            <a:cxnLst/>
            <a:rect l="l" t="t" r="r" b="b"/>
            <a:pathLst>
              <a:path w="7345363" h="5761037">
                <a:moveTo>
                  <a:pt x="0" y="0"/>
                </a:moveTo>
                <a:lnTo>
                  <a:pt x="7345363" y="0"/>
                </a:lnTo>
                <a:lnTo>
                  <a:pt x="7345363" y="5761037"/>
                </a:lnTo>
                <a:lnTo>
                  <a:pt x="0" y="5761037"/>
                </a:lnTo>
                <a:close/>
              </a:path>
            </a:pathLst>
          </a:custGeom>
          <a:noFill/>
          <a:extLst>
            <a:ext uri="{909E8E84-426E-40DD-AFC4-6F175D3DCCD1}">
              <a14:hiddenFill xmlns:a14="http://schemas.microsoft.com/office/drawing/2010/main">
                <a:solidFill>
                  <a:srgbClr val="FFFFFF"/>
                </a:solidFill>
              </a14:hiddenFill>
            </a:ext>
          </a:extLst>
        </p:spPr>
      </p:pic>
      <p:sp>
        <p:nvSpPr>
          <p:cNvPr id="5" name="Footer Placeholder 4">
            <a:extLst>
              <a:ext uri="{FF2B5EF4-FFF2-40B4-BE49-F238E27FC236}">
                <a16:creationId xmlns:a16="http://schemas.microsoft.com/office/drawing/2014/main" id="{43CAFB28-702C-4F01-FF82-1D32A92621C2}"/>
              </a:ext>
            </a:extLst>
          </p:cNvPr>
          <p:cNvSpPr>
            <a:spLocks noGrp="1"/>
          </p:cNvSpPr>
          <p:nvPr>
            <p:ph type="ftr" sz="quarter" idx="11"/>
          </p:nvPr>
        </p:nvSpPr>
        <p:spPr>
          <a:xfrm>
            <a:off x="2519362" y="5737659"/>
            <a:ext cx="4784408" cy="115416"/>
          </a:xfrm>
        </p:spPr>
        <p:txBody>
          <a:bodyPr vert="horz" wrap="square" lIns="0" tIns="0" rIns="0" bIns="0" rtlCol="0" anchor="ctr">
            <a:normAutofit/>
          </a:bodyPr>
          <a:lstStyle/>
          <a:p>
            <a:pPr>
              <a:spcAft>
                <a:spcPts val="450"/>
              </a:spcAft>
            </a:pPr>
            <a:endParaRPr lang="en-US" kern="1200" dirty="0">
              <a:solidFill>
                <a:schemeClr val="tx1">
                  <a:alpha val="80000"/>
                </a:schemeClr>
              </a:solidFill>
              <a:latin typeface="+mn-lt"/>
              <a:ea typeface="+mn-ea"/>
              <a:cs typeface="+mn-cs"/>
            </a:endParaRPr>
          </a:p>
        </p:txBody>
      </p:sp>
      <p:sp>
        <p:nvSpPr>
          <p:cNvPr id="6" name="Slide Number Placeholder 5">
            <a:extLst>
              <a:ext uri="{FF2B5EF4-FFF2-40B4-BE49-F238E27FC236}">
                <a16:creationId xmlns:a16="http://schemas.microsoft.com/office/drawing/2014/main" id="{C6B8AEA4-25C8-D3C3-A201-F8A450033A8B}"/>
              </a:ext>
            </a:extLst>
          </p:cNvPr>
          <p:cNvSpPr>
            <a:spLocks noGrp="1"/>
          </p:cNvSpPr>
          <p:nvPr>
            <p:ph type="sldNum" sz="quarter" idx="12"/>
          </p:nvPr>
        </p:nvSpPr>
        <p:spPr>
          <a:xfrm>
            <a:off x="7461647" y="5737659"/>
            <a:ext cx="1269206" cy="115416"/>
          </a:xfrm>
        </p:spPr>
        <p:txBody>
          <a:bodyPr vert="horz" wrap="square" lIns="0" tIns="0" rIns="0" bIns="0" rtlCol="0" anchor="ctr">
            <a:normAutofit/>
          </a:bodyPr>
          <a:lstStyle/>
          <a:p>
            <a:pPr>
              <a:spcAft>
                <a:spcPts val="450"/>
              </a:spcAft>
            </a:pPr>
            <a:fld id="{DBA1B0FB-D917-4C8C-928F-313BD683BF39}" type="slidenum">
              <a:rPr lang="en-US" smtClean="0">
                <a:solidFill>
                  <a:schemeClr val="tx1">
                    <a:alpha val="80000"/>
                  </a:schemeClr>
                </a:solidFill>
              </a:rPr>
              <a:pPr>
                <a:spcAft>
                  <a:spcPts val="450"/>
                </a:spcAft>
              </a:pPr>
              <a:t>8</a:t>
            </a:fld>
            <a:endParaRPr lang="en-US">
              <a:solidFill>
                <a:schemeClr val="tx1">
                  <a:alpha val="80000"/>
                </a:schemeClr>
              </a:solidFill>
            </a:endParaRPr>
          </a:p>
        </p:txBody>
      </p:sp>
      <p:pic>
        <p:nvPicPr>
          <p:cNvPr id="4" name="Video 3">
            <a:hlinkClick r:id="" action="ppaction://media"/>
            <a:extLst>
              <a:ext uri="{FF2B5EF4-FFF2-40B4-BE49-F238E27FC236}">
                <a16:creationId xmlns:a16="http://schemas.microsoft.com/office/drawing/2014/main" id="{9CC0F4F7-C7B3-6578-E530-F1A0E53D4E5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3873444721"/>
      </p:ext>
    </p:extLst>
  </p:cSld>
  <p:clrMapOvr>
    <a:masterClrMapping/>
  </p:clrMapOvr>
  <mc:AlternateContent xmlns:mc="http://schemas.openxmlformats.org/markup-compatibility/2006">
    <mc:Choice xmlns:p14="http://schemas.microsoft.com/office/powerpoint/2010/main" Requires="p14">
      <p:transition spd="slow" p14:dur="2000" advTm="41596"/>
    </mc:Choice>
    <mc:Fallback>
      <p:transition spd="slow" advTm="41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0B7752B-728D-4CA3-8923-C4F7F7702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4EE89F11-3349-121B-03E3-5FEF1D9F97B0}"/>
              </a:ext>
            </a:extLst>
          </p:cNvPr>
          <p:cNvSpPr>
            <a:spLocks noGrp="1"/>
          </p:cNvSpPr>
          <p:nvPr>
            <p:ph type="title"/>
          </p:nvPr>
        </p:nvSpPr>
        <p:spPr>
          <a:xfrm>
            <a:off x="413148" y="1997869"/>
            <a:ext cx="3401615" cy="2834879"/>
          </a:xfrm>
        </p:spPr>
        <p:txBody>
          <a:bodyPr anchor="ctr">
            <a:normAutofit/>
          </a:bodyPr>
          <a:lstStyle/>
          <a:p>
            <a:r>
              <a:rPr lang="en-GB" sz="3750" dirty="0"/>
              <a:t>Did Amazon Take a Planned Approach</a:t>
            </a:r>
            <a:br>
              <a:rPr lang="en-GB" sz="3750" dirty="0"/>
            </a:br>
            <a:r>
              <a:rPr lang="en-GB" sz="3750" dirty="0"/>
              <a:t>Or an Emergent approach</a:t>
            </a:r>
          </a:p>
        </p:txBody>
      </p:sp>
      <p:sp>
        <p:nvSpPr>
          <p:cNvPr id="4" name="Date Placeholder 3">
            <a:extLst>
              <a:ext uri="{FF2B5EF4-FFF2-40B4-BE49-F238E27FC236}">
                <a16:creationId xmlns:a16="http://schemas.microsoft.com/office/drawing/2014/main" id="{A98D6346-12CA-CD8E-1607-1180609A4628}"/>
              </a:ext>
            </a:extLst>
          </p:cNvPr>
          <p:cNvSpPr>
            <a:spLocks noGrp="1"/>
          </p:cNvSpPr>
          <p:nvPr>
            <p:ph type="dt" sz="half" idx="10"/>
          </p:nvPr>
        </p:nvSpPr>
        <p:spPr>
          <a:xfrm>
            <a:off x="413147" y="5737659"/>
            <a:ext cx="1971675" cy="115416"/>
          </a:xfrm>
        </p:spPr>
        <p:txBody>
          <a:bodyPr>
            <a:normAutofit/>
          </a:bodyPr>
          <a:lstStyle/>
          <a:p>
            <a:pPr>
              <a:spcAft>
                <a:spcPts val="450"/>
              </a:spcAft>
            </a:pPr>
            <a:r>
              <a:rPr lang="en-US"/>
              <a:t>Tuesday, February 2, 20XX</a:t>
            </a:r>
          </a:p>
        </p:txBody>
      </p:sp>
      <p:sp>
        <p:nvSpPr>
          <p:cNvPr id="5" name="Footer Placeholder 4">
            <a:extLst>
              <a:ext uri="{FF2B5EF4-FFF2-40B4-BE49-F238E27FC236}">
                <a16:creationId xmlns:a16="http://schemas.microsoft.com/office/drawing/2014/main" id="{4DAA0F93-DB7B-0EF8-B01D-EEE421D0AF4C}"/>
              </a:ext>
            </a:extLst>
          </p:cNvPr>
          <p:cNvSpPr>
            <a:spLocks noGrp="1"/>
          </p:cNvSpPr>
          <p:nvPr>
            <p:ph type="ftr" sz="quarter" idx="11"/>
          </p:nvPr>
        </p:nvSpPr>
        <p:spPr>
          <a:xfrm>
            <a:off x="2519362" y="5737659"/>
            <a:ext cx="4784408" cy="115416"/>
          </a:xfrm>
        </p:spPr>
        <p:txBody>
          <a:bodyPr>
            <a:normAutofit/>
          </a:bodyPr>
          <a:lstStyle/>
          <a:p>
            <a:pPr>
              <a:spcAft>
                <a:spcPts val="450"/>
              </a:spcAft>
            </a:pPr>
            <a:r>
              <a:rPr lang="en-US"/>
              <a:t>Sample Footer Text</a:t>
            </a:r>
          </a:p>
        </p:txBody>
      </p:sp>
      <p:sp>
        <p:nvSpPr>
          <p:cNvPr id="6" name="Slide Number Placeholder 5">
            <a:extLst>
              <a:ext uri="{FF2B5EF4-FFF2-40B4-BE49-F238E27FC236}">
                <a16:creationId xmlns:a16="http://schemas.microsoft.com/office/drawing/2014/main" id="{CCFE3056-A273-22D0-9720-87FFD4FAF5EF}"/>
              </a:ext>
            </a:extLst>
          </p:cNvPr>
          <p:cNvSpPr>
            <a:spLocks noGrp="1"/>
          </p:cNvSpPr>
          <p:nvPr>
            <p:ph type="sldNum" sz="quarter" idx="12"/>
          </p:nvPr>
        </p:nvSpPr>
        <p:spPr>
          <a:xfrm>
            <a:off x="7461647" y="5737659"/>
            <a:ext cx="1269206" cy="115416"/>
          </a:xfrm>
        </p:spPr>
        <p:txBody>
          <a:bodyPr>
            <a:normAutofit/>
          </a:bodyPr>
          <a:lstStyle/>
          <a:p>
            <a:pPr>
              <a:spcAft>
                <a:spcPts val="450"/>
              </a:spcAft>
            </a:pPr>
            <a:fld id="{DBA1B0FB-D917-4C8C-928F-313BD683BF39}" type="slidenum">
              <a:rPr lang="en-US" smtClean="0"/>
              <a:pPr>
                <a:spcAft>
                  <a:spcPts val="450"/>
                </a:spcAft>
              </a:pPr>
              <a:t>9</a:t>
            </a:fld>
            <a:endParaRPr lang="en-US"/>
          </a:p>
        </p:txBody>
      </p:sp>
      <p:graphicFrame>
        <p:nvGraphicFramePr>
          <p:cNvPr id="8" name="Content Placeholder 2">
            <a:extLst>
              <a:ext uri="{FF2B5EF4-FFF2-40B4-BE49-F238E27FC236}">
                <a16:creationId xmlns:a16="http://schemas.microsoft.com/office/drawing/2014/main" id="{AE4142E5-1B58-356E-C2CA-C1117256E595}"/>
              </a:ext>
            </a:extLst>
          </p:cNvPr>
          <p:cNvGraphicFramePr>
            <a:graphicFrameLocks noGrp="1"/>
          </p:cNvGraphicFramePr>
          <p:nvPr>
            <p:ph idx="1"/>
            <p:extLst>
              <p:ext uri="{D42A27DB-BD31-4B8C-83A1-F6EECF244321}">
                <p14:modId xmlns:p14="http://schemas.microsoft.com/office/powerpoint/2010/main" val="3092751532"/>
              </p:ext>
            </p:extLst>
          </p:nvPr>
        </p:nvGraphicFramePr>
        <p:xfrm>
          <a:off x="3950494" y="1269206"/>
          <a:ext cx="4780361" cy="43195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Video 6">
            <a:hlinkClick r:id="" action="ppaction://media"/>
            <a:extLst>
              <a:ext uri="{FF2B5EF4-FFF2-40B4-BE49-F238E27FC236}">
                <a16:creationId xmlns:a16="http://schemas.microsoft.com/office/drawing/2014/main" id="{F0E4C9B2-4F74-92A7-E6B5-E3B99E54D8F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0"/>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729316462"/>
      </p:ext>
    </p:extLst>
  </p:cSld>
  <p:clrMapOvr>
    <a:masterClrMapping/>
  </p:clrMapOvr>
  <mc:AlternateContent xmlns:mc="http://schemas.openxmlformats.org/markup-compatibility/2006">
    <mc:Choice xmlns:p14="http://schemas.microsoft.com/office/powerpoint/2010/main" Requires="p14">
      <p:transition spd="slow" p14:dur="2000" advTm="49259"/>
    </mc:Choice>
    <mc:Fallback>
      <p:transition spd="slow" advTm="49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7D1E25-1FDC-F272-A1BD-D7C70E8336F0}"/>
              </a:ext>
            </a:extLst>
          </p:cNvPr>
          <p:cNvSpPr>
            <a:spLocks noGrp="1"/>
          </p:cNvSpPr>
          <p:nvPr>
            <p:ph type="title"/>
          </p:nvPr>
        </p:nvSpPr>
        <p:spPr/>
        <p:txBody>
          <a:bodyPr/>
          <a:lstStyle/>
          <a:p>
            <a:br>
              <a:rPr lang="en-GB" dirty="0"/>
            </a:br>
            <a:r>
              <a:rPr lang="en-GB" dirty="0"/>
              <a:t>Conclusion</a:t>
            </a:r>
          </a:p>
        </p:txBody>
      </p:sp>
      <p:sp>
        <p:nvSpPr>
          <p:cNvPr id="3" name="Content Placeholder 2">
            <a:extLst>
              <a:ext uri="{FF2B5EF4-FFF2-40B4-BE49-F238E27FC236}">
                <a16:creationId xmlns:a16="http://schemas.microsoft.com/office/drawing/2014/main" id="{B6050C11-98FB-90A8-730B-B8DF50655309}"/>
              </a:ext>
            </a:extLst>
          </p:cNvPr>
          <p:cNvSpPr>
            <a:spLocks noGrp="1"/>
          </p:cNvSpPr>
          <p:nvPr>
            <p:ph idx="1"/>
          </p:nvPr>
        </p:nvSpPr>
        <p:spPr/>
        <p:txBody>
          <a:bodyPr/>
          <a:lstStyle/>
          <a:p>
            <a:endParaRPr lang="en-GB" dirty="0"/>
          </a:p>
          <a:p>
            <a:r>
              <a:rPr lang="en-GB" dirty="0"/>
              <a:t>What have we discussed in this PowerPoint?</a:t>
            </a:r>
          </a:p>
          <a:p>
            <a:r>
              <a:rPr lang="en-GB" dirty="0"/>
              <a:t>What will we be the next steps?</a:t>
            </a:r>
          </a:p>
        </p:txBody>
      </p:sp>
      <p:sp>
        <p:nvSpPr>
          <p:cNvPr id="4" name="Date Placeholder 3">
            <a:extLst>
              <a:ext uri="{FF2B5EF4-FFF2-40B4-BE49-F238E27FC236}">
                <a16:creationId xmlns:a16="http://schemas.microsoft.com/office/drawing/2014/main" id="{E54E6CA9-9FD2-0AEF-560D-D99C4601C4C2}"/>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A6E4C918-C3BE-4628-EBD3-33A7E45D6BD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FBF4D0C-B544-8B35-D479-CAE480DC4124}"/>
              </a:ext>
            </a:extLst>
          </p:cNvPr>
          <p:cNvSpPr>
            <a:spLocks noGrp="1"/>
          </p:cNvSpPr>
          <p:nvPr>
            <p:ph type="sldNum" sz="quarter" idx="12"/>
          </p:nvPr>
        </p:nvSpPr>
        <p:spPr/>
        <p:txBody>
          <a:bodyPr/>
          <a:lstStyle/>
          <a:p>
            <a:fld id="{DBA1B0FB-D917-4C8C-928F-313BD683BF39}" type="slidenum">
              <a:rPr lang="en-US" smtClean="0"/>
              <a:pPr/>
              <a:t>10</a:t>
            </a:fld>
            <a:endParaRPr lang="en-US"/>
          </a:p>
        </p:txBody>
      </p:sp>
      <p:pic>
        <p:nvPicPr>
          <p:cNvPr id="8" name="Picture 7" descr="Different coloured question marks">
            <a:extLst>
              <a:ext uri="{FF2B5EF4-FFF2-40B4-BE49-F238E27FC236}">
                <a16:creationId xmlns:a16="http://schemas.microsoft.com/office/drawing/2014/main" id="{0C5FD180-0462-2E72-AFA9-0755385156E2}"/>
              </a:ext>
            </a:extLst>
          </p:cNvPr>
          <p:cNvPicPr>
            <a:picLocks noChangeAspect="1"/>
          </p:cNvPicPr>
          <p:nvPr/>
        </p:nvPicPr>
        <p:blipFill rotWithShape="1">
          <a:blip r:embed="rId5"/>
          <a:srcRect l="16971" r="20356"/>
          <a:stretch/>
        </p:blipFill>
        <p:spPr>
          <a:xfrm>
            <a:off x="3413174" y="857257"/>
            <a:ext cx="5730827" cy="5143493"/>
          </a:xfrm>
          <a:custGeom>
            <a:avLst/>
            <a:gdLst/>
            <a:ahLst/>
            <a:cxnLst/>
            <a:rect l="l" t="t" r="r" b="b"/>
            <a:pathLst>
              <a:path w="7641102" h="6858000">
                <a:moveTo>
                  <a:pt x="0" y="0"/>
                </a:moveTo>
                <a:lnTo>
                  <a:pt x="7641102" y="0"/>
                </a:lnTo>
                <a:lnTo>
                  <a:pt x="7641102" y="6858000"/>
                </a:lnTo>
                <a:lnTo>
                  <a:pt x="0" y="6858000"/>
                </a:lnTo>
                <a:close/>
              </a:path>
            </a:pathLst>
          </a:custGeom>
        </p:spPr>
      </p:pic>
      <p:pic>
        <p:nvPicPr>
          <p:cNvPr id="9" name="Video 8">
            <a:hlinkClick r:id="" action="ppaction://media"/>
            <a:extLst>
              <a:ext uri="{FF2B5EF4-FFF2-40B4-BE49-F238E27FC236}">
                <a16:creationId xmlns:a16="http://schemas.microsoft.com/office/drawing/2014/main" id="{DE46B4FB-725E-6BF1-09CC-0A7734BE94D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6858000" y="5143500"/>
            <a:ext cx="2285999" cy="1714500"/>
          </a:xfrm>
          <a:prstGeom prst="rect">
            <a:avLst/>
          </a:prstGeom>
        </p:spPr>
      </p:pic>
    </p:spTree>
    <p:extLst>
      <p:ext uri="{BB962C8B-B14F-4D97-AF65-F5344CB8AC3E}">
        <p14:creationId xmlns:p14="http://schemas.microsoft.com/office/powerpoint/2010/main" val="4004250543"/>
      </p:ext>
    </p:extLst>
  </p:cSld>
  <p:clrMapOvr>
    <a:masterClrMapping/>
  </p:clrMapOvr>
  <mc:AlternateContent xmlns:mc="http://schemas.openxmlformats.org/markup-compatibility/2006">
    <mc:Choice xmlns:p14="http://schemas.microsoft.com/office/powerpoint/2010/main" Requires="p14">
      <p:transition spd="slow" p14:dur="2000" advTm="30250"/>
    </mc:Choice>
    <mc:Fallback>
      <p:transition spd="slow" advTm="30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036AF-3750-397D-0FC4-91683D35DA69}"/>
              </a:ext>
            </a:extLst>
          </p:cNvPr>
          <p:cNvSpPr>
            <a:spLocks noGrp="1"/>
          </p:cNvSpPr>
          <p:nvPr>
            <p:ph type="title"/>
          </p:nvPr>
        </p:nvSpPr>
        <p:spPr/>
        <p:txBody>
          <a:bodyPr/>
          <a:lstStyle/>
          <a:p>
            <a:pPr algn="ctr"/>
            <a:br>
              <a:rPr lang="en-GB" sz="2700" dirty="0"/>
            </a:br>
            <a:endParaRPr lang="en-GB" sz="2700" dirty="0"/>
          </a:p>
        </p:txBody>
      </p:sp>
      <p:sp>
        <p:nvSpPr>
          <p:cNvPr id="3" name="Content Placeholder 2">
            <a:extLst>
              <a:ext uri="{FF2B5EF4-FFF2-40B4-BE49-F238E27FC236}">
                <a16:creationId xmlns:a16="http://schemas.microsoft.com/office/drawing/2014/main" id="{2FF65355-FCD8-F6EE-1428-2348FB966EF9}"/>
              </a:ext>
            </a:extLst>
          </p:cNvPr>
          <p:cNvSpPr>
            <a:spLocks noGrp="1"/>
          </p:cNvSpPr>
          <p:nvPr>
            <p:ph idx="1"/>
          </p:nvPr>
        </p:nvSpPr>
        <p:spPr>
          <a:xfrm>
            <a:off x="413147" y="1826515"/>
            <a:ext cx="8317706" cy="3600354"/>
          </a:xfrm>
        </p:spPr>
        <p:txBody>
          <a:bodyPr/>
          <a:lstStyle/>
          <a:p>
            <a:pPr marL="0" indent="0">
              <a:buNone/>
            </a:pPr>
            <a:endParaRPr lang="en-GB" sz="1350" b="1" dirty="0">
              <a:solidFill>
                <a:srgbClr val="00B0F0"/>
              </a:solidFill>
              <a:latin typeface="Calibri" panose="020F0502020204030204" pitchFamily="34" charset="0"/>
              <a:ea typeface="Calibri" panose="020F0502020204030204" pitchFamily="34" charset="0"/>
              <a:cs typeface="Times New Roman" panose="02020603050405020304" pitchFamily="18" charset="0"/>
            </a:endParaRPr>
          </a:p>
          <a:p>
            <a:pPr marL="0" indent="0" algn="ctr">
              <a:buNone/>
            </a:pPr>
            <a:endParaRPr lang="en-GB" dirty="0"/>
          </a:p>
          <a:p>
            <a:pPr marL="0" indent="0" algn="ctr">
              <a:buNone/>
            </a:pPr>
            <a:r>
              <a:rPr lang="en-GB" sz="3600" b="1" dirty="0">
                <a:solidFill>
                  <a:srgbClr val="00B0F0">
                    <a:alpha val="60000"/>
                  </a:srgbClr>
                </a:solidFill>
              </a:rPr>
              <a:t>References:</a:t>
            </a:r>
          </a:p>
          <a:p>
            <a:pPr marL="0" indent="0" algn="ctr">
              <a:buNone/>
            </a:pPr>
            <a:r>
              <a:rPr lang="en-GB" sz="3600" b="1" dirty="0">
                <a:solidFill>
                  <a:srgbClr val="00B0F0">
                    <a:alpha val="60000"/>
                  </a:srgbClr>
                </a:solidFill>
              </a:rPr>
              <a:t>In Notes Section Below</a:t>
            </a:r>
          </a:p>
        </p:txBody>
      </p:sp>
      <p:sp>
        <p:nvSpPr>
          <p:cNvPr id="4" name="Date Placeholder 3">
            <a:extLst>
              <a:ext uri="{FF2B5EF4-FFF2-40B4-BE49-F238E27FC236}">
                <a16:creationId xmlns:a16="http://schemas.microsoft.com/office/drawing/2014/main" id="{A0FB9E16-DBBE-2175-2696-B40D0BE702F0}"/>
              </a:ext>
            </a:extLst>
          </p:cNvPr>
          <p:cNvSpPr>
            <a:spLocks noGrp="1"/>
          </p:cNvSpPr>
          <p:nvPr>
            <p:ph type="dt" sz="half" idx="10"/>
          </p:nvPr>
        </p:nvSpPr>
        <p:spPr/>
        <p:txBody>
          <a:bodyPr/>
          <a:lstStyle/>
          <a:p>
            <a:r>
              <a:rPr lang="en-US"/>
              <a:t>Tuesday, February 2, 20XX</a:t>
            </a:r>
          </a:p>
        </p:txBody>
      </p:sp>
      <p:sp>
        <p:nvSpPr>
          <p:cNvPr id="5" name="Footer Placeholder 4">
            <a:extLst>
              <a:ext uri="{FF2B5EF4-FFF2-40B4-BE49-F238E27FC236}">
                <a16:creationId xmlns:a16="http://schemas.microsoft.com/office/drawing/2014/main" id="{4D0220B9-258C-0CE0-458A-3F39D0477C1D}"/>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E342438-AF3B-3DD2-8A40-C8AEFFB80D34}"/>
              </a:ext>
            </a:extLst>
          </p:cNvPr>
          <p:cNvSpPr>
            <a:spLocks noGrp="1"/>
          </p:cNvSpPr>
          <p:nvPr>
            <p:ph type="sldNum" sz="quarter" idx="12"/>
          </p:nvPr>
        </p:nvSpPr>
        <p:spPr/>
        <p:txBody>
          <a:bodyPr/>
          <a:lstStyle/>
          <a:p>
            <a:fld id="{DBA1B0FB-D917-4C8C-928F-313BD683BF39}" type="slidenum">
              <a:rPr lang="en-US" smtClean="0"/>
              <a:t>11</a:t>
            </a:fld>
            <a:endParaRPr lang="en-US"/>
          </a:p>
        </p:txBody>
      </p:sp>
    </p:spTree>
    <p:extLst>
      <p:ext uri="{BB962C8B-B14F-4D97-AF65-F5344CB8AC3E}">
        <p14:creationId xmlns:p14="http://schemas.microsoft.com/office/powerpoint/2010/main" val="863992399"/>
      </p:ext>
    </p:extLst>
  </p:cSld>
  <p:clrMapOvr>
    <a:masterClrMapping/>
  </p:clrMapOvr>
</p:sld>
</file>

<file path=ppt/theme/theme1.xml><?xml version="1.0" encoding="utf-8"?>
<a:theme xmlns:a="http://schemas.openxmlformats.org/drawingml/2006/main" name="3DFloatVTI">
  <a:themeElements>
    <a:clrScheme name="Float">
      <a:dk1>
        <a:sysClr val="windowText" lastClr="000000"/>
      </a:dk1>
      <a:lt1>
        <a:sysClr val="window" lastClr="FFFFFF"/>
      </a:lt1>
      <a:dk2>
        <a:srgbClr val="1B192E"/>
      </a:dk2>
      <a:lt2>
        <a:srgbClr val="EAE5EB"/>
      </a:lt2>
      <a:accent1>
        <a:srgbClr val="13BE89"/>
      </a:accent1>
      <a:accent2>
        <a:srgbClr val="12B1BF"/>
      </a:accent2>
      <a:accent3>
        <a:srgbClr val="D40AA8"/>
      </a:accent3>
      <a:accent4>
        <a:srgbClr val="B86E62"/>
      </a:accent4>
      <a:accent5>
        <a:srgbClr val="A3A3C1"/>
      </a:accent5>
      <a:accent6>
        <a:srgbClr val="37335B"/>
      </a:accent6>
      <a:hlink>
        <a:srgbClr val="0066FF"/>
      </a:hlink>
      <a:folHlink>
        <a:srgbClr val="666699"/>
      </a:folHlink>
    </a:clrScheme>
    <a:fontScheme name="Float">
      <a:majorFont>
        <a:latin typeface="Walbaum Display"/>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3DFloatVTI" id="{F59BA300-ED19-4B39-9AE3-7882B1DE8B78}" vid="{0FEC63E3-719F-4F50-9F1E-5B8BAF3910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04751AB-E840-446F-8D49-E697067EC887}">
  <ds:schemaRefs>
    <ds:schemaRef ds:uri="http://schemas.microsoft.com/sharepoint/v3/contenttype/forms"/>
  </ds:schemaRefs>
</ds:datastoreItem>
</file>

<file path=customXml/itemProps2.xml><?xml version="1.0" encoding="utf-8"?>
<ds:datastoreItem xmlns:ds="http://schemas.openxmlformats.org/officeDocument/2006/customXml" ds:itemID="{50811A92-D464-4AC4-A396-BA73B10CEEAC}">
  <ds:schemaRefs>
    <ds:schemaRef ds:uri="230e9df3-be65-4c73-a93b-d1236ebd677e"/>
    <ds:schemaRef ds:uri="http://www.w3.org/XML/1998/namespace"/>
    <ds:schemaRef ds:uri="71af3243-3dd4-4a8d-8c0d-dd76da1f02a5"/>
    <ds:schemaRef ds:uri="http://schemas.microsoft.com/office/2006/documentManagement/types"/>
    <ds:schemaRef ds:uri="http://purl.org/dc/dcmitype/"/>
    <ds:schemaRef ds:uri="http://schemas.microsoft.com/office/infopath/2007/PartnerControls"/>
    <ds:schemaRef ds:uri="http://purl.org/dc/elements/1.1/"/>
    <ds:schemaRef ds:uri="http://schemas.microsoft.com/sharepoint/v3"/>
    <ds:schemaRef ds:uri="http://schemas.openxmlformats.org/package/2006/metadata/core-properties"/>
    <ds:schemaRef ds:uri="16c05727-aa75-4e4a-9b5f-8a80a1165891"/>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DE4876F9-7AE1-498D-B8FE-1E3AD703D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contentBits="0" removed="0"/>
</clbl:labelList>
</file>

<file path=docProps/app.xml><?xml version="1.0" encoding="utf-8"?>
<Properties xmlns="http://schemas.openxmlformats.org/officeDocument/2006/extended-properties" xmlns:vt="http://schemas.openxmlformats.org/officeDocument/2006/docPropsVTypes">
  <Template>{F3CACAFE-364D-433E-A207-6C6E06D5293D}tf33713516_win32</Template>
  <TotalTime>3276</TotalTime>
  <Words>2633</Words>
  <Application>Microsoft Office PowerPoint</Application>
  <PresentationFormat>On-screen Show (4:3)</PresentationFormat>
  <Paragraphs>173</Paragraphs>
  <Slides>11</Slides>
  <Notes>11</Notes>
  <HiddenSlides>0</HiddenSlides>
  <MMClips>10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Calibri</vt:lpstr>
      <vt:lpstr>Gill Sans MT</vt:lpstr>
      <vt:lpstr>Segoe UI</vt:lpstr>
      <vt:lpstr>Tahoma</vt:lpstr>
      <vt:lpstr>Times New Roman</vt:lpstr>
      <vt:lpstr>Walbaum Display</vt:lpstr>
      <vt:lpstr>3DFloatVTI</vt:lpstr>
      <vt:lpstr>Individual Presentation on Amazon &amp; the Rapid Changes that Were made due to the Pandemic</vt:lpstr>
      <vt:lpstr>  Introduction</vt:lpstr>
      <vt:lpstr>PowerPoint Presentation</vt:lpstr>
      <vt:lpstr> Important Figures</vt:lpstr>
      <vt:lpstr> Key Research – Detailed in Notes Section</vt:lpstr>
      <vt:lpstr>Key Change Models Lewin’s 3 Stage Model</vt:lpstr>
      <vt:lpstr>Lewin’s Force Field</vt:lpstr>
      <vt:lpstr> Stakeholder Power Interest Grid</vt:lpstr>
      <vt:lpstr>Did Amazon Take a Planned Approach Or an Emergent approach</vt:lpstr>
      <vt:lpstr> Conclusion</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NAV K</dc:creator>
  <cp:lastModifiedBy>NAV K</cp:lastModifiedBy>
  <cp:revision>1</cp:revision>
  <dcterms:created xsi:type="dcterms:W3CDTF">2022-06-25T12:32:14Z</dcterms:created>
  <dcterms:modified xsi:type="dcterms:W3CDTF">2022-06-30T21:04:23Z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