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 id="2147483726" r:id="rId2"/>
    <p:sldMasterId id="2147483738" r:id="rId3"/>
  </p:sldMasterIdLst>
  <p:sldIdLst>
    <p:sldId id="256" r:id="rId4"/>
    <p:sldId id="258" r:id="rId5"/>
    <p:sldId id="260" r:id="rId6"/>
    <p:sldId id="261" r:id="rId7"/>
    <p:sldId id="262" r:id="rId8"/>
    <p:sldId id="263" r:id="rId9"/>
    <p:sldId id="264" r:id="rId10"/>
    <p:sldId id="265" r:id="rId11"/>
    <p:sldId id="266" r:id="rId12"/>
    <p:sldId id="267" r:id="rId13"/>
    <p:sldId id="268" r:id="rId14"/>
    <p:sldId id="257" r:id="rId15"/>
    <p:sldId id="259" r:id="rId16"/>
    <p:sldId id="271" r:id="rId17"/>
    <p:sldId id="272" r:id="rId18"/>
    <p:sldId id="273" r:id="rId19"/>
    <p:sldId id="274" r:id="rId20"/>
    <p:sldId id="275" r:id="rId21"/>
    <p:sldId id="276" r:id="rId22"/>
    <p:sldId id="277" r:id="rId23"/>
    <p:sldId id="278" r:id="rId24"/>
    <p:sldId id="26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26" autoAdjust="0"/>
  </p:normalViewPr>
  <p:slideViewPr>
    <p:cSldViewPr snapToGrid="0">
      <p:cViewPr varScale="1">
        <p:scale>
          <a:sx n="48" d="100"/>
          <a:sy n="48" d="100"/>
        </p:scale>
        <p:origin x="67" y="7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costa" userId="138f458958a8995c" providerId="LiveId" clId="{0253D821-F686-4ACA-94EB-D936479821B2}"/>
    <pc:docChg chg="undo custSel addSld delSld modSld delMainMaster">
      <pc:chgData name="lara costa" userId="138f458958a8995c" providerId="LiveId" clId="{0253D821-F686-4ACA-94EB-D936479821B2}" dt="2023-11-30T18:55:21.982" v="30" actId="2696"/>
      <pc:docMkLst>
        <pc:docMk/>
      </pc:docMkLst>
      <pc:sldChg chg="modSp add del mod delDesignElem">
        <pc:chgData name="lara costa" userId="138f458958a8995c" providerId="LiveId" clId="{0253D821-F686-4ACA-94EB-D936479821B2}" dt="2023-11-30T18:46:36.180" v="7" actId="27636"/>
        <pc:sldMkLst>
          <pc:docMk/>
          <pc:sldMk cId="1595597393" sldId="257"/>
        </pc:sldMkLst>
        <pc:spChg chg="mod">
          <ac:chgData name="lara costa" userId="138f458958a8995c" providerId="LiveId" clId="{0253D821-F686-4ACA-94EB-D936479821B2}" dt="2023-11-30T18:46:36.180" v="7" actId="27636"/>
          <ac:spMkLst>
            <pc:docMk/>
            <pc:sldMk cId="1595597393" sldId="257"/>
            <ac:spMk id="19" creationId="{5E0D209F-9607-800E-C320-F8B61CDDA8EE}"/>
          </ac:spMkLst>
        </pc:spChg>
      </pc:sldChg>
      <pc:sldChg chg="addSp modSp mod">
        <pc:chgData name="lara costa" userId="138f458958a8995c" providerId="LiveId" clId="{0253D821-F686-4ACA-94EB-D936479821B2}" dt="2023-11-30T18:47:36.191" v="10" actId="207"/>
        <pc:sldMkLst>
          <pc:docMk/>
          <pc:sldMk cId="2012277384" sldId="259"/>
        </pc:sldMkLst>
        <pc:spChg chg="add mod">
          <ac:chgData name="lara costa" userId="138f458958a8995c" providerId="LiveId" clId="{0253D821-F686-4ACA-94EB-D936479821B2}" dt="2023-11-30T18:47:36.191" v="10" actId="207"/>
          <ac:spMkLst>
            <pc:docMk/>
            <pc:sldMk cId="2012277384" sldId="259"/>
            <ac:spMk id="4" creationId="{32C13CB0-3879-2FCF-918C-839A8F039642}"/>
          </ac:spMkLst>
        </pc:spChg>
      </pc:sldChg>
      <pc:sldChg chg="del">
        <pc:chgData name="lara costa" userId="138f458958a8995c" providerId="LiveId" clId="{0253D821-F686-4ACA-94EB-D936479821B2}" dt="2023-11-30T18:55:21.982" v="30" actId="2696"/>
        <pc:sldMkLst>
          <pc:docMk/>
          <pc:sldMk cId="2774563842" sldId="270"/>
        </pc:sldMkLst>
      </pc:sldChg>
      <pc:sldChg chg="addSp modSp del mod delDesignElem">
        <pc:chgData name="lara costa" userId="138f458958a8995c" providerId="LiveId" clId="{0253D821-F686-4ACA-94EB-D936479821B2}" dt="2023-11-30T18:48:34.226" v="14"/>
        <pc:sldMkLst>
          <pc:docMk/>
          <pc:sldMk cId="3042065419" sldId="271"/>
        </pc:sldMkLst>
        <pc:spChg chg="mod">
          <ac:chgData name="lara costa" userId="138f458958a8995c" providerId="LiveId" clId="{0253D821-F686-4ACA-94EB-D936479821B2}" dt="2023-11-30T18:48:34.226" v="14"/>
          <ac:spMkLst>
            <pc:docMk/>
            <pc:sldMk cId="3042065419" sldId="271"/>
            <ac:spMk id="3" creationId="{769D1DE4-D6D2-B838-871D-35C7416C2680}"/>
          </ac:spMkLst>
        </pc:spChg>
        <pc:spChg chg="add">
          <ac:chgData name="lara costa" userId="138f458958a8995c" providerId="LiveId" clId="{0253D821-F686-4ACA-94EB-D936479821B2}" dt="2023-11-30T18:48:34.226" v="14"/>
          <ac:spMkLst>
            <pc:docMk/>
            <pc:sldMk cId="3042065419" sldId="271"/>
            <ac:spMk id="8" creationId="{5A0118C5-4F8D-4CF4-BADD-53FEACC6C42A}"/>
          </ac:spMkLst>
        </pc:spChg>
        <pc:spChg chg="add">
          <ac:chgData name="lara costa" userId="138f458958a8995c" providerId="LiveId" clId="{0253D821-F686-4ACA-94EB-D936479821B2}" dt="2023-11-30T18:48:34.226" v="14"/>
          <ac:spMkLst>
            <pc:docMk/>
            <pc:sldMk cId="3042065419" sldId="271"/>
            <ac:spMk id="10" creationId="{4E0A5C5C-2A95-428E-9F6A-0D29EBD57C9F}"/>
          </ac:spMkLst>
        </pc:spChg>
        <pc:spChg chg="add">
          <ac:chgData name="lara costa" userId="138f458958a8995c" providerId="LiveId" clId="{0253D821-F686-4ACA-94EB-D936479821B2}" dt="2023-11-30T18:48:34.226" v="14"/>
          <ac:spMkLst>
            <pc:docMk/>
            <pc:sldMk cId="3042065419" sldId="271"/>
            <ac:spMk id="12" creationId="{1056F38F-7C4E-461D-8709-7D0024AE1F79}"/>
          </ac:spMkLst>
        </pc:spChg>
        <pc:spChg chg="add">
          <ac:chgData name="lara costa" userId="138f458958a8995c" providerId="LiveId" clId="{0253D821-F686-4ACA-94EB-D936479821B2}" dt="2023-11-30T18:48:34.226" v="14"/>
          <ac:spMkLst>
            <pc:docMk/>
            <pc:sldMk cId="3042065419" sldId="271"/>
            <ac:spMk id="14" creationId="{C7278469-3C3C-49CE-AEEE-E176A4900B78}"/>
          </ac:spMkLst>
        </pc:spChg>
        <pc:spChg chg="add">
          <ac:chgData name="lara costa" userId="138f458958a8995c" providerId="LiveId" clId="{0253D821-F686-4ACA-94EB-D936479821B2}" dt="2023-11-30T18:48:34.226" v="14"/>
          <ac:spMkLst>
            <pc:docMk/>
            <pc:sldMk cId="3042065419" sldId="271"/>
            <ac:spMk id="20" creationId="{4C6598AB-1C17-4D54-951C-A082D94ACB7A}"/>
          </ac:spMkLst>
        </pc:spChg>
        <pc:spChg chg="add">
          <ac:chgData name="lara costa" userId="138f458958a8995c" providerId="LiveId" clId="{0253D821-F686-4ACA-94EB-D936479821B2}" dt="2023-11-30T18:48:34.226" v="14"/>
          <ac:spMkLst>
            <pc:docMk/>
            <pc:sldMk cId="3042065419" sldId="271"/>
            <ac:spMk id="22" creationId="{C83B66D7-137D-4AC1-B172-53D60F08BEB5}"/>
          </ac:spMkLst>
        </pc:spChg>
        <pc:spChg chg="add">
          <ac:chgData name="lara costa" userId="138f458958a8995c" providerId="LiveId" clId="{0253D821-F686-4ACA-94EB-D936479821B2}" dt="2023-11-30T18:48:34.226" v="14"/>
          <ac:spMkLst>
            <pc:docMk/>
            <pc:sldMk cId="3042065419" sldId="271"/>
            <ac:spMk id="24" creationId="{F6B92503-6984-4D15-8B98-8718709B785D}"/>
          </ac:spMkLst>
        </pc:spChg>
        <pc:spChg chg="add">
          <ac:chgData name="lara costa" userId="138f458958a8995c" providerId="LiveId" clId="{0253D821-F686-4ACA-94EB-D936479821B2}" dt="2023-11-30T18:48:34.226" v="14"/>
          <ac:spMkLst>
            <pc:docMk/>
            <pc:sldMk cId="3042065419" sldId="271"/>
            <ac:spMk id="26" creationId="{08DDF938-524E-4C18-A47D-C00627832366}"/>
          </ac:spMkLst>
        </pc:spChg>
        <pc:grpChg chg="add">
          <ac:chgData name="lara costa" userId="138f458958a8995c" providerId="LiveId" clId="{0253D821-F686-4ACA-94EB-D936479821B2}" dt="2023-11-30T18:48:34.226" v="14"/>
          <ac:grpSpMkLst>
            <pc:docMk/>
            <pc:sldMk cId="3042065419" sldId="271"/>
            <ac:grpSpMk id="16" creationId="{93DC754C-7E09-422D-A8BB-AF632E90DFA2}"/>
          </ac:grpSpMkLst>
        </pc:grpChg>
        <pc:grpChg chg="add">
          <ac:chgData name="lara costa" userId="138f458958a8995c" providerId="LiveId" clId="{0253D821-F686-4ACA-94EB-D936479821B2}" dt="2023-11-30T18:48:34.226" v="14"/>
          <ac:grpSpMkLst>
            <pc:docMk/>
            <pc:sldMk cId="3042065419" sldId="271"/>
            <ac:grpSpMk id="28" creationId="{3773FAF5-C452-4455-9411-D6AF5EBD4CA9}"/>
          </ac:grpSpMkLst>
        </pc:grpChg>
      </pc:sldChg>
      <pc:sldChg chg="modSp del mod">
        <pc:chgData name="lara costa" userId="138f458958a8995c" providerId="LiveId" clId="{0253D821-F686-4ACA-94EB-D936479821B2}" dt="2023-11-30T18:46:08.476" v="5" actId="2696"/>
        <pc:sldMkLst>
          <pc:docMk/>
          <pc:sldMk cId="4214195778" sldId="271"/>
        </pc:sldMkLst>
        <pc:spChg chg="mod">
          <ac:chgData name="lara costa" userId="138f458958a8995c" providerId="LiveId" clId="{0253D821-F686-4ACA-94EB-D936479821B2}" dt="2023-11-30T18:44:55.928" v="2" actId="207"/>
          <ac:spMkLst>
            <pc:docMk/>
            <pc:sldMk cId="4214195778" sldId="271"/>
            <ac:spMk id="3" creationId="{C154D124-9158-E1C4-85BC-0F7A2C9B1A0F}"/>
          </ac:spMkLst>
        </pc:spChg>
      </pc:sldChg>
      <pc:sldChg chg="addSp del delDesignElem">
        <pc:chgData name="lara costa" userId="138f458958a8995c" providerId="LiveId" clId="{0253D821-F686-4ACA-94EB-D936479821B2}" dt="2023-11-30T18:53:47.206" v="23"/>
        <pc:sldMkLst>
          <pc:docMk/>
          <pc:sldMk cId="2039812827" sldId="272"/>
        </pc:sldMkLst>
        <pc:spChg chg="add">
          <ac:chgData name="lara costa" userId="138f458958a8995c" providerId="LiveId" clId="{0253D821-F686-4ACA-94EB-D936479821B2}" dt="2023-11-30T18:53:47.206" v="23"/>
          <ac:spMkLst>
            <pc:docMk/>
            <pc:sldMk cId="2039812827" sldId="272"/>
            <ac:spMk id="8" creationId="{5A0118C5-4F8D-4CF4-BADD-53FEACC6C42A}"/>
          </ac:spMkLst>
        </pc:spChg>
        <pc:spChg chg="add">
          <ac:chgData name="lara costa" userId="138f458958a8995c" providerId="LiveId" clId="{0253D821-F686-4ACA-94EB-D936479821B2}" dt="2023-11-30T18:53:47.206" v="23"/>
          <ac:spMkLst>
            <pc:docMk/>
            <pc:sldMk cId="2039812827" sldId="272"/>
            <ac:spMk id="29" creationId="{EC11F68A-CC71-4196-BBF3-20CDCD75D4E6}"/>
          </ac:spMkLst>
        </pc:spChg>
        <pc:spChg chg="add">
          <ac:chgData name="lara costa" userId="138f458958a8995c" providerId="LiveId" clId="{0253D821-F686-4ACA-94EB-D936479821B2}" dt="2023-11-30T18:53:47.206" v="23"/>
          <ac:spMkLst>
            <pc:docMk/>
            <pc:sldMk cId="2039812827" sldId="272"/>
            <ac:spMk id="31" creationId="{085F9950-F10E-4E64-962B-F70345789875}"/>
          </ac:spMkLst>
        </pc:spChg>
        <pc:grpChg chg="add">
          <ac:chgData name="lara costa" userId="138f458958a8995c" providerId="LiveId" clId="{0253D821-F686-4ACA-94EB-D936479821B2}" dt="2023-11-30T18:53:47.206" v="23"/>
          <ac:grpSpMkLst>
            <pc:docMk/>
            <pc:sldMk cId="2039812827" sldId="272"/>
            <ac:grpSpMk id="10" creationId="{1E8369D0-2C3B-4E27-AC6C-A246AC28CDA1}"/>
          </ac:grpSpMkLst>
        </pc:grpChg>
        <pc:grpChg chg="add">
          <ac:chgData name="lara costa" userId="138f458958a8995c" providerId="LiveId" clId="{0253D821-F686-4ACA-94EB-D936479821B2}" dt="2023-11-30T18:53:47.206" v="23"/>
          <ac:grpSpMkLst>
            <pc:docMk/>
            <pc:sldMk cId="2039812827" sldId="272"/>
            <ac:grpSpMk id="14" creationId="{C6F74901-2A71-43C3-837C-27CCD6B6D636}"/>
          </ac:grpSpMkLst>
        </pc:grpChg>
      </pc:sldChg>
      <pc:sldChg chg="del">
        <pc:chgData name="lara costa" userId="138f458958a8995c" providerId="LiveId" clId="{0253D821-F686-4ACA-94EB-D936479821B2}" dt="2023-11-30T18:52:26.896" v="16" actId="2696"/>
        <pc:sldMkLst>
          <pc:docMk/>
          <pc:sldMk cId="3119854213" sldId="273"/>
        </pc:sldMkLst>
      </pc:sldChg>
      <pc:sldChg chg="addSp del delDesignElem">
        <pc:chgData name="lara costa" userId="138f458958a8995c" providerId="LiveId" clId="{0253D821-F686-4ACA-94EB-D936479821B2}" dt="2023-11-30T18:54:14.375" v="25"/>
        <pc:sldMkLst>
          <pc:docMk/>
          <pc:sldMk cId="435265305" sldId="274"/>
        </pc:sldMkLst>
        <pc:spChg chg="add">
          <ac:chgData name="lara costa" userId="138f458958a8995c" providerId="LiveId" clId="{0253D821-F686-4ACA-94EB-D936479821B2}" dt="2023-11-30T18:54:14.375" v="25"/>
          <ac:spMkLst>
            <pc:docMk/>
            <pc:sldMk cId="435265305" sldId="274"/>
            <ac:spMk id="8" creationId="{5A0118C5-4F8D-4CF4-BADD-53FEACC6C42A}"/>
          </ac:spMkLst>
        </pc:spChg>
        <pc:spChg chg="add">
          <ac:chgData name="lara costa" userId="138f458958a8995c" providerId="LiveId" clId="{0253D821-F686-4ACA-94EB-D936479821B2}" dt="2023-11-30T18:54:14.375" v="25"/>
          <ac:spMkLst>
            <pc:docMk/>
            <pc:sldMk cId="435265305" sldId="274"/>
            <ac:spMk id="10" creationId="{A99050EE-26AF-4253-BD50-F0FCD965A8F6}"/>
          </ac:spMkLst>
        </pc:spChg>
        <pc:spChg chg="add">
          <ac:chgData name="lara costa" userId="138f458958a8995c" providerId="LiveId" clId="{0253D821-F686-4ACA-94EB-D936479821B2}" dt="2023-11-30T18:54:14.375" v="25"/>
          <ac:spMkLst>
            <pc:docMk/>
            <pc:sldMk cId="435265305" sldId="274"/>
            <ac:spMk id="16" creationId="{D0C78466-EB6E-45A0-99A6-A00789ACD90A}"/>
          </ac:spMkLst>
        </pc:spChg>
        <pc:spChg chg="add">
          <ac:chgData name="lara costa" userId="138f458958a8995c" providerId="LiveId" clId="{0253D821-F686-4ACA-94EB-D936479821B2}" dt="2023-11-30T18:54:14.375" v="25"/>
          <ac:spMkLst>
            <pc:docMk/>
            <pc:sldMk cId="435265305" sldId="274"/>
            <ac:spMk id="18" creationId="{E99F76E4-5DFD-4DBE-B042-66FBCD1182C9}"/>
          </ac:spMkLst>
        </pc:spChg>
        <pc:grpChg chg="add">
          <ac:chgData name="lara costa" userId="138f458958a8995c" providerId="LiveId" clId="{0253D821-F686-4ACA-94EB-D936479821B2}" dt="2023-11-30T18:54:14.375" v="25"/>
          <ac:grpSpMkLst>
            <pc:docMk/>
            <pc:sldMk cId="435265305" sldId="274"/>
            <ac:grpSpMk id="12" creationId="{00E015F5-1A99-4E40-BC3D-7707802996B5}"/>
          </ac:grpSpMkLst>
        </pc:grpChg>
        <pc:grpChg chg="add">
          <ac:chgData name="lara costa" userId="138f458958a8995c" providerId="LiveId" clId="{0253D821-F686-4ACA-94EB-D936479821B2}" dt="2023-11-30T18:54:14.375" v="25"/>
          <ac:grpSpMkLst>
            <pc:docMk/>
            <pc:sldMk cId="435265305" sldId="274"/>
            <ac:grpSpMk id="20" creationId="{5468B3A9-705E-43C3-A742-0619B0D8F2EE}"/>
          </ac:grpSpMkLst>
        </pc:grpChg>
        <pc:grpChg chg="add">
          <ac:chgData name="lara costa" userId="138f458958a8995c" providerId="LiveId" clId="{0253D821-F686-4ACA-94EB-D936479821B2}" dt="2023-11-30T18:54:14.375" v="25"/>
          <ac:grpSpMkLst>
            <pc:docMk/>
            <pc:sldMk cId="435265305" sldId="274"/>
            <ac:grpSpMk id="191" creationId="{773717CC-ECEE-4ABF-BA61-C59F46801775}"/>
          </ac:grpSpMkLst>
        </pc:grpChg>
      </pc:sldChg>
      <pc:sldChg chg="addSp del delDesignElem">
        <pc:chgData name="lara costa" userId="138f458958a8995c" providerId="LiveId" clId="{0253D821-F686-4ACA-94EB-D936479821B2}" dt="2023-11-30T18:54:31.114" v="27"/>
        <pc:sldMkLst>
          <pc:docMk/>
          <pc:sldMk cId="922727766" sldId="275"/>
        </pc:sldMkLst>
        <pc:spChg chg="add">
          <ac:chgData name="lara costa" userId="138f458958a8995c" providerId="LiveId" clId="{0253D821-F686-4ACA-94EB-D936479821B2}" dt="2023-11-30T18:54:31.114" v="27"/>
          <ac:spMkLst>
            <pc:docMk/>
            <pc:sldMk cId="922727766" sldId="275"/>
            <ac:spMk id="8" creationId="{5A0118C5-4F8D-4CF4-BADD-53FEACC6C42A}"/>
          </ac:spMkLst>
        </pc:spChg>
        <pc:spChg chg="add">
          <ac:chgData name="lara costa" userId="138f458958a8995c" providerId="LiveId" clId="{0253D821-F686-4ACA-94EB-D936479821B2}" dt="2023-11-30T18:54:31.114" v="27"/>
          <ac:spMkLst>
            <pc:docMk/>
            <pc:sldMk cId="922727766" sldId="275"/>
            <ac:spMk id="10" creationId="{A99050EE-26AF-4253-BD50-F0FCD965A8F6}"/>
          </ac:spMkLst>
        </pc:spChg>
        <pc:spChg chg="add">
          <ac:chgData name="lara costa" userId="138f458958a8995c" providerId="LiveId" clId="{0253D821-F686-4ACA-94EB-D936479821B2}" dt="2023-11-30T18:54:31.114" v="27"/>
          <ac:spMkLst>
            <pc:docMk/>
            <pc:sldMk cId="922727766" sldId="275"/>
            <ac:spMk id="16" creationId="{D0C78466-EB6E-45A0-99A6-A00789ACD90A}"/>
          </ac:spMkLst>
        </pc:spChg>
        <pc:spChg chg="add">
          <ac:chgData name="lara costa" userId="138f458958a8995c" providerId="LiveId" clId="{0253D821-F686-4ACA-94EB-D936479821B2}" dt="2023-11-30T18:54:31.114" v="27"/>
          <ac:spMkLst>
            <pc:docMk/>
            <pc:sldMk cId="922727766" sldId="275"/>
            <ac:spMk id="18" creationId="{E99F76E4-5DFD-4DBE-B042-66FBCD1182C9}"/>
          </ac:spMkLst>
        </pc:spChg>
        <pc:grpChg chg="add">
          <ac:chgData name="lara costa" userId="138f458958a8995c" providerId="LiveId" clId="{0253D821-F686-4ACA-94EB-D936479821B2}" dt="2023-11-30T18:54:31.114" v="27"/>
          <ac:grpSpMkLst>
            <pc:docMk/>
            <pc:sldMk cId="922727766" sldId="275"/>
            <ac:grpSpMk id="12" creationId="{00E015F5-1A99-4E40-BC3D-7707802996B5}"/>
          </ac:grpSpMkLst>
        </pc:grpChg>
        <pc:grpChg chg="add">
          <ac:chgData name="lara costa" userId="138f458958a8995c" providerId="LiveId" clId="{0253D821-F686-4ACA-94EB-D936479821B2}" dt="2023-11-30T18:54:31.114" v="27"/>
          <ac:grpSpMkLst>
            <pc:docMk/>
            <pc:sldMk cId="922727766" sldId="275"/>
            <ac:grpSpMk id="20" creationId="{5468B3A9-705E-43C3-A742-0619B0D8F2EE}"/>
          </ac:grpSpMkLst>
        </pc:grpChg>
        <pc:grpChg chg="add">
          <ac:chgData name="lara costa" userId="138f458958a8995c" providerId="LiveId" clId="{0253D821-F686-4ACA-94EB-D936479821B2}" dt="2023-11-30T18:54:31.114" v="27"/>
          <ac:grpSpMkLst>
            <pc:docMk/>
            <pc:sldMk cId="922727766" sldId="275"/>
            <ac:grpSpMk id="191" creationId="{773717CC-ECEE-4ABF-BA61-C59F46801775}"/>
          </ac:grpSpMkLst>
        </pc:grpChg>
      </pc:sldChg>
      <pc:sldChg chg="del">
        <pc:chgData name="lara costa" userId="138f458958a8995c" providerId="LiveId" clId="{0253D821-F686-4ACA-94EB-D936479821B2}" dt="2023-11-30T18:52:36.746" v="19" actId="2696"/>
        <pc:sldMkLst>
          <pc:docMk/>
          <pc:sldMk cId="3201602051" sldId="276"/>
        </pc:sldMkLst>
      </pc:sldChg>
      <pc:sldChg chg="del">
        <pc:chgData name="lara costa" userId="138f458958a8995c" providerId="LiveId" clId="{0253D821-F686-4ACA-94EB-D936479821B2}" dt="2023-11-30T18:52:40.027" v="20" actId="2696"/>
        <pc:sldMkLst>
          <pc:docMk/>
          <pc:sldMk cId="1478854654" sldId="277"/>
        </pc:sldMkLst>
      </pc:sldChg>
      <pc:sldChg chg="addSp del delDesignElem">
        <pc:chgData name="lara costa" userId="138f458958a8995c" providerId="LiveId" clId="{0253D821-F686-4ACA-94EB-D936479821B2}" dt="2023-11-30T18:55:09.839" v="29"/>
        <pc:sldMkLst>
          <pc:docMk/>
          <pc:sldMk cId="3842095794" sldId="278"/>
        </pc:sldMkLst>
        <pc:spChg chg="add">
          <ac:chgData name="lara costa" userId="138f458958a8995c" providerId="LiveId" clId="{0253D821-F686-4ACA-94EB-D936479821B2}" dt="2023-11-30T18:55:09.839" v="29"/>
          <ac:spMkLst>
            <pc:docMk/>
            <pc:sldMk cId="3842095794" sldId="278"/>
            <ac:spMk id="8" creationId="{5A0118C5-4F8D-4CF4-BADD-53FEACC6C42A}"/>
          </ac:spMkLst>
        </pc:spChg>
        <pc:spChg chg="add">
          <ac:chgData name="lara costa" userId="138f458958a8995c" providerId="LiveId" clId="{0253D821-F686-4ACA-94EB-D936479821B2}" dt="2023-11-30T18:55:09.839" v="29"/>
          <ac:spMkLst>
            <pc:docMk/>
            <pc:sldMk cId="3842095794" sldId="278"/>
            <ac:spMk id="10" creationId="{CAEBFCD5-5356-4326-8D39-8235A46CD7B2}"/>
          </ac:spMkLst>
        </pc:spChg>
        <pc:spChg chg="add">
          <ac:chgData name="lara costa" userId="138f458958a8995c" providerId="LiveId" clId="{0253D821-F686-4ACA-94EB-D936479821B2}" dt="2023-11-30T18:55:09.839" v="29"/>
          <ac:spMkLst>
            <pc:docMk/>
            <pc:sldMk cId="3842095794" sldId="278"/>
            <ac:spMk id="12" creationId="{F6814848-248A-47DD-88E0-95099D951EF8}"/>
          </ac:spMkLst>
        </pc:spChg>
        <pc:spChg chg="add">
          <ac:chgData name="lara costa" userId="138f458958a8995c" providerId="LiveId" clId="{0253D821-F686-4ACA-94EB-D936479821B2}" dt="2023-11-30T18:55:09.839" v="29"/>
          <ac:spMkLst>
            <pc:docMk/>
            <pc:sldMk cId="3842095794" sldId="278"/>
            <ac:spMk id="14" creationId="{718BDA89-0D2C-4C4E-99F6-D7A220FE48D3}"/>
          </ac:spMkLst>
        </pc:spChg>
        <pc:spChg chg="add">
          <ac:chgData name="lara costa" userId="138f458958a8995c" providerId="LiveId" clId="{0253D821-F686-4ACA-94EB-D936479821B2}" dt="2023-11-30T18:55:09.839" v="29"/>
          <ac:spMkLst>
            <pc:docMk/>
            <pc:sldMk cId="3842095794" sldId="278"/>
            <ac:spMk id="20" creationId="{7CE98B01-ED41-482F-AFA1-19C7FA7C04A7}"/>
          </ac:spMkLst>
        </pc:spChg>
        <pc:spChg chg="add">
          <ac:chgData name="lara costa" userId="138f458958a8995c" providerId="LiveId" clId="{0253D821-F686-4ACA-94EB-D936479821B2}" dt="2023-11-30T18:55:09.839" v="29"/>
          <ac:spMkLst>
            <pc:docMk/>
            <pc:sldMk cId="3842095794" sldId="278"/>
            <ac:spMk id="22" creationId="{B9CABDD0-8DF6-4974-A224-9A2A81778003}"/>
          </ac:spMkLst>
        </pc:spChg>
        <pc:grpChg chg="add">
          <ac:chgData name="lara costa" userId="138f458958a8995c" providerId="LiveId" clId="{0253D821-F686-4ACA-94EB-D936479821B2}" dt="2023-11-30T18:55:09.839" v="29"/>
          <ac:grpSpMkLst>
            <pc:docMk/>
            <pc:sldMk cId="3842095794" sldId="278"/>
            <ac:grpSpMk id="16" creationId="{6B67BE95-96EF-433C-9F29-B0732AA6B6AC}"/>
          </ac:grpSpMkLst>
        </pc:grpChg>
        <pc:grpChg chg="add">
          <ac:chgData name="lara costa" userId="138f458958a8995c" providerId="LiveId" clId="{0253D821-F686-4ACA-94EB-D936479821B2}" dt="2023-11-30T18:55:09.839" v="29"/>
          <ac:grpSpMkLst>
            <pc:docMk/>
            <pc:sldMk cId="3842095794" sldId="278"/>
            <ac:grpSpMk id="24" creationId="{D6E8B984-55B9-4A62-A043-997D00F0AE09}"/>
          </ac:grpSpMkLst>
        </pc:grpChg>
      </pc:sldChg>
      <pc:sldMasterChg chg="del delSldLayout">
        <pc:chgData name="lara costa" userId="138f458958a8995c" providerId="LiveId" clId="{0253D821-F686-4ACA-94EB-D936479821B2}" dt="2023-11-30T18:45:49.306" v="4" actId="2696"/>
        <pc:sldMasterMkLst>
          <pc:docMk/>
          <pc:sldMasterMk cId="2586122022" sldId="2147483726"/>
        </pc:sldMasterMkLst>
        <pc:sldLayoutChg chg="del">
          <pc:chgData name="lara costa" userId="138f458958a8995c" providerId="LiveId" clId="{0253D821-F686-4ACA-94EB-D936479821B2}" dt="2023-11-30T18:45:49.306" v="4" actId="2696"/>
          <pc:sldLayoutMkLst>
            <pc:docMk/>
            <pc:sldMasterMk cId="2586122022" sldId="2147483726"/>
            <pc:sldLayoutMk cId="3336739030" sldId="2147483727"/>
          </pc:sldLayoutMkLst>
        </pc:sldLayoutChg>
        <pc:sldLayoutChg chg="del">
          <pc:chgData name="lara costa" userId="138f458958a8995c" providerId="LiveId" clId="{0253D821-F686-4ACA-94EB-D936479821B2}" dt="2023-11-30T18:45:49.306" v="4" actId="2696"/>
          <pc:sldLayoutMkLst>
            <pc:docMk/>
            <pc:sldMasterMk cId="2586122022" sldId="2147483726"/>
            <pc:sldLayoutMk cId="543217057" sldId="2147483728"/>
          </pc:sldLayoutMkLst>
        </pc:sldLayoutChg>
        <pc:sldLayoutChg chg="del">
          <pc:chgData name="lara costa" userId="138f458958a8995c" providerId="LiveId" clId="{0253D821-F686-4ACA-94EB-D936479821B2}" dt="2023-11-30T18:45:49.306" v="4" actId="2696"/>
          <pc:sldLayoutMkLst>
            <pc:docMk/>
            <pc:sldMasterMk cId="2586122022" sldId="2147483726"/>
            <pc:sldLayoutMk cId="1014765492" sldId="2147483729"/>
          </pc:sldLayoutMkLst>
        </pc:sldLayoutChg>
        <pc:sldLayoutChg chg="del">
          <pc:chgData name="lara costa" userId="138f458958a8995c" providerId="LiveId" clId="{0253D821-F686-4ACA-94EB-D936479821B2}" dt="2023-11-30T18:45:49.306" v="4" actId="2696"/>
          <pc:sldLayoutMkLst>
            <pc:docMk/>
            <pc:sldMasterMk cId="2586122022" sldId="2147483726"/>
            <pc:sldLayoutMk cId="2608770278" sldId="2147483730"/>
          </pc:sldLayoutMkLst>
        </pc:sldLayoutChg>
        <pc:sldLayoutChg chg="del">
          <pc:chgData name="lara costa" userId="138f458958a8995c" providerId="LiveId" clId="{0253D821-F686-4ACA-94EB-D936479821B2}" dt="2023-11-30T18:45:49.306" v="4" actId="2696"/>
          <pc:sldLayoutMkLst>
            <pc:docMk/>
            <pc:sldMasterMk cId="2586122022" sldId="2147483726"/>
            <pc:sldLayoutMk cId="3609546131" sldId="2147483731"/>
          </pc:sldLayoutMkLst>
        </pc:sldLayoutChg>
        <pc:sldLayoutChg chg="del">
          <pc:chgData name="lara costa" userId="138f458958a8995c" providerId="LiveId" clId="{0253D821-F686-4ACA-94EB-D936479821B2}" dt="2023-11-30T18:45:49.306" v="4" actId="2696"/>
          <pc:sldLayoutMkLst>
            <pc:docMk/>
            <pc:sldMasterMk cId="2586122022" sldId="2147483726"/>
            <pc:sldLayoutMk cId="1223191488" sldId="2147483732"/>
          </pc:sldLayoutMkLst>
        </pc:sldLayoutChg>
        <pc:sldLayoutChg chg="del">
          <pc:chgData name="lara costa" userId="138f458958a8995c" providerId="LiveId" clId="{0253D821-F686-4ACA-94EB-D936479821B2}" dt="2023-11-30T18:45:49.306" v="4" actId="2696"/>
          <pc:sldLayoutMkLst>
            <pc:docMk/>
            <pc:sldMasterMk cId="2586122022" sldId="2147483726"/>
            <pc:sldLayoutMk cId="279593269" sldId="2147483733"/>
          </pc:sldLayoutMkLst>
        </pc:sldLayoutChg>
        <pc:sldLayoutChg chg="del">
          <pc:chgData name="lara costa" userId="138f458958a8995c" providerId="LiveId" clId="{0253D821-F686-4ACA-94EB-D936479821B2}" dt="2023-11-30T18:45:49.306" v="4" actId="2696"/>
          <pc:sldLayoutMkLst>
            <pc:docMk/>
            <pc:sldMasterMk cId="2586122022" sldId="2147483726"/>
            <pc:sldLayoutMk cId="2521720431" sldId="2147483734"/>
          </pc:sldLayoutMkLst>
        </pc:sldLayoutChg>
        <pc:sldLayoutChg chg="del">
          <pc:chgData name="lara costa" userId="138f458958a8995c" providerId="LiveId" clId="{0253D821-F686-4ACA-94EB-D936479821B2}" dt="2023-11-30T18:45:49.306" v="4" actId="2696"/>
          <pc:sldLayoutMkLst>
            <pc:docMk/>
            <pc:sldMasterMk cId="2586122022" sldId="2147483726"/>
            <pc:sldLayoutMk cId="2412159037" sldId="2147483735"/>
          </pc:sldLayoutMkLst>
        </pc:sldLayoutChg>
        <pc:sldLayoutChg chg="del">
          <pc:chgData name="lara costa" userId="138f458958a8995c" providerId="LiveId" clId="{0253D821-F686-4ACA-94EB-D936479821B2}" dt="2023-11-30T18:45:49.306" v="4" actId="2696"/>
          <pc:sldLayoutMkLst>
            <pc:docMk/>
            <pc:sldMasterMk cId="2586122022" sldId="2147483726"/>
            <pc:sldLayoutMk cId="3344115782" sldId="2147483736"/>
          </pc:sldLayoutMkLst>
        </pc:sldLayoutChg>
        <pc:sldLayoutChg chg="del">
          <pc:chgData name="lara costa" userId="138f458958a8995c" providerId="LiveId" clId="{0253D821-F686-4ACA-94EB-D936479821B2}" dt="2023-11-30T18:45:49.306" v="4" actId="2696"/>
          <pc:sldLayoutMkLst>
            <pc:docMk/>
            <pc:sldMasterMk cId="2586122022" sldId="2147483726"/>
            <pc:sldLayoutMk cId="1957845458" sldId="214748373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82180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653532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86174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19633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42474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103266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76527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0742255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592026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474800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11/30/2023</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948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0B2D-7ACA-5B82-86F6-412EE61719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CD90EA8-D4B3-6F76-D89F-A8964A0228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694E741-3264-40B2-2725-9DF277C8ADAD}"/>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C5F964F1-1CFB-7EB5-0C5B-E1A637B51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A915EA-FE5A-BE6B-0524-7E474DCA30D5}"/>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4109727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7BDA6-6370-BF56-6519-AAA7E11D618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948186B-5227-344B-3D6E-FB6B2A0DB3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DA214B-FCEB-5E46-9B7F-1616B9822F95}"/>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40E00884-9FDA-2830-4307-C317311A1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93DD5-3366-3D20-0CD1-70E2F394978C}"/>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1109878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2F2B8-1291-ABC2-66E3-93E25733208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16E20E1-E569-A6B9-34A3-5573F4874E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A73A4D-AA6B-FFD4-9D1E-115321FF8DCA}"/>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69AD5BB9-6407-9FCA-AE9B-E693ED6879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568D5F-32C9-598E-A2A1-0A4261F54B0D}"/>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1012728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7CAA-DA71-035D-6645-CFF852C99F8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178C1E-E480-0288-630B-8B4769CF83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504E524-9811-6451-7C78-1483AC2646B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D786AB1-69EE-8BE0-4C49-2C8A47D07310}"/>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6" name="Footer Placeholder 5">
            <a:extLst>
              <a:ext uri="{FF2B5EF4-FFF2-40B4-BE49-F238E27FC236}">
                <a16:creationId xmlns:a16="http://schemas.microsoft.com/office/drawing/2014/main" id="{73400A7F-CCC7-854E-7939-1D6B1B8731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70F6C3-9F48-849B-2117-BE0C3BC5EE80}"/>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21547804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89D6D-3EA2-DCF2-4E28-E0168BCCEC5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59C1BE0-01B0-DC89-7FB3-B99377D6AC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2A14C3-D614-6B02-CB04-67B5648973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B49FC88-0FAF-0AD4-7D89-AB1B547AB7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13E729-E5DA-1ABC-F8FB-6340D46E86E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064733A-CDBB-017B-5FE5-E0E0785A1CB1}"/>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8" name="Footer Placeholder 7">
            <a:extLst>
              <a:ext uri="{FF2B5EF4-FFF2-40B4-BE49-F238E27FC236}">
                <a16:creationId xmlns:a16="http://schemas.microsoft.com/office/drawing/2014/main" id="{C9F8FE37-DF2B-A3EC-930C-614F2DD482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11937-5ACD-D42E-0E60-089624B2CDB0}"/>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1117215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6245A-3D26-A52D-8D58-4C33EC289F0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2649531-E5A8-11FD-2495-5BF940431BAC}"/>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4" name="Footer Placeholder 3">
            <a:extLst>
              <a:ext uri="{FF2B5EF4-FFF2-40B4-BE49-F238E27FC236}">
                <a16:creationId xmlns:a16="http://schemas.microsoft.com/office/drawing/2014/main" id="{8CEA9AE6-58B1-7E7E-0484-21ED4820D2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C7FC6D-4127-C762-4CF9-B0C843CFF540}"/>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29001586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192D3C-7A52-B1CC-BDAD-2F3D6D6E3C10}"/>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3" name="Footer Placeholder 2">
            <a:extLst>
              <a:ext uri="{FF2B5EF4-FFF2-40B4-BE49-F238E27FC236}">
                <a16:creationId xmlns:a16="http://schemas.microsoft.com/office/drawing/2014/main" id="{1FD0CCD6-D50C-C770-F6CF-917FEF74B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1FE0D1-03A4-4250-ADD5-C6B0E72E3284}"/>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26204246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03F1-1DE0-4C7D-2C40-94BC39E4B8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44E2DAC-F496-A8DA-63B3-FB77ED9E493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72016B8-8961-7716-089F-E996D3C766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D4190F-E291-0616-0076-E2BAC0FE36CA}"/>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6" name="Footer Placeholder 5">
            <a:extLst>
              <a:ext uri="{FF2B5EF4-FFF2-40B4-BE49-F238E27FC236}">
                <a16:creationId xmlns:a16="http://schemas.microsoft.com/office/drawing/2014/main" id="{42D52D1E-178D-8146-274B-775241B7D5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4F4FCD-78BD-E5BE-1958-BB6AC845A28B}"/>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30280861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73757-D255-E72E-7181-5A3E7765B8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948FEF8-68A3-7D5A-B4D6-75C5E47FAC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CBCB84C-400E-C5A0-381F-1E8219BC92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D922E9-7926-EC7C-33D0-870CBAC66536}"/>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6" name="Footer Placeholder 5">
            <a:extLst>
              <a:ext uri="{FF2B5EF4-FFF2-40B4-BE49-F238E27FC236}">
                <a16:creationId xmlns:a16="http://schemas.microsoft.com/office/drawing/2014/main" id="{05225F3E-96F5-D18C-E805-680FEC409E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C562B6-B41B-26FF-AFE6-66F52048A83B}"/>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8802456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DEAF4-D664-FCFF-F491-F9ABB48A83B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6C85C1D-F808-B3C9-C465-5110E3C5A8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3E2B617-8058-1607-C949-EFFB3BD36132}"/>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EBFB599F-5BF4-A11B-213D-169CEBF7A2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8217D-62E4-845C-BC82-881F9D5E4AAC}"/>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10956719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539097-53D2-E98C-BB0E-7642DD81F9F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85C636C-69F0-4C66-BAAE-D6968BD1686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D77CF1-1B01-0CE6-E7CE-CBDB5B23A61C}"/>
              </a:ext>
            </a:extLst>
          </p:cNvPr>
          <p:cNvSpPr>
            <a:spLocks noGrp="1"/>
          </p:cNvSpPr>
          <p:nvPr>
            <p:ph type="dt" sz="half" idx="10"/>
          </p:nvPr>
        </p:nvSpPr>
        <p:spPr/>
        <p:txBody>
          <a:body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95E66B4D-44E8-D3B7-4A74-2014F786C3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40712-C2C5-CE96-32C2-E6A8E896A4A1}"/>
              </a:ext>
            </a:extLst>
          </p:cNvPr>
          <p:cNvSpPr>
            <a:spLocks noGrp="1"/>
          </p:cNvSpPr>
          <p:nvPr>
            <p:ph type="sldNum" sz="quarter" idx="12"/>
          </p:nvPr>
        </p:nvSpPr>
        <p:spPr/>
        <p:txBody>
          <a:bodyPr/>
          <a:lstStyle/>
          <a:p>
            <a:fld id="{C59F9180-BF1B-448B-984B-1BE422D881E6}" type="slidenum">
              <a:rPr lang="en-GB" smtClean="0"/>
              <a:t>‹#›</a:t>
            </a:fld>
            <a:endParaRPr lang="en-GB"/>
          </a:p>
        </p:txBody>
      </p:sp>
    </p:spTree>
    <p:extLst>
      <p:ext uri="{BB962C8B-B14F-4D97-AF65-F5344CB8AC3E}">
        <p14:creationId xmlns:p14="http://schemas.microsoft.com/office/powerpoint/2010/main" val="34893718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D8E24-53D1-E5FF-4FA8-475693AA1C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AFDAFD-98A0-86D1-271B-5FE360BDB4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84CD9-A467-9BC9-6E14-81A310F1272A}"/>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23BCA48A-E120-A934-86C2-44F8B89807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33946-B6E5-132D-3361-D5F9F8A7E219}"/>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10307549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E711F-1405-AD15-218B-2C950C9F0A6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BA32A9-DD35-4AE1-CCD2-01775DE4B9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952C43-7186-0B5D-8FBF-E02ED847ABEF}"/>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B19766EC-2561-09BC-58C9-B02958141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7D50B1-A9BE-CA07-9E40-BEDD25297C53}"/>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31109147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991C4-2C8C-1DD6-44FA-E2E1C0903D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B3024D4-B016-6B49-CAA6-31DE235476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914E9F-88B9-DA51-C7D1-D61BE86BC7C6}"/>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5DE03EE5-084B-AAE6-FC9F-12A2BF7845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D3A9A-E3E1-3B66-F399-43A6130FE3B5}"/>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27970627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9D257-38EC-CFB9-F9F7-214054183F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D97437-B3B6-1858-B93A-3989344712A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0B23DE-3048-444F-03FC-E96DFF2DB7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5FEABB-CAE0-0337-72F6-E8BBE03C4F4E}"/>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6" name="Footer Placeholder 5">
            <a:extLst>
              <a:ext uri="{FF2B5EF4-FFF2-40B4-BE49-F238E27FC236}">
                <a16:creationId xmlns:a16="http://schemas.microsoft.com/office/drawing/2014/main" id="{B451C584-60B0-04BA-BAA6-89346B5535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4C016-0AC4-B9F1-3713-49538B5A45BE}"/>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3609804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80ABB-1178-3BD5-BFA8-3A4FABF4B3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4E8B6F-861D-9584-4E68-2A576B6FB7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EB70A2-ACDF-9917-B3E9-8F6029FFAB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7B0FE39-FC97-649E-AF06-7590098B53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1BE25C-1BB4-DFD5-D530-3F9F286E33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5051C7-155D-42F8-9532-E0259398AB9E}"/>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8" name="Footer Placeholder 7">
            <a:extLst>
              <a:ext uri="{FF2B5EF4-FFF2-40B4-BE49-F238E27FC236}">
                <a16:creationId xmlns:a16="http://schemas.microsoft.com/office/drawing/2014/main" id="{34890B31-2C11-A524-6DB6-AB65BD30E1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990A1D-F19A-854B-311D-19D45B2E9258}"/>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31041073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917C4-3396-5711-D0F2-EF5727DD19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789674D-E0CC-E72C-F970-0A3648EBAB9A}"/>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4" name="Footer Placeholder 3">
            <a:extLst>
              <a:ext uri="{FF2B5EF4-FFF2-40B4-BE49-F238E27FC236}">
                <a16:creationId xmlns:a16="http://schemas.microsoft.com/office/drawing/2014/main" id="{8AB0A74A-7FDB-9A81-B775-69A153863D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349F313-49F2-78CD-C381-AF2B8A06ACEC}"/>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22290465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5B1CC3-B8ED-2C4F-44D4-22500B92088B}"/>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3" name="Footer Placeholder 2">
            <a:extLst>
              <a:ext uri="{FF2B5EF4-FFF2-40B4-BE49-F238E27FC236}">
                <a16:creationId xmlns:a16="http://schemas.microsoft.com/office/drawing/2014/main" id="{7F3512B2-D75F-6B6E-9EB7-C41B3D8F93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60E881-6897-20DE-9C43-C5EBAA1A1CEC}"/>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262293725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660B4-52D3-5096-2CC5-AAF061D165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7BD099-E1ED-F4A8-77C0-14666728E3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182B3F-07BA-F967-9D5A-B145C6C333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1CA03-7767-0182-3753-450B93205C9F}"/>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6" name="Footer Placeholder 5">
            <a:extLst>
              <a:ext uri="{FF2B5EF4-FFF2-40B4-BE49-F238E27FC236}">
                <a16:creationId xmlns:a16="http://schemas.microsoft.com/office/drawing/2014/main" id="{347DCC06-5DA9-476F-79E3-0F8B020B07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1AE2B-A205-9084-667D-5D620875C932}"/>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17849917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8F54-2798-50CC-EC94-0AAE14263F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8CF6BF-6F6C-5755-0207-8B22B14AC2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3D550B-87F7-E7A8-421F-0B143FCCC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91134B-03DB-7ACC-F3DD-B88A436434EE}"/>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6" name="Footer Placeholder 5">
            <a:extLst>
              <a:ext uri="{FF2B5EF4-FFF2-40B4-BE49-F238E27FC236}">
                <a16:creationId xmlns:a16="http://schemas.microsoft.com/office/drawing/2014/main" id="{A66D4AC4-FF21-EF85-B089-53B037AA33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16F286-7143-3F37-FC6C-EB14513B3D3D}"/>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15491469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FEC6C-3AB2-B80C-7A2C-7054D64A8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98859-9BAE-67AB-7DF2-65F3140076E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E3802A-CB08-CC7D-84CC-588FA11596A4}"/>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C136BDF7-DAD2-19EC-C23F-25D2249807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0E559D-55F0-28FB-3918-22FF9E80EB89}"/>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37384938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674DAC-6BBF-AB00-8061-3B842AA17F8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935855-629B-A50A-B9AE-A8FE8674DA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936B99-5D0F-4199-786E-0961E9B26766}"/>
              </a:ext>
            </a:extLst>
          </p:cNvPr>
          <p:cNvSpPr>
            <a:spLocks noGrp="1"/>
          </p:cNvSpPr>
          <p:nvPr>
            <p:ph type="dt" sz="half" idx="10"/>
          </p:nvPr>
        </p:nvSpPr>
        <p:spPr/>
        <p:txBody>
          <a:body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A064D021-E481-77A4-B96E-A4B2FFEB7C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A5DC2D-A923-1C7F-7BA9-B9CF5DFE0770}"/>
              </a:ext>
            </a:extLst>
          </p:cNvPr>
          <p:cNvSpPr>
            <a:spLocks noGrp="1"/>
          </p:cNvSpPr>
          <p:nvPr>
            <p:ph type="sldNum" sz="quarter" idx="12"/>
          </p:nvPr>
        </p:nvSpPr>
        <p:spPr/>
        <p:txBody>
          <a:bodyPr/>
          <a:lstStyle/>
          <a:p>
            <a:fld id="{21703FEA-0AE7-4A1B-9616-8530E773CA1E}" type="slidenum">
              <a:rPr lang="en-GB" smtClean="0"/>
              <a:t>‹#›</a:t>
            </a:fld>
            <a:endParaRPr lang="en-GB"/>
          </a:p>
        </p:txBody>
      </p:sp>
    </p:spTree>
    <p:extLst>
      <p:ext uri="{BB962C8B-B14F-4D97-AF65-F5344CB8AC3E}">
        <p14:creationId xmlns:p14="http://schemas.microsoft.com/office/powerpoint/2010/main" val="3804541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11/30/2023</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1646971259"/>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E2FBC7-2744-67D4-C168-006F9EC99E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A1BD914-7807-234E-B284-B984E4363D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6ED465-3FA5-C239-FF89-5933F035DB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E8670F-0F0E-403B-B2D2-BE9EBD75BD6C}" type="datetimeFigureOut">
              <a:rPr lang="en-GB" smtClean="0"/>
              <a:t>30/11/2023</a:t>
            </a:fld>
            <a:endParaRPr lang="en-GB"/>
          </a:p>
        </p:txBody>
      </p:sp>
      <p:sp>
        <p:nvSpPr>
          <p:cNvPr id="5" name="Footer Placeholder 4">
            <a:extLst>
              <a:ext uri="{FF2B5EF4-FFF2-40B4-BE49-F238E27FC236}">
                <a16:creationId xmlns:a16="http://schemas.microsoft.com/office/drawing/2014/main" id="{7A8F3232-AA16-A29B-349B-1A7882DB71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77EF64-D6F8-9E2B-1541-144B8BF9B9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F9180-BF1B-448B-984B-1BE422D881E6}" type="slidenum">
              <a:rPr lang="en-GB" smtClean="0"/>
              <a:t>‹#›</a:t>
            </a:fld>
            <a:endParaRPr lang="en-GB"/>
          </a:p>
        </p:txBody>
      </p:sp>
    </p:spTree>
    <p:extLst>
      <p:ext uri="{BB962C8B-B14F-4D97-AF65-F5344CB8AC3E}">
        <p14:creationId xmlns:p14="http://schemas.microsoft.com/office/powerpoint/2010/main" val="291333624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FD1270C-1DD4-78AA-5212-BA3F07E512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20EDE7-55EC-62FD-05B6-6F8610BFB2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735F32-6852-1267-5141-DCD528B9FC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E804BB-6502-4FDA-B283-1855D46D3CDE}" type="datetimeFigureOut">
              <a:rPr lang="en-GB" smtClean="0"/>
              <a:t>30/11/2023</a:t>
            </a:fld>
            <a:endParaRPr lang="en-GB"/>
          </a:p>
        </p:txBody>
      </p:sp>
      <p:sp>
        <p:nvSpPr>
          <p:cNvPr id="5" name="Footer Placeholder 4">
            <a:extLst>
              <a:ext uri="{FF2B5EF4-FFF2-40B4-BE49-F238E27FC236}">
                <a16:creationId xmlns:a16="http://schemas.microsoft.com/office/drawing/2014/main" id="{CCCDC460-ACC5-404F-726F-123260EB10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12C070-A8E7-7D25-7D92-CAD90567CE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1703FEA-0AE7-4A1B-9616-8530E773CA1E}" type="slidenum">
              <a:rPr lang="en-GB" smtClean="0"/>
              <a:t>‹#›</a:t>
            </a:fld>
            <a:endParaRPr lang="en-GB"/>
          </a:p>
        </p:txBody>
      </p:sp>
    </p:spTree>
    <p:extLst>
      <p:ext uri="{BB962C8B-B14F-4D97-AF65-F5344CB8AC3E}">
        <p14:creationId xmlns:p14="http://schemas.microsoft.com/office/powerpoint/2010/main" val="68026835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E77083A-676C-4F13-A740-0D8264612BEC}"/>
              </a:ext>
            </a:extLst>
          </p:cNvPr>
          <p:cNvSpPr>
            <a:spLocks noGrp="1"/>
          </p:cNvSpPr>
          <p:nvPr>
            <p:ph type="ctrTitle"/>
          </p:nvPr>
        </p:nvSpPr>
        <p:spPr>
          <a:xfrm>
            <a:off x="6096000" y="1524000"/>
            <a:ext cx="5334000" cy="2286000"/>
          </a:xfrm>
        </p:spPr>
        <p:txBody>
          <a:bodyPr>
            <a:normAutofit/>
          </a:bodyPr>
          <a:lstStyle/>
          <a:p>
            <a:pPr algn="l"/>
            <a:r>
              <a:rPr lang="en-GB" sz="4100"/>
              <a:t>Data security and compliance – contingency planning </a:t>
            </a:r>
          </a:p>
        </p:txBody>
      </p:sp>
      <p:sp>
        <p:nvSpPr>
          <p:cNvPr id="3" name="Subtitle 2">
            <a:extLst>
              <a:ext uri="{FF2B5EF4-FFF2-40B4-BE49-F238E27FC236}">
                <a16:creationId xmlns:a16="http://schemas.microsoft.com/office/drawing/2014/main" id="{B601D31B-E9CF-FFB8-CA53-7CC409BDF58D}"/>
              </a:ext>
            </a:extLst>
          </p:cNvPr>
          <p:cNvSpPr>
            <a:spLocks noGrp="1"/>
          </p:cNvSpPr>
          <p:nvPr>
            <p:ph type="subTitle" idx="1"/>
          </p:nvPr>
        </p:nvSpPr>
        <p:spPr>
          <a:xfrm>
            <a:off x="6096000" y="4571999"/>
            <a:ext cx="5334000" cy="1524000"/>
          </a:xfrm>
        </p:spPr>
        <p:txBody>
          <a:bodyPr>
            <a:normAutofit/>
          </a:bodyPr>
          <a:lstStyle/>
          <a:p>
            <a:pPr algn="l"/>
            <a:r>
              <a:rPr lang="en-GB" dirty="0"/>
              <a:t>Group 1</a:t>
            </a:r>
            <a:endParaRPr lang="en-GB"/>
          </a:p>
        </p:txBody>
      </p:sp>
      <p:pic>
        <p:nvPicPr>
          <p:cNvPr id="4" name="Picture 3" descr="A close-up of a purple and white flower&#10;&#10;Description automatically generated">
            <a:extLst>
              <a:ext uri="{FF2B5EF4-FFF2-40B4-BE49-F238E27FC236}">
                <a16:creationId xmlns:a16="http://schemas.microsoft.com/office/drawing/2014/main" id="{B3AEC90D-D4C9-25FA-FBF8-1C3143D56595}"/>
              </a:ext>
            </a:extLst>
          </p:cNvPr>
          <p:cNvPicPr>
            <a:picLocks noChangeAspect="1"/>
          </p:cNvPicPr>
          <p:nvPr/>
        </p:nvPicPr>
        <p:blipFill rotWithShape="1">
          <a:blip r:embed="rId2"/>
          <a:srcRect l="17083" r="19351" b="1"/>
          <a:stretch/>
        </p:blipFill>
        <p:spPr>
          <a:xfrm>
            <a:off x="2" y="732510"/>
            <a:ext cx="5333999" cy="6125491"/>
          </a:xfrm>
          <a:custGeom>
            <a:avLst/>
            <a:gdLst/>
            <a:ahLst/>
            <a:cxnLst/>
            <a:rect l="l" t="t" r="r" b="b"/>
            <a:pathLst>
              <a:path w="5333999" h="6125491">
                <a:moveTo>
                  <a:pt x="0" y="0"/>
                </a:moveTo>
                <a:lnTo>
                  <a:pt x="201347" y="12133"/>
                </a:lnTo>
                <a:cubicBezTo>
                  <a:pt x="834520" y="59989"/>
                  <a:pt x="1489622" y="165274"/>
                  <a:pt x="2149412" y="288819"/>
                </a:cubicBezTo>
                <a:cubicBezTo>
                  <a:pt x="4194087" y="671477"/>
                  <a:pt x="4738431" y="1884930"/>
                  <a:pt x="5125148" y="3309606"/>
                </a:cubicBezTo>
                <a:cubicBezTo>
                  <a:pt x="5383961" y="4263563"/>
                  <a:pt x="5599841" y="5130569"/>
                  <a:pt x="4496734" y="5829050"/>
                </a:cubicBezTo>
                <a:cubicBezTo>
                  <a:pt x="4342061" y="5927011"/>
                  <a:pt x="4177261" y="6012425"/>
                  <a:pt x="4005032" y="6088102"/>
                </a:cubicBezTo>
                <a:lnTo>
                  <a:pt x="3915032" y="6125491"/>
                </a:lnTo>
                <a:lnTo>
                  <a:pt x="0" y="6125491"/>
                </a:lnTo>
                <a:close/>
              </a:path>
            </a:pathLst>
          </a:custGeom>
        </p:spPr>
      </p:pic>
      <p:sp>
        <p:nvSpPr>
          <p:cNvPr id="11" name="Freeform: Shape 10">
            <a:extLst>
              <a:ext uri="{FF2B5EF4-FFF2-40B4-BE49-F238E27FC236}">
                <a16:creationId xmlns:a16="http://schemas.microsoft.com/office/drawing/2014/main" id="{4EB7CBBE-178B-4DB3-AD92-DED458BAE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52425"/>
            <a:ext cx="5185830" cy="650557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Tree>
    <p:extLst>
      <p:ext uri="{BB962C8B-B14F-4D97-AF65-F5344CB8AC3E}">
        <p14:creationId xmlns:p14="http://schemas.microsoft.com/office/powerpoint/2010/main" val="3613839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Magnifying glass showing decling performance">
            <a:extLst>
              <a:ext uri="{FF2B5EF4-FFF2-40B4-BE49-F238E27FC236}">
                <a16:creationId xmlns:a16="http://schemas.microsoft.com/office/drawing/2014/main" id="{1D04F138-7DD1-1A43-B735-EA12AA3FDAC3}"/>
              </a:ext>
            </a:extLst>
          </p:cNvPr>
          <p:cNvPicPr>
            <a:picLocks noChangeAspect="1"/>
          </p:cNvPicPr>
          <p:nvPr/>
        </p:nvPicPr>
        <p:blipFill rotWithShape="1">
          <a:blip r:embed="rId2"/>
          <a:srcRect l="9091" r="39654" b="-1"/>
          <a:stretch/>
        </p:blipFill>
        <p:spPr>
          <a:xfrm>
            <a:off x="1" y="10"/>
            <a:ext cx="5265919" cy="6857990"/>
          </a:xfrm>
          <a:custGeom>
            <a:avLst/>
            <a:gdLst/>
            <a:ahLst/>
            <a:cxnLst/>
            <a:rect l="l" t="t" r="r" b="b"/>
            <a:pathLst>
              <a:path w="5265919" h="6858000">
                <a:moveTo>
                  <a:pt x="0" y="0"/>
                </a:moveTo>
                <a:lnTo>
                  <a:pt x="1928158" y="0"/>
                </a:lnTo>
                <a:lnTo>
                  <a:pt x="2086666" y="218181"/>
                </a:lnTo>
                <a:cubicBezTo>
                  <a:pt x="2695854" y="1023180"/>
                  <a:pt x="3451052" y="1818277"/>
                  <a:pt x="4009668" y="2631787"/>
                </a:cubicBezTo>
                <a:cubicBezTo>
                  <a:pt x="4741122" y="3696928"/>
                  <a:pt x="5292623" y="4799581"/>
                  <a:pt x="5264920" y="5672947"/>
                </a:cubicBezTo>
                <a:cubicBezTo>
                  <a:pt x="5253483" y="6040467"/>
                  <a:pt x="5142899" y="6348559"/>
                  <a:pt x="4962841" y="6612444"/>
                </a:cubicBezTo>
                <a:cubicBezTo>
                  <a:pt x="4925329" y="6667420"/>
                  <a:pt x="4884801" y="6720477"/>
                  <a:pt x="4841526" y="6771753"/>
                </a:cubicBezTo>
                <a:lnTo>
                  <a:pt x="4761562" y="6858000"/>
                </a:lnTo>
                <a:lnTo>
                  <a:pt x="0" y="6858000"/>
                </a:lnTo>
                <a:close/>
              </a:path>
            </a:pathLst>
          </a:custGeom>
        </p:spPr>
      </p:pic>
      <p:sp>
        <p:nvSpPr>
          <p:cNvPr id="11" name="Freeform: Shape 10">
            <a:extLst>
              <a:ext uri="{FF2B5EF4-FFF2-40B4-BE49-F238E27FC236}">
                <a16:creationId xmlns:a16="http://schemas.microsoft.com/office/drawing/2014/main" id="{E3588014-99E8-44C1-BB9D-26C13B241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789134">
            <a:off x="1570515" y="454890"/>
            <a:ext cx="3969651" cy="5948221"/>
          </a:xfrm>
          <a:custGeom>
            <a:avLst/>
            <a:gdLst>
              <a:gd name="connsiteX0" fmla="*/ 4594048 w 9861488"/>
              <a:gd name="connsiteY0" fmla="*/ 11458472 h 11458472"/>
              <a:gd name="connsiteX1" fmla="*/ 0 w 9861488"/>
              <a:gd name="connsiteY1" fmla="*/ 5948221 h 11458472"/>
              <a:gd name="connsiteX2" fmla="*/ 1863 w 9861488"/>
              <a:gd name="connsiteY2" fmla="*/ 5698862 h 11458472"/>
              <a:gd name="connsiteX3" fmla="*/ 320025 w 9861488"/>
              <a:gd name="connsiteY3" fmla="*/ 3799836 h 11458472"/>
              <a:gd name="connsiteX4" fmla="*/ 3430486 w 9861488"/>
              <a:gd name="connsiteY4" fmla="*/ 295907 h 11458472"/>
              <a:gd name="connsiteX5" fmla="*/ 3863859 w 9861488"/>
              <a:gd name="connsiteY5" fmla="*/ 55612 h 11458472"/>
              <a:gd name="connsiteX6" fmla="*/ 3969651 w 9861488"/>
              <a:gd name="connsiteY6" fmla="*/ 0 h 11458472"/>
              <a:gd name="connsiteX7" fmla="*/ 9861488 w 9861488"/>
              <a:gd name="connsiteY7" fmla="*/ 7066862 h 11458472"/>
              <a:gd name="connsiteX8" fmla="*/ 4594048 w 9861488"/>
              <a:gd name="connsiteY8" fmla="*/ 11458472 h 11458472"/>
              <a:gd name="connsiteX0" fmla="*/ 0 w 9861488"/>
              <a:gd name="connsiteY0" fmla="*/ 5948221 h 11549912"/>
              <a:gd name="connsiteX1" fmla="*/ 1863 w 9861488"/>
              <a:gd name="connsiteY1" fmla="*/ 5698862 h 11549912"/>
              <a:gd name="connsiteX2" fmla="*/ 320025 w 9861488"/>
              <a:gd name="connsiteY2" fmla="*/ 3799836 h 11549912"/>
              <a:gd name="connsiteX3" fmla="*/ 3430486 w 9861488"/>
              <a:gd name="connsiteY3" fmla="*/ 295907 h 11549912"/>
              <a:gd name="connsiteX4" fmla="*/ 3863859 w 9861488"/>
              <a:gd name="connsiteY4" fmla="*/ 55612 h 11549912"/>
              <a:gd name="connsiteX5" fmla="*/ 3969651 w 9861488"/>
              <a:gd name="connsiteY5" fmla="*/ 0 h 11549912"/>
              <a:gd name="connsiteX6" fmla="*/ 9861488 w 9861488"/>
              <a:gd name="connsiteY6" fmla="*/ 7066862 h 11549912"/>
              <a:gd name="connsiteX7" fmla="*/ 4685488 w 9861488"/>
              <a:gd name="connsiteY7" fmla="*/ 11549912 h 11549912"/>
              <a:gd name="connsiteX0" fmla="*/ 0 w 9861488"/>
              <a:gd name="connsiteY0" fmla="*/ 5948221 h 7066862"/>
              <a:gd name="connsiteX1" fmla="*/ 1863 w 9861488"/>
              <a:gd name="connsiteY1" fmla="*/ 5698862 h 7066862"/>
              <a:gd name="connsiteX2" fmla="*/ 320025 w 9861488"/>
              <a:gd name="connsiteY2" fmla="*/ 3799836 h 7066862"/>
              <a:gd name="connsiteX3" fmla="*/ 3430486 w 9861488"/>
              <a:gd name="connsiteY3" fmla="*/ 295907 h 7066862"/>
              <a:gd name="connsiteX4" fmla="*/ 3863859 w 9861488"/>
              <a:gd name="connsiteY4" fmla="*/ 55612 h 7066862"/>
              <a:gd name="connsiteX5" fmla="*/ 3969651 w 9861488"/>
              <a:gd name="connsiteY5" fmla="*/ 0 h 7066862"/>
              <a:gd name="connsiteX6" fmla="*/ 9861488 w 9861488"/>
              <a:gd name="connsiteY6" fmla="*/ 7066862 h 7066862"/>
              <a:gd name="connsiteX0" fmla="*/ 0 w 3969651"/>
              <a:gd name="connsiteY0" fmla="*/ 5948221 h 5948221"/>
              <a:gd name="connsiteX1" fmla="*/ 1863 w 3969651"/>
              <a:gd name="connsiteY1" fmla="*/ 5698862 h 5948221"/>
              <a:gd name="connsiteX2" fmla="*/ 320025 w 3969651"/>
              <a:gd name="connsiteY2" fmla="*/ 3799836 h 5948221"/>
              <a:gd name="connsiteX3" fmla="*/ 3430486 w 3969651"/>
              <a:gd name="connsiteY3" fmla="*/ 295907 h 5948221"/>
              <a:gd name="connsiteX4" fmla="*/ 3863859 w 3969651"/>
              <a:gd name="connsiteY4" fmla="*/ 55612 h 5948221"/>
              <a:gd name="connsiteX5" fmla="*/ 3969651 w 3969651"/>
              <a:gd name="connsiteY5" fmla="*/ 0 h 5948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651" h="5948221">
                <a:moveTo>
                  <a:pt x="0" y="5948221"/>
                </a:moveTo>
                <a:lnTo>
                  <a:pt x="1863" y="5698862"/>
                </a:lnTo>
                <a:cubicBezTo>
                  <a:pt x="27184" y="5017139"/>
                  <a:pt x="133214" y="4368297"/>
                  <a:pt x="320025" y="3799836"/>
                </a:cubicBezTo>
                <a:cubicBezTo>
                  <a:pt x="810579" y="2305232"/>
                  <a:pt x="2027133" y="1118138"/>
                  <a:pt x="3430486" y="295907"/>
                </a:cubicBezTo>
                <a:cubicBezTo>
                  <a:pt x="3545941" y="228312"/>
                  <a:pt x="3692079" y="146862"/>
                  <a:pt x="3863859" y="55612"/>
                </a:cubicBezTo>
                <a:lnTo>
                  <a:pt x="3969651" y="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1">
            <a:extLst>
              <a:ext uri="{FF2B5EF4-FFF2-40B4-BE49-F238E27FC236}">
                <a16:creationId xmlns:a16="http://schemas.microsoft.com/office/drawing/2014/main" id="{D3FD21E4-6A56-F359-3D46-BB5FAAA6FC2A}"/>
              </a:ext>
            </a:extLst>
          </p:cNvPr>
          <p:cNvSpPr>
            <a:spLocks noGrp="1"/>
          </p:cNvSpPr>
          <p:nvPr>
            <p:ph type="title"/>
          </p:nvPr>
        </p:nvSpPr>
        <p:spPr>
          <a:xfrm>
            <a:off x="5334001" y="1524000"/>
            <a:ext cx="3018325" cy="4572000"/>
          </a:xfrm>
        </p:spPr>
        <p:txBody>
          <a:bodyPr anchor="t">
            <a:normAutofit/>
          </a:bodyPr>
          <a:lstStyle/>
          <a:p>
            <a:r>
              <a:rPr lang="en-GB" sz="3200" dirty="0"/>
              <a:t>What are the primary components of contingency planning?</a:t>
            </a:r>
          </a:p>
        </p:txBody>
      </p:sp>
      <p:sp>
        <p:nvSpPr>
          <p:cNvPr id="8" name="Content Placeholder 2">
            <a:extLst>
              <a:ext uri="{FF2B5EF4-FFF2-40B4-BE49-F238E27FC236}">
                <a16:creationId xmlns:a16="http://schemas.microsoft.com/office/drawing/2014/main" id="{C0042954-76C6-1C97-5C5D-DB97D9E25FC1}"/>
              </a:ext>
            </a:extLst>
          </p:cNvPr>
          <p:cNvSpPr>
            <a:spLocks noGrp="1"/>
          </p:cNvSpPr>
          <p:nvPr>
            <p:ph idx="1"/>
          </p:nvPr>
        </p:nvSpPr>
        <p:spPr>
          <a:xfrm>
            <a:off x="8411675" y="1524000"/>
            <a:ext cx="3018325" cy="4572001"/>
          </a:xfrm>
        </p:spPr>
        <p:txBody>
          <a:bodyPr>
            <a:normAutofit/>
          </a:bodyPr>
          <a:lstStyle/>
          <a:p>
            <a:pPr marL="0" indent="0">
              <a:lnSpc>
                <a:spcPct val="115000"/>
              </a:lnSpc>
              <a:buNone/>
            </a:pPr>
            <a:r>
              <a:rPr lang="en-GB" sz="1500" b="0" i="0">
                <a:effectLst/>
                <a:latin typeface="Söhne"/>
              </a:rPr>
              <a:t>Contingency planning involves preparing for unforeseen events or situations that could disrupt normal business operations. The primary components of contingency planning typically include:</a:t>
            </a:r>
          </a:p>
          <a:p>
            <a:pPr marL="0" indent="0">
              <a:lnSpc>
                <a:spcPct val="115000"/>
              </a:lnSpc>
              <a:buNone/>
            </a:pPr>
            <a:r>
              <a:rPr lang="en-GB" sz="1500" b="1" i="0">
                <a:effectLst/>
                <a:latin typeface="Söhne"/>
              </a:rPr>
              <a:t>1. Risk Assessment:</a:t>
            </a:r>
            <a:endParaRPr lang="en-GB" sz="1500" b="0" i="0">
              <a:effectLst/>
              <a:latin typeface="Söhne"/>
            </a:endParaRPr>
          </a:p>
          <a:p>
            <a:pPr>
              <a:lnSpc>
                <a:spcPct val="115000"/>
              </a:lnSpc>
              <a:buFont typeface="Arial" panose="020B0604020202020204" pitchFamily="34" charset="0"/>
              <a:buChar char="•"/>
            </a:pPr>
            <a:r>
              <a:rPr lang="en-GB" sz="1500" b="0" i="0">
                <a:effectLst/>
                <a:latin typeface="Söhne"/>
              </a:rPr>
              <a:t>Identify potential risks and threats to the organization.</a:t>
            </a:r>
          </a:p>
          <a:p>
            <a:pPr>
              <a:lnSpc>
                <a:spcPct val="115000"/>
              </a:lnSpc>
              <a:buFont typeface="Arial" panose="020B0604020202020204" pitchFamily="34" charset="0"/>
              <a:buChar char="•"/>
            </a:pPr>
            <a:r>
              <a:rPr lang="en-GB" sz="1500" b="0" i="0">
                <a:effectLst/>
                <a:latin typeface="Söhne"/>
              </a:rPr>
              <a:t>Assess the likelihood and impact of each risk.</a:t>
            </a:r>
          </a:p>
          <a:p>
            <a:pPr>
              <a:lnSpc>
                <a:spcPct val="115000"/>
              </a:lnSpc>
              <a:buFont typeface="Arial" panose="020B0604020202020204" pitchFamily="34" charset="0"/>
              <a:buChar char="•"/>
            </a:pPr>
            <a:r>
              <a:rPr lang="en-GB" sz="1500" b="0" i="0">
                <a:effectLst/>
                <a:latin typeface="Söhne"/>
              </a:rPr>
              <a:t>Prioritize risks based on their potential severity.</a:t>
            </a:r>
          </a:p>
          <a:p>
            <a:pPr marL="0" indent="0">
              <a:lnSpc>
                <a:spcPct val="115000"/>
              </a:lnSpc>
              <a:buNone/>
            </a:pPr>
            <a:endParaRPr lang="en-GB" sz="1500"/>
          </a:p>
        </p:txBody>
      </p:sp>
    </p:spTree>
    <p:extLst>
      <p:ext uri="{BB962C8B-B14F-4D97-AF65-F5344CB8AC3E}">
        <p14:creationId xmlns:p14="http://schemas.microsoft.com/office/powerpoint/2010/main" val="2435986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A63287B0-E692-595B-6E0C-7431B4A53E2D}"/>
              </a:ext>
            </a:extLst>
          </p:cNvPr>
          <p:cNvPicPr>
            <a:picLocks noChangeAspect="1"/>
          </p:cNvPicPr>
          <p:nvPr/>
        </p:nvPicPr>
        <p:blipFill rotWithShape="1">
          <a:blip r:embed="rId2"/>
          <a:srcRect l="25890" r="12337"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CDF8EDE-9F87-82B9-B4B8-D3315DE150F5}"/>
              </a:ext>
            </a:extLst>
          </p:cNvPr>
          <p:cNvSpPr>
            <a:spLocks noGrp="1"/>
          </p:cNvSpPr>
          <p:nvPr>
            <p:ph idx="1"/>
          </p:nvPr>
        </p:nvSpPr>
        <p:spPr>
          <a:xfrm>
            <a:off x="6096000" y="2286000"/>
            <a:ext cx="5334000" cy="3810001"/>
          </a:xfrm>
        </p:spPr>
        <p:txBody>
          <a:bodyPr>
            <a:normAutofit/>
          </a:bodyPr>
          <a:lstStyle/>
          <a:p>
            <a:pPr marL="0" indent="0">
              <a:buNone/>
            </a:pPr>
            <a:r>
              <a:rPr lang="en-GB" sz="2400" b="1" i="0">
                <a:effectLst/>
                <a:latin typeface="Söhne"/>
              </a:rPr>
              <a:t>2. Business Impact Analysis (BIA):</a:t>
            </a:r>
            <a:endParaRPr lang="en-GB" sz="2400" b="0" i="0">
              <a:effectLst/>
              <a:latin typeface="Söhne"/>
            </a:endParaRPr>
          </a:p>
          <a:p>
            <a:pPr>
              <a:buFont typeface="Arial" panose="020B0604020202020204" pitchFamily="34" charset="0"/>
              <a:buChar char="•"/>
            </a:pPr>
            <a:r>
              <a:rPr lang="en-GB" sz="2400" b="0" i="0">
                <a:effectLst/>
                <a:latin typeface="Söhne"/>
              </a:rPr>
              <a:t>Evaluate the potential impact of each identified risk on critical business functions and processes.</a:t>
            </a:r>
          </a:p>
          <a:p>
            <a:pPr>
              <a:buFont typeface="Arial" panose="020B0604020202020204" pitchFamily="34" charset="0"/>
              <a:buChar char="•"/>
            </a:pPr>
            <a:r>
              <a:rPr lang="en-GB" sz="2400" b="0" i="0">
                <a:effectLst/>
                <a:latin typeface="Söhne"/>
              </a:rPr>
              <a:t>Determine the recovery time objectives (RTO) and recovery point objectives (RPO) for each critical function.</a:t>
            </a:r>
          </a:p>
          <a:p>
            <a:endParaRPr lang="en-GB" sz="2400"/>
          </a:p>
        </p:txBody>
      </p:sp>
    </p:spTree>
    <p:extLst>
      <p:ext uri="{BB962C8B-B14F-4D97-AF65-F5344CB8AC3E}">
        <p14:creationId xmlns:p14="http://schemas.microsoft.com/office/powerpoint/2010/main" val="70278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ze">
            <a:extLst>
              <a:ext uri="{FF2B5EF4-FFF2-40B4-BE49-F238E27FC236}">
                <a16:creationId xmlns:a16="http://schemas.microsoft.com/office/drawing/2014/main" id="{AFD1F35A-0BDA-99F8-7EDB-3C1929028C5E}"/>
              </a:ext>
            </a:extLst>
          </p:cNvPr>
          <p:cNvPicPr>
            <a:picLocks noChangeAspect="1"/>
          </p:cNvPicPr>
          <p:nvPr/>
        </p:nvPicPr>
        <p:blipFill rotWithShape="1">
          <a:blip r:embed="rId2"/>
          <a:srcRect l="16052" r="22175"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961C025C-5B89-7BD3-F93A-3B3BB0E5C9B5}"/>
              </a:ext>
            </a:extLst>
          </p:cNvPr>
          <p:cNvSpPr>
            <a:spLocks noGrp="1"/>
          </p:cNvSpPr>
          <p:nvPr>
            <p:ph idx="1"/>
          </p:nvPr>
        </p:nvSpPr>
        <p:spPr>
          <a:xfrm>
            <a:off x="6096000" y="2286000"/>
            <a:ext cx="5334000" cy="3810001"/>
          </a:xfrm>
        </p:spPr>
        <p:txBody>
          <a:bodyPr>
            <a:normAutofit/>
          </a:bodyPr>
          <a:lstStyle/>
          <a:p>
            <a:pPr marL="0" indent="0">
              <a:lnSpc>
                <a:spcPct val="115000"/>
              </a:lnSpc>
              <a:buNone/>
            </a:pPr>
            <a:r>
              <a:rPr lang="en-GB" sz="2200" b="1" i="0" dirty="0">
                <a:effectLst/>
                <a:latin typeface="Söhne"/>
              </a:rPr>
              <a:t>3. Response and Recovery Strategies:</a:t>
            </a:r>
            <a:endParaRPr lang="en-GB" sz="2200" b="0" i="0" dirty="0">
              <a:effectLst/>
              <a:latin typeface="Söhne"/>
            </a:endParaRPr>
          </a:p>
          <a:p>
            <a:pPr>
              <a:lnSpc>
                <a:spcPct val="115000"/>
              </a:lnSpc>
              <a:buFont typeface="Arial" panose="020B0604020202020204" pitchFamily="34" charset="0"/>
              <a:buChar char="•"/>
            </a:pPr>
            <a:r>
              <a:rPr lang="en-GB" sz="2200" b="0" i="0" dirty="0">
                <a:effectLst/>
                <a:latin typeface="Söhne"/>
              </a:rPr>
              <a:t>Develop strategies to mitigate, respond to, and recover from identified risks.</a:t>
            </a:r>
          </a:p>
          <a:p>
            <a:pPr>
              <a:lnSpc>
                <a:spcPct val="115000"/>
              </a:lnSpc>
              <a:buFont typeface="Arial" panose="020B0604020202020204" pitchFamily="34" charset="0"/>
              <a:buChar char="•"/>
            </a:pPr>
            <a:r>
              <a:rPr lang="en-GB" sz="2200" b="0" i="0" dirty="0">
                <a:effectLst/>
                <a:latin typeface="Söhne"/>
              </a:rPr>
              <a:t>Define alternative approaches to maintaining essential functions during a disruption.</a:t>
            </a:r>
          </a:p>
          <a:p>
            <a:pPr>
              <a:lnSpc>
                <a:spcPct val="115000"/>
              </a:lnSpc>
              <a:buFont typeface="Arial" panose="020B0604020202020204" pitchFamily="34" charset="0"/>
              <a:buChar char="•"/>
            </a:pPr>
            <a:r>
              <a:rPr lang="en-GB" sz="2200" b="0" i="0" dirty="0">
                <a:effectLst/>
                <a:latin typeface="Söhne"/>
              </a:rPr>
              <a:t>Consider redundant systems, backup facilities, and remote working options.</a:t>
            </a:r>
          </a:p>
          <a:p>
            <a:pPr marL="0" indent="0">
              <a:lnSpc>
                <a:spcPct val="115000"/>
              </a:lnSpc>
              <a:buNone/>
            </a:pPr>
            <a:endParaRPr lang="en-GB" sz="2200" dirty="0"/>
          </a:p>
        </p:txBody>
      </p:sp>
    </p:spTree>
    <p:extLst>
      <p:ext uri="{BB962C8B-B14F-4D97-AF65-F5344CB8AC3E}">
        <p14:creationId xmlns:p14="http://schemas.microsoft.com/office/powerpoint/2010/main" val="510890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dialogue boxes">
            <a:extLst>
              <a:ext uri="{FF2B5EF4-FFF2-40B4-BE49-F238E27FC236}">
                <a16:creationId xmlns:a16="http://schemas.microsoft.com/office/drawing/2014/main" id="{196BA6A5-D64B-2607-DC70-99E68FF31692}"/>
              </a:ext>
            </a:extLst>
          </p:cNvPr>
          <p:cNvPicPr>
            <a:picLocks noChangeAspect="1"/>
          </p:cNvPicPr>
          <p:nvPr/>
        </p:nvPicPr>
        <p:blipFill rotWithShape="1">
          <a:blip r:embed="rId2"/>
          <a:srcRect l="12087" r="1619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1" name="Freeform: Shape 10">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56F30239-1743-70C6-4D2E-8D46699362C1}"/>
              </a:ext>
            </a:extLst>
          </p:cNvPr>
          <p:cNvSpPr>
            <a:spLocks noGrp="1"/>
          </p:cNvSpPr>
          <p:nvPr>
            <p:ph idx="1"/>
          </p:nvPr>
        </p:nvSpPr>
        <p:spPr>
          <a:xfrm>
            <a:off x="6096000" y="2286000"/>
            <a:ext cx="5334000" cy="3810001"/>
          </a:xfrm>
        </p:spPr>
        <p:txBody>
          <a:bodyPr>
            <a:normAutofit/>
          </a:bodyPr>
          <a:lstStyle/>
          <a:p>
            <a:pPr marL="0" indent="0">
              <a:buNone/>
            </a:pPr>
            <a:r>
              <a:rPr lang="en-GB" sz="2400" b="1" i="0" dirty="0">
                <a:effectLst/>
                <a:latin typeface="Söhne"/>
              </a:rPr>
              <a:t>4. Communication Plan:</a:t>
            </a:r>
            <a:endParaRPr lang="en-GB" sz="2400" b="0" i="0" dirty="0">
              <a:effectLst/>
              <a:latin typeface="Söhne"/>
            </a:endParaRPr>
          </a:p>
          <a:p>
            <a:pPr>
              <a:buFont typeface="Arial" panose="020B0604020202020204" pitchFamily="34" charset="0"/>
              <a:buChar char="•"/>
            </a:pPr>
            <a:r>
              <a:rPr lang="en-GB" sz="2400" b="0" i="0" dirty="0">
                <a:effectLst/>
                <a:latin typeface="Söhne"/>
              </a:rPr>
              <a:t>Establish a communication plan for internal and external stakeholders during and after an incident.</a:t>
            </a:r>
          </a:p>
          <a:p>
            <a:pPr>
              <a:buFont typeface="Arial" panose="020B0604020202020204" pitchFamily="34" charset="0"/>
              <a:buChar char="•"/>
            </a:pPr>
            <a:r>
              <a:rPr lang="en-GB" sz="2400" b="0" i="0" dirty="0">
                <a:effectLst/>
                <a:latin typeface="Söhne"/>
              </a:rPr>
              <a:t>Define roles and responsibilities for communication within the organization.</a:t>
            </a:r>
          </a:p>
          <a:p>
            <a:pPr marL="0" indent="0">
              <a:buNone/>
            </a:pPr>
            <a:endParaRPr lang="en-GB" sz="2400" dirty="0"/>
          </a:p>
        </p:txBody>
      </p:sp>
    </p:spTree>
    <p:extLst>
      <p:ext uri="{BB962C8B-B14F-4D97-AF65-F5344CB8AC3E}">
        <p14:creationId xmlns:p14="http://schemas.microsoft.com/office/powerpoint/2010/main" val="3163185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Fire engine parked inside a fire station">
            <a:extLst>
              <a:ext uri="{FF2B5EF4-FFF2-40B4-BE49-F238E27FC236}">
                <a16:creationId xmlns:a16="http://schemas.microsoft.com/office/drawing/2014/main" id="{5C65BA98-40B8-C51A-2F21-CDC9050686D4}"/>
              </a:ext>
            </a:extLst>
          </p:cNvPr>
          <p:cNvPicPr>
            <a:picLocks noChangeAspect="1"/>
          </p:cNvPicPr>
          <p:nvPr/>
        </p:nvPicPr>
        <p:blipFill rotWithShape="1">
          <a:blip r:embed="rId2"/>
          <a:srcRect l="21986" r="16241"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6" name="Freeform: Shape 25">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7C2C2A5-B796-6482-49F8-C972693578DA}"/>
              </a:ext>
            </a:extLst>
          </p:cNvPr>
          <p:cNvSpPr>
            <a:spLocks noGrp="1"/>
          </p:cNvSpPr>
          <p:nvPr>
            <p:ph idx="1"/>
          </p:nvPr>
        </p:nvSpPr>
        <p:spPr>
          <a:xfrm>
            <a:off x="6096000" y="2286000"/>
            <a:ext cx="5334000" cy="3810001"/>
          </a:xfrm>
        </p:spPr>
        <p:txBody>
          <a:bodyPr>
            <a:normAutofit/>
          </a:bodyPr>
          <a:lstStyle/>
          <a:p>
            <a:pPr marL="0" indent="0">
              <a:buNone/>
            </a:pPr>
            <a:r>
              <a:rPr lang="en-GB" sz="2400" b="1" i="0">
                <a:effectLst/>
                <a:latin typeface="Söhne"/>
              </a:rPr>
              <a:t>5. Emergency Response Plan:</a:t>
            </a:r>
            <a:endParaRPr lang="en-GB" sz="2400" b="0" i="0">
              <a:effectLst/>
              <a:latin typeface="Söhne"/>
            </a:endParaRPr>
          </a:p>
          <a:p>
            <a:pPr>
              <a:buFont typeface="Arial" panose="020B0604020202020204" pitchFamily="34" charset="0"/>
              <a:buChar char="•"/>
            </a:pPr>
            <a:r>
              <a:rPr lang="en-GB" sz="2400" b="0" i="0">
                <a:effectLst/>
                <a:latin typeface="Söhne"/>
              </a:rPr>
              <a:t>Develop a plan outlining immediate actions to be taken in the event of an emergency.</a:t>
            </a:r>
          </a:p>
          <a:p>
            <a:pPr>
              <a:buFont typeface="Arial" panose="020B0604020202020204" pitchFamily="34" charset="0"/>
              <a:buChar char="•"/>
            </a:pPr>
            <a:r>
              <a:rPr lang="en-GB" sz="2400" b="0" i="0">
                <a:effectLst/>
                <a:latin typeface="Söhne"/>
              </a:rPr>
              <a:t>Assign responsibilities for emergency response and establish communication channels.</a:t>
            </a:r>
          </a:p>
          <a:p>
            <a:pPr marL="0" indent="0">
              <a:buNone/>
            </a:pPr>
            <a:endParaRPr lang="en-GB" sz="2400"/>
          </a:p>
        </p:txBody>
      </p:sp>
    </p:spTree>
    <p:extLst>
      <p:ext uri="{BB962C8B-B14F-4D97-AF65-F5344CB8AC3E}">
        <p14:creationId xmlns:p14="http://schemas.microsoft.com/office/powerpoint/2010/main" val="2878906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6D2C655B-5369-E165-805A-3E248D871774}"/>
              </a:ext>
            </a:extLst>
          </p:cNvPr>
          <p:cNvPicPr>
            <a:picLocks noChangeAspect="1"/>
          </p:cNvPicPr>
          <p:nvPr/>
        </p:nvPicPr>
        <p:blipFill rotWithShape="1">
          <a:blip r:embed="rId2"/>
          <a:srcRect l="43085"/>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6D1738B-8A02-8512-8446-ACFF5D582A91}"/>
              </a:ext>
            </a:extLst>
          </p:cNvPr>
          <p:cNvSpPr>
            <a:spLocks noGrp="1"/>
          </p:cNvSpPr>
          <p:nvPr>
            <p:ph idx="1"/>
          </p:nvPr>
        </p:nvSpPr>
        <p:spPr>
          <a:xfrm>
            <a:off x="6096000" y="2286000"/>
            <a:ext cx="5334000" cy="3810001"/>
          </a:xfrm>
        </p:spPr>
        <p:txBody>
          <a:bodyPr>
            <a:normAutofit/>
          </a:bodyPr>
          <a:lstStyle/>
          <a:p>
            <a:pPr marL="0" indent="0">
              <a:buNone/>
            </a:pPr>
            <a:r>
              <a:rPr lang="en-GB" sz="2400" b="1" i="0">
                <a:effectLst/>
                <a:latin typeface="Söhne"/>
              </a:rPr>
              <a:t>6. Training and Awareness:</a:t>
            </a:r>
            <a:endParaRPr lang="en-GB" sz="2400" b="0" i="0">
              <a:effectLst/>
              <a:latin typeface="Söhne"/>
            </a:endParaRPr>
          </a:p>
          <a:p>
            <a:pPr>
              <a:buFont typeface="Arial" panose="020B0604020202020204" pitchFamily="34" charset="0"/>
              <a:buChar char="•"/>
            </a:pPr>
            <a:r>
              <a:rPr lang="en-GB" sz="2400" b="0" i="0">
                <a:effectLst/>
                <a:latin typeface="Söhne"/>
              </a:rPr>
              <a:t>Ensure that employees are trained on emergency procedures and their roles during a disruption.</a:t>
            </a:r>
          </a:p>
          <a:p>
            <a:pPr>
              <a:buFont typeface="Arial" panose="020B0604020202020204" pitchFamily="34" charset="0"/>
              <a:buChar char="•"/>
            </a:pPr>
            <a:r>
              <a:rPr lang="en-GB" sz="2400" b="0" i="0">
                <a:effectLst/>
                <a:latin typeface="Söhne"/>
              </a:rPr>
              <a:t>Conduct regular drills and exercises to test the effectiveness of the contingency plan.</a:t>
            </a:r>
          </a:p>
          <a:p>
            <a:pPr marL="0" indent="0">
              <a:buNone/>
            </a:pPr>
            <a:endParaRPr lang="en-GB" sz="2400"/>
          </a:p>
        </p:txBody>
      </p:sp>
    </p:spTree>
    <p:extLst>
      <p:ext uri="{BB962C8B-B14F-4D97-AF65-F5344CB8AC3E}">
        <p14:creationId xmlns:p14="http://schemas.microsoft.com/office/powerpoint/2010/main" val="1831831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urful paper">
            <a:extLst>
              <a:ext uri="{FF2B5EF4-FFF2-40B4-BE49-F238E27FC236}">
                <a16:creationId xmlns:a16="http://schemas.microsoft.com/office/drawing/2014/main" id="{4488F975-3E34-52A9-D41B-485E31884A51}"/>
              </a:ext>
            </a:extLst>
          </p:cNvPr>
          <p:cNvPicPr>
            <a:picLocks noChangeAspect="1"/>
          </p:cNvPicPr>
          <p:nvPr/>
        </p:nvPicPr>
        <p:blipFill rotWithShape="1">
          <a:blip r:embed="rId2"/>
          <a:srcRect l="5901" r="28959" b="-2"/>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8" name="Freeform: Shape 17">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0BF07748-5685-77D9-DD29-743A6AC789E3}"/>
              </a:ext>
            </a:extLst>
          </p:cNvPr>
          <p:cNvSpPr>
            <a:spLocks noGrp="1"/>
          </p:cNvSpPr>
          <p:nvPr>
            <p:ph idx="1"/>
          </p:nvPr>
        </p:nvSpPr>
        <p:spPr>
          <a:xfrm>
            <a:off x="6858001" y="3048000"/>
            <a:ext cx="4572000" cy="3048001"/>
          </a:xfrm>
        </p:spPr>
        <p:txBody>
          <a:bodyPr>
            <a:normAutofit/>
          </a:bodyPr>
          <a:lstStyle/>
          <a:p>
            <a:pPr marL="0" indent="0">
              <a:lnSpc>
                <a:spcPct val="115000"/>
              </a:lnSpc>
              <a:buNone/>
            </a:pPr>
            <a:r>
              <a:rPr lang="en-GB" sz="1900" b="1" i="0">
                <a:effectLst/>
                <a:latin typeface="Söhne"/>
              </a:rPr>
              <a:t>7. Testing and Exercising:</a:t>
            </a:r>
            <a:endParaRPr lang="en-GB" sz="1900" b="0" i="0">
              <a:effectLst/>
              <a:latin typeface="Söhne"/>
            </a:endParaRPr>
          </a:p>
          <a:p>
            <a:pPr>
              <a:lnSpc>
                <a:spcPct val="115000"/>
              </a:lnSpc>
              <a:buFont typeface="Arial" panose="020B0604020202020204" pitchFamily="34" charset="0"/>
              <a:buChar char="•"/>
            </a:pPr>
            <a:r>
              <a:rPr lang="en-GB" sz="1900" b="0" i="0">
                <a:effectLst/>
                <a:latin typeface="Söhne"/>
              </a:rPr>
              <a:t>Regularly test the contingency plan through simulations or tabletop exercises.</a:t>
            </a:r>
          </a:p>
          <a:p>
            <a:pPr>
              <a:lnSpc>
                <a:spcPct val="115000"/>
              </a:lnSpc>
              <a:buFont typeface="Arial" panose="020B0604020202020204" pitchFamily="34" charset="0"/>
              <a:buChar char="•"/>
            </a:pPr>
            <a:r>
              <a:rPr lang="en-GB" sz="1900" b="0" i="0">
                <a:effectLst/>
                <a:latin typeface="Söhne"/>
              </a:rPr>
              <a:t>Evaluate the effectiveness of response and recovery strategies.</a:t>
            </a:r>
          </a:p>
          <a:p>
            <a:pPr>
              <a:lnSpc>
                <a:spcPct val="115000"/>
              </a:lnSpc>
              <a:buFont typeface="Arial" panose="020B0604020202020204" pitchFamily="34" charset="0"/>
              <a:buChar char="•"/>
            </a:pPr>
            <a:r>
              <a:rPr lang="en-GB" sz="1900" b="0" i="0">
                <a:effectLst/>
                <a:latin typeface="Söhne"/>
              </a:rPr>
              <a:t>Identify areas for improvement and update the plan accordingly.</a:t>
            </a:r>
          </a:p>
          <a:p>
            <a:pPr marL="0" indent="0">
              <a:lnSpc>
                <a:spcPct val="115000"/>
              </a:lnSpc>
              <a:buNone/>
            </a:pPr>
            <a:endParaRPr lang="en-GB" sz="1900"/>
          </a:p>
        </p:txBody>
      </p:sp>
    </p:spTree>
    <p:extLst>
      <p:ext uri="{BB962C8B-B14F-4D97-AF65-F5344CB8AC3E}">
        <p14:creationId xmlns:p14="http://schemas.microsoft.com/office/powerpoint/2010/main" val="2345680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organisers">
            <a:extLst>
              <a:ext uri="{FF2B5EF4-FFF2-40B4-BE49-F238E27FC236}">
                <a16:creationId xmlns:a16="http://schemas.microsoft.com/office/drawing/2014/main" id="{E40D1B84-A9E5-347E-0F0F-1D03870529FD}"/>
              </a:ext>
            </a:extLst>
          </p:cNvPr>
          <p:cNvPicPr>
            <a:picLocks noChangeAspect="1"/>
          </p:cNvPicPr>
          <p:nvPr/>
        </p:nvPicPr>
        <p:blipFill rotWithShape="1">
          <a:blip r:embed="rId2"/>
          <a:srcRect l="20534" r="20427"/>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sp>
        <p:nvSpPr>
          <p:cNvPr id="11" name="Freeform: Shape 10">
            <a:extLst>
              <a:ext uri="{FF2B5EF4-FFF2-40B4-BE49-F238E27FC236}">
                <a16:creationId xmlns:a16="http://schemas.microsoft.com/office/drawing/2014/main" id="{A3BFB3E6-2D9E-4A5C-826F-44A91F5977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23838" y="538152"/>
            <a:ext cx="6095989" cy="6543686"/>
          </a:xfrm>
          <a:custGeom>
            <a:avLst/>
            <a:gdLst>
              <a:gd name="connsiteX0" fmla="*/ 0 w 4033589"/>
              <a:gd name="connsiteY0" fmla="*/ 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8" fmla="*/ 0 w 4033589"/>
              <a:gd name="connsiteY8" fmla="*/ 0 h 6858000"/>
              <a:gd name="connsiteX0" fmla="*/ 0 w 4033589"/>
              <a:gd name="connsiteY0" fmla="*/ 6858000 h 6858000"/>
              <a:gd name="connsiteX1" fmla="*/ 1878934 w 4033589"/>
              <a:gd name="connsiteY1" fmla="*/ 0 h 6858000"/>
              <a:gd name="connsiteX2" fmla="*/ 1882313 w 4033589"/>
              <a:gd name="connsiteY2" fmla="*/ 2021 h 6858000"/>
              <a:gd name="connsiteX3" fmla="*/ 3475371 w 4033589"/>
              <a:gd name="connsiteY3" fmla="*/ 1517967 h 6858000"/>
              <a:gd name="connsiteX4" fmla="*/ 3975977 w 4033589"/>
              <a:gd name="connsiteY4" fmla="*/ 4379386 h 6858000"/>
              <a:gd name="connsiteX5" fmla="*/ 3312864 w 4033589"/>
              <a:gd name="connsiteY5" fmla="*/ 6852362 h 6858000"/>
              <a:gd name="connsiteX6" fmla="*/ 3310593 w 4033589"/>
              <a:gd name="connsiteY6" fmla="*/ 6858000 h 6858000"/>
              <a:gd name="connsiteX7" fmla="*/ 0 w 4033589"/>
              <a:gd name="connsiteY7" fmla="*/ 6858000 h 685800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1787494 w 3942149"/>
              <a:gd name="connsiteY0" fmla="*/ 0 h 6949440"/>
              <a:gd name="connsiteX1" fmla="*/ 1790873 w 3942149"/>
              <a:gd name="connsiteY1" fmla="*/ 2021 h 6949440"/>
              <a:gd name="connsiteX2" fmla="*/ 3383931 w 3942149"/>
              <a:gd name="connsiteY2" fmla="*/ 1517967 h 6949440"/>
              <a:gd name="connsiteX3" fmla="*/ 3884537 w 3942149"/>
              <a:gd name="connsiteY3" fmla="*/ 4379386 h 6949440"/>
              <a:gd name="connsiteX4" fmla="*/ 3221424 w 3942149"/>
              <a:gd name="connsiteY4" fmla="*/ 6852362 h 6949440"/>
              <a:gd name="connsiteX5" fmla="*/ 3219153 w 3942149"/>
              <a:gd name="connsiteY5" fmla="*/ 6858000 h 6949440"/>
              <a:gd name="connsiteX6" fmla="*/ 0 w 3942149"/>
              <a:gd name="connsiteY6" fmla="*/ 6949440 h 6949440"/>
              <a:gd name="connsiteX0" fmla="*/ 0 w 2154655"/>
              <a:gd name="connsiteY0" fmla="*/ 0 h 6858000"/>
              <a:gd name="connsiteX1" fmla="*/ 3379 w 2154655"/>
              <a:gd name="connsiteY1" fmla="*/ 2021 h 6858000"/>
              <a:gd name="connsiteX2" fmla="*/ 1596437 w 2154655"/>
              <a:gd name="connsiteY2" fmla="*/ 1517967 h 6858000"/>
              <a:gd name="connsiteX3" fmla="*/ 2097043 w 2154655"/>
              <a:gd name="connsiteY3" fmla="*/ 4379386 h 6858000"/>
              <a:gd name="connsiteX4" fmla="*/ 1433930 w 2154655"/>
              <a:gd name="connsiteY4" fmla="*/ 6852362 h 6858000"/>
              <a:gd name="connsiteX5" fmla="*/ 1431659 w 215465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4655" h="6858000">
                <a:moveTo>
                  <a:pt x="0" y="0"/>
                </a:moveTo>
                <a:lnTo>
                  <a:pt x="3379" y="2021"/>
                </a:lnTo>
                <a:cubicBezTo>
                  <a:pt x="667061" y="423753"/>
                  <a:pt x="1239365" y="963389"/>
                  <a:pt x="1596437" y="1517967"/>
                </a:cubicBezTo>
                <a:cubicBezTo>
                  <a:pt x="2133142" y="2350886"/>
                  <a:pt x="2239839" y="3395752"/>
                  <a:pt x="2097043" y="4379386"/>
                </a:cubicBezTo>
                <a:cubicBezTo>
                  <a:pt x="2032295" y="4824358"/>
                  <a:pt x="1812506" y="5869368"/>
                  <a:pt x="1433930" y="6852362"/>
                </a:cubicBezTo>
                <a:lnTo>
                  <a:pt x="1431659" y="685800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B6289574-38EE-5494-A52E-4E660DD93E45}"/>
              </a:ext>
            </a:extLst>
          </p:cNvPr>
          <p:cNvSpPr>
            <a:spLocks noGrp="1"/>
          </p:cNvSpPr>
          <p:nvPr>
            <p:ph idx="1"/>
          </p:nvPr>
        </p:nvSpPr>
        <p:spPr>
          <a:xfrm>
            <a:off x="6858001" y="3048000"/>
            <a:ext cx="4572000" cy="3048001"/>
          </a:xfrm>
        </p:spPr>
        <p:txBody>
          <a:bodyPr>
            <a:normAutofit/>
          </a:bodyPr>
          <a:lstStyle/>
          <a:p>
            <a:pPr marL="0" indent="0">
              <a:lnSpc>
                <a:spcPct val="115000"/>
              </a:lnSpc>
              <a:buNone/>
            </a:pPr>
            <a:r>
              <a:rPr lang="en-GB" sz="2200"/>
              <a:t>8. </a:t>
            </a:r>
            <a:r>
              <a:rPr lang="en-GB" sz="2200" b="1" i="0">
                <a:effectLst/>
                <a:latin typeface="Söhne"/>
              </a:rPr>
              <a:t>Documentation and Maintenance:</a:t>
            </a:r>
            <a:endParaRPr lang="en-GB" sz="2200" b="0" i="0">
              <a:effectLst/>
              <a:latin typeface="Söhne"/>
            </a:endParaRPr>
          </a:p>
          <a:p>
            <a:pPr>
              <a:lnSpc>
                <a:spcPct val="115000"/>
              </a:lnSpc>
              <a:buFont typeface="Arial" panose="020B0604020202020204" pitchFamily="34" charset="0"/>
              <a:buChar char="•"/>
            </a:pPr>
            <a:r>
              <a:rPr lang="en-GB" sz="2200" b="0" i="0">
                <a:effectLst/>
                <a:latin typeface="Söhne"/>
              </a:rPr>
              <a:t>Document all aspects of the contingency plan, including roles, responsibilities, and procedures.</a:t>
            </a:r>
          </a:p>
          <a:p>
            <a:pPr>
              <a:lnSpc>
                <a:spcPct val="115000"/>
              </a:lnSpc>
              <a:buFont typeface="Arial" panose="020B0604020202020204" pitchFamily="34" charset="0"/>
              <a:buChar char="•"/>
            </a:pPr>
            <a:r>
              <a:rPr lang="en-GB" sz="2200" b="0" i="0">
                <a:effectLst/>
                <a:latin typeface="Söhne"/>
              </a:rPr>
              <a:t>Keep the plan up-to-date, reflecting changes in the organization, technology, or external factors.</a:t>
            </a:r>
          </a:p>
          <a:p>
            <a:pPr marL="0" indent="0">
              <a:lnSpc>
                <a:spcPct val="115000"/>
              </a:lnSpc>
              <a:buNone/>
            </a:pPr>
            <a:endParaRPr lang="en-GB" sz="2200"/>
          </a:p>
        </p:txBody>
      </p:sp>
    </p:spTree>
    <p:extLst>
      <p:ext uri="{BB962C8B-B14F-4D97-AF65-F5344CB8AC3E}">
        <p14:creationId xmlns:p14="http://schemas.microsoft.com/office/powerpoint/2010/main" val="994883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lluminated server room panel">
            <a:extLst>
              <a:ext uri="{FF2B5EF4-FFF2-40B4-BE49-F238E27FC236}">
                <a16:creationId xmlns:a16="http://schemas.microsoft.com/office/drawing/2014/main" id="{A19A2A28-87EF-85D4-4E2E-1812A1343286}"/>
              </a:ext>
            </a:extLst>
          </p:cNvPr>
          <p:cNvPicPr>
            <a:picLocks noChangeAspect="1"/>
          </p:cNvPicPr>
          <p:nvPr/>
        </p:nvPicPr>
        <p:blipFill rotWithShape="1">
          <a:blip r:embed="rId2"/>
          <a:srcRect l="15445" r="22782" b="1"/>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18" name="Freeform: Shape 17">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F5B03AB1-6991-E936-CD44-E4A3D6BF9C10}"/>
              </a:ext>
            </a:extLst>
          </p:cNvPr>
          <p:cNvSpPr>
            <a:spLocks noGrp="1"/>
          </p:cNvSpPr>
          <p:nvPr>
            <p:ph idx="1"/>
          </p:nvPr>
        </p:nvSpPr>
        <p:spPr>
          <a:xfrm>
            <a:off x="6096000" y="2286000"/>
            <a:ext cx="5334000" cy="3810001"/>
          </a:xfrm>
        </p:spPr>
        <p:txBody>
          <a:bodyPr>
            <a:normAutofit/>
          </a:bodyPr>
          <a:lstStyle/>
          <a:p>
            <a:pPr marL="0" indent="0">
              <a:buNone/>
            </a:pPr>
            <a:r>
              <a:rPr lang="en-GB" sz="2200" b="1" i="0">
                <a:effectLst/>
                <a:latin typeface="Söhne"/>
              </a:rPr>
              <a:t>9. Resource and Technology Considerations:</a:t>
            </a:r>
            <a:endParaRPr lang="en-GB" sz="2200" b="0" i="0">
              <a:effectLst/>
              <a:latin typeface="Söhne"/>
            </a:endParaRPr>
          </a:p>
          <a:p>
            <a:pPr>
              <a:buFont typeface="Arial" panose="020B0604020202020204" pitchFamily="34" charset="0"/>
              <a:buChar char="•"/>
            </a:pPr>
            <a:r>
              <a:rPr lang="en-GB" sz="2200" b="0" i="0">
                <a:effectLst/>
                <a:latin typeface="Söhne"/>
              </a:rPr>
              <a:t>Ensure that necessary resources, such as backup equipment, facilities, and technology, are available in case of a disruption.</a:t>
            </a:r>
          </a:p>
          <a:p>
            <a:pPr>
              <a:buFont typeface="Arial" panose="020B0604020202020204" pitchFamily="34" charset="0"/>
              <a:buChar char="•"/>
            </a:pPr>
            <a:r>
              <a:rPr lang="en-GB" sz="2200" b="0" i="0">
                <a:effectLst/>
                <a:latin typeface="Söhne"/>
              </a:rPr>
              <a:t>Consider technological solutions for data backup, recovery, and system redundancy.</a:t>
            </a:r>
          </a:p>
          <a:p>
            <a:pPr marL="0" indent="0">
              <a:buNone/>
            </a:pPr>
            <a:endParaRPr lang="en-GB" sz="2200"/>
          </a:p>
        </p:txBody>
      </p:sp>
    </p:spTree>
    <p:extLst>
      <p:ext uri="{BB962C8B-B14F-4D97-AF65-F5344CB8AC3E}">
        <p14:creationId xmlns:p14="http://schemas.microsoft.com/office/powerpoint/2010/main" val="1740845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75CD783-E708-4711-B23C-5B7B72A3D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5578824" cy="6028256"/>
          </a:xfrm>
          <a:custGeom>
            <a:avLst/>
            <a:gdLst>
              <a:gd name="connsiteX0" fmla="*/ 0 w 5578824"/>
              <a:gd name="connsiteY0" fmla="*/ 0 h 6028256"/>
              <a:gd name="connsiteX1" fmla="*/ 3897606 w 5578824"/>
              <a:gd name="connsiteY1" fmla="*/ 0 h 6028256"/>
              <a:gd name="connsiteX2" fmla="*/ 4274232 w 5578824"/>
              <a:gd name="connsiteY2" fmla="*/ 360545 h 6028256"/>
              <a:gd name="connsiteX3" fmla="*/ 4673934 w 5578824"/>
              <a:gd name="connsiteY3" fmla="*/ 738354 h 6028256"/>
              <a:gd name="connsiteX4" fmla="*/ 5421862 w 5578824"/>
              <a:gd name="connsiteY4" fmla="*/ 1773839 h 6028256"/>
              <a:gd name="connsiteX5" fmla="*/ 5469199 w 5578824"/>
              <a:gd name="connsiteY5" fmla="*/ 3329255 h 6028256"/>
              <a:gd name="connsiteX6" fmla="*/ 4741546 w 5578824"/>
              <a:gd name="connsiteY6" fmla="*/ 4877588 h 6028256"/>
              <a:gd name="connsiteX7" fmla="*/ 1325600 w 5578824"/>
              <a:gd name="connsiteY7" fmla="*/ 5980388 h 6028256"/>
              <a:gd name="connsiteX8" fmla="*/ 137593 w 5578824"/>
              <a:gd name="connsiteY8" fmla="*/ 5804042 h 6028256"/>
              <a:gd name="connsiteX9" fmla="*/ 0 w 5578824"/>
              <a:gd name="connsiteY9" fmla="*/ 5760161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9"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633B38B-B87A-4288-A20F-0223A6C27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pic>
        <p:nvPicPr>
          <p:cNvPr id="7" name="Graphic 6" descr="CheckList">
            <a:extLst>
              <a:ext uri="{FF2B5EF4-FFF2-40B4-BE49-F238E27FC236}">
                <a16:creationId xmlns:a16="http://schemas.microsoft.com/office/drawing/2014/main" id="{13BF0C41-7CA4-FEDF-58AA-DAE44DD0F4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2827" y="1524000"/>
            <a:ext cx="4581173" cy="4581173"/>
          </a:xfrm>
          <a:prstGeom prst="rect">
            <a:avLst/>
          </a:prstGeom>
        </p:spPr>
      </p:pic>
      <p:sp>
        <p:nvSpPr>
          <p:cNvPr id="3" name="Content Placeholder 2">
            <a:extLst>
              <a:ext uri="{FF2B5EF4-FFF2-40B4-BE49-F238E27FC236}">
                <a16:creationId xmlns:a16="http://schemas.microsoft.com/office/drawing/2014/main" id="{2331FA3F-0B36-E18C-31F0-06CA94BC90F4}"/>
              </a:ext>
            </a:extLst>
          </p:cNvPr>
          <p:cNvSpPr>
            <a:spLocks noGrp="1"/>
          </p:cNvSpPr>
          <p:nvPr>
            <p:ph idx="1"/>
          </p:nvPr>
        </p:nvSpPr>
        <p:spPr>
          <a:xfrm>
            <a:off x="6096000" y="2286000"/>
            <a:ext cx="5334000" cy="3810001"/>
          </a:xfrm>
        </p:spPr>
        <p:txBody>
          <a:bodyPr>
            <a:normAutofit/>
          </a:bodyPr>
          <a:lstStyle/>
          <a:p>
            <a:pPr marL="0" indent="0">
              <a:buNone/>
            </a:pPr>
            <a:r>
              <a:rPr lang="en-GB" sz="2400" b="1" i="0">
                <a:effectLst/>
                <a:latin typeface="Söhne"/>
              </a:rPr>
              <a:t>10. Regulatory Compliance:</a:t>
            </a:r>
            <a:endParaRPr lang="en-GB" sz="2400" b="0" i="0">
              <a:effectLst/>
              <a:latin typeface="Söhne"/>
            </a:endParaRPr>
          </a:p>
          <a:p>
            <a:pPr>
              <a:buFont typeface="Arial" panose="020B0604020202020204" pitchFamily="34" charset="0"/>
              <a:buChar char="•"/>
            </a:pPr>
            <a:r>
              <a:rPr lang="en-GB" sz="2400" b="0" i="0">
                <a:effectLst/>
                <a:latin typeface="Söhne"/>
              </a:rPr>
              <a:t>Ensure that the contingency plan complies with relevant regulations and industry standards.</a:t>
            </a:r>
          </a:p>
          <a:p>
            <a:pPr>
              <a:buFont typeface="Arial" panose="020B0604020202020204" pitchFamily="34" charset="0"/>
              <a:buChar char="•"/>
            </a:pPr>
            <a:r>
              <a:rPr lang="en-GB" sz="2400" b="0" i="0">
                <a:effectLst/>
                <a:latin typeface="Söhne"/>
              </a:rPr>
              <a:t>Regularly review and update the plan to address any changes in compliance requirements.</a:t>
            </a:r>
          </a:p>
          <a:p>
            <a:endParaRPr lang="en-GB" sz="2400"/>
          </a:p>
        </p:txBody>
      </p:sp>
    </p:spTree>
    <p:extLst>
      <p:ext uri="{BB962C8B-B14F-4D97-AF65-F5344CB8AC3E}">
        <p14:creationId xmlns:p14="http://schemas.microsoft.com/office/powerpoint/2010/main" val="711204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9979-531B-F50F-06A0-565518D5846E}"/>
              </a:ext>
            </a:extLst>
          </p:cNvPr>
          <p:cNvSpPr>
            <a:spLocks noGrp="1"/>
          </p:cNvSpPr>
          <p:nvPr>
            <p:ph type="title"/>
          </p:nvPr>
        </p:nvSpPr>
        <p:spPr>
          <a:xfrm>
            <a:off x="1014141" y="1450655"/>
            <a:ext cx="3932030" cy="3956690"/>
          </a:xfrm>
        </p:spPr>
        <p:txBody>
          <a:bodyPr anchor="ctr">
            <a:normAutofit/>
          </a:bodyPr>
          <a:lstStyle/>
          <a:p>
            <a:r>
              <a:rPr lang="en-GB" sz="5600">
                <a:solidFill>
                  <a:schemeClr val="bg1"/>
                </a:solidFill>
              </a:rPr>
              <a:t>The importance of contingency planning </a:t>
            </a:r>
          </a:p>
        </p:txBody>
      </p:sp>
      <p:sp>
        <p:nvSpPr>
          <p:cNvPr id="19" name="Content Placeholder 2">
            <a:extLst>
              <a:ext uri="{FF2B5EF4-FFF2-40B4-BE49-F238E27FC236}">
                <a16:creationId xmlns:a16="http://schemas.microsoft.com/office/drawing/2014/main" id="{5E0D209F-9607-800E-C320-F8B61CDDA8EE}"/>
              </a:ext>
            </a:extLst>
          </p:cNvPr>
          <p:cNvSpPr>
            <a:spLocks noGrp="1"/>
          </p:cNvSpPr>
          <p:nvPr>
            <p:ph idx="1"/>
          </p:nvPr>
        </p:nvSpPr>
        <p:spPr>
          <a:xfrm>
            <a:off x="6096000" y="1108061"/>
            <a:ext cx="5008901" cy="4571972"/>
          </a:xfrm>
        </p:spPr>
        <p:txBody>
          <a:bodyPr anchor="ctr">
            <a:normAutofit lnSpcReduction="10000"/>
          </a:bodyPr>
          <a:lstStyle/>
          <a:p>
            <a:pPr rtl="0" fontAlgn="base"/>
            <a:r>
              <a:rPr lang="en-GB" sz="2000" b="0" i="0" u="none" strike="noStrike">
                <a:solidFill>
                  <a:schemeClr val="bg1"/>
                </a:solidFill>
                <a:effectLst/>
                <a:latin typeface="Calibri" panose="020F0502020204030204" pitchFamily="34" charset="0"/>
              </a:rPr>
              <a:t>CP (Contingence planning) process is required to ensure the recovery and </a:t>
            </a:r>
            <a:r>
              <a:rPr lang="en-GB" sz="2000" b="0" i="0" u="none" strike="noStrike">
                <a:solidFill>
                  <a:schemeClr val="bg1"/>
                </a:solidFill>
                <a:effectLst/>
                <a:latin typeface="Google Sans"/>
              </a:rPr>
              <a:t>reconstitution of systems within an organisation. This is usually within a defined period</a:t>
            </a:r>
            <a:r>
              <a:rPr lang="en-GB" sz="2000" b="0" i="0" u="none" strike="noStrike">
                <a:solidFill>
                  <a:schemeClr val="bg1"/>
                </a:solidFill>
                <a:effectLst/>
                <a:latin typeface="Calibri" panose="020F0502020204030204" pitchFamily="34" charset="0"/>
              </a:rPr>
              <a:t> after a compromise, failure and disruption.</a:t>
            </a:r>
            <a:r>
              <a:rPr lang="en-US" sz="2000" b="0" i="0">
                <a:solidFill>
                  <a:schemeClr val="bg1"/>
                </a:solidFill>
                <a:effectLst/>
                <a:latin typeface="Calibri" panose="020F0502020204030204" pitchFamily="34" charset="0"/>
              </a:rPr>
              <a:t>​</a:t>
            </a:r>
            <a:endParaRPr lang="en-US" sz="2000" b="0" i="0">
              <a:solidFill>
                <a:schemeClr val="bg1"/>
              </a:solidFill>
              <a:effectLst/>
              <a:latin typeface="Segoe UI" panose="020B0502040204020203" pitchFamily="34" charset="0"/>
            </a:endParaRPr>
          </a:p>
          <a:p>
            <a:pPr marL="0" indent="0" rtl="0" fontAlgn="base">
              <a:buNone/>
            </a:pPr>
            <a:r>
              <a:rPr lang="en-GB" sz="2000" b="0" i="0">
                <a:solidFill>
                  <a:schemeClr val="bg1"/>
                </a:solidFill>
                <a:effectLst/>
                <a:latin typeface="Calibri" panose="020F0502020204030204" pitchFamily="34" charset="0"/>
              </a:rPr>
              <a:t>​</a:t>
            </a:r>
            <a:endParaRPr lang="en-GB" sz="2000" b="0" i="0">
              <a:solidFill>
                <a:schemeClr val="bg1"/>
              </a:solidFill>
              <a:effectLst/>
              <a:latin typeface="Segoe UI" panose="020B0502040204020203" pitchFamily="34" charset="0"/>
            </a:endParaRPr>
          </a:p>
          <a:p>
            <a:pPr rtl="0" fontAlgn="base"/>
            <a:r>
              <a:rPr lang="en-GB" sz="2000" b="0" i="0" u="none" strike="noStrike">
                <a:solidFill>
                  <a:schemeClr val="bg1"/>
                </a:solidFill>
                <a:effectLst/>
                <a:latin typeface="Calibri" panose="020F0502020204030204" pitchFamily="34" charset="0"/>
              </a:rPr>
              <a:t>There are various forms of contingency planning procedures Business Continuity Plan (BCP), Continuity of Operations (COOP), Crisis Communications Plan, </a:t>
            </a:r>
            <a:r>
              <a:rPr lang="fr-FR" sz="2000" b="0" i="0" u="none" strike="noStrike">
                <a:solidFill>
                  <a:schemeClr val="bg1"/>
                </a:solidFill>
                <a:effectLst/>
                <a:latin typeface="Calibri" panose="020F0502020204030204" pitchFamily="34" charset="0"/>
              </a:rPr>
              <a:t>Critical Infrastructure Protection (CIP) Plan, etc.</a:t>
            </a:r>
            <a:endParaRPr lang="en-GB" sz="2000" b="0" i="0">
              <a:solidFill>
                <a:schemeClr val="bg1"/>
              </a:solidFill>
              <a:effectLst/>
              <a:latin typeface="Segoe UI" panose="020B0502040204020203" pitchFamily="34" charset="0"/>
            </a:endParaRPr>
          </a:p>
          <a:p>
            <a:endParaRPr lang="en-GB" sz="2000">
              <a:solidFill>
                <a:schemeClr val="bg1"/>
              </a:solidFill>
            </a:endParaRPr>
          </a:p>
        </p:txBody>
      </p:sp>
    </p:spTree>
    <p:extLst>
      <p:ext uri="{BB962C8B-B14F-4D97-AF65-F5344CB8AC3E}">
        <p14:creationId xmlns:p14="http://schemas.microsoft.com/office/powerpoint/2010/main" val="1595597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Hand holding a pen shading number on a sheet">
            <a:extLst>
              <a:ext uri="{FF2B5EF4-FFF2-40B4-BE49-F238E27FC236}">
                <a16:creationId xmlns:a16="http://schemas.microsoft.com/office/drawing/2014/main" id="{BC8A7F07-FCDF-581B-1AC6-4C27446751EC}"/>
              </a:ext>
            </a:extLst>
          </p:cNvPr>
          <p:cNvPicPr>
            <a:picLocks noChangeAspect="1"/>
          </p:cNvPicPr>
          <p:nvPr/>
        </p:nvPicPr>
        <p:blipFill rotWithShape="1">
          <a:blip r:embed="rId2"/>
          <a:srcRect b="15835"/>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5E698B96-C345-4CAB-9657-02BD17A19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AF4663-AF99-480F-A012-F31A4981E8FF}"/>
              </a:ext>
            </a:extLst>
          </p:cNvPr>
          <p:cNvSpPr>
            <a:spLocks noGrp="1"/>
          </p:cNvSpPr>
          <p:nvPr>
            <p:ph type="title"/>
          </p:nvPr>
        </p:nvSpPr>
        <p:spPr>
          <a:xfrm>
            <a:off x="762000" y="762000"/>
            <a:ext cx="3810000" cy="3048000"/>
          </a:xfrm>
        </p:spPr>
        <p:txBody>
          <a:bodyPr vert="horz" lIns="91440" tIns="45720" rIns="91440" bIns="45720" rtlCol="0" anchor="b">
            <a:normAutofit/>
          </a:bodyPr>
          <a:lstStyle/>
          <a:p>
            <a:r>
              <a:rPr lang="en-US" sz="3700" kern="1200">
                <a:solidFill>
                  <a:schemeClr val="tx1"/>
                </a:solidFill>
                <a:latin typeface="+mj-lt"/>
                <a:ea typeface="+mj-ea"/>
                <a:cs typeface="+mj-cs"/>
              </a:rPr>
              <a:t>List and describe the seven-step CP process recommended by NIST </a:t>
            </a:r>
          </a:p>
        </p:txBody>
      </p:sp>
      <p:sp>
        <p:nvSpPr>
          <p:cNvPr id="4" name="TextBox 3">
            <a:extLst>
              <a:ext uri="{FF2B5EF4-FFF2-40B4-BE49-F238E27FC236}">
                <a16:creationId xmlns:a16="http://schemas.microsoft.com/office/drawing/2014/main" id="{32C13CB0-3879-2FCF-918C-839A8F039642}"/>
              </a:ext>
            </a:extLst>
          </p:cNvPr>
          <p:cNvSpPr txBox="1"/>
          <p:nvPr/>
        </p:nvSpPr>
        <p:spPr>
          <a:xfrm>
            <a:off x="5333980" y="1505252"/>
            <a:ext cx="6232358" cy="2031325"/>
          </a:xfrm>
          <a:prstGeom prst="rect">
            <a:avLst/>
          </a:prstGeom>
          <a:noFill/>
        </p:spPr>
        <p:txBody>
          <a:bodyPr wrap="square">
            <a:spAutoFit/>
          </a:bodyPr>
          <a:lstStyle/>
          <a:p>
            <a:pPr algn="l" rtl="0" fontAlgn="base"/>
            <a:r>
              <a:rPr lang="en-GB" sz="1800" b="0" i="0" u="none" strike="noStrike" dirty="0">
                <a:effectLst/>
                <a:latin typeface="Calibri" panose="020F0502020204030204" pitchFamily="34" charset="0"/>
              </a:rPr>
              <a:t> The NIST (</a:t>
            </a:r>
            <a:r>
              <a:rPr lang="en-GB" sz="1800" b="0" i="0" u="none" strike="noStrike" dirty="0">
                <a:effectLst/>
                <a:latin typeface="Söhne"/>
              </a:rPr>
              <a:t>National Institute of Standards and Technology) provides a comprehensive guide for contingency planning to advise organizations on how to respond in the unexpected events that could impact their information systems.</a:t>
            </a:r>
            <a:r>
              <a:rPr lang="en-US" sz="1800" b="0" i="0" dirty="0">
                <a:effectLst/>
                <a:latin typeface="Söhne"/>
              </a:rPr>
              <a:t>​</a:t>
            </a:r>
            <a:endParaRPr lang="en-US" b="0" i="0" dirty="0">
              <a:effectLst/>
              <a:latin typeface="Segoe UI" panose="020B0502040204020203" pitchFamily="34" charset="0"/>
            </a:endParaRPr>
          </a:p>
          <a:p>
            <a:pPr algn="l" rtl="0" fontAlgn="base"/>
            <a:r>
              <a:rPr lang="en-GB" sz="1800" b="0" i="0" dirty="0">
                <a:effectLst/>
                <a:latin typeface="Söhne"/>
              </a:rPr>
              <a:t>​</a:t>
            </a:r>
            <a:endParaRPr lang="en-GB" b="0" i="0" dirty="0">
              <a:effectLst/>
              <a:latin typeface="Segoe UI" panose="020B0502040204020203" pitchFamily="34" charset="0"/>
            </a:endParaRPr>
          </a:p>
          <a:p>
            <a:pPr algn="l" rtl="0" fontAlgn="base"/>
            <a:r>
              <a:rPr lang="en-GB" sz="1800" b="0" i="0" u="none" strike="noStrike" dirty="0">
                <a:effectLst/>
                <a:latin typeface="Söhne"/>
              </a:rPr>
              <a:t>NIST lists a seven-step contingency planning process which is outlined within NIST Special Publication 800-34, Revision 1.</a:t>
            </a:r>
            <a:endParaRPr lang="en-US" b="0" i="0" dirty="0">
              <a:effectLst/>
              <a:latin typeface="Segoe UI" panose="020B0502040204020203" pitchFamily="34" charset="0"/>
            </a:endParaRPr>
          </a:p>
        </p:txBody>
      </p:sp>
    </p:spTree>
    <p:extLst>
      <p:ext uri="{BB962C8B-B14F-4D97-AF65-F5344CB8AC3E}">
        <p14:creationId xmlns:p14="http://schemas.microsoft.com/office/powerpoint/2010/main" val="2012277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3D92E3-8F5F-EC16-B734-DA1CF6F49B9F}"/>
              </a:ext>
            </a:extLst>
          </p:cNvPr>
          <p:cNvSpPr>
            <a:spLocks noGrp="1"/>
          </p:cNvSpPr>
          <p:nvPr>
            <p:ph type="title"/>
          </p:nvPr>
        </p:nvSpPr>
        <p:spPr>
          <a:xfrm>
            <a:off x="1102368" y="1877492"/>
            <a:ext cx="4030132" cy="3215373"/>
          </a:xfrm>
        </p:spPr>
        <p:txBody>
          <a:bodyPr>
            <a:normAutofit/>
          </a:bodyPr>
          <a:lstStyle/>
          <a:p>
            <a:pPr algn="ctr"/>
            <a:r>
              <a:rPr lang="en-GB" b="0" i="0" u="none" strike="noStrike">
                <a:solidFill>
                  <a:schemeClr val="bg1"/>
                </a:solidFill>
                <a:effectLst/>
                <a:latin typeface="Calibri Light" panose="020F0302020204030204" pitchFamily="34" charset="0"/>
              </a:rPr>
              <a:t>Develop the Contingency Planning Policy (Step 1):</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9D1DE4-D6D2-B838-871D-35C7416C2680}"/>
              </a:ext>
            </a:extLst>
          </p:cNvPr>
          <p:cNvSpPr>
            <a:spLocks noGrp="1"/>
          </p:cNvSpPr>
          <p:nvPr>
            <p:ph idx="1"/>
          </p:nvPr>
        </p:nvSpPr>
        <p:spPr>
          <a:xfrm>
            <a:off x="6234868" y="1130846"/>
            <a:ext cx="5217173" cy="4351338"/>
          </a:xfrm>
        </p:spPr>
        <p:txBody>
          <a:bodyPr>
            <a:normAutofit/>
          </a:bodyPr>
          <a:lstStyle/>
          <a:p>
            <a:pPr marL="0" indent="0">
              <a:buNone/>
            </a:pPr>
            <a:r>
              <a:rPr lang="en-GB" b="0" i="0" u="none" strike="noStrike" dirty="0">
                <a:solidFill>
                  <a:schemeClr val="bg1"/>
                </a:solidFill>
                <a:effectLst/>
                <a:latin typeface="Söhne"/>
              </a:rPr>
              <a:t>This step involves establishing the foundation for the contingency planning process by developing a policy. The policy outlines the organization's commitment to maintaining the availability of critical information systems and data during unexpected events.</a:t>
            </a:r>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42065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C7DBA4-6890-E6B3-DD7B-D017C2EDD491}"/>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rPr>
              <a:t>Conduct the Business Impact Analysis (BIA)(Step 2):</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60F039-4006-5121-13EB-3256A99B1DA5}"/>
              </a:ext>
            </a:extLst>
          </p:cNvPr>
          <p:cNvSpPr>
            <a:spLocks noGrp="1"/>
          </p:cNvSpPr>
          <p:nvPr>
            <p:ph idx="1"/>
          </p:nvPr>
        </p:nvSpPr>
        <p:spPr>
          <a:xfrm>
            <a:off x="6234868" y="1130846"/>
            <a:ext cx="5217173" cy="4351338"/>
          </a:xfrm>
        </p:spPr>
        <p:txBody>
          <a:bodyPr>
            <a:normAutofit/>
          </a:bodyPr>
          <a:lstStyle/>
          <a:p>
            <a:r>
              <a:rPr lang="en-GB">
                <a:solidFill>
                  <a:schemeClr val="bg1"/>
                </a:solidFill>
              </a:rPr>
              <a:t>Perform a Business Impact Analysis to identify and prioritize their information systems and the critical functions they support. During this process it helps the organization to get a better understanding of the potential impact and disruptions on these systems and functions could have.</a:t>
            </a:r>
          </a:p>
        </p:txBody>
      </p:sp>
    </p:spTree>
    <p:extLst>
      <p:ext uri="{BB962C8B-B14F-4D97-AF65-F5344CB8AC3E}">
        <p14:creationId xmlns:p14="http://schemas.microsoft.com/office/powerpoint/2010/main" val="2039812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47E4BC-9FB6-E1F3-F0E8-B31072050357}"/>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Identify Preventive Controls (Step 3):</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812F8B57-26A5-0F5F-97C9-415AF9BFEF42}"/>
              </a:ext>
            </a:extLst>
          </p:cNvPr>
          <p:cNvSpPr>
            <a:spLocks noGrp="1"/>
          </p:cNvSpPr>
          <p:nvPr>
            <p:ph idx="1"/>
          </p:nvPr>
        </p:nvSpPr>
        <p:spPr>
          <a:xfrm>
            <a:off x="6477270" y="1130846"/>
            <a:ext cx="4974771" cy="4351338"/>
          </a:xfrm>
        </p:spPr>
        <p:txBody>
          <a:bodyPr>
            <a:normAutofit/>
          </a:bodyPr>
          <a:lstStyle/>
          <a:p>
            <a:r>
              <a:rPr lang="en-GB">
                <a:solidFill>
                  <a:schemeClr val="bg1"/>
                </a:solidFill>
              </a:rPr>
              <a:t>Controls are identified and implemented to reduce the risk of disruptions. They could review redundancy, backup power systems and other safeguards which help to mitigate the impact of potential threats.</a:t>
            </a:r>
          </a:p>
        </p:txBody>
      </p:sp>
    </p:spTree>
    <p:extLst>
      <p:ext uri="{BB962C8B-B14F-4D97-AF65-F5344CB8AC3E}">
        <p14:creationId xmlns:p14="http://schemas.microsoft.com/office/powerpoint/2010/main" val="3119854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479613-C795-05C5-0B7E-61002C769803}"/>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Develop an IT Contingency Plan (Step 4):</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AB5A77D3-C05C-516F-2E0C-7B52938D6D24}"/>
              </a:ext>
            </a:extLst>
          </p:cNvPr>
          <p:cNvSpPr>
            <a:spLocks noGrp="1"/>
          </p:cNvSpPr>
          <p:nvPr>
            <p:ph idx="1"/>
          </p:nvPr>
        </p:nvSpPr>
        <p:spPr>
          <a:xfrm>
            <a:off x="6477270" y="1130846"/>
            <a:ext cx="4974771" cy="4351338"/>
          </a:xfrm>
        </p:spPr>
        <p:txBody>
          <a:bodyPr>
            <a:normAutofit/>
          </a:bodyPr>
          <a:lstStyle/>
          <a:p>
            <a:r>
              <a:rPr lang="en-GB">
                <a:solidFill>
                  <a:schemeClr val="bg1"/>
                </a:solidFill>
              </a:rPr>
              <a:t>Within an organization creating a detail IT Contingency Plan (ITCP) is important as it allows an organization to manage its strategies and procedures to respond to disruptions. The plan outlines roles and responsibilities. Communication strategies, and specific actions to take during and in response to an incident.</a:t>
            </a:r>
          </a:p>
        </p:txBody>
      </p:sp>
    </p:spTree>
    <p:extLst>
      <p:ext uri="{BB962C8B-B14F-4D97-AF65-F5344CB8AC3E}">
        <p14:creationId xmlns:p14="http://schemas.microsoft.com/office/powerpoint/2010/main" val="435265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1834C6-1EDD-DFB7-01A8-C6B5145F9756}"/>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Ensure Plan Testing, Training and Exercises (Step 5):</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312D9D9E-BD82-C3A3-5E87-A2459E33ACAC}"/>
              </a:ext>
            </a:extLst>
          </p:cNvPr>
          <p:cNvSpPr>
            <a:spLocks noGrp="1"/>
          </p:cNvSpPr>
          <p:nvPr>
            <p:ph idx="1"/>
          </p:nvPr>
        </p:nvSpPr>
        <p:spPr>
          <a:xfrm>
            <a:off x="6477270" y="1130846"/>
            <a:ext cx="4974771" cy="4351338"/>
          </a:xfrm>
        </p:spPr>
        <p:txBody>
          <a:bodyPr>
            <a:normAutofit/>
          </a:bodyPr>
          <a:lstStyle/>
          <a:p>
            <a:r>
              <a:rPr lang="en-GB">
                <a:solidFill>
                  <a:schemeClr val="bg1"/>
                </a:solidFill>
              </a:rPr>
              <a:t>Contingency plans are only effective if they are tested, and the personnel are trained to execute them. The process involves regular tests, training sessions, and exercises to ensure that the contingency plan can be understood and practiced correctly.</a:t>
            </a:r>
          </a:p>
        </p:txBody>
      </p:sp>
    </p:spTree>
    <p:extLst>
      <p:ext uri="{BB962C8B-B14F-4D97-AF65-F5344CB8AC3E}">
        <p14:creationId xmlns:p14="http://schemas.microsoft.com/office/powerpoint/2010/main" val="9227277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463980-E11E-9A84-6A97-27F7648F1EFA}"/>
              </a:ext>
            </a:extLst>
          </p:cNvPr>
          <p:cNvSpPr>
            <a:spLocks noGrp="1"/>
          </p:cNvSpPr>
          <p:nvPr>
            <p:ph type="title"/>
          </p:nvPr>
        </p:nvSpPr>
        <p:spPr>
          <a:xfrm>
            <a:off x="838200" y="1748452"/>
            <a:ext cx="4974771" cy="3587786"/>
          </a:xfrm>
        </p:spPr>
        <p:txBody>
          <a:bodyPr>
            <a:normAutofit/>
          </a:bodyPr>
          <a:lstStyle/>
          <a:p>
            <a:pPr algn="ctr"/>
            <a:r>
              <a:rPr lang="en-GB">
                <a:solidFill>
                  <a:schemeClr val="bg1"/>
                </a:solidFill>
              </a:rPr>
              <a:t>Ensure Plan Maintenance (Step 6):</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74A98614-7834-F51F-165C-AE5BBE9DF250}"/>
              </a:ext>
            </a:extLst>
          </p:cNvPr>
          <p:cNvSpPr>
            <a:spLocks noGrp="1"/>
          </p:cNvSpPr>
          <p:nvPr>
            <p:ph idx="1"/>
          </p:nvPr>
        </p:nvSpPr>
        <p:spPr>
          <a:xfrm>
            <a:off x="6477270" y="1130846"/>
            <a:ext cx="4974771" cy="4351338"/>
          </a:xfrm>
        </p:spPr>
        <p:txBody>
          <a:bodyPr>
            <a:normAutofit/>
          </a:bodyPr>
          <a:lstStyle/>
          <a:p>
            <a:r>
              <a:rPr lang="en-GB" b="0" i="0">
                <a:solidFill>
                  <a:schemeClr val="bg1"/>
                </a:solidFill>
                <a:effectLst/>
                <a:latin typeface="Söhne"/>
              </a:rPr>
              <a:t>Contingency plans need to be regularly reviewed and updated to reflect changes in the organization's environment, technology, and procedures. This step involves maintaining the currency of the plan and ensuring that it remains relevant and effective over time.</a:t>
            </a:r>
            <a:endParaRPr lang="en-GB">
              <a:solidFill>
                <a:schemeClr val="bg1"/>
              </a:solidFill>
            </a:endParaRPr>
          </a:p>
        </p:txBody>
      </p:sp>
    </p:spTree>
    <p:extLst>
      <p:ext uri="{BB962C8B-B14F-4D97-AF65-F5344CB8AC3E}">
        <p14:creationId xmlns:p14="http://schemas.microsoft.com/office/powerpoint/2010/main" val="3201602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95D5FE-F074-61DC-C180-09623A04AF56}"/>
              </a:ext>
            </a:extLst>
          </p:cNvPr>
          <p:cNvSpPr>
            <a:spLocks noGrp="1"/>
          </p:cNvSpPr>
          <p:nvPr>
            <p:ph type="title"/>
          </p:nvPr>
        </p:nvSpPr>
        <p:spPr>
          <a:xfrm>
            <a:off x="838200" y="1748452"/>
            <a:ext cx="4974771" cy="3587786"/>
          </a:xfrm>
        </p:spPr>
        <p:txBody>
          <a:bodyPr>
            <a:normAutofit/>
          </a:bodyPr>
          <a:lstStyle/>
          <a:p>
            <a:pPr algn="ctr"/>
            <a:br>
              <a:rPr lang="en-GB" sz="4100">
                <a:solidFill>
                  <a:schemeClr val="bg1"/>
                </a:solidFill>
              </a:rPr>
            </a:br>
            <a:br>
              <a:rPr lang="en-GB" sz="4100">
                <a:solidFill>
                  <a:schemeClr val="bg1"/>
                </a:solidFill>
              </a:rPr>
            </a:br>
            <a:r>
              <a:rPr lang="en-GB" sz="4100">
                <a:solidFill>
                  <a:schemeClr val="bg1"/>
                </a:solidFill>
              </a:rPr>
              <a:t>Ensure Plan Execution (Step 7):</a:t>
            </a:r>
            <a:br>
              <a:rPr lang="en-GB" sz="4100">
                <a:solidFill>
                  <a:schemeClr val="bg1"/>
                </a:solidFill>
              </a:rPr>
            </a:br>
            <a:br>
              <a:rPr lang="en-GB" sz="4100">
                <a:solidFill>
                  <a:schemeClr val="bg1"/>
                </a:solidFill>
              </a:rPr>
            </a:br>
            <a:endParaRPr lang="en-GB" sz="4100">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30DCB9D6-6DB4-DBDD-D644-AF3CAE9E4832}"/>
              </a:ext>
            </a:extLst>
          </p:cNvPr>
          <p:cNvSpPr>
            <a:spLocks noGrp="1"/>
          </p:cNvSpPr>
          <p:nvPr>
            <p:ph idx="1"/>
          </p:nvPr>
        </p:nvSpPr>
        <p:spPr>
          <a:xfrm>
            <a:off x="6477270" y="1130846"/>
            <a:ext cx="4974771" cy="4351338"/>
          </a:xfrm>
        </p:spPr>
        <p:txBody>
          <a:bodyPr>
            <a:normAutofit/>
          </a:bodyPr>
          <a:lstStyle/>
          <a:p>
            <a:r>
              <a:rPr lang="en-GB">
                <a:solidFill>
                  <a:schemeClr val="bg1"/>
                </a:solidFill>
              </a:rPr>
              <a:t>When a disruption occurs, the organization must execute the contingency plan. This involves activating the plan, following the established procedures, and working to restore normal operations as quickly and efficiently as possible.</a:t>
            </a:r>
          </a:p>
        </p:txBody>
      </p:sp>
    </p:spTree>
    <p:extLst>
      <p:ext uri="{BB962C8B-B14F-4D97-AF65-F5344CB8AC3E}">
        <p14:creationId xmlns:p14="http://schemas.microsoft.com/office/powerpoint/2010/main" val="14788546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D9C48745-1ACC-00CE-841D-13B4B2BB4981}"/>
              </a:ext>
            </a:extLst>
          </p:cNvPr>
          <p:cNvSpPr>
            <a:spLocks noGrp="1"/>
          </p:cNvSpPr>
          <p:nvPr>
            <p:ph type="title"/>
          </p:nvPr>
        </p:nvSpPr>
        <p:spPr>
          <a:xfrm>
            <a:off x="838200" y="1391619"/>
            <a:ext cx="4905401" cy="4042196"/>
          </a:xfrm>
        </p:spPr>
        <p:txBody>
          <a:bodyPr>
            <a:normAutofit/>
          </a:bodyPr>
          <a:lstStyle/>
          <a:p>
            <a:pPr algn="ctr"/>
            <a:r>
              <a:rPr lang="en-GB">
                <a:solidFill>
                  <a:schemeClr val="bg1"/>
                </a:solidFill>
              </a:rPr>
              <a:t>To conclude</a:t>
            </a:r>
          </a:p>
        </p:txBody>
      </p:sp>
      <p:sp>
        <p:nvSpPr>
          <p:cNvPr id="3" name="Content Placeholder 2">
            <a:extLst>
              <a:ext uri="{FF2B5EF4-FFF2-40B4-BE49-F238E27FC236}">
                <a16:creationId xmlns:a16="http://schemas.microsoft.com/office/drawing/2014/main" id="{C5413925-558B-2C0B-A98D-1402B034449D}"/>
              </a:ext>
            </a:extLst>
          </p:cNvPr>
          <p:cNvSpPr>
            <a:spLocks noGrp="1"/>
          </p:cNvSpPr>
          <p:nvPr>
            <p:ph idx="1"/>
          </p:nvPr>
        </p:nvSpPr>
        <p:spPr>
          <a:xfrm>
            <a:off x="6477270" y="1130846"/>
            <a:ext cx="4974771" cy="4351338"/>
          </a:xfrm>
        </p:spPr>
        <p:txBody>
          <a:bodyPr>
            <a:normAutofit/>
          </a:bodyPr>
          <a:lstStyle/>
          <a:p>
            <a:r>
              <a:rPr lang="en-GB">
                <a:solidFill>
                  <a:schemeClr val="bg1"/>
                </a:solidFill>
              </a:rPr>
              <a:t>By following these seven steps within an organizations they can establish a contingency which help prepare, respond and recover from unexpected events that occur within an organization.</a:t>
            </a:r>
          </a:p>
        </p:txBody>
      </p:sp>
    </p:spTree>
    <p:extLst>
      <p:ext uri="{BB962C8B-B14F-4D97-AF65-F5344CB8AC3E}">
        <p14:creationId xmlns:p14="http://schemas.microsoft.com/office/powerpoint/2010/main" val="38420957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3" name="Freeform: Shape 12">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15" name="Rectangle 14">
            <a:extLst>
              <a:ext uri="{FF2B5EF4-FFF2-40B4-BE49-F238E27FC236}">
                <a16:creationId xmlns:a16="http://schemas.microsoft.com/office/drawing/2014/main" id="{7A18C9FB-EC4C-4DAE-8F7D-C6E5AF607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5" name="Picture 4" descr="3D black question marks with one yellow question mark">
            <a:extLst>
              <a:ext uri="{FF2B5EF4-FFF2-40B4-BE49-F238E27FC236}">
                <a16:creationId xmlns:a16="http://schemas.microsoft.com/office/drawing/2014/main" id="{BD0D0B75-BF1E-FE7C-4EAC-ABBAD5D79F14}"/>
              </a:ext>
            </a:extLst>
          </p:cNvPr>
          <p:cNvPicPr>
            <a:picLocks noChangeAspect="1"/>
          </p:cNvPicPr>
          <p:nvPr/>
        </p:nvPicPr>
        <p:blipFill rotWithShape="1">
          <a:blip r:embed="rId2"/>
          <a:srcRect l="28949" r="6082" b="1"/>
          <a:stretch/>
        </p:blipFill>
        <p:spPr>
          <a:xfrm>
            <a:off x="20" y="10"/>
            <a:ext cx="12207220" cy="6857990"/>
          </a:xfrm>
          <a:prstGeom prst="rect">
            <a:avLst/>
          </a:prstGeom>
        </p:spPr>
      </p:pic>
      <p:sp>
        <p:nvSpPr>
          <p:cNvPr id="17" name="Rectangle 16">
            <a:extLst>
              <a:ext uri="{FF2B5EF4-FFF2-40B4-BE49-F238E27FC236}">
                <a16:creationId xmlns:a16="http://schemas.microsoft.com/office/drawing/2014/main" id="{0ED8FC7E-742C-4B53-B6FF-F19F8EDA28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1928"/>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2A3FB-0BDC-F7FD-1507-F78D169BBC37}"/>
              </a:ext>
            </a:extLst>
          </p:cNvPr>
          <p:cNvSpPr>
            <a:spLocks noGrp="1"/>
          </p:cNvSpPr>
          <p:nvPr>
            <p:ph type="title"/>
          </p:nvPr>
        </p:nvSpPr>
        <p:spPr>
          <a:xfrm>
            <a:off x="2091427" y="1454111"/>
            <a:ext cx="8009146" cy="2212848"/>
          </a:xfrm>
        </p:spPr>
        <p:txBody>
          <a:bodyPr vert="horz" lIns="91440" tIns="45720" rIns="91440" bIns="45720" rtlCol="0" anchor="b">
            <a:normAutofit/>
          </a:bodyPr>
          <a:lstStyle/>
          <a:p>
            <a:pPr algn="ctr"/>
            <a:r>
              <a:rPr lang="en-US" sz="4600" kern="1200" dirty="0">
                <a:solidFill>
                  <a:schemeClr val="tx1"/>
                </a:solidFill>
                <a:latin typeface="+mj-lt"/>
                <a:ea typeface="+mj-ea"/>
                <a:cs typeface="+mj-cs"/>
              </a:rPr>
              <a:t>Any questions? </a:t>
            </a:r>
          </a:p>
        </p:txBody>
      </p:sp>
    </p:spTree>
    <p:extLst>
      <p:ext uri="{BB962C8B-B14F-4D97-AF65-F5344CB8AC3E}">
        <p14:creationId xmlns:p14="http://schemas.microsoft.com/office/powerpoint/2010/main" val="294001115"/>
      </p:ext>
    </p:extLst>
  </p:cSld>
  <p:clrMapOvr>
    <a:masterClrMapping/>
  </p:clrMapOvr>
</p:sld>
</file>

<file path=ppt/theme/theme1.xml><?xml version="1.0" encoding="utf-8"?>
<a:theme xmlns:a="http://schemas.openxmlformats.org/drawingml/2006/main" name="PebbleVTI">
  <a:themeElements>
    <a:clrScheme name="AnalogousFromLightSeedRightStep">
      <a:dk1>
        <a:srgbClr val="000000"/>
      </a:dk1>
      <a:lt1>
        <a:srgbClr val="FFFFFF"/>
      </a:lt1>
      <a:dk2>
        <a:srgbClr val="382441"/>
      </a:dk2>
      <a:lt2>
        <a:srgbClr val="E8E7E2"/>
      </a:lt2>
      <a:accent1>
        <a:srgbClr val="6E81EE"/>
      </a:accent1>
      <a:accent2>
        <a:srgbClr val="784EEB"/>
      </a:accent2>
      <a:accent3>
        <a:srgbClr val="C66EEE"/>
      </a:accent3>
      <a:accent4>
        <a:srgbClr val="EB4EDA"/>
      </a:accent4>
      <a:accent5>
        <a:srgbClr val="EE6EAB"/>
      </a:accent5>
      <a:accent6>
        <a:srgbClr val="EB4E58"/>
      </a:accent6>
      <a:hlink>
        <a:srgbClr val="8B8354"/>
      </a:hlink>
      <a:folHlink>
        <a:srgbClr val="7F7F7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226</TotalTime>
  <Words>939</Words>
  <Application>Microsoft Office PowerPoint</Application>
  <PresentationFormat>Widescreen</PresentationFormat>
  <Paragraphs>62</Paragraphs>
  <Slides>22</Slides>
  <Notes>0</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22</vt:i4>
      </vt:variant>
    </vt:vector>
  </HeadingPairs>
  <TitlesOfParts>
    <vt:vector size="34" baseType="lpstr">
      <vt:lpstr>Arial</vt:lpstr>
      <vt:lpstr>Avenir Next LT Pro</vt:lpstr>
      <vt:lpstr>Avenir Next LT Pro Light</vt:lpstr>
      <vt:lpstr>Calibri</vt:lpstr>
      <vt:lpstr>Calibri Light</vt:lpstr>
      <vt:lpstr>Google Sans</vt:lpstr>
      <vt:lpstr>Segoe UI</vt:lpstr>
      <vt:lpstr>Sitka Subheading</vt:lpstr>
      <vt:lpstr>Söhne</vt:lpstr>
      <vt:lpstr>PebbleVTI</vt:lpstr>
      <vt:lpstr>Office Theme</vt:lpstr>
      <vt:lpstr>1_Office Theme</vt:lpstr>
      <vt:lpstr>Data security and compliance – contingency planning </vt:lpstr>
      <vt:lpstr>What are the primary components of contingency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contingency planning </vt:lpstr>
      <vt:lpstr>List and describe the seven-step CP process recommended by NIST </vt:lpstr>
      <vt:lpstr>Develop the Contingency Planning Policy (Step 1):</vt:lpstr>
      <vt:lpstr>Conduct the Business Impact Analysis (BIA)(Step 2):</vt:lpstr>
      <vt:lpstr>Identify Preventive Controls (Step 3):</vt:lpstr>
      <vt:lpstr>Develop an IT Contingency Plan (Step 4):</vt:lpstr>
      <vt:lpstr>Ensure Plan Testing, Training and Exercises (Step 5):</vt:lpstr>
      <vt:lpstr>Ensure Plan Maintenance (Step 6):</vt:lpstr>
      <vt:lpstr>  Ensure Plan Execution (Step 7):  </vt:lpstr>
      <vt:lpstr>To conclude</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security and compliance – contingency planning</dc:title>
  <dc:creator>lara costa</dc:creator>
  <cp:lastModifiedBy>lara costa</cp:lastModifiedBy>
  <cp:revision>7</cp:revision>
  <dcterms:created xsi:type="dcterms:W3CDTF">2023-11-30T13:10:48Z</dcterms:created>
  <dcterms:modified xsi:type="dcterms:W3CDTF">2023-11-30T18:56:00Z</dcterms:modified>
</cp:coreProperties>
</file>