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5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02CDB-4B79-42FB-88FA-4110E74619DF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A7188-A1E7-4180-8F91-74C425E983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936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Onepoll</a:t>
            </a: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UK survey 2016 (Tiley, Onepoll.com, 2016)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549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Broad psychological and social needs identified by Katz et. al – 1974 (Nabi, et. Al. (2003) :313) | </a:t>
            </a:r>
            <a:r>
              <a:rPr lang="en-GB" dirty="0">
                <a:solidFill>
                  <a:schemeClr val="bg1"/>
                </a:solidFill>
              </a:rPr>
              <a:t>Papacharissi, Z. and Mendelson, A.L. (2007:356) </a:t>
            </a:r>
            <a:r>
              <a:rPr lang="en-GB" dirty="0"/>
              <a:t>U  G – Appeal of reality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313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9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695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419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Binge Files – TV Bingeing in the UK 2017 statistics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990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4107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5006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British Psychology Society have set ethical guidelines state that the health and mental well-being of all participants must be protected and that the contestants must know what will happen to them and must give their written consent (BPS, 2009, cited in Media Research:218)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4429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0902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731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2649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1538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A7188-A1E7-4180-8F91-74C425E9837E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146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F1A81-9AA8-408F-A681-B013A01809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1A026-8230-4B5D-BCC2-925583CCF9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A643D-4470-4AD6-90E5-55A60EDCC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CC45D-E22C-4125-AAC9-14C592E12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E23D4-74C7-4419-ABCB-23C27538B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153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E199A-2329-4841-AAC9-A4D2C5305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3F5DC-3B4A-4B6A-816F-48FF426B8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053CD-7B38-42A9-BBF8-5E32C656F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26EFF-6770-4D70-8CFD-7021453BE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FF459-59C6-4579-88CA-A807396C8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176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CDD56-F59F-4E07-901F-3DC21617D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05AAA4-79DC-4A46-862E-58CFA38B05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C3936C-B045-42DD-AAF3-4DA5E4051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14ABB-D8F8-4146-AE60-4555131E4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8CF7B-F772-419B-86F0-C090E9E1C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68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B9CC1-93F3-47E4-9700-71B950E79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DEC41-2DA6-4D34-AC84-D16D21500C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D515B7-6BA1-4DC4-AE38-4A2D28AD1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35FD0-82B7-4866-9AF8-3BB8A2735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4CB107-4508-45B3-944C-11F3E0FFD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6FEB9-067D-4E59-8F46-E7B9827F4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92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CF2B3-B466-47E9-8DB4-F99133DF0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9836E-1115-42CA-8160-7A59979D6A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3A55E-53B5-447D-BBE0-04D0D767A5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7CB7C2-2781-4C92-87E4-10D616C9FC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EFC50-A80E-4941-B841-E799A27D71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870096-7483-49BA-A887-F2D31B638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86BBDF-AB23-4831-8EC5-3A0E12BCC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5BF6C7-E6BD-4666-826A-3AA41FBF1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413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4F4D-5820-4362-8BBA-C1AF7224C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502C93-EA38-40EF-8E98-C28516A2E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8F42EC-6DF8-4A5F-BB09-CA92D9860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EEDE9F-EEEC-4340-882D-9E0F09ED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214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F16BC-2EEF-41B3-A56F-708A8798A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1F2C41-B04B-45AD-9020-A65648D69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9E7EF4-E628-46FB-AA1D-3B271C1F9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118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CFA1F-7016-4707-924F-A3C9A2115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DB486-A8EC-4FD4-8103-5ED06B5E9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3F99CF-F728-4547-AB7D-13FE344194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F61C82-91F3-4EC1-AE6A-F12EAB707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5E50F9-D54E-4BA4-BC28-929BD7F24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8DE16F-B345-40B5-BA06-741ADD748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09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DCB31-6B68-45EB-9DF1-F2BA0ECCE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38D140-B10F-408B-9C16-A475AE9D38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94F9B-CF44-4E3F-9D63-14CD2AA9D4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70F3B-02FF-4242-A215-7516E11C0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632FAA-BC56-4B1A-8812-3799616E2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A855F-7F97-45B4-8741-9D0D2121B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753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24B92-B7E2-4130-BE36-B19A0E7A5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885052-87DB-4954-B868-1BE13C76C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B0705-8A4B-489F-B8DC-3E9F07987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F15B6-D0E9-4787-810E-F967351FB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CB2DB-2E7D-47D5-AF24-61FA655BF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763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E8F672-C86C-4497-8A7C-916CE34D17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23823-398E-4397-8294-49F78DC6CC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688A3-23D5-4189-8252-1B5DB0261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59E9E-B42A-43EA-AACA-7D8443B55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61C12-E103-4F33-8218-45A03831F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107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E424CD-45EE-4CF3-A348-7BD241AD5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8A06DA-C0A3-4F2E-A36C-115090E1D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D1194-7B5E-4729-A344-6C2DE08BE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5B26D-D9EE-40C5-BDC5-12595D40C6AB}" type="datetimeFigureOut">
              <a:rPr lang="en-GB" smtClean="0"/>
              <a:t>21/04/2020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2B5DC-D6D2-4D6E-9174-3041D0930A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3307D-D2D4-487C-96AD-C3254F7DDC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C9E46-6338-4905-BE9B-306AFE73A0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864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NUL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15" Type="http://schemas.openxmlformats.org/officeDocument/2006/relationships/image" Target="NULL"/><Relationship Id="rId4" Type="http://schemas.openxmlformats.org/officeDocument/2006/relationships/image" Target="../media/image3.png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microsoft.com/office/2007/relationships/hdphoto" Target="../media/hdphoto3.wdp"/><Relationship Id="rId10" Type="http://schemas.microsoft.com/office/2007/relationships/hdphoto" Target="../media/hdphoto5.wdp"/><Relationship Id="rId4" Type="http://schemas.openxmlformats.org/officeDocument/2006/relationships/image" Target="../media/image11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microsoft.com/office/2007/relationships/hdphoto" Target="../media/hdphoto7.wdp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microsoft.com/office/2007/relationships/hdphoto" Target="../media/hdphoto9.wdp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11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6.png"/><Relationship Id="rId7" Type="http://schemas.microsoft.com/office/2007/relationships/hdphoto" Target="../media/hdphoto12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microsoft.com/office/2007/relationships/hdphoto" Target="../media/hdphoto2.wdp"/><Relationship Id="rId4" Type="http://schemas.openxmlformats.org/officeDocument/2006/relationships/image" Target="../media/image8.png"/><Relationship Id="rId9" Type="http://schemas.microsoft.com/office/2007/relationships/hdphoto" Target="../media/hdphoto1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elvepr.co.uk/does-love-island-show-us-the-next-phase-of-influencer-marketing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onepoll.com/the-reality-tv-habit/" TargetMode="External"/><Relationship Id="rId4" Type="http://schemas.openxmlformats.org/officeDocument/2006/relationships/hyperlink" Target="http://www.three.co.uk/static/images/Discover/Features/go-binge-files.pd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2community.com/seo/3-actionable-ways-get-site-mobile-ready-21st-april-01206818" TargetMode="External"/><Relationship Id="rId13" Type="http://schemas.openxmlformats.org/officeDocument/2006/relationships/hyperlink" Target="https://www.google.com/search?q=celebrity+presenter+images&amp;tbm=isch&amp;ved=2ahUKEwjXsIiGzfDoAhVLARQKHaTfACAQ2-cCegQIABAA&amp;oq=celebrity+presenter+images&amp;gs_lcp=CgNpbWcQDDoECAAQQzoCCAA6BggAEAcQHjoICAAQCBAHEB5Q3OocWO2dHWDHsh1oAHAAeACAAaADiAHIFpIBCjEwLjUuMi4yLjGYAQCgAQGqAQtnd3Mtd2l6LWltZw&amp;sclient=img&amp;ei=FDqaXtfWOcuCU#imgrc=IRE_E2CLjpzxFM" TargetMode="External"/><Relationship Id="rId3" Type="http://schemas.openxmlformats.org/officeDocument/2006/relationships/hyperlink" Target="https://www.aliexpress.com/i/32793784749.html" TargetMode="External"/><Relationship Id="rId7" Type="http://schemas.openxmlformats.org/officeDocument/2006/relationships/hyperlink" Target="http://www.bugoutbagbuilder.com/learning-tutorials/bug-out-tools" TargetMode="External"/><Relationship Id="rId12" Type="http://schemas.openxmlformats.org/officeDocument/2006/relationships/hyperlink" Target="http://www.farsightrecruitment.co.uk/community/all/figure-it-out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bbc.co.uk/newsbeat/article/41452523/heres-why-25-34s-arent-spending-as-much-on-fun" TargetMode="External"/><Relationship Id="rId11" Type="http://schemas.openxmlformats.org/officeDocument/2006/relationships/hyperlink" Target="https://www.pinterest.co.uk/pin/618541330047769489/" TargetMode="External"/><Relationship Id="rId5" Type="http://schemas.openxmlformats.org/officeDocument/2006/relationships/hyperlink" Target="https://www.amazingborneo.com/package/borneo-jungle-trek-2d1n-survival-learning-camp-in-kiau" TargetMode="External"/><Relationship Id="rId15" Type="http://schemas.openxmlformats.org/officeDocument/2006/relationships/hyperlink" Target="https://havingtime.com/top-5-things-to-pack-for-your-next-jungle-adventure/" TargetMode="External"/><Relationship Id="rId10" Type="http://schemas.openxmlformats.org/officeDocument/2006/relationships/hyperlink" Target="https://www.opodo.co.uk/blog/tips-to-travel-in-a-group/" TargetMode="External"/><Relationship Id="rId4" Type="http://schemas.openxmlformats.org/officeDocument/2006/relationships/hyperlink" Target="https://amatopia.wordpress.com/2019/05/10/who-are-all-these-bored-people/comment-page-1/" TargetMode="External"/><Relationship Id="rId9" Type="http://schemas.openxmlformats.org/officeDocument/2006/relationships/hyperlink" Target="https://www.careergirls.org/career/film-video-editor/" TargetMode="External"/><Relationship Id="rId14" Type="http://schemas.openxmlformats.org/officeDocument/2006/relationships/hyperlink" Target="https://www.google.com/search?q=people%20images&amp;tbm=isch&amp;hl=en&amp;hl=en&amp;tbs=rimg%3ACbe1Zqi9kJ7tImAUm6tU01E8YooEMhkdtTSk2NBzyubAg6ShKXhXBjz2SvZWn01MSQTn7SygL-l6XCuXhV1GXMUgKGsgNbbhaZg6K3Oe6hqIGC5nzwEOkf4CbPQBiAD2u0KntB73CmqQOfkqEgkUm6tU01E8YhF2xA2XUR3H0yoSCYoEMhkdtTSkEThsnNK_1JjrVKhIJ2NBzyubAg6QRcwQKtthA-NcqEgmhKXhXBjz2ShGPlS4pB-cTWyoSCfZWn01MSQTnEcLWga75gbmvKhIJ7SygL-l6XCsRLWsyeg_1mC0cqEgmXhV1GXMUgKBHcbhi-7OKPISoSCWsgNbbhaZg6Eal2wjdVLK3TKhIJK3Oe6hqIGC4Rs1EQBUDqCXgqEglnzwEOkf4CbBH5NMsO-FDqxioSCfQBiAD2u0KnEYrQXrW0w19XKhIJtB73CmqQOfkRdyuJoI2LRsVhmUjGXYQT3fI&amp;rlz=1C1CHBF_enGB779GB779&amp;ved=0CCUQuIIBahcKEwiAkorwiOzoAhUAAAAAHQAAAAAQCw&amp;biw=1499&amp;bih=694#imgrc=rUDl1MidJX2kdM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alfloss.com/article/30692/10-uninhabited-islands-and-why-nobody-lives-them" TargetMode="External"/><Relationship Id="rId13" Type="http://schemas.openxmlformats.org/officeDocument/2006/relationships/hyperlink" Target="https://ibmastery.mykajabi.com/blog/how-to-structure-a-theory-of-knowledge-essay" TargetMode="External"/><Relationship Id="rId3" Type="http://schemas.openxmlformats.org/officeDocument/2006/relationships/hyperlink" Target="https://www.hambleside-merchandise.co.uk/blog/why-branded-merchandise" TargetMode="External"/><Relationship Id="rId7" Type="http://schemas.openxmlformats.org/officeDocument/2006/relationships/hyperlink" Target="https://medium.com/@bestdcabutsaratipsantisutham/do-you-believe-advertisement-7011e04adf9b" TargetMode="External"/><Relationship Id="rId12" Type="http://schemas.openxmlformats.org/officeDocument/2006/relationships/hyperlink" Target="https://www.google.com/search?q=person+in+river+in+jungle&amp;tbm=isch&amp;ved=2ahUKEwjejrrkj_DoAhWjgXMKHY8ZBYUQ2-cCegQIABAA&amp;oq=person+in+river+in+jungle&amp;gs_lcp=CgNpbWcQDDoGCAAQBxAeOggIABAIEAcQHjoCCAA6BggAEAgQHlD6sAhY6d8IYLTyCGgAcAB4AIABhwGIAY4NkgEEMTEuNpgBAKABAaoBC2d3cy13aXotaW1n&amp;sclient=img&amp;ei=1_mZXp7HNqODzgOPs5SoCA&amp;bih=640&amp;biw=1499&amp;rlz=1C1CHBF_enGB779GB779&amp;hl=en#imgrc=H4ytHWHeF1PFH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ediapost.com/publications/article/316140/live-tv-viewing-strong-among-millenials.html" TargetMode="External"/><Relationship Id="rId11" Type="http://schemas.openxmlformats.org/officeDocument/2006/relationships/hyperlink" Target="https://www.psychologytoday.com/gb/blog/ulterior-motives/201606/power-status-and-perspective-taking" TargetMode="External"/><Relationship Id="rId5" Type="http://schemas.openxmlformats.org/officeDocument/2006/relationships/hyperlink" Target="https://www.kindpng.com/imgv/omJxhi_facebook-instagram-logo-png-fb-instagram-twitter-logo/" TargetMode="External"/><Relationship Id="rId15" Type="http://schemas.openxmlformats.org/officeDocument/2006/relationships/hyperlink" Target="https://www.google.com/search?q=production+team+images&amp;tbm=isch&amp;hl=en&amp;chips=q:production+team+images,g_1:television&amp;rlz=1C1CHBF_enGB779GB779&amp;hl=en&amp;ved=2ahUKEwidm8e6xvDoAhXv2eAKHRB8Dr8Q4lYoEnoECAEQJw&amp;biw=1499&amp;bih=694#imgrc=wyq8top4LuraDM&amp;imgdii=Z7HyaSsXgiM97M" TargetMode="External"/><Relationship Id="rId10" Type="http://schemas.openxmlformats.org/officeDocument/2006/relationships/hyperlink" Target="https://mysteriouswritings.com/which-clue-featured-question-with-forrest/" TargetMode="External"/><Relationship Id="rId4" Type="http://schemas.openxmlformats.org/officeDocument/2006/relationships/hyperlink" Target="https://webstockreview.net/pict/getfirst" TargetMode="External"/><Relationship Id="rId9" Type="http://schemas.openxmlformats.org/officeDocument/2006/relationships/hyperlink" Target="https://www.mentalhealthy.co.uk/news/1671-16-year-olds-at-peak-risk-of-misusing-prescription-drugs.html" TargetMode="External"/><Relationship Id="rId14" Type="http://schemas.openxmlformats.org/officeDocument/2006/relationships/hyperlink" Target="https://amatopia.wordpress.com/2019/05/10/who-are-all-these-bored-people/comment-page-1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tritionadvance.com/vegan-propaganda-and-meat/" TargetMode="External"/><Relationship Id="rId3" Type="http://schemas.openxmlformats.org/officeDocument/2006/relationships/hyperlink" Target="https://www.pinterest.co.uk/pin/569916527819478249/" TargetMode="External"/><Relationship Id="rId7" Type="http://schemas.openxmlformats.org/officeDocument/2006/relationships/hyperlink" Target="https://www.homestratosphere.com/types-of-televisions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oundteaching.org/2019/09/10/the-patternists-authority-moral-issues/" TargetMode="External"/><Relationship Id="rId11" Type="http://schemas.openxmlformats.org/officeDocument/2006/relationships/hyperlink" Target="http://www.bbc.com/earth/story/20141113-mystery-of-the-man-eating-snakes" TargetMode="External"/><Relationship Id="rId5" Type="http://schemas.openxmlformats.org/officeDocument/2006/relationships/hyperlink" Target="https://www.smallbizdaily.com/worst-mistakes-different-cultures/" TargetMode="External"/><Relationship Id="rId10" Type="http://schemas.openxmlformats.org/officeDocument/2006/relationships/hyperlink" Target="https://we-care.co.za/health-vegans-take-more-sick-days-than-carnivore/" TargetMode="External"/><Relationship Id="rId4" Type="http://schemas.openxmlformats.org/officeDocument/2006/relationships/hyperlink" Target="https://www.research-live.com/article/news/3554-yearold-luminaries-seek-bold-brand-messages/id/5015402" TargetMode="External"/><Relationship Id="rId9" Type="http://schemas.openxmlformats.org/officeDocument/2006/relationships/hyperlink" Target="https://www.google.com/search?q=9+o%27clock+free+images+-+Google+Search+www.google.com&amp;rlz=1C1CHBF_enGB779GB779&amp;source=lnms&amp;tbm=isch&amp;sa=X&amp;ved=2ahUKEwibrenVr_joAhU2VRUIHQyYDb4Q_AUoAXoECAwQAw&amp;biw=1517&amp;bih=694#imgrc=U9lq8IrsjKM-Z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9C8693-ED82-437E-B589-FC0D4CEBFC11}"/>
              </a:ext>
            </a:extLst>
          </p:cNvPr>
          <p:cNvPicPr/>
          <p:nvPr/>
        </p:nvPicPr>
        <p:blipFill rotWithShape="1">
          <a:blip r:embed="rId2"/>
          <a:srcRect l="4299" t="25038" r="30147" b="8257"/>
          <a:stretch/>
        </p:blipFill>
        <p:spPr bwMode="auto">
          <a:xfrm>
            <a:off x="180127" y="92369"/>
            <a:ext cx="11316076" cy="6652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8E9D315-5A6F-47FF-B3FB-50F00E0C4253}"/>
              </a:ext>
            </a:extLst>
          </p:cNvPr>
          <p:cNvPicPr/>
          <p:nvPr/>
        </p:nvPicPr>
        <p:blipFill rotWithShape="1">
          <a:blip r:embed="rId3"/>
          <a:srcRect l="25637" t="36315" r="49491" b="12462"/>
          <a:stretch/>
        </p:blipFill>
        <p:spPr bwMode="auto">
          <a:xfrm>
            <a:off x="5875279" y="92370"/>
            <a:ext cx="6131051" cy="6652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DB5D45-E749-46ED-9D07-4D2A6FE3F50A}"/>
              </a:ext>
            </a:extLst>
          </p:cNvPr>
          <p:cNvSpPr txBox="1"/>
          <p:nvPr/>
        </p:nvSpPr>
        <p:spPr>
          <a:xfrm>
            <a:off x="300110" y="92169"/>
            <a:ext cx="11591777" cy="6652800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564B2FA-B4D6-444E-BC75-4C2041F112F1}"/>
              </a:ext>
            </a:extLst>
          </p:cNvPr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59" b="82422" l="12372" r="54905">
                        <a14:foregroundMark x1="15081" y1="75521" x2="17423" y2="70182"/>
                        <a14:foregroundMark x1="12445" y1="78125" x2="15520" y2="69531"/>
                        <a14:foregroundMark x1="15520" y1="69531" x2="13250" y2="53516"/>
                        <a14:foregroundMark x1="13250" y1="53385" x2="12445" y2="42969"/>
                        <a14:foregroundMark x1="37482" y1="50521" x2="38507" y2="67318"/>
                        <a14:foregroundMark x1="38141" y1="66536" x2="43485" y2="68099"/>
                        <a14:foregroundMark x1="43485" y1="68099" x2="50073" y2="82552"/>
                        <a14:foregroundMark x1="48463" y1="35547" x2="53075" y2="41276"/>
                        <a14:foregroundMark x1="53075" y1="41276" x2="51684" y2="71484"/>
                        <a14:foregroundMark x1="51684" y1="71484" x2="54246" y2="79557"/>
                        <a14:foregroundMark x1="39165" y1="47656" x2="39165" y2="47656"/>
                        <a14:foregroundMark x1="41801" y1="47135" x2="41801" y2="47135"/>
                        <a14:foregroundMark x1="39019" y1="45833" x2="39019" y2="45833"/>
                        <a14:foregroundMark x1="37408" y1="45703" x2="37408" y2="45703"/>
                        <a14:foregroundMark x1="35139" y1="47266" x2="35139" y2="47266"/>
                        <a14:foregroundMark x1="36750" y1="46484" x2="36750" y2="46484"/>
                        <a14:foregroundMark x1="37189" y1="44271" x2="37189" y2="44271"/>
                        <a14:foregroundMark x1="37775" y1="44141" x2="37775" y2="44141"/>
                        <a14:foregroundMark x1="37042" y1="41667" x2="37042" y2="41667"/>
                        <a14:foregroundMark x1="36530" y1="42318" x2="36530" y2="42318"/>
                        <a14:foregroundMark x1="35944" y1="40234" x2="35944" y2="40234"/>
                        <a14:foregroundMark x1="35871" y1="39844" x2="35871" y2="39844"/>
                        <a14:foregroundMark x1="36164" y1="40104" x2="36164" y2="40104"/>
                        <a14:foregroundMark x1="36384" y1="38672" x2="36384" y2="38672"/>
                        <a14:foregroundMark x1="36676" y1="38151" x2="36676" y2="38151"/>
                        <a14:foregroundMark x1="37042" y1="35547" x2="37042" y2="35547"/>
                        <a14:foregroundMark x1="35359" y1="37891" x2="35359" y2="37891"/>
                        <a14:foregroundMark x1="35432" y1="37240" x2="35432" y2="37240"/>
                        <a14:foregroundMark x1="34187" y1="38411" x2="34187" y2="38411"/>
                        <a14:foregroundMark x1="34187" y1="38021" x2="34187" y2="38021"/>
                        <a14:foregroundMark x1="34261" y1="37370" x2="34261" y2="37370"/>
                        <a14:foregroundMark x1="36310" y1="34375" x2="36310" y2="34375"/>
                        <a14:foregroundMark x1="36237" y1="34766" x2="36237" y2="34766"/>
                        <a14:foregroundMark x1="34480" y1="36589" x2="34480" y2="36589"/>
                        <a14:foregroundMark x1="34553" y1="34896" x2="34553" y2="34896"/>
                        <a14:foregroundMark x1="34407" y1="35026" x2="34407" y2="35026"/>
                        <a14:foregroundMark x1="34846" y1="33203" x2="34846" y2="33203"/>
                        <a14:foregroundMark x1="35139" y1="33073" x2="35139" y2="33073"/>
                        <a14:foregroundMark x1="35578" y1="32813" x2="35578" y2="32813"/>
                        <a14:foregroundMark x1="34553" y1="32943" x2="34553" y2="32943"/>
                        <a14:foregroundMark x1="24817" y1="40104" x2="24817" y2="40104"/>
                        <a14:foregroundMark x1="23792" y1="42057" x2="23792" y2="42057"/>
                        <a14:foregroundMark x1="25769" y1="45964" x2="25769" y2="45964"/>
                        <a14:foregroundMark x1="26354" y1="42188" x2="26354" y2="42188"/>
                        <a14:foregroundMark x1="26940" y1="39193" x2="26940" y2="39193"/>
                        <a14:foregroundMark x1="24817" y1="36458" x2="24817" y2="36458"/>
                        <a14:foregroundMark x1="22914" y1="37630" x2="22914" y2="37630"/>
                        <a14:foregroundMark x1="23133" y1="35807" x2="23133" y2="35807"/>
                        <a14:foregroundMark x1="22621" y1="31771" x2="22621" y2="31771"/>
                        <a14:foregroundMark x1="24158" y1="33203" x2="24158" y2="33203"/>
                        <a14:foregroundMark x1="25110" y1="32161" x2="25110" y2="32161"/>
                        <a14:foregroundMark x1="26428" y1="35417" x2="26428" y2="35417"/>
                        <a14:foregroundMark x1="28551" y1="36589" x2="28551" y2="36589"/>
                        <a14:foregroundMark x1="30381" y1="36068" x2="30381" y2="36068"/>
                        <a14:foregroundMark x1="29722" y1="39453" x2="29722" y2="39453"/>
                        <a14:foregroundMark x1="28843" y1="41797" x2="28843" y2="41797"/>
                        <a14:foregroundMark x1="27672" y1="42708" x2="27672" y2="42708"/>
                        <a14:foregroundMark x1="28770" y1="45703" x2="28770" y2="45703"/>
                        <a14:foregroundMark x1="31552" y1="43229" x2="31552" y2="43229"/>
                        <a14:foregroundMark x1="31625" y1="37760" x2="31625" y2="37760"/>
                        <a14:foregroundMark x1="30015" y1="44531" x2="30015" y2="44531"/>
                        <a14:foregroundMark x1="31259" y1="46484" x2="31259" y2="46484"/>
                        <a14:foregroundMark x1="30747" y1="48177" x2="30747" y2="48177"/>
                        <a14:foregroundMark x1="30234" y1="46615" x2="30234" y2="46615"/>
                        <a14:foregroundMark x1="32504" y1="34375" x2="32504" y2="34375"/>
                        <a14:foregroundMark x1="31040" y1="33724" x2="31040" y2="33724"/>
                        <a14:foregroundMark x1="29795" y1="32813" x2="29795" y2="32813"/>
                        <a14:foregroundMark x1="42753" y1="45182" x2="42753" y2="45182"/>
                        <a14:foregroundMark x1="40630" y1="44792" x2="40630" y2="44792"/>
                        <a14:foregroundMark x1="39678" y1="41667" x2="39678" y2="41667"/>
                        <a14:foregroundMark x1="38726" y1="43880" x2="38726" y2="43880"/>
                        <a14:foregroundMark x1="43265" y1="42969" x2="43265" y2="42969"/>
                        <a14:foregroundMark x1="42533" y1="40495" x2="42533" y2="40495"/>
                        <a14:foregroundMark x1="41362" y1="43099" x2="41362" y2="43099"/>
                        <a14:foregroundMark x1="39971" y1="39063" x2="39971" y2="39063"/>
                        <a14:foregroundMark x1="41654" y1="35156" x2="41654" y2="35156"/>
                        <a14:foregroundMark x1="38141" y1="38021" x2="38141" y2="38021"/>
                        <a14:foregroundMark x1="42094" y1="37240" x2="42094" y2="37240"/>
                        <a14:foregroundMark x1="44802" y1="36979" x2="44802" y2="36979"/>
                        <a14:foregroundMark x1="43558" y1="36979" x2="43558" y2="36979"/>
                        <a14:foregroundMark x1="41728" y1="39714" x2="41728" y2="39714"/>
                        <a14:foregroundMark x1="44436" y1="35156" x2="44436" y2="35156"/>
                        <a14:foregroundMark x1="45315" y1="31901" x2="45315" y2="31901"/>
                        <a14:foregroundMark x1="45315" y1="32682" x2="45315" y2="32682"/>
                        <a14:foregroundMark x1="46852" y1="33203" x2="46852" y2="33203"/>
                        <a14:foregroundMark x1="38507" y1="35807" x2="38507" y2="35807"/>
                        <a14:foregroundMark x1="39751" y1="33984" x2="39751" y2="33984"/>
                        <a14:foregroundMark x1="38287" y1="33464" x2="38287" y2="33464"/>
                        <a14:foregroundMark x1="40996" y1="32682" x2="40996" y2="32682"/>
                        <a14:foregroundMark x1="43338" y1="34245" x2="43338" y2="34245"/>
                        <a14:foregroundMark x1="43338" y1="32161" x2="43338" y2="32161"/>
                        <a14:foregroundMark x1="27379" y1="32161" x2="27379" y2="32161"/>
                        <a14:foregroundMark x1="28624" y1="33073" x2="28624" y2="33073"/>
                        <a14:foregroundMark x1="27672" y1="30859" x2="27672" y2="30859"/>
                        <a14:foregroundMark x1="35139" y1="47135" x2="35139" y2="47135"/>
                        <a14:foregroundMark x1="46779" y1="31771" x2="46779" y2="31771"/>
                        <a14:foregroundMark x1="47950" y1="31250" x2="47950" y2="31250"/>
                        <a14:foregroundMark x1="33163" y1="33073" x2="33163" y2="33073"/>
                        <a14:foregroundMark x1="33529" y1="30990" x2="33529" y2="30990"/>
                        <a14:foregroundMark x1="34261" y1="32031" x2="34261" y2="32031"/>
                        <a14:foregroundMark x1="34700" y1="30859" x2="34700" y2="30859"/>
                        <a14:foregroundMark x1="36676" y1="32682" x2="36676" y2="32682"/>
                        <a14:foregroundMark x1="35359" y1="31380" x2="35359" y2="31380"/>
                        <a14:foregroundMark x1="43558" y1="35677" x2="43558" y2="35677"/>
                        <a14:foregroundMark x1="36530" y1="30729" x2="36530" y2="30729"/>
                        <a14:foregroundMark x1="16252" y1="44401" x2="16252" y2="44401"/>
                        <a14:foregroundMark x1="21889" y1="58203" x2="21889" y2="58203"/>
                        <a14:foregroundMark x1="16179" y1="70182" x2="14422" y2="41146"/>
                        <a14:foregroundMark x1="14422" y1="41146" x2="16837" y2="36979"/>
                        <a14:foregroundMark x1="21303" y1="56901" x2="25256" y2="57943"/>
                        <a14:foregroundMark x1="25256" y1="57943" x2="27526" y2="63151"/>
                        <a14:foregroundMark x1="27526" y1="63151" x2="22108" y2="72656"/>
                        <a14:foregroundMark x1="22108" y1="72656" x2="18741" y2="75000"/>
                        <a14:foregroundMark x1="18741" y1="75000" x2="17643" y2="78516"/>
                        <a14:foregroundMark x1="23792" y1="72266" x2="17350" y2="79297"/>
                        <a14:foregroundMark x1="17350" y1="79297" x2="17057" y2="81641"/>
                        <a14:foregroundMark x1="24158" y1="47005" x2="24158" y2="47005"/>
                        <a14:foregroundMark x1="21742" y1="43490" x2="21742" y2="43490"/>
                        <a14:foregroundMark x1="21889" y1="36979" x2="21889" y2="36979"/>
                        <a14:foregroundMark x1="21010" y1="34375" x2="21010" y2="34375"/>
                        <a14:foregroundMark x1="19473" y1="32943" x2="19473" y2="32943"/>
                        <a14:foregroundMark x1="21010" y1="31380" x2="21010" y2="31380"/>
                        <a14:foregroundMark x1="22621" y1="34635" x2="22621" y2="34635"/>
                        <a14:foregroundMark x1="25110" y1="43490" x2="25110" y2="43490"/>
                        <a14:foregroundMark x1="22987" y1="44531" x2="22987" y2="44531"/>
                        <a14:foregroundMark x1="27086" y1="48438" x2="27086" y2="48438"/>
                        <a14:foregroundMark x1="26940" y1="46224" x2="26940" y2="46224"/>
                        <a14:foregroundMark x1="25183" y1="48047" x2="25183" y2="48047"/>
                        <a14:foregroundMark x1="54466" y1="42057" x2="54832" y2="51042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8597" t="25994" r="39712" b="14374"/>
          <a:stretch/>
        </p:blipFill>
        <p:spPr bwMode="auto">
          <a:xfrm flipH="1">
            <a:off x="2513927" y="973930"/>
            <a:ext cx="7075783" cy="45896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340DFB-F62E-4574-9057-8DB825146E16}"/>
              </a:ext>
            </a:extLst>
          </p:cNvPr>
          <p:cNvSpPr txBox="1"/>
          <p:nvPr/>
        </p:nvSpPr>
        <p:spPr>
          <a:xfrm>
            <a:off x="9550876" y="5771150"/>
            <a:ext cx="22011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Ceri Cranfield 1707673</a:t>
            </a:r>
          </a:p>
          <a:p>
            <a:pPr algn="r"/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Harry Constable 1600782</a:t>
            </a:r>
          </a:p>
          <a:p>
            <a:pPr algn="r"/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Lucy Smith 1807485</a:t>
            </a:r>
          </a:p>
          <a:p>
            <a:pPr algn="r"/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Prithi Shukla 1708142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667834-6157-4A17-B756-2123799EBCEF}"/>
              </a:ext>
            </a:extLst>
          </p:cNvPr>
          <p:cNvSpPr txBox="1"/>
          <p:nvPr/>
        </p:nvSpPr>
        <p:spPr>
          <a:xfrm>
            <a:off x="4344181" y="5842786"/>
            <a:ext cx="37717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Mind Games: Media Psychology</a:t>
            </a:r>
          </a:p>
          <a:p>
            <a:pPr algn="ctr"/>
            <a:r>
              <a:rPr lang="en-GB" sz="2000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HPAN5016, HPAN6016</a:t>
            </a:r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23" name="3D Model 22">
                <a:extLst>
                  <a:ext uri="{FF2B5EF4-FFF2-40B4-BE49-F238E27FC236}">
                    <a16:creationId xmlns:a16="http://schemas.microsoft.com/office/drawing/2014/main" id="{BAD75528-DF04-4CE7-AA36-054CA878652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11140177"/>
                  </p:ext>
                </p:extLst>
              </p:nvPr>
            </p:nvGraphicFramePr>
            <p:xfrm>
              <a:off x="10612769" y="3614520"/>
              <a:ext cx="1131822" cy="1304290"/>
            </p:xfrm>
            <a:graphic>
              <a:graphicData uri="http://schemas.microsoft.com/office/drawing/2017/model3d">
                <am3d:model3d>
                  <am3d:spPr>
                    <a:xfrm>
                      <a:off x="0" y="0"/>
                      <a:ext cx="1131822" cy="1304290"/>
                    </a:xfrm>
                    <a:prstGeom prst="rect">
                      <a:avLst/>
                    </a:prstGeom>
                  </am3d:spPr>
                  <am3d:camera>
                    <am3d:pos x="0" y="0" z="7340528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186645" d="1000000"/>
                    <am3d:preTrans dx="9371570" dy="-11368118" dz="-39251918"/>
                    <am3d:scale>
                      <am3d:sx n="1000000" d="1000000"/>
                      <am3d:sy n="1000000" d="1000000"/>
                      <am3d:sz n="1000000" d="1000000"/>
                    </am3d:scale>
                    <am3d:rot ax="296322" ay="413481" az="35639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197193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23" name="3D Model 22">
                <a:extLst>
                  <a:ext uri="{FF2B5EF4-FFF2-40B4-BE49-F238E27FC236}">
                    <a16:creationId xmlns:a16="http://schemas.microsoft.com/office/drawing/2014/main" id="{BAD75528-DF04-4CE7-AA36-054CA878652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612769" y="3614520"/>
                <a:ext cx="1131822" cy="13042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3" name="3D Model 2">
                <a:extLst>
                  <a:ext uri="{FF2B5EF4-FFF2-40B4-BE49-F238E27FC236}">
                    <a16:creationId xmlns:a16="http://schemas.microsoft.com/office/drawing/2014/main" id="{F03A048D-0033-4021-B9BE-75BF336D7B7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741216078"/>
                  </p:ext>
                </p:extLst>
              </p:nvPr>
            </p:nvGraphicFramePr>
            <p:xfrm>
              <a:off x="8799616" y="2647461"/>
              <a:ext cx="1997810" cy="2359317"/>
            </p:xfrm>
            <a:graphic>
              <a:graphicData uri="http://schemas.microsoft.com/office/drawing/2017/model3d">
                <am3d:model3d>
                  <am3d:spPr>
                    <a:xfrm>
                      <a:off x="0" y="0"/>
                      <a:ext cx="1997810" cy="2359317"/>
                    </a:xfrm>
                    <a:prstGeom prst="rect">
                      <a:avLst/>
                    </a:prstGeom>
                  </am3d:spPr>
                  <am3d:camera>
                    <am3d:pos x="0" y="0" z="7269382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836558" d="1000000"/>
                    <am3d:preTrans dx="3452157" dy="-4198564" dz="-127764515"/>
                    <am3d:scale>
                      <am3d:sx n="1000000" d="1000000"/>
                      <am3d:sy n="1000000" d="1000000"/>
                      <am3d:sz n="1000000" d="1000000"/>
                    </am3d:scale>
                    <am3d:rot ax="1200000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346286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3" name="3D Model 2">
                <a:extLst>
                  <a:ext uri="{FF2B5EF4-FFF2-40B4-BE49-F238E27FC236}">
                    <a16:creationId xmlns:a16="http://schemas.microsoft.com/office/drawing/2014/main" id="{F03A048D-0033-4021-B9BE-75BF336D7B7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799616" y="2647461"/>
                <a:ext cx="1997810" cy="2359317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C9F1A7D7-1FB4-4628-B3E4-70997D719B59}"/>
              </a:ext>
            </a:extLst>
          </p:cNvPr>
          <p:cNvSpPr txBox="1"/>
          <p:nvPr/>
        </p:nvSpPr>
        <p:spPr>
          <a:xfrm>
            <a:off x="3881129" y="279273"/>
            <a:ext cx="5059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Clash of Cultures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98BD04E-531C-4336-B650-4CDF846AE68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439160" y="5356779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4" name="3D Model 3">
                <a:extLst>
                  <a:ext uri="{FF2B5EF4-FFF2-40B4-BE49-F238E27FC236}">
                    <a16:creationId xmlns:a16="http://schemas.microsoft.com/office/drawing/2014/main" id="{89B4D447-D0CF-4159-9D9B-86F452EE24B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572018006"/>
                  </p:ext>
                </p:extLst>
              </p:nvPr>
            </p:nvGraphicFramePr>
            <p:xfrm>
              <a:off x="9289719" y="4133867"/>
              <a:ext cx="2855898" cy="1338192"/>
            </p:xfrm>
            <a:graphic>
              <a:graphicData uri="http://schemas.microsoft.com/office/drawing/2017/model3d">
                <am3d:model3d>
                  <am3d:spPr>
                    <a:xfrm>
                      <a:off x="0" y="0"/>
                      <a:ext cx="2855898" cy="1338192"/>
                    </a:xfrm>
                    <a:prstGeom prst="rect">
                      <a:avLst/>
                    </a:prstGeom>
                  </am3d:spPr>
                  <am3d:camera>
                    <am3d:pos x="0" y="0" z="6657359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203882" d="1000000"/>
                    <am3d:preTrans dx="-22228708" dy="2910796" dz="-105604156"/>
                    <am3d:scale>
                      <am3d:sx n="1000000" d="1000000"/>
                      <am3d:sy n="1000000" d="1000000"/>
                      <am3d:sz n="1000000" d="1000000"/>
                    </am3d:scale>
                    <am3d:rot ax="251412" ay="-975701" az="-70521"/>
                    <am3d:postTrans dx="0" dy="0" dz="0"/>
                  </am3d:trans>
                  <am3d:raster rName="Office3DRenderer" rVer="16.0.8326">
                    <am3d:blip/>
                  </am3d:raster>
                  <am3d:objViewport viewportSz="522250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4" name="3D Model 3">
                <a:extLst>
                  <a:ext uri="{FF2B5EF4-FFF2-40B4-BE49-F238E27FC236}">
                    <a16:creationId xmlns:a16="http://schemas.microsoft.com/office/drawing/2014/main" id="{89B4D447-D0CF-4159-9D9B-86F452EE24B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289719" y="4133867"/>
                <a:ext cx="2855898" cy="133819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20" name="3D Model 19">
                <a:extLst>
                  <a:ext uri="{FF2B5EF4-FFF2-40B4-BE49-F238E27FC236}">
                    <a16:creationId xmlns:a16="http://schemas.microsoft.com/office/drawing/2014/main" id="{02454873-B90E-4EF7-A78A-6058BF4366E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89271409"/>
                  </p:ext>
                </p:extLst>
              </p:nvPr>
            </p:nvGraphicFramePr>
            <p:xfrm>
              <a:off x="9523048" y="4661795"/>
              <a:ext cx="690753" cy="709678"/>
            </p:xfrm>
            <a:graphic>
              <a:graphicData uri="http://schemas.microsoft.com/office/drawing/2017/model3d">
                <am3d:model3d>
                  <am3d:spPr>
                    <a:xfrm>
                      <a:off x="0" y="0"/>
                      <a:ext cx="690753" cy="709678"/>
                    </a:xfrm>
                    <a:prstGeom prst="rect">
                      <a:avLst/>
                    </a:prstGeom>
                  </am3d:spPr>
                  <am3d:camera>
                    <am3d:pos x="0" y="0" z="6510558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540736" d="1000000"/>
                    <am3d:preTrans dx="-23016945" dy="-4851534" dz="-126382538"/>
                    <am3d:scale>
                      <am3d:sx n="1000000" d="1000000"/>
                      <am3d:sy n="1000000" d="1000000"/>
                      <am3d:sz n="1000000" d="1000000"/>
                    </am3d:scale>
                    <am3d:rot ax="5834844" ay="116168" az="-892641"/>
                    <am3d:postTrans dx="0" dy="0" dz="0"/>
                  </am3d:trans>
                  <am3d:raster rName="Office3DRenderer" rVer="16.0.8326">
                    <am3d:blip/>
                  </am3d:raster>
                  <am3d:objViewport viewportSz="133419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20" name="3D Model 19">
                <a:extLst>
                  <a:ext uri="{FF2B5EF4-FFF2-40B4-BE49-F238E27FC236}">
                    <a16:creationId xmlns:a16="http://schemas.microsoft.com/office/drawing/2014/main" id="{02454873-B90E-4EF7-A78A-6058BF4366E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9523048" y="4661795"/>
                <a:ext cx="690753" cy="70967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43189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31594E9-D8B4-4C80-B2EA-8CA127AED34D}"/>
              </a:ext>
            </a:extLst>
          </p:cNvPr>
          <p:cNvSpPr txBox="1"/>
          <p:nvPr/>
        </p:nvSpPr>
        <p:spPr>
          <a:xfrm>
            <a:off x="456920" y="208693"/>
            <a:ext cx="6164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a REALITY TV SHOW</a:t>
            </a:r>
            <a:r>
              <a:rPr lang="en-GB" sz="3200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65ADE0-E184-496C-9280-AF8C96E07333}"/>
              </a:ext>
            </a:extLst>
          </p:cNvPr>
          <p:cNvSpPr txBox="1"/>
          <p:nvPr/>
        </p:nvSpPr>
        <p:spPr>
          <a:xfrm>
            <a:off x="713805" y="901976"/>
            <a:ext cx="5907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Public fascination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A5DB68-D5CE-4C16-A92B-9B207CF9C532}"/>
              </a:ext>
            </a:extLst>
          </p:cNvPr>
          <p:cNvSpPr txBox="1"/>
          <p:nvPr/>
        </p:nvSpPr>
        <p:spPr>
          <a:xfrm>
            <a:off x="713802" y="1425059"/>
            <a:ext cx="78252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 in 5 people (39%) watch reality TV programmes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5902AE-774A-445E-A893-CD2E417387E9}"/>
              </a:ext>
            </a:extLst>
          </p:cNvPr>
          <p:cNvSpPr txBox="1"/>
          <p:nvPr/>
        </p:nvSpPr>
        <p:spPr>
          <a:xfrm>
            <a:off x="713803" y="2003495"/>
            <a:ext cx="88148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quarter who watch reality TV admit to binge watching</a:t>
            </a:r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4BFA03E2-1213-4C74-ACB7-D0C0025538F2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l="8060" t="40520" r="51641" b="7492"/>
          <a:stretch/>
        </p:blipFill>
        <p:spPr bwMode="auto">
          <a:xfrm flipH="1">
            <a:off x="2031380" y="3894550"/>
            <a:ext cx="3692039" cy="267795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F51225B-8E2C-449D-BEE3-D8125181DC8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896" b="73177" l="15886" r="53148">
                        <a14:foregroundMark x1="23939" y1="41406" x2="17423" y2="46354"/>
                        <a14:foregroundMark x1="17423" y1="46354" x2="15959" y2="64453"/>
                        <a14:foregroundMark x1="15959" y1="74479" x2="34261" y2="72396"/>
                        <a14:foregroundMark x1="34261" y1="72396" x2="51171" y2="73307"/>
                        <a14:foregroundMark x1="26281" y1="40755" x2="29063" y2="34896"/>
                        <a14:foregroundMark x1="35871" y1="35807" x2="36237" y2="34896"/>
                        <a14:foregroundMark x1="53148" y1="65365" x2="52489" y2="47917"/>
                        <a14:foregroundMark x1="35212" y1="39844" x2="31113" y2="44661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l="15621" t="30740" r="43829" b="25517"/>
          <a:stretch/>
        </p:blipFill>
        <p:spPr bwMode="auto">
          <a:xfrm flipH="1">
            <a:off x="7377244" y="3881965"/>
            <a:ext cx="4720086" cy="28630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BDC9DD6-D1C3-4891-BFE9-E134E9A5DC42}"/>
              </a:ext>
            </a:extLst>
          </p:cNvPr>
          <p:cNvSpPr txBox="1"/>
          <p:nvPr/>
        </p:nvSpPr>
        <p:spPr>
          <a:xfrm>
            <a:off x="713802" y="2581931"/>
            <a:ext cx="46972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Achieves high revenue for investors</a:t>
            </a:r>
            <a:endParaRPr lang="en-GB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9B3A36D-BF54-4D21-BA06-CC7208CD8751}"/>
              </a:ext>
            </a:extLst>
          </p:cNvPr>
          <p:cNvSpPr txBox="1"/>
          <p:nvPr/>
        </p:nvSpPr>
        <p:spPr>
          <a:xfrm>
            <a:off x="713802" y="3137401"/>
            <a:ext cx="1024492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 has become a part of British culture &amp; an integral part of the entertainment industry</a:t>
            </a:r>
          </a:p>
          <a:p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B8AB8AB-ADC2-4047-AAEB-1EA31EF91CF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797" b="81771" l="20205" r="54905">
                        <a14:foregroundMark x1="21083" y1="72786" x2="20717" y2="70964"/>
                        <a14:foregroundMark x1="33821" y1="44661" x2="37042" y2="44531"/>
                        <a14:foregroundMark x1="37482" y1="54818" x2="41581" y2="52344"/>
                        <a14:foregroundMark x1="41581" y1="50130" x2="43192" y2="50130"/>
                        <a14:foregroundMark x1="41069" y1="55990" x2="41069" y2="67839"/>
                        <a14:foregroundMark x1="40483" y1="79948" x2="45754" y2="79557"/>
                        <a14:foregroundMark x1="49195" y1="74479" x2="50952" y2="82031"/>
                        <a14:foregroundMark x1="44070" y1="44141" x2="48463" y2="46484"/>
                        <a14:foregroundMark x1="48463" y1="46875" x2="53441" y2="46224"/>
                        <a14:foregroundMark x1="49780" y1="50521" x2="54905" y2="49870"/>
                        <a14:foregroundMark x1="33968" y1="44401" x2="37628" y2="44531"/>
                        <a14:foregroundMark x1="20425" y1="71094" x2="20205" y2="70573"/>
                        <a14:foregroundMark x1="45461" y1="42448" x2="46340" y2="41797"/>
                        <a14:foregroundMark x1="50000" y1="52604" x2="50732" y2="63281"/>
                        <a14:foregroundMark x1="50293" y1="56380" x2="51171" y2="68750"/>
                        <a14:foregroundMark x1="50586" y1="58073" x2="51025" y2="68099"/>
                        <a14:foregroundMark x1="51025" y1="68099" x2="50220" y2="74479"/>
                        <a14:foregroundMark x1="50220" y1="74479" x2="51171" y2="64063"/>
                        <a14:foregroundMark x1="51171" y1="64063" x2="50000" y2="54036"/>
                      </a14:backgroundRemoval>
                    </a14:imgEffect>
                  </a14:imgLayer>
                </a14:imgProps>
              </a:ext>
            </a:extLst>
          </a:blip>
          <a:srcRect l="17195" t="40137" r="45301" b="15711"/>
          <a:stretch/>
        </p:blipFill>
        <p:spPr bwMode="auto">
          <a:xfrm flipH="1">
            <a:off x="92765" y="3894550"/>
            <a:ext cx="2329690" cy="15420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CC7E9D6-EC4A-40DD-98E1-6AA6309B7DE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9528657" y="225189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92174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60B8CD-FE24-4EDE-B2C4-A4BCB1D218C4}"/>
              </a:ext>
            </a:extLst>
          </p:cNvPr>
          <p:cNvSpPr txBox="1"/>
          <p:nvPr/>
        </p:nvSpPr>
        <p:spPr>
          <a:xfrm>
            <a:off x="299837" y="139592"/>
            <a:ext cx="85169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Our REALITY TV SHOW is based on: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938C568-38FF-4F67-85F6-5030F1D3BE27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563" b="60677" l="32943" r="46779">
                        <a14:foregroundMark x1="36676" y1="48958" x2="33089" y2="56380"/>
                        <a14:foregroundMark x1="33089" y1="56380" x2="33089" y2="60807"/>
                        <a14:foregroundMark x1="33089" y1="60807" x2="44510" y2="59635"/>
                        <a14:foregroundMark x1="44510" y1="59635" x2="45461" y2="50651"/>
                        <a14:foregroundMark x1="46264" y1="37914" x2="46559" y2="36849"/>
                        <a14:foregroundMark x1="44070" y1="45833" x2="46229" y2="38039"/>
                        <a14:foregroundMark x1="46559" y1="36849" x2="45974" y2="26563"/>
                        <a14:foregroundMark x1="44949" y1="50651" x2="44363" y2="57552"/>
                        <a14:backgroundMark x1="34334" y1="58217" x2="35246" y2="58765"/>
                        <a14:backgroundMark x1="47072" y1="39714" x2="44290" y2="48177"/>
                        <a14:backgroundMark x1="44290" y1="48177" x2="44363" y2="48698"/>
                        <a14:backgroundMark x1="44510" y1="48307" x2="45900" y2="39714"/>
                        <a14:backgroundMark x1="36676" y1="48307" x2="36310" y2="48568"/>
                      </a14:backgroundRemoval>
                    </a14:imgEffect>
                  </a14:imgLayer>
                </a14:imgProps>
              </a:ext>
            </a:extLst>
          </a:blip>
          <a:srcRect l="31595" t="25803" r="51533" b="37500"/>
          <a:stretch/>
        </p:blipFill>
        <p:spPr bwMode="auto">
          <a:xfrm>
            <a:off x="9737141" y="1634372"/>
            <a:ext cx="2011183" cy="245953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8903D7D-6AA6-4001-921C-09E2D91829E5}"/>
              </a:ext>
            </a:extLst>
          </p:cNvPr>
          <p:cNvPicPr/>
          <p:nvPr/>
        </p:nvPicPr>
        <p:blipFill rotWithShape="1">
          <a:blip/>
          <a:srcRect l="2018" t="29118" r="80037" b="35370"/>
          <a:stretch/>
        </p:blipFill>
        <p:spPr bwMode="auto">
          <a:xfrm rot="1160324">
            <a:off x="6704732" y="2213607"/>
            <a:ext cx="1355153" cy="15083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FE6A0FB-1135-4241-B413-37D7C6196F31}"/>
              </a:ext>
            </a:extLst>
          </p:cNvPr>
          <p:cNvPicPr/>
          <p:nvPr/>
        </p:nvPicPr>
        <p:blipFill rotWithShape="1">
          <a:blip/>
          <a:srcRect l="23637" t="34847" r="55463" b="27976"/>
          <a:stretch/>
        </p:blipFill>
        <p:spPr bwMode="auto">
          <a:xfrm rot="20617719">
            <a:off x="5097981" y="2145609"/>
            <a:ext cx="1620200" cy="16202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9DB20EB-519F-4F13-A3EB-4AFA2CD568B2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4896" b="73177" l="15886" r="53148">
                        <a14:foregroundMark x1="23939" y1="41406" x2="17423" y2="46354"/>
                        <a14:foregroundMark x1="17423" y1="46354" x2="15959" y2="64453"/>
                        <a14:foregroundMark x1="15959" y1="74479" x2="34261" y2="72396"/>
                        <a14:foregroundMark x1="34261" y1="72396" x2="51171" y2="73307"/>
                        <a14:foregroundMark x1="26281" y1="40755" x2="29063" y2="34896"/>
                        <a14:foregroundMark x1="35871" y1="35807" x2="36237" y2="34896"/>
                        <a14:foregroundMark x1="53148" y1="65365" x2="52489" y2="47917"/>
                        <a14:foregroundMark x1="35212" y1="39844" x2="31113" y2="4466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5621" t="30740" r="43829" b="25517"/>
          <a:stretch/>
        </p:blipFill>
        <p:spPr bwMode="auto">
          <a:xfrm>
            <a:off x="8816808" y="4687501"/>
            <a:ext cx="3097766" cy="18789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5F7860E5-CC04-4628-AA0C-FD5BA30628B3}"/>
              </a:ext>
            </a:extLst>
          </p:cNvPr>
          <p:cNvSpPr txBox="1"/>
          <p:nvPr/>
        </p:nvSpPr>
        <p:spPr>
          <a:xfrm>
            <a:off x="4973063" y="1147950"/>
            <a:ext cx="30402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Surveillance (Knowledge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280CC8C-182A-4187-85E5-C694F40EA3DF}"/>
              </a:ext>
            </a:extLst>
          </p:cNvPr>
          <p:cNvSpPr txBox="1"/>
          <p:nvPr/>
        </p:nvSpPr>
        <p:spPr>
          <a:xfrm>
            <a:off x="437967" y="1147950"/>
            <a:ext cx="2728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Personal Relationship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E9251D9-2A5F-42C6-A753-C68283BAEDA1}"/>
              </a:ext>
            </a:extLst>
          </p:cNvPr>
          <p:cNvSpPr txBox="1"/>
          <p:nvPr/>
        </p:nvSpPr>
        <p:spPr>
          <a:xfrm>
            <a:off x="9737141" y="1142349"/>
            <a:ext cx="23048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Personal Identity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A2DB71E-9ACD-465F-9D58-E6766F431E0A}"/>
              </a:ext>
            </a:extLst>
          </p:cNvPr>
          <p:cNvSpPr txBox="1"/>
          <p:nvPr/>
        </p:nvSpPr>
        <p:spPr>
          <a:xfrm>
            <a:off x="9756868" y="4076953"/>
            <a:ext cx="1904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Entertainment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EC97B64-95FC-4176-AF9A-9593D71D9231}"/>
              </a:ext>
            </a:extLst>
          </p:cNvPr>
          <p:cNvSpPr txBox="1"/>
          <p:nvPr/>
        </p:nvSpPr>
        <p:spPr>
          <a:xfrm>
            <a:off x="437967" y="4069608"/>
            <a:ext cx="2510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Diversion (Escapism)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CF843D-814E-46EA-9D98-C6460A5C84BE}"/>
              </a:ext>
            </a:extLst>
          </p:cNvPr>
          <p:cNvSpPr/>
          <p:nvPr/>
        </p:nvSpPr>
        <p:spPr>
          <a:xfrm>
            <a:off x="330703" y="641118"/>
            <a:ext cx="468115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00B0F0"/>
                </a:solidFill>
              </a:rPr>
              <a:t>Uses Gratification Theory (Katz  &amp; Blumer, 1974)</a:t>
            </a:r>
            <a:endParaRPr lang="en-GB" sz="16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EECAA79-427C-44CA-8652-9F2541C305B0}"/>
              </a:ext>
            </a:extLst>
          </p:cNvPr>
          <p:cNvGrpSpPr/>
          <p:nvPr/>
        </p:nvGrpSpPr>
        <p:grpSpPr>
          <a:xfrm flipH="1">
            <a:off x="437967" y="1950119"/>
            <a:ext cx="3380896" cy="2035350"/>
            <a:chOff x="8718339" y="1945550"/>
            <a:chExt cx="3380896" cy="203535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9231463E-76B3-4DB9-BC31-22E52C422004}"/>
                </a:ext>
              </a:extLst>
            </p:cNvPr>
            <p:cNvPicPr/>
            <p:nvPr/>
          </p:nvPicPr>
          <p:blipFill rotWithShape="1">
            <a:blip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24479" b="66146" l="53148" r="97072">
                          <a14:foregroundMark x1="58272" y1="48958" x2="56003" y2="43229"/>
                          <a14:foregroundMark x1="61274" y1="59505" x2="63763" y2="61979"/>
                          <a14:foregroundMark x1="61054" y1="61719" x2="69766" y2="59245"/>
                          <a14:foregroundMark x1="73719" y1="56901" x2="75329" y2="53125"/>
                          <a14:foregroundMark x1="66764" y1="39714" x2="65992" y2="38764"/>
                          <a14:foregroundMark x1="88805" y1="26878" x2="90630" y2="27083"/>
                          <a14:foregroundMark x1="90630" y1="27083" x2="91874" y2="37109"/>
                          <a14:foregroundMark x1="95574" y1="43689" x2="96047" y2="44531"/>
                          <a14:foregroundMark x1="91874" y1="37109" x2="92458" y2="38148"/>
                          <a14:foregroundMark x1="96047" y1="44531" x2="97072" y2="44531"/>
                          <a14:foregroundMark x1="71157" y1="66146" x2="58346" y2="65495"/>
                          <a14:foregroundMark x1="58346" y1="65495" x2="53441" y2="61328"/>
                          <a14:foregroundMark x1="53441" y1="61328" x2="53221" y2="56250"/>
                          <a14:foregroundMark x1="77672" y1="29688" x2="78697" y2="39323"/>
                          <a14:foregroundMark x1="78697" y1="39323" x2="89458" y2="44271"/>
                          <a14:foregroundMark x1="89458" y1="44271" x2="92313" y2="39583"/>
                          <a14:foregroundMark x1="76673" y1="44198" x2="78258" y2="43750"/>
                          <a14:foregroundMark x1="75037" y1="44661" x2="75607" y2="44500"/>
                          <a14:foregroundMark x1="72401" y1="44531" x2="73426" y2="43229"/>
                          <a14:foregroundMark x1="74158" y1="43750" x2="72621" y2="42448"/>
                          <a14:foregroundMark x1="75428" y1="37684" x2="75549" y2="31901"/>
                          <a14:foregroundMark x1="75329" y1="42448" x2="75341" y2="41859"/>
                          <a14:foregroundMark x1="75291" y1="31534" x2="72881" y2="28104"/>
                          <a14:foregroundMark x1="64367" y1="28746" x2="63464" y2="31217"/>
                          <a14:foregroundMark x1="63177" y1="34635" x2="70937" y2="39974"/>
                          <a14:foregroundMark x1="69985" y1="35938" x2="74671" y2="41276"/>
                          <a14:foregroundMark x1="74671" y1="41276" x2="70425" y2="36068"/>
                          <a14:foregroundMark x1="70717" y1="41536" x2="72621" y2="41667"/>
                          <a14:foregroundMark x1="75747" y1="44991" x2="79209" y2="44661"/>
                          <a14:foregroundMark x1="75110" y1="45052" x2="75451" y2="45019"/>
                          <a14:foregroundMark x1="64291" y1="32683" x2="68648" y2="28239"/>
                          <a14:foregroundMark x1="68887" y1="27995" x2="74451" y2="27734"/>
                          <a14:foregroundMark x1="74736" y1="29928" x2="74890" y2="31120"/>
                          <a14:foregroundMark x1="74451" y1="27734" x2="74710" y2="29728"/>
                          <a14:foregroundMark x1="63397" y1="29818" x2="67431" y2="28383"/>
                          <a14:foregroundMark x1="70553" y1="28013" x2="71816" y2="28125"/>
                          <a14:foregroundMark x1="75622" y1="45703" x2="79941" y2="44661"/>
                          <a14:foregroundMark x1="79941" y1="44661" x2="79941" y2="53646"/>
                          <a14:foregroundMark x1="79941" y1="53516" x2="87994" y2="54688"/>
                          <a14:foregroundMark x1="90600" y1="54688" x2="93704" y2="54688"/>
                          <a14:foregroundMark x1="87994" y1="54688" x2="89970" y2="54688"/>
                          <a14:foregroundMark x1="93704" y1="54688" x2="93924" y2="54818"/>
                          <a14:foregroundMark x1="88653" y1="46094" x2="95461" y2="47396"/>
                          <a14:foregroundMark x1="95461" y1="47786" x2="95096" y2="55687"/>
                          <a14:foregroundMark x1="66057" y1="28546" x2="64148" y2="32636"/>
                          <a14:foregroundMark x1="63397" y1="31120" x2="65547" y2="28606"/>
                          <a14:foregroundMark x1="86750" y1="30339" x2="87482" y2="29427"/>
                          <a14:foregroundMark x1="78761" y1="28691" x2="77306" y2="37240"/>
                          <a14:foregroundMark x1="77306" y1="37240" x2="77233" y2="42448"/>
                          <a14:foregroundMark x1="85894" y1="26743" x2="86750" y2="26693"/>
                          <a14:foregroundMark x1="86750" y1="26693" x2="95827" y2="27344"/>
                          <a14:foregroundMark x1="95827" y1="27344" x2="94876" y2="45833"/>
                          <a14:foregroundMark x1="93192" y1="44010" x2="93045" y2="32292"/>
                          <a14:foregroundMark x1="93045" y1="32292" x2="93631" y2="31771"/>
                          <a14:foregroundMark x1="93485" y1="32813" x2="93411" y2="32682"/>
                          <a14:foregroundMark x1="93411" y1="35677" x2="93851" y2="36458"/>
                          <a14:foregroundMark x1="93851" y1="36458" x2="93851" y2="41146"/>
                          <a14:foregroundMark x1="76041" y1="30292" x2="76501" y2="41146"/>
                          <a14:foregroundMark x1="76501" y1="41276" x2="77086" y2="44922"/>
                          <a14:foregroundMark x1="85934" y1="26627" x2="87262" y2="26563"/>
                          <a14:foregroundMark x1="87262" y1="26563" x2="92679" y2="26823"/>
                          <a14:foregroundMark x1="92679" y1="26823" x2="92387" y2="26432"/>
                          <a14:foregroundMark x1="63198" y1="33932" x2="63177" y2="35026"/>
                          <a14:foregroundMark x1="63297" y1="28873" x2="63252" y2="31182"/>
                          <a14:foregroundMark x1="78002" y1="27703" x2="83281" y2="27362"/>
                          <a14:foregroundMark x1="78048" y1="27576" x2="83305" y2="27293"/>
                          <a14:foregroundMark x1="63397" y1="30078" x2="63324" y2="33984"/>
                          <a14:foregroundMark x1="63543" y1="28906" x2="72328" y2="27083"/>
                          <a14:foregroundMark x1="67570" y1="27083" x2="72474" y2="27214"/>
                          <a14:foregroundMark x1="72474" y1="27214" x2="74963" y2="27214"/>
                          <a14:foregroundMark x1="66618" y1="27344" x2="63397" y2="29297"/>
                          <a14:foregroundMark x1="63397" y1="29167" x2="63397" y2="27865"/>
                          <a14:foregroundMark x1="63324" y1="27865" x2="63324" y2="27604"/>
                          <a14:foregroundMark x1="63324" y1="27604" x2="64348" y2="27604"/>
                          <a14:foregroundMark x1="64348" y1="27604" x2="65373" y2="27604"/>
                          <a14:foregroundMark x1="65373" y1="27604" x2="66471" y2="27734"/>
                          <a14:foregroundMark x1="65300" y1="27214" x2="66545" y2="27474"/>
                          <a14:foregroundMark x1="70937" y1="40234" x2="70937" y2="40495"/>
                          <a14:foregroundMark x1="69473" y1="26953" x2="72182" y2="27083"/>
                          <a14:foregroundMark x1="67862" y1="26953" x2="69253" y2="26823"/>
                          <a14:foregroundMark x1="72987" y1="26823" x2="74378" y2="27083"/>
                          <a14:foregroundMark x1="63177" y1="27604" x2="63177" y2="27474"/>
                          <a14:foregroundMark x1="63250" y1="28125" x2="63397" y2="31641"/>
                          <a14:foregroundMark x1="63397" y1="32031" x2="63324" y2="34115"/>
                          <a14:foregroundMark x1="77526" y1="29948" x2="78551" y2="27995"/>
                          <a14:foregroundMark x1="77599" y1="29818" x2="77599" y2="28255"/>
                          <a14:foregroundMark x1="77526" y1="27865" x2="78697" y2="27865"/>
                          <a14:foregroundMark x1="78038" y1="27604" x2="80893" y2="27734"/>
                          <a14:foregroundMark x1="81406" y1="27214" x2="79209" y2="27474"/>
                          <a14:foregroundMark x1="81698" y1="27474" x2="83089" y2="27474"/>
                          <a14:foregroundMark x1="82064" y1="27214" x2="81479" y2="27083"/>
                          <a14:foregroundMark x1="81259" y1="27214" x2="77672" y2="27214"/>
                          <a14:foregroundMark x1="77672" y1="27214" x2="82064" y2="26172"/>
                          <a14:foregroundMark x1="81918" y1="26432" x2="86018" y2="26432"/>
                          <a14:foregroundMark x1="86018" y1="26432" x2="88287" y2="26432"/>
                          <a14:foregroundMark x1="88287" y1="26172" x2="92533" y2="25781"/>
                          <a14:foregroundMark x1="77452" y1="27083" x2="75549" y2="27083"/>
                          <a14:foregroundMark x1="75549" y1="27083" x2="77013" y2="27083"/>
                          <a14:foregroundMark x1="77013" y1="27083" x2="77013" y2="27083"/>
                          <a14:foregroundMark x1="75549" y1="27734" x2="77013" y2="27474"/>
                          <a14:foregroundMark x1="76867" y1="27604" x2="76940" y2="27865"/>
                          <a14:foregroundMark x1="76940" y1="27865" x2="76940" y2="27865"/>
                          <a14:foregroundMark x1="76794" y1="28255" x2="76940" y2="29818"/>
                          <a14:foregroundMark x1="92533" y1="25781" x2="95242" y2="25651"/>
                          <a14:foregroundMark x1="74963" y1="51563" x2="74744" y2="53646"/>
                          <a14:foregroundMark x1="76208" y1="53385" x2="82504" y2="54557"/>
                          <a14:foregroundMark x1="82504" y1="54557" x2="82607" y2="59294"/>
                          <a14:foregroundMark x1="94070" y1="53906" x2="94070" y2="54688"/>
                          <a14:backgroundMark x1="61948" y1="34191" x2="53294" y2="32813"/>
                          <a14:backgroundMark x1="90800" y1="56556" x2="87262" y2="58724"/>
                          <a14:backgroundMark x1="83900" y1="61424" x2="85212" y2="60807"/>
                          <a14:backgroundMark x1="73865" y1="66146" x2="80136" y2="63195"/>
                          <a14:backgroundMark x1="85212" y1="60807" x2="85359" y2="60807"/>
                          <a14:backgroundMark x1="69711" y1="26300" x2="69422" y2="26334"/>
                          <a14:backgroundMark x1="64129" y1="23828" x2="64202" y2="23568"/>
                          <a14:backgroundMark x1="64202" y1="23568" x2="64275" y2="24349"/>
                          <a14:backgroundMark x1="63982" y1="24089" x2="65520" y2="24870"/>
                          <a14:backgroundMark x1="72328" y1="66667" x2="87701" y2="58073"/>
                          <a14:backgroundMark x1="81186" y1="63281" x2="81259" y2="63411"/>
                          <a14:backgroundMark x1="81259" y1="63411" x2="83236" y2="63932"/>
                          <a14:backgroundMark x1="70791" y1="67448" x2="72914" y2="66536"/>
                          <a14:backgroundMark x1="89312" y1="56380" x2="95754" y2="57813"/>
                        </a14:backgroundRemoval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rcRect l="52981" t="20833" r="4356" b="33486"/>
            <a:stretch/>
          </p:blipFill>
          <p:spPr bwMode="auto">
            <a:xfrm flipH="1">
              <a:off x="8718339" y="1945550"/>
              <a:ext cx="3380896" cy="203535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D353788-F9A9-4430-986A-1192D214CD29}"/>
                </a:ext>
              </a:extLst>
            </p:cNvPr>
            <p:cNvPicPr/>
            <p:nvPr/>
          </p:nvPicPr>
          <p:blipFill rotWithShape="1">
            <a:blip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50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 l="53154" t="15559" r="4011" b="32979"/>
            <a:stretch/>
          </p:blipFill>
          <p:spPr bwMode="auto">
            <a:xfrm>
              <a:off x="8908319" y="2184362"/>
              <a:ext cx="1391489" cy="835032"/>
            </a:xfrm>
            <a:prstGeom prst="rect">
              <a:avLst/>
            </a:prstGeom>
            <a:ln>
              <a:noFill/>
            </a:ln>
            <a:effectLst>
              <a:reflection blurRad="12700" stA="30000" endPos="30000" dist="5000" dir="5400000" sy="-100000" algn="bl" rotWithShape="0"/>
            </a:effectLst>
            <a:scene3d>
              <a:camera prst="perspectiveContrastingLeftFacing">
                <a:rot lat="300000" lon="19800000" rev="0"/>
              </a:camera>
              <a:lightRig rig="threePt" dir="t">
                <a:rot lat="0" lon="0" rev="2700000"/>
              </a:lightRig>
            </a:scene3d>
            <a:sp3d>
              <a:bevelT w="63500" h="50800"/>
            </a:sp3d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1E23A286-7C68-4607-82DF-8564B1F25166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271" b="69271" l="16252" r="59151">
                        <a14:foregroundMark x1="23280" y1="61979" x2="18302" y2="62760"/>
                        <a14:foregroundMark x1="18960" y1="62500" x2="20644" y2="62240"/>
                        <a14:foregroundMark x1="20644" y1="62240" x2="19693" y2="61979"/>
                        <a14:foregroundMark x1="18668" y1="62500" x2="19619" y2="61979"/>
                        <a14:foregroundMark x1="18009" y1="67318" x2="23572" y2="67448"/>
                        <a14:foregroundMark x1="23572" y1="67448" x2="28990" y2="67188"/>
                        <a14:foregroundMark x1="28990" y1="67188" x2="29283" y2="67188"/>
                        <a14:foregroundMark x1="16325" y1="69271" x2="18814" y2="69271"/>
                        <a14:foregroundMark x1="42826" y1="69271" x2="56003" y2="69271"/>
                        <a14:foregroundMark x1="56442" y1="69271" x2="58785" y2="68750"/>
                        <a14:foregroundMark x1="58785" y1="53646" x2="59151" y2="53646"/>
                        <a14:foregroundMark x1="19034" y1="61589" x2="19034" y2="61589"/>
                        <a14:foregroundMark x1="27672" y1="25260" x2="31552" y2="19271"/>
                        <a14:foregroundMark x1="25549" y1="64583" x2="33455" y2="64583"/>
                        <a14:foregroundMark x1="18009" y1="63151" x2="17862" y2="64193"/>
                        <a14:backgroundMark x1="43338" y1="55208" x2="43338" y2="55208"/>
                        <a14:backgroundMark x1="43119" y1="54167" x2="43265" y2="56380"/>
                        <a14:backgroundMark x1="42826" y1="54297" x2="42606" y2="53385"/>
                        <a14:backgroundMark x1="42679" y1="53385" x2="42679" y2="52604"/>
                        <a14:backgroundMark x1="27233" y1="62370" x2="27233" y2="60677"/>
                        <a14:backgroundMark x1="27233" y1="60286" x2="27965" y2="62500"/>
                        <a14:backgroundMark x1="27965" y1="62500" x2="27401" y2="62715"/>
                        <a14:backgroundMark x1="28111" y1="62500" x2="28171" y2="62715"/>
                        <a14:backgroundMark x1="27452" y1="59115" x2="27452" y2="57943"/>
                        <a14:backgroundMark x1="27672" y1="59115" x2="27892" y2="56250"/>
                        <a14:backgroundMark x1="28111" y1="57161" x2="29575" y2="62109"/>
                        <a14:backgroundMark x1="28184" y1="55208" x2="28111" y2="54557"/>
                        <a14:backgroundMark x1="18302" y1="63281" x2="18302" y2="63281"/>
                        <a14:backgroundMark x1="18814" y1="61719" x2="18814" y2="61719"/>
                        <a14:backgroundMark x1="19034" y1="61589" x2="19034" y2="61589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5410" t="16261" r="39145" b="28451"/>
          <a:stretch/>
        </p:blipFill>
        <p:spPr bwMode="auto">
          <a:xfrm>
            <a:off x="896405" y="4553857"/>
            <a:ext cx="2836497" cy="19401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29B5E8-A91E-4318-9C2E-650FF5CFBA2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5208876" y="5189723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1008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3CD1512-760A-428D-8D5D-CDE51824575F}"/>
              </a:ext>
            </a:extLst>
          </p:cNvPr>
          <p:cNvSpPr/>
          <p:nvPr/>
        </p:nvSpPr>
        <p:spPr>
          <a:xfrm>
            <a:off x="415623" y="312196"/>
            <a:ext cx="60253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About our REALITY TV SHOW: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B8C32-C377-46B7-BCFA-CA4A42200B0B}"/>
              </a:ext>
            </a:extLst>
          </p:cNvPr>
          <p:cNvSpPr txBox="1"/>
          <p:nvPr/>
        </p:nvSpPr>
        <p:spPr>
          <a:xfrm>
            <a:off x="460308" y="1124235"/>
            <a:ext cx="34204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Title:</a:t>
            </a:r>
            <a:r>
              <a:rPr lang="en-GB" sz="20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Clash of Cultures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FD5BA0-419D-4369-90E6-F85C4F210A1C}"/>
              </a:ext>
            </a:extLst>
          </p:cNvPr>
          <p:cNvSpPr txBox="1"/>
          <p:nvPr/>
        </p:nvSpPr>
        <p:spPr>
          <a:xfrm>
            <a:off x="460308" y="1919727"/>
            <a:ext cx="37018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Genre: </a:t>
            </a: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Reality TV Show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D8CDCA-456A-4109-BF3A-F21E5E2D7F61}"/>
              </a:ext>
            </a:extLst>
          </p:cNvPr>
          <p:cNvSpPr/>
          <p:nvPr/>
        </p:nvSpPr>
        <p:spPr>
          <a:xfrm>
            <a:off x="460307" y="2631605"/>
            <a:ext cx="1146075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Theme: </a:t>
            </a:r>
            <a:r>
              <a:rPr lang="en-GB" sz="2000" dirty="0">
                <a:solidFill>
                  <a:schemeClr val="bg1"/>
                </a:solidFill>
              </a:rPr>
              <a:t>Strength through adversity: The</a:t>
            </a:r>
            <a:r>
              <a:rPr lang="en-GB" sz="2400" b="1" dirty="0">
                <a:solidFill>
                  <a:srgbClr val="00B0F0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strengths displayed by participants in the face of adversity (meat eaters vs non-meat eaters )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BC66FE-7AAC-44EF-ABE2-68B6ABB0F467}"/>
              </a:ext>
            </a:extLst>
          </p:cNvPr>
          <p:cNvSpPr txBox="1"/>
          <p:nvPr/>
        </p:nvSpPr>
        <p:spPr>
          <a:xfrm>
            <a:off x="415623" y="3579505"/>
            <a:ext cx="112578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Logline:</a:t>
            </a:r>
            <a:r>
              <a:rPr lang="en-GB" sz="2400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Fourteen ordinary British people with strong opposing views (carnivores vs vegans) are confined on a remote tropical island. They live together and are set gruelling health tasks that challenge them both mentally and physically.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816DF99-218C-4DEC-81D9-6F5CF6F47CB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9207704" y="312196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7FF5023-C795-422D-BADD-8D384E12FA37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7458" y1="64518" x2="45320" y2="63447"/>
                        <a14:foregroundMark x1="49927" y1="65755" x2="47738" y2="64658"/>
                        <a14:foregroundMark x1="44776" y1="63669" x2="45331" y2="69745"/>
                        <a14:foregroundMark x1="40271" y1="85184" x2="40264" y2="86198"/>
                        <a14:foregroundMark x1="40264" y1="86198" x2="40239" y2="85210"/>
                        <a14:foregroundMark x1="44656" y1="68229" x2="44531" y2="63770"/>
                        <a14:foregroundMark x1="43631" y1="66016" x2="43704" y2="65104"/>
                        <a14:foregroundMark x1="43851" y1="66927" x2="44362" y2="63839"/>
                        <a14:foregroundMark x1="43558" y1="65885" x2="44589" y2="63746"/>
                        <a14:foregroundMark x1="43713" y1="63615" x2="43411" y2="63672"/>
                        <a14:foregroundMark x1="43411" y1="63672" x2="42679" y2="62500"/>
                        <a14:foregroundMark x1="42972" y1="63932" x2="42020" y2="61328"/>
                        <a14:foregroundMark x1="55930" y1="65104" x2="57244" y2="75771"/>
                        <a14:foregroundMark x1="56808" y1="75762" x2="56412" y2="77322"/>
                        <a14:foregroundMark x1="57330" y1="62072" x2="58858" y2="59635"/>
                        <a14:foregroundMark x1="56735" y1="63021" x2="57150" y2="62359"/>
                        <a14:foregroundMark x1="58712" y1="73828" x2="58991" y2="79484"/>
                        <a14:foregroundMark x1="16436" y1="87105" x2="16244" y2="85664"/>
                        <a14:foregroundMark x1="52123" y1="80990" x2="53075" y2="86068"/>
                        <a14:foregroundMark x1="55724" y1="82918" x2="56189" y2="83887"/>
                        <a14:foregroundMark x1="22712" y1="85351" x2="22767" y2="86068"/>
                        <a14:foregroundMark x1="57334" y1="35085" x2="57247" y2="34635"/>
                        <a14:foregroundMark x1="54473" y1="47654" x2="54385" y2="46008"/>
                        <a14:foregroundMark x1="57613" y1="80599" x2="57687" y2="86328"/>
                        <a14:foregroundMark x1="47919" y1="77821" x2="46852" y2="76302"/>
                        <a14:foregroundMark x1="49780" y1="80469" x2="48864" y2="79167"/>
                        <a14:foregroundMark x1="47311" y1="78125" x2="44729" y2="76693"/>
                        <a14:foregroundMark x1="50366" y1="79818" x2="48706" y2="78897"/>
                        <a14:foregroundMark x1="48573" y1="82215" x2="44143" y2="85677"/>
                        <a14:foregroundMark x1="48975" y1="81901" x2="48580" y2="82209"/>
                        <a14:foregroundMark x1="47218" y1="81901" x2="45900" y2="81250"/>
                        <a14:foregroundMark x1="43119" y1="83594" x2="44143" y2="82552"/>
                        <a14:foregroundMark x1="44143" y1="82552" x2="44143" y2="82552"/>
                        <a14:foregroundMark x1="43704" y1="81510" x2="47218" y2="81250"/>
                        <a14:foregroundMark x1="43924" y1="81250" x2="47804" y2="80859"/>
                        <a14:foregroundMark x1="48975" y1="48177" x2="47072" y2="43620"/>
                        <a14:foregroundMark x1="47072" y1="43620" x2="45900" y2="43229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3792" y1="55469" x2="25205" y2="6150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5022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195" y1="74912" x2="41947" y2="75911"/>
                        <a14:backgroundMark x1="44583" y1="74740" x2="44340" y2="74848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813" y1="65885" x2="15081" y2="56380"/>
                        <a14:backgroundMark x1="13543" y1="55599" x2="14868" y2="70443"/>
                        <a14:backgroundMark x1="14723" y1="77120" x2="14241" y2="80504"/>
                        <a14:backgroundMark x1="14857" y1="76182" x2="14807" y2="76531"/>
                        <a14:backgroundMark x1="15081" y1="74609" x2="14934" y2="75639"/>
                        <a14:backgroundMark x1="14732" y1="76041" x2="14861" y2="75000"/>
                        <a14:backgroundMark x1="14154" y1="80702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5915" y1="82422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4293" y1="73022" x2="14495" y2="74349"/>
                        <a14:backgroundMark x1="15447" y1="80599" x2="15896" y2="83545"/>
                        <a14:backgroundMark x1="14995" y1="78885" x2="15227" y2="80990"/>
                        <a14:backgroundMark x1="13921" y1="69140" x2="14555" y2="74889"/>
                        <a14:backgroundMark x1="14495" y1="74349" x2="14243" y2="72067"/>
                        <a14:backgroundMark x1="37628" y1="80599" x2="40922" y2="80599"/>
                        <a14:backgroundMark x1="58272" y1="80859" x2="59224" y2="81771"/>
                        <a14:backgroundMark x1="48170" y1="84841" x2="48170" y2="86068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426" y1="82552" x2="23939" y2="86198"/>
                        <a14:backgroundMark x1="23719" y1="76042" x2="25476" y2="75911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45586" y1="42248" x2="44876" y2="41667"/>
                        <a14:backgroundMark x1="55857" y1="50651" x2="47576" y2="43876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34114" y1="45313" x2="16911" y2="86068"/>
                        <a14:backgroundMark x1="16179" y1="85677" x2="15959" y2="63411"/>
                        <a14:backgroundMark x1="15959" y1="65885" x2="15007" y2="80729"/>
                        <a14:backgroundMark x1="15007" y1="80729" x2="25329" y2="82943"/>
                        <a14:backgroundMark x1="25329" y1="83333" x2="11859" y2="83984"/>
                        <a14:backgroundMark x1="13397" y1="83984" x2="13397" y2="64193"/>
                        <a14:backgroundMark x1="15593" y1="60026" x2="17350" y2="72526"/>
                        <a14:backgroundMark x1="17350" y1="72526" x2="26354" y2="60677"/>
                        <a14:backgroundMark x1="26354" y1="60677" x2="17862" y2="64844"/>
                        <a14:backgroundMark x1="17862" y1="64844" x2="20059" y2="63151"/>
                        <a14:backgroundMark x1="20278" y1="63411" x2="21230" y2="65234"/>
                        <a14:backgroundMark x1="14422" y1="75911" x2="14202" y2="70052"/>
                        <a14:backgroundMark x1="21230" y1="63802" x2="20864" y2="70703"/>
                        <a14:backgroundMark x1="14202" y1="69010" x2="14202" y2="74870"/>
                        <a14:backgroundMark x1="49302" y1="81090" x2="48798" y2="81538"/>
                        <a14:backgroundMark x1="14422" y1="44010" x2="18668" y2="47135"/>
                        <a14:backgroundMark x1="18668" y1="47786" x2="22182" y2="54427"/>
                        <a14:backgroundMark x1="15007" y1="42188" x2="21376" y2="35677"/>
                        <a14:backgroundMark x1="21376" y1="35677" x2="27086" y2="39844"/>
                        <a14:backgroundMark x1="27086" y1="40104" x2="17350" y2="40495"/>
                        <a14:backgroundMark x1="17350" y1="40495" x2="13616" y2="31510"/>
                        <a14:backgroundMark x1="13616" y1="31510" x2="22548" y2="32813"/>
                        <a14:backgroundMark x1="22548" y1="32813" x2="20425" y2="33854"/>
                        <a14:backgroundMark x1="13836" y1="33203" x2="14422" y2="45313"/>
                        <a14:backgroundMark x1="14422" y1="45313" x2="14788" y2="45052"/>
                        <a14:backgroundMark x1="17716" y1="36328" x2="26574" y2="34896"/>
                        <a14:backgroundMark x1="26574" y1="34896" x2="26135" y2="34896"/>
                        <a14:backgroundMark x1="22182" y1="33203" x2="22987" y2="32552"/>
                        <a14:backgroundMark x1="55637" y1="46745" x2="55051" y2="46745"/>
                        <a14:backgroundMark x1="22182" y1="32813" x2="22767" y2="32813"/>
                        <a14:backgroundMark x1="31772" y1="33854" x2="24597" y2="33203"/>
                        <a14:backgroundMark x1="24597" y1="33203" x2="31552" y2="34375"/>
                        <a14:backgroundMark x1="31552" y1="34375" x2="33163" y2="37760"/>
                        <a14:backgroundMark x1="21230" y1="32552" x2="27086" y2="33594"/>
                        <a14:backgroundMark x1="32796" y1="40104" x2="36310" y2="40104"/>
                        <a14:backgroundMark x1="33968" y1="32813" x2="38067" y2="32813"/>
                        <a14:backgroundMark x1="54905" y1="47786" x2="54319" y2="45052"/>
                        <a14:backgroundMark x1="46869" y1="79133" x2="46486" y2="78776"/>
                        <a14:backgroundMark x1="47804" y1="78125" x2="47804" y2="79167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8816761" y="4266649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ADDC69F-46AB-4F75-B996-39DACB1AE457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7458" y1="64518" x2="45320" y2="63447"/>
                        <a14:foregroundMark x1="49927" y1="65755" x2="47738" y2="64658"/>
                        <a14:foregroundMark x1="44776" y1="63669" x2="45331" y2="69745"/>
                        <a14:foregroundMark x1="40271" y1="85184" x2="40264" y2="86198"/>
                        <a14:foregroundMark x1="40264" y1="86198" x2="40239" y2="85210"/>
                        <a14:foregroundMark x1="44656" y1="68229" x2="44531" y2="63770"/>
                        <a14:foregroundMark x1="43631" y1="66016" x2="43704" y2="65104"/>
                        <a14:foregroundMark x1="43851" y1="66927" x2="44362" y2="63839"/>
                        <a14:foregroundMark x1="43558" y1="65885" x2="44589" y2="63746"/>
                        <a14:foregroundMark x1="43713" y1="63615" x2="43411" y2="63672"/>
                        <a14:foregroundMark x1="43411" y1="63672" x2="42679" y2="62500"/>
                        <a14:foregroundMark x1="42972" y1="63932" x2="42020" y2="61328"/>
                        <a14:foregroundMark x1="55930" y1="65104" x2="57244" y2="75771"/>
                        <a14:foregroundMark x1="56808" y1="75762" x2="56412" y2="77322"/>
                        <a14:foregroundMark x1="57330" y1="62072" x2="58858" y2="59635"/>
                        <a14:foregroundMark x1="56735" y1="63021" x2="57150" y2="62359"/>
                        <a14:foregroundMark x1="58712" y1="73828" x2="58991" y2="79484"/>
                        <a14:foregroundMark x1="16436" y1="87105" x2="16244" y2="85664"/>
                        <a14:foregroundMark x1="52123" y1="80990" x2="53075" y2="86068"/>
                        <a14:foregroundMark x1="55724" y1="82918" x2="56189" y2="83887"/>
                        <a14:foregroundMark x1="22712" y1="85351" x2="22767" y2="86068"/>
                        <a14:foregroundMark x1="57334" y1="35085" x2="57247" y2="34635"/>
                        <a14:foregroundMark x1="57613" y1="80599" x2="57687" y2="86328"/>
                        <a14:foregroundMark x1="47919" y1="77821" x2="46852" y2="76302"/>
                        <a14:foregroundMark x1="49780" y1="80469" x2="48864" y2="79167"/>
                        <a14:foregroundMark x1="47311" y1="78125" x2="44729" y2="76693"/>
                        <a14:foregroundMark x1="50366" y1="79818" x2="48706" y2="78897"/>
                        <a14:foregroundMark x1="48573" y1="82215" x2="44143" y2="85677"/>
                        <a14:foregroundMark x1="48975" y1="81901" x2="48580" y2="82209"/>
                        <a14:foregroundMark x1="47218" y1="81901" x2="45900" y2="81250"/>
                        <a14:foregroundMark x1="43119" y1="83594" x2="44143" y2="82552"/>
                        <a14:foregroundMark x1="44143" y1="82552" x2="44143" y2="82552"/>
                        <a14:foregroundMark x1="43704" y1="81510" x2="47218" y2="81250"/>
                        <a14:foregroundMark x1="43924" y1="81250" x2="47804" y2="80859"/>
                        <a14:foregroundMark x1="48975" y1="48177" x2="47474" y2="44582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3792" y1="55469" x2="25205" y2="6150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5022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195" y1="74912" x2="41947" y2="75911"/>
                        <a14:backgroundMark x1="44583" y1="74740" x2="44340" y2="74848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813" y1="65885" x2="15081" y2="56380"/>
                        <a14:backgroundMark x1="13543" y1="55599" x2="14868" y2="70443"/>
                        <a14:backgroundMark x1="14723" y1="77120" x2="14241" y2="80504"/>
                        <a14:backgroundMark x1="14857" y1="76182" x2="14807" y2="76531"/>
                        <a14:backgroundMark x1="15081" y1="74609" x2="14934" y2="75639"/>
                        <a14:backgroundMark x1="14732" y1="76041" x2="14861" y2="75000"/>
                        <a14:backgroundMark x1="14154" y1="80702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5915" y1="82422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4293" y1="73022" x2="14495" y2="74349"/>
                        <a14:backgroundMark x1="15447" y1="80599" x2="15896" y2="83545"/>
                        <a14:backgroundMark x1="14995" y1="78885" x2="15227" y2="80990"/>
                        <a14:backgroundMark x1="13921" y1="69140" x2="14555" y2="74889"/>
                        <a14:backgroundMark x1="14495" y1="74349" x2="14243" y2="72067"/>
                        <a14:backgroundMark x1="37628" y1="80599" x2="40922" y2="80599"/>
                        <a14:backgroundMark x1="58272" y1="80859" x2="59224" y2="81771"/>
                        <a14:backgroundMark x1="48170" y1="84841" x2="48170" y2="86068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426" y1="82552" x2="23939" y2="86198"/>
                        <a14:backgroundMark x1="23719" y1="76042" x2="25476" y2="75911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45586" y1="42248" x2="44876" y2="41667"/>
                        <a14:backgroundMark x1="55857" y1="50651" x2="47576" y2="43876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34114" y1="45313" x2="16911" y2="86068"/>
                        <a14:backgroundMark x1="16179" y1="85677" x2="15959" y2="63411"/>
                        <a14:backgroundMark x1="15959" y1="65885" x2="15007" y2="80729"/>
                        <a14:backgroundMark x1="15007" y1="80729" x2="25329" y2="82943"/>
                        <a14:backgroundMark x1="25329" y1="83333" x2="11859" y2="83984"/>
                        <a14:backgroundMark x1="13397" y1="83984" x2="13397" y2="64193"/>
                        <a14:backgroundMark x1="15593" y1="60026" x2="17350" y2="72526"/>
                        <a14:backgroundMark x1="17350" y1="72526" x2="26354" y2="60677"/>
                        <a14:backgroundMark x1="26354" y1="60677" x2="17862" y2="64844"/>
                        <a14:backgroundMark x1="17862" y1="64844" x2="20059" y2="63151"/>
                        <a14:backgroundMark x1="20278" y1="63411" x2="21230" y2="65234"/>
                        <a14:backgroundMark x1="14422" y1="75911" x2="14202" y2="70052"/>
                        <a14:backgroundMark x1="21230" y1="63802" x2="20864" y2="70703"/>
                        <a14:backgroundMark x1="14202" y1="69010" x2="14202" y2="74870"/>
                        <a14:backgroundMark x1="49302" y1="81090" x2="48798" y2="81538"/>
                        <a14:backgroundMark x1="14422" y1="44010" x2="18668" y2="47135"/>
                        <a14:backgroundMark x1="18668" y1="47786" x2="22182" y2="54427"/>
                        <a14:backgroundMark x1="15007" y1="42188" x2="21376" y2="35677"/>
                        <a14:backgroundMark x1="21376" y1="35677" x2="27086" y2="39844"/>
                        <a14:backgroundMark x1="27086" y1="40104" x2="17350" y2="40495"/>
                        <a14:backgroundMark x1="17350" y1="40495" x2="13616" y2="31510"/>
                        <a14:backgroundMark x1="13616" y1="31510" x2="22548" y2="32813"/>
                        <a14:backgroundMark x1="22548" y1="32813" x2="20425" y2="33854"/>
                        <a14:backgroundMark x1="13836" y1="33203" x2="14422" y2="45313"/>
                        <a14:backgroundMark x1="14422" y1="45313" x2="14788" y2="45052"/>
                        <a14:backgroundMark x1="17716" y1="36328" x2="26574" y2="34896"/>
                        <a14:backgroundMark x1="26574" y1="34896" x2="26135" y2="34896"/>
                        <a14:backgroundMark x1="22182" y1="33203" x2="22987" y2="32552"/>
                        <a14:backgroundMark x1="55637" y1="46745" x2="55051" y2="46745"/>
                        <a14:backgroundMark x1="22182" y1="32813" x2="22767" y2="32813"/>
                        <a14:backgroundMark x1="31772" y1="33854" x2="24597" y2="33203"/>
                        <a14:backgroundMark x1="24597" y1="33203" x2="31552" y2="34375"/>
                        <a14:backgroundMark x1="31552" y1="34375" x2="33163" y2="37760"/>
                        <a14:backgroundMark x1="21230" y1="32552" x2="27086" y2="33594"/>
                        <a14:backgroundMark x1="32796" y1="40104" x2="36310" y2="40104"/>
                        <a14:backgroundMark x1="33968" y1="32813" x2="38067" y2="32813"/>
                        <a14:backgroundMark x1="54905" y1="47786" x2="54319" y2="45052"/>
                        <a14:backgroundMark x1="46869" y1="79133" x2="46486" y2="78776"/>
                        <a14:backgroundMark x1="47804" y1="78125" x2="47804" y2="79167"/>
                        <a14:backgroundMark x1="54466" y1="46745" x2="54466" y2="46745"/>
                        <a14:backgroundMark x1="54466" y1="46745" x2="54466" y2="47786"/>
                        <a14:backgroundMark x1="45315" y1="41797" x2="46852" y2="45313"/>
                        <a14:backgroundMark x1="53734" y1="44661" x2="55051" y2="48438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5367908" y="4599588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C6E6E8B-0491-40DA-BCB2-C208710CC1EB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7458" y1="64518" x2="45320" y2="63447"/>
                        <a14:foregroundMark x1="49927" y1="65755" x2="47738" y2="64658"/>
                        <a14:foregroundMark x1="44776" y1="63669" x2="45331" y2="69745"/>
                        <a14:foregroundMark x1="40271" y1="85184" x2="40264" y2="86198"/>
                        <a14:foregroundMark x1="40264" y1="86198" x2="40239" y2="85210"/>
                        <a14:foregroundMark x1="44656" y1="68229" x2="44531" y2="63770"/>
                        <a14:foregroundMark x1="43631" y1="66016" x2="43704" y2="65104"/>
                        <a14:foregroundMark x1="43851" y1="66927" x2="44362" y2="63839"/>
                        <a14:foregroundMark x1="43558" y1="65885" x2="44589" y2="63746"/>
                        <a14:foregroundMark x1="43713" y1="63615" x2="43411" y2="63672"/>
                        <a14:foregroundMark x1="43411" y1="63672" x2="42679" y2="62500"/>
                        <a14:foregroundMark x1="42972" y1="63932" x2="42020" y2="61328"/>
                        <a14:foregroundMark x1="55930" y1="65104" x2="57244" y2="75771"/>
                        <a14:foregroundMark x1="56808" y1="75762" x2="56412" y2="77322"/>
                        <a14:foregroundMark x1="57330" y1="62072" x2="58858" y2="59635"/>
                        <a14:foregroundMark x1="56735" y1="63021" x2="57150" y2="62359"/>
                        <a14:foregroundMark x1="58712" y1="73828" x2="58991" y2="79484"/>
                        <a14:foregroundMark x1="16436" y1="87105" x2="16244" y2="85664"/>
                        <a14:foregroundMark x1="52123" y1="80990" x2="53075" y2="86068"/>
                        <a14:foregroundMark x1="55724" y1="82918" x2="56189" y2="83887"/>
                        <a14:foregroundMark x1="22712" y1="85351" x2="22767" y2="86068"/>
                        <a14:foregroundMark x1="57334" y1="35085" x2="57247" y2="34635"/>
                        <a14:foregroundMark x1="57613" y1="80599" x2="57687" y2="86328"/>
                        <a14:foregroundMark x1="47919" y1="77821" x2="46852" y2="76302"/>
                        <a14:foregroundMark x1="49780" y1="80469" x2="48864" y2="79167"/>
                        <a14:foregroundMark x1="47311" y1="78125" x2="44729" y2="76693"/>
                        <a14:foregroundMark x1="50366" y1="79818" x2="48706" y2="78897"/>
                        <a14:foregroundMark x1="48573" y1="82215" x2="44143" y2="85677"/>
                        <a14:foregroundMark x1="48975" y1="81901" x2="48580" y2="82209"/>
                        <a14:foregroundMark x1="47218" y1="81901" x2="45900" y2="81250"/>
                        <a14:foregroundMark x1="43119" y1="83594" x2="44143" y2="82552"/>
                        <a14:foregroundMark x1="44143" y1="82552" x2="44143" y2="82552"/>
                        <a14:foregroundMark x1="43704" y1="81510" x2="47218" y2="81250"/>
                        <a14:foregroundMark x1="43924" y1="81250" x2="47804" y2="80859"/>
                        <a14:foregroundMark x1="48975" y1="48177" x2="47474" y2="44582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3792" y1="55469" x2="25205" y2="6150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5022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195" y1="74912" x2="41947" y2="75911"/>
                        <a14:backgroundMark x1="44583" y1="74740" x2="44340" y2="74848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813" y1="65885" x2="15081" y2="56380"/>
                        <a14:backgroundMark x1="13543" y1="55599" x2="14868" y2="70443"/>
                        <a14:backgroundMark x1="14723" y1="77120" x2="14241" y2="80504"/>
                        <a14:backgroundMark x1="14857" y1="76182" x2="14807" y2="76531"/>
                        <a14:backgroundMark x1="15081" y1="74609" x2="14934" y2="75639"/>
                        <a14:backgroundMark x1="14732" y1="76041" x2="14861" y2="75000"/>
                        <a14:backgroundMark x1="14154" y1="80702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5915" y1="82422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4293" y1="73022" x2="14495" y2="74349"/>
                        <a14:backgroundMark x1="15447" y1="80599" x2="15896" y2="83545"/>
                        <a14:backgroundMark x1="14995" y1="78885" x2="15227" y2="80990"/>
                        <a14:backgroundMark x1="13921" y1="69140" x2="14555" y2="74889"/>
                        <a14:backgroundMark x1="14495" y1="74349" x2="14243" y2="72067"/>
                        <a14:backgroundMark x1="37628" y1="80599" x2="40922" y2="80599"/>
                        <a14:backgroundMark x1="58272" y1="80859" x2="59224" y2="81771"/>
                        <a14:backgroundMark x1="48170" y1="84841" x2="48170" y2="86068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426" y1="82552" x2="23939" y2="86198"/>
                        <a14:backgroundMark x1="23719" y1="76042" x2="25476" y2="75911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45586" y1="42248" x2="44876" y2="41667"/>
                        <a14:backgroundMark x1="55857" y1="50651" x2="47576" y2="43876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34114" y1="45313" x2="16911" y2="86068"/>
                        <a14:backgroundMark x1="16179" y1="85677" x2="15959" y2="63411"/>
                        <a14:backgroundMark x1="15959" y1="65885" x2="15007" y2="80729"/>
                        <a14:backgroundMark x1="15007" y1="80729" x2="25329" y2="82943"/>
                        <a14:backgroundMark x1="25329" y1="83333" x2="11859" y2="83984"/>
                        <a14:backgroundMark x1="13397" y1="83984" x2="13397" y2="64193"/>
                        <a14:backgroundMark x1="15593" y1="60026" x2="17350" y2="72526"/>
                        <a14:backgroundMark x1="17350" y1="72526" x2="26354" y2="60677"/>
                        <a14:backgroundMark x1="26354" y1="60677" x2="17862" y2="64844"/>
                        <a14:backgroundMark x1="17862" y1="64844" x2="20059" y2="63151"/>
                        <a14:backgroundMark x1="20278" y1="63411" x2="21230" y2="65234"/>
                        <a14:backgroundMark x1="14422" y1="75911" x2="14202" y2="70052"/>
                        <a14:backgroundMark x1="21230" y1="63802" x2="20864" y2="70703"/>
                        <a14:backgroundMark x1="14202" y1="69010" x2="14202" y2="74870"/>
                        <a14:backgroundMark x1="49302" y1="81090" x2="48798" y2="81538"/>
                        <a14:backgroundMark x1="14422" y1="44010" x2="18668" y2="47135"/>
                        <a14:backgroundMark x1="18668" y1="47786" x2="22182" y2="54427"/>
                        <a14:backgroundMark x1="15007" y1="42188" x2="21376" y2="35677"/>
                        <a14:backgroundMark x1="21376" y1="35677" x2="27086" y2="39844"/>
                        <a14:backgroundMark x1="27086" y1="40104" x2="17350" y2="40495"/>
                        <a14:backgroundMark x1="17350" y1="40495" x2="13616" y2="31510"/>
                        <a14:backgroundMark x1="13616" y1="31510" x2="22548" y2="32813"/>
                        <a14:backgroundMark x1="22548" y1="32813" x2="20425" y2="33854"/>
                        <a14:backgroundMark x1="13836" y1="33203" x2="14422" y2="45313"/>
                        <a14:backgroundMark x1="14422" y1="45313" x2="14788" y2="45052"/>
                        <a14:backgroundMark x1="17716" y1="36328" x2="26574" y2="34896"/>
                        <a14:backgroundMark x1="26574" y1="34896" x2="26135" y2="34896"/>
                        <a14:backgroundMark x1="22182" y1="33203" x2="22987" y2="32552"/>
                        <a14:backgroundMark x1="55637" y1="46745" x2="55051" y2="46745"/>
                        <a14:backgroundMark x1="22182" y1="32813" x2="22767" y2="32813"/>
                        <a14:backgroundMark x1="31772" y1="33854" x2="24597" y2="33203"/>
                        <a14:backgroundMark x1="24597" y1="33203" x2="31552" y2="34375"/>
                        <a14:backgroundMark x1="31552" y1="34375" x2="33163" y2="37760"/>
                        <a14:backgroundMark x1="21230" y1="32552" x2="27086" y2="33594"/>
                        <a14:backgroundMark x1="32796" y1="40104" x2="36310" y2="40104"/>
                        <a14:backgroundMark x1="33968" y1="32813" x2="38067" y2="32813"/>
                        <a14:backgroundMark x1="54905" y1="47786" x2="54319" y2="45052"/>
                        <a14:backgroundMark x1="46869" y1="79133" x2="46486" y2="78776"/>
                        <a14:backgroundMark x1="47804" y1="78125" x2="47804" y2="79167"/>
                        <a14:backgroundMark x1="54466" y1="46745" x2="54466" y2="46745"/>
                        <a14:backgroundMark x1="54466" y1="46745" x2="54466" y2="47786"/>
                        <a14:backgroundMark x1="45315" y1="41797" x2="46852" y2="45313"/>
                        <a14:backgroundMark x1="53734" y1="44661" x2="55051" y2="48438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6282646" y="4570166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8D08609-605E-48F1-9371-9D03DC2842D0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7458" y1="64518" x2="45320" y2="63447"/>
                        <a14:foregroundMark x1="49927" y1="65755" x2="47738" y2="64658"/>
                        <a14:foregroundMark x1="44776" y1="63669" x2="45331" y2="69745"/>
                        <a14:foregroundMark x1="40271" y1="85184" x2="40264" y2="86198"/>
                        <a14:foregroundMark x1="40264" y1="86198" x2="40239" y2="85210"/>
                        <a14:foregroundMark x1="44656" y1="68229" x2="44531" y2="63770"/>
                        <a14:foregroundMark x1="43631" y1="66016" x2="43704" y2="65104"/>
                        <a14:foregroundMark x1="43851" y1="66927" x2="44362" y2="63839"/>
                        <a14:foregroundMark x1="43558" y1="65885" x2="44589" y2="63746"/>
                        <a14:foregroundMark x1="43713" y1="63615" x2="43411" y2="63672"/>
                        <a14:foregroundMark x1="43411" y1="63672" x2="42679" y2="62500"/>
                        <a14:foregroundMark x1="42972" y1="63932" x2="42020" y2="61328"/>
                        <a14:foregroundMark x1="55930" y1="65104" x2="57244" y2="75771"/>
                        <a14:foregroundMark x1="56808" y1="75762" x2="56412" y2="77322"/>
                        <a14:foregroundMark x1="57330" y1="62072" x2="58858" y2="59635"/>
                        <a14:foregroundMark x1="56735" y1="63021" x2="57150" y2="62359"/>
                        <a14:foregroundMark x1="58712" y1="73828" x2="58991" y2="79484"/>
                        <a14:foregroundMark x1="16436" y1="87105" x2="16244" y2="85664"/>
                        <a14:foregroundMark x1="52123" y1="80990" x2="53075" y2="86068"/>
                        <a14:foregroundMark x1="55724" y1="82918" x2="56189" y2="83887"/>
                        <a14:foregroundMark x1="22712" y1="85351" x2="22767" y2="86068"/>
                        <a14:foregroundMark x1="57334" y1="35085" x2="57247" y2="34635"/>
                        <a14:foregroundMark x1="57613" y1="80599" x2="57687" y2="86328"/>
                        <a14:foregroundMark x1="47919" y1="77821" x2="46852" y2="76302"/>
                        <a14:foregroundMark x1="49780" y1="80469" x2="48864" y2="79167"/>
                        <a14:foregroundMark x1="47311" y1="78125" x2="44729" y2="76693"/>
                        <a14:foregroundMark x1="50366" y1="79818" x2="48706" y2="78897"/>
                        <a14:foregroundMark x1="48573" y1="82215" x2="44143" y2="85677"/>
                        <a14:foregroundMark x1="48975" y1="81901" x2="48580" y2="82209"/>
                        <a14:foregroundMark x1="47218" y1="81901" x2="45900" y2="81250"/>
                        <a14:foregroundMark x1="43119" y1="83594" x2="44143" y2="82552"/>
                        <a14:foregroundMark x1="44143" y1="82552" x2="44143" y2="82552"/>
                        <a14:foregroundMark x1="43704" y1="81510" x2="47218" y2="81250"/>
                        <a14:foregroundMark x1="43924" y1="81250" x2="47804" y2="80859"/>
                        <a14:foregroundMark x1="48975" y1="48177" x2="47474" y2="44582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3792" y1="55469" x2="25205" y2="6150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5022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195" y1="74912" x2="41947" y2="75911"/>
                        <a14:backgroundMark x1="44583" y1="74740" x2="44340" y2="74848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813" y1="65885" x2="15081" y2="56380"/>
                        <a14:backgroundMark x1="13543" y1="55599" x2="14868" y2="70443"/>
                        <a14:backgroundMark x1="14723" y1="77120" x2="14241" y2="80504"/>
                        <a14:backgroundMark x1="14857" y1="76182" x2="14807" y2="76531"/>
                        <a14:backgroundMark x1="15081" y1="74609" x2="14934" y2="75639"/>
                        <a14:backgroundMark x1="14732" y1="76041" x2="14861" y2="75000"/>
                        <a14:backgroundMark x1="14154" y1="80702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5915" y1="82422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4293" y1="73022" x2="14495" y2="74349"/>
                        <a14:backgroundMark x1="15447" y1="80599" x2="15896" y2="83545"/>
                        <a14:backgroundMark x1="14995" y1="78885" x2="15227" y2="80990"/>
                        <a14:backgroundMark x1="13921" y1="69140" x2="14555" y2="74889"/>
                        <a14:backgroundMark x1="14495" y1="74349" x2="14243" y2="72067"/>
                        <a14:backgroundMark x1="37628" y1="80599" x2="40922" y2="80599"/>
                        <a14:backgroundMark x1="58272" y1="80859" x2="59224" y2="81771"/>
                        <a14:backgroundMark x1="48170" y1="84841" x2="48170" y2="86068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426" y1="82552" x2="23939" y2="86198"/>
                        <a14:backgroundMark x1="23719" y1="76042" x2="25476" y2="75911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45586" y1="42248" x2="44876" y2="41667"/>
                        <a14:backgroundMark x1="55857" y1="50651" x2="47576" y2="43876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34114" y1="45313" x2="16911" y2="86068"/>
                        <a14:backgroundMark x1="16179" y1="85677" x2="15959" y2="63411"/>
                        <a14:backgroundMark x1="15959" y1="65885" x2="15007" y2="80729"/>
                        <a14:backgroundMark x1="15007" y1="80729" x2="25329" y2="82943"/>
                        <a14:backgroundMark x1="25329" y1="83333" x2="11859" y2="83984"/>
                        <a14:backgroundMark x1="13397" y1="83984" x2="13397" y2="64193"/>
                        <a14:backgroundMark x1="15593" y1="60026" x2="17350" y2="72526"/>
                        <a14:backgroundMark x1="17350" y1="72526" x2="26354" y2="60677"/>
                        <a14:backgroundMark x1="26354" y1="60677" x2="17862" y2="64844"/>
                        <a14:backgroundMark x1="17862" y1="64844" x2="20059" y2="63151"/>
                        <a14:backgroundMark x1="20278" y1="63411" x2="21230" y2="65234"/>
                        <a14:backgroundMark x1="14422" y1="75911" x2="14202" y2="70052"/>
                        <a14:backgroundMark x1="21230" y1="63802" x2="20864" y2="70703"/>
                        <a14:backgroundMark x1="14202" y1="69010" x2="14202" y2="74870"/>
                        <a14:backgroundMark x1="49302" y1="81090" x2="48798" y2="81538"/>
                        <a14:backgroundMark x1="14422" y1="44010" x2="18668" y2="47135"/>
                        <a14:backgroundMark x1="18668" y1="47786" x2="22182" y2="54427"/>
                        <a14:backgroundMark x1="15007" y1="42188" x2="21376" y2="35677"/>
                        <a14:backgroundMark x1="21376" y1="35677" x2="27086" y2="39844"/>
                        <a14:backgroundMark x1="27086" y1="40104" x2="17350" y2="40495"/>
                        <a14:backgroundMark x1="17350" y1="40495" x2="13616" y2="31510"/>
                        <a14:backgroundMark x1="13616" y1="31510" x2="22548" y2="32813"/>
                        <a14:backgroundMark x1="22548" y1="32813" x2="20425" y2="33854"/>
                        <a14:backgroundMark x1="13836" y1="33203" x2="14422" y2="45313"/>
                        <a14:backgroundMark x1="14422" y1="45313" x2="14788" y2="45052"/>
                        <a14:backgroundMark x1="17716" y1="36328" x2="26574" y2="34896"/>
                        <a14:backgroundMark x1="26574" y1="34896" x2="26135" y2="34896"/>
                        <a14:backgroundMark x1="22182" y1="33203" x2="22987" y2="32552"/>
                        <a14:backgroundMark x1="55637" y1="46745" x2="55051" y2="46745"/>
                        <a14:backgroundMark x1="22182" y1="32813" x2="22767" y2="32813"/>
                        <a14:backgroundMark x1="31772" y1="33854" x2="24597" y2="33203"/>
                        <a14:backgroundMark x1="24597" y1="33203" x2="31552" y2="34375"/>
                        <a14:backgroundMark x1="31552" y1="34375" x2="33163" y2="37760"/>
                        <a14:backgroundMark x1="21230" y1="32552" x2="27086" y2="33594"/>
                        <a14:backgroundMark x1="32796" y1="40104" x2="36310" y2="40104"/>
                        <a14:backgroundMark x1="33968" y1="32813" x2="38067" y2="32813"/>
                        <a14:backgroundMark x1="54905" y1="47786" x2="54319" y2="45052"/>
                        <a14:backgroundMark x1="46869" y1="79133" x2="46486" y2="78776"/>
                        <a14:backgroundMark x1="47804" y1="78125" x2="47804" y2="79167"/>
                        <a14:backgroundMark x1="54466" y1="46745" x2="54466" y2="46745"/>
                        <a14:backgroundMark x1="54466" y1="46745" x2="54466" y2="47786"/>
                        <a14:backgroundMark x1="45315" y1="41797" x2="46852" y2="45313"/>
                        <a14:backgroundMark x1="53734" y1="44661" x2="55051" y2="48438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6551094" y="4030816"/>
            <a:ext cx="4073198" cy="27218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2F9CD1-E358-40BF-9890-A46A76C7301E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7344" b="64974" l="32943" r="49195">
                        <a14:foregroundMark x1="33529" y1="42578" x2="33089" y2="36719"/>
                        <a14:foregroundMark x1="39312" y1="62630" x2="44583" y2="63672"/>
                        <a14:foregroundMark x1="47072" y1="45443" x2="49195" y2="43750"/>
                        <a14:foregroundMark x1="43704" y1="30729" x2="43924" y2="29948"/>
                        <a14:foregroundMark x1="44557" y1="30890" x2="45900" y2="27865"/>
                        <a14:foregroundMark x1="42899" y1="29818" x2="43765" y2="27352"/>
                        <a14:foregroundMark x1="46406" y1="33081" x2="47804" y2="31380"/>
                        <a14:foregroundMark x1="41728" y1="44531" x2="39458" y2="46224"/>
                        <a14:foregroundMark x1="38873" y1="46224" x2="39458" y2="41667"/>
                        <a14:foregroundMark x1="37848" y1="43229" x2="40190" y2="41276"/>
                        <a14:foregroundMark x1="40190" y1="62891" x2="45461" y2="64974"/>
                        <a14:foregroundMark x1="45461" y1="64974" x2="45754" y2="60156"/>
                        <a14:foregroundMark x1="45754" y1="60417" x2="47804" y2="60156"/>
                        <a14:foregroundMark x1="38653" y1="45052" x2="40410" y2="42839"/>
                        <a14:foregroundMark x1="47511" y1="35677" x2="47584" y2="34375"/>
                        <a14:foregroundMark x1="48023" y1="33203" x2="48243" y2="32552"/>
                        <a14:foregroundMark x1="46193" y1="29688" x2="47145" y2="28646"/>
                        <a14:foregroundMark x1="44802" y1="30208" x2="45681" y2="29036"/>
                        <a14:foregroundMark x1="43704" y1="29297" x2="44510" y2="27344"/>
                        <a14:backgroundMark x1="47511" y1="64583" x2="49122" y2="65234"/>
                        <a14:backgroundMark x1="49195" y1="65495" x2="47461" y2="61158"/>
                        <a14:backgroundMark x1="49122" y1="33073" x2="49414" y2="35026"/>
                        <a14:backgroundMark x1="44538" y1="29899" x2="45150" y2="28810"/>
                        <a14:backgroundMark x1="46999" y1="30599" x2="47731" y2="29297"/>
                        <a14:backgroundMark x1="46413" y1="31771" x2="48609" y2="27865"/>
                        <a14:backgroundMark x1="43192" y1="29948" x2="44074" y2="27647"/>
                        <a14:backgroundMark x1="44070" y1="30990" x2="45652" y2="26861"/>
                        <a14:backgroundMark x1="32796" y1="35417" x2="42533" y2="27865"/>
                        <a14:backgroundMark x1="46120" y1="32552" x2="48023" y2="28516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 l="31702" t="23891" r="50566" b="32531"/>
          <a:stretch/>
        </p:blipFill>
        <p:spPr bwMode="auto">
          <a:xfrm rot="10800000" flipH="1" flipV="1">
            <a:off x="9921795" y="4776476"/>
            <a:ext cx="1506366" cy="20815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E3314BF-A588-48EF-B079-3C562E9C4CA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7458" y1="64518" x2="45320" y2="63447"/>
                        <a14:foregroundMark x1="49927" y1="65755" x2="47738" y2="64658"/>
                        <a14:foregroundMark x1="44776" y1="63669" x2="45331" y2="69745"/>
                        <a14:foregroundMark x1="40271" y1="85184" x2="40264" y2="86198"/>
                        <a14:foregroundMark x1="40264" y1="86198" x2="40239" y2="85210"/>
                        <a14:foregroundMark x1="44656" y1="68229" x2="44531" y2="63770"/>
                        <a14:foregroundMark x1="43631" y1="66016" x2="43704" y2="65104"/>
                        <a14:foregroundMark x1="43851" y1="66927" x2="44362" y2="63839"/>
                        <a14:foregroundMark x1="43558" y1="65885" x2="44589" y2="63746"/>
                        <a14:foregroundMark x1="43713" y1="63615" x2="43411" y2="63672"/>
                        <a14:foregroundMark x1="43411" y1="63672" x2="42679" y2="62500"/>
                        <a14:foregroundMark x1="42972" y1="63932" x2="42020" y2="61328"/>
                        <a14:foregroundMark x1="55930" y1="65104" x2="57244" y2="75771"/>
                        <a14:foregroundMark x1="56808" y1="75762" x2="56412" y2="77322"/>
                        <a14:foregroundMark x1="57330" y1="62072" x2="58858" y2="59635"/>
                        <a14:foregroundMark x1="56735" y1="63021" x2="57150" y2="62359"/>
                        <a14:foregroundMark x1="58712" y1="73828" x2="58991" y2="79484"/>
                        <a14:foregroundMark x1="16436" y1="87105" x2="16244" y2="85664"/>
                        <a14:foregroundMark x1="52123" y1="80990" x2="53075" y2="86068"/>
                        <a14:foregroundMark x1="55724" y1="82918" x2="56189" y2="83887"/>
                        <a14:foregroundMark x1="22712" y1="85351" x2="22767" y2="86068"/>
                        <a14:foregroundMark x1="57334" y1="35085" x2="57247" y2="34635"/>
                        <a14:foregroundMark x1="54473" y1="47654" x2="54385" y2="46008"/>
                        <a14:foregroundMark x1="57613" y1="80599" x2="57687" y2="86328"/>
                        <a14:foregroundMark x1="47919" y1="77821" x2="46852" y2="76302"/>
                        <a14:foregroundMark x1="49780" y1="80469" x2="48864" y2="79167"/>
                        <a14:foregroundMark x1="47311" y1="78125" x2="44729" y2="76693"/>
                        <a14:foregroundMark x1="50366" y1="79818" x2="48706" y2="78897"/>
                        <a14:foregroundMark x1="48573" y1="82215" x2="44143" y2="85677"/>
                        <a14:foregroundMark x1="48975" y1="81901" x2="48580" y2="82209"/>
                        <a14:foregroundMark x1="47218" y1="81901" x2="45900" y2="81250"/>
                        <a14:foregroundMark x1="43119" y1="83594" x2="44143" y2="82552"/>
                        <a14:foregroundMark x1="44143" y1="82552" x2="44143" y2="82552"/>
                        <a14:foregroundMark x1="43704" y1="81510" x2="47218" y2="81250"/>
                        <a14:foregroundMark x1="43924" y1="81250" x2="47804" y2="80859"/>
                        <a14:foregroundMark x1="48975" y1="48177" x2="47072" y2="43620"/>
                        <a14:foregroundMark x1="47072" y1="43620" x2="45900" y2="43229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3792" y1="55469" x2="25205" y2="6150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5022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195" y1="74912" x2="41947" y2="75911"/>
                        <a14:backgroundMark x1="44583" y1="74740" x2="44340" y2="74848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813" y1="65885" x2="15081" y2="56380"/>
                        <a14:backgroundMark x1="13543" y1="55599" x2="14868" y2="70443"/>
                        <a14:backgroundMark x1="14723" y1="77120" x2="14241" y2="80504"/>
                        <a14:backgroundMark x1="14857" y1="76182" x2="14807" y2="76531"/>
                        <a14:backgroundMark x1="15081" y1="74609" x2="14934" y2="75639"/>
                        <a14:backgroundMark x1="14732" y1="76041" x2="14861" y2="75000"/>
                        <a14:backgroundMark x1="14154" y1="80702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5915" y1="82422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4293" y1="73022" x2="14495" y2="74349"/>
                        <a14:backgroundMark x1="15447" y1="80599" x2="15896" y2="83545"/>
                        <a14:backgroundMark x1="14995" y1="78885" x2="15227" y2="80990"/>
                        <a14:backgroundMark x1="13921" y1="69140" x2="14555" y2="74889"/>
                        <a14:backgroundMark x1="14495" y1="74349" x2="14243" y2="72067"/>
                        <a14:backgroundMark x1="37628" y1="80599" x2="40922" y2="80599"/>
                        <a14:backgroundMark x1="58272" y1="80859" x2="59224" y2="81771"/>
                        <a14:backgroundMark x1="48170" y1="84841" x2="48170" y2="86068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426" y1="82552" x2="23939" y2="86198"/>
                        <a14:backgroundMark x1="23719" y1="76042" x2="25476" y2="75911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45586" y1="42248" x2="44876" y2="41667"/>
                        <a14:backgroundMark x1="55857" y1="50651" x2="47576" y2="43876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34114" y1="45313" x2="16911" y2="86068"/>
                        <a14:backgroundMark x1="16179" y1="85677" x2="15959" y2="63411"/>
                        <a14:backgroundMark x1="15959" y1="65885" x2="15007" y2="80729"/>
                        <a14:backgroundMark x1="15007" y1="80729" x2="25329" y2="82943"/>
                        <a14:backgroundMark x1="25329" y1="83333" x2="11859" y2="83984"/>
                        <a14:backgroundMark x1="13397" y1="83984" x2="13397" y2="64193"/>
                        <a14:backgroundMark x1="15593" y1="60026" x2="17350" y2="72526"/>
                        <a14:backgroundMark x1="17350" y1="72526" x2="26354" y2="60677"/>
                        <a14:backgroundMark x1="26354" y1="60677" x2="17862" y2="64844"/>
                        <a14:backgroundMark x1="17862" y1="64844" x2="20059" y2="63151"/>
                        <a14:backgroundMark x1="20278" y1="63411" x2="21230" y2="65234"/>
                        <a14:backgroundMark x1="14422" y1="75911" x2="14202" y2="70052"/>
                        <a14:backgroundMark x1="21230" y1="63802" x2="20864" y2="70703"/>
                        <a14:backgroundMark x1="14202" y1="69010" x2="14202" y2="74870"/>
                        <a14:backgroundMark x1="49302" y1="81090" x2="48798" y2="81538"/>
                        <a14:backgroundMark x1="14422" y1="44010" x2="18668" y2="47135"/>
                        <a14:backgroundMark x1="18668" y1="47786" x2="22182" y2="54427"/>
                        <a14:backgroundMark x1="15007" y1="42188" x2="21376" y2="35677"/>
                        <a14:backgroundMark x1="21376" y1="35677" x2="27086" y2="39844"/>
                        <a14:backgroundMark x1="27086" y1="40104" x2="17350" y2="40495"/>
                        <a14:backgroundMark x1="17350" y1="40495" x2="13616" y2="31510"/>
                        <a14:backgroundMark x1="13616" y1="31510" x2="22548" y2="32813"/>
                        <a14:backgroundMark x1="22548" y1="32813" x2="20425" y2="33854"/>
                        <a14:backgroundMark x1="13836" y1="33203" x2="14422" y2="45313"/>
                        <a14:backgroundMark x1="14422" y1="45313" x2="14788" y2="45052"/>
                        <a14:backgroundMark x1="17716" y1="36328" x2="26574" y2="34896"/>
                        <a14:backgroundMark x1="26574" y1="34896" x2="26135" y2="34896"/>
                        <a14:backgroundMark x1="22182" y1="33203" x2="22987" y2="32552"/>
                        <a14:backgroundMark x1="55637" y1="46745" x2="55051" y2="46745"/>
                        <a14:backgroundMark x1="22182" y1="32813" x2="22767" y2="32813"/>
                        <a14:backgroundMark x1="31772" y1="33854" x2="24597" y2="33203"/>
                        <a14:backgroundMark x1="24597" y1="33203" x2="31552" y2="34375"/>
                        <a14:backgroundMark x1="31552" y1="34375" x2="33163" y2="37760"/>
                        <a14:backgroundMark x1="21230" y1="32552" x2="27086" y2="33594"/>
                        <a14:backgroundMark x1="32796" y1="40104" x2="36310" y2="40104"/>
                        <a14:backgroundMark x1="33968" y1="32813" x2="38067" y2="32813"/>
                        <a14:backgroundMark x1="54905" y1="47786" x2="54319" y2="45052"/>
                        <a14:backgroundMark x1="46869" y1="79133" x2="46486" y2="78776"/>
                        <a14:backgroundMark x1="47804" y1="78125" x2="47804" y2="79167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8796864" y="4570166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AC8C2CB-6891-45D7-A88C-522D8590863A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0271" y1="85184" x2="40264" y2="86198"/>
                        <a14:foregroundMark x1="40264" y1="86198" x2="40239" y2="85210"/>
                        <a14:foregroundMark x1="15447" y1="70443" x2="15447" y2="73568"/>
                        <a14:foregroundMark x1="15547" y1="81114" x2="13836" y2="85026"/>
                        <a14:foregroundMark x1="16179" y1="63411" x2="16179" y2="61177"/>
                        <a14:foregroundMark x1="24890" y1="62630" x2="26135" y2="61328"/>
                        <a14:foregroundMark x1="25769" y1="61458" x2="24890" y2="62500"/>
                        <a14:foregroundMark x1="24890" y1="62500" x2="25622" y2="62240"/>
                        <a14:foregroundMark x1="25549" y1="62240" x2="25256" y2="62630"/>
                        <a14:foregroundMark x1="25037" y1="62240" x2="26432" y2="61310"/>
                        <a14:foregroundMark x1="15813" y1="82422" x2="14861" y2="75260"/>
                        <a14:foregroundMark x1="15447" y1="81250" x2="13763" y2="70313"/>
                        <a14:foregroundMark x1="22328" y1="80339" x2="22767" y2="86068"/>
                        <a14:foregroundMark x1="57677" y1="85576" x2="57687" y2="86328"/>
                        <a14:foregroundMark x1="20864" y1="67708" x2="20937" y2="64844"/>
                        <a14:foregroundMark x1="20937" y1="64844" x2="21523" y2="61719"/>
                        <a14:foregroundMark x1="19766" y1="65495" x2="20498" y2="63281"/>
                        <a14:foregroundMark x1="23865" y1="78125" x2="25802" y2="77484"/>
                        <a14:foregroundMark x1="24671" y1="82292" x2="24671" y2="86068"/>
                        <a14:foregroundMark x1="24817" y1="82682" x2="26574" y2="85026"/>
                        <a14:foregroundMark x1="16252" y1="63151" x2="16252" y2="67708"/>
                        <a14:foregroundMark x1="15447" y1="71875" x2="15081" y2="58984"/>
                        <a14:foregroundMark x1="14861" y1="76042" x2="14056" y2="58984"/>
                        <a14:foregroundMark x1="14056" y1="59375" x2="14129" y2="71094"/>
                        <a14:foregroundMark x1="14129" y1="71094" x2="14641" y2="74219"/>
                        <a14:foregroundMark x1="14641" y1="74219" x2="14641" y2="74219"/>
                        <a14:foregroundMark x1="14861" y1="74609" x2="14861" y2="75260"/>
                        <a14:foregroundMark x1="14861" y1="75260" x2="14861" y2="75260"/>
                        <a14:foregroundMark x1="22840" y1="62760" x2="24085" y2="60026"/>
                        <a14:foregroundMark x1="15081" y1="81641" x2="13690" y2="81641"/>
                        <a14:foregroundMark x1="15227" y1="80859" x2="13470" y2="79557"/>
                        <a14:foregroundMark x1="13470" y1="79557" x2="13909" y2="81901"/>
                        <a14:foregroundMark x1="16032" y1="82292" x2="16032" y2="85807"/>
                        <a14:foregroundMark x1="14641" y1="78776" x2="14495" y2="75651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4467" y1="58354" x2="25205" y2="61509"/>
                        <a14:backgroundMark x1="23792" y1="55469" x2="24438" y2="5822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3489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583" y1="74740" x2="41947" y2="75911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300" y1="59234" x2="15081" y2="56380"/>
                        <a14:backgroundMark x1="15428" y1="60896" x2="15309" y2="59350"/>
                        <a14:backgroundMark x1="15602" y1="63151" x2="15476" y2="61513"/>
                        <a14:backgroundMark x1="13682" y1="57157" x2="13880" y2="59379"/>
                        <a14:backgroundMark x1="13543" y1="55599" x2="13646" y2="56757"/>
                        <a14:backgroundMark x1="14723" y1="77120" x2="14241" y2="80504"/>
                        <a14:backgroundMark x1="14857" y1="76182" x2="14807" y2="76531"/>
                        <a14:backgroundMark x1="14732" y1="76041" x2="14861" y2="75000"/>
                        <a14:backgroundMark x1="14403" y1="78694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6890" y1="82724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5447" y1="80599" x2="15705" y2="82292"/>
                        <a14:backgroundMark x1="37628" y1="80599" x2="40922" y2="80599"/>
                        <a14:backgroundMark x1="58272" y1="80859" x2="59224" y2="81771"/>
                        <a14:backgroundMark x1="48170" y1="83724" x2="48170" y2="86068"/>
                        <a14:backgroundMark x1="48609" y1="82943" x2="48243" y2="84505"/>
                        <a14:backgroundMark x1="45974" y1="84896" x2="45900" y2="85807"/>
                        <a14:backgroundMark x1="46779" y1="80859" x2="44714" y2="81291"/>
                        <a14:backgroundMark x1="43694" y1="84484" x2="43338" y2="85026"/>
                        <a14:backgroundMark x1="48609" y1="82161" x2="48609" y2="82943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719" y1="76042" x2="24553" y2="75980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44802" y1="82943" x2="43558" y2="84115"/>
                        <a14:backgroundMark x1="46193" y1="84896" x2="46120" y2="86068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55857" y1="50651" x2="44876" y2="41667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24369" y1="58785" x2="31040" y2="58333"/>
                        <a14:backgroundMark x1="15666" y1="59375" x2="24179" y2="58798"/>
                        <a14:backgroundMark x1="31040" y1="58333" x2="39019" y2="52214"/>
                        <a14:backgroundMark x1="39019" y1="52214" x2="42972" y2="40625"/>
                        <a14:backgroundMark x1="42972" y1="40625" x2="51171" y2="40234"/>
                        <a14:backgroundMark x1="51171" y1="40234" x2="57394" y2="45313"/>
                        <a14:backgroundMark x1="57394" y1="45313" x2="58272" y2="46745"/>
                        <a14:backgroundMark x1="48682" y1="44401" x2="48682" y2="57682"/>
                        <a14:backgroundMark x1="48682" y1="57682" x2="42679" y2="64714"/>
                        <a14:backgroundMark x1="42679" y1="64714" x2="49048" y2="82943"/>
                        <a14:backgroundMark x1="41288" y1="60677" x2="55344" y2="73698"/>
                        <a14:backgroundMark x1="55344" y1="73698" x2="56296" y2="78125"/>
                        <a14:backgroundMark x1="56296" y1="75651" x2="52196" y2="51042"/>
                        <a14:backgroundMark x1="52635" y1="52734" x2="57028" y2="67839"/>
                        <a14:backgroundMark x1="57028" y1="67839" x2="58492" y2="79167"/>
                        <a14:backgroundMark x1="58492" y1="79167" x2="58492" y2="55208"/>
                        <a14:backgroundMark x1="57101" y1="60026" x2="57101" y2="65625"/>
                        <a14:backgroundMark x1="57101" y1="63151" x2="53221" y2="65625"/>
                        <a14:backgroundMark x1="42826" y1="83984" x2="52196" y2="83984"/>
                        <a14:backgroundMark x1="52196" y1="83984" x2="50659" y2="82682"/>
                        <a14:backgroundMark x1="48097" y1="65234" x2="53075" y2="76563"/>
                        <a14:backgroundMark x1="53075" y1="76563" x2="53807" y2="84766"/>
                        <a14:backgroundMark x1="54173" y1="84766" x2="55564" y2="81641"/>
                        <a14:backgroundMark x1="55564" y1="81901" x2="56735" y2="83984"/>
                        <a14:backgroundMark x1="57687" y1="85807" x2="57687" y2="77474"/>
                        <a14:backgroundMark x1="57687" y1="77474" x2="57687" y2="85026"/>
                        <a14:backgroundMark x1="57687" y1="85026" x2="57906" y2="79167"/>
                        <a14:backgroundMark x1="44802" y1="66927" x2="45168" y2="70443"/>
                        <a14:backgroundMark x1="54539" y1="46094" x2="54539" y2="51302"/>
                        <a14:backgroundMark x1="25256" y1="79167" x2="26574" y2="78776"/>
                        <a14:backgroundMark x1="26574" y1="78776" x2="26574" y2="78776"/>
                        <a14:backgroundMark x1="18375" y1="78776" x2="18375" y2="78776"/>
                        <a14:backgroundMark x1="20132" y1="79557" x2="20132" y2="79557"/>
                        <a14:backgroundMark x1="16911" y1="42448" x2="23499" y2="36979"/>
                        <a14:backgroundMark x1="23499" y1="36979" x2="25476" y2="38281"/>
                        <a14:backgroundMark x1="13982" y1="46224" x2="20278" y2="51042"/>
                        <a14:backgroundMark x1="20278" y1="51042" x2="23646" y2="40365"/>
                        <a14:backgroundMark x1="23646" y1="40365" x2="23939" y2="31250"/>
                        <a14:backgroundMark x1="20425" y1="42448" x2="27160" y2="41016"/>
                        <a14:backgroundMark x1="27160" y1="41016" x2="29209" y2="41406"/>
                        <a14:backgroundMark x1="24524" y1="39323" x2="13616" y2="34766"/>
                        <a14:backgroundMark x1="21376" y1="54948" x2="17130" y2="45313"/>
                        <a14:backgroundMark x1="17130" y1="45313" x2="14788" y2="35417"/>
                        <a14:backgroundMark x1="16911" y1="38542" x2="21230" y2="52865"/>
                        <a14:backgroundMark x1="15520" y1="45573" x2="14348" y2="33594"/>
                        <a14:backgroundMark x1="14348" y1="33594" x2="14202" y2="33333"/>
                        <a14:backgroundMark x1="14202" y1="33333" x2="14348" y2="47266"/>
                        <a14:backgroundMark x1="14568" y1="40365" x2="21157" y2="32292"/>
                        <a14:backgroundMark x1="21157" y1="32292" x2="22914" y2="43750"/>
                        <a14:backgroundMark x1="22914" y1="43750" x2="21010" y2="56120"/>
                        <a14:backgroundMark x1="21010" y1="56120" x2="15739" y2="39583"/>
                        <a14:backgroundMark x1="15739" y1="39583" x2="13763" y2="33333"/>
                        <a14:backgroundMark x1="21816" y1="33984" x2="23353" y2="32943"/>
                        <a14:backgroundMark x1="14788" y1="41406" x2="17277" y2="42057"/>
                        <a14:backgroundMark x1="22401" y1="33984" x2="23572" y2="33724"/>
                        <a14:backgroundMark x1="17496" y1="70573" x2="17496" y2="72656"/>
                        <a14:backgroundMark x1="20205" y1="79557" x2="20205" y2="79557"/>
                        <a14:backgroundMark x1="20425" y1="79557" x2="20425" y2="79557"/>
                        <a14:backgroundMark x1="20425" y1="78906" x2="20425" y2="78906"/>
                        <a14:backgroundMark x1="39824" y1="83203" x2="48829" y2="83594"/>
                        <a14:backgroundMark x1="48829" y1="83594" x2="53367" y2="82161"/>
                        <a14:backgroundMark x1="57467" y1="35938" x2="57467" y2="41146"/>
                        <a14:backgroundMark x1="33382" y1="37630" x2="34187" y2="43620"/>
                        <a14:backgroundMark x1="33382" y1="33203" x2="36310" y2="32161"/>
                        <a14:backgroundMark x1="40849" y1="84635" x2="55930" y2="84635"/>
                        <a14:backgroundMark x1="55930" y1="84635" x2="41288" y2="83594"/>
                        <a14:backgroundMark x1="41288" y1="83594" x2="48097" y2="79818"/>
                        <a14:backgroundMark x1="48097" y1="79818" x2="54685" y2="81641"/>
                        <a14:backgroundMark x1="54685" y1="81641" x2="40996" y2="82292"/>
                        <a14:backgroundMark x1="40996" y1="82292" x2="55783" y2="83203"/>
                        <a14:backgroundMark x1="55783" y1="83203" x2="48829" y2="82292"/>
                        <a14:backgroundMark x1="48829" y1="82292" x2="55857" y2="80859"/>
                        <a14:backgroundMark x1="55857" y1="80859" x2="58199" y2="83594"/>
                        <a14:backgroundMark x1="57613" y1="34245" x2="57028" y2="34896"/>
                        <a14:backgroundMark x1="58785" y1="57552" x2="59370" y2="82813"/>
                        <a14:backgroundMark x1="59370" y1="82813" x2="58785" y2="57943"/>
                        <a14:backgroundMark x1="58785" y1="57943" x2="58785" y2="57943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74796" y="3604728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1C4F8A7-5044-4DC0-A37C-627EBEDC9CB5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0271" y1="85184" x2="40264" y2="86198"/>
                        <a14:foregroundMark x1="40264" y1="86198" x2="40239" y2="85210"/>
                        <a14:foregroundMark x1="15447" y1="70443" x2="15447" y2="73568"/>
                        <a14:foregroundMark x1="15547" y1="81114" x2="13836" y2="85026"/>
                        <a14:foregroundMark x1="16179" y1="63411" x2="16179" y2="61177"/>
                        <a14:foregroundMark x1="24890" y1="62630" x2="26135" y2="61328"/>
                        <a14:foregroundMark x1="25769" y1="61458" x2="24890" y2="62500"/>
                        <a14:foregroundMark x1="24890" y1="62500" x2="25622" y2="62240"/>
                        <a14:foregroundMark x1="25549" y1="62240" x2="25256" y2="62630"/>
                        <a14:foregroundMark x1="25037" y1="62240" x2="26432" y2="61310"/>
                        <a14:foregroundMark x1="15813" y1="82422" x2="14861" y2="75260"/>
                        <a14:foregroundMark x1="15447" y1="81250" x2="13763" y2="70313"/>
                        <a14:foregroundMark x1="22328" y1="80339" x2="22767" y2="86068"/>
                        <a14:foregroundMark x1="57677" y1="85576" x2="57687" y2="86328"/>
                        <a14:foregroundMark x1="20864" y1="67708" x2="20937" y2="64844"/>
                        <a14:foregroundMark x1="20937" y1="64844" x2="21523" y2="61719"/>
                        <a14:foregroundMark x1="19766" y1="65495" x2="20498" y2="63281"/>
                        <a14:foregroundMark x1="23865" y1="78125" x2="25802" y2="77484"/>
                        <a14:foregroundMark x1="24671" y1="82292" x2="24671" y2="86068"/>
                        <a14:foregroundMark x1="24817" y1="82682" x2="26574" y2="85026"/>
                        <a14:foregroundMark x1="16252" y1="63151" x2="16252" y2="67708"/>
                        <a14:foregroundMark x1="15447" y1="71875" x2="15081" y2="58984"/>
                        <a14:foregroundMark x1="14861" y1="76042" x2="14056" y2="58984"/>
                        <a14:foregroundMark x1="14056" y1="59375" x2="14129" y2="71094"/>
                        <a14:foregroundMark x1="14129" y1="71094" x2="14641" y2="74219"/>
                        <a14:foregroundMark x1="14641" y1="74219" x2="14641" y2="74219"/>
                        <a14:foregroundMark x1="14861" y1="74609" x2="14861" y2="75260"/>
                        <a14:foregroundMark x1="14861" y1="75260" x2="14861" y2="75260"/>
                        <a14:foregroundMark x1="22840" y1="62760" x2="24085" y2="60026"/>
                        <a14:foregroundMark x1="15081" y1="81641" x2="13690" y2="81641"/>
                        <a14:foregroundMark x1="15227" y1="80859" x2="13470" y2="79557"/>
                        <a14:foregroundMark x1="13470" y1="79557" x2="13909" y2="81901"/>
                        <a14:foregroundMark x1="16032" y1="82292" x2="16032" y2="85807"/>
                        <a14:foregroundMark x1="14641" y1="78776" x2="14495" y2="75651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4467" y1="58354" x2="25205" y2="61509"/>
                        <a14:backgroundMark x1="23792" y1="55469" x2="24438" y2="5822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3489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583" y1="74740" x2="41947" y2="75911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300" y1="59234" x2="15081" y2="56380"/>
                        <a14:backgroundMark x1="15428" y1="60896" x2="15309" y2="59350"/>
                        <a14:backgroundMark x1="15602" y1="63151" x2="15476" y2="61513"/>
                        <a14:backgroundMark x1="13682" y1="57157" x2="13880" y2="59379"/>
                        <a14:backgroundMark x1="13543" y1="55599" x2="13646" y2="56757"/>
                        <a14:backgroundMark x1="14723" y1="77120" x2="14241" y2="80504"/>
                        <a14:backgroundMark x1="14857" y1="76182" x2="14807" y2="76531"/>
                        <a14:backgroundMark x1="14732" y1="76041" x2="14861" y2="75000"/>
                        <a14:backgroundMark x1="14403" y1="78694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6890" y1="82724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5447" y1="80599" x2="15705" y2="82292"/>
                        <a14:backgroundMark x1="37628" y1="80599" x2="40922" y2="80599"/>
                        <a14:backgroundMark x1="58272" y1="80859" x2="59224" y2="81771"/>
                        <a14:backgroundMark x1="48170" y1="83724" x2="48170" y2="86068"/>
                        <a14:backgroundMark x1="48609" y1="82943" x2="48243" y2="84505"/>
                        <a14:backgroundMark x1="45974" y1="84896" x2="45900" y2="85807"/>
                        <a14:backgroundMark x1="46779" y1="80859" x2="44714" y2="81291"/>
                        <a14:backgroundMark x1="43694" y1="84484" x2="43338" y2="85026"/>
                        <a14:backgroundMark x1="48609" y1="82161" x2="48609" y2="82943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719" y1="76042" x2="24553" y2="75980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44802" y1="82943" x2="43558" y2="84115"/>
                        <a14:backgroundMark x1="46193" y1="84896" x2="46120" y2="86068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55857" y1="50651" x2="44876" y2="41667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24369" y1="58785" x2="31040" y2="58333"/>
                        <a14:backgroundMark x1="15666" y1="59375" x2="24179" y2="58798"/>
                        <a14:backgroundMark x1="31040" y1="58333" x2="39019" y2="52214"/>
                        <a14:backgroundMark x1="39019" y1="52214" x2="42972" y2="40625"/>
                        <a14:backgroundMark x1="42972" y1="40625" x2="51171" y2="40234"/>
                        <a14:backgroundMark x1="51171" y1="40234" x2="57394" y2="45313"/>
                        <a14:backgroundMark x1="57394" y1="45313" x2="58272" y2="46745"/>
                        <a14:backgroundMark x1="48682" y1="44401" x2="48682" y2="57682"/>
                        <a14:backgroundMark x1="48682" y1="57682" x2="42679" y2="64714"/>
                        <a14:backgroundMark x1="42679" y1="64714" x2="49048" y2="82943"/>
                        <a14:backgroundMark x1="41288" y1="60677" x2="55344" y2="73698"/>
                        <a14:backgroundMark x1="55344" y1="73698" x2="56296" y2="78125"/>
                        <a14:backgroundMark x1="56296" y1="75651" x2="52196" y2="51042"/>
                        <a14:backgroundMark x1="52635" y1="52734" x2="57028" y2="67839"/>
                        <a14:backgroundMark x1="57028" y1="67839" x2="58492" y2="79167"/>
                        <a14:backgroundMark x1="58492" y1="79167" x2="58492" y2="55208"/>
                        <a14:backgroundMark x1="57101" y1="60026" x2="57101" y2="65625"/>
                        <a14:backgroundMark x1="57101" y1="63151" x2="53221" y2="65625"/>
                        <a14:backgroundMark x1="42826" y1="83984" x2="52196" y2="83984"/>
                        <a14:backgroundMark x1="52196" y1="83984" x2="50659" y2="82682"/>
                        <a14:backgroundMark x1="48097" y1="65234" x2="53075" y2="76563"/>
                        <a14:backgroundMark x1="53075" y1="76563" x2="53807" y2="84766"/>
                        <a14:backgroundMark x1="54173" y1="84766" x2="55564" y2="81641"/>
                        <a14:backgroundMark x1="55564" y1="81901" x2="56735" y2="83984"/>
                        <a14:backgroundMark x1="57687" y1="85807" x2="57687" y2="77474"/>
                        <a14:backgroundMark x1="57687" y1="77474" x2="57687" y2="85026"/>
                        <a14:backgroundMark x1="57687" y1="85026" x2="57906" y2="79167"/>
                        <a14:backgroundMark x1="44802" y1="66927" x2="45168" y2="70443"/>
                        <a14:backgroundMark x1="54539" y1="46094" x2="54539" y2="51302"/>
                        <a14:backgroundMark x1="25256" y1="79167" x2="26574" y2="78776"/>
                        <a14:backgroundMark x1="26574" y1="78776" x2="26574" y2="78776"/>
                        <a14:backgroundMark x1="18375" y1="78776" x2="18375" y2="78776"/>
                        <a14:backgroundMark x1="20132" y1="79557" x2="20132" y2="79557"/>
                        <a14:backgroundMark x1="16911" y1="42448" x2="23499" y2="36979"/>
                        <a14:backgroundMark x1="23499" y1="36979" x2="25476" y2="38281"/>
                        <a14:backgroundMark x1="13982" y1="46224" x2="20278" y2="51042"/>
                        <a14:backgroundMark x1="20278" y1="51042" x2="23646" y2="40365"/>
                        <a14:backgroundMark x1="23646" y1="40365" x2="23939" y2="31250"/>
                        <a14:backgroundMark x1="20425" y1="42448" x2="27160" y2="41016"/>
                        <a14:backgroundMark x1="27160" y1="41016" x2="29209" y2="41406"/>
                        <a14:backgroundMark x1="24524" y1="39323" x2="13616" y2="34766"/>
                        <a14:backgroundMark x1="21376" y1="54948" x2="17130" y2="45313"/>
                        <a14:backgroundMark x1="17130" y1="45313" x2="14788" y2="35417"/>
                        <a14:backgroundMark x1="16911" y1="38542" x2="21230" y2="52865"/>
                        <a14:backgroundMark x1="15520" y1="45573" x2="14348" y2="33594"/>
                        <a14:backgroundMark x1="14348" y1="33594" x2="14202" y2="33333"/>
                        <a14:backgroundMark x1="14202" y1="33333" x2="14348" y2="47266"/>
                        <a14:backgroundMark x1="14568" y1="40365" x2="21157" y2="32292"/>
                        <a14:backgroundMark x1="21157" y1="32292" x2="22914" y2="43750"/>
                        <a14:backgroundMark x1="22914" y1="43750" x2="21010" y2="56120"/>
                        <a14:backgroundMark x1="21010" y1="56120" x2="15739" y2="39583"/>
                        <a14:backgroundMark x1="15739" y1="39583" x2="13763" y2="33333"/>
                        <a14:backgroundMark x1="21816" y1="33984" x2="23353" y2="32943"/>
                        <a14:backgroundMark x1="14788" y1="41406" x2="17277" y2="42057"/>
                        <a14:backgroundMark x1="22401" y1="33984" x2="23572" y2="33724"/>
                        <a14:backgroundMark x1="17496" y1="70573" x2="17496" y2="72656"/>
                        <a14:backgroundMark x1="20205" y1="79557" x2="20205" y2="79557"/>
                        <a14:backgroundMark x1="20425" y1="79557" x2="20425" y2="79557"/>
                        <a14:backgroundMark x1="20425" y1="78906" x2="20425" y2="78906"/>
                        <a14:backgroundMark x1="39824" y1="83203" x2="48829" y2="83594"/>
                        <a14:backgroundMark x1="48829" y1="83594" x2="53367" y2="82161"/>
                        <a14:backgroundMark x1="57467" y1="35938" x2="57467" y2="41146"/>
                        <a14:backgroundMark x1="33382" y1="37630" x2="34187" y2="43620"/>
                        <a14:backgroundMark x1="33382" y1="33203" x2="36310" y2="32161"/>
                        <a14:backgroundMark x1="40849" y1="84635" x2="55930" y2="84635"/>
                        <a14:backgroundMark x1="55930" y1="84635" x2="41288" y2="83594"/>
                        <a14:backgroundMark x1="41288" y1="83594" x2="48097" y2="79818"/>
                        <a14:backgroundMark x1="48097" y1="79818" x2="54685" y2="81641"/>
                        <a14:backgroundMark x1="54685" y1="81641" x2="40996" y2="82292"/>
                        <a14:backgroundMark x1="40996" y1="82292" x2="55783" y2="83203"/>
                        <a14:backgroundMark x1="55783" y1="83203" x2="48829" y2="82292"/>
                        <a14:backgroundMark x1="48829" y1="82292" x2="55857" y2="80859"/>
                        <a14:backgroundMark x1="55857" y1="80859" x2="58199" y2="83594"/>
                        <a14:backgroundMark x1="57613" y1="34245" x2="57028" y2="34896"/>
                        <a14:backgroundMark x1="58785" y1="57552" x2="59370" y2="82813"/>
                        <a14:backgroundMark x1="59370" y1="82813" x2="58785" y2="57943"/>
                        <a14:backgroundMark x1="58785" y1="57943" x2="58785" y2="57943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1085639" y="4557206"/>
            <a:ext cx="3285466" cy="21954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4E9AD50-D9B3-4A27-96EC-55913E412733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250" b="86328" l="13470" r="59078">
                        <a14:foregroundMark x1="40271" y1="85184" x2="40264" y2="86198"/>
                        <a14:foregroundMark x1="40264" y1="86198" x2="40239" y2="85210"/>
                        <a14:foregroundMark x1="15447" y1="70443" x2="15447" y2="73568"/>
                        <a14:foregroundMark x1="15547" y1="81114" x2="13836" y2="85026"/>
                        <a14:foregroundMark x1="16179" y1="63411" x2="16179" y2="61177"/>
                        <a14:foregroundMark x1="24890" y1="62630" x2="26135" y2="61328"/>
                        <a14:foregroundMark x1="25769" y1="61458" x2="24890" y2="62500"/>
                        <a14:foregroundMark x1="24890" y1="62500" x2="25622" y2="62240"/>
                        <a14:foregroundMark x1="25549" y1="62240" x2="25256" y2="62630"/>
                        <a14:foregroundMark x1="25037" y1="62240" x2="26432" y2="61310"/>
                        <a14:foregroundMark x1="15813" y1="82422" x2="14861" y2="75260"/>
                        <a14:foregroundMark x1="15447" y1="81250" x2="13763" y2="70313"/>
                        <a14:foregroundMark x1="22328" y1="80339" x2="22767" y2="86068"/>
                        <a14:foregroundMark x1="57677" y1="85576" x2="57687" y2="86328"/>
                        <a14:foregroundMark x1="20864" y1="67708" x2="20937" y2="64844"/>
                        <a14:foregroundMark x1="20937" y1="64844" x2="21523" y2="61719"/>
                        <a14:foregroundMark x1="19766" y1="65495" x2="20498" y2="63281"/>
                        <a14:foregroundMark x1="23865" y1="78125" x2="25802" y2="77484"/>
                        <a14:foregroundMark x1="24671" y1="82292" x2="24671" y2="86068"/>
                        <a14:foregroundMark x1="24817" y1="82682" x2="26574" y2="85026"/>
                        <a14:foregroundMark x1="16252" y1="63151" x2="16252" y2="67708"/>
                        <a14:foregroundMark x1="15447" y1="71875" x2="15081" y2="58984"/>
                        <a14:foregroundMark x1="14861" y1="76042" x2="14056" y2="58984"/>
                        <a14:foregroundMark x1="14056" y1="59375" x2="14129" y2="71094"/>
                        <a14:foregroundMark x1="14129" y1="71094" x2="14641" y2="74219"/>
                        <a14:foregroundMark x1="14641" y1="74219" x2="14641" y2="74219"/>
                        <a14:foregroundMark x1="14861" y1="74609" x2="14861" y2="75260"/>
                        <a14:foregroundMark x1="14861" y1="75260" x2="14861" y2="75260"/>
                        <a14:foregroundMark x1="22840" y1="62760" x2="24085" y2="60026"/>
                        <a14:foregroundMark x1="15081" y1="81641" x2="13690" y2="81641"/>
                        <a14:foregroundMark x1="15227" y1="80859" x2="13470" y2="79557"/>
                        <a14:foregroundMark x1="13470" y1="79557" x2="13909" y2="81901"/>
                        <a14:foregroundMark x1="16032" y1="82292" x2="16032" y2="85807"/>
                        <a14:foregroundMark x1="14641" y1="78776" x2="14495" y2="75651"/>
                        <a14:backgroundMark x1="34407" y1="55078" x2="34407" y2="55078"/>
                        <a14:backgroundMark x1="24378" y1="32552" x2="25110" y2="31380"/>
                        <a14:backgroundMark x1="29136" y1="32813" x2="29136" y2="32813"/>
                        <a14:backgroundMark x1="28990" y1="32292" x2="29136" y2="32292"/>
                        <a14:backgroundMark x1="29136" y1="32292" x2="29209" y2="32161"/>
                        <a14:backgroundMark x1="29209" y1="35156" x2="29209" y2="35156"/>
                        <a14:backgroundMark x1="29209" y1="35156" x2="29429" y2="34766"/>
                        <a14:backgroundMark x1="28184" y1="33984" x2="28184" y2="33984"/>
                        <a14:backgroundMark x1="36457" y1="41536" x2="37289" y2="39740"/>
                        <a14:backgroundMark x1="28038" y1="51172" x2="33455" y2="49740"/>
                        <a14:backgroundMark x1="35941" y1="44421" x2="38120" y2="39759"/>
                        <a14:backgroundMark x1="33455" y1="49740" x2="35892" y2="44525"/>
                        <a14:backgroundMark x1="36225" y1="39844" x2="36307" y2="39716"/>
                        <a14:backgroundMark x1="32211" y1="40885" x2="33016" y2="43359"/>
                        <a14:backgroundMark x1="30088" y1="39370" x2="30088" y2="40885"/>
                        <a14:backgroundMark x1="26647" y1="36458" x2="27599" y2="34635"/>
                        <a14:backgroundMark x1="28111" y1="33724" x2="28184" y2="33594"/>
                        <a14:backgroundMark x1="31018" y1="33598" x2="32064" y2="34115"/>
                        <a14:backgroundMark x1="31179" y1="33568" x2="31063" y2="33492"/>
                        <a14:backgroundMark x1="32211" y1="34245" x2="31478" y2="33764"/>
                        <a14:backgroundMark x1="32943" y1="33073" x2="34846" y2="33984"/>
                        <a14:backgroundMark x1="35432" y1="39714" x2="36164" y2="41146"/>
                        <a14:backgroundMark x1="34993" y1="39583" x2="34846" y2="43099"/>
                        <a14:backgroundMark x1="34846" y1="43490" x2="32870" y2="45052"/>
                        <a14:backgroundMark x1="32870" y1="45052" x2="31479" y2="46094"/>
                        <a14:backgroundMark x1="22621" y1="45182" x2="31698" y2="50260"/>
                        <a14:backgroundMark x1="23426" y1="44922" x2="20864" y2="43880"/>
                        <a14:backgroundMark x1="20864" y1="43880" x2="19766" y2="43099"/>
                        <a14:backgroundMark x1="19546" y1="42969" x2="18521" y2="42448"/>
                        <a14:backgroundMark x1="18448" y1="42708" x2="18228" y2="42448"/>
                        <a14:backgroundMark x1="21279" y1="49054" x2="21562" y2="49854"/>
                        <a14:backgroundMark x1="19912" y1="45182" x2="21257" y2="48991"/>
                        <a14:backgroundMark x1="22787" y1="53377" x2="23646" y2="55859"/>
                        <a14:backgroundMark x1="25651" y1="63414" x2="27965" y2="73307"/>
                        <a14:backgroundMark x1="24467" y1="58354" x2="25205" y2="61509"/>
                        <a14:backgroundMark x1="23792" y1="55469" x2="24438" y2="58229"/>
                        <a14:backgroundMark x1="27965" y1="73307" x2="33016" y2="77214"/>
                        <a14:backgroundMark x1="33016" y1="77214" x2="38580" y2="77083"/>
                        <a14:backgroundMark x1="39776" y1="76127" x2="40388" y2="75638"/>
                        <a14:backgroundMark x1="38580" y1="77083" x2="39679" y2="76205"/>
                        <a14:backgroundMark x1="43395" y1="71789" x2="41874" y2="63672"/>
                        <a14:backgroundMark x1="46324" y1="62300" x2="47365" y2="61979"/>
                        <a14:backgroundMark x1="41874" y1="63672" x2="42889" y2="63359"/>
                        <a14:backgroundMark x1="46234" y1="41278" x2="46120" y2="39193"/>
                        <a14:backgroundMark x1="47365" y1="61979" x2="46395" y2="44223"/>
                        <a14:backgroundMark x1="46120" y1="43489" x2="46120" y2="45052"/>
                        <a14:backgroundMark x1="46120" y1="39193" x2="46120" y2="41159"/>
                        <a14:backgroundMark x1="37994" y1="39193" x2="43485" y2="39714"/>
                        <a14:backgroundMark x1="43485" y1="39714" x2="44729" y2="59115"/>
                        <a14:backgroundMark x1="41647" y1="59626" x2="39239" y2="60026"/>
                        <a14:backgroundMark x1="44729" y1="59115" x2="41697" y2="59618"/>
                        <a14:backgroundMark x1="39239" y1="60026" x2="41874" y2="63411"/>
                        <a14:backgroundMark x1="40117" y1="75781" x2="43558" y2="71745"/>
                        <a14:backgroundMark x1="43338" y1="67448" x2="44949" y2="74609"/>
                        <a14:backgroundMark x1="44729" y1="71224" x2="46266" y2="71745"/>
                        <a14:backgroundMark x1="46266" y1="71745" x2="46413" y2="72005"/>
                        <a14:backgroundMark x1="44143" y1="62240" x2="48609" y2="60417"/>
                        <a14:backgroundMark x1="47731" y1="63411" x2="48829" y2="61719"/>
                        <a14:backgroundMark x1="48829" y1="61719" x2="47438" y2="62891"/>
                        <a14:backgroundMark x1="44949" y1="75130" x2="45315" y2="75000"/>
                        <a14:backgroundMark x1="44583" y1="74740" x2="41947" y2="75911"/>
                        <a14:backgroundMark x1="42094" y1="75911" x2="41874" y2="76302"/>
                        <a14:backgroundMark x1="39751" y1="77865" x2="43924" y2="76172"/>
                        <a14:backgroundMark x1="44583" y1="75911" x2="43997" y2="76693"/>
                        <a14:backgroundMark x1="15300" y1="59234" x2="15081" y2="56380"/>
                        <a14:backgroundMark x1="15428" y1="60896" x2="15309" y2="59350"/>
                        <a14:backgroundMark x1="15602" y1="63151" x2="15476" y2="61513"/>
                        <a14:backgroundMark x1="13682" y1="57157" x2="13880" y2="59379"/>
                        <a14:backgroundMark x1="13543" y1="55599" x2="13646" y2="56757"/>
                        <a14:backgroundMark x1="14723" y1="77120" x2="14241" y2="80504"/>
                        <a14:backgroundMark x1="14857" y1="76182" x2="14807" y2="76531"/>
                        <a14:backgroundMark x1="14732" y1="76041" x2="14861" y2="75000"/>
                        <a14:backgroundMark x1="14403" y1="78694" x2="14654" y2="76669"/>
                        <a14:backgroundMark x1="51318" y1="39193" x2="51171" y2="39063"/>
                        <a14:backgroundMark x1="51025" y1="38932" x2="51318" y2="38932"/>
                        <a14:backgroundMark x1="51318" y1="38932" x2="51684" y2="40104"/>
                        <a14:backgroundMark x1="51684" y1="40104" x2="52502" y2="43322"/>
                        <a14:backgroundMark x1="29283" y1="85938" x2="34114" y2="81380"/>
                        <a14:backgroundMark x1="34114" y1="81380" x2="39605" y2="82161"/>
                        <a14:backgroundMark x1="39605" y1="82161" x2="29868" y2="84896"/>
                        <a14:backgroundMark x1="36384" y1="81641" x2="42094" y2="81380"/>
                        <a14:backgroundMark x1="42094" y1="81380" x2="38067" y2="84635"/>
                        <a14:backgroundMark x1="19400" y1="54426" x2="23353" y2="58203"/>
                        <a14:backgroundMark x1="18448" y1="53516" x2="19331" y2="54360"/>
                        <a14:backgroundMark x1="23353" y1="58203" x2="18228" y2="62240"/>
                        <a14:backgroundMark x1="18228" y1="62240" x2="18009" y2="53776"/>
                        <a14:backgroundMark x1="36969" y1="32552" x2="42094" y2="36328"/>
                        <a14:backgroundMark x1="42094" y1="36328" x2="53807" y2="36589"/>
                        <a14:backgroundMark x1="53807" y1="36589" x2="47731" y2="31641"/>
                        <a14:backgroundMark x1="47731" y1="31641" x2="36969" y2="31120"/>
                        <a14:backgroundMark x1="53882" y1="39222" x2="55490" y2="39844"/>
                        <a14:backgroundMark x1="26890" y1="82724" x2="27599" y2="82943"/>
                        <a14:backgroundMark x1="27160" y1="85156" x2="27745" y2="85938"/>
                        <a14:backgroundMark x1="26061" y1="52214" x2="27745" y2="61328"/>
                        <a14:backgroundMark x1="27745" y1="61328" x2="27892" y2="71094"/>
                        <a14:backgroundMark x1="27892" y1="71094" x2="33236" y2="76302"/>
                        <a14:backgroundMark x1="33236" y1="76302" x2="38799" y2="76432"/>
                        <a14:backgroundMark x1="38799" y1="76432" x2="42533" y2="69401"/>
                        <a14:backgroundMark x1="42533" y1="69401" x2="39165" y2="60807"/>
                        <a14:backgroundMark x1="39165" y1="60807" x2="43338" y2="54167"/>
                        <a14:backgroundMark x1="43338" y1="54167" x2="43411" y2="43880"/>
                        <a14:backgroundMark x1="43411" y1="43880" x2="37994" y2="40234"/>
                        <a14:backgroundMark x1="37994" y1="40234" x2="34041" y2="48307"/>
                        <a14:backgroundMark x1="34041" y1="48307" x2="28258" y2="50651"/>
                        <a14:backgroundMark x1="28258" y1="50651" x2="24378" y2="57943"/>
                        <a14:backgroundMark x1="24378" y1="57943" x2="24524" y2="60026"/>
                        <a14:backgroundMark x1="55051" y1="85938" x2="55471" y2="85788"/>
                        <a14:backgroundMark x1="15447" y1="80599" x2="15705" y2="82292"/>
                        <a14:backgroundMark x1="37628" y1="80599" x2="40922" y2="80599"/>
                        <a14:backgroundMark x1="58272" y1="80859" x2="59224" y2="81771"/>
                        <a14:backgroundMark x1="48170" y1="83724" x2="48170" y2="86068"/>
                        <a14:backgroundMark x1="48609" y1="82943" x2="48243" y2="84505"/>
                        <a14:backgroundMark x1="45974" y1="84896" x2="45900" y2="85807"/>
                        <a14:backgroundMark x1="46779" y1="80859" x2="44714" y2="81291"/>
                        <a14:backgroundMark x1="43694" y1="84484" x2="43338" y2="85026"/>
                        <a14:backgroundMark x1="48609" y1="82161" x2="48609" y2="82943"/>
                        <a14:backgroundMark x1="54832" y1="42448" x2="55344" y2="50260"/>
                        <a14:backgroundMark x1="55344" y1="50260" x2="55344" y2="51823"/>
                        <a14:backgroundMark x1="54173" y1="50260" x2="52343" y2="49479"/>
                        <a14:backgroundMark x1="50293" y1="47266" x2="53514" y2="47786"/>
                        <a14:backgroundMark x1="55051" y1="83854" x2="55783" y2="86068"/>
                        <a14:backgroundMark x1="55124" y1="82813" x2="55124" y2="85417"/>
                        <a14:backgroundMark x1="54905" y1="82031" x2="55051" y2="84115"/>
                        <a14:backgroundMark x1="55564" y1="80599" x2="55564" y2="79688"/>
                        <a14:backgroundMark x1="55417" y1="80469" x2="55601" y2="80680"/>
                        <a14:backgroundMark x1="23719" y1="76042" x2="24553" y2="75980"/>
                        <a14:backgroundMark x1="21742" y1="85677" x2="21742" y2="80990"/>
                        <a14:backgroundMark x1="21742" y1="80990" x2="21742" y2="80599"/>
                        <a14:backgroundMark x1="44802" y1="59635" x2="44802" y2="59635"/>
                        <a14:backgroundMark x1="53734" y1="37109" x2="53514" y2="34245"/>
                        <a14:backgroundMark x1="57711" y1="37058" x2="58565" y2="37630"/>
                        <a14:backgroundMark x1="53514" y1="34245" x2="56667" y2="36358"/>
                        <a14:backgroundMark x1="57223" y1="36039" x2="53953" y2="32161"/>
                        <a14:backgroundMark x1="58565" y1="37630" x2="57962" y2="36914"/>
                        <a14:backgroundMark x1="53953" y1="32161" x2="56296" y2="33203"/>
                        <a14:backgroundMark x1="44802" y1="82943" x2="43558" y2="84115"/>
                        <a14:backgroundMark x1="46193" y1="84896" x2="46120" y2="86068"/>
                        <a14:backgroundMark x1="30747" y1="41536" x2="30747" y2="42969"/>
                        <a14:backgroundMark x1="49561" y1="77083" x2="46779" y2="74740"/>
                        <a14:backgroundMark x1="20425" y1="67448" x2="20425" y2="63618"/>
                        <a14:backgroundMark x1="24378" y1="32292" x2="30088" y2="38932"/>
                        <a14:backgroundMark x1="30088" y1="38932" x2="36603" y2="35807"/>
                        <a14:backgroundMark x1="36603" y1="35807" x2="37116" y2="32292"/>
                        <a14:backgroundMark x1="27086" y1="37500" x2="33529" y2="42448"/>
                        <a14:backgroundMark x1="33529" y1="42448" x2="37116" y2="33073"/>
                        <a14:backgroundMark x1="26135" y1="32682" x2="33529" y2="32031"/>
                        <a14:backgroundMark x1="33529" y1="32031" x2="36676" y2="38932"/>
                        <a14:backgroundMark x1="28697" y1="38281" x2="44729" y2="36198"/>
                        <a14:backgroundMark x1="44729" y1="36198" x2="55857" y2="38281"/>
                        <a14:backgroundMark x1="55857" y1="38542" x2="55857" y2="50651"/>
                        <a14:backgroundMark x1="55857" y1="50651" x2="44876" y2="41667"/>
                        <a14:backgroundMark x1="28477" y1="34766" x2="35139" y2="37891"/>
                        <a14:backgroundMark x1="35139" y1="37891" x2="36676" y2="37240"/>
                        <a14:backgroundMark x1="36676" y1="37240" x2="44729" y2="37240"/>
                        <a14:backgroundMark x1="44729" y1="37240" x2="54100" y2="36458"/>
                        <a14:backgroundMark x1="37701" y1="38281" x2="53148" y2="36198"/>
                        <a14:backgroundMark x1="53148" y1="36198" x2="56662" y2="48047"/>
                        <a14:backgroundMark x1="56662" y1="48047" x2="56662" y2="52865"/>
                        <a14:backgroundMark x1="55637" y1="52865" x2="58785" y2="41406"/>
                        <a14:backgroundMark x1="58785" y1="41406" x2="58785" y2="37500"/>
                        <a14:backgroundMark x1="55490" y1="52865" x2="59151" y2="57031"/>
                        <a14:backgroundMark x1="57028" y1="57031" x2="55490" y2="54557"/>
                        <a14:backgroundMark x1="54466" y1="50130" x2="48243" y2="42448"/>
                        <a14:backgroundMark x1="48243" y1="42448" x2="55271" y2="39714"/>
                        <a14:backgroundMark x1="55271" y1="39714" x2="54466" y2="41406"/>
                        <a14:backgroundMark x1="54466" y1="43099" x2="55051" y2="43750"/>
                        <a14:backgroundMark x1="52123" y1="42708" x2="53880" y2="46615"/>
                        <a14:backgroundMark x1="54100" y1="46615" x2="55051" y2="44141"/>
                        <a14:backgroundMark x1="57247" y1="35156" x2="57613" y2="36458"/>
                        <a14:backgroundMark x1="57613" y1="36458" x2="57247" y2="36458"/>
                        <a14:backgroundMark x1="54466" y1="47656" x2="54685" y2="50130"/>
                        <a14:backgroundMark x1="56223" y1="58073" x2="56076" y2="62240"/>
                        <a14:backgroundMark x1="54319" y1="48047" x2="55051" y2="49089"/>
                        <a14:backgroundMark x1="55051" y1="78906" x2="56223" y2="79297"/>
                        <a14:backgroundMark x1="56662" y1="73698" x2="56076" y2="74740"/>
                        <a14:backgroundMark x1="13397" y1="49089" x2="18082" y2="58333"/>
                        <a14:backgroundMark x1="18082" y1="58333" x2="17496" y2="69531"/>
                        <a14:backgroundMark x1="17496" y1="69531" x2="18302" y2="64323"/>
                        <a14:backgroundMark x1="18302" y1="64323" x2="18082" y2="71224"/>
                        <a14:backgroundMark x1="17496" y1="69531" x2="17130" y2="66406"/>
                        <a14:backgroundMark x1="32796" y1="64323" x2="29356" y2="52734"/>
                        <a14:backgroundMark x1="29356" y1="52734" x2="35139" y2="44401"/>
                        <a14:backgroundMark x1="35139" y1="44401" x2="40264" y2="54297"/>
                        <a14:backgroundMark x1="40264" y1="54297" x2="36896" y2="66406"/>
                        <a14:backgroundMark x1="36896" y1="66406" x2="31186" y2="60547"/>
                        <a14:backgroundMark x1="16911" y1="76823" x2="17350" y2="79688"/>
                        <a14:backgroundMark x1="24369" y1="58785" x2="31040" y2="58333"/>
                        <a14:backgroundMark x1="15666" y1="59375" x2="24179" y2="58798"/>
                        <a14:backgroundMark x1="31040" y1="58333" x2="39019" y2="52214"/>
                        <a14:backgroundMark x1="39019" y1="52214" x2="42972" y2="40625"/>
                        <a14:backgroundMark x1="42972" y1="40625" x2="51171" y2="40234"/>
                        <a14:backgroundMark x1="51171" y1="40234" x2="57394" y2="45313"/>
                        <a14:backgroundMark x1="57394" y1="45313" x2="58272" y2="46745"/>
                        <a14:backgroundMark x1="48682" y1="44401" x2="48682" y2="57682"/>
                        <a14:backgroundMark x1="48682" y1="57682" x2="42679" y2="64714"/>
                        <a14:backgroundMark x1="42679" y1="64714" x2="49048" y2="82943"/>
                        <a14:backgroundMark x1="41288" y1="60677" x2="55344" y2="73698"/>
                        <a14:backgroundMark x1="55344" y1="73698" x2="56296" y2="78125"/>
                        <a14:backgroundMark x1="56296" y1="75651" x2="52196" y2="51042"/>
                        <a14:backgroundMark x1="52635" y1="52734" x2="57028" y2="67839"/>
                        <a14:backgroundMark x1="57028" y1="67839" x2="58492" y2="79167"/>
                        <a14:backgroundMark x1="58492" y1="79167" x2="58492" y2="55208"/>
                        <a14:backgroundMark x1="57101" y1="60026" x2="57101" y2="65625"/>
                        <a14:backgroundMark x1="57101" y1="63151" x2="53221" y2="65625"/>
                        <a14:backgroundMark x1="42826" y1="83984" x2="52196" y2="83984"/>
                        <a14:backgroundMark x1="52196" y1="83984" x2="50659" y2="82682"/>
                        <a14:backgroundMark x1="48097" y1="65234" x2="53075" y2="76563"/>
                        <a14:backgroundMark x1="53075" y1="76563" x2="53807" y2="84766"/>
                        <a14:backgroundMark x1="54173" y1="84766" x2="55564" y2="81641"/>
                        <a14:backgroundMark x1="55564" y1="81901" x2="56735" y2="83984"/>
                        <a14:backgroundMark x1="57687" y1="85807" x2="57687" y2="77474"/>
                        <a14:backgroundMark x1="57687" y1="77474" x2="57687" y2="85026"/>
                        <a14:backgroundMark x1="57687" y1="85026" x2="57906" y2="79167"/>
                        <a14:backgroundMark x1="44802" y1="66927" x2="45168" y2="70443"/>
                        <a14:backgroundMark x1="54539" y1="46094" x2="54539" y2="51302"/>
                        <a14:backgroundMark x1="25256" y1="79167" x2="26574" y2="78776"/>
                        <a14:backgroundMark x1="26574" y1="78776" x2="26574" y2="78776"/>
                        <a14:backgroundMark x1="18375" y1="78776" x2="18375" y2="78776"/>
                        <a14:backgroundMark x1="20132" y1="79557" x2="20132" y2="79557"/>
                        <a14:backgroundMark x1="16911" y1="42448" x2="23499" y2="36979"/>
                        <a14:backgroundMark x1="23499" y1="36979" x2="25476" y2="38281"/>
                        <a14:backgroundMark x1="13982" y1="46224" x2="20278" y2="51042"/>
                        <a14:backgroundMark x1="20278" y1="51042" x2="23646" y2="40365"/>
                        <a14:backgroundMark x1="23646" y1="40365" x2="23939" y2="31250"/>
                        <a14:backgroundMark x1="20425" y1="42448" x2="27160" y2="41016"/>
                        <a14:backgroundMark x1="27160" y1="41016" x2="29209" y2="41406"/>
                        <a14:backgroundMark x1="24524" y1="39323" x2="13616" y2="34766"/>
                        <a14:backgroundMark x1="21376" y1="54948" x2="17130" y2="45313"/>
                        <a14:backgroundMark x1="17130" y1="45313" x2="14788" y2="35417"/>
                        <a14:backgroundMark x1="16911" y1="38542" x2="21230" y2="52865"/>
                        <a14:backgroundMark x1="15520" y1="45573" x2="14348" y2="33594"/>
                        <a14:backgroundMark x1="14348" y1="33594" x2="14202" y2="33333"/>
                        <a14:backgroundMark x1="14202" y1="33333" x2="14348" y2="47266"/>
                        <a14:backgroundMark x1="14568" y1="40365" x2="21157" y2="32292"/>
                        <a14:backgroundMark x1="21157" y1="32292" x2="22914" y2="43750"/>
                        <a14:backgroundMark x1="22914" y1="43750" x2="21010" y2="56120"/>
                        <a14:backgroundMark x1="21010" y1="56120" x2="15739" y2="39583"/>
                        <a14:backgroundMark x1="15739" y1="39583" x2="13763" y2="33333"/>
                        <a14:backgroundMark x1="21816" y1="33984" x2="23353" y2="32943"/>
                        <a14:backgroundMark x1="14788" y1="41406" x2="17277" y2="42057"/>
                        <a14:backgroundMark x1="22401" y1="33984" x2="23572" y2="33724"/>
                        <a14:backgroundMark x1="17496" y1="70573" x2="17496" y2="72656"/>
                        <a14:backgroundMark x1="20205" y1="79557" x2="20205" y2="79557"/>
                        <a14:backgroundMark x1="20425" y1="79557" x2="20425" y2="79557"/>
                        <a14:backgroundMark x1="20425" y1="78906" x2="20425" y2="78906"/>
                        <a14:backgroundMark x1="39824" y1="83203" x2="48829" y2="83594"/>
                        <a14:backgroundMark x1="48829" y1="83594" x2="53367" y2="82161"/>
                        <a14:backgroundMark x1="57467" y1="35938" x2="57467" y2="41146"/>
                        <a14:backgroundMark x1="33382" y1="37630" x2="34187" y2="43620"/>
                        <a14:backgroundMark x1="33382" y1="33203" x2="36310" y2="32161"/>
                        <a14:backgroundMark x1="40849" y1="84635" x2="55930" y2="84635"/>
                        <a14:backgroundMark x1="55930" y1="84635" x2="41288" y2="83594"/>
                        <a14:backgroundMark x1="41288" y1="83594" x2="48097" y2="79818"/>
                        <a14:backgroundMark x1="48097" y1="79818" x2="54685" y2="81641"/>
                        <a14:backgroundMark x1="54685" y1="81641" x2="40996" y2="82292"/>
                        <a14:backgroundMark x1="40996" y1="82292" x2="55783" y2="83203"/>
                        <a14:backgroundMark x1="55783" y1="83203" x2="48829" y2="82292"/>
                        <a14:backgroundMark x1="48829" y1="82292" x2="55857" y2="80859"/>
                        <a14:backgroundMark x1="55857" y1="80859" x2="58199" y2="83594"/>
                        <a14:backgroundMark x1="57613" y1="34245" x2="57028" y2="34896"/>
                        <a14:backgroundMark x1="58785" y1="57552" x2="59370" y2="82813"/>
                        <a14:backgroundMark x1="59370" y1="82813" x2="58785" y2="57943"/>
                        <a14:backgroundMark x1="58785" y1="57943" x2="58785" y2="57943"/>
                      </a14:backgroundRemoval>
                    </a14:imgEffect>
                  </a14:imgLayer>
                </a14:imgProps>
              </a:ext>
            </a:extLst>
          </a:blip>
          <a:srcRect l="13325" t="31155" r="41002" b="14564"/>
          <a:stretch/>
        </p:blipFill>
        <p:spPr bwMode="auto">
          <a:xfrm>
            <a:off x="59025" y="3317105"/>
            <a:ext cx="5129725" cy="34278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D959D46D-2E90-4512-8CCB-4A52822F298A}"/>
              </a:ext>
            </a:extLst>
          </p:cNvPr>
          <p:cNvGrpSpPr/>
          <p:nvPr/>
        </p:nvGrpSpPr>
        <p:grpSpPr>
          <a:xfrm>
            <a:off x="2913241" y="4919123"/>
            <a:ext cx="3912532" cy="1095321"/>
            <a:chOff x="7739915" y="5516314"/>
            <a:chExt cx="4359320" cy="1220400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51D9B47A-2D78-4F09-95F7-4C84B2735579}"/>
                </a:ext>
              </a:extLst>
            </p:cNvPr>
            <p:cNvPicPr/>
            <p:nvPr/>
          </p:nvPicPr>
          <p:blipFill rotWithShape="1">
            <a:blip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 l="10316" t="19515" r="46590" b="56007"/>
            <a:stretch/>
          </p:blipFill>
          <p:spPr bwMode="auto">
            <a:xfrm>
              <a:off x="8281615" y="5516314"/>
              <a:ext cx="3817620" cy="1219314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363CF15B-777E-4594-9ACE-4D2B69BB024C}"/>
                </a:ext>
              </a:extLst>
            </p:cNvPr>
            <p:cNvPicPr/>
            <p:nvPr/>
          </p:nvPicPr>
          <p:blipFill rotWithShape="1">
            <a:blip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 l="46102" t="44718" r="46590" b="30080"/>
            <a:stretch/>
          </p:blipFill>
          <p:spPr bwMode="auto">
            <a:xfrm>
              <a:off x="7739915" y="5516314"/>
              <a:ext cx="647407" cy="1220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89397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30A07-C58D-442A-8DBB-9E1E94DD6E5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10390448" y="89944"/>
            <a:ext cx="1708787" cy="915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EACA34-CF09-4C00-AFF6-048CBD4B47F2}"/>
              </a:ext>
            </a:extLst>
          </p:cNvPr>
          <p:cNvPicPr/>
          <p:nvPr/>
        </p:nvPicPr>
        <p:blipFill rotWithShape="1">
          <a:blip/>
          <a:srcRect l="45210" t="26447" r="8347" b="31988"/>
          <a:stretch/>
        </p:blipFill>
        <p:spPr bwMode="auto">
          <a:xfrm>
            <a:off x="563052" y="1059381"/>
            <a:ext cx="2547671" cy="1461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8FA8B4-0ACD-46E3-9BF7-A33B4F342AD6}"/>
              </a:ext>
            </a:extLst>
          </p:cNvPr>
          <p:cNvPicPr>
            <a:picLocks/>
          </p:cNvPicPr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49158" t="19433" r="15728" b="44650"/>
          <a:stretch/>
        </p:blipFill>
        <p:spPr bwMode="auto">
          <a:xfrm>
            <a:off x="9388785" y="1102939"/>
            <a:ext cx="2282400" cy="14614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8EECF4-DE9F-441A-AC20-9A4661C20639}"/>
              </a:ext>
            </a:extLst>
          </p:cNvPr>
          <p:cNvSpPr txBox="1"/>
          <p:nvPr/>
        </p:nvSpPr>
        <p:spPr>
          <a:xfrm>
            <a:off x="418871" y="567014"/>
            <a:ext cx="14760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40473E-977E-497B-BA8C-5FCE8FDB7C28}"/>
              </a:ext>
            </a:extLst>
          </p:cNvPr>
          <p:cNvSpPr txBox="1"/>
          <p:nvPr/>
        </p:nvSpPr>
        <p:spPr>
          <a:xfrm>
            <a:off x="404530" y="26792"/>
            <a:ext cx="198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Concept:</a:t>
            </a:r>
            <a:r>
              <a:rPr lang="en-GB" sz="2400" b="1" dirty="0">
                <a:solidFill>
                  <a:srgbClr val="FF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520C33-2E07-41AA-B8FE-FF2F36E9F043}"/>
              </a:ext>
            </a:extLst>
          </p:cNvPr>
          <p:cNvSpPr txBox="1"/>
          <p:nvPr/>
        </p:nvSpPr>
        <p:spPr>
          <a:xfrm>
            <a:off x="4908612" y="659271"/>
            <a:ext cx="2735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Structure of the show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8C3A89-A9A0-4D13-BDAB-A4716E7864CA}"/>
              </a:ext>
            </a:extLst>
          </p:cNvPr>
          <p:cNvSpPr txBox="1"/>
          <p:nvPr/>
        </p:nvSpPr>
        <p:spPr>
          <a:xfrm>
            <a:off x="9275153" y="659271"/>
            <a:ext cx="1785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Challenges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5D1CF9-EAD3-4BCE-9C81-F297FA738575}"/>
              </a:ext>
            </a:extLst>
          </p:cNvPr>
          <p:cNvSpPr txBox="1"/>
          <p:nvPr/>
        </p:nvSpPr>
        <p:spPr>
          <a:xfrm>
            <a:off x="412956" y="2854531"/>
            <a:ext cx="2932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Selection of Participants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43D000-4F6E-46CA-80C9-4A47154C988F}"/>
              </a:ext>
            </a:extLst>
          </p:cNvPr>
          <p:cNvSpPr txBox="1"/>
          <p:nvPr/>
        </p:nvSpPr>
        <p:spPr>
          <a:xfrm>
            <a:off x="4908612" y="2842013"/>
            <a:ext cx="35945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Individual Episode Structure</a:t>
            </a:r>
            <a:endParaRPr lang="en-GB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805E04-737D-4A21-8881-CD27AA5C6637}"/>
              </a:ext>
            </a:extLst>
          </p:cNvPr>
          <p:cNvSpPr txBox="1"/>
          <p:nvPr/>
        </p:nvSpPr>
        <p:spPr>
          <a:xfrm>
            <a:off x="404530" y="5027142"/>
            <a:ext cx="2731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Social Media Presence &amp; </a:t>
            </a:r>
          </a:p>
          <a:p>
            <a:r>
              <a:rPr lang="en-GB" dirty="0">
                <a:solidFill>
                  <a:schemeClr val="bg1"/>
                </a:solidFill>
              </a:rPr>
              <a:t>Audience Engagement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9754E7-F730-41C8-B0B1-BF3F8F81609F}"/>
              </a:ext>
            </a:extLst>
          </p:cNvPr>
          <p:cNvSpPr txBox="1"/>
          <p:nvPr/>
        </p:nvSpPr>
        <p:spPr>
          <a:xfrm>
            <a:off x="5034245" y="4981271"/>
            <a:ext cx="2314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Revenue Sources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6830D7-98C2-4434-BDB0-5581CF6B3118}"/>
              </a:ext>
            </a:extLst>
          </p:cNvPr>
          <p:cNvSpPr txBox="1"/>
          <p:nvPr/>
        </p:nvSpPr>
        <p:spPr>
          <a:xfrm>
            <a:off x="9388785" y="5016526"/>
            <a:ext cx="20384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Moral Issues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E0663F4-D763-4286-BBDD-3A5802D8F161}"/>
              </a:ext>
            </a:extLst>
          </p:cNvPr>
          <p:cNvPicPr/>
          <p:nvPr/>
        </p:nvPicPr>
        <p:blipFill rotWithShape="1">
          <a:blip/>
          <a:srcRect l="33301" t="34614" r="34052" b="34951"/>
          <a:stretch/>
        </p:blipFill>
        <p:spPr bwMode="auto">
          <a:xfrm>
            <a:off x="9632312" y="5431180"/>
            <a:ext cx="2291948" cy="12010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6A91E10-BF05-443E-B1DA-3BFD333A2C79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370" b="81771" l="25256" r="45534">
                        <a14:foregroundMark x1="32796" y1="39453" x2="33968" y2="37760"/>
                        <a14:foregroundMark x1="45242" y1="54557" x2="45534" y2="54557"/>
                      </a14:backgroundRemoval>
                    </a14:imgEffect>
                  </a14:imgLayer>
                </a14:imgProps>
              </a:ext>
            </a:extLst>
          </a:blip>
          <a:srcRect l="22757" t="31845" r="52057" b="12563"/>
          <a:stretch/>
        </p:blipFill>
        <p:spPr bwMode="auto">
          <a:xfrm>
            <a:off x="5977329" y="5198907"/>
            <a:ext cx="1371371" cy="17023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36773A7-539E-4445-B708-F47DC1E9A45E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4263" b="53779" l="20346" r="61926">
                        <a14:foregroundMark x1="53294" y1="44141" x2="54466" y2="41406"/>
                        <a14:foregroundMark x1="34773" y1="38151" x2="35578" y2="47786"/>
                        <a14:foregroundMark x1="35578" y1="47786" x2="40337" y2="48568"/>
                        <a14:foregroundMark x1="40337" y1="48307" x2="36676" y2="41536"/>
                        <a14:foregroundMark x1="36676" y1="41536" x2="38507" y2="47396"/>
                        <a14:foregroundMark x1="36310" y1="42969" x2="37482" y2="47396"/>
                        <a14:foregroundMark x1="37482" y1="47396" x2="35798" y2="43229"/>
                        <a14:foregroundMark x1="35798" y1="43229" x2="37335" y2="47917"/>
                        <a14:foregroundMark x1="38799" y1="45964" x2="36676" y2="40885"/>
                        <a14:foregroundMark x1="36969" y1="40885" x2="39458" y2="45052"/>
                        <a14:foregroundMark x1="39605" y1="40365" x2="39605" y2="40365"/>
                        <a14:foregroundMark x1="34334" y1="38802" x2="40264" y2="38802"/>
                        <a14:foregroundMark x1="34773" y1="38281" x2="40264" y2="39453"/>
                        <a14:foregroundMark x1="40264" y1="39453" x2="40337" y2="39714"/>
                        <a14:foregroundMark x1="40337" y1="39714" x2="40996" y2="49219"/>
                        <a14:foregroundMark x1="40996" y1="49219" x2="40996" y2="49219"/>
                        <a14:foregroundMark x1="40996" y1="48828" x2="41215" y2="38802"/>
                        <a14:foregroundMark x1="41215" y1="38802" x2="40776" y2="37891"/>
                        <a14:foregroundMark x1="34114" y1="39453" x2="34407" y2="49219"/>
                        <a14:foregroundMark x1="34407" y1="49219" x2="40044" y2="50651"/>
                        <a14:foregroundMark x1="40044" y1="50651" x2="40483" y2="50391"/>
                        <a14:foregroundMark x1="38141" y1="50391" x2="33089" y2="49219"/>
                        <a14:foregroundMark x1="33675" y1="40885" x2="34114" y2="50130"/>
                        <a14:foregroundMark x1="48609" y1="44661" x2="53807" y2="45313"/>
                        <a14:foregroundMark x1="53807" y1="45313" x2="48902" y2="40104"/>
                        <a14:foregroundMark x1="48902" y1="40104" x2="50952" y2="45573"/>
                        <a14:foregroundMark x1="50952" y1="45573" x2="51903" y2="49219"/>
                        <a14:foregroundMark x1="48755" y1="52214" x2="53880" y2="45833"/>
                        <a14:foregroundMark x1="53880" y1="45833" x2="54905" y2="43490"/>
                      </a14:backgroundRemoval>
                    </a14:imgEffect>
                  </a14:imgLayer>
                </a14:imgProps>
              </a:ext>
            </a:extLst>
          </a:blip>
          <a:srcRect l="31502" t="31429" r="55483" b="44177"/>
          <a:stretch/>
        </p:blipFill>
        <p:spPr bwMode="auto">
          <a:xfrm>
            <a:off x="1469543" y="5738025"/>
            <a:ext cx="850659" cy="89613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1BB3FB7-93EC-4962-9D38-36DD1E063BE8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7188" b="57422" l="66984" r="89751">
                        <a14:foregroundMark x1="68155" y1="31380" x2="68155" y2="38802"/>
                        <a14:foregroundMark x1="66984" y1="37240" x2="67496" y2="39453"/>
                        <a14:foregroundMark x1="72987" y1="22135" x2="78624" y2="18620"/>
                        <a14:foregroundMark x1="78624" y1="18620" x2="79283" y2="18620"/>
                        <a14:foregroundMark x1="77160" y1="17708" x2="79795" y2="17188"/>
                        <a14:foregroundMark x1="88141" y1="28776" x2="89092" y2="39453"/>
                        <a14:foregroundMark x1="72987" y1="51563" x2="78404" y2="55729"/>
                        <a14:foregroundMark x1="78404" y1="55729" x2="81625" y2="54818"/>
                        <a14:foregroundMark x1="81625" y1="54818" x2="75622" y2="56510"/>
                        <a14:foregroundMark x1="75622" y1="56641" x2="78258" y2="57422"/>
                        <a14:foregroundMark x1="79136" y1="47396" x2="79283" y2="31641"/>
                        <a14:foregroundMark x1="79575" y1="31641" x2="77379" y2="41016"/>
                        <a14:foregroundMark x1="77379" y1="41016" x2="77965" y2="42969"/>
                        <a14:foregroundMark x1="75622" y1="37630" x2="81332" y2="37370"/>
                        <a14:foregroundMark x1="81332" y1="37370" x2="81772" y2="37370"/>
                        <a14:foregroundMark x1="78990" y1="34115" x2="82284" y2="29297"/>
                        <a14:foregroundMark x1="78477" y1="29948" x2="82138" y2="29297"/>
                        <a14:foregroundMark x1="89092" y1="30859" x2="89751" y2="41797"/>
                      </a14:backgroundRemoval>
                    </a14:imgEffect>
                  </a14:imgLayer>
                </a14:imgProps>
              </a:ext>
            </a:extLst>
          </a:blip>
          <a:srcRect l="65561" t="16262" r="8455" b="41455"/>
          <a:stretch/>
        </p:blipFill>
        <p:spPr bwMode="auto">
          <a:xfrm>
            <a:off x="513535" y="5813256"/>
            <a:ext cx="818058" cy="7485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8B2E96F-D67C-4EDE-BB4B-7B45F18D701F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4263" b="53779" l="20346" r="61926">
                        <a14:foregroundMark x1="53294" y1="44141" x2="54466" y2="41406"/>
                        <a14:foregroundMark x1="34773" y1="38151" x2="35578" y2="47786"/>
                        <a14:foregroundMark x1="35578" y1="47786" x2="40337" y2="48568"/>
                        <a14:foregroundMark x1="40337" y1="48307" x2="36676" y2="41536"/>
                        <a14:foregroundMark x1="36676" y1="41536" x2="38507" y2="47396"/>
                        <a14:foregroundMark x1="36310" y1="42969" x2="37482" y2="47396"/>
                        <a14:foregroundMark x1="37482" y1="47396" x2="35798" y2="43229"/>
                        <a14:foregroundMark x1="35798" y1="43229" x2="37335" y2="47917"/>
                        <a14:foregroundMark x1="38799" y1="45964" x2="36676" y2="40885"/>
                        <a14:foregroundMark x1="36969" y1="40885" x2="39458" y2="45052"/>
                        <a14:foregroundMark x1="39605" y1="40365" x2="39605" y2="40365"/>
                        <a14:foregroundMark x1="34334" y1="38802" x2="40264" y2="38802"/>
                        <a14:foregroundMark x1="34773" y1="38281" x2="40264" y2="39453"/>
                        <a14:foregroundMark x1="40264" y1="39453" x2="40337" y2="39714"/>
                        <a14:foregroundMark x1="40337" y1="39714" x2="40996" y2="49219"/>
                        <a14:foregroundMark x1="40996" y1="49219" x2="40996" y2="49219"/>
                        <a14:foregroundMark x1="40996" y1="48828" x2="41215" y2="38802"/>
                        <a14:foregroundMark x1="41215" y1="38802" x2="40776" y2="37891"/>
                        <a14:foregroundMark x1="34114" y1="39453" x2="34407" y2="49219"/>
                        <a14:foregroundMark x1="34407" y1="49219" x2="40044" y2="50651"/>
                        <a14:foregroundMark x1="40044" y1="50651" x2="40483" y2="50391"/>
                        <a14:foregroundMark x1="38141" y1="50391" x2="33089" y2="49219"/>
                        <a14:foregroundMark x1="33675" y1="40885" x2="34114" y2="50130"/>
                        <a14:foregroundMark x1="48609" y1="44661" x2="53807" y2="45313"/>
                        <a14:foregroundMark x1="53807" y1="45313" x2="48902" y2="40104"/>
                        <a14:foregroundMark x1="48902" y1="40104" x2="50952" y2="45573"/>
                        <a14:foregroundMark x1="50952" y1="45573" x2="51903" y2="49219"/>
                        <a14:foregroundMark x1="48755" y1="52214" x2="53880" y2="45833"/>
                        <a14:foregroundMark x1="53880" y1="45833" x2="54905" y2="43490"/>
                      </a14:backgroundRemoval>
                    </a14:imgEffect>
                  </a14:imgLayer>
                </a14:imgProps>
              </a:ext>
            </a:extLst>
          </a:blip>
          <a:srcRect l="45684" t="31824" r="39896" b="43782"/>
          <a:stretch/>
        </p:blipFill>
        <p:spPr bwMode="auto">
          <a:xfrm>
            <a:off x="2258636" y="5787295"/>
            <a:ext cx="942536" cy="89613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E1E0559-759C-4E4A-96F0-481AE74F78D9}"/>
              </a:ext>
            </a:extLst>
          </p:cNvPr>
          <p:cNvSpPr txBox="1"/>
          <p:nvPr/>
        </p:nvSpPr>
        <p:spPr>
          <a:xfrm>
            <a:off x="9332029" y="2854531"/>
            <a:ext cx="20384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Voting Methods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6FF632B-EFE9-4C70-BEEF-7B0EEC18179A}"/>
              </a:ext>
            </a:extLst>
          </p:cNvPr>
          <p:cNvGrpSpPr>
            <a:grpSpLocks noChangeAspect="1"/>
          </p:cNvGrpSpPr>
          <p:nvPr/>
        </p:nvGrpSpPr>
        <p:grpSpPr>
          <a:xfrm>
            <a:off x="594473" y="3333851"/>
            <a:ext cx="3625835" cy="1496209"/>
            <a:chOff x="614131" y="3623691"/>
            <a:chExt cx="3343129" cy="137955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5C82F448-E14D-4CFA-93B0-1436E87FBDBA}"/>
                </a:ext>
              </a:extLst>
            </p:cNvPr>
            <p:cNvPicPr/>
            <p:nvPr/>
          </p:nvPicPr>
          <p:blipFill rotWithShape="1">
            <a:blip/>
            <a:srcRect l="31863" t="32194" r="61467" b="55283"/>
            <a:stretch/>
          </p:blipFill>
          <p:spPr bwMode="auto">
            <a:xfrm>
              <a:off x="614131" y="3629409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DB54B830-3EFA-4828-B9F2-D14B4A414B57}"/>
                </a:ext>
              </a:extLst>
            </p:cNvPr>
            <p:cNvPicPr/>
            <p:nvPr/>
          </p:nvPicPr>
          <p:blipFill rotWithShape="1">
            <a:blip/>
            <a:srcRect l="10316" t="57415" r="83637" b="31069"/>
            <a:stretch/>
          </p:blipFill>
          <p:spPr bwMode="auto">
            <a:xfrm>
              <a:off x="2653113" y="3623691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97F123F4-08C3-44B1-AED0-A3C2B932B8D2}"/>
                </a:ext>
              </a:extLst>
            </p:cNvPr>
            <p:cNvPicPr/>
            <p:nvPr/>
          </p:nvPicPr>
          <p:blipFill rotWithShape="1">
            <a:blip/>
            <a:srcRect l="10600" t="32810" r="83353" b="55674"/>
            <a:stretch/>
          </p:blipFill>
          <p:spPr bwMode="auto">
            <a:xfrm>
              <a:off x="1298414" y="3638136"/>
              <a:ext cx="622800" cy="65155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7A4B98B9-F132-4538-8847-10CE2D31F3E4}"/>
                </a:ext>
              </a:extLst>
            </p:cNvPr>
            <p:cNvPicPr/>
            <p:nvPr/>
          </p:nvPicPr>
          <p:blipFill rotWithShape="1">
            <a:blip/>
            <a:srcRect l="39974" t="44727" r="53978" b="43757"/>
            <a:stretch/>
          </p:blipFill>
          <p:spPr bwMode="auto">
            <a:xfrm>
              <a:off x="1982176" y="3627861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20095B72-1684-4C4D-8F48-F0564EB68F4E}"/>
                </a:ext>
              </a:extLst>
            </p:cNvPr>
            <p:cNvPicPr/>
            <p:nvPr/>
          </p:nvPicPr>
          <p:blipFill rotWithShape="1">
            <a:blip/>
            <a:srcRect l="46004" t="19515" r="47070" b="67806"/>
            <a:stretch/>
          </p:blipFill>
          <p:spPr bwMode="auto">
            <a:xfrm>
              <a:off x="614131" y="4336526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EB9B4C4E-F04C-4834-ADA1-07DCF00C69FC}"/>
                </a:ext>
              </a:extLst>
            </p:cNvPr>
            <p:cNvPicPr/>
            <p:nvPr/>
          </p:nvPicPr>
          <p:blipFill rotWithShape="1">
            <a:blip/>
            <a:srcRect l="39239" t="19515" r="53996" b="67806"/>
            <a:stretch/>
          </p:blipFill>
          <p:spPr bwMode="auto">
            <a:xfrm>
              <a:off x="1298152" y="4336526"/>
              <a:ext cx="636115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19DE4935-6E14-4CF2-94D5-362C0FF7A33F}"/>
                </a:ext>
              </a:extLst>
            </p:cNvPr>
            <p:cNvPicPr/>
            <p:nvPr/>
          </p:nvPicPr>
          <p:blipFill rotWithShape="1">
            <a:blip/>
            <a:srcRect l="25193" t="44569" r="68609" b="44249"/>
            <a:stretch/>
          </p:blipFill>
          <p:spPr bwMode="auto">
            <a:xfrm>
              <a:off x="1976120" y="4337241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B1E3C920-3BBD-49D4-8B49-274F6095CDCB}"/>
                </a:ext>
              </a:extLst>
            </p:cNvPr>
            <p:cNvPicPr/>
            <p:nvPr/>
          </p:nvPicPr>
          <p:blipFill rotWithShape="1">
            <a:blip/>
            <a:srcRect l="17412" t="57241" r="75823" b="30080"/>
            <a:stretch/>
          </p:blipFill>
          <p:spPr bwMode="auto">
            <a:xfrm>
              <a:off x="2655607" y="4329024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42337A7E-28EB-4F9A-BF09-15D1CFC33C53}"/>
                </a:ext>
              </a:extLst>
            </p:cNvPr>
            <p:cNvPicPr/>
            <p:nvPr/>
          </p:nvPicPr>
          <p:blipFill rotWithShape="1">
            <a:blip/>
            <a:srcRect l="31863" t="44718" r="60762" b="43915"/>
            <a:stretch/>
          </p:blipFill>
          <p:spPr bwMode="auto">
            <a:xfrm>
              <a:off x="3334460" y="4328076"/>
              <a:ext cx="622800" cy="6660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19E4E0ED-5347-4534-AD06-3916ED8FE8AC}"/>
                </a:ext>
              </a:extLst>
            </p:cNvPr>
            <p:cNvPicPr/>
            <p:nvPr/>
          </p:nvPicPr>
          <p:blipFill rotWithShape="1">
            <a:blip/>
            <a:srcRect l="46693" t="57124" r="46590" b="30160"/>
            <a:stretch/>
          </p:blipFill>
          <p:spPr bwMode="auto">
            <a:xfrm>
              <a:off x="3324050" y="3627860"/>
              <a:ext cx="622800" cy="661831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45" name="Picture 44">
            <a:extLst>
              <a:ext uri="{FF2B5EF4-FFF2-40B4-BE49-F238E27FC236}">
                <a16:creationId xmlns:a16="http://schemas.microsoft.com/office/drawing/2014/main" id="{42231631-E087-4826-815D-E49BE7991B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91" t="18158" r="4892" b="26605"/>
          <a:stretch/>
        </p:blipFill>
        <p:spPr bwMode="auto">
          <a:xfrm>
            <a:off x="5789845" y="3374853"/>
            <a:ext cx="1746337" cy="1497600"/>
          </a:xfrm>
          <a:prstGeom prst="roundRect">
            <a:avLst>
              <a:gd name="adj" fmla="val 26442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0516B21-0EAB-4CA3-81E3-DA5205BE6B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747" t="18731" r="33156" b="25841"/>
          <a:stretch/>
        </p:blipFill>
        <p:spPr bwMode="auto">
          <a:xfrm>
            <a:off x="4908612" y="1073635"/>
            <a:ext cx="3157127" cy="1461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ABD9DEC8-4DF0-469B-83B9-F7B48191CFE0}"/>
              </a:ext>
            </a:extLst>
          </p:cNvPr>
          <p:cNvGrpSpPr/>
          <p:nvPr/>
        </p:nvGrpSpPr>
        <p:grpSpPr>
          <a:xfrm>
            <a:off x="9976395" y="3447429"/>
            <a:ext cx="1780856" cy="1542744"/>
            <a:chOff x="9976395" y="3447429"/>
            <a:chExt cx="1780856" cy="1542744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EA4AB99C-3AC1-4C35-9EEC-14A8D7F75ED7}"/>
                </a:ext>
              </a:extLst>
            </p:cNvPr>
            <p:cNvPicPr/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3438" b="67448" l="71230" r="88287">
                          <a14:foregroundMark x1="72987" y1="32031" x2="76794" y2="24740"/>
                          <a14:foregroundMark x1="76794" y1="24740" x2="80161" y2="25130"/>
                          <a14:foregroundMark x1="72987" y1="26042" x2="79283" y2="24609"/>
                          <a14:foregroundMark x1="79283" y1="24609" x2="83163" y2="28125"/>
                          <a14:foregroundMark x1="83309" y1="28125" x2="81332" y2="50651"/>
                          <a14:foregroundMark x1="81332" y1="50651" x2="82650" y2="57813"/>
                          <a14:foregroundMark x1="73426" y1="26693" x2="73133" y2="59245"/>
                          <a14:foregroundMark x1="73133" y1="59245" x2="77452" y2="66016"/>
                          <a14:foregroundMark x1="77452" y1="66016" x2="80600" y2="66016"/>
                          <a14:foregroundMark x1="77306" y1="67448" x2="72987" y2="60938"/>
                          <a14:foregroundMark x1="72987" y1="60938" x2="73133" y2="28385"/>
                          <a14:foregroundMark x1="73133" y1="28385" x2="72338" y2="50000"/>
                          <a14:foregroundMark x1="72987" y1="45313" x2="73792" y2="64844"/>
                          <a14:foregroundMark x1="73792" y1="64844" x2="74305" y2="65755"/>
                          <a14:foregroundMark x1="74305" y1="66016" x2="72987" y2="65234"/>
                          <a14:foregroundMark x1="72987" y1="65104" x2="72987" y2="58724"/>
                          <a14:foregroundMark x1="72987" y1="46224" x2="72840" y2="56901"/>
                          <a14:foregroundMark x1="72840" y1="57161" x2="72840" y2="63411"/>
                          <a14:foregroundMark x1="75110" y1="28385" x2="80673" y2="27865"/>
                          <a14:foregroundMark x1="80673" y1="27865" x2="81332" y2="27865"/>
                          <a14:foregroundMark x1="81332" y1="27865" x2="75256" y2="26953"/>
                          <a14:foregroundMark x1="73133" y1="25521" x2="77745" y2="24609"/>
                          <a14:foregroundMark x1="77745" y1="24609" x2="75915" y2="23438"/>
                          <a14:foregroundMark x1="76281" y1="23698" x2="81332" y2="24870"/>
                          <a14:foregroundMark x1="81332" y1="24870" x2="84480" y2="25521"/>
                          <a14:foregroundMark x1="84480" y1="25521" x2="83968" y2="33984"/>
                          <a14:foregroundMark x1="84261" y1="34115" x2="84261" y2="44661"/>
                          <a14:foregroundMark x1="84261" y1="44661" x2="84261" y2="56250"/>
                          <a14:foregroundMark x1="84261" y1="56250" x2="84114" y2="66406"/>
                          <a14:foregroundMark x1="84114" y1="66406" x2="79283" y2="66016"/>
                          <a14:foregroundMark x1="77745" y1="64193" x2="83748" y2="64323"/>
                          <a14:foregroundMark x1="72840" y1="28125" x2="73133" y2="31641"/>
                          <a14:backgroundMark x1="71669" y1="50000" x2="71669" y2="57161"/>
                        </a14:backgroundRemoval>
                      </a14:imgEffect>
                    </a14:imgLayer>
                  </a14:imgProps>
                </a:ext>
              </a:extLst>
            </a:blip>
            <a:srcRect l="69218" t="18351" r="9501" b="28910"/>
            <a:stretch/>
          </p:blipFill>
          <p:spPr bwMode="auto">
            <a:xfrm rot="1692279">
              <a:off x="10650071" y="3447429"/>
              <a:ext cx="1107180" cy="154274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0B694EE8-6943-40BA-BE0A-69ABF38432B2}"/>
                </a:ext>
              </a:extLst>
            </p:cNvPr>
            <p:cNvPicPr/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3438" b="67448" l="71230" r="88287">
                          <a14:foregroundMark x1="72987" y1="32031" x2="76794" y2="24740"/>
                          <a14:foregroundMark x1="76794" y1="24740" x2="80161" y2="25130"/>
                          <a14:foregroundMark x1="72987" y1="26042" x2="79283" y2="24609"/>
                          <a14:foregroundMark x1="79283" y1="24609" x2="83163" y2="28125"/>
                          <a14:foregroundMark x1="83309" y1="28125" x2="81332" y2="50651"/>
                          <a14:foregroundMark x1="81332" y1="50651" x2="82650" y2="57813"/>
                          <a14:foregroundMark x1="73426" y1="26693" x2="73133" y2="59245"/>
                          <a14:foregroundMark x1="73133" y1="59245" x2="77452" y2="66016"/>
                          <a14:foregroundMark x1="77452" y1="66016" x2="80600" y2="66016"/>
                          <a14:foregroundMark x1="77306" y1="67448" x2="72987" y2="60938"/>
                          <a14:foregroundMark x1="72987" y1="60938" x2="73133" y2="28385"/>
                          <a14:foregroundMark x1="73133" y1="28385" x2="72338" y2="50000"/>
                          <a14:foregroundMark x1="72987" y1="45313" x2="73792" y2="64844"/>
                          <a14:foregroundMark x1="73792" y1="64844" x2="74305" y2="65755"/>
                          <a14:foregroundMark x1="74305" y1="66016" x2="72987" y2="65234"/>
                          <a14:foregroundMark x1="72987" y1="65104" x2="72987" y2="58724"/>
                          <a14:foregroundMark x1="72987" y1="46224" x2="72840" y2="56901"/>
                          <a14:foregroundMark x1="72840" y1="57161" x2="72840" y2="63411"/>
                          <a14:foregroundMark x1="75110" y1="28385" x2="80673" y2="27865"/>
                          <a14:foregroundMark x1="80673" y1="27865" x2="81332" y2="27865"/>
                          <a14:foregroundMark x1="81332" y1="27865" x2="75256" y2="26953"/>
                          <a14:foregroundMark x1="73133" y1="25521" x2="77745" y2="24609"/>
                          <a14:foregroundMark x1="77745" y1="24609" x2="75915" y2="23438"/>
                          <a14:foregroundMark x1="76281" y1="23698" x2="81332" y2="24870"/>
                          <a14:foregroundMark x1="81332" y1="24870" x2="84480" y2="25521"/>
                          <a14:foregroundMark x1="84480" y1="25521" x2="83968" y2="33984"/>
                          <a14:foregroundMark x1="84261" y1="34115" x2="84261" y2="44661"/>
                          <a14:foregroundMark x1="84261" y1="44661" x2="84261" y2="56250"/>
                          <a14:foregroundMark x1="84261" y1="56250" x2="84114" y2="66406"/>
                          <a14:foregroundMark x1="84114" y1="66406" x2="79283" y2="66016"/>
                          <a14:foregroundMark x1="77745" y1="64193" x2="83748" y2="64323"/>
                          <a14:foregroundMark x1="72840" y1="28125" x2="73133" y2="31641"/>
                          <a14:backgroundMark x1="71669" y1="50000" x2="71669" y2="57161"/>
                        </a14:backgroundRemoval>
                      </a14:imgEffect>
                    </a14:imgLayer>
                  </a14:imgProps>
                </a:ext>
              </a:extLst>
            </a:blip>
            <a:srcRect l="69218" t="18351" r="9501" b="28910"/>
            <a:stretch/>
          </p:blipFill>
          <p:spPr bwMode="auto">
            <a:xfrm rot="19907721" flipH="1">
              <a:off x="9976395" y="3447430"/>
              <a:ext cx="1107180" cy="154274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51" name="Picture 50">
            <a:extLst>
              <a:ext uri="{FF2B5EF4-FFF2-40B4-BE49-F238E27FC236}">
                <a16:creationId xmlns:a16="http://schemas.microsoft.com/office/drawing/2014/main" id="{7AF0F43E-8D9E-4F56-8F22-65AF1F1FE78A}"/>
              </a:ext>
            </a:extLst>
          </p:cNvPr>
          <p:cNvPicPr/>
          <p:nvPr/>
        </p:nvPicPr>
        <p:blipFill rotWithShape="1">
          <a:blip r:embed="rId7"/>
          <a:srcRect l="28156" t="38609" r="56047" b="33295"/>
          <a:stretch/>
        </p:blipFill>
        <p:spPr bwMode="auto">
          <a:xfrm>
            <a:off x="3282951" y="5739331"/>
            <a:ext cx="860400" cy="860400"/>
          </a:xfrm>
          <a:prstGeom prst="roundRect">
            <a:avLst>
              <a:gd name="adj" fmla="val 33930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4342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30A07-C58D-442A-8DBB-9E1E94DD6E5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4759937" y="5185890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CD22886-BB45-4FD5-A044-D1A6A277D22C}"/>
              </a:ext>
            </a:extLst>
          </p:cNvPr>
          <p:cNvSpPr/>
          <p:nvPr/>
        </p:nvSpPr>
        <p:spPr>
          <a:xfrm>
            <a:off x="207483" y="155946"/>
            <a:ext cx="96039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would viewers want to see the programme?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D2CAC5-3DF3-4399-996C-7573EA28048B}"/>
              </a:ext>
            </a:extLst>
          </p:cNvPr>
          <p:cNvSpPr txBox="1"/>
          <p:nvPr/>
        </p:nvSpPr>
        <p:spPr>
          <a:xfrm>
            <a:off x="337916" y="853547"/>
            <a:ext cx="2545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Unique Selling Point: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3FEF9A-1370-405B-B648-F58AF11410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282" t="23748" r="12005" b="32526"/>
          <a:stretch/>
        </p:blipFill>
        <p:spPr bwMode="auto">
          <a:xfrm>
            <a:off x="337916" y="2025246"/>
            <a:ext cx="2128902" cy="14253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69FD29-AAD6-4A0A-B466-447D5967A473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7370" b="81771" l="25256" r="45534">
                        <a14:foregroundMark x1="32796" y1="39453" x2="33968" y2="37760"/>
                        <a14:foregroundMark x1="45242" y1="54557" x2="45534" y2="54557"/>
                      </a14:backgroundRemoval>
                    </a14:imgEffect>
                  </a14:imgLayer>
                </a14:imgProps>
              </a:ext>
            </a:extLst>
          </a:blip>
          <a:srcRect l="22757" t="31845" r="52057" b="12563"/>
          <a:stretch/>
        </p:blipFill>
        <p:spPr bwMode="auto">
          <a:xfrm>
            <a:off x="1807367" y="1289189"/>
            <a:ext cx="1504431" cy="186748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2AC39B-B0CE-489A-B0CF-E4B120D53287}"/>
              </a:ext>
            </a:extLst>
          </p:cNvPr>
          <p:cNvSpPr txBox="1"/>
          <p:nvPr/>
        </p:nvSpPr>
        <p:spPr>
          <a:xfrm>
            <a:off x="4111626" y="849972"/>
            <a:ext cx="39687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‘Viewer Power’ 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&amp; 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‘Audience Democracy’</a:t>
            </a:r>
            <a:endParaRPr lang="en-GB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9630C95-C73A-4C73-AF77-BBE926750DC2}"/>
              </a:ext>
            </a:extLst>
          </p:cNvPr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39" b="67969" l="49634" r="82943">
                        <a14:foregroundMark x1="61640" y1="26432" x2="65227" y2="29167"/>
                        <a14:foregroundMark x1="61274" y1="25391" x2="60981" y2="20573"/>
                        <a14:foregroundMark x1="67350" y1="21615" x2="66471" y2="36719"/>
                        <a14:foregroundMark x1="66179" y1="36719" x2="71596" y2="31901"/>
                        <a14:foregroundMark x1="71596" y1="32943" x2="72255" y2="47005"/>
                        <a14:foregroundMark x1="72255" y1="46484" x2="69253" y2="55859"/>
                        <a14:foregroundMark x1="69253" y1="55859" x2="69180" y2="59896"/>
                        <a14:foregroundMark x1="54319" y1="67969" x2="59810" y2="60417"/>
                        <a14:foregroundMark x1="49780" y1="67448" x2="55198" y2="62630"/>
                        <a14:foregroundMark x1="60395" y1="40495" x2="60688" y2="30729"/>
                        <a14:foregroundMark x1="60688" y1="30729" x2="60688" y2="30729"/>
                        <a14:foregroundMark x1="59810" y1="38281" x2="58272" y2="35677"/>
                        <a14:foregroundMark x1="59444" y1="42708" x2="56149" y2="41536"/>
                        <a14:foregroundMark x1="67057" y1="24870" x2="67643" y2="18880"/>
                        <a14:foregroundMark x1="68009" y1="21094" x2="68594" y2="17839"/>
                      </a14:backgroundRemoval>
                    </a14:imgEffect>
                  </a14:imgLayer>
                </a14:imgProps>
              </a:ext>
            </a:extLst>
          </a:blip>
          <a:srcRect l="48552" t="14575" r="16842" b="31451"/>
          <a:stretch/>
        </p:blipFill>
        <p:spPr bwMode="auto">
          <a:xfrm>
            <a:off x="5021484" y="1588737"/>
            <a:ext cx="2129475" cy="186748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AC09D7-A5CB-4C4A-B994-61D631A511C9}"/>
              </a:ext>
            </a:extLst>
          </p:cNvPr>
          <p:cNvSpPr/>
          <p:nvPr/>
        </p:nvSpPr>
        <p:spPr>
          <a:xfrm>
            <a:off x="8756761" y="899714"/>
            <a:ext cx="30973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Each episode will contain 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dramatic event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0830297-A04B-4AD2-9992-E4780950111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8891" t="18158" r="4892" b="26605"/>
          <a:stretch/>
        </p:blipFill>
        <p:spPr bwMode="auto">
          <a:xfrm>
            <a:off x="9308119" y="1684490"/>
            <a:ext cx="2129474" cy="1826165"/>
          </a:xfrm>
          <a:prstGeom prst="roundRect">
            <a:avLst>
              <a:gd name="adj" fmla="val 26442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E6DCB48-3114-4D5C-80FA-B4BA01F61ACF}"/>
              </a:ext>
            </a:extLst>
          </p:cNvPr>
          <p:cNvSpPr txBox="1"/>
          <p:nvPr/>
        </p:nvSpPr>
        <p:spPr>
          <a:xfrm>
            <a:off x="337916" y="4280049"/>
            <a:ext cx="468356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Audience identify with ordinary people</a:t>
            </a:r>
            <a:endParaRPr lang="en-GB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F2D3F4-554B-4B8A-9B71-434685AB7041}"/>
              </a:ext>
            </a:extLst>
          </p:cNvPr>
          <p:cNvPicPr/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0964" b="50000" l="59151" r="92240">
                        <a14:foregroundMark x1="61420" y1="37891" x2="61054" y2="46094"/>
                        <a14:foregroundMark x1="61054" y1="46094" x2="60688" y2="48438"/>
                        <a14:foregroundMark x1="61567" y1="46354" x2="62372" y2="50260"/>
                        <a14:foregroundMark x1="60761" y1="48698" x2="59370" y2="48177"/>
                        <a14:foregroundMark x1="60688" y1="46745" x2="59370" y2="48698"/>
                        <a14:foregroundMark x1="70205" y1="48177" x2="72840" y2="47266"/>
                        <a14:foregroundMark x1="78184" y1="49349" x2="79502" y2="47005"/>
                        <a14:foregroundMark x1="82870" y1="49609" x2="85066" y2="49609"/>
                        <a14:foregroundMark x1="76354" y1="46745" x2="76574" y2="47917"/>
                        <a14:foregroundMark x1="64056" y1="29818" x2="64422" y2="27214"/>
                        <a14:foregroundMark x1="64422" y1="27995" x2="64568" y2="26563"/>
                        <a14:foregroundMark x1="64861" y1="26563" x2="64861" y2="25130"/>
                        <a14:foregroundMark x1="64714" y1="25911" x2="64861" y2="24740"/>
                        <a14:foregroundMark x1="68521" y1="24219" x2="68887" y2="21875"/>
                        <a14:foregroundMark x1="74378" y1="24870" x2="74378" y2="22396"/>
                        <a14:foregroundMark x1="90996" y1="30990" x2="92167" y2="35677"/>
                        <a14:foregroundMark x1="91874" y1="41927" x2="92313" y2="45443"/>
                        <a14:foregroundMark x1="79356" y1="28385" x2="78404" y2="24740"/>
                        <a14:foregroundMark x1="75403" y1="22135" x2="73719" y2="20964"/>
                        <a14:foregroundMark x1="68521" y1="22396" x2="68594" y2="20964"/>
                        <a14:backgroundMark x1="76501" y1="30469" x2="76501" y2="30469"/>
                        <a14:backgroundMark x1="77379" y1="34896" x2="77379" y2="34896"/>
                        <a14:backgroundMark x1="83529" y1="37500" x2="83529" y2="37500"/>
                        <a14:backgroundMark x1="69180" y1="42578" x2="69180" y2="42578"/>
                        <a14:backgroundMark x1="91362" y1="35417" x2="91362" y2="35417"/>
                      </a14:backgroundRemoval>
                    </a14:imgEffect>
                  </a14:imgLayer>
                </a14:imgProps>
              </a:ext>
            </a:extLst>
          </a:blip>
          <a:srcRect l="57652" t="18892" r="4420" b="47642"/>
          <a:stretch/>
        </p:blipFill>
        <p:spPr bwMode="auto">
          <a:xfrm>
            <a:off x="92765" y="4796901"/>
            <a:ext cx="4113521" cy="20404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1205FE-455B-4C19-934E-E5CFF55EECD0}"/>
              </a:ext>
            </a:extLst>
          </p:cNvPr>
          <p:cNvPicPr/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271" b="53125" l="68668" r="88580">
                        <a14:foregroundMark x1="77233" y1="32813" x2="78697" y2="44010"/>
                        <a14:foregroundMark x1="76867" y1="31771" x2="79063" y2="36328"/>
                        <a14:foregroundMark x1="74597" y1="19661" x2="76720" y2="19271"/>
                        <a14:foregroundMark x1="74597" y1="19531" x2="73865" y2="21224"/>
                        <a14:backgroundMark x1="79429" y1="47396" x2="79502" y2="51563"/>
                        <a14:backgroundMark x1="79003" y1="43886" x2="79209" y2="53125"/>
                        <a14:backgroundMark x1="78551" y1="23568" x2="78745" y2="32279"/>
                        <a14:backgroundMark x1="81259" y1="35417" x2="80820" y2="45182"/>
                        <a14:backgroundMark x1="80820" y1="45182" x2="81552" y2="49349"/>
                      </a14:backgroundRemoval>
                    </a14:imgEffect>
                  </a14:imgLayer>
                </a14:imgProps>
              </a:ext>
            </a:extLst>
          </a:blip>
          <a:srcRect l="66199" t="16055" r="8869" b="46674"/>
          <a:stretch/>
        </p:blipFill>
        <p:spPr bwMode="auto">
          <a:xfrm>
            <a:off x="9286166" y="4914905"/>
            <a:ext cx="2209800" cy="18573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CD49755-AE7D-44E8-980C-55C43488148F}"/>
              </a:ext>
            </a:extLst>
          </p:cNvPr>
          <p:cNvPicPr/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661" b="53125" l="68668" r="88580">
                        <a14:foregroundMark x1="78652" y1="51121" x2="78729" y2="51703"/>
                        <a14:backgroundMark x1="79429" y1="47396" x2="79502" y2="51563"/>
                        <a14:backgroundMark x1="77672" y1="52344" x2="77672" y2="47005"/>
                        <a14:backgroundMark x1="79063" y1="53385" x2="77818" y2="47917"/>
                        <a14:backgroundMark x1="78697" y1="48177" x2="78258" y2="42969"/>
                        <a14:backgroundMark x1="76428" y1="23568" x2="76208" y2="34245"/>
                        <a14:backgroundMark x1="76208" y1="33854" x2="78038" y2="33984"/>
                        <a14:backgroundMark x1="74597" y1="33984" x2="70717" y2="42188"/>
                        <a14:backgroundMark x1="70717" y1="42188" x2="74012" y2="48568"/>
                        <a14:backgroundMark x1="68887" y1="45052" x2="71816" y2="52344"/>
                        <a14:backgroundMark x1="71816" y1="52344" x2="75988" y2="51953"/>
                        <a14:backgroundMark x1="73939" y1="45052" x2="72401" y2="36458"/>
                        <a14:backgroundMark x1="74817" y1="45443" x2="75622" y2="35547"/>
                        <a14:backgroundMark x1="78331" y1="49089" x2="78770" y2="51042"/>
                      </a14:backgroundRemoval>
                    </a14:imgEffect>
                  </a14:imgLayer>
                </a14:imgProps>
              </a:ext>
            </a:extLst>
          </a:blip>
          <a:srcRect l="66199" t="16055" r="8869" b="46674"/>
          <a:stretch/>
        </p:blipFill>
        <p:spPr bwMode="auto">
          <a:xfrm>
            <a:off x="7807476" y="4912768"/>
            <a:ext cx="2209800" cy="18573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8ED2461-0D81-4925-AECB-491141548E1D}"/>
              </a:ext>
            </a:extLst>
          </p:cNvPr>
          <p:cNvPicPr/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271" b="53125" l="68668" r="88580">
                        <a14:foregroundMark x1="77233" y1="32813" x2="78697" y2="44010"/>
                        <a14:foregroundMark x1="76867" y1="31771" x2="79063" y2="36328"/>
                        <a14:foregroundMark x1="74597" y1="19661" x2="76720" y2="19271"/>
                        <a14:foregroundMark x1="74597" y1="19531" x2="73865" y2="21224"/>
                        <a14:backgroundMark x1="79429" y1="47396" x2="79502" y2="51563"/>
                        <a14:backgroundMark x1="79003" y1="43886" x2="79209" y2="53125"/>
                        <a14:backgroundMark x1="78551" y1="23568" x2="78745" y2="32279"/>
                        <a14:backgroundMark x1="81259" y1="35417" x2="80820" y2="45182"/>
                        <a14:backgroundMark x1="80820" y1="45182" x2="81552" y2="49349"/>
                      </a14:backgroundRemoval>
                    </a14:imgEffect>
                  </a14:imgLayer>
                </a14:imgProps>
              </a:ext>
            </a:extLst>
          </a:blip>
          <a:srcRect l="66199" t="16055" r="8869" b="46674"/>
          <a:stretch/>
        </p:blipFill>
        <p:spPr bwMode="auto">
          <a:xfrm flipH="1">
            <a:off x="10115212" y="4908255"/>
            <a:ext cx="2209800" cy="18573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609EBB7-C3D1-4433-850F-894EB1F0F0EB}"/>
              </a:ext>
            </a:extLst>
          </p:cNvPr>
          <p:cNvPicPr/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661" b="53125" l="68668" r="88580">
                        <a14:foregroundMark x1="78652" y1="51121" x2="78729" y2="51703"/>
                        <a14:backgroundMark x1="79429" y1="47396" x2="79502" y2="51563"/>
                        <a14:backgroundMark x1="77672" y1="52344" x2="77672" y2="47005"/>
                        <a14:backgroundMark x1="79063" y1="53385" x2="77818" y2="47917"/>
                        <a14:backgroundMark x1="78697" y1="48177" x2="78258" y2="42969"/>
                        <a14:backgroundMark x1="76428" y1="23568" x2="76208" y2="34245"/>
                        <a14:backgroundMark x1="76208" y1="33854" x2="78038" y2="33984"/>
                        <a14:backgroundMark x1="74597" y1="33984" x2="70717" y2="42188"/>
                        <a14:backgroundMark x1="70717" y1="42188" x2="74012" y2="48568"/>
                        <a14:backgroundMark x1="68887" y1="45052" x2="71816" y2="52344"/>
                        <a14:backgroundMark x1="71816" y1="52344" x2="75988" y2="51953"/>
                        <a14:backgroundMark x1="73939" y1="45052" x2="72401" y2="36458"/>
                        <a14:backgroundMark x1="74817" y1="45443" x2="75622" y2="35547"/>
                        <a14:backgroundMark x1="78331" y1="49089" x2="78770" y2="51042"/>
                      </a14:backgroundRemoval>
                    </a14:imgEffect>
                  </a14:imgLayer>
                </a14:imgProps>
              </a:ext>
            </a:extLst>
          </a:blip>
          <a:srcRect l="66199" t="16055" r="8869" b="46674"/>
          <a:stretch/>
        </p:blipFill>
        <p:spPr bwMode="auto">
          <a:xfrm flipH="1">
            <a:off x="10134586" y="4912465"/>
            <a:ext cx="2209800" cy="18573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178A3D-CBA4-40DF-85AC-D85E4B1D4181}"/>
              </a:ext>
            </a:extLst>
          </p:cNvPr>
          <p:cNvSpPr/>
          <p:nvPr/>
        </p:nvSpPr>
        <p:spPr>
          <a:xfrm>
            <a:off x="7287065" y="4290593"/>
            <a:ext cx="485018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viewers build &amp; break relationships 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with the participants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BB7879-4693-4BC6-A336-8B06E5B0C4F6}"/>
              </a:ext>
            </a:extLst>
          </p:cNvPr>
          <p:cNvSpPr/>
          <p:nvPr/>
        </p:nvSpPr>
        <p:spPr>
          <a:xfrm>
            <a:off x="6086221" y="3221168"/>
            <a:ext cx="1848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(Giles, 2010:126)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9CCD43-B9A3-4C96-B655-819FAEE7DCEC}"/>
              </a:ext>
            </a:extLst>
          </p:cNvPr>
          <p:cNvSpPr txBox="1"/>
          <p:nvPr/>
        </p:nvSpPr>
        <p:spPr>
          <a:xfrm>
            <a:off x="3859395" y="6428359"/>
            <a:ext cx="1924554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(Giles, 2010: 121)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9C5A81-B5B3-4A5E-9C39-C4B7A8DC3990}"/>
              </a:ext>
            </a:extLst>
          </p:cNvPr>
          <p:cNvSpPr txBox="1"/>
          <p:nvPr/>
        </p:nvSpPr>
        <p:spPr>
          <a:xfrm>
            <a:off x="7189100" y="6441850"/>
            <a:ext cx="1924554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(Giles, 2010: 101)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62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30A07-C58D-442A-8DBB-9E1E94DD6E5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9207704" y="312196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5828E64-F4A1-43AF-925C-23A18CCD8789}"/>
              </a:ext>
            </a:extLst>
          </p:cNvPr>
          <p:cNvSpPr/>
          <p:nvPr/>
        </p:nvSpPr>
        <p:spPr>
          <a:xfrm>
            <a:off x="415623" y="312196"/>
            <a:ext cx="53190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Who are the target group?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5BF93B-CE07-4700-8952-84608D3A217D}"/>
              </a:ext>
            </a:extLst>
          </p:cNvPr>
          <p:cNvSpPr txBox="1"/>
          <p:nvPr/>
        </p:nvSpPr>
        <p:spPr>
          <a:xfrm>
            <a:off x="415623" y="1116797"/>
            <a:ext cx="749808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British Public, specifically meat eaters and non-meat eaters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FB55C2-ED78-443C-BAE1-E17EBA41D6DF}"/>
              </a:ext>
            </a:extLst>
          </p:cNvPr>
          <p:cNvSpPr txBox="1"/>
          <p:nvPr/>
        </p:nvSpPr>
        <p:spPr>
          <a:xfrm>
            <a:off x="415623" y="2309816"/>
            <a:ext cx="3107400" cy="46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age group 16-24              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035170-62AE-4AEE-8ECF-1F81B30D365C}"/>
              </a:ext>
            </a:extLst>
          </p:cNvPr>
          <p:cNvSpPr txBox="1"/>
          <p:nvPr/>
        </p:nvSpPr>
        <p:spPr>
          <a:xfrm>
            <a:off x="4619632" y="2263649"/>
            <a:ext cx="29527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age group 25-34</a:t>
            </a:r>
            <a:endParaRPr lang="en-GB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F04134-3A45-43A7-AA73-D5DDBF72E9C4}"/>
              </a:ext>
            </a:extLst>
          </p:cNvPr>
          <p:cNvSpPr/>
          <p:nvPr/>
        </p:nvSpPr>
        <p:spPr>
          <a:xfrm>
            <a:off x="8865195" y="2283749"/>
            <a:ext cx="29111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age group 34-44</a:t>
            </a:r>
            <a:endParaRPr lang="en-GB" sz="20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7BE682C-AE73-4DCD-8507-9E2350BC4E85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rcRect l="29015" t="26185" r="50459" b="48395"/>
          <a:stretch/>
        </p:blipFill>
        <p:spPr bwMode="auto">
          <a:xfrm>
            <a:off x="375013" y="4384785"/>
            <a:ext cx="3107401" cy="21637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3A1B26D5-8A76-4D12-96D2-E9B80C5C8D60}"/>
              </a:ext>
            </a:extLst>
          </p:cNvPr>
          <p:cNvSpPr/>
          <p:nvPr/>
        </p:nvSpPr>
        <p:spPr>
          <a:xfrm>
            <a:off x="1580167" y="2883023"/>
            <a:ext cx="1612800" cy="1586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46%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can’t wait for the next episode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C776B86-5B9B-4B14-9270-D6D8E6229A12}"/>
              </a:ext>
            </a:extLst>
          </p:cNvPr>
          <p:cNvSpPr/>
          <p:nvPr/>
        </p:nvSpPr>
        <p:spPr>
          <a:xfrm>
            <a:off x="222111" y="2883023"/>
            <a:ext cx="1612800" cy="1586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47.2% binge watch TV shows </a:t>
            </a:r>
          </a:p>
          <a:p>
            <a:pPr algn="ctr"/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5C76FE8-141E-43FA-92B8-F3248B5481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387" t="15864" r="4248" b="45527"/>
          <a:stretch/>
        </p:blipFill>
        <p:spPr bwMode="auto">
          <a:xfrm>
            <a:off x="4283141" y="4382204"/>
            <a:ext cx="3823788" cy="2163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798E632-3ADF-4132-BDAF-BB28E49BB924}"/>
              </a:ext>
            </a:extLst>
          </p:cNvPr>
          <p:cNvSpPr/>
          <p:nvPr/>
        </p:nvSpPr>
        <p:spPr>
          <a:xfrm>
            <a:off x="5191932" y="2886119"/>
            <a:ext cx="1612800" cy="16132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43.9% binge watch TV shows </a:t>
            </a:r>
          </a:p>
          <a:p>
            <a:pPr algn="ctr"/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8EF013-A8CE-4097-9C6F-CF03555DB05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320" t="23509" r="42291" b="31002"/>
          <a:stretch/>
        </p:blipFill>
        <p:spPr bwMode="auto">
          <a:xfrm>
            <a:off x="8907945" y="4382204"/>
            <a:ext cx="2909042" cy="2163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05C67AF-8B0D-497C-A113-30ECD6CB8C60}"/>
              </a:ext>
            </a:extLst>
          </p:cNvPr>
          <p:cNvSpPr/>
          <p:nvPr/>
        </p:nvSpPr>
        <p:spPr>
          <a:xfrm>
            <a:off x="9674409" y="2883023"/>
            <a:ext cx="1612800" cy="16132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32.9% binge watch TV shows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345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30A07-C58D-442A-8DBB-9E1E94DD6E5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5234207" y="5531676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9EF1741-A87F-4100-9586-C07CB2F17E63}"/>
              </a:ext>
            </a:extLst>
          </p:cNvPr>
          <p:cNvSpPr/>
          <p:nvPr/>
        </p:nvSpPr>
        <p:spPr>
          <a:xfrm>
            <a:off x="212469" y="213722"/>
            <a:ext cx="111796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does the show fit with other trending programmes?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43867A-5895-45F8-9917-EF4BC97F4A68}"/>
              </a:ext>
            </a:extLst>
          </p:cNvPr>
          <p:cNvSpPr txBox="1"/>
          <p:nvPr/>
        </p:nvSpPr>
        <p:spPr>
          <a:xfrm>
            <a:off x="379828" y="1125415"/>
            <a:ext cx="4248443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Opportunity for the participants to: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Win a cash prize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Gain fame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Become a celebrity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A6FC37-7798-4C8E-8095-BB0C81A0A2B3}"/>
              </a:ext>
            </a:extLst>
          </p:cNvPr>
          <p:cNvSpPr txBox="1"/>
          <p:nvPr/>
        </p:nvSpPr>
        <p:spPr>
          <a:xfrm>
            <a:off x="7563729" y="1030752"/>
            <a:ext cx="4248443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Active audience participation: :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Parasocial interaction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Parasocial relationships</a:t>
            </a:r>
          </a:p>
          <a:p>
            <a:pPr algn="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(Giles, 2010: 95)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FE5A74-4156-4270-95D4-EC98F91CF13E}"/>
              </a:ext>
            </a:extLst>
          </p:cNvPr>
          <p:cNvSpPr txBox="1"/>
          <p:nvPr/>
        </p:nvSpPr>
        <p:spPr>
          <a:xfrm>
            <a:off x="1628148" y="3481898"/>
            <a:ext cx="4248443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Audience appeal: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Viewers will identify with public participants on a personal level</a:t>
            </a:r>
          </a:p>
          <a:p>
            <a:pPr algn="r"/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(Giles, 2010: 121)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1A0642-424D-44D7-B4BD-7391D7A4FB79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964" b="50000" l="59151" r="92240">
                        <a14:foregroundMark x1="61420" y1="37891" x2="61054" y2="46094"/>
                        <a14:foregroundMark x1="61054" y1="46094" x2="60688" y2="48438"/>
                        <a14:foregroundMark x1="61567" y1="46354" x2="62372" y2="50260"/>
                        <a14:foregroundMark x1="60761" y1="48698" x2="59370" y2="48177"/>
                        <a14:foregroundMark x1="60688" y1="46745" x2="59370" y2="48698"/>
                        <a14:foregroundMark x1="70205" y1="48177" x2="72840" y2="47266"/>
                        <a14:foregroundMark x1="78184" y1="49349" x2="79502" y2="47005"/>
                        <a14:foregroundMark x1="82870" y1="49609" x2="85066" y2="49609"/>
                        <a14:foregroundMark x1="76354" y1="46745" x2="76574" y2="47917"/>
                        <a14:foregroundMark x1="64056" y1="29818" x2="64422" y2="27214"/>
                        <a14:foregroundMark x1="64422" y1="27995" x2="64568" y2="26563"/>
                        <a14:foregroundMark x1="64861" y1="26563" x2="64861" y2="25130"/>
                        <a14:foregroundMark x1="64714" y1="25911" x2="64861" y2="24740"/>
                        <a14:foregroundMark x1="68521" y1="24219" x2="68887" y2="21875"/>
                        <a14:foregroundMark x1="74378" y1="24870" x2="74378" y2="22396"/>
                        <a14:foregroundMark x1="90996" y1="30990" x2="92167" y2="35677"/>
                        <a14:foregroundMark x1="91874" y1="41927" x2="92313" y2="45443"/>
                        <a14:foregroundMark x1="79356" y1="28385" x2="78404" y2="24740"/>
                        <a14:foregroundMark x1="75403" y1="22135" x2="73719" y2="20964"/>
                        <a14:foregroundMark x1="68521" y1="22396" x2="68594" y2="20964"/>
                        <a14:backgroundMark x1="76501" y1="30469" x2="76501" y2="30469"/>
                        <a14:backgroundMark x1="77379" y1="34896" x2="77379" y2="34896"/>
                        <a14:backgroundMark x1="83529" y1="37500" x2="83529" y2="37500"/>
                        <a14:backgroundMark x1="69180" y1="42578" x2="69180" y2="42578"/>
                        <a14:backgroundMark x1="91362" y1="35417" x2="91362" y2="35417"/>
                      </a14:backgroundRemoval>
                    </a14:imgEffect>
                  </a14:imgLayer>
                </a14:imgProps>
              </a:ext>
            </a:extLst>
          </a:blip>
          <a:srcRect l="57652" t="18892" r="4420" b="47642"/>
          <a:stretch/>
        </p:blipFill>
        <p:spPr bwMode="auto">
          <a:xfrm>
            <a:off x="92765" y="4825883"/>
            <a:ext cx="4113521" cy="20404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4A6952-D6A1-40DB-9516-9E72A7C70E73}"/>
              </a:ext>
            </a:extLst>
          </p:cNvPr>
          <p:cNvPicPr/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ackgroundRemoval t="35938" b="81771" l="25183" r="45461">
                        <a14:foregroundMark x1="32796" y1="39453" x2="33968" y2="37760"/>
                        <a14:foregroundMark x1="45242" y1="54557" x2="45534" y2="54557"/>
                        <a14:foregroundMark x1="34846" y1="35938" x2="34846" y2="35938"/>
                      </a14:backgroundRemoval>
                    </a14:imgEffect>
                  </a14:imgLayer>
                </a14:imgProps>
              </a:ext>
            </a:extLst>
          </a:blip>
          <a:srcRect l="22757" t="31845" r="52057" b="12563"/>
          <a:stretch/>
        </p:blipFill>
        <p:spPr bwMode="auto">
          <a:xfrm>
            <a:off x="2840233" y="1552204"/>
            <a:ext cx="1788038" cy="2219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4F16F2-B1B5-4BB0-8FE1-E38A6E71840D}"/>
              </a:ext>
            </a:extLst>
          </p:cNvPr>
          <p:cNvSpPr txBox="1"/>
          <p:nvPr/>
        </p:nvSpPr>
        <p:spPr>
          <a:xfrm>
            <a:off x="6953754" y="3418669"/>
            <a:ext cx="4680228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Entertaining show: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Fun, light hearted yet challenging and adventurous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832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30A07-C58D-442A-8DBB-9E1E94DD6E5C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9207704" y="312196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28AFFA-5216-4FE0-A868-9CA1BF9439AB}"/>
              </a:ext>
            </a:extLst>
          </p:cNvPr>
          <p:cNvSpPr txBox="1"/>
          <p:nvPr/>
        </p:nvSpPr>
        <p:spPr>
          <a:xfrm>
            <a:off x="415623" y="359316"/>
            <a:ext cx="55068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When will you schedule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6294CB-3BD1-4F50-B45C-5FA70B1EF924}"/>
              </a:ext>
            </a:extLst>
          </p:cNvPr>
          <p:cNvSpPr txBox="1"/>
          <p:nvPr/>
        </p:nvSpPr>
        <p:spPr>
          <a:xfrm>
            <a:off x="3405401" y="2380586"/>
            <a:ext cx="10410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Live broadcast every day at 9 pm to get the audience habituated.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C9D926-7BA5-4F21-B6CB-1F838FE4284E}"/>
              </a:ext>
            </a:extLst>
          </p:cNvPr>
          <p:cNvSpPr txBox="1"/>
          <p:nvPr/>
        </p:nvSpPr>
        <p:spPr>
          <a:xfrm>
            <a:off x="547913" y="4391097"/>
            <a:ext cx="8524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24 hour live access on web cam via the app. Unedited footage provides </a:t>
            </a:r>
          </a:p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psychological appeal.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B0631E-919C-497E-8D9B-10EA6495BA53}"/>
              </a:ext>
            </a:extLst>
          </p:cNvPr>
          <p:cNvPicPr/>
          <p:nvPr/>
        </p:nvPicPr>
        <p:blipFill rotWithShape="1">
          <a:blip r:embed="rId3"/>
          <a:srcRect l="62438" t="28861" r="22302" b="34251"/>
          <a:stretch/>
        </p:blipFill>
        <p:spPr bwMode="auto">
          <a:xfrm rot="1160304" flipH="1">
            <a:off x="9473660" y="3364723"/>
            <a:ext cx="2271283" cy="308702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A9BED6-54A7-4739-8089-C10D749F23D9}"/>
              </a:ext>
            </a:extLst>
          </p:cNvPr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146" b="76563" l="61640" r="95388">
                        <a14:foregroundMark x1="75037" y1="19922" x2="80381" y2="20833"/>
                        <a14:foregroundMark x1="80381" y1="20833" x2="84773" y2="24479"/>
                        <a14:foregroundMark x1="78038" y1="18490" x2="83455" y2="19922"/>
                        <a14:foregroundMark x1="83455" y1="19922" x2="87042" y2="23828"/>
                        <a14:foregroundMark x1="85725" y1="22396" x2="79649" y2="18620"/>
                        <a14:foregroundMark x1="79649" y1="18620" x2="74231" y2="20313"/>
                        <a14:foregroundMark x1="74231" y1="20313" x2="69253" y2="25130"/>
                        <a14:foregroundMark x1="69253" y1="25130" x2="65300" y2="33333"/>
                        <a14:foregroundMark x1="65300" y1="33333" x2="63031" y2="43750"/>
                        <a14:foregroundMark x1="63031" y1="43750" x2="62884" y2="47396"/>
                        <a14:foregroundMark x1="62884" y1="47396" x2="67130" y2="65365"/>
                        <a14:foregroundMark x1="67130" y1="65365" x2="68155" y2="66927"/>
                        <a14:foregroundMark x1="68155" y1="66927" x2="73206" y2="73047"/>
                        <a14:foregroundMark x1="73206" y1="73047" x2="79283" y2="73958"/>
                        <a14:foregroundMark x1="74817" y1="73958" x2="80307" y2="74089"/>
                        <a14:foregroundMark x1="80307" y1="74089" x2="86969" y2="71354"/>
                        <a14:foregroundMark x1="74231" y1="73828" x2="80673" y2="74479"/>
                        <a14:foregroundMark x1="75842" y1="75651" x2="79283" y2="75911"/>
                        <a14:foregroundMark x1="78551" y1="67057" x2="79283" y2="66276"/>
                        <a14:foregroundMark x1="68228" y1="55859" x2="69107" y2="59635"/>
                        <a14:foregroundMark x1="66764" y1="46484" x2="67936" y2="46094"/>
                        <a14:foregroundMark x1="70205" y1="36849" x2="72328" y2="36849"/>
                        <a14:foregroundMark x1="68375" y1="56380" x2="68448" y2="53385"/>
                        <a14:foregroundMark x1="76513" y1="17737" x2="79649" y2="17188"/>
                        <a14:foregroundMark x1="75316" y1="17947" x2="75712" y2="17878"/>
                        <a14:foregroundMark x1="92313" y1="34245" x2="94217" y2="44141"/>
                        <a14:foregroundMark x1="94217" y1="44141" x2="94363" y2="51042"/>
                        <a14:foregroundMark x1="73939" y1="28646" x2="68960" y2="39974"/>
                        <a14:foregroundMark x1="68960" y1="39974" x2="68375" y2="50521"/>
                        <a14:foregroundMark x1="68375" y1="50521" x2="71742" y2="58724"/>
                        <a14:foregroundMark x1="71742" y1="58724" x2="77526" y2="60286"/>
                        <a14:foregroundMark x1="77526" y1="60286" x2="83016" y2="57161"/>
                        <a14:foregroundMark x1="83016" y1="57161" x2="85652" y2="46224"/>
                        <a14:foregroundMark x1="85652" y1="46224" x2="82870" y2="36979"/>
                        <a14:foregroundMark x1="82870" y1="36979" x2="77599" y2="32552"/>
                        <a14:foregroundMark x1="77599" y1="32552" x2="74012" y2="32552"/>
                        <a14:foregroundMark x1="78770" y1="26432" x2="79429" y2="51823"/>
                        <a14:foregroundMark x1="79429" y1="25391" x2="79502" y2="29036"/>
                        <a14:foregroundMark x1="77599" y1="25781" x2="77599" y2="31771"/>
                        <a14:foregroundMark x1="74378" y1="27865" x2="74231" y2="33203"/>
                        <a14:foregroundMark x1="68375" y1="35417" x2="68887" y2="40755"/>
                        <a14:foregroundMark x1="72767" y1="65234" x2="73939" y2="59766"/>
                        <a14:foregroundMark x1="87775" y1="34245" x2="89312" y2="38411"/>
                        <a14:foregroundMark x1="89312" y1="44141" x2="91435" y2="50521"/>
                        <a14:foregroundMark x1="76867" y1="17448" x2="79941" y2="17188"/>
                        <a14:foregroundMark x1="77160" y1="16797" x2="80307" y2="17188"/>
                        <a14:foregroundMark x1="67570" y1="36068" x2="71376" y2="29167"/>
                        <a14:foregroundMark x1="71376" y1="29167" x2="78258" y2="26042"/>
                        <a14:foregroundMark x1="62006" y1="42057" x2="61786" y2="50260"/>
                        <a14:foregroundMark x1="76832" y1="16707" x2="81582" y2="17278"/>
                        <a14:foregroundMark x1="94656" y1="40495" x2="95534" y2="46094"/>
                        <a14:foregroundMark x1="76626" y1="17373" x2="80527" y2="17188"/>
                        <a14:foregroundMark x1="75468" y1="17428" x2="75857" y2="17410"/>
                        <a14:foregroundMark x1="80527" y1="17188" x2="81332" y2="17448"/>
                        <a14:foregroundMark x1="77599" y1="16797" x2="81552" y2="17318"/>
                        <a14:foregroundMark x1="81479" y1="17057" x2="78184" y2="16536"/>
                        <a14:foregroundMark x1="92020" y1="28125" x2="93979" y2="34065"/>
                        <a14:foregroundMark x1="69546" y1="72396" x2="71276" y2="73688"/>
                        <a14:foregroundMark x1="70644" y1="73568" x2="75037" y2="75911"/>
                        <a14:foregroundMark x1="74156" y1="75703" x2="74524" y2="75911"/>
                        <a14:foregroundMark x1="77086" y1="76432" x2="79795" y2="76563"/>
                        <a14:foregroundMark x1="79795" y1="76563" x2="83309" y2="75260"/>
                        <a14:foregroundMark x1="74817" y1="17318" x2="75769" y2="17188"/>
                        <a14:foregroundMark x1="72621" y1="74609" x2="72621" y2="74609"/>
                        <a14:foregroundMark x1="74012" y1="74609" x2="74012" y2="74609"/>
                        <a14:foregroundMark x1="74231" y1="75781" x2="74231" y2="75781"/>
                        <a14:foregroundMark x1="72182" y1="74219" x2="72182" y2="74219"/>
                        <a14:foregroundMark x1="73280" y1="74609" x2="73280" y2="74609"/>
                        <a14:foregroundMark x1="73719" y1="75000" x2="73719" y2="75000"/>
                        <a14:foregroundMark x1="71669" y1="74219" x2="71669" y2="74219"/>
                        <a14:foregroundMark x1="71962" y1="74219" x2="71962" y2="74219"/>
                        <a14:foregroundMark x1="71962" y1="74609" x2="71962" y2="74609"/>
                        <a14:foregroundMark x1="71962" y1="74609" x2="71962" y2="74609"/>
                        <a14:foregroundMark x1="71962" y1="74609" x2="71962" y2="74609"/>
                        <a14:foregroundMark x1="72401" y1="75000" x2="72401" y2="75000"/>
                        <a14:foregroundMark x1="72840" y1="75000" x2="72840" y2="75000"/>
                        <a14:foregroundMark x1="73280" y1="75391" x2="73280" y2="75391"/>
                        <a14:foregroundMark x1="73060" y1="75000" x2="73060" y2="75000"/>
                        <a14:foregroundMark x1="73280" y1="75000" x2="73280" y2="75000"/>
                        <a14:foregroundMark x1="73060" y1="75000" x2="73060" y2="75000"/>
                        <a14:foregroundMark x1="94949" y1="45833" x2="94949" y2="45833"/>
                        <a14:foregroundMark x1="95388" y1="46615" x2="95388" y2="46615"/>
                        <a14:foregroundMark x1="95168" y1="44141" x2="95168" y2="44141"/>
                        <a14:foregroundMark x1="93338" y1="34115" x2="93338" y2="34115"/>
                        <a14:foregroundMark x1="94290" y1="36068" x2="94290" y2="36068"/>
                        <a14:foregroundMark x1="94290" y1="36458" x2="94290" y2="36458"/>
                        <a14:foregroundMark x1="94290" y1="35677" x2="94290" y2="35677"/>
                        <a14:foregroundMark x1="94510" y1="36849" x2="94510" y2="36849"/>
                        <a14:foregroundMark x1="94510" y1="37760" x2="94510" y2="37760"/>
                        <a14:foregroundMark x1="94290" y1="36458" x2="94290" y2="36458"/>
                        <a14:foregroundMark x1="94070" y1="36458" x2="94070" y2="36458"/>
                        <a14:foregroundMark x1="94290" y1="36458" x2="94290" y2="36458"/>
                        <a14:foregroundMark x1="94729" y1="37760" x2="94729" y2="37760"/>
                        <a14:foregroundMark x1="73060" y1="75000" x2="73060" y2="75000"/>
                        <a14:foregroundMark x1="72840" y1="75000" x2="72840" y2="75000"/>
                        <a14:foregroundMark x1="73060" y1="75000" x2="73060" y2="75000"/>
                        <a14:foregroundMark x1="73719" y1="75391" x2="73719" y2="75391"/>
                        <a14:foregroundMark x1="72840" y1="75000" x2="72840" y2="75000"/>
                        <a14:foregroundMark x1="73499" y1="75000" x2="73499" y2="75000"/>
                        <a14:foregroundMark x1="73060" y1="75000" x2="73060" y2="75000"/>
                        <a14:foregroundMark x1="73060" y1="75391" x2="73060" y2="75391"/>
                        <a14:backgroundMark x1="64129" y1="69531" x2="67350" y2="74349"/>
                        <a14:backgroundMark x1="95534" y1="52995" x2="95534" y2="51823"/>
                        <a14:backgroundMark x1="95534" y1="40885" x2="95534" y2="40223"/>
                        <a14:backgroundMark x1="95461" y1="53906" x2="95461" y2="52734"/>
                        <a14:backgroundMark x1="95574" y1="34532" x2="95315" y2="28255"/>
                        <a14:backgroundMark x1="95681" y1="37109" x2="95580" y2="34668"/>
                        <a14:backgroundMark x1="93942" y1="29578" x2="93777" y2="28385"/>
                        <a14:backgroundMark x1="88799" y1="76042" x2="94217" y2="72917"/>
                        <a14:backgroundMark x1="94217" y1="72917" x2="94949" y2="71484"/>
                        <a14:backgroundMark x1="69327" y1="76302" x2="71816" y2="76823"/>
                        <a14:backgroundMark x1="95593" y1="37760" x2="96120" y2="40365"/>
                        <a14:backgroundMark x1="95461" y1="37109" x2="95593" y2="37760"/>
                        <a14:backgroundMark x1="95095" y1="36458" x2="95022" y2="35938"/>
                        <a14:backgroundMark x1="95242" y1="37500" x2="95095" y2="36458"/>
                        <a14:backgroundMark x1="82650" y1="16797" x2="81845" y2="15885"/>
                        <a14:backgroundMark x1="81845" y1="16276" x2="81186" y2="16016"/>
                        <a14:backgroundMark x1="76208" y1="16276" x2="77086" y2="15885"/>
                        <a14:backgroundMark x1="70571" y1="75130" x2="73353" y2="77344"/>
                        <a14:backgroundMark x1="94650" y1="34115" x2="94290" y2="32031"/>
                        <a14:backgroundMark x1="94988" y1="36068" x2="94650" y2="34115"/>
                        <a14:backgroundMark x1="95168" y1="37109" x2="94988" y2="36068"/>
                        <a14:backgroundMark x1="95038" y1="36068" x2="94729" y2="33594"/>
                        <a14:backgroundMark x1="95168" y1="37109" x2="95038" y2="36068"/>
                        <a14:backgroundMark x1="94554" y1="34115" x2="94290" y2="32031"/>
                        <a14:backgroundMark x1="94801" y1="36068" x2="94554" y2="34115"/>
                        <a14:backgroundMark x1="94949" y1="37240" x2="94801" y2="36068"/>
                        <a14:backgroundMark x1="94656" y1="34115" x2="94217" y2="31771"/>
                        <a14:backgroundMark x1="95022" y1="36068" x2="94656" y2="34115"/>
                        <a14:backgroundMark x1="94654" y1="34115" x2="94290" y2="31380"/>
                        <a14:backgroundMark x1="94862" y1="35677" x2="94654" y2="34115"/>
                        <a14:backgroundMark x1="94949" y1="36328" x2="94862" y2="35677"/>
                        <a14:backgroundMark x1="94563" y1="34115" x2="94290" y2="32031"/>
                        <a14:backgroundMark x1="94802" y1="35938" x2="94563" y2="34115"/>
                        <a14:backgroundMark x1="94788" y1="36068" x2="95022" y2="37109"/>
                        <a14:backgroundMark x1="94290" y1="33854" x2="94788" y2="36068"/>
                        <a14:backgroundMark x1="73499" y1="77474" x2="73499" y2="77474"/>
                        <a14:backgroundMark x1="73499" y1="76693" x2="73499" y2="76693"/>
                      </a14:backgroundRemoval>
                    </a14:imgEffect>
                  </a14:imgLayer>
                </a14:imgProps>
              </a:ext>
            </a:extLst>
          </a:blip>
          <a:srcRect l="61471" t="16246" r="3925" b="22592"/>
          <a:stretch/>
        </p:blipFill>
        <p:spPr bwMode="auto">
          <a:xfrm>
            <a:off x="646271" y="1170331"/>
            <a:ext cx="2568673" cy="25527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7523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C259E7-BDA4-4E98-8DF0-B608494E5FAE}"/>
              </a:ext>
            </a:extLst>
          </p:cNvPr>
          <p:cNvSpPr/>
          <p:nvPr/>
        </p:nvSpPr>
        <p:spPr>
          <a:xfrm>
            <a:off x="415623" y="181449"/>
            <a:ext cx="75071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resources will the show require?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BB976B-11CF-41DE-8761-60446201F056}"/>
              </a:ext>
            </a:extLst>
          </p:cNvPr>
          <p:cNvSpPr txBox="1"/>
          <p:nvPr/>
        </p:nvSpPr>
        <p:spPr>
          <a:xfrm>
            <a:off x="426000" y="741477"/>
            <a:ext cx="299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tropical island location</a:t>
            </a:r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178A99-AF61-4A7B-AB97-90C14174BBD6}"/>
              </a:ext>
            </a:extLst>
          </p:cNvPr>
          <p:cNvSpPr/>
          <p:nvPr/>
        </p:nvSpPr>
        <p:spPr>
          <a:xfrm>
            <a:off x="5143117" y="716729"/>
            <a:ext cx="23096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production team</a:t>
            </a:r>
            <a:endParaRPr lang="en-GB" sz="2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A2C7C8-ECB3-4553-A976-BD1CA81A5FDE}"/>
              </a:ext>
            </a:extLst>
          </p:cNvPr>
          <p:cNvSpPr/>
          <p:nvPr/>
        </p:nvSpPr>
        <p:spPr>
          <a:xfrm>
            <a:off x="9072882" y="757702"/>
            <a:ext cx="21129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Live editing team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68A8C3-AEAC-4330-AF21-824B62152485}"/>
              </a:ext>
            </a:extLst>
          </p:cNvPr>
          <p:cNvSpPr/>
          <p:nvPr/>
        </p:nvSpPr>
        <p:spPr>
          <a:xfrm>
            <a:off x="9090393" y="3269692"/>
            <a:ext cx="25950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celebrity  presenter</a:t>
            </a: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000E74-1957-4623-B399-21FE1C732167}"/>
              </a:ext>
            </a:extLst>
          </p:cNvPr>
          <p:cNvSpPr/>
          <p:nvPr/>
        </p:nvSpPr>
        <p:spPr>
          <a:xfrm>
            <a:off x="426000" y="3304981"/>
            <a:ext cx="301814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Material for constructing </a:t>
            </a:r>
          </a:p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camp &amp; to create the challenges</a:t>
            </a:r>
            <a:endParaRPr lang="en-GB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A620DAC-021C-4739-80F5-DE9C4C3E7673}"/>
              </a:ext>
            </a:extLst>
          </p:cNvPr>
          <p:cNvSpPr/>
          <p:nvPr/>
        </p:nvSpPr>
        <p:spPr>
          <a:xfrm>
            <a:off x="5260745" y="3262848"/>
            <a:ext cx="22040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Access to a medic</a:t>
            </a:r>
            <a:endParaRPr lang="en-GB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1A74DA8-C387-47D0-9CFB-ED14030A125F}"/>
              </a:ext>
            </a:extLst>
          </p:cNvPr>
          <p:cNvPicPr>
            <a:picLocks noChangeAspect="1"/>
          </p:cNvPicPr>
          <p:nvPr/>
        </p:nvPicPr>
        <p:blipFill rotWithShape="1">
          <a:blip/>
          <a:srcRect l="45210" t="26447" r="8347" b="31988"/>
          <a:stretch/>
        </p:blipFill>
        <p:spPr bwMode="auto">
          <a:xfrm>
            <a:off x="728936" y="1157812"/>
            <a:ext cx="2779849" cy="1594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52FC2A6-5DEB-4432-B13D-BD19A1411C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8099" b="59896" l="58492" r="95754">
                        <a14:foregroundMark x1="76061" y1="35026" x2="75915" y2="29688"/>
                        <a14:foregroundMark x1="81406" y1="40234" x2="80893" y2="33724"/>
                        <a14:foregroundMark x1="80893" y1="34375" x2="83529" y2="40885"/>
                        <a14:foregroundMark x1="83529" y1="44661" x2="84700" y2="40495"/>
                        <a14:foregroundMark x1="85286" y1="39453" x2="86018" y2="44922"/>
                        <a14:foregroundMark x1="86018" y1="45313" x2="86384" y2="53385"/>
                        <a14:foregroundMark x1="74744" y1="41536" x2="75476" y2="30729"/>
                        <a14:foregroundMark x1="75476" y1="30729" x2="78184" y2="32031"/>
                        <a14:foregroundMark x1="81625" y1="32031" x2="81625" y2="25911"/>
                        <a14:foregroundMark x1="85066" y1="37500" x2="84480" y2="28646"/>
                        <a14:foregroundMark x1="80673" y1="24870" x2="80673" y2="22135"/>
                        <a14:foregroundMark x1="71889" y1="24870" x2="81845" y2="19401"/>
                        <a14:foregroundMark x1="70717" y1="22135" x2="75695" y2="18099"/>
                        <a14:foregroundMark x1="75695" y1="18099" x2="75695" y2="18099"/>
                        <a14:foregroundMark x1="80893" y1="18750" x2="86018" y2="24219"/>
                        <a14:foregroundMark x1="86969" y1="29297" x2="85359" y2="19271"/>
                        <a14:foregroundMark x1="85359" y1="19271" x2="85066" y2="19141"/>
                        <a14:foregroundMark x1="64056" y1="29948" x2="62518" y2="26302"/>
                        <a14:foregroundMark x1="94583" y1="39453" x2="93631" y2="36719"/>
                        <a14:foregroundMark x1="91215" y1="31641" x2="91215" y2="27604"/>
                        <a14:foregroundMark x1="64422" y1="29948" x2="64788" y2="25911"/>
                        <a14:foregroundMark x1="68814" y1="48958" x2="69180" y2="57161"/>
                        <a14:foregroundMark x1="62654" y1="33724" x2="62884" y2="35026"/>
                        <a14:foregroundMark x1="62213" y1="31237" x2="62654" y2="33724"/>
                        <a14:foregroundMark x1="61511" y1="27270" x2="62354" y2="32031"/>
                        <a14:foregroundMark x1="61201" y1="25521" x2="61495" y2="27183"/>
                        <a14:foregroundMark x1="62884" y1="35026" x2="62884" y2="40234"/>
                        <a14:foregroundMark x1="58492" y1="50000" x2="62738" y2="48698"/>
                        <a14:foregroundMark x1="61786" y1="48958" x2="60615" y2="58594"/>
                        <a14:foregroundMark x1="60615" y1="58594" x2="60615" y2="58594"/>
                        <a14:foregroundMark x1="60615" y1="58594" x2="73646" y2="58594"/>
                        <a14:foregroundMark x1="73646" y1="58594" x2="87189" y2="57813"/>
                        <a14:foregroundMark x1="87189" y1="57813" x2="92679" y2="57813"/>
                        <a14:foregroundMark x1="94217" y1="45573" x2="94217" y2="59896"/>
                        <a14:foregroundMark x1="89239" y1="57552" x2="85286" y2="50391"/>
                        <a14:foregroundMark x1="85286" y1="50391" x2="85066" y2="48698"/>
                        <a14:foregroundMark x1="85066" y1="49740" x2="84846" y2="59896"/>
                        <a14:foregroundMark x1="91581" y1="28646" x2="91581" y2="26563"/>
                        <a14:foregroundMark x1="92313" y1="48958" x2="92313" y2="48958"/>
                        <a14:foregroundMark x1="95754" y1="51432" x2="95754" y2="51432"/>
                        <a14:backgroundMark x1="87921" y1="58854" x2="87921" y2="56327"/>
                        <a14:backgroundMark x1="85286" y1="49230" x2="85286" y2="48958"/>
                        <a14:backgroundMark x1="68668" y1="23177" x2="68668" y2="24609"/>
                        <a14:backgroundMark x1="89458" y1="26302" x2="89458" y2="29688"/>
                        <a14:backgroundMark x1="89458" y1="29688" x2="89239" y2="31641"/>
                        <a14:backgroundMark x1="60249" y1="27214" x2="60029" y2="42839"/>
                        <a14:backgroundMark x1="63690" y1="32031" x2="63690" y2="32031"/>
                        <a14:backgroundMark x1="63470" y1="33724" x2="63470" y2="33724"/>
                        <a14:backgroundMark x1="63470" y1="33724" x2="63104" y2="33724"/>
                      </a14:backgroundRemoval>
                    </a14:imgEffect>
                  </a14:imgLayer>
                </a14:imgProps>
              </a:ext>
            </a:extLst>
          </a:blip>
          <a:srcRect l="58461" t="16820" r="3997" b="38838"/>
          <a:stretch/>
        </p:blipFill>
        <p:spPr bwMode="auto">
          <a:xfrm>
            <a:off x="5133778" y="1133657"/>
            <a:ext cx="2403676" cy="15963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5663174-7BE6-483E-A289-590965874019}"/>
              </a:ext>
            </a:extLst>
          </p:cNvPr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646" b="70573" l="30747" r="72621">
                        <a14:foregroundMark x1="34700" y1="57552" x2="36896" y2="48177"/>
                        <a14:foregroundMark x1="36896" y1="48177" x2="36969" y2="47396"/>
                        <a14:foregroundMark x1="36969" y1="47396" x2="33089" y2="56901"/>
                        <a14:foregroundMark x1="33089" y1="56901" x2="32357" y2="63672"/>
                        <a14:foregroundMark x1="32357" y1="63672" x2="30966" y2="70833"/>
                        <a14:foregroundMark x1="36091" y1="50521" x2="37262" y2="40495"/>
                        <a14:foregroundMark x1="36689" y1="38410" x2="34114" y2="29036"/>
                        <a14:foregroundMark x1="37262" y1="40495" x2="36726" y2="38545"/>
                        <a14:foregroundMark x1="38141" y1="45833" x2="38653" y2="59635"/>
                        <a14:foregroundMark x1="38873" y1="47786" x2="39824" y2="57292"/>
                        <a14:foregroundMark x1="39824" y1="57292" x2="44729" y2="61198"/>
                        <a14:foregroundMark x1="44729" y1="61198" x2="47804" y2="61458"/>
                        <a14:foregroundMark x1="47804" y1="61458" x2="51757" y2="61458"/>
                        <a14:foregroundMark x1="44510" y1="62109" x2="48536" y2="60156"/>
                        <a14:foregroundMark x1="38067" y1="63151" x2="49561" y2="65104"/>
                        <a14:foregroundMark x1="49561" y1="65104" x2="52562" y2="64844"/>
                        <a14:foregroundMark x1="45168" y1="68359" x2="57833" y2="68359"/>
                        <a14:foregroundMark x1="57833" y1="68359" x2="69180" y2="69401"/>
                        <a14:foregroundMark x1="56589" y1="62109" x2="62372" y2="63151"/>
                        <a14:foregroundMark x1="62372" y1="63151" x2="68594" y2="67318"/>
                        <a14:foregroundMark x1="67936" y1="59375" x2="67350" y2="70052"/>
                        <a14:foregroundMark x1="42826" y1="59635" x2="43777" y2="58464"/>
                        <a14:foregroundMark x1="48536" y1="59375" x2="48370" y2="58118"/>
                        <a14:foregroundMark x1="52562" y1="45313" x2="57760" y2="44531"/>
                        <a14:foregroundMark x1="69693" y1="36068" x2="69693" y2="41797"/>
                        <a14:foregroundMark x1="70132" y1="39063" x2="69985" y2="36589"/>
                        <a14:foregroundMark x1="68155" y1="35417" x2="69400" y2="35417"/>
                        <a14:foregroundMark x1="67350" y1="35417" x2="69400" y2="35156"/>
                        <a14:foregroundMark x1="68594" y1="34896" x2="69546" y2="34896"/>
                        <a14:foregroundMark x1="70717" y1="65625" x2="72621" y2="65104"/>
                        <a14:foregroundMark x1="71669" y1="64583" x2="71376" y2="61458"/>
                        <a14:foregroundMark x1="47657" y1="56250" x2="48829" y2="56510"/>
                        <a14:foregroundMark x1="48829" y1="56510" x2="49488" y2="56510"/>
                        <a14:foregroundMark x1="49488" y1="56510" x2="49780" y2="56510"/>
                        <a14:foregroundMark x1="69180" y1="35156" x2="69985" y2="35156"/>
                        <a14:foregroundMark x1="69034" y1="34896" x2="69839" y2="34896"/>
                        <a14:foregroundMark x1="69839" y1="34896" x2="69180" y2="34896"/>
                        <a14:foregroundMark x1="69180" y1="34896" x2="69985" y2="34896"/>
                        <a14:foregroundMark x1="69034" y1="34635" x2="70425" y2="36068"/>
                        <a14:foregroundMark x1="41069" y1="38151" x2="41069" y2="38151"/>
                        <a14:foregroundMark x1="41069" y1="36198" x2="41069" y2="36198"/>
                        <a14:backgroundMark x1="34407" y1="40104" x2="35944" y2="40365"/>
                        <a14:backgroundMark x1="33602" y1="45052" x2="31406" y2="48828"/>
                      </a14:backgroundRemoval>
                    </a14:imgEffect>
                  </a14:imgLayer>
                </a14:imgProps>
              </a:ext>
            </a:extLst>
          </a:blip>
          <a:srcRect l="26078" t="24464" r="27210" b="29154"/>
          <a:stretch/>
        </p:blipFill>
        <p:spPr bwMode="auto">
          <a:xfrm>
            <a:off x="9090393" y="1116839"/>
            <a:ext cx="2737852" cy="152849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0189C41-BB9C-4FA5-8FDF-71EEE07B5D60}"/>
              </a:ext>
            </a:extLst>
          </p:cNvPr>
          <p:cNvPicPr/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1875" b="72917" l="66984" r="92533">
                        <a14:foregroundMark x1="70937" y1="38411" x2="70278" y2="48177"/>
                        <a14:foregroundMark x1="68302" y1="49089" x2="70717" y2="36979"/>
                        <a14:foregroundMark x1="68302" y1="45443" x2="70278" y2="36719"/>
                        <a14:foregroundMark x1="70278" y1="36719" x2="73353" y2="34505"/>
                        <a14:foregroundMark x1="73353" y1="34505" x2="72767" y2="56771"/>
                        <a14:foregroundMark x1="72767" y1="56510" x2="72255" y2="61719"/>
                        <a14:foregroundMark x1="70864" y1="60286" x2="70864" y2="70443"/>
                        <a14:foregroundMark x1="70864" y1="70443" x2="70864" y2="71745"/>
                        <a14:foregroundMark x1="70717" y1="67448" x2="71816" y2="70182"/>
                        <a14:foregroundMark x1="76281" y1="69401" x2="76281" y2="71484"/>
                        <a14:foregroundMark x1="81113" y1="70703" x2="81040" y2="72917"/>
                        <a14:foregroundMark x1="83675" y1="71745" x2="84627" y2="72135"/>
                        <a14:foregroundMark x1="84334" y1="71484" x2="85505" y2="71745"/>
                        <a14:foregroundMark x1="78331" y1="27995" x2="78331" y2="21875"/>
                        <a14:foregroundMark x1="70644" y1="36589" x2="69034" y2="38672"/>
                        <a14:foregroundMark x1="69034" y1="38672" x2="70937" y2="36328"/>
                        <a14:foregroundMark x1="69839" y1="35677" x2="71157" y2="35677"/>
                        <a14:foregroundMark x1="69766" y1="35677" x2="69253" y2="36719"/>
                        <a14:foregroundMark x1="69253" y1="36719" x2="68228" y2="41146"/>
                        <a14:foregroundMark x1="69107" y1="36198" x2="69327" y2="35677"/>
                        <a14:foregroundMark x1="69327" y1="35677" x2="70717" y2="35677"/>
                        <a14:foregroundMark x1="70717" y1="35677" x2="70937" y2="34115"/>
                        <a14:foregroundMark x1="69766" y1="35807" x2="71157" y2="34245"/>
                        <a14:foregroundMark x1="73499" y1="54036" x2="73499" y2="55729"/>
                        <a14:foregroundMark x1="73499" y1="55729" x2="73499" y2="57813"/>
                        <a14:foregroundMark x1="73499" y1="57813" x2="73499" y2="59115"/>
                        <a14:foregroundMark x1="74305" y1="52214" x2="74305" y2="54688"/>
                        <a14:foregroundMark x1="74305" y1="54688" x2="74085" y2="57031"/>
                        <a14:foregroundMark x1="73939" y1="57031" x2="73719" y2="60156"/>
                        <a14:foregroundMark x1="88067" y1="33073" x2="89531" y2="37891"/>
                        <a14:foregroundMark x1="89239" y1="34505" x2="89531" y2="42708"/>
                        <a14:foregroundMark x1="89531" y1="43620" x2="89678" y2="37109"/>
                        <a14:foregroundMark x1="88580" y1="33333" x2="89678" y2="35026"/>
                        <a14:foregroundMark x1="89019" y1="32813" x2="90190" y2="42318"/>
                        <a14:foregroundMark x1="90190" y1="42318" x2="89751" y2="42839"/>
                        <a14:foregroundMark x1="89239" y1="35026" x2="89751" y2="37370"/>
                        <a14:foregroundMark x1="89239" y1="33854" x2="89971" y2="37891"/>
                        <a14:foregroundMark x1="89971" y1="38151" x2="90337" y2="42057"/>
                        <a14:foregroundMark x1="90190" y1="36719" x2="90630" y2="39583"/>
                        <a14:foregroundMark x1="90630" y1="39583" x2="90703" y2="41406"/>
                        <a14:foregroundMark x1="89312" y1="68880" x2="89678" y2="69792"/>
                        <a14:foregroundMark x1="85066" y1="72266" x2="85578" y2="72656"/>
                        <a14:foregroundMark x1="69473" y1="70052" x2="69473" y2="71224"/>
                        <a14:foregroundMark x1="86018" y1="72266" x2="86018" y2="72266"/>
                        <a14:backgroundMark x1="72328" y1="61979" x2="72474" y2="61068"/>
                        <a14:backgroundMark x1="74378" y1="31250" x2="74158" y2="32031"/>
                        <a14:backgroundMark x1="73865" y1="33073" x2="73646" y2="33854"/>
                        <a14:backgroundMark x1="75037" y1="51042" x2="75060" y2="51781"/>
                        <a14:backgroundMark x1="72108" y1="62240" x2="72255" y2="61198"/>
                        <a14:backgroundMark x1="88957" y1="70587" x2="89751" y2="70964"/>
                        <a14:backgroundMark x1="89678" y1="70964" x2="88799" y2="70573"/>
                        <a14:backgroundMark x1="82430" y1="61849" x2="82357" y2="58724"/>
                        <a14:backgroundMark x1="74963" y1="60432" x2="74963" y2="61068"/>
                        <a14:backgroundMark x1="74963" y1="51693" x2="74963" y2="52214"/>
                        <a14:backgroundMark x1="74597" y1="61068" x2="74817" y2="59766"/>
                        <a14:backgroundMark x1="74817" y1="59766" x2="75110" y2="58594"/>
                        <a14:backgroundMark x1="75110" y1="58594" x2="75110" y2="56641"/>
                        <a14:backgroundMark x1="75110" y1="56641" x2="75110" y2="54167"/>
                        <a14:backgroundMark x1="74963" y1="52083" x2="74963" y2="50130"/>
                      </a14:backgroundRemoval>
                    </a14:imgEffect>
                  </a14:imgLayer>
                </a14:imgProps>
              </a:ext>
            </a:extLst>
          </a:blip>
          <a:srcRect l="63855" t="18600" r="4222" b="22375"/>
          <a:stretch/>
        </p:blipFill>
        <p:spPr bwMode="auto">
          <a:xfrm>
            <a:off x="5457037" y="3674480"/>
            <a:ext cx="2002812" cy="20824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E09A079-0AF0-4816-99DA-F50F96F7577F}"/>
              </a:ext>
            </a:extLst>
          </p:cNvPr>
          <p:cNvPicPr/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089" b="75521" l="61567" r="88580">
                        <a14:foregroundMark x1="78477" y1="42578" x2="80893" y2="42969"/>
                        <a14:foregroundMark x1="78770" y1="26172" x2="83895" y2="24089"/>
                        <a14:foregroundMark x1="78697" y1="46224" x2="78697" y2="46224"/>
                        <a14:foregroundMark x1="69619" y1="60807" x2="73939" y2="59505"/>
                        <a14:foregroundMark x1="62518" y1="57682" x2="67204" y2="64193"/>
                        <a14:foregroundMark x1="67204" y1="64193" x2="67496" y2="64974"/>
                        <a14:foregroundMark x1="63763" y1="60156" x2="65007" y2="67708"/>
                        <a14:foregroundMark x1="64158" y1="70387" x2="63397" y2="72786"/>
                        <a14:foregroundMark x1="65007" y1="67708" x2="64298" y2="69945"/>
                        <a14:foregroundMark x1="62738" y1="64583" x2="64579" y2="70444"/>
                        <a14:foregroundMark x1="63801" y1="72578" x2="63177" y2="72266"/>
                        <a14:foregroundMark x1="66398" y1="73047" x2="82211" y2="72266"/>
                        <a14:foregroundMark x1="82211" y1="72266" x2="84261" y2="72266"/>
                        <a14:foregroundMark x1="61567" y1="54688" x2="64275" y2="59635"/>
                        <a14:foregroundMark x1="64275" y1="59635" x2="61713" y2="60938"/>
                        <a14:foregroundMark x1="62006" y1="62500" x2="63543" y2="61198"/>
                        <a14:foregroundMark x1="62079" y1="53125" x2="64568" y2="58724"/>
                        <a14:foregroundMark x1="64568" y1="58724" x2="62006" y2="53906"/>
                        <a14:foregroundMark x1="62079" y1="53906" x2="64568" y2="57682"/>
                        <a14:foregroundMark x1="64568" y1="57682" x2="64568" y2="55599"/>
                        <a14:foregroundMark x1="64568" y1="55859" x2="61933" y2="52995"/>
                        <a14:foregroundMark x1="61933" y1="52995" x2="64495" y2="55208"/>
                        <a14:foregroundMark x1="66179" y1="56510" x2="76501" y2="48958"/>
                        <a14:foregroundMark x1="75256" y1="51432" x2="73280" y2="61068"/>
                        <a14:foregroundMark x1="73280" y1="61068" x2="73060" y2="67318"/>
                        <a14:foregroundMark x1="67350" y1="57161" x2="72840" y2="61979"/>
                        <a14:foregroundMark x1="72840" y1="61979" x2="72621" y2="71094"/>
                        <a14:foregroundMark x1="67277" y1="68490" x2="67350" y2="70703"/>
                        <a14:foregroundMark x1="66984" y1="74479" x2="79575" y2="75521"/>
                        <a14:foregroundMark x1="79575" y1="75521" x2="85139" y2="75521"/>
                        <a14:foregroundMark x1="85139" y1="75521" x2="85212" y2="75521"/>
                        <a14:foregroundMark x1="88141" y1="74870" x2="88433" y2="62891"/>
                        <a14:foregroundMark x1="82138" y1="51432" x2="84919" y2="59505"/>
                        <a14:foregroundMark x1="84919" y1="59505" x2="85578" y2="60156"/>
                        <a14:foregroundMark x1="85578" y1="60026" x2="87116" y2="69922"/>
                        <a14:foregroundMark x1="87116" y1="69922" x2="86969" y2="70703"/>
                        <a14:foregroundMark x1="86969" y1="71875" x2="82284" y2="73828"/>
                        <a14:foregroundMark x1="84553" y1="74219" x2="87482" y2="74349"/>
                        <a14:foregroundMark x1="72621" y1="70573" x2="81332" y2="56510"/>
                        <a14:foregroundMark x1="81332" y1="56510" x2="81332" y2="55990"/>
                        <a14:foregroundMark x1="81479" y1="56380" x2="83163" y2="71094"/>
                        <a14:foregroundMark x1="74451" y1="63802" x2="74451" y2="63802"/>
                        <a14:foregroundMark x1="73280" y1="62109" x2="73719" y2="67448"/>
                        <a14:foregroundMark x1="65373" y1="64193" x2="66325" y2="68229"/>
                        <a14:foregroundMark x1="66398" y1="68490" x2="67057" y2="69922"/>
                        <a14:foregroundMark x1="65447" y1="57682" x2="68960" y2="60938"/>
                        <a14:backgroundMark x1="64714" y1="73828" x2="65520" y2="69922"/>
                        <a14:backgroundMark x1="65520" y1="70573" x2="65447" y2="72266"/>
                        <a14:backgroundMark x1="65447" y1="72266" x2="64568" y2="74479"/>
                        <a14:backgroundMark x1="79429" y1="22526" x2="80088" y2="22135"/>
                        <a14:backgroundMark x1="83602" y1="22396" x2="83602" y2="23307"/>
                        <a14:backgroundMark x1="82504" y1="48698" x2="82504" y2="48307"/>
                      </a14:backgroundRemoval>
                    </a14:imgEffect>
                  </a14:imgLayer>
                </a14:imgProps>
              </a:ext>
            </a:extLst>
          </a:blip>
          <a:srcRect l="61578" t="20451" r="8117" b="25077"/>
          <a:stretch/>
        </p:blipFill>
        <p:spPr bwMode="auto">
          <a:xfrm>
            <a:off x="9763188" y="3912020"/>
            <a:ext cx="2002812" cy="20241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D85BECC-B7E3-42DC-B5FE-90153B6722A3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5176077" y="5564011"/>
            <a:ext cx="2568673" cy="13767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5FC125A-0320-4595-A66C-284428403A20}"/>
              </a:ext>
            </a:extLst>
          </p:cNvPr>
          <p:cNvPicPr/>
          <p:nvPr/>
        </p:nvPicPr>
        <p:blipFill rotWithShape="1">
          <a:blip r:embed="rId10"/>
          <a:srcRect l="42341" t="43578" r="12094" b="17240"/>
          <a:stretch/>
        </p:blipFill>
        <p:spPr bwMode="auto">
          <a:xfrm>
            <a:off x="727749" y="4476894"/>
            <a:ext cx="3018143" cy="14592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99109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9C44DA8-A940-49BE-9671-427F647B54E6}"/>
              </a:ext>
            </a:extLst>
          </p:cNvPr>
          <p:cNvSpPr/>
          <p:nvPr/>
        </p:nvSpPr>
        <p:spPr>
          <a:xfrm>
            <a:off x="367394" y="123334"/>
            <a:ext cx="9613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will it make money for the financial backer?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058609-B4F9-47C4-8737-D47808E644B5}"/>
              </a:ext>
            </a:extLst>
          </p:cNvPr>
          <p:cNvSpPr txBox="1"/>
          <p:nvPr/>
        </p:nvSpPr>
        <p:spPr>
          <a:xfrm>
            <a:off x="415623" y="735525"/>
            <a:ext cx="271704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Advertisements – </a:t>
            </a:r>
          </a:p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selling space/airtime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94C817-C2FC-423A-935C-88FE70624499}"/>
              </a:ext>
            </a:extLst>
          </p:cNvPr>
          <p:cNvPicPr/>
          <p:nvPr/>
        </p:nvPicPr>
        <p:blipFill rotWithShape="1">
          <a:blip r:embed="rId3"/>
          <a:srcRect l="24609" t="29243" r="25849" b="27180"/>
          <a:stretch/>
        </p:blipFill>
        <p:spPr bwMode="auto">
          <a:xfrm>
            <a:off x="415623" y="1641645"/>
            <a:ext cx="2906713" cy="143759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DC405E3-9FB9-4A3B-BCB0-647E21904E4C}"/>
              </a:ext>
            </a:extLst>
          </p:cNvPr>
          <p:cNvSpPr/>
          <p:nvPr/>
        </p:nvSpPr>
        <p:spPr>
          <a:xfrm>
            <a:off x="3615349" y="691813"/>
            <a:ext cx="21834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Voting via text &amp; </a:t>
            </a:r>
          </a:p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via calls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DDDA91-8CB6-434A-A74F-54137F2E632F}"/>
              </a:ext>
            </a:extLst>
          </p:cNvPr>
          <p:cNvGrpSpPr/>
          <p:nvPr/>
        </p:nvGrpSpPr>
        <p:grpSpPr>
          <a:xfrm rot="2745507">
            <a:off x="4000384" y="1691308"/>
            <a:ext cx="1733757" cy="1501942"/>
            <a:chOff x="9976395" y="3447429"/>
            <a:chExt cx="1780856" cy="154274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F3974A6-BDB2-4680-80FA-11CCAAFABA8A}"/>
                </a:ext>
              </a:extLst>
            </p:cNvPr>
            <p:cNvPicPr/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3438" b="67448" l="71230" r="88287">
                          <a14:foregroundMark x1="72987" y1="32031" x2="76794" y2="24740"/>
                          <a14:foregroundMark x1="76794" y1="24740" x2="80161" y2="25130"/>
                          <a14:foregroundMark x1="72987" y1="26042" x2="79283" y2="24609"/>
                          <a14:foregroundMark x1="79283" y1="24609" x2="83163" y2="28125"/>
                          <a14:foregroundMark x1="83309" y1="28125" x2="81332" y2="50651"/>
                          <a14:foregroundMark x1="81332" y1="50651" x2="82650" y2="57813"/>
                          <a14:foregroundMark x1="73426" y1="26693" x2="73133" y2="59245"/>
                          <a14:foregroundMark x1="73133" y1="59245" x2="77452" y2="66016"/>
                          <a14:foregroundMark x1="77452" y1="66016" x2="80600" y2="66016"/>
                          <a14:foregroundMark x1="77306" y1="67448" x2="72987" y2="60938"/>
                          <a14:foregroundMark x1="72987" y1="60938" x2="73133" y2="28385"/>
                          <a14:foregroundMark x1="73133" y1="28385" x2="72338" y2="50000"/>
                          <a14:foregroundMark x1="72987" y1="45313" x2="73792" y2="64844"/>
                          <a14:foregroundMark x1="73792" y1="64844" x2="74305" y2="65755"/>
                          <a14:foregroundMark x1="74305" y1="66016" x2="72987" y2="65234"/>
                          <a14:foregroundMark x1="72987" y1="65104" x2="72987" y2="58724"/>
                          <a14:foregroundMark x1="72987" y1="46224" x2="72840" y2="56901"/>
                          <a14:foregroundMark x1="72840" y1="57161" x2="72840" y2="63411"/>
                          <a14:foregroundMark x1="75110" y1="28385" x2="80673" y2="27865"/>
                          <a14:foregroundMark x1="80673" y1="27865" x2="81332" y2="27865"/>
                          <a14:foregroundMark x1="81332" y1="27865" x2="75256" y2="26953"/>
                          <a14:foregroundMark x1="73133" y1="25521" x2="77745" y2="24609"/>
                          <a14:foregroundMark x1="77745" y1="24609" x2="75915" y2="23438"/>
                          <a14:foregroundMark x1="76281" y1="23698" x2="81332" y2="24870"/>
                          <a14:foregroundMark x1="81332" y1="24870" x2="84480" y2="25521"/>
                          <a14:foregroundMark x1="84480" y1="25521" x2="83968" y2="33984"/>
                          <a14:foregroundMark x1="84261" y1="34115" x2="84261" y2="44661"/>
                          <a14:foregroundMark x1="84261" y1="44661" x2="84261" y2="56250"/>
                          <a14:foregroundMark x1="84261" y1="56250" x2="84114" y2="66406"/>
                          <a14:foregroundMark x1="84114" y1="66406" x2="79283" y2="66016"/>
                          <a14:foregroundMark x1="77745" y1="64193" x2="83748" y2="64323"/>
                          <a14:foregroundMark x1="72840" y1="28125" x2="73133" y2="31641"/>
                          <a14:backgroundMark x1="71669" y1="50000" x2="71669" y2="57161"/>
                        </a14:backgroundRemoval>
                      </a14:imgEffect>
                    </a14:imgLayer>
                  </a14:imgProps>
                </a:ext>
              </a:extLst>
            </a:blip>
            <a:srcRect l="69218" t="18351" r="9501" b="28910"/>
            <a:stretch/>
          </p:blipFill>
          <p:spPr bwMode="auto">
            <a:xfrm rot="1692279">
              <a:off x="10650071" y="3447429"/>
              <a:ext cx="1107180" cy="154274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CA64B68-AC5F-4821-93C7-04B18627A53F}"/>
                </a:ext>
              </a:extLst>
            </p:cNvPr>
            <p:cNvPicPr/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3438" b="67448" l="71230" r="88287">
                          <a14:foregroundMark x1="72987" y1="32031" x2="76794" y2="24740"/>
                          <a14:foregroundMark x1="76794" y1="24740" x2="80161" y2="25130"/>
                          <a14:foregroundMark x1="72987" y1="26042" x2="79283" y2="24609"/>
                          <a14:foregroundMark x1="79283" y1="24609" x2="83163" y2="28125"/>
                          <a14:foregroundMark x1="83309" y1="28125" x2="81332" y2="50651"/>
                          <a14:foregroundMark x1="81332" y1="50651" x2="82650" y2="57813"/>
                          <a14:foregroundMark x1="73426" y1="26693" x2="73133" y2="59245"/>
                          <a14:foregroundMark x1="73133" y1="59245" x2="77452" y2="66016"/>
                          <a14:foregroundMark x1="77452" y1="66016" x2="80600" y2="66016"/>
                          <a14:foregroundMark x1="77306" y1="67448" x2="72987" y2="60938"/>
                          <a14:foregroundMark x1="72987" y1="60938" x2="73133" y2="28385"/>
                          <a14:foregroundMark x1="73133" y1="28385" x2="72338" y2="50000"/>
                          <a14:foregroundMark x1="72987" y1="45313" x2="73792" y2="64844"/>
                          <a14:foregroundMark x1="73792" y1="64844" x2="74305" y2="65755"/>
                          <a14:foregroundMark x1="74305" y1="66016" x2="72987" y2="65234"/>
                          <a14:foregroundMark x1="72987" y1="65104" x2="72987" y2="58724"/>
                          <a14:foregroundMark x1="72987" y1="46224" x2="72840" y2="56901"/>
                          <a14:foregroundMark x1="72840" y1="57161" x2="72840" y2="63411"/>
                          <a14:foregroundMark x1="75110" y1="28385" x2="80673" y2="27865"/>
                          <a14:foregroundMark x1="80673" y1="27865" x2="81332" y2="27865"/>
                          <a14:foregroundMark x1="81332" y1="27865" x2="75256" y2="26953"/>
                          <a14:foregroundMark x1="73133" y1="25521" x2="77745" y2="24609"/>
                          <a14:foregroundMark x1="77745" y1="24609" x2="75915" y2="23438"/>
                          <a14:foregroundMark x1="76281" y1="23698" x2="81332" y2="24870"/>
                          <a14:foregroundMark x1="81332" y1="24870" x2="84480" y2="25521"/>
                          <a14:foregroundMark x1="84480" y1="25521" x2="83968" y2="33984"/>
                          <a14:foregroundMark x1="84261" y1="34115" x2="84261" y2="44661"/>
                          <a14:foregroundMark x1="84261" y1="44661" x2="84261" y2="56250"/>
                          <a14:foregroundMark x1="84261" y1="56250" x2="84114" y2="66406"/>
                          <a14:foregroundMark x1="84114" y1="66406" x2="79283" y2="66016"/>
                          <a14:foregroundMark x1="77745" y1="64193" x2="83748" y2="64323"/>
                          <a14:foregroundMark x1="72840" y1="28125" x2="73133" y2="31641"/>
                          <a14:backgroundMark x1="71669" y1="50000" x2="71669" y2="57161"/>
                        </a14:backgroundRemoval>
                      </a14:imgEffect>
                    </a14:imgLayer>
                  </a14:imgProps>
                </a:ext>
              </a:extLst>
            </a:blip>
            <a:srcRect l="69218" t="18351" r="9501" b="28910"/>
            <a:stretch/>
          </p:blipFill>
          <p:spPr bwMode="auto">
            <a:xfrm rot="19907721" flipH="1">
              <a:off x="9976395" y="3447430"/>
              <a:ext cx="1107180" cy="154274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488F5965-6AF9-4E7E-B53E-5D5BAF3A9ED2}"/>
              </a:ext>
            </a:extLst>
          </p:cNvPr>
          <p:cNvSpPr txBox="1"/>
          <p:nvPr/>
        </p:nvSpPr>
        <p:spPr>
          <a:xfrm>
            <a:off x="6513325" y="658224"/>
            <a:ext cx="253341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Competition entries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5F8FB9-174F-4B9C-A1D6-90D8B57E1EF2}"/>
              </a:ext>
            </a:extLst>
          </p:cNvPr>
          <p:cNvPicPr/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9974" b="83724" l="8492" r="33016">
                        <a14:foregroundMark x1="15373" y1="56901" x2="15373" y2="61719"/>
                        <a14:foregroundMark x1="19327" y1="57552" x2="19327" y2="59635"/>
                        <a14:foregroundMark x1="27306" y1="58724" x2="26940" y2="62109"/>
                        <a14:foregroundMark x1="15227" y1="59115" x2="26208" y2="61589"/>
                        <a14:foregroundMark x1="12372" y1="57292" x2="30381" y2="61589"/>
                        <a14:foregroundMark x1="29795" y1="61719" x2="18228" y2="57813"/>
                        <a14:foregroundMark x1="18228" y1="57813" x2="23719" y2="56250"/>
                        <a14:foregroundMark x1="23719" y1="56250" x2="25256" y2="56510"/>
                        <a14:foregroundMark x1="13397" y1="53516" x2="18887" y2="60417"/>
                        <a14:foregroundMark x1="18887" y1="60417" x2="25988" y2="59766"/>
                        <a14:foregroundMark x1="12884" y1="54297" x2="17570" y2="59115"/>
                        <a14:foregroundMark x1="17570" y1="59115" x2="20498" y2="58724"/>
                        <a14:foregroundMark x1="12665" y1="54427" x2="14495" y2="60938"/>
                        <a14:foregroundMark x1="13324" y1="60807" x2="12445" y2="55469"/>
                        <a14:foregroundMark x1="16545" y1="54297" x2="18375" y2="55859"/>
                        <a14:foregroundMark x1="18375" y1="55859" x2="19693" y2="58073"/>
                        <a14:foregroundMark x1="19107" y1="55859" x2="20132" y2="57682"/>
                        <a14:foregroundMark x1="26135" y1="56510" x2="25988" y2="61328"/>
                        <a14:foregroundMark x1="27086" y1="57682" x2="26940" y2="56901"/>
                        <a14:foregroundMark x1="29136" y1="57161" x2="28697" y2="61328"/>
                        <a14:foregroundMark x1="30161" y1="57292" x2="29649" y2="61198"/>
                        <a14:foregroundMark x1="9151" y1="59245" x2="10835" y2="59635"/>
                        <a14:foregroundMark x1="9663" y1="56771" x2="10615" y2="56771"/>
                        <a14:foregroundMark x1="9370" y1="56510" x2="11054" y2="56380"/>
                        <a14:foregroundMark x1="9444" y1="56510" x2="8785" y2="56510"/>
                        <a14:foregroundMark x1="19912" y1="78906" x2="19693" y2="83333"/>
                        <a14:foregroundMark x1="9590" y1="55990" x2="11933" y2="55208"/>
                        <a14:foregroundMark x1="12152" y1="46615" x2="16325" y2="48958"/>
                        <a14:foregroundMark x1="10176" y1="55990" x2="15739" y2="52995"/>
                        <a14:foregroundMark x1="15739" y1="52995" x2="16032" y2="52604"/>
                        <a14:foregroundMark x1="10395" y1="55208" x2="13543" y2="51953"/>
                        <a14:foregroundMark x1="9444" y1="67708" x2="12152" y2="60938"/>
                        <a14:foregroundMark x1="9151" y1="67839" x2="12884" y2="68229"/>
                        <a14:foregroundMark x1="12592" y1="77083" x2="13982" y2="69401"/>
                        <a14:foregroundMark x1="12345" y1="76713" x2="13031" y2="71615"/>
                        <a14:foregroundMark x1="12665" y1="71615" x2="12445" y2="74870"/>
                        <a14:foregroundMark x1="17936" y1="77995" x2="19034" y2="83203"/>
                        <a14:foregroundMark x1="18375" y1="82552" x2="17643" y2="77734"/>
                        <a14:foregroundMark x1="22767" y1="79167" x2="24817" y2="82161"/>
                        <a14:foregroundMark x1="24817" y1="82161" x2="24817" y2="83464"/>
                        <a14:foregroundMark x1="26940" y1="56901" x2="28404" y2="60807"/>
                        <a14:foregroundMark x1="12225" y1="56771" x2="13543" y2="60417"/>
                        <a14:foregroundMark x1="8931" y1="59245" x2="8492" y2="59245"/>
                        <a14:foregroundMark x1="18082" y1="81771" x2="18155" y2="83203"/>
                        <a14:foregroundMark x1="18155" y1="83203" x2="18155" y2="83854"/>
                        <a14:foregroundMark x1="22108" y1="40885" x2="22255" y2="39974"/>
                        <a14:foregroundMark x1="23939" y1="40755" x2="23939" y2="40104"/>
                        <a14:foregroundMark x1="32577" y1="64063" x2="32870" y2="64063"/>
                        <a14:foregroundMark x1="32577" y1="66927" x2="32870" y2="66927"/>
                        <a14:foregroundMark x1="27086" y1="76302" x2="29136" y2="76042"/>
                        <a14:foregroundMark x1="29136" y1="76042" x2="29795" y2="76693"/>
                        <a14:foregroundMark x1="28038" y1="76693" x2="26867" y2="76693"/>
                        <a14:foregroundMark x1="27818" y1="76693" x2="29356" y2="77214"/>
                        <a14:foregroundMark x1="29429" y1="77214" x2="29868" y2="77604"/>
                        <a14:foregroundMark x1="30600" y1="69922" x2="32357" y2="67708"/>
                        <a14:foregroundMark x1="32430" y1="67708" x2="33016" y2="67708"/>
                        <a14:foregroundMark x1="12592" y1="76432" x2="12592" y2="77679"/>
                        <a14:foregroundMark x1="12592" y1="72396" x2="12592" y2="74479"/>
                        <a14:foregroundMark x1="13397" y1="79167" x2="15081" y2="78385"/>
                        <a14:backgroundMark x1="12016" y1="78776" x2="12225" y2="80078"/>
                        <a14:backgroundMark x1="12589" y1="79252" x2="13270" y2="78776"/>
                        <a14:backgroundMark x1="12006" y1="77734" x2="12372" y2="80469"/>
                      </a14:backgroundRemoval>
                    </a14:imgEffect>
                  </a14:imgLayer>
                </a14:imgProps>
              </a:ext>
            </a:extLst>
          </a:blip>
          <a:srcRect l="7307" t="35933" r="64429" b="13799"/>
          <a:stretch/>
        </p:blipFill>
        <p:spPr bwMode="auto">
          <a:xfrm>
            <a:off x="6772918" y="1028281"/>
            <a:ext cx="2014223" cy="20142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9E26C65-111A-418B-9BCA-435FBDABEFF6}"/>
              </a:ext>
            </a:extLst>
          </p:cNvPr>
          <p:cNvPicPr/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7448" b="69922" l="57760" r="93997">
                        <a14:foregroundMark x1="70937" y1="18880" x2="67936" y2="23828"/>
                        <a14:foregroundMark x1="67936" y1="23177" x2="67350" y2="26953"/>
                        <a14:foregroundMark x1="65238" y1="27037" x2="62567" y2="25817"/>
                        <a14:foregroundMark x1="69912" y1="69792" x2="73480" y2="66667"/>
                        <a14:foregroundMark x1="76965" y1="66417" x2="79063" y2="67318"/>
                        <a14:foregroundMark x1="90848" y1="70037" x2="91215" y2="70182"/>
                        <a14:foregroundMark x1="80307" y1="65885" x2="81766" y2="66460"/>
                        <a14:foregroundMark x1="94415" y1="61328" x2="92678" y2="56915"/>
                        <a14:foregroundMark x1="93060" y1="48878" x2="93400" y2="47311"/>
                        <a14:foregroundMark x1="93054" y1="43657" x2="92058" y2="41023"/>
                        <a14:foregroundMark x1="78980" y1="20073" x2="74963" y2="17448"/>
                        <a14:foregroundMark x1="85126" y1="24089" x2="79407" y2="20352"/>
                        <a14:foregroundMark x1="90703" y1="27734" x2="86735" y2="25141"/>
                        <a14:foregroundMark x1="74963" y1="17448" x2="75903" y2="23388"/>
                        <a14:foregroundMark x1="73154" y1="29642" x2="73426" y2="32552"/>
                        <a14:foregroundMark x1="72182" y1="19271" x2="72748" y2="25313"/>
                        <a14:foregroundMark x1="62630" y1="30354" x2="64617" y2="29773"/>
                        <a14:foregroundMark x1="66717" y1="45489" x2="69619" y2="50651"/>
                        <a14:foregroundMark x1="63903" y1="38754" x2="65144" y2="38726"/>
                        <a14:foregroundMark x1="68722" y1="39776" x2="70958" y2="41917"/>
                        <a14:foregroundMark x1="73230" y1="46340" x2="73826" y2="48307"/>
                        <a14:foregroundMark x1="83247" y1="50205" x2="81113" y2="47526"/>
                        <a14:foregroundMark x1="79972" y1="53706" x2="79502" y2="56250"/>
                        <a14:foregroundMark x1="81113" y1="47526" x2="80265" y2="52118"/>
                        <a14:foregroundMark x1="80062" y1="49931" x2="80650" y2="46920"/>
                        <a14:foregroundMark x1="84579" y1="44010" x2="84880" y2="43932"/>
                        <a14:foregroundMark x1="84919" y1="42057" x2="83042" y2="37141"/>
                        <a14:foregroundMark x1="78770" y1="32943" x2="78697" y2="34635"/>
                        <a14:foregroundMark x1="61567" y1="27344" x2="61493" y2="27083"/>
                        <a14:foregroundMark x1="58268" y1="19922" x2="58285" y2="18753"/>
                        <a14:foregroundMark x1="62884" y1="41276" x2="64568" y2="40885"/>
                        <a14:foregroundMark x1="61567" y1="40885" x2="62884" y2="41146"/>
                        <a14:foregroundMark x1="68375" y1="22917" x2="69180" y2="21354"/>
                        <a14:foregroundMark x1="68448" y1="23177" x2="69546" y2="20833"/>
                        <a14:foregroundMark x1="62884" y1="34766" x2="65091" y2="34029"/>
                        <a14:foregroundMark x1="87555" y1="25781" x2="89751" y2="26042"/>
                        <a14:foregroundMark x1="89751" y1="26172" x2="90483" y2="27083"/>
                        <a14:foregroundMark x1="89971" y1="25781" x2="90483" y2="26823"/>
                        <a14:foregroundMark x1="87482" y1="27083" x2="88873" y2="32552"/>
                        <a14:foregroundMark x1="86603" y1="25781" x2="86603" y2="25781"/>
                        <a14:foregroundMark x1="86384" y1="25781" x2="86384" y2="25781"/>
                        <a14:foregroundMark x1="90922" y1="26172" x2="90922" y2="26172"/>
                        <a14:foregroundMark x1="88433" y1="48177" x2="92606" y2="41797"/>
                        <a14:foregroundMark x1="92606" y1="41797" x2="92387" y2="43359"/>
                        <a14:foregroundMark x1="89824" y1="60547" x2="93997" y2="61198"/>
                        <a14:foregroundMark x1="93192" y1="47266" x2="89971" y2="49870"/>
                        <a14:foregroundMark x1="90630" y1="49740" x2="92387" y2="49479"/>
                        <a14:foregroundMark x1="71230" y1="61198" x2="71230" y2="67448"/>
                        <a14:foregroundMark x1="73992" y1="67448" x2="74451" y2="67448"/>
                        <a14:foregroundMark x1="85020" y1="60992" x2="85212" y2="61589"/>
                        <a14:foregroundMark x1="84334" y1="58854" x2="84742" y2="60124"/>
                        <a14:foregroundMark x1="71376" y1="18359" x2="75110" y2="20833"/>
                        <a14:foregroundMark x1="68155" y1="23307" x2="69180" y2="21354"/>
                        <a14:foregroundMark x1="68375" y1="21745" x2="68887" y2="20964"/>
                        <a14:foregroundMark x1="73060" y1="24870" x2="74268" y2="31998"/>
                        <a14:foregroundMark x1="86750" y1="29948" x2="89165" y2="34375"/>
                        <a14:foregroundMark x1="89165" y1="34375" x2="86969" y2="33854"/>
                        <a14:foregroundMark x1="86969" y1="33854" x2="86823" y2="35026"/>
                        <a14:foregroundMark x1="86384" y1="35417" x2="89385" y2="35547"/>
                        <a14:foregroundMark x1="88946" y1="35938" x2="90190" y2="36068"/>
                        <a14:foregroundMark x1="90190" y1="36068" x2="90190" y2="36068"/>
                        <a14:foregroundMark x1="86530" y1="52995" x2="89165" y2="51953"/>
                        <a14:foregroundMark x1="89165" y1="51953" x2="87262" y2="54036"/>
                        <a14:foregroundMark x1="87262" y1="54036" x2="89385" y2="51953"/>
                        <a14:foregroundMark x1="89385" y1="51953" x2="90996" y2="53516"/>
                        <a14:foregroundMark x1="90996" y1="53516" x2="91362" y2="53906"/>
                        <a14:foregroundMark x1="91362" y1="53906" x2="88799" y2="55469"/>
                        <a14:foregroundMark x1="87042" y1="54036" x2="88141" y2="55990"/>
                        <a14:foregroundMark x1="73719" y1="67318" x2="74890" y2="66927"/>
                        <a14:backgroundMark x1="85725" y1="24219" x2="86530" y2="24089"/>
                        <a14:backgroundMark x1="86530" y1="24089" x2="85725" y2="25000"/>
                        <a14:backgroundMark x1="85578" y1="24089" x2="85578" y2="25391"/>
                        <a14:backgroundMark x1="85578" y1="25391" x2="86384" y2="24479"/>
                        <a14:backgroundMark x1="86384" y1="25000" x2="86823" y2="24870"/>
                        <a14:backgroundMark x1="72679" y1="16989" x2="73719" y2="16667"/>
                        <a14:backgroundMark x1="79063" y1="19922" x2="79429" y2="20313"/>
                        <a14:backgroundMark x1="79429" y1="20313" x2="79429" y2="20313"/>
                        <a14:backgroundMark x1="79429" y1="20313" x2="79502" y2="20703"/>
                        <a14:backgroundMark x1="79283" y1="20443" x2="79649" y2="20313"/>
                        <a14:backgroundMark x1="61239" y1="25785" x2="62299" y2="25260"/>
                        <a14:backgroundMark x1="58517" y1="27135" x2="61223" y2="25794"/>
                        <a14:backgroundMark x1="57833" y1="27474" x2="58508" y2="27140"/>
                        <a14:backgroundMark x1="62299" y1="25260" x2="61786" y2="25651"/>
                        <a14:backgroundMark x1="61347" y1="27865" x2="61493" y2="37760"/>
                        <a14:backgroundMark x1="63204" y1="42964" x2="64275" y2="46224"/>
                        <a14:backgroundMark x1="61493" y1="37760" x2="62081" y2="39549"/>
                        <a14:backgroundMark x1="64275" y1="46224" x2="60395" y2="52865"/>
                        <a14:backgroundMark x1="60395" y1="52865" x2="57467" y2="44401"/>
                        <a14:backgroundMark x1="57467" y1="44401" x2="57687" y2="32552"/>
                        <a14:backgroundMark x1="57687" y1="32552" x2="60688" y2="27734"/>
                        <a14:backgroundMark x1="58272" y1="20443" x2="59004" y2="41667"/>
                        <a14:backgroundMark x1="59004" y1="41667" x2="61054" y2="43620"/>
                        <a14:backgroundMark x1="60908" y1="45833" x2="60908" y2="51432"/>
                        <a14:backgroundMark x1="61274" y1="51953" x2="58126" y2="52604"/>
                        <a14:backgroundMark x1="58053" y1="53906" x2="59078" y2="53646"/>
                        <a14:backgroundMark x1="58712" y1="52995" x2="57687" y2="53385"/>
                        <a14:backgroundMark x1="59517" y1="51172" x2="59224" y2="51042"/>
                        <a14:backgroundMark x1="58272" y1="53385" x2="58858" y2="53385"/>
                        <a14:backgroundMark x1="60615" y1="46224" x2="60469" y2="44401"/>
                        <a14:backgroundMark x1="90895" y1="36068" x2="90922" y2="37891"/>
                        <a14:backgroundMark x1="90868" y1="34247" x2="90895" y2="36068"/>
                        <a14:backgroundMark x1="90776" y1="28125" x2="90867" y2="34220"/>
                        <a14:backgroundMark x1="90922" y1="37891" x2="92753" y2="39714"/>
                        <a14:backgroundMark x1="91904" y1="50897" x2="93045" y2="50651"/>
                        <a14:backgroundMark x1="91609" y1="53454" x2="92606" y2="55469"/>
                        <a14:backgroundMark x1="92240" y1="56380" x2="92240" y2="56380"/>
                        <a14:backgroundMark x1="95315" y1="62500" x2="94802" y2="63411"/>
                        <a14:backgroundMark x1="81918" y1="66927" x2="85359" y2="69401"/>
                        <a14:backgroundMark x1="81552" y1="67057" x2="82504" y2="67057"/>
                        <a14:backgroundMark x1="69546" y1="43229" x2="74378" y2="44661"/>
                        <a14:backgroundMark x1="72182" y1="43750" x2="66691" y2="44010"/>
                        <a14:backgroundMark x1="66691" y1="44010" x2="66398" y2="44922"/>
                        <a14:backgroundMark x1="65373" y1="27734" x2="69180" y2="38802"/>
                        <a14:backgroundMark x1="69180" y1="39583" x2="69107" y2="41276"/>
                        <a14:backgroundMark x1="69107" y1="41276" x2="67570" y2="39323"/>
                        <a14:backgroundMark x1="65886" y1="39193" x2="67496" y2="38672"/>
                        <a14:backgroundMark x1="65886" y1="38932" x2="65447" y2="39323"/>
                        <a14:backgroundMark x1="62958" y1="38802" x2="63836" y2="38932"/>
                        <a14:backgroundMark x1="65154" y1="33594" x2="65373" y2="35026"/>
                        <a14:backgroundMark x1="65154" y1="27344" x2="65447" y2="27083"/>
                        <a14:backgroundMark x1="65447" y1="27083" x2="65959" y2="27083"/>
                        <a14:backgroundMark x1="65154" y1="27344" x2="65154" y2="26042"/>
                        <a14:backgroundMark x1="65154" y1="26042" x2="65154" y2="26042"/>
                        <a14:backgroundMark x1="65154" y1="26172" x2="65154" y2="28125"/>
                        <a14:backgroundMark x1="66764" y1="27344" x2="66764" y2="28906"/>
                        <a14:backgroundMark x1="67570" y1="29948" x2="71449" y2="28255"/>
                        <a14:backgroundMark x1="67057" y1="29297" x2="68009" y2="28646"/>
                        <a14:backgroundMark x1="68887" y1="39714" x2="68887" y2="41146"/>
                        <a14:backgroundMark x1="68814" y1="40755" x2="68668" y2="39583"/>
                        <a14:backgroundMark x1="71596" y1="43229" x2="72840" y2="43229"/>
                        <a14:backgroundMark x1="58565" y1="47266" x2="58272" y2="41276"/>
                        <a14:backgroundMark x1="64495" y1="45052" x2="65739" y2="44401"/>
                        <a14:backgroundMark x1="65007" y1="51042" x2="65593" y2="61198"/>
                        <a14:backgroundMark x1="65593" y1="61198" x2="69107" y2="70313"/>
                        <a14:backgroundMark x1="68960" y1="70313" x2="62299" y2="68229"/>
                        <a14:backgroundMark x1="62299" y1="68229" x2="58638" y2="56771"/>
                        <a14:backgroundMark x1="58638" y1="56771" x2="58712" y2="52214"/>
                        <a14:backgroundMark x1="58712" y1="52344" x2="62738" y2="61719"/>
                        <a14:backgroundMark x1="62738" y1="61719" x2="63836" y2="67448"/>
                        <a14:backgroundMark x1="63836" y1="67448" x2="58346" y2="64323"/>
                        <a14:backgroundMark x1="58346" y1="64323" x2="57906" y2="55599"/>
                        <a14:backgroundMark x1="57906" y1="55599" x2="59883" y2="64714"/>
                        <a14:backgroundMark x1="59883" y1="64714" x2="62958" y2="69010"/>
                        <a14:backgroundMark x1="62958" y1="69010" x2="61274" y2="69401"/>
                        <a14:backgroundMark x1="61127" y1="55208" x2="60688" y2="54427"/>
                        <a14:backgroundMark x1="60102" y1="69792" x2="65520" y2="68359"/>
                        <a14:backgroundMark x1="65520" y1="68359" x2="65959" y2="67057"/>
                        <a14:backgroundMark x1="63836" y1="64583" x2="65886" y2="64583"/>
                        <a14:backgroundMark x1="64275" y1="67057" x2="65886" y2="65755"/>
                        <a14:backgroundMark x1="61347" y1="55208" x2="61713" y2="54297"/>
                        <a14:backgroundMark x1="58346" y1="47266" x2="58346" y2="41276"/>
                        <a14:backgroundMark x1="66545" y1="45313" x2="66837" y2="45052"/>
                        <a14:backgroundMark x1="58053" y1="46484" x2="58053" y2="41536"/>
                        <a14:backgroundMark x1="58053" y1="41667" x2="58858" y2="48568"/>
                        <a14:backgroundMark x1="85212" y1="64583" x2="90703" y2="63672"/>
                        <a14:backgroundMark x1="90703" y1="63672" x2="94583" y2="65885"/>
                        <a14:backgroundMark x1="85652" y1="67057" x2="91728" y2="67448"/>
                        <a14:backgroundMark x1="91728" y1="67448" x2="85871" y2="69010"/>
                        <a14:backgroundMark x1="85871" y1="69010" x2="91215" y2="69010"/>
                        <a14:backgroundMark x1="91362" y1="69141" x2="92387" y2="67448"/>
                        <a14:backgroundMark x1="94876" y1="64453" x2="94876" y2="65365"/>
                        <a14:backgroundMark x1="94436" y1="64453" x2="95022" y2="61328"/>
                        <a14:backgroundMark x1="95022" y1="61328" x2="95022" y2="64583"/>
                        <a14:backgroundMark x1="93411" y1="45052" x2="93851" y2="44661"/>
                        <a14:backgroundMark x1="93485" y1="44661" x2="93411" y2="44401"/>
                        <a14:backgroundMark x1="86091" y1="40885" x2="86164" y2="47396"/>
                        <a14:backgroundMark x1="86164" y1="49870" x2="87262" y2="49089"/>
                        <a14:backgroundMark x1="79429" y1="45052" x2="83382" y2="45052"/>
                        <a14:backgroundMark x1="74158" y1="48307" x2="74158" y2="54427"/>
                        <a14:backgroundMark x1="74158" y1="54427" x2="74890" y2="55859"/>
                        <a14:backgroundMark x1="79063" y1="49870" x2="78990" y2="53646"/>
                        <a14:backgroundMark x1="78990" y1="53646" x2="78990" y2="55208"/>
                        <a14:backgroundMark x1="78990" y1="57161" x2="79063" y2="57552"/>
                        <a14:backgroundMark x1="84553" y1="55990" x2="85944" y2="53516"/>
                        <a14:backgroundMark x1="85578" y1="51563" x2="85944" y2="58724"/>
                        <a14:backgroundMark x1="85891" y1="60961" x2="85944" y2="63411"/>
                        <a14:backgroundMark x1="85944" y1="63411" x2="85725" y2="63802"/>
                        <a14:backgroundMark x1="85578" y1="63672" x2="85725" y2="63021"/>
                        <a14:backgroundMark x1="85578" y1="64063" x2="85578" y2="61250"/>
                        <a14:backgroundMark x1="86164" y1="58724" x2="85951" y2="59428"/>
                        <a14:backgroundMark x1="85770" y1="61073" x2="86310" y2="64063"/>
                        <a14:backgroundMark x1="92240" y1="56250" x2="92972" y2="55990"/>
                        <a14:backgroundMark x1="80820" y1="31771" x2="82430" y2="31380"/>
                        <a14:backgroundMark x1="81113" y1="33594" x2="86310" y2="37109"/>
                        <a14:backgroundMark x1="86333" y1="37303" x2="86750" y2="40885"/>
                        <a14:backgroundMark x1="80673" y1="32292" x2="80820" y2="31510"/>
                        <a14:backgroundMark x1="71816" y1="27083" x2="72256" y2="27798"/>
                        <a14:backgroundMark x1="74547" y1="25969" x2="78551" y2="22917"/>
                        <a14:backgroundMark x1="77892" y1="26953" x2="74891" y2="27999"/>
                        <a14:backgroundMark x1="76061" y1="29688" x2="80600" y2="31380"/>
                        <a14:backgroundMark x1="80893" y1="31901" x2="80381" y2="30990"/>
                        <a14:backgroundMark x1="74378" y1="25391" x2="74817" y2="24870"/>
                        <a14:backgroundMark x1="86164" y1="31771" x2="86397" y2="33631"/>
                        <a14:backgroundMark x1="83382" y1="44531" x2="84334" y2="44661"/>
                        <a14:backgroundMark x1="69400" y1="47656" x2="69546" y2="52734"/>
                        <a14:backgroundMark x1="69619" y1="52734" x2="69619" y2="50521"/>
                        <a14:backgroundMark x1="69327" y1="57161" x2="69327" y2="58854"/>
                        <a14:backgroundMark x1="75549" y1="63802" x2="75769" y2="67318"/>
                        <a14:backgroundMark x1="75622" y1="61589" x2="75622" y2="61589"/>
                        <a14:backgroundMark x1="79429" y1="56250" x2="79429" y2="57292"/>
                        <a14:backgroundMark x1="83968" y1="51563" x2="83968" y2="51563"/>
                        <a14:backgroundMark x1="83968" y1="50130" x2="84041" y2="52344"/>
                        <a14:backgroundMark x1="85212" y1="52344" x2="85359" y2="54297"/>
                        <a14:backgroundMark x1="84334" y1="51432" x2="84334" y2="52734"/>
                        <a14:backgroundMark x1="83089" y1="56510" x2="84114" y2="57552"/>
                        <a14:backgroundMark x1="84041" y1="57292" x2="84041" y2="58073"/>
                        <a14:backgroundMark x1="60908" y1="55469" x2="61347" y2="54688"/>
                        <a14:backgroundMark x1="58492" y1="20052" x2="58492" y2="20052"/>
                        <a14:backgroundMark x1="58272" y1="19922" x2="58272" y2="19922"/>
                        <a14:backgroundMark x1="58272" y1="19922" x2="58272" y2="20833"/>
                        <a14:backgroundMark x1="64934" y1="26953" x2="65227" y2="28255"/>
                        <a14:backgroundMark x1="65227" y1="28255" x2="65227" y2="26172"/>
                        <a14:backgroundMark x1="65007" y1="34766" x2="65227" y2="33203"/>
                        <a14:backgroundMark x1="65227" y1="33203" x2="65154" y2="33854"/>
                        <a14:backgroundMark x1="65154" y1="33854" x2="66837" y2="33854"/>
                        <a14:backgroundMark x1="93192" y1="45443" x2="93704" y2="43750"/>
                        <a14:backgroundMark x1="93485" y1="44010" x2="93485" y2="44010"/>
                        <a14:backgroundMark x1="93485" y1="43229" x2="94217" y2="45313"/>
                        <a14:backgroundMark x1="93485" y1="45443" x2="94436" y2="45443"/>
                        <a14:backgroundMark x1="73939" y1="33854" x2="73939" y2="31901"/>
                        <a14:backgroundMark x1="73939" y1="32161" x2="74231" y2="33984"/>
                        <a14:backgroundMark x1="74158" y1="32682" x2="73499" y2="29427"/>
                        <a14:backgroundMark x1="68887" y1="39714" x2="68887" y2="41146"/>
                        <a14:backgroundMark x1="75622" y1="37109" x2="75622" y2="36328"/>
                        <a14:backgroundMark x1="84334" y1="60547" x2="84334" y2="61979"/>
                        <a14:backgroundMark x1="84334" y1="60417" x2="84553" y2="61328"/>
                        <a14:backgroundMark x1="73719" y1="65755" x2="74219" y2="65755"/>
                      </a14:backgroundRemoval>
                    </a14:imgEffect>
                  </a14:imgLayer>
                </a14:imgProps>
              </a:ext>
            </a:extLst>
          </a:blip>
          <a:srcRect l="57925" t="16055" r="4248" b="29855"/>
          <a:stretch/>
        </p:blipFill>
        <p:spPr bwMode="auto">
          <a:xfrm>
            <a:off x="9292735" y="1660421"/>
            <a:ext cx="2364050" cy="190064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0DDFAFB-1809-49C2-9DF5-BC2CCEA9BC47}"/>
              </a:ext>
            </a:extLst>
          </p:cNvPr>
          <p:cNvSpPr/>
          <p:nvPr/>
        </p:nvSpPr>
        <p:spPr>
          <a:xfrm>
            <a:off x="9640197" y="725430"/>
            <a:ext cx="23803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Possible selling of  </a:t>
            </a:r>
          </a:p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merchandise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70CDEA1-E36D-4C84-BD16-CE295E26410E}"/>
              </a:ext>
            </a:extLst>
          </p:cNvPr>
          <p:cNvSpPr txBox="1"/>
          <p:nvPr/>
        </p:nvSpPr>
        <p:spPr>
          <a:xfrm>
            <a:off x="312211" y="3562443"/>
            <a:ext cx="3967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Ethics of Reality TV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EDA3C3-D2FE-4F71-8FFF-2454C4670661}"/>
              </a:ext>
            </a:extLst>
          </p:cNvPr>
          <p:cNvSpPr txBox="1"/>
          <p:nvPr/>
        </p:nvSpPr>
        <p:spPr>
          <a:xfrm>
            <a:off x="415623" y="4408189"/>
            <a:ext cx="3679638" cy="10156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Participants will be made to sign a consent form</a:t>
            </a:r>
          </a:p>
          <a:p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6817338-5BEB-4D5E-BAF6-70923753E6E0}"/>
              </a:ext>
            </a:extLst>
          </p:cNvPr>
          <p:cNvSpPr txBox="1"/>
          <p:nvPr/>
        </p:nvSpPr>
        <p:spPr>
          <a:xfrm>
            <a:off x="4279715" y="4407074"/>
            <a:ext cx="3679637" cy="98488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First aid and doctor available on site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CBA8C0E-0AEE-46FC-BD49-AFC651C2329F}"/>
              </a:ext>
            </a:extLst>
          </p:cNvPr>
          <p:cNvSpPr txBox="1"/>
          <p:nvPr/>
        </p:nvSpPr>
        <p:spPr>
          <a:xfrm>
            <a:off x="415623" y="5667843"/>
            <a:ext cx="7543729" cy="98488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Mental Health counsellors will interview participants before, during and after the show</a:t>
            </a:r>
          </a:p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87264E3-CACB-4512-A470-86E0F70991A8}"/>
              </a:ext>
            </a:extLst>
          </p:cNvPr>
          <p:cNvSpPr txBox="1"/>
          <p:nvPr/>
        </p:nvSpPr>
        <p:spPr>
          <a:xfrm>
            <a:off x="8143806" y="4407074"/>
            <a:ext cx="3876754" cy="224676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Care of the audience: </a:t>
            </a:r>
          </a:p>
          <a:p>
            <a:pPr marL="457200" indent="-457200">
              <a:buAutoNum type="alphaLcParenBoth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Access to shows website for audience support</a:t>
            </a:r>
          </a:p>
          <a:p>
            <a:pPr marL="457200" indent="-457200">
              <a:buAutoNum type="alphaLcParenBoth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457200" indent="-457200">
              <a:buAutoNum type="alphaLcParenBoth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diverse selection of participants to avoid body anxiety in the audience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E3FAB1F-DFCB-4511-AEE0-0229B53B9F88}"/>
              </a:ext>
            </a:extLst>
          </p:cNvPr>
          <p:cNvSpPr/>
          <p:nvPr/>
        </p:nvSpPr>
        <p:spPr>
          <a:xfrm>
            <a:off x="4638471" y="3688459"/>
            <a:ext cx="69647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British Psychology Society have set ethical guidelines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213958-02EA-4249-8A7A-9A03F7E42B1B}"/>
              </a:ext>
            </a:extLst>
          </p:cNvPr>
          <p:cNvSpPr txBox="1"/>
          <p:nvPr/>
        </p:nvSpPr>
        <p:spPr>
          <a:xfrm>
            <a:off x="7251957" y="4022353"/>
            <a:ext cx="4535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(BPS, 2009, cited in Media Psychology:218)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03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6FFB34E2-2948-4569-843F-8EB5F4969E1B}"/>
              </a:ext>
            </a:extLst>
          </p:cNvPr>
          <p:cNvPicPr/>
          <p:nvPr/>
        </p:nvPicPr>
        <p:blipFill rotWithShape="1">
          <a:blip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25" b="81250" l="12006" r="83968">
                        <a14:foregroundMark x1="18302" y1="54297" x2="18302" y2="54297"/>
                        <a14:foregroundMark x1="16325" y1="49479" x2="13982" y2="52083"/>
                        <a14:foregroundMark x1="13030" y1="55875" x2="12958" y2="56641"/>
                        <a14:foregroundMark x1="13177" y1="54297" x2="13062" y2="55532"/>
                        <a14:foregroundMark x1="18009" y1="49740" x2="18302" y2="40625"/>
                        <a14:foregroundMark x1="16691" y1="51172" x2="18814" y2="59896"/>
                        <a14:foregroundMark x1="12006" y1="57422" x2="12152" y2="59245"/>
                        <a14:foregroundMark x1="13031" y1="55990" x2="13982" y2="56641"/>
                        <a14:foregroundMark x1="23792" y1="46745" x2="21816" y2="42448"/>
                        <a14:foregroundMark x1="17789" y1="37109" x2="20498" y2="36068"/>
                        <a14:foregroundMark x1="19619" y1="35547" x2="21449" y2="35547"/>
                        <a14:foregroundMark x1="23792" y1="53646" x2="26135" y2="55339"/>
                        <a14:foregroundMark x1="26135" y1="55339" x2="28990" y2="57161"/>
                        <a14:foregroundMark x1="31332" y1="58073" x2="31625" y2="58073"/>
                        <a14:foregroundMark x1="20803" y1="70095" x2="21010" y2="70833"/>
                        <a14:foregroundMark x1="18668" y1="62500" x2="18852" y2="63156"/>
                        <a14:foregroundMark x1="21010" y1="71615" x2="18961" y2="75260"/>
                        <a14:foregroundMark x1="19766" y1="76953" x2="23353" y2="76953"/>
                        <a14:foregroundMark x1="23792" y1="63151" x2="26299" y2="64980"/>
                        <a14:foregroundMark x1="26731" y1="68708" x2="26794" y2="71094"/>
                        <a14:foregroundMark x1="27013" y1="73177" x2="30307" y2="69922"/>
                        <a14:foregroundMark x1="19473" y1="77083" x2="22694" y2="77344"/>
                        <a14:foregroundMark x1="23280" y1="77995" x2="19473" y2="77604"/>
                        <a14:foregroundMark x1="22621" y1="77865" x2="22621" y2="77865"/>
                        <a14:foregroundMark x1="40483" y1="79427" x2="42972" y2="81510"/>
                        <a14:foregroundMark x1="56589" y1="68359" x2="53075" y2="59635"/>
                        <a14:foregroundMark x1="53075" y1="59635" x2="52489" y2="50000"/>
                        <a14:foregroundMark x1="52489" y1="50000" x2="53367" y2="40625"/>
                        <a14:foregroundMark x1="53367" y1="40625" x2="56296" y2="36068"/>
                        <a14:foregroundMark x1="49193" y1="44792" x2="48170" y2="40885"/>
                        <a14:foregroundMark x1="49945" y1="47663" x2="49717" y2="46791"/>
                        <a14:foregroundMark x1="50659" y1="50391" x2="50158" y2="48478"/>
                        <a14:foregroundMark x1="48170" y1="40885" x2="48170" y2="38151"/>
                        <a14:foregroundMark x1="62823" y1="45888" x2="63836" y2="43099"/>
                        <a14:foregroundMark x1="60761" y1="51563" x2="61439" y2="49696"/>
                        <a14:foregroundMark x1="63836" y1="43099" x2="63836" y2="39974"/>
                        <a14:foregroundMark x1="57980" y1="70182" x2="58785" y2="80599"/>
                        <a14:foregroundMark x1="58785" y1="80599" x2="58931" y2="81120"/>
                        <a14:foregroundMark x1="55297" y1="77083" x2="55124" y2="79818"/>
                        <a14:foregroundMark x1="55783" y1="69401" x2="55542" y2="73215"/>
                        <a14:foregroundMark x1="55124" y1="79818" x2="54319" y2="79948"/>
                        <a14:foregroundMark x1="55490" y1="57813" x2="55490" y2="57813"/>
                        <a14:foregroundMark x1="54832" y1="57813" x2="54466" y2="57813"/>
                        <a14:foregroundMark x1="78477" y1="69661" x2="75110" y2="42057"/>
                        <a14:foregroundMark x1="83309" y1="40365" x2="83455" y2="45964"/>
                        <a14:foregroundMark x1="38287" y1="60156" x2="38287" y2="45313"/>
                        <a14:foregroundMark x1="45405" y1="54100" x2="45608" y2="54297"/>
                        <a14:foregroundMark x1="45608" y1="54297" x2="45608" y2="54297"/>
                        <a14:foregroundMark x1="45608" y1="54297" x2="45608" y2="58073"/>
                        <a14:foregroundMark x1="46120" y1="57813" x2="46779" y2="60417"/>
                        <a14:foregroundMark x1="35172" y1="74708" x2="34846" y2="77083"/>
                        <a14:foregroundMark x1="83667" y1="57254" x2="83968" y2="58724"/>
                        <a14:foregroundMark x1="82796" y1="52995" x2="83129" y2="54623"/>
                        <a14:foregroundMark x1="80307" y1="70443" x2="80820" y2="76172"/>
                        <a14:foregroundMark x1="74597" y1="75911" x2="77452" y2="75000"/>
                        <a14:foregroundMark x1="73646" y1="52214" x2="69766" y2="53255"/>
                        <a14:foregroundMark x1="15959" y1="17448" x2="15865" y2="24187"/>
                        <a14:foregroundMark x1="17128" y1="30016" x2="17643" y2="30859"/>
                        <a14:foregroundMark x1="17581" y1="16711" x2="18814" y2="16016"/>
                        <a14:foregroundMark x1="15813" y1="17708" x2="17139" y2="16960"/>
                        <a14:foregroundMark x1="20791" y1="15625" x2="20791" y2="28125"/>
                        <a14:foregroundMark x1="26265" y1="23682" x2="26281" y2="23698"/>
                        <a14:foregroundMark x1="28598" y1="28846" x2="28477" y2="29557"/>
                        <a14:foregroundMark x1="29410" y1="24080" x2="29010" y2="26428"/>
                        <a14:foregroundMark x1="32138" y1="17188" x2="32504" y2="28776"/>
                        <a14:foregroundMark x1="46369" y1="23698" x2="45974" y2="27865"/>
                        <a14:foregroundMark x1="46635" y1="20892" x2="46616" y2="21094"/>
                        <a14:foregroundMark x1="45974" y1="27865" x2="46120" y2="28125"/>
                        <a14:foregroundMark x1="54267" y1="19531" x2="54234" y2="20105"/>
                        <a14:foregroundMark x1="54319" y1="18620" x2="54267" y2="19531"/>
                        <a14:foregroundMark x1="59225" y1="22393" x2="59444" y2="22526"/>
                        <a14:foregroundMark x1="61933" y1="16927" x2="62299" y2="28125"/>
                        <a14:foregroundMark x1="64275" y1="19271" x2="65154" y2="28776"/>
                        <a14:foregroundMark x1="65154" y1="28776" x2="65593" y2="29557"/>
                        <a14:foregroundMark x1="67496" y1="22005" x2="68374" y2="22161"/>
                        <a14:foregroundMark x1="73426" y1="20443" x2="73792" y2="29297"/>
                        <a14:foregroundMark x1="76428" y1="24609" x2="76574" y2="24609"/>
                        <a14:foregroundMark x1="83089" y1="24820" x2="83089" y2="30729"/>
                        <a14:foregroundMark x1="83089" y1="30729" x2="81259" y2="31380"/>
                        <a14:foregroundMark x1="21303" y1="71354" x2="19473" y2="63151"/>
                        <a14:foregroundMark x1="45608" y1="55729" x2="45315" y2="54167"/>
                        <a14:foregroundMark x1="45681" y1="55339" x2="45315" y2="54557"/>
                        <a14:foregroundMark x1="83748" y1="59505" x2="83602" y2="61068"/>
                        <a14:foregroundMark x1="83236" y1="59505" x2="82577" y2="59896"/>
                        <a14:foregroundMark x1="15447" y1="22266" x2="16618" y2="31380"/>
                        <a14:foregroundMark x1="16618" y1="31380" x2="15300" y2="25130"/>
                        <a14:foregroundMark x1="15300" y1="25781" x2="15300" y2="24870"/>
                        <a14:foregroundMark x1="43119" y1="22526" x2="43265" y2="26042"/>
                        <a14:foregroundMark x1="83821" y1="56901" x2="83602" y2="54297"/>
                        <a14:foregroundMark x1="26135" y1="65104" x2="26285" y2="65483"/>
                        <a14:backgroundMark x1="26342" y1="68051" x2="26501" y2="68490"/>
                        <a14:backgroundMark x1="26225" y1="68178" x2="26501" y2="68490"/>
                        <a14:backgroundMark x1="26506" y1="67872" x2="26647" y2="68750"/>
                        <a14:backgroundMark x1="18521" y1="63411" x2="20351" y2="70443"/>
                        <a14:backgroundMark x1="13616" y1="57422" x2="13616" y2="57422"/>
                        <a14:backgroundMark x1="13470" y1="58333" x2="13470" y2="58333"/>
                        <a14:backgroundMark x1="13470" y1="58333" x2="13470" y2="58333"/>
                        <a14:backgroundMark x1="13470" y1="58333" x2="13470" y2="57813"/>
                        <a14:backgroundMark x1="18521" y1="75781" x2="18521" y2="75781"/>
                        <a14:backgroundMark x1="36164" y1="74349" x2="36018" y2="69401"/>
                        <a14:backgroundMark x1="36018" y1="69010" x2="35944" y2="74740"/>
                        <a14:backgroundMark x1="35944" y1="69661" x2="35944" y2="68750"/>
                        <a14:backgroundMark x1="36018" y1="69922" x2="36310" y2="68490"/>
                        <a14:backgroundMark x1="44656" y1="54557" x2="44656" y2="53906"/>
                        <a14:backgroundMark x1="44802" y1="54167" x2="44143" y2="53385"/>
                        <a14:backgroundMark x1="44290" y1="53646" x2="45313" y2="54296"/>
                        <a14:backgroundMark x1="35944" y1="69271" x2="36603" y2="68750"/>
                        <a14:backgroundMark x1="35798" y1="68750" x2="36457" y2="68359"/>
                        <a14:backgroundMark x1="50000" y1="47396" x2="49780" y2="46745"/>
                        <a14:backgroundMark x1="49780" y1="46745" x2="49780" y2="44661"/>
                        <a14:backgroundMark x1="49780" y1="44661" x2="49927" y2="46745"/>
                        <a14:backgroundMark x1="61786" y1="49479" x2="60835" y2="42057"/>
                        <a14:backgroundMark x1="62592" y1="45703" x2="61493" y2="49740"/>
                        <a14:backgroundMark x1="63250" y1="40885" x2="62811" y2="39714"/>
                        <a14:backgroundMark x1="49268" y1="40234" x2="49268" y2="38542"/>
                        <a14:backgroundMark x1="81772" y1="60417" x2="82943" y2="55729"/>
                        <a14:backgroundMark x1="82943" y1="55078" x2="83236" y2="57422"/>
                        <a14:backgroundMark x1="56589" y1="83594" x2="57467" y2="73828"/>
                        <a14:backgroundMark x1="57467" y1="73828" x2="57101" y2="70443"/>
                        <a14:backgroundMark x1="55271" y1="73177" x2="55124" y2="76432"/>
                        <a14:backgroundMark x1="55124" y1="76432" x2="55124" y2="76953"/>
                        <a14:backgroundMark x1="55124" y1="76953" x2="55271" y2="77083"/>
                        <a14:backgroundMark x1="55344" y1="75521" x2="55344" y2="77083"/>
                        <a14:backgroundMark x1="17862" y1="17708" x2="17204" y2="17188"/>
                        <a14:backgroundMark x1="26940" y1="30729" x2="27013" y2="23958"/>
                        <a14:backgroundMark x1="27526" y1="26302" x2="29283" y2="27474"/>
                        <a14:backgroundMark x1="29283" y1="27474" x2="28624" y2="26693"/>
                        <a14:backgroundMark x1="28477" y1="27214" x2="28990" y2="28385"/>
                        <a14:backgroundMark x1="29356" y1="27474" x2="28770" y2="26302"/>
                        <a14:backgroundMark x1="24158" y1="27604" x2="24817" y2="27865"/>
                        <a14:backgroundMark x1="22987" y1="23177" x2="24012" y2="23438"/>
                        <a14:backgroundMark x1="24012" y1="23438" x2="24963" y2="23047"/>
                        <a14:backgroundMark x1="24963" y1="23047" x2="24305" y2="22005"/>
                        <a14:backgroundMark x1="24012" y1="22005" x2="25329" y2="23177"/>
                        <a14:backgroundMark x1="24012" y1="22526" x2="24012" y2="21875"/>
                        <a14:backgroundMark x1="23792" y1="22526" x2="24305" y2="22005"/>
                        <a14:backgroundMark x1="24963" y1="22005" x2="23865" y2="22266"/>
                        <a14:backgroundMark x1="31186" y1="23438" x2="30015" y2="23047"/>
                        <a14:backgroundMark x1="30015" y1="23047" x2="29356" y2="21875"/>
                        <a14:backgroundMark x1="29356" y1="21875" x2="30966" y2="22786"/>
                        <a14:backgroundMark x1="29283" y1="27214" x2="29136" y2="26693"/>
                        <a14:backgroundMark x1="29283" y1="27474" x2="28990" y2="26432"/>
                        <a14:backgroundMark x1="41858" y1="22232" x2="41508" y2="22005"/>
                        <a14:backgroundMark x1="46779" y1="18359" x2="47657" y2="19531"/>
                        <a14:backgroundMark x1="46925" y1="23698" x2="46779" y2="22266"/>
                        <a14:backgroundMark x1="46779" y1="23958" x2="46779" y2="22005"/>
                        <a14:backgroundMark x1="55344" y1="19922" x2="54612" y2="21615"/>
                        <a14:backgroundMark x1="54612" y1="21615" x2="54100" y2="19922"/>
                        <a14:backgroundMark x1="54100" y1="20182" x2="54978" y2="24870"/>
                        <a14:backgroundMark x1="54612" y1="24870" x2="53294" y2="26432"/>
                        <a14:backgroundMark x1="57980" y1="21875" x2="57980" y2="26953"/>
                        <a14:backgroundMark x1="57833" y1="25781" x2="57613" y2="20703"/>
                        <a14:backgroundMark x1="57613" y1="20964" x2="57833" y2="23958"/>
                        <a14:backgroundMark x1="57467" y1="23177" x2="57467" y2="20443"/>
                        <a14:backgroundMark x1="57467" y1="20703" x2="57321" y2="23177"/>
                        <a14:backgroundMark x1="69253" y1="26953" x2="69253" y2="21615"/>
                        <a14:backgroundMark x1="69253" y1="21615" x2="69253" y2="24349"/>
                        <a14:backgroundMark x1="69107" y1="24219" x2="68814" y2="21354"/>
                        <a14:backgroundMark x1="54319" y1="20182" x2="54319" y2="20182"/>
                        <a14:backgroundMark x1="54173" y1="19922" x2="54173" y2="19922"/>
                        <a14:backgroundMark x1="54173" y1="19922" x2="54173" y2="19922"/>
                        <a14:backgroundMark x1="54319" y1="19531" x2="54319" y2="19531"/>
                        <a14:backgroundMark x1="68668" y1="22266" x2="68668" y2="22266"/>
                        <a14:backgroundMark x1="82796" y1="22786" x2="82796" y2="22786"/>
                        <a14:backgroundMark x1="82796" y1="21615" x2="83821" y2="23958"/>
                        <a14:backgroundMark x1="82796" y1="21615" x2="83748" y2="21875"/>
                        <a14:backgroundMark x1="77818" y1="23047" x2="78258" y2="23177"/>
                        <a14:backgroundMark x1="68960" y1="22526" x2="68960" y2="22526"/>
                        <a14:backgroundMark x1="68668" y1="22266" x2="68668" y2="22266"/>
                        <a14:backgroundMark x1="68668" y1="22266" x2="68668" y2="22266"/>
                        <a14:backgroundMark x1="68668" y1="22266" x2="68668" y2="22266"/>
                        <a14:backgroundMark x1="46925" y1="23047" x2="46925" y2="23047"/>
                        <a14:backgroundMark x1="46779" y1="22005" x2="46779" y2="23698"/>
                        <a14:backgroundMark x1="68814" y1="22266" x2="68814" y2="22786"/>
                        <a14:backgroundMark x1="25695" y1="66146" x2="26501" y2="68099"/>
                        <a14:backgroundMark x1="18521" y1="75260" x2="18521" y2="76953"/>
                        <a14:backgroundMark x1="69107" y1="21615" x2="68814" y2="22005"/>
                        <a14:backgroundMark x1="69619" y1="21615" x2="69619" y2="24870"/>
                      </a14:backgroundRemoval>
                    </a14:imgEffect>
                  </a14:imgLayer>
                </a14:imgProps>
              </a:ext>
            </a:extLst>
          </a:blip>
          <a:srcRect l="10055" t="12079" r="10275" b="11973"/>
          <a:stretch/>
        </p:blipFill>
        <p:spPr bwMode="auto">
          <a:xfrm>
            <a:off x="8334987" y="4652438"/>
            <a:ext cx="3764248" cy="201755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67A0AE36-ADF7-4846-B67D-6E19D48C21D2}"/>
              </a:ext>
            </a:extLst>
          </p:cNvPr>
          <p:cNvSpPr txBox="1"/>
          <p:nvPr/>
        </p:nvSpPr>
        <p:spPr>
          <a:xfrm>
            <a:off x="562107" y="297597"/>
            <a:ext cx="2364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Conclusion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70D3AAB-0E3A-4418-B86B-4808FC710C0F}"/>
              </a:ext>
            </a:extLst>
          </p:cNvPr>
          <p:cNvSpPr txBox="1"/>
          <p:nvPr/>
        </p:nvSpPr>
        <p:spPr>
          <a:xfrm>
            <a:off x="938715" y="1376810"/>
            <a:ext cx="106881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We have developed a </a:t>
            </a:r>
            <a:r>
              <a:rPr lang="en-GB" sz="2400" dirty="0">
                <a:solidFill>
                  <a:srgbClr val="00B0F0"/>
                </a:solidFill>
              </a:rPr>
              <a:t>NEW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>
                <a:solidFill>
                  <a:srgbClr val="00B0F0"/>
                </a:solidFill>
              </a:rPr>
              <a:t>EXCITING</a:t>
            </a:r>
            <a:r>
              <a:rPr lang="en-GB" sz="2400" dirty="0">
                <a:solidFill>
                  <a:schemeClr val="bg1"/>
                </a:solidFill>
              </a:rPr>
              <a:t> and </a:t>
            </a:r>
            <a:r>
              <a:rPr lang="en-GB" sz="2400" dirty="0">
                <a:solidFill>
                  <a:srgbClr val="00B0F0"/>
                </a:solidFill>
              </a:rPr>
              <a:t>PROFITABLE</a:t>
            </a:r>
            <a:r>
              <a:rPr lang="en-GB" sz="2400" dirty="0">
                <a:solidFill>
                  <a:schemeClr val="bg1"/>
                </a:solidFill>
              </a:rPr>
              <a:t> reality TV show.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is different from anything that has been done before.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BB8505-438B-40BD-B08D-DD7E5860D8E6}"/>
              </a:ext>
            </a:extLst>
          </p:cNvPr>
          <p:cNvSpPr txBox="1"/>
          <p:nvPr/>
        </p:nvSpPr>
        <p:spPr>
          <a:xfrm>
            <a:off x="2739355" y="3018559"/>
            <a:ext cx="671328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With your help we can make this a reality!</a:t>
            </a:r>
          </a:p>
          <a:p>
            <a:endParaRPr lang="en-GB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9EC4B0C4-80D3-45E0-AB11-3B5898689DCA}"/>
              </a:ext>
            </a:extLst>
          </p:cNvPr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161" b="79948" l="30454" r="68375">
                        <a14:foregroundMark x1="32796" y1="39583" x2="33016" y2="32813"/>
                        <a14:foregroundMark x1="31991" y1="37109" x2="31991" y2="43229"/>
                        <a14:foregroundMark x1="31991" y1="43229" x2="42240" y2="43229"/>
                        <a14:foregroundMark x1="32796" y1="32682" x2="45461" y2="34245"/>
                        <a14:foregroundMark x1="58272" y1="49479" x2="65154" y2="49479"/>
                        <a14:foregroundMark x1="65154" y1="49479" x2="65227" y2="66146"/>
                        <a14:foregroundMark x1="50732" y1="59505" x2="50220" y2="54036"/>
                        <a14:foregroundMark x1="31918" y1="59115" x2="39751" y2="58854"/>
                        <a14:foregroundMark x1="39751" y1="58854" x2="47365" y2="58854"/>
                        <a14:foregroundMark x1="31040" y1="50651" x2="30600" y2="57943"/>
                        <a14:foregroundMark x1="31845" y1="61719" x2="31698" y2="77734"/>
                        <a14:foregroundMark x1="31479" y1="78776" x2="43192" y2="77474"/>
                        <a14:foregroundMark x1="33748" y1="80078" x2="46486" y2="77734"/>
                        <a14:foregroundMark x1="46486" y1="77734" x2="47365" y2="77734"/>
                        <a14:foregroundMark x1="60102" y1="77214" x2="65593" y2="77083"/>
                        <a14:foregroundMark x1="65593" y1="77083" x2="66545" y2="77083"/>
                        <a14:foregroundMark x1="66837" y1="69922" x2="68448" y2="76823"/>
                        <a14:foregroundMark x1="48609" y1="60026" x2="49414" y2="47786"/>
                        <a14:foregroundMark x1="50586" y1="77214" x2="56149" y2="77083"/>
                        <a14:foregroundMark x1="56149" y1="77083" x2="56223" y2="77214"/>
                        <a14:foregroundMark x1="32357" y1="32682" x2="43558" y2="33203"/>
                        <a14:foregroundMark x1="43558" y1="33203" x2="45754" y2="33073"/>
                        <a14:foregroundMark x1="44510" y1="32292" x2="46413" y2="32161"/>
                      </a14:backgroundRemoval>
                    </a14:imgEffect>
                  </a14:imgLayer>
                </a14:imgProps>
              </a:ext>
            </a:extLst>
          </a:blip>
          <a:srcRect l="28909" t="26376" r="30469" b="13799"/>
          <a:stretch/>
        </p:blipFill>
        <p:spPr bwMode="auto">
          <a:xfrm>
            <a:off x="92765" y="3336860"/>
            <a:ext cx="4505608" cy="37308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40075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A0AE36-ADF7-4846-B67D-6E19D48C21D2}"/>
              </a:ext>
            </a:extLst>
          </p:cNvPr>
          <p:cNvSpPr txBox="1"/>
          <p:nvPr/>
        </p:nvSpPr>
        <p:spPr>
          <a:xfrm>
            <a:off x="562107" y="297597"/>
            <a:ext cx="4297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 List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979D46-9D27-4A0F-BB9E-9257210E5055}"/>
              </a:ext>
            </a:extLst>
          </p:cNvPr>
          <p:cNvSpPr txBox="1"/>
          <p:nvPr/>
        </p:nvSpPr>
        <p:spPr>
          <a:xfrm>
            <a:off x="318462" y="1125909"/>
            <a:ext cx="11555074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Bartlett, J.F. (2018). Does Love Island show us the next phase of influencer marketing? Available at: </a:t>
            </a:r>
            <a:r>
              <a:rPr lang="en-GB" sz="1400" dirty="0">
                <a:hlinkClick r:id="rId3"/>
              </a:rPr>
              <a:t>https://www.twelvepr.co.uk/does-love-island-show-us-the-next-phase-of-influencer-marketing/</a:t>
            </a:r>
            <a:r>
              <a:rPr lang="en-GB" sz="1400" dirty="0"/>
              <a:t> </a:t>
            </a:r>
            <a:r>
              <a:rPr lang="en-GB" sz="1400" dirty="0">
                <a:solidFill>
                  <a:schemeClr val="bg1"/>
                </a:solidFill>
              </a:rPr>
              <a:t>[Accessed: 16 April 2020].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Dyson, D. (2017). Our most in-depth report on TV bingeing in the UK. Ever. Available at: </a:t>
            </a:r>
            <a:r>
              <a:rPr lang="en-GB" sz="1400" dirty="0">
                <a:hlinkClick r:id="rId4"/>
              </a:rPr>
              <a:t>http://www.three.co.uk/static/images/Discover/Features/go-binge-files.pdf</a:t>
            </a:r>
            <a:r>
              <a:rPr lang="en-GB" sz="1400" dirty="0"/>
              <a:t> </a:t>
            </a:r>
            <a:r>
              <a:rPr lang="en-GB" sz="1400" dirty="0">
                <a:solidFill>
                  <a:schemeClr val="bg1"/>
                </a:solidFill>
              </a:rPr>
              <a:t>[Accessed: 16 April 2020].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Giles, D. (2010). </a:t>
            </a:r>
            <a:r>
              <a:rPr lang="en-GB" sz="1400" i="1" dirty="0">
                <a:solidFill>
                  <a:schemeClr val="bg1"/>
                </a:solidFill>
              </a:rPr>
              <a:t>Psychology of the Media. </a:t>
            </a:r>
            <a:r>
              <a:rPr lang="en-GB" sz="1400" dirty="0">
                <a:solidFill>
                  <a:schemeClr val="bg1"/>
                </a:solidFill>
              </a:rPr>
              <a:t>Basingstoke: Palgrave Macmillan.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Godlewski, L.R. and Perse, E. M. (2010). Audience Activity and Reality Television: Identification, Online Activity, and Satisfaction. </a:t>
            </a:r>
            <a:r>
              <a:rPr lang="en-GB" sz="1400" i="1" dirty="0">
                <a:solidFill>
                  <a:schemeClr val="bg1"/>
                </a:solidFill>
              </a:rPr>
              <a:t>Communication Quarterly, </a:t>
            </a:r>
            <a:r>
              <a:rPr lang="en-GB" sz="1400" dirty="0">
                <a:solidFill>
                  <a:schemeClr val="bg1"/>
                </a:solidFill>
              </a:rPr>
              <a:t>58(2), pp. 148-49.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Nabi, et. Al. (2003). Reality-Based Television Programming and the Psychology of Its Appeal. </a:t>
            </a:r>
            <a:r>
              <a:rPr lang="en-GB" sz="1400" i="1" dirty="0">
                <a:solidFill>
                  <a:schemeClr val="bg1"/>
                </a:solidFill>
              </a:rPr>
              <a:t>Media Psychology, </a:t>
            </a:r>
            <a:r>
              <a:rPr lang="en-GB" sz="1400" dirty="0">
                <a:solidFill>
                  <a:schemeClr val="bg1"/>
                </a:solidFill>
              </a:rPr>
              <a:t>5(4), pp. 303-30.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Papacharissi, Z and Mendelson, A.L. (2007). Exploratory Study of Reality Appeal: Uses and Gratifications of Reality TV Shows. </a:t>
            </a:r>
            <a:r>
              <a:rPr lang="en-GB" sz="1400" i="1" dirty="0">
                <a:solidFill>
                  <a:schemeClr val="bg1"/>
                </a:solidFill>
              </a:rPr>
              <a:t>Journal of Broadcasting &amp; Electronic Media, </a:t>
            </a:r>
            <a:r>
              <a:rPr lang="en-GB" sz="1400" dirty="0">
                <a:solidFill>
                  <a:schemeClr val="bg1"/>
                </a:solidFill>
              </a:rPr>
              <a:t>51(2), pp. 355-70.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Reiss, Steven and Wiltz, J. (2004). Why People Watch Reality TV. </a:t>
            </a:r>
            <a:r>
              <a:rPr lang="en-GB" sz="1400" i="1" dirty="0">
                <a:solidFill>
                  <a:schemeClr val="bg1"/>
                </a:solidFill>
              </a:rPr>
              <a:t>Media Psychology, </a:t>
            </a:r>
            <a:r>
              <a:rPr lang="en-GB" sz="1400" dirty="0">
                <a:solidFill>
                  <a:schemeClr val="bg1"/>
                </a:solidFill>
              </a:rPr>
              <a:t>6(4), pp. 363-80.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Robinson, S. (2011). Research Methodology, in G. Brewer (ed.) </a:t>
            </a:r>
            <a:r>
              <a:rPr lang="en-GB" sz="1400" i="1" dirty="0">
                <a:solidFill>
                  <a:schemeClr val="bg1"/>
                </a:solidFill>
              </a:rPr>
              <a:t>Media Psychology. </a:t>
            </a:r>
            <a:r>
              <a:rPr lang="en-GB" sz="1400" dirty="0">
                <a:solidFill>
                  <a:schemeClr val="bg1"/>
                </a:solidFill>
              </a:rPr>
              <a:t>Basingstoke: Palgrave Macmillan.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Tiley, C. (2016). The Reality TV Habit. Available at: </a:t>
            </a:r>
            <a:r>
              <a:rPr lang="en-GB" sz="1400" dirty="0">
                <a:hlinkClick r:id="rId5"/>
              </a:rPr>
              <a:t>https://www.onepoll.com/the-reality-tv-habit/</a:t>
            </a:r>
            <a:r>
              <a:rPr lang="en-GB" sz="1400" dirty="0"/>
              <a:t> </a:t>
            </a:r>
            <a:r>
              <a:rPr lang="en-GB" sz="1400" dirty="0">
                <a:solidFill>
                  <a:schemeClr val="bg1"/>
                </a:solidFill>
              </a:rPr>
              <a:t>[Accessed: 04</a:t>
            </a:r>
            <a:r>
              <a:rPr lang="en-GB" sz="1400" baseline="30000" dirty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April 2020].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822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A0AE36-ADF7-4846-B67D-6E19D48C21D2}"/>
              </a:ext>
            </a:extLst>
          </p:cNvPr>
          <p:cNvSpPr txBox="1"/>
          <p:nvPr/>
        </p:nvSpPr>
        <p:spPr>
          <a:xfrm>
            <a:off x="562107" y="92370"/>
            <a:ext cx="5149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Images: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0D693C-6F0D-4F1C-ACAC-B37E7E08D585}"/>
              </a:ext>
            </a:extLst>
          </p:cNvPr>
          <p:cNvSpPr txBox="1"/>
          <p:nvPr/>
        </p:nvSpPr>
        <p:spPr>
          <a:xfrm>
            <a:off x="422030" y="710235"/>
            <a:ext cx="1147923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AliExpress.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3"/>
              </a:rPr>
              <a:t>https://www.aliexpress.com/i/32793784749.html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Anotopia.</a:t>
            </a:r>
            <a:r>
              <a:rPr lang="en-GB" sz="1200" dirty="0">
                <a:solidFill>
                  <a:schemeClr val="bg1"/>
                </a:solidFill>
              </a:rPr>
              <a:t> Available at:</a:t>
            </a:r>
            <a:r>
              <a:rPr lang="en-GB" sz="1200" dirty="0">
                <a:hlinkClick r:id="rId4"/>
              </a:rPr>
              <a:t> https://amatopia.wordpress.com/2019/05/10/who-are-all-these-bored-people/comment-page-1/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Amazing Borneo Tours.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5"/>
              </a:rPr>
              <a:t>https://www.amazingborneo.com/package/borneo-jungle-trek-2d1n-survival-learning-camp-in-kiau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BBC newsbeat.</a:t>
            </a:r>
            <a:r>
              <a:rPr lang="en-GB" sz="1200" dirty="0">
                <a:solidFill>
                  <a:schemeClr val="bg1"/>
                </a:solidFill>
              </a:rPr>
              <a:t> Available at: </a:t>
            </a:r>
            <a:r>
              <a:rPr lang="en-GB" sz="1200" dirty="0">
                <a:hlinkClick r:id="rId6"/>
              </a:rPr>
              <a:t>http://www.bbc.co.uk/newsbeat/article/41452523/heres-why-25-34s-arent-spending-as-much-on-fun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  <a:endParaRPr lang="en-GB" sz="1200" dirty="0"/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Bug Out Bag Builder.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7"/>
              </a:rPr>
              <a:t>http://www.bugoutbagbuilder.com/learning-tutorials/bug-out-tools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  <a:endParaRPr lang="en-GB" sz="1200" dirty="0"/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Business2community.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8"/>
              </a:rPr>
              <a:t>https://www.business2community.com/seo/3-actionable-ways-get-site-mobile-ready-21st-april-01206818</a:t>
            </a:r>
            <a:r>
              <a:rPr lang="en-GB" sz="1200" dirty="0"/>
              <a:t> (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Careergirls. </a:t>
            </a:r>
            <a:r>
              <a:rPr lang="en-GB" sz="1200" dirty="0">
                <a:solidFill>
                  <a:schemeClr val="bg1"/>
                </a:solidFill>
              </a:rPr>
              <a:t>Available at: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>
                <a:hlinkClick r:id="rId9"/>
              </a:rPr>
              <a:t>https://www.careergirls.org/career/film-video-editor/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Excessivedollars via Instagram. </a:t>
            </a:r>
            <a:r>
              <a:rPr lang="en-GB" sz="1200" i="1" dirty="0">
                <a:solidFill>
                  <a:schemeClr val="bg1"/>
                </a:solidFill>
              </a:rPr>
              <a:t>Opodo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10"/>
              </a:rPr>
              <a:t>https://www.opodo.co.uk/blog/tips-to-travel-in-a-group/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  <a:endParaRPr lang="en-GB" sz="1200" dirty="0"/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Faschir,A. ‘TikTok’ </a:t>
            </a:r>
            <a:r>
              <a:rPr lang="en-GB" sz="1200" i="1" dirty="0">
                <a:solidFill>
                  <a:schemeClr val="bg1"/>
                </a:solidFill>
              </a:rPr>
              <a:t>pininterest</a:t>
            </a:r>
            <a:r>
              <a:rPr lang="en-GB" sz="1200" dirty="0">
                <a:solidFill>
                  <a:schemeClr val="bg1"/>
                </a:solidFill>
              </a:rPr>
              <a:t>, Available at: </a:t>
            </a:r>
            <a:r>
              <a:rPr lang="en-GB" sz="1200" dirty="0">
                <a:hlinkClick r:id="rId11"/>
              </a:rPr>
              <a:t>https://www.pinterest.co.uk/pin/618541330047769489/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Farsight Recruitment.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u="sng" dirty="0">
                <a:hlinkClick r:id="rId12"/>
              </a:rPr>
              <a:t>http://www.farsightrecruitment.co.uk/community/all/figure-it-out</a:t>
            </a:r>
            <a:r>
              <a:rPr lang="en-GB" sz="1200" u="sng" dirty="0"/>
              <a:t> 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Flickr. </a:t>
            </a:r>
            <a:r>
              <a:rPr lang="en-GB" sz="1200" dirty="0">
                <a:solidFill>
                  <a:schemeClr val="bg1"/>
                </a:solidFill>
              </a:rPr>
              <a:t>Natasha Kempinski Celebrity presenter. Available at: </a:t>
            </a:r>
            <a:r>
              <a:rPr lang="en-GB" sz="1200" dirty="0">
                <a:hlinkClick r:id="rId13"/>
              </a:rPr>
              <a:t>https://www.google.com/search?q=celebrity+presenter+images&amp;tbm=isch&amp;ved=2ahUKEwjXsIiGzfDoAhVLARQKHaTfACAQ2-cCegQIABAA&amp;oq=celebrity+presenter+images&amp;gs_lcp=CgNpbWcQDDoECAAQQzoCCAA6BggAEAcQHjoICAAQCBAHEB5Q3OocWO2dHWDHsh1oAHAAeACAAaADiAHIFpIBCjEwLjUuMi4yLjGYAQCgAQGqAQtnd3Mtd2l6LWltZw&amp;sclient=img&amp;ei=FDqaXtfWOcuCU#imgrc=IRE_E2CLjpzxFM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Group of Young People. Available at:</a:t>
            </a:r>
          </a:p>
          <a:p>
            <a:r>
              <a:rPr lang="en-GB" sz="1200" u="sng" dirty="0">
                <a:hlinkClick r:id="rId14"/>
              </a:rPr>
              <a:t>https://www.google.com/search?q=people%20images&amp;tbm=isch&amp;hl=en&amp;hl=en&amp;tbs=rimg%3ACbe1Zqi9kJ7tImAUm6tU01E8YooEMhkdtTSk2NBzyubAg6ShKXhXBjz2SvZWn01MSQTn7SygLl6XCuXhV1GXMUgKGsgNbbhaZg6K3Oe6hqIGC5nzwEOkf4CbPQBiAD2u0KntB73CmqQOfkqEgkUm6tU01E8YhF2xA2XUR3H0yoSCYoEMhkdtTSkEThsnNK_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Having Time.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u="sng" dirty="0">
                <a:hlinkClick r:id="rId15"/>
              </a:rPr>
              <a:t>https://havingtime.com/top-5-things-to-pack-for-your-next-jungle-adventure/</a:t>
            </a:r>
            <a:r>
              <a:rPr lang="en-GB" sz="1200" u="sng" dirty="0"/>
              <a:t> 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</p:txBody>
      </p:sp>
    </p:spTree>
    <p:extLst>
      <p:ext uri="{BB962C8B-B14F-4D97-AF65-F5344CB8AC3E}">
        <p14:creationId xmlns:p14="http://schemas.microsoft.com/office/powerpoint/2010/main" val="4008200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A0AE36-ADF7-4846-B67D-6E19D48C21D2}"/>
              </a:ext>
            </a:extLst>
          </p:cNvPr>
          <p:cNvSpPr txBox="1"/>
          <p:nvPr/>
        </p:nvSpPr>
        <p:spPr>
          <a:xfrm>
            <a:off x="562107" y="92370"/>
            <a:ext cx="5149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Images: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0D693C-6F0D-4F1C-ACAC-B37E7E08D585}"/>
              </a:ext>
            </a:extLst>
          </p:cNvPr>
          <p:cNvSpPr txBox="1"/>
          <p:nvPr/>
        </p:nvSpPr>
        <p:spPr>
          <a:xfrm>
            <a:off x="376234" y="558815"/>
            <a:ext cx="1143952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Hambleside merchandise.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3"/>
              </a:rPr>
              <a:t>https://www.hambleside-merchandise.co.uk/blog/why-branded-merchandise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Health Wellness Fitness. </a:t>
            </a:r>
            <a:r>
              <a:rPr lang="en-GB" sz="1200" i="1" dirty="0">
                <a:solidFill>
                  <a:schemeClr val="bg1"/>
                </a:solidFill>
              </a:rPr>
              <a:t>Webstockreview. </a:t>
            </a:r>
            <a:r>
              <a:rPr lang="en-GB" sz="1200" dirty="0">
                <a:solidFill>
                  <a:schemeClr val="bg1"/>
                </a:solidFill>
              </a:rPr>
              <a:t>’Available at: </a:t>
            </a:r>
            <a:r>
              <a:rPr lang="en-GB" sz="1200" u="sng" dirty="0">
                <a:hlinkClick r:id="rId4"/>
              </a:rPr>
              <a:t>https://webstockreview.net/pict/getfirst</a:t>
            </a:r>
            <a:r>
              <a:rPr lang="en-GB" sz="1200" u="sng" dirty="0"/>
              <a:t> 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Kingpng.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5"/>
              </a:rPr>
              <a:t>https://www.kindpng.com/imgv/omJxhi_facebook-instagram-logo-png-fb-instagram-twitter-logo/</a:t>
            </a:r>
            <a:r>
              <a:rPr lang="en-GB" sz="1200" dirty="0"/>
              <a:t> (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Live TV viewing Strong Among Millennials. </a:t>
            </a:r>
            <a:r>
              <a:rPr lang="en-GB" sz="1200" i="1" dirty="0">
                <a:solidFill>
                  <a:schemeClr val="bg1"/>
                </a:solidFill>
              </a:rPr>
              <a:t>Media Post.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6"/>
              </a:rPr>
              <a:t>https://www.mediapost.com/publications/article/316140/live-tv-viewing-strong-among-millenials.html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Medium.com.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u="sng" dirty="0">
                <a:hlinkClick r:id="rId7"/>
              </a:rPr>
              <a:t>https://medium.com/@bestdcabutsaratipsantisutham/do-you-believe-advertisement-7011e04adf9b</a:t>
            </a:r>
            <a:r>
              <a:rPr lang="en-GB" sz="1200" u="sng" dirty="0"/>
              <a:t> 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Mental Floss.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8"/>
              </a:rPr>
              <a:t>https://www.mentalfloss.com/article/30692/10-uninhabited-islands-and-why-nobody-lives-them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Mentalhealthy.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u="sng" dirty="0">
                <a:hlinkClick r:id="rId9"/>
              </a:rPr>
              <a:t>https://www.mentalhealthy.co.uk/news/1671-16-year-olds-at-peak-risk-of-misusing-prescription-drugs.html</a:t>
            </a:r>
            <a:r>
              <a:rPr lang="en-GB" sz="1200" u="sng" dirty="0"/>
              <a:t> </a:t>
            </a:r>
            <a:r>
              <a:rPr lang="en-GB" sz="1200" u="sng" dirty="0">
                <a:solidFill>
                  <a:schemeClr val="bg1"/>
                </a:solidFill>
              </a:rPr>
              <a:t>[</a:t>
            </a:r>
            <a:r>
              <a:rPr lang="en-GB" sz="1200" dirty="0">
                <a:solidFill>
                  <a:schemeClr val="bg1"/>
                </a:solidFill>
              </a:rPr>
              <a:t>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Mysterious writings.</a:t>
            </a:r>
            <a:r>
              <a:rPr lang="en-GB" sz="1200" dirty="0">
                <a:solidFill>
                  <a:schemeClr val="bg1"/>
                </a:solidFill>
              </a:rPr>
              <a:t> Available at: </a:t>
            </a:r>
            <a:r>
              <a:rPr lang="en-GB" sz="1200" dirty="0">
                <a:hlinkClick r:id="rId10"/>
              </a:rPr>
              <a:t>https://mysteriouswritings.com/which-clue-featured-question-with-forrest/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  <a:r>
              <a:rPr lang="en-GB" sz="1200" dirty="0"/>
              <a:t>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NeetiR via Wikimedia Commons. Available at: </a:t>
            </a:r>
            <a:r>
              <a:rPr lang="en-GB" sz="1200" dirty="0">
                <a:hlinkClick r:id="rId11"/>
              </a:rPr>
              <a:t>https://www.psychologytoday.com/gb/blog/ulterior-motives/201606/power-status-and-perspective-taking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Person in River. Available at: </a:t>
            </a:r>
            <a:r>
              <a:rPr lang="en-GB" sz="1200" u="sng" dirty="0">
                <a:hlinkClick r:id="rId12"/>
              </a:rPr>
              <a:t>https://www.google.com/search?q=person+in+river+in+jungle&amp;tbm=isch&amp;ved=2ahUKEwjejrrkj_DoAhWjgXMKHY8ZBYUQ2-cCegQIABAA&amp;oq=person+in+river+in+jungle&amp;gs_lcp=CgNpbWcQDDoGCAAQBxAeOggIABAIEAcQHjoCCAA6BggAEAgQHlD6sAhY6d8IYLTyCGgAcAB4AIABhwGIAY4NkgEEMTEuNpgBAKABAaoBC2d3cy13aXotaW1n&amp;sclient=img&amp;ei=1_mZXp7HNqODzgOPs5SoCA&amp;bih=640&amp;biw=1499&amp;rlz=1C1CHBF_enGB779GB779&amp;hl=en#imgrc=H4ytHWHeF1PFHM</a:t>
            </a:r>
            <a:r>
              <a:rPr lang="en-GB" sz="1200" u="sng" dirty="0">
                <a:hlinkClick r:id="rId13"/>
              </a:rPr>
              <a:t>https://ibmastery.mykajabi.com/blog/how-to-structure-a-theory-of-knowledge-essay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/>
              <a:t>(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Production team. ,Available at:</a:t>
            </a:r>
            <a:r>
              <a:rPr lang="en-GB" sz="1200" dirty="0">
                <a:hlinkClick r:id="rId14"/>
              </a:rPr>
              <a:t> </a:t>
            </a:r>
            <a:r>
              <a:rPr lang="en-GB" sz="1200" u="sng" dirty="0">
                <a:hlinkClick r:id="rId15"/>
              </a:rPr>
              <a:t>https://www.google.com/search?q=production+team+images&amp;tbm=isch&amp;hl=en&amp;chips=q:production+team+images,g_1:television&amp;rlz=1C1CHBF_enGB779GB779&amp;hl=en&amp;ved=2ahUKEwidm8e6xvDoAhXv2eAKHRB8Dr8Q4lYoEnoECAEQJw&amp;biw=1499&amp;bih=694#imgrc=wyq8top4LuraDM&amp;imgdii=Z7HyaSsXgiM97M</a:t>
            </a:r>
            <a:endParaRPr lang="en-GB" sz="1200" dirty="0"/>
          </a:p>
          <a:p>
            <a:r>
              <a:rPr lang="en-GB" sz="1200" dirty="0"/>
              <a:t> 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</p:txBody>
      </p:sp>
    </p:spTree>
    <p:extLst>
      <p:ext uri="{BB962C8B-B14F-4D97-AF65-F5344CB8AC3E}">
        <p14:creationId xmlns:p14="http://schemas.microsoft.com/office/powerpoint/2010/main" val="1189199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3216B28-DB21-4892-8C36-A38D843E4CF3}"/>
              </a:ext>
            </a:extLst>
          </p:cNvPr>
          <p:cNvSpPr txBox="1"/>
          <p:nvPr/>
        </p:nvSpPr>
        <p:spPr>
          <a:xfrm>
            <a:off x="0" y="0"/>
            <a:ext cx="12191998" cy="6901218"/>
          </a:xfrm>
          <a:prstGeom prst="rect">
            <a:avLst/>
          </a:prstGeom>
          <a:solidFill>
            <a:srgbClr val="8C071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D10E30-0F2B-42A8-99CB-521B7DCBCD8A}"/>
              </a:ext>
            </a:extLst>
          </p:cNvPr>
          <p:cNvSpPr txBox="1"/>
          <p:nvPr/>
        </p:nvSpPr>
        <p:spPr>
          <a:xfrm>
            <a:off x="92765" y="92370"/>
            <a:ext cx="12006470" cy="6652598"/>
          </a:xfrm>
          <a:prstGeom prst="rect">
            <a:avLst/>
          </a:prstGeom>
          <a:solidFill>
            <a:srgbClr val="000B22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7A0AE36-ADF7-4846-B67D-6E19D48C21D2}"/>
              </a:ext>
            </a:extLst>
          </p:cNvPr>
          <p:cNvSpPr txBox="1"/>
          <p:nvPr/>
        </p:nvSpPr>
        <p:spPr>
          <a:xfrm>
            <a:off x="562107" y="194984"/>
            <a:ext cx="5149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Images: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0D693C-6F0D-4F1C-ACAC-B37E7E08D585}"/>
              </a:ext>
            </a:extLst>
          </p:cNvPr>
          <p:cNvSpPr txBox="1"/>
          <p:nvPr/>
        </p:nvSpPr>
        <p:spPr>
          <a:xfrm>
            <a:off x="562107" y="882372"/>
            <a:ext cx="1133916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Rambling of a Jawas Bluesman. </a:t>
            </a:r>
            <a:r>
              <a:rPr lang="en-GB" sz="1200" i="1" dirty="0">
                <a:solidFill>
                  <a:schemeClr val="bg1"/>
                </a:solidFill>
              </a:rPr>
              <a:t>Pininterest.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3"/>
              </a:rPr>
              <a:t>https://www.pinterest.co.uk/pin/569916527819478249/</a:t>
            </a:r>
            <a:r>
              <a:rPr lang="en-GB" sz="1200" dirty="0"/>
              <a:t> 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/>
          </a:p>
          <a:p>
            <a:r>
              <a:rPr lang="en-GB" sz="1200" i="1" dirty="0">
                <a:solidFill>
                  <a:schemeClr val="bg1"/>
                </a:solidFill>
              </a:rPr>
              <a:t>ResaerchLive.</a:t>
            </a:r>
            <a:r>
              <a:rPr lang="en-GB" sz="1200" dirty="0">
                <a:solidFill>
                  <a:schemeClr val="bg1"/>
                </a:solidFill>
              </a:rPr>
              <a:t> Available at: </a:t>
            </a:r>
            <a:r>
              <a:rPr lang="en-GB" sz="1200" dirty="0">
                <a:hlinkClick r:id="rId4"/>
              </a:rPr>
              <a:t>https://www.research-live.com/article/news/3554-yearold-luminaries-seek-bold-brand-messages/id/5015402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/>
          </a:p>
          <a:p>
            <a:r>
              <a:rPr lang="en-GB" sz="1200" i="1" dirty="0">
                <a:solidFill>
                  <a:schemeClr val="bg1"/>
                </a:solidFill>
              </a:rPr>
              <a:t>Smallbizdaily.</a:t>
            </a:r>
            <a:r>
              <a:rPr lang="en-GB" sz="1200" dirty="0">
                <a:solidFill>
                  <a:schemeClr val="bg1"/>
                </a:solidFill>
              </a:rPr>
              <a:t> Available at: </a:t>
            </a:r>
            <a:r>
              <a:rPr lang="en-GB" sz="1200" dirty="0">
                <a:hlinkClick r:id="rId5"/>
              </a:rPr>
              <a:t>https://www.smallbizdaily.com/worst-mistakes-different-cultures/</a:t>
            </a:r>
            <a:r>
              <a:rPr lang="en-GB" sz="1200" dirty="0"/>
              <a:t> 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Sound Teaching.</a:t>
            </a:r>
            <a:r>
              <a:rPr lang="en-GB" sz="1200" dirty="0">
                <a:solidFill>
                  <a:schemeClr val="bg1"/>
                </a:solidFill>
              </a:rPr>
              <a:t> Available at: </a:t>
            </a:r>
            <a:r>
              <a:rPr lang="en-GB" sz="1200" dirty="0">
                <a:hlinkClick r:id="rId6"/>
              </a:rPr>
              <a:t>https://soundteaching.org/2019/09/10/the-patternists-authority-moral-issues/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The Six Different Types of Television (based on TV Technology). </a:t>
            </a:r>
            <a:r>
              <a:rPr lang="en-GB" sz="1200" i="1" dirty="0">
                <a:solidFill>
                  <a:schemeClr val="bg1"/>
                </a:solidFill>
              </a:rPr>
              <a:t>Home Stratosphere.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7"/>
              </a:rPr>
              <a:t>https://www.homestratosphere.com/types-of-televisions/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[Accessed: 15 April 2020].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Vegan Propaganda and Meat: Separating Fact From Fiction. </a:t>
            </a:r>
            <a:r>
              <a:rPr lang="en-GB" sz="1200" i="1" dirty="0">
                <a:solidFill>
                  <a:schemeClr val="bg1"/>
                </a:solidFill>
              </a:rPr>
              <a:t>Nutrition Advance.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solidFill>
                  <a:srgbClr val="0563C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https://www.nutritionadvance.com/vegan-propaganda-and-meat/</a:t>
            </a:r>
            <a:r>
              <a:rPr lang="en-GB" sz="1200" dirty="0">
                <a:solidFill>
                  <a:srgbClr val="0563C1"/>
                </a:solidFill>
              </a:rPr>
              <a:t> </a:t>
            </a:r>
            <a:r>
              <a:rPr lang="en-GB" sz="1200" dirty="0">
                <a:solidFill>
                  <a:schemeClr val="bg1"/>
                </a:solidFill>
              </a:rPr>
              <a:t>[Accessed: 04 April 2020].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Wall clock. Available at: </a:t>
            </a:r>
            <a:r>
              <a:rPr lang="en-GB" sz="1200" dirty="0">
                <a:hlinkClick r:id="rId9"/>
              </a:rPr>
              <a:t>https://www.google.com/search?q=9+o%27clock+free+images+-+Google+Search+www.google.com&amp;rlz=1C1CHBF_enGB779GB779&amp;source=lnms&amp;tbm=isch&amp;sa=X&amp;ved=2ahUKEwibrenVr_joAhU2VRUIHQyYDb4Q_AUoAXoECAwQAw&amp;biw=1517&amp;bih=694#imgrc=U9lq8IrsjKM-ZM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 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1200" i="1" dirty="0">
                <a:solidFill>
                  <a:schemeClr val="bg1"/>
                </a:solidFill>
              </a:rPr>
              <a:t>WeCare Marketing</a:t>
            </a:r>
            <a:r>
              <a:rPr lang="en-GB" sz="1200" dirty="0">
                <a:solidFill>
                  <a:schemeClr val="bg1"/>
                </a:solidFill>
              </a:rPr>
              <a:t>. Available at </a:t>
            </a:r>
            <a:r>
              <a:rPr lang="en-GB" sz="1200" dirty="0">
                <a:hlinkClick r:id="rId10"/>
              </a:rPr>
              <a:t>https://we-care.co.za/health-vegans-take-more-sick-days-than-carnivore/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04 April 2020].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Yue, S. A Sumatran pit viper. </a:t>
            </a:r>
            <a:r>
              <a:rPr lang="en-GB" sz="1200" i="1" dirty="0">
                <a:solidFill>
                  <a:schemeClr val="bg1"/>
                </a:solidFill>
              </a:rPr>
              <a:t>BBC Earth. </a:t>
            </a:r>
            <a:r>
              <a:rPr lang="en-GB" sz="1200" dirty="0">
                <a:solidFill>
                  <a:schemeClr val="bg1"/>
                </a:solidFill>
              </a:rPr>
              <a:t>Available at: </a:t>
            </a:r>
            <a:r>
              <a:rPr lang="en-GB" sz="1200" dirty="0">
                <a:hlinkClick r:id="rId11"/>
              </a:rPr>
              <a:t>http://www.bbc.com/earth/story/20141113-mystery-of-the-man-eating-snakes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[Accessed: 15 April 2020].</a:t>
            </a:r>
          </a:p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***</a:t>
            </a:r>
          </a:p>
          <a:p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942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TSD_logo2010">
            <a:extLst>
              <a:ext uri="{FF2B5EF4-FFF2-40B4-BE49-F238E27FC236}">
                <a16:creationId xmlns:a16="http://schemas.microsoft.com/office/drawing/2014/main" id="{7C4AB969-E210-4740-AA24-CC70F65D1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884" y="358491"/>
            <a:ext cx="287655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CC98FC-E1D1-46C4-8341-F97258BFA3D1}"/>
              </a:ext>
            </a:extLst>
          </p:cNvPr>
          <p:cNvSpPr/>
          <p:nvPr/>
        </p:nvSpPr>
        <p:spPr>
          <a:xfrm>
            <a:off x="4342228" y="490682"/>
            <a:ext cx="6096000" cy="53091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zh-CN" b="1" dirty="0">
                <a:latin typeface="Arial" panose="020B0604020202020204" pitchFamily="34" charset="0"/>
                <a:cs typeface="Arial" panose="020B0604020202020204" pitchFamily="34" charset="0"/>
              </a:rPr>
              <a:t>Undergraduate assignment feedback form</a:t>
            </a:r>
            <a:endParaRPr lang="en-GB" altLang="zh-C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zh-CN" sz="1050" b="1" dirty="0">
                <a:solidFill>
                  <a:srgbClr val="00000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(to be completed by marker)</a:t>
            </a:r>
            <a:endParaRPr lang="en-GB" altLang="zh-CN" sz="1050" b="1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151C2B-40FA-41D4-AD06-E1FE286E9265}"/>
              </a:ext>
            </a:extLst>
          </p:cNvPr>
          <p:cNvSpPr txBox="1"/>
          <p:nvPr/>
        </p:nvSpPr>
        <p:spPr>
          <a:xfrm>
            <a:off x="1446662" y="1420410"/>
            <a:ext cx="10208526" cy="507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dirty="0"/>
              <a:t>Student Name: </a:t>
            </a:r>
          </a:p>
          <a:p>
            <a:r>
              <a:rPr lang="en-GB" i="1" dirty="0"/>
              <a:t>Ceri Cranfield 170763, </a:t>
            </a:r>
          </a:p>
          <a:p>
            <a:r>
              <a:rPr lang="en-GB" i="1" dirty="0"/>
              <a:t>Harry Constable 1600782, </a:t>
            </a:r>
          </a:p>
          <a:p>
            <a:r>
              <a:rPr lang="en-GB" i="1" dirty="0"/>
              <a:t>Lucy Smith 1807485, </a:t>
            </a:r>
          </a:p>
          <a:p>
            <a:r>
              <a:rPr lang="en-GB" i="1" dirty="0"/>
              <a:t>Prithi S N Shukla 1708142</a:t>
            </a:r>
            <a:endParaRPr lang="en-GB" dirty="0"/>
          </a:p>
          <a:p>
            <a:endParaRPr lang="en-GB" i="1" dirty="0"/>
          </a:p>
          <a:p>
            <a:r>
              <a:rPr lang="en-GB" b="1" i="1" dirty="0"/>
              <a:t>Module Code</a:t>
            </a:r>
            <a:r>
              <a:rPr lang="en-GB" i="1" dirty="0"/>
              <a:t>: HPAN5016 and HPAN6016  </a:t>
            </a:r>
          </a:p>
          <a:p>
            <a:endParaRPr lang="en-GB" b="1" i="1" dirty="0"/>
          </a:p>
          <a:p>
            <a:r>
              <a:rPr lang="en-GB" b="1" i="1" dirty="0"/>
              <a:t>Module title: </a:t>
            </a:r>
            <a:r>
              <a:rPr lang="en-GB" i="1" dirty="0"/>
              <a:t>Mind Games: Media Psychology</a:t>
            </a:r>
          </a:p>
          <a:p>
            <a:r>
              <a:rPr lang="en-GB" i="1" dirty="0"/>
              <a:t>                         </a:t>
            </a:r>
          </a:p>
          <a:p>
            <a:r>
              <a:rPr lang="en-GB" i="1" dirty="0"/>
              <a:t>For completion by marker:</a:t>
            </a:r>
            <a:endParaRPr lang="en-GB" dirty="0"/>
          </a:p>
          <a:p>
            <a:endParaRPr lang="en-GB" i="1" dirty="0"/>
          </a:p>
          <a:p>
            <a:r>
              <a:rPr lang="en-GB" i="1" dirty="0"/>
              <a:t>Comments:</a:t>
            </a:r>
            <a:endParaRPr lang="en-GB" dirty="0"/>
          </a:p>
          <a:p>
            <a:endParaRPr lang="en-GB" i="1" dirty="0"/>
          </a:p>
          <a:p>
            <a:r>
              <a:rPr lang="en-GB" i="1" dirty="0"/>
              <a:t>Marker’s signature:                                                               Date:</a:t>
            </a:r>
          </a:p>
          <a:p>
            <a:endParaRPr lang="en-GB" i="1" dirty="0"/>
          </a:p>
          <a:p>
            <a:r>
              <a:rPr lang="en-GB" i="1" dirty="0"/>
              <a:t>Provisional mark: </a:t>
            </a:r>
            <a:endParaRPr lang="en-GB" dirty="0"/>
          </a:p>
          <a:p>
            <a:r>
              <a:rPr lang="en-GB" b="1" i="1" dirty="0"/>
              <a:t>NB.</a:t>
            </a:r>
            <a:r>
              <a:rPr lang="en-GB" i="1" dirty="0"/>
              <a:t>  All marks are provisional until confirmed by the final examination board.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343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2272</Words>
  <Application>Microsoft Office PowerPoint</Application>
  <PresentationFormat>Widescreen</PresentationFormat>
  <Paragraphs>241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Segoe UI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 Bevan</dc:creator>
  <cp:lastModifiedBy>Ann Bevan</cp:lastModifiedBy>
  <cp:revision>1</cp:revision>
  <dcterms:modified xsi:type="dcterms:W3CDTF">2020-04-21T10:03:26Z</dcterms:modified>
</cp:coreProperties>
</file>