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9"/>
  </p:notesMasterIdLst>
  <p:sldIdLst>
    <p:sldId id="256" r:id="rId2"/>
    <p:sldId id="257" r:id="rId3"/>
    <p:sldId id="258" r:id="rId4"/>
    <p:sldId id="259" r:id="rId5"/>
    <p:sldId id="272" r:id="rId6"/>
    <p:sldId id="263" r:id="rId7"/>
    <p:sldId id="266" r:id="rId8"/>
    <p:sldId id="269" r:id="rId9"/>
    <p:sldId id="270" r:id="rId10"/>
    <p:sldId id="264" r:id="rId11"/>
    <p:sldId id="261" r:id="rId12"/>
    <p:sldId id="271" r:id="rId13"/>
    <p:sldId id="273" r:id="rId14"/>
    <p:sldId id="262" r:id="rId15"/>
    <p:sldId id="265" r:id="rId16"/>
    <p:sldId id="275"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47" autoAdjust="0"/>
    <p:restoredTop sz="62431" autoAdjust="0"/>
  </p:normalViewPr>
  <p:slideViewPr>
    <p:cSldViewPr snapToGrid="0">
      <p:cViewPr varScale="1">
        <p:scale>
          <a:sx n="72" d="100"/>
          <a:sy n="72" d="100"/>
        </p:scale>
        <p:origin x="140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ige Terry" userId="68df7307c497650f" providerId="LiveId" clId="{0DC61E9E-471F-409E-B19B-A67E87F509CA}"/>
    <pc:docChg chg="undo custSel addSld delSld modSld sldOrd">
      <pc:chgData name="Paige Terry" userId="68df7307c497650f" providerId="LiveId" clId="{0DC61E9E-471F-409E-B19B-A67E87F509CA}" dt="2018-04-21T20:29:36.390" v="12255" actId="20577"/>
      <pc:docMkLst>
        <pc:docMk/>
      </pc:docMkLst>
      <pc:sldChg chg="addSp modSp mod setBg modNotesTx">
        <pc:chgData name="Paige Terry" userId="68df7307c497650f" providerId="LiveId" clId="{0DC61E9E-471F-409E-B19B-A67E87F509CA}" dt="2018-04-21T19:35:38.112" v="9584" actId="20577"/>
        <pc:sldMkLst>
          <pc:docMk/>
          <pc:sldMk cId="2147007873" sldId="256"/>
        </pc:sldMkLst>
        <pc:spChg chg="mod">
          <ac:chgData name="Paige Terry" userId="68df7307c497650f" providerId="LiveId" clId="{0DC61E9E-471F-409E-B19B-A67E87F509CA}" dt="2018-04-21T19:32:16.568" v="9314" actId="26606"/>
          <ac:spMkLst>
            <pc:docMk/>
            <pc:sldMk cId="2147007873" sldId="256"/>
            <ac:spMk id="2" creationId="{A23E1C87-D494-433A-9AD7-5725B4286784}"/>
          </ac:spMkLst>
        </pc:spChg>
        <pc:spChg chg="mod">
          <ac:chgData name="Paige Terry" userId="68df7307c497650f" providerId="LiveId" clId="{0DC61E9E-471F-409E-B19B-A67E87F509CA}" dt="2018-04-21T19:32:16.568" v="9314" actId="26606"/>
          <ac:spMkLst>
            <pc:docMk/>
            <pc:sldMk cId="2147007873" sldId="256"/>
            <ac:spMk id="3" creationId="{559E5D4A-C4E1-4A41-BC87-1545E6A3A1D0}"/>
          </ac:spMkLst>
        </pc:spChg>
        <pc:picChg chg="add">
          <ac:chgData name="Paige Terry" userId="68df7307c497650f" providerId="LiveId" clId="{0DC61E9E-471F-409E-B19B-A67E87F509CA}" dt="2018-04-21T19:32:16.568" v="9314" actId="26606"/>
          <ac:picMkLst>
            <pc:docMk/>
            <pc:sldMk cId="2147007873" sldId="256"/>
            <ac:picMk id="7" creationId="{7954E8D1-7BD4-4C3F-8E18-1A683DFFAFD3}"/>
          </ac:picMkLst>
        </pc:picChg>
      </pc:sldChg>
      <pc:sldChg chg="addSp modSp mod ord setBg modNotesTx">
        <pc:chgData name="Paige Terry" userId="68df7307c497650f" providerId="LiveId" clId="{0DC61E9E-471F-409E-B19B-A67E87F509CA}" dt="2018-04-21T19:35:59.100" v="9614" actId="20577"/>
        <pc:sldMkLst>
          <pc:docMk/>
          <pc:sldMk cId="464044090" sldId="257"/>
        </pc:sldMkLst>
        <pc:spChg chg="mod">
          <ac:chgData name="Paige Terry" userId="68df7307c497650f" providerId="LiveId" clId="{0DC61E9E-471F-409E-B19B-A67E87F509CA}" dt="2018-04-21T19:08:39.305" v="8449" actId="26606"/>
          <ac:spMkLst>
            <pc:docMk/>
            <pc:sldMk cId="464044090" sldId="257"/>
            <ac:spMk id="4" creationId="{7899E178-80CE-4C94-B7CE-CE413CE5813A}"/>
          </ac:spMkLst>
        </pc:spChg>
        <pc:spChg chg="mod">
          <ac:chgData name="Paige Terry" userId="68df7307c497650f" providerId="LiveId" clId="{0DC61E9E-471F-409E-B19B-A67E87F509CA}" dt="2018-04-21T19:08:39.305" v="8449" actId="26606"/>
          <ac:spMkLst>
            <pc:docMk/>
            <pc:sldMk cId="464044090" sldId="257"/>
            <ac:spMk id="5" creationId="{1B42C97B-CFB3-400B-9AC1-F9B27E3BA276}"/>
          </ac:spMkLst>
        </pc:spChg>
        <pc:spChg chg="add">
          <ac:chgData name="Paige Terry" userId="68df7307c497650f" providerId="LiveId" clId="{0DC61E9E-471F-409E-B19B-A67E87F509CA}" dt="2018-04-21T19:08:39.305" v="8449" actId="26606"/>
          <ac:spMkLst>
            <pc:docMk/>
            <pc:sldMk cId="464044090" sldId="257"/>
            <ac:spMk id="22" creationId="{DD6BC9EB-F181-48AB-BCA2-3D1DB20D2D87}"/>
          </ac:spMkLst>
        </pc:spChg>
        <pc:spChg chg="add">
          <ac:chgData name="Paige Terry" userId="68df7307c497650f" providerId="LiveId" clId="{0DC61E9E-471F-409E-B19B-A67E87F509CA}" dt="2018-04-21T19:08:39.305" v="8449" actId="26606"/>
          <ac:spMkLst>
            <pc:docMk/>
            <pc:sldMk cId="464044090" sldId="257"/>
            <ac:spMk id="24" creationId="{D33AAA80-39DC-4020-9BFF-0718F35C7661}"/>
          </ac:spMkLst>
        </pc:spChg>
        <pc:spChg chg="add">
          <ac:chgData name="Paige Terry" userId="68df7307c497650f" providerId="LiveId" clId="{0DC61E9E-471F-409E-B19B-A67E87F509CA}" dt="2018-04-21T19:08:39.305" v="8449" actId="26606"/>
          <ac:spMkLst>
            <pc:docMk/>
            <pc:sldMk cId="464044090" sldId="257"/>
            <ac:spMk id="26" creationId="{1177F295-741F-4EFF-B0CA-BE69295ADA07}"/>
          </ac:spMkLst>
        </pc:spChg>
        <pc:grpChg chg="add">
          <ac:chgData name="Paige Terry" userId="68df7307c497650f" providerId="LiveId" clId="{0DC61E9E-471F-409E-B19B-A67E87F509CA}" dt="2018-04-21T19:08:39.305" v="8449" actId="26606"/>
          <ac:grpSpMkLst>
            <pc:docMk/>
            <pc:sldMk cId="464044090" sldId="257"/>
            <ac:grpSpMk id="10" creationId="{28460BD8-AE3F-4AC9-9D0B-717052AA5D3A}"/>
          </ac:grpSpMkLst>
        </pc:grpChg>
        <pc:cxnChg chg="add">
          <ac:chgData name="Paige Terry" userId="68df7307c497650f" providerId="LiveId" clId="{0DC61E9E-471F-409E-B19B-A67E87F509CA}" dt="2018-04-21T19:08:39.305" v="8449" actId="26606"/>
          <ac:cxnSpMkLst>
            <pc:docMk/>
            <pc:sldMk cId="464044090" sldId="257"/>
            <ac:cxnSpMk id="28" creationId="{C9C5D90B-7EE3-4D26-AB7D-A5A3A6E11203}"/>
          </ac:cxnSpMkLst>
        </pc:cxnChg>
      </pc:sldChg>
      <pc:sldChg chg="addSp delSp modSp mod ord setBg modNotesTx">
        <pc:chgData name="Paige Terry" userId="68df7307c497650f" providerId="LiveId" clId="{0DC61E9E-471F-409E-B19B-A67E87F509CA}" dt="2018-04-21T19:08:48.680" v="8452" actId="26606"/>
        <pc:sldMkLst>
          <pc:docMk/>
          <pc:sldMk cId="1027273970" sldId="258"/>
        </pc:sldMkLst>
        <pc:spChg chg="mod">
          <ac:chgData name="Paige Terry" userId="68df7307c497650f" providerId="LiveId" clId="{0DC61E9E-471F-409E-B19B-A67E87F509CA}" dt="2018-04-21T19:08:48.680" v="8452" actId="26606"/>
          <ac:spMkLst>
            <pc:docMk/>
            <pc:sldMk cId="1027273970" sldId="258"/>
            <ac:spMk id="4" creationId="{5D327B5E-E176-4449-BAED-ECAEEA8E2751}"/>
          </ac:spMkLst>
        </pc:spChg>
        <pc:spChg chg="add del mod">
          <ac:chgData name="Paige Terry" userId="68df7307c497650f" providerId="LiveId" clId="{0DC61E9E-471F-409E-B19B-A67E87F509CA}" dt="2018-04-21T19:08:48.680" v="8452" actId="26606"/>
          <ac:spMkLst>
            <pc:docMk/>
            <pc:sldMk cId="1027273970" sldId="258"/>
            <ac:spMk id="5" creationId="{D45431C6-8524-4A5F-ADA1-1947582CBCE7}"/>
          </ac:spMkLst>
        </pc:spChg>
        <pc:spChg chg="add del">
          <ac:chgData name="Paige Terry" userId="68df7307c497650f" providerId="LiveId" clId="{0DC61E9E-471F-409E-B19B-A67E87F509CA}" dt="2018-04-21T19:08:48.664" v="8451" actId="26606"/>
          <ac:spMkLst>
            <pc:docMk/>
            <pc:sldMk cId="1027273970" sldId="258"/>
            <ac:spMk id="12" creationId="{9F4444CE-BC8D-4D61-B303-4C05614E62AB}"/>
          </ac:spMkLst>
        </pc:spChg>
        <pc:spChg chg="add del">
          <ac:chgData name="Paige Terry" userId="68df7307c497650f" providerId="LiveId" clId="{0DC61E9E-471F-409E-B19B-A67E87F509CA}" dt="2018-04-21T19:08:48.664" v="8451" actId="26606"/>
          <ac:spMkLst>
            <pc:docMk/>
            <pc:sldMk cId="1027273970" sldId="258"/>
            <ac:spMk id="14" creationId="{73772B81-181F-48B7-8826-4D9686D15DF5}"/>
          </ac:spMkLst>
        </pc:spChg>
        <pc:spChg chg="add del">
          <ac:chgData name="Paige Terry" userId="68df7307c497650f" providerId="LiveId" clId="{0DC61E9E-471F-409E-B19B-A67E87F509CA}" dt="2018-04-21T19:08:48.664" v="8451" actId="26606"/>
          <ac:spMkLst>
            <pc:docMk/>
            <pc:sldMk cId="1027273970" sldId="258"/>
            <ac:spMk id="16" creationId="{B2205F6E-03C6-4E92-877C-E2482F6599AA}"/>
          </ac:spMkLst>
        </pc:spChg>
        <pc:spChg chg="add">
          <ac:chgData name="Paige Terry" userId="68df7307c497650f" providerId="LiveId" clId="{0DC61E9E-471F-409E-B19B-A67E87F509CA}" dt="2018-04-21T19:08:48.680" v="8452" actId="26606"/>
          <ac:spMkLst>
            <pc:docMk/>
            <pc:sldMk cId="1027273970" sldId="258"/>
            <ac:spMk id="18" creationId="{D45431C6-8524-4A5F-ADA1-1947582CBCE7}"/>
          </ac:spMkLst>
        </pc:spChg>
        <pc:graphicFrameChg chg="add del">
          <ac:chgData name="Paige Terry" userId="68df7307c497650f" providerId="LiveId" clId="{0DC61E9E-471F-409E-B19B-A67E87F509CA}" dt="2018-04-21T19:08:48.664" v="8451" actId="26606"/>
          <ac:graphicFrameMkLst>
            <pc:docMk/>
            <pc:sldMk cId="1027273970" sldId="258"/>
            <ac:graphicFrameMk id="7" creationId="{DC6194A4-4F0A-4A4B-B0AB-1727C4D5FF67}"/>
          </ac:graphicFrameMkLst>
        </pc:graphicFrameChg>
        <pc:cxnChg chg="add">
          <ac:chgData name="Paige Terry" userId="68df7307c497650f" providerId="LiveId" clId="{0DC61E9E-471F-409E-B19B-A67E87F509CA}" dt="2018-04-21T19:08:48.680" v="8452" actId="26606"/>
          <ac:cxnSpMkLst>
            <pc:docMk/>
            <pc:sldMk cId="1027273970" sldId="258"/>
            <ac:cxnSpMk id="10" creationId="{0B5F7E3B-C5F1-40E0-A491-558BAFBC1127}"/>
          </ac:cxnSpMkLst>
        </pc:cxnChg>
      </pc:sldChg>
      <pc:sldChg chg="addSp delSp modSp mod setBg modNotesTx">
        <pc:chgData name="Paige Terry" userId="68df7307c497650f" providerId="LiveId" clId="{0DC61E9E-471F-409E-B19B-A67E87F509CA}" dt="2018-04-21T20:17:36.566" v="12142" actId="20577"/>
        <pc:sldMkLst>
          <pc:docMk/>
          <pc:sldMk cId="3722344650" sldId="259"/>
        </pc:sldMkLst>
        <pc:spChg chg="mod">
          <ac:chgData name="Paige Terry" userId="68df7307c497650f" providerId="LiveId" clId="{0DC61E9E-471F-409E-B19B-A67E87F509CA}" dt="2018-04-21T19:36:46.229" v="9619" actId="26606"/>
          <ac:spMkLst>
            <pc:docMk/>
            <pc:sldMk cId="3722344650" sldId="259"/>
            <ac:spMk id="2" creationId="{976164A8-1087-40FE-AD82-4C6BBA4F46C6}"/>
          </ac:spMkLst>
        </pc:spChg>
        <pc:spChg chg="mod">
          <ac:chgData name="Paige Terry" userId="68df7307c497650f" providerId="LiveId" clId="{0DC61E9E-471F-409E-B19B-A67E87F509CA}" dt="2018-04-21T19:36:50.969" v="9620" actId="26606"/>
          <ac:spMkLst>
            <pc:docMk/>
            <pc:sldMk cId="3722344650" sldId="259"/>
            <ac:spMk id="3" creationId="{C787AD31-FFAC-4ED8-81D9-C2A65DD800BE}"/>
          </ac:spMkLst>
        </pc:spChg>
        <pc:picChg chg="add mod ord">
          <ac:chgData name="Paige Terry" userId="68df7307c497650f" providerId="LiveId" clId="{0DC61E9E-471F-409E-B19B-A67E87F509CA}" dt="2018-04-21T19:36:50.969" v="9620" actId="26606"/>
          <ac:picMkLst>
            <pc:docMk/>
            <pc:sldMk cId="3722344650" sldId="259"/>
            <ac:picMk id="5" creationId="{6F7C0335-58CF-465A-B9DE-C46D15EAB9BE}"/>
          </ac:picMkLst>
        </pc:picChg>
        <pc:picChg chg="add del">
          <ac:chgData name="Paige Terry" userId="68df7307c497650f" providerId="LiveId" clId="{0DC61E9E-471F-409E-B19B-A67E87F509CA}" dt="2018-04-21T19:36:29.458" v="9616" actId="26606"/>
          <ac:picMkLst>
            <pc:docMk/>
            <pc:sldMk cId="3722344650" sldId="259"/>
            <ac:picMk id="7" creationId="{12E9ADD0-D0A1-4561-9123-60716D0AFD67}"/>
          </ac:picMkLst>
        </pc:picChg>
      </pc:sldChg>
      <pc:sldChg chg="addSp modSp add mod setBg modNotesTx">
        <pc:chgData name="Paige Terry" userId="68df7307c497650f" providerId="LiveId" clId="{0DC61E9E-471F-409E-B19B-A67E87F509CA}" dt="2018-04-21T19:32:39.526" v="9315" actId="26606"/>
        <pc:sldMkLst>
          <pc:docMk/>
          <pc:sldMk cId="177310226" sldId="260"/>
        </pc:sldMkLst>
        <pc:spChg chg="mod">
          <ac:chgData name="Paige Terry" userId="68df7307c497650f" providerId="LiveId" clId="{0DC61E9E-471F-409E-B19B-A67E87F509CA}" dt="2018-04-21T19:32:39.526" v="9315" actId="26606"/>
          <ac:spMkLst>
            <pc:docMk/>
            <pc:sldMk cId="177310226" sldId="260"/>
            <ac:spMk id="2" creationId="{FF1C9259-C940-4E28-A503-641287B15C7E}"/>
          </ac:spMkLst>
        </pc:spChg>
        <pc:spChg chg="mod">
          <ac:chgData name="Paige Terry" userId="68df7307c497650f" providerId="LiveId" clId="{0DC61E9E-471F-409E-B19B-A67E87F509CA}" dt="2018-04-21T19:32:39.526" v="9315" actId="26606"/>
          <ac:spMkLst>
            <pc:docMk/>
            <pc:sldMk cId="177310226" sldId="260"/>
            <ac:spMk id="3" creationId="{D7F8CA93-78A2-412A-8990-17EEFFE11F52}"/>
          </ac:spMkLst>
        </pc:spChg>
        <pc:picChg chg="add">
          <ac:chgData name="Paige Terry" userId="68df7307c497650f" providerId="LiveId" clId="{0DC61E9E-471F-409E-B19B-A67E87F509CA}" dt="2018-04-21T19:32:39.526" v="9315" actId="26606"/>
          <ac:picMkLst>
            <pc:docMk/>
            <pc:sldMk cId="177310226" sldId="260"/>
            <ac:picMk id="7" creationId="{DAEC0FFF-9BF5-4952-BEE3-9CF40AAAA7FF}"/>
          </ac:picMkLst>
        </pc:picChg>
      </pc:sldChg>
      <pc:sldChg chg="addSp delSp modSp add mod setBg modNotesTx">
        <pc:chgData name="Paige Terry" userId="68df7307c497650f" providerId="LiveId" clId="{0DC61E9E-471F-409E-B19B-A67E87F509CA}" dt="2018-04-21T20:29:36.390" v="12255" actId="20577"/>
        <pc:sldMkLst>
          <pc:docMk/>
          <pc:sldMk cId="1687450606" sldId="261"/>
        </pc:sldMkLst>
        <pc:spChg chg="mod">
          <ac:chgData name="Paige Terry" userId="68df7307c497650f" providerId="LiveId" clId="{0DC61E9E-471F-409E-B19B-A67E87F509CA}" dt="2018-04-21T19:40:43.206" v="9707" actId="26606"/>
          <ac:spMkLst>
            <pc:docMk/>
            <pc:sldMk cId="1687450606" sldId="261"/>
            <ac:spMk id="2" creationId="{E4038096-9F5A-4762-B940-6DF5EA4957BF}"/>
          </ac:spMkLst>
        </pc:spChg>
        <pc:spChg chg="mod">
          <ac:chgData name="Paige Terry" userId="68df7307c497650f" providerId="LiveId" clId="{0DC61E9E-471F-409E-B19B-A67E87F509CA}" dt="2018-04-21T19:53:15.120" v="10768" actId="20577"/>
          <ac:spMkLst>
            <pc:docMk/>
            <pc:sldMk cId="1687450606" sldId="261"/>
            <ac:spMk id="3" creationId="{FFF43C9A-92DA-4786-9B36-09B5CD295316}"/>
          </ac:spMkLst>
        </pc:spChg>
        <pc:spChg chg="add mod">
          <ac:chgData name="Paige Terry" userId="68df7307c497650f" providerId="LiveId" clId="{0DC61E9E-471F-409E-B19B-A67E87F509CA}" dt="2018-04-21T19:43:06.353" v="9829" actId="164"/>
          <ac:spMkLst>
            <pc:docMk/>
            <pc:sldMk cId="1687450606" sldId="261"/>
            <ac:spMk id="4" creationId="{525D5E49-6D6D-47B7-AE9A-D101EF826CA2}"/>
          </ac:spMkLst>
        </pc:spChg>
        <pc:spChg chg="add mod">
          <ac:chgData name="Paige Terry" userId="68df7307c497650f" providerId="LiveId" clId="{0DC61E9E-471F-409E-B19B-A67E87F509CA}" dt="2018-04-21T19:43:06.353" v="9829" actId="164"/>
          <ac:spMkLst>
            <pc:docMk/>
            <pc:sldMk cId="1687450606" sldId="261"/>
            <ac:spMk id="5" creationId="{EB9618C2-5F25-430B-A1AE-B33EB26969F8}"/>
          </ac:spMkLst>
        </pc:spChg>
        <pc:spChg chg="add mod">
          <ac:chgData name="Paige Terry" userId="68df7307c497650f" providerId="LiveId" clId="{0DC61E9E-471F-409E-B19B-A67E87F509CA}" dt="2018-04-21T19:43:06.353" v="9829" actId="164"/>
          <ac:spMkLst>
            <pc:docMk/>
            <pc:sldMk cId="1687450606" sldId="261"/>
            <ac:spMk id="6" creationId="{9ECF89C5-A464-4B04-9F18-0D46F5328C27}"/>
          </ac:spMkLst>
        </pc:spChg>
        <pc:grpChg chg="add del mod">
          <ac:chgData name="Paige Terry" userId="68df7307c497650f" providerId="LiveId" clId="{0DC61E9E-471F-409E-B19B-A67E87F509CA}" dt="2018-04-21T19:43:09.403" v="9830" actId="478"/>
          <ac:grpSpMkLst>
            <pc:docMk/>
            <pc:sldMk cId="1687450606" sldId="261"/>
            <ac:grpSpMk id="7" creationId="{7EE6618E-A770-48C0-AF48-57B8F7E1A6D8}"/>
          </ac:grpSpMkLst>
        </pc:grpChg>
        <pc:picChg chg="add">
          <ac:chgData name="Paige Terry" userId="68df7307c497650f" providerId="LiveId" clId="{0DC61E9E-471F-409E-B19B-A67E87F509CA}" dt="2018-04-21T19:44:41.228" v="9899" actId="26606"/>
          <ac:picMkLst>
            <pc:docMk/>
            <pc:sldMk cId="1687450606" sldId="261"/>
            <ac:picMk id="8" creationId="{37203203-9CDA-4979-A50F-A78423E3B038}"/>
          </ac:picMkLst>
        </pc:picChg>
        <pc:picChg chg="add mod ord modCrop">
          <ac:chgData name="Paige Terry" userId="68df7307c497650f" providerId="LiveId" clId="{0DC61E9E-471F-409E-B19B-A67E87F509CA}" dt="2018-04-21T19:43:06.353" v="9829" actId="164"/>
          <ac:picMkLst>
            <pc:docMk/>
            <pc:sldMk cId="1687450606" sldId="261"/>
            <ac:picMk id="6146" creationId="{193815F9-F244-4AF9-B93B-49A505417C50}"/>
          </ac:picMkLst>
        </pc:picChg>
      </pc:sldChg>
      <pc:sldChg chg="addSp modSp add mod setBg modNotesTx">
        <pc:chgData name="Paige Terry" userId="68df7307c497650f" providerId="LiveId" clId="{0DC61E9E-471F-409E-B19B-A67E87F509CA}" dt="2018-04-21T20:27:01.657" v="12193" actId="20577"/>
        <pc:sldMkLst>
          <pc:docMk/>
          <pc:sldMk cId="2342749146" sldId="262"/>
        </pc:sldMkLst>
        <pc:spChg chg="mod">
          <ac:chgData name="Paige Terry" userId="68df7307c497650f" providerId="LiveId" clId="{0DC61E9E-471F-409E-B19B-A67E87F509CA}" dt="2018-04-21T19:13:19.882" v="8474" actId="26606"/>
          <ac:spMkLst>
            <pc:docMk/>
            <pc:sldMk cId="2342749146" sldId="262"/>
            <ac:spMk id="2" creationId="{88B088EA-D3D4-4C51-A33A-A8B7D3085FAA}"/>
          </ac:spMkLst>
        </pc:spChg>
        <pc:spChg chg="mod">
          <ac:chgData name="Paige Terry" userId="68df7307c497650f" providerId="LiveId" clId="{0DC61E9E-471F-409E-B19B-A67E87F509CA}" dt="2018-04-21T20:08:15.503" v="12128" actId="20577"/>
          <ac:spMkLst>
            <pc:docMk/>
            <pc:sldMk cId="2342749146" sldId="262"/>
            <ac:spMk id="3" creationId="{B8C1AE77-6AAE-43D5-A4A0-5B33511A722D}"/>
          </ac:spMkLst>
        </pc:spChg>
        <pc:picChg chg="add mod ord">
          <ac:chgData name="Paige Terry" userId="68df7307c497650f" providerId="LiveId" clId="{0DC61E9E-471F-409E-B19B-A67E87F509CA}" dt="2018-04-21T19:13:19.882" v="8474" actId="26606"/>
          <ac:picMkLst>
            <pc:docMk/>
            <pc:sldMk cId="2342749146" sldId="262"/>
            <ac:picMk id="5122" creationId="{72C9F288-86A1-4AD0-891C-C7FDC59334A3}"/>
          </ac:picMkLst>
        </pc:picChg>
      </pc:sldChg>
      <pc:sldChg chg="addSp delSp modSp add mod ord setBg modNotesTx">
        <pc:chgData name="Paige Terry" userId="68df7307c497650f" providerId="LiveId" clId="{0DC61E9E-471F-409E-B19B-A67E87F509CA}" dt="2018-04-21T19:38:45.931" v="9705" actId="26606"/>
        <pc:sldMkLst>
          <pc:docMk/>
          <pc:sldMk cId="3204689279" sldId="263"/>
        </pc:sldMkLst>
        <pc:spChg chg="mod">
          <ac:chgData name="Paige Terry" userId="68df7307c497650f" providerId="LiveId" clId="{0DC61E9E-471F-409E-B19B-A67E87F509CA}" dt="2018-04-21T19:38:45.931" v="9705" actId="26606"/>
          <ac:spMkLst>
            <pc:docMk/>
            <pc:sldMk cId="3204689279" sldId="263"/>
            <ac:spMk id="2" creationId="{8EC6EA7D-8955-4682-AE60-2C91841073B2}"/>
          </ac:spMkLst>
        </pc:spChg>
        <pc:spChg chg="del mod">
          <ac:chgData name="Paige Terry" userId="68df7307c497650f" providerId="LiveId" clId="{0DC61E9E-471F-409E-B19B-A67E87F509CA}" dt="2018-04-21T19:32:50.119" v="9317" actId="26606"/>
          <ac:spMkLst>
            <pc:docMk/>
            <pc:sldMk cId="3204689279" sldId="263"/>
            <ac:spMk id="3" creationId="{E3EFB44C-7749-4E8C-9D68-FD9E226D8607}"/>
          </ac:spMkLst>
        </pc:spChg>
        <pc:spChg chg="add del">
          <ac:chgData name="Paige Terry" userId="68df7307c497650f" providerId="LiveId" clId="{0DC61E9E-471F-409E-B19B-A67E87F509CA}" dt="2018-04-21T19:38:45.931" v="9705" actId="26606"/>
          <ac:spMkLst>
            <pc:docMk/>
            <pc:sldMk cId="3204689279" sldId="263"/>
            <ac:spMk id="10" creationId="{9F4444CE-BC8D-4D61-B303-4C05614E62AB}"/>
          </ac:spMkLst>
        </pc:spChg>
        <pc:spChg chg="add del">
          <ac:chgData name="Paige Terry" userId="68df7307c497650f" providerId="LiveId" clId="{0DC61E9E-471F-409E-B19B-A67E87F509CA}" dt="2018-04-21T19:38:45.931" v="9705" actId="26606"/>
          <ac:spMkLst>
            <pc:docMk/>
            <pc:sldMk cId="3204689279" sldId="263"/>
            <ac:spMk id="12" creationId="{73772B81-181F-48B7-8826-4D9686D15DF5}"/>
          </ac:spMkLst>
        </pc:spChg>
        <pc:spChg chg="add del">
          <ac:chgData name="Paige Terry" userId="68df7307c497650f" providerId="LiveId" clId="{0DC61E9E-471F-409E-B19B-A67E87F509CA}" dt="2018-04-21T19:38:45.931" v="9705" actId="26606"/>
          <ac:spMkLst>
            <pc:docMk/>
            <pc:sldMk cId="3204689279" sldId="263"/>
            <ac:spMk id="14" creationId="{B2205F6E-03C6-4E92-877C-E2482F6599AA}"/>
          </ac:spMkLst>
        </pc:spChg>
        <pc:graphicFrameChg chg="add mod modGraphic">
          <ac:chgData name="Paige Terry" userId="68df7307c497650f" providerId="LiveId" clId="{0DC61E9E-471F-409E-B19B-A67E87F509CA}" dt="2018-04-21T19:38:45.931" v="9705" actId="26606"/>
          <ac:graphicFrameMkLst>
            <pc:docMk/>
            <pc:sldMk cId="3204689279" sldId="263"/>
            <ac:graphicFrameMk id="5" creationId="{7C648058-572C-4A91-93BF-CCE834AF30B0}"/>
          </ac:graphicFrameMkLst>
        </pc:graphicFrameChg>
      </pc:sldChg>
      <pc:sldChg chg="addSp modSp add mod ord setBg modNotesTx">
        <pc:chgData name="Paige Terry" userId="68df7307c497650f" providerId="LiveId" clId="{0DC61E9E-471F-409E-B19B-A67E87F509CA}" dt="2018-04-21T19:07:44.133" v="8448" actId="26606"/>
        <pc:sldMkLst>
          <pc:docMk/>
          <pc:sldMk cId="2127183491" sldId="264"/>
        </pc:sldMkLst>
        <pc:spChg chg="mod">
          <ac:chgData name="Paige Terry" userId="68df7307c497650f" providerId="LiveId" clId="{0DC61E9E-471F-409E-B19B-A67E87F509CA}" dt="2018-04-21T19:07:44.133" v="8448" actId="26606"/>
          <ac:spMkLst>
            <pc:docMk/>
            <pc:sldMk cId="2127183491" sldId="264"/>
            <ac:spMk id="2" creationId="{D6456D1E-545C-4AC5-90D3-26B507C4F57F}"/>
          </ac:spMkLst>
        </pc:spChg>
        <pc:spChg chg="mod">
          <ac:chgData name="Paige Terry" userId="68df7307c497650f" providerId="LiveId" clId="{0DC61E9E-471F-409E-B19B-A67E87F509CA}" dt="2018-04-21T19:07:44.133" v="8448" actId="26606"/>
          <ac:spMkLst>
            <pc:docMk/>
            <pc:sldMk cId="2127183491" sldId="264"/>
            <ac:spMk id="3" creationId="{D4B8BB48-ED08-4DBC-AEB9-F7A527CFB980}"/>
          </ac:spMkLst>
        </pc:spChg>
        <pc:picChg chg="add mod ord">
          <ac:chgData name="Paige Terry" userId="68df7307c497650f" providerId="LiveId" clId="{0DC61E9E-471F-409E-B19B-A67E87F509CA}" dt="2018-04-21T19:07:44.133" v="8448" actId="26606"/>
          <ac:picMkLst>
            <pc:docMk/>
            <pc:sldMk cId="2127183491" sldId="264"/>
            <ac:picMk id="1026" creationId="{020AAA63-0F00-4F5C-9FA9-FAB5F69C9B66}"/>
          </ac:picMkLst>
        </pc:picChg>
      </pc:sldChg>
      <pc:sldChg chg="addSp delSp modSp add mod ord setBg modNotesTx">
        <pc:chgData name="Paige Terry" userId="68df7307c497650f" providerId="LiveId" clId="{0DC61E9E-471F-409E-B19B-A67E87F509CA}" dt="2018-04-21T20:28:01.314" v="12194" actId="20577"/>
        <pc:sldMkLst>
          <pc:docMk/>
          <pc:sldMk cId="2139559036" sldId="265"/>
        </pc:sldMkLst>
        <pc:spChg chg="mod">
          <ac:chgData name="Paige Terry" userId="68df7307c497650f" providerId="LiveId" clId="{0DC61E9E-471F-409E-B19B-A67E87F509CA}" dt="2018-04-21T19:12:40.214" v="8472" actId="26606"/>
          <ac:spMkLst>
            <pc:docMk/>
            <pc:sldMk cId="2139559036" sldId="265"/>
            <ac:spMk id="2" creationId="{792ADAE9-63EC-4029-8AAF-356ABC6838B5}"/>
          </ac:spMkLst>
        </pc:spChg>
        <pc:spChg chg="mod">
          <ac:chgData name="Paige Terry" userId="68df7307c497650f" providerId="LiveId" clId="{0DC61E9E-471F-409E-B19B-A67E87F509CA}" dt="2018-04-21T19:58:33.779" v="11475" actId="20577"/>
          <ac:spMkLst>
            <pc:docMk/>
            <pc:sldMk cId="2139559036" sldId="265"/>
            <ac:spMk id="3" creationId="{E42ABBFE-2319-475E-9A60-97E2DF754854}"/>
          </ac:spMkLst>
        </pc:spChg>
        <pc:spChg chg="add del">
          <ac:chgData name="Paige Terry" userId="68df7307c497650f" providerId="LiveId" clId="{0DC61E9E-471F-409E-B19B-A67E87F509CA}" dt="2018-04-21T19:11:29.917" v="8468"/>
          <ac:spMkLst>
            <pc:docMk/>
            <pc:sldMk cId="2139559036" sldId="265"/>
            <ac:spMk id="4" creationId="{83594E44-F14A-4BBF-B4CD-E54A218A1DF5}"/>
          </ac:spMkLst>
        </pc:spChg>
        <pc:spChg chg="add del">
          <ac:chgData name="Paige Terry" userId="68df7307c497650f" providerId="LiveId" clId="{0DC61E9E-471F-409E-B19B-A67E87F509CA}" dt="2018-04-21T19:12:40.182" v="8471" actId="26606"/>
          <ac:spMkLst>
            <pc:docMk/>
            <pc:sldMk cId="2139559036" sldId="265"/>
            <ac:spMk id="77" creationId="{3F088236-D655-4F88-B238-E16762358025}"/>
          </ac:spMkLst>
        </pc:spChg>
        <pc:spChg chg="add del">
          <ac:chgData name="Paige Terry" userId="68df7307c497650f" providerId="LiveId" clId="{0DC61E9E-471F-409E-B19B-A67E87F509CA}" dt="2018-04-21T19:12:40.182" v="8471" actId="26606"/>
          <ac:spMkLst>
            <pc:docMk/>
            <pc:sldMk cId="2139559036" sldId="265"/>
            <ac:spMk id="79" creationId="{3DAC0C92-199E-475C-9390-119A9B027276}"/>
          </ac:spMkLst>
        </pc:spChg>
        <pc:spChg chg="add del">
          <ac:chgData name="Paige Terry" userId="68df7307c497650f" providerId="LiveId" clId="{0DC61E9E-471F-409E-B19B-A67E87F509CA}" dt="2018-04-21T19:12:40.182" v="8471" actId="26606"/>
          <ac:spMkLst>
            <pc:docMk/>
            <pc:sldMk cId="2139559036" sldId="265"/>
            <ac:spMk id="81" creationId="{C4CFB339-0ED8-4FE2-9EF1-6D1375B8499B}"/>
          </ac:spMkLst>
        </pc:spChg>
        <pc:spChg chg="add del">
          <ac:chgData name="Paige Terry" userId="68df7307c497650f" providerId="LiveId" clId="{0DC61E9E-471F-409E-B19B-A67E87F509CA}" dt="2018-04-21T19:12:40.182" v="8471" actId="26606"/>
          <ac:spMkLst>
            <pc:docMk/>
            <pc:sldMk cId="2139559036" sldId="265"/>
            <ac:spMk id="83" creationId="{31896C80-2069-4431-9C19-83B913734490}"/>
          </ac:spMkLst>
        </pc:spChg>
        <pc:spChg chg="add del">
          <ac:chgData name="Paige Terry" userId="68df7307c497650f" providerId="LiveId" clId="{0DC61E9E-471F-409E-B19B-A67E87F509CA}" dt="2018-04-21T19:12:40.182" v="8471" actId="26606"/>
          <ac:spMkLst>
            <pc:docMk/>
            <pc:sldMk cId="2139559036" sldId="265"/>
            <ac:spMk id="85" creationId="{BF120A21-0841-4823-B0C4-28AEBCEF9B78}"/>
          </ac:spMkLst>
        </pc:spChg>
        <pc:spChg chg="add del">
          <ac:chgData name="Paige Terry" userId="68df7307c497650f" providerId="LiveId" clId="{0DC61E9E-471F-409E-B19B-A67E87F509CA}" dt="2018-04-21T19:12:40.182" v="8471" actId="26606"/>
          <ac:spMkLst>
            <pc:docMk/>
            <pc:sldMk cId="2139559036" sldId="265"/>
            <ac:spMk id="87" creationId="{DBB05BAE-BBD3-4289-899F-A6851503C6B0}"/>
          </ac:spMkLst>
        </pc:spChg>
        <pc:spChg chg="add del">
          <ac:chgData name="Paige Terry" userId="68df7307c497650f" providerId="LiveId" clId="{0DC61E9E-471F-409E-B19B-A67E87F509CA}" dt="2018-04-21T19:12:40.182" v="8471" actId="26606"/>
          <ac:spMkLst>
            <pc:docMk/>
            <pc:sldMk cId="2139559036" sldId="265"/>
            <ac:spMk id="89" creationId="{9874D11C-36F5-4BBE-A490-019A54E953B0}"/>
          </ac:spMkLst>
        </pc:spChg>
        <pc:spChg chg="add">
          <ac:chgData name="Paige Terry" userId="68df7307c497650f" providerId="LiveId" clId="{0DC61E9E-471F-409E-B19B-A67E87F509CA}" dt="2018-04-21T19:12:40.214" v="8472" actId="26606"/>
          <ac:spMkLst>
            <pc:docMk/>
            <pc:sldMk cId="2139559036" sldId="265"/>
            <ac:spMk id="4102" creationId="{3BCB5F6A-9EB0-40B0-9D13-3023E9A20508}"/>
          </ac:spMkLst>
        </pc:spChg>
        <pc:picChg chg="add mod ord">
          <ac:chgData name="Paige Terry" userId="68df7307c497650f" providerId="LiveId" clId="{0DC61E9E-471F-409E-B19B-A67E87F509CA}" dt="2018-04-21T19:12:40.214" v="8472" actId="26606"/>
          <ac:picMkLst>
            <pc:docMk/>
            <pc:sldMk cId="2139559036" sldId="265"/>
            <ac:picMk id="4100" creationId="{7A12176D-A25B-4DC0-9794-199592ABEA85}"/>
          </ac:picMkLst>
        </pc:picChg>
        <pc:cxnChg chg="add del">
          <ac:chgData name="Paige Terry" userId="68df7307c497650f" providerId="LiveId" clId="{0DC61E9E-471F-409E-B19B-A67E87F509CA}" dt="2018-04-21T19:12:40.182" v="8471" actId="26606"/>
          <ac:cxnSpMkLst>
            <pc:docMk/>
            <pc:sldMk cId="2139559036" sldId="265"/>
            <ac:cxnSpMk id="73" creationId="{64FA5DFF-7FE6-4855-84E6-DFA78EE978BD}"/>
          </ac:cxnSpMkLst>
        </pc:cxnChg>
        <pc:cxnChg chg="add del">
          <ac:chgData name="Paige Terry" userId="68df7307c497650f" providerId="LiveId" clId="{0DC61E9E-471F-409E-B19B-A67E87F509CA}" dt="2018-04-21T19:12:40.182" v="8471" actId="26606"/>
          <ac:cxnSpMkLst>
            <pc:docMk/>
            <pc:sldMk cId="2139559036" sldId="265"/>
            <ac:cxnSpMk id="75" creationId="{2AFD8CBA-54A3-4363-991B-B9C631BBFA74}"/>
          </ac:cxnSpMkLst>
        </pc:cxnChg>
      </pc:sldChg>
      <pc:sldChg chg="addSp modSp add mod setBg modNotesTx">
        <pc:chgData name="Paige Terry" userId="68df7307c497650f" providerId="LiveId" clId="{0DC61E9E-471F-409E-B19B-A67E87F509CA}" dt="2018-04-21T20:21:10.561" v="12153" actId="20577"/>
        <pc:sldMkLst>
          <pc:docMk/>
          <pc:sldMk cId="412108969" sldId="266"/>
        </pc:sldMkLst>
        <pc:spChg chg="mod">
          <ac:chgData name="Paige Terry" userId="68df7307c497650f" providerId="LiveId" clId="{0DC61E9E-471F-409E-B19B-A67E87F509CA}" dt="2018-04-21T19:33:07.718" v="9318" actId="26606"/>
          <ac:spMkLst>
            <pc:docMk/>
            <pc:sldMk cId="412108969" sldId="266"/>
            <ac:spMk id="2" creationId="{6971BF43-2125-4D2A-9736-6FD9D0772E60}"/>
          </ac:spMkLst>
        </pc:spChg>
        <pc:spChg chg="mod">
          <ac:chgData name="Paige Terry" userId="68df7307c497650f" providerId="LiveId" clId="{0DC61E9E-471F-409E-B19B-A67E87F509CA}" dt="2018-04-21T19:33:07.718" v="9318" actId="26606"/>
          <ac:spMkLst>
            <pc:docMk/>
            <pc:sldMk cId="412108969" sldId="266"/>
            <ac:spMk id="3" creationId="{F43D0A30-6390-449B-9ABF-ED55CE56DBDB}"/>
          </ac:spMkLst>
        </pc:spChg>
        <pc:spChg chg="add">
          <ac:chgData name="Paige Terry" userId="68df7307c497650f" providerId="LiveId" clId="{0DC61E9E-471F-409E-B19B-A67E87F509CA}" dt="2018-04-21T19:33:07.718" v="9318" actId="26606"/>
          <ac:spMkLst>
            <pc:docMk/>
            <pc:sldMk cId="412108969" sldId="266"/>
            <ac:spMk id="8" creationId="{603AE127-802C-459A-A612-DB85B67F0DC0}"/>
          </ac:spMkLst>
        </pc:spChg>
        <pc:spChg chg="add">
          <ac:chgData name="Paige Terry" userId="68df7307c497650f" providerId="LiveId" clId="{0DC61E9E-471F-409E-B19B-A67E87F509CA}" dt="2018-04-21T19:33:07.718" v="9318" actId="26606"/>
          <ac:spMkLst>
            <pc:docMk/>
            <pc:sldMk cId="412108969" sldId="266"/>
            <ac:spMk id="10" creationId="{9323D83D-50D6-4040-A58B-FCEA340F886A}"/>
          </ac:spMkLst>
        </pc:spChg>
        <pc:spChg chg="add">
          <ac:chgData name="Paige Terry" userId="68df7307c497650f" providerId="LiveId" clId="{0DC61E9E-471F-409E-B19B-A67E87F509CA}" dt="2018-04-21T19:33:07.718" v="9318" actId="26606"/>
          <ac:spMkLst>
            <pc:docMk/>
            <pc:sldMk cId="412108969" sldId="266"/>
            <ac:spMk id="12" creationId="{F10FD715-4DCE-4779-B634-EC78315EA213}"/>
          </ac:spMkLst>
        </pc:spChg>
        <pc:cxnChg chg="add">
          <ac:chgData name="Paige Terry" userId="68df7307c497650f" providerId="LiveId" clId="{0DC61E9E-471F-409E-B19B-A67E87F509CA}" dt="2018-04-21T19:33:07.718" v="9318" actId="26606"/>
          <ac:cxnSpMkLst>
            <pc:docMk/>
            <pc:sldMk cId="412108969" sldId="266"/>
            <ac:cxnSpMk id="14" creationId="{1A1FE6BB-DFB2-4080-9B5E-076EF5DDE67B}"/>
          </ac:cxnSpMkLst>
        </pc:cxnChg>
      </pc:sldChg>
      <pc:sldChg chg="modSp add">
        <pc:chgData name="Paige Terry" userId="68df7307c497650f" providerId="LiveId" clId="{0DC61E9E-471F-409E-B19B-A67E87F509CA}" dt="2018-04-21T20:09:22.334" v="12140" actId="20577"/>
        <pc:sldMkLst>
          <pc:docMk/>
          <pc:sldMk cId="3876779535" sldId="267"/>
        </pc:sldMkLst>
        <pc:spChg chg="mod">
          <ac:chgData name="Paige Terry" userId="68df7307c497650f" providerId="LiveId" clId="{0DC61E9E-471F-409E-B19B-A67E87F509CA}" dt="2018-04-20T16:09:02.103" v="5151" actId="20577"/>
          <ac:spMkLst>
            <pc:docMk/>
            <pc:sldMk cId="3876779535" sldId="267"/>
            <ac:spMk id="2" creationId="{32ACB0AF-9ED7-474B-8D03-65E8183E18DC}"/>
          </ac:spMkLst>
        </pc:spChg>
        <pc:spChg chg="mod">
          <ac:chgData name="Paige Terry" userId="68df7307c497650f" providerId="LiveId" clId="{0DC61E9E-471F-409E-B19B-A67E87F509CA}" dt="2018-04-21T20:09:22.334" v="12140" actId="20577"/>
          <ac:spMkLst>
            <pc:docMk/>
            <pc:sldMk cId="3876779535" sldId="267"/>
            <ac:spMk id="3" creationId="{A47A6ECF-7838-4BAE-A345-8731599FA22F}"/>
          </ac:spMkLst>
        </pc:spChg>
      </pc:sldChg>
      <pc:sldChg chg="modSp add del">
        <pc:chgData name="Paige Terry" userId="68df7307c497650f" providerId="LiveId" clId="{0DC61E9E-471F-409E-B19B-A67E87F509CA}" dt="2018-04-20T17:49:03.915" v="6126" actId="2696"/>
        <pc:sldMkLst>
          <pc:docMk/>
          <pc:sldMk cId="3165260635" sldId="268"/>
        </pc:sldMkLst>
        <pc:spChg chg="mod">
          <ac:chgData name="Paige Terry" userId="68df7307c497650f" providerId="LiveId" clId="{0DC61E9E-471F-409E-B19B-A67E87F509CA}" dt="2018-04-20T17:48:59.205" v="6125" actId="20577"/>
          <ac:spMkLst>
            <pc:docMk/>
            <pc:sldMk cId="3165260635" sldId="268"/>
            <ac:spMk id="2" creationId="{B1FC6E78-C9C1-41F3-A4DC-52DCEBFE1F84}"/>
          </ac:spMkLst>
        </pc:spChg>
      </pc:sldChg>
      <pc:sldChg chg="addSp delSp modSp add mod setBg modNotesTx">
        <pc:chgData name="Paige Terry" userId="68df7307c497650f" providerId="LiveId" clId="{0DC61E9E-471F-409E-B19B-A67E87F509CA}" dt="2018-04-21T19:10:26.803" v="8466" actId="26606"/>
        <pc:sldMkLst>
          <pc:docMk/>
          <pc:sldMk cId="4093814041" sldId="268"/>
        </pc:sldMkLst>
        <pc:spChg chg="mod">
          <ac:chgData name="Paige Terry" userId="68df7307c497650f" providerId="LiveId" clId="{0DC61E9E-471F-409E-B19B-A67E87F509CA}" dt="2018-04-21T19:10:26.803" v="8466" actId="26606"/>
          <ac:spMkLst>
            <pc:docMk/>
            <pc:sldMk cId="4093814041" sldId="268"/>
            <ac:spMk id="2" creationId="{5D83FF24-134B-4E19-9151-F55B65D57BED}"/>
          </ac:spMkLst>
        </pc:spChg>
        <pc:spChg chg="mod">
          <ac:chgData name="Paige Terry" userId="68df7307c497650f" providerId="LiveId" clId="{0DC61E9E-471F-409E-B19B-A67E87F509CA}" dt="2018-04-21T19:10:26.803" v="8466" actId="26606"/>
          <ac:spMkLst>
            <pc:docMk/>
            <pc:sldMk cId="4093814041" sldId="268"/>
            <ac:spMk id="3" creationId="{36607945-12B2-43A3-839D-D3628EDAA74F}"/>
          </ac:spMkLst>
        </pc:spChg>
        <pc:spChg chg="add del">
          <ac:chgData name="Paige Terry" userId="68df7307c497650f" providerId="LiveId" clId="{0DC61E9E-471F-409E-B19B-A67E87F509CA}" dt="2018-04-21T19:10:13.017" v="8457" actId="26606"/>
          <ac:spMkLst>
            <pc:docMk/>
            <pc:sldMk cId="4093814041" sldId="268"/>
            <ac:spMk id="71" creationId="{9F4444CE-BC8D-4D61-B303-4C05614E62AB}"/>
          </ac:spMkLst>
        </pc:spChg>
        <pc:spChg chg="add del">
          <ac:chgData name="Paige Terry" userId="68df7307c497650f" providerId="LiveId" clId="{0DC61E9E-471F-409E-B19B-A67E87F509CA}" dt="2018-04-21T19:10:13.017" v="8457" actId="26606"/>
          <ac:spMkLst>
            <pc:docMk/>
            <pc:sldMk cId="4093814041" sldId="268"/>
            <ac:spMk id="73" creationId="{73772B81-181F-48B7-8826-4D9686D15DF5}"/>
          </ac:spMkLst>
        </pc:spChg>
        <pc:spChg chg="add del">
          <ac:chgData name="Paige Terry" userId="68df7307c497650f" providerId="LiveId" clId="{0DC61E9E-471F-409E-B19B-A67E87F509CA}" dt="2018-04-21T19:10:13.017" v="8457" actId="26606"/>
          <ac:spMkLst>
            <pc:docMk/>
            <pc:sldMk cId="4093814041" sldId="268"/>
            <ac:spMk id="75" creationId="{62423CA5-E2E1-4789-B759-9906C1C94063}"/>
          </ac:spMkLst>
        </pc:spChg>
        <pc:spChg chg="add del">
          <ac:chgData name="Paige Terry" userId="68df7307c497650f" providerId="LiveId" clId="{0DC61E9E-471F-409E-B19B-A67E87F509CA}" dt="2018-04-21T19:10:13.017" v="8457" actId="26606"/>
          <ac:spMkLst>
            <pc:docMk/>
            <pc:sldMk cId="4093814041" sldId="268"/>
            <ac:spMk id="77" creationId="{B2205F6E-03C6-4E92-877C-E2482F6599AA}"/>
          </ac:spMkLst>
        </pc:spChg>
        <pc:picChg chg="add mod ord">
          <ac:chgData name="Paige Terry" userId="68df7307c497650f" providerId="LiveId" clId="{0DC61E9E-471F-409E-B19B-A67E87F509CA}" dt="2018-04-21T19:10:26.803" v="8466" actId="26606"/>
          <ac:picMkLst>
            <pc:docMk/>
            <pc:sldMk cId="4093814041" sldId="268"/>
            <ac:picMk id="3074" creationId="{27C4B364-CE03-450D-B73C-B4263CC59065}"/>
          </ac:picMkLst>
        </pc:picChg>
      </pc:sldChg>
      <pc:sldChg chg="addSp delSp modSp add mod ord setBg modNotesTx">
        <pc:chgData name="Paige Terry" userId="68df7307c497650f" providerId="LiveId" clId="{0DC61E9E-471F-409E-B19B-A67E87F509CA}" dt="2018-04-21T20:21:34.402" v="12157" actId="20577"/>
        <pc:sldMkLst>
          <pc:docMk/>
          <pc:sldMk cId="1935558799" sldId="269"/>
        </pc:sldMkLst>
        <pc:spChg chg="mod">
          <ac:chgData name="Paige Terry" userId="68df7307c497650f" providerId="LiveId" clId="{0DC61E9E-471F-409E-B19B-A67E87F509CA}" dt="2018-04-21T19:33:21.753" v="9321" actId="26606"/>
          <ac:spMkLst>
            <pc:docMk/>
            <pc:sldMk cId="1935558799" sldId="269"/>
            <ac:spMk id="2" creationId="{A6E9F7D6-0C30-4D10-97D4-A0717648D4FA}"/>
          </ac:spMkLst>
        </pc:spChg>
        <pc:spChg chg="mod">
          <ac:chgData name="Paige Terry" userId="68df7307c497650f" providerId="LiveId" clId="{0DC61E9E-471F-409E-B19B-A67E87F509CA}" dt="2018-04-21T19:33:21.753" v="9321" actId="26606"/>
          <ac:spMkLst>
            <pc:docMk/>
            <pc:sldMk cId="1935558799" sldId="269"/>
            <ac:spMk id="3" creationId="{0C74F87B-97BB-4156-9D93-0A7FB14F32A2}"/>
          </ac:spMkLst>
        </pc:spChg>
        <pc:spChg chg="add del">
          <ac:chgData name="Paige Terry" userId="68df7307c497650f" providerId="LiveId" clId="{0DC61E9E-471F-409E-B19B-A67E87F509CA}" dt="2018-04-21T19:33:21.721" v="9320" actId="26606"/>
          <ac:spMkLst>
            <pc:docMk/>
            <pc:sldMk cId="1935558799" sldId="269"/>
            <ac:spMk id="8" creationId="{603AE127-802C-459A-A612-DB85B67F0DC0}"/>
          </ac:spMkLst>
        </pc:spChg>
        <pc:spChg chg="add del">
          <ac:chgData name="Paige Terry" userId="68df7307c497650f" providerId="LiveId" clId="{0DC61E9E-471F-409E-B19B-A67E87F509CA}" dt="2018-04-21T19:33:21.721" v="9320" actId="26606"/>
          <ac:spMkLst>
            <pc:docMk/>
            <pc:sldMk cId="1935558799" sldId="269"/>
            <ac:spMk id="10" creationId="{9323D83D-50D6-4040-A58B-FCEA340F886A}"/>
          </ac:spMkLst>
        </pc:spChg>
        <pc:spChg chg="add del">
          <ac:chgData name="Paige Terry" userId="68df7307c497650f" providerId="LiveId" clId="{0DC61E9E-471F-409E-B19B-A67E87F509CA}" dt="2018-04-21T19:33:21.721" v="9320" actId="26606"/>
          <ac:spMkLst>
            <pc:docMk/>
            <pc:sldMk cId="1935558799" sldId="269"/>
            <ac:spMk id="12" creationId="{F10FD715-4DCE-4779-B634-EC78315EA213}"/>
          </ac:spMkLst>
        </pc:spChg>
        <pc:cxnChg chg="add del">
          <ac:chgData name="Paige Terry" userId="68df7307c497650f" providerId="LiveId" clId="{0DC61E9E-471F-409E-B19B-A67E87F509CA}" dt="2018-04-21T19:33:21.721" v="9320" actId="26606"/>
          <ac:cxnSpMkLst>
            <pc:docMk/>
            <pc:sldMk cId="1935558799" sldId="269"/>
            <ac:cxnSpMk id="14" creationId="{1A1FE6BB-DFB2-4080-9B5E-076EF5DDE67B}"/>
          </ac:cxnSpMkLst>
        </pc:cxnChg>
        <pc:cxnChg chg="add">
          <ac:chgData name="Paige Terry" userId="68df7307c497650f" providerId="LiveId" clId="{0DC61E9E-471F-409E-B19B-A67E87F509CA}" dt="2018-04-21T19:33:21.753" v="9321" actId="26606"/>
          <ac:cxnSpMkLst>
            <pc:docMk/>
            <pc:sldMk cId="1935558799" sldId="269"/>
            <ac:cxnSpMk id="16" creationId="{0B5F7E3B-C5F1-40E0-A491-558BAFBC1127}"/>
          </ac:cxnSpMkLst>
        </pc:cxnChg>
      </pc:sldChg>
      <pc:sldChg chg="addSp modSp add mod setBg modNotesTx">
        <pc:chgData name="Paige Terry" userId="68df7307c497650f" providerId="LiveId" clId="{0DC61E9E-471F-409E-B19B-A67E87F509CA}" dt="2018-04-21T20:22:33.498" v="12159" actId="20577"/>
        <pc:sldMkLst>
          <pc:docMk/>
          <pc:sldMk cId="1308456336" sldId="270"/>
        </pc:sldMkLst>
        <pc:spChg chg="mod">
          <ac:chgData name="Paige Terry" userId="68df7307c497650f" providerId="LiveId" clId="{0DC61E9E-471F-409E-B19B-A67E87F509CA}" dt="2018-04-21T19:09:25.639" v="8454" actId="26606"/>
          <ac:spMkLst>
            <pc:docMk/>
            <pc:sldMk cId="1308456336" sldId="270"/>
            <ac:spMk id="2" creationId="{4756D922-4595-4894-93D8-3684773C1FC1}"/>
          </ac:spMkLst>
        </pc:spChg>
        <pc:spChg chg="mod">
          <ac:chgData name="Paige Terry" userId="68df7307c497650f" providerId="LiveId" clId="{0DC61E9E-471F-409E-B19B-A67E87F509CA}" dt="2018-04-21T19:09:25.639" v="8454" actId="26606"/>
          <ac:spMkLst>
            <pc:docMk/>
            <pc:sldMk cId="1308456336" sldId="270"/>
            <ac:spMk id="3" creationId="{DC4DB8D2-2D10-4A7D-AE7C-2E007F047B06}"/>
          </ac:spMkLst>
        </pc:spChg>
        <pc:picChg chg="add mod ord">
          <ac:chgData name="Paige Terry" userId="68df7307c497650f" providerId="LiveId" clId="{0DC61E9E-471F-409E-B19B-A67E87F509CA}" dt="2018-04-21T19:09:25.639" v="8454" actId="26606"/>
          <ac:picMkLst>
            <pc:docMk/>
            <pc:sldMk cId="1308456336" sldId="270"/>
            <ac:picMk id="2050" creationId="{4E6ABC5E-1170-4E51-8F87-8769511216A9}"/>
          </ac:picMkLst>
        </pc:picChg>
      </pc:sldChg>
      <pc:sldChg chg="modSp add modNotesTx">
        <pc:chgData name="Paige Terry" userId="68df7307c497650f" providerId="LiveId" clId="{0DC61E9E-471F-409E-B19B-A67E87F509CA}" dt="2018-04-21T19:52:10.725" v="10631" actId="20577"/>
        <pc:sldMkLst>
          <pc:docMk/>
          <pc:sldMk cId="2484847311" sldId="271"/>
        </pc:sldMkLst>
        <pc:spChg chg="mod">
          <ac:chgData name="Paige Terry" userId="68df7307c497650f" providerId="LiveId" clId="{0DC61E9E-471F-409E-B19B-A67E87F509CA}" dt="2018-04-21T18:53:38.454" v="8170"/>
          <ac:spMkLst>
            <pc:docMk/>
            <pc:sldMk cId="2484847311" sldId="271"/>
            <ac:spMk id="2" creationId="{003CD370-D4E3-42A6-B715-E37CA4DB62B2}"/>
          </ac:spMkLst>
        </pc:spChg>
        <pc:spChg chg="mod">
          <ac:chgData name="Paige Terry" userId="68df7307c497650f" providerId="LiveId" clId="{0DC61E9E-471F-409E-B19B-A67E87F509CA}" dt="2018-04-21T19:48:27.436" v="10226" actId="20577"/>
          <ac:spMkLst>
            <pc:docMk/>
            <pc:sldMk cId="2484847311" sldId="271"/>
            <ac:spMk id="3" creationId="{6663EF11-E7BD-4871-9532-1A1D389C23E1}"/>
          </ac:spMkLst>
        </pc:spChg>
      </pc:sldChg>
      <pc:sldChg chg="addSp delSp modSp add mod ord setBg">
        <pc:chgData name="Paige Terry" userId="68df7307c497650f" providerId="LiveId" clId="{0DC61E9E-471F-409E-B19B-A67E87F509CA}" dt="2018-04-21T19:38:23.024" v="9704" actId="313"/>
        <pc:sldMkLst>
          <pc:docMk/>
          <pc:sldMk cId="3567474634" sldId="272"/>
        </pc:sldMkLst>
        <pc:spChg chg="mod">
          <ac:chgData name="Paige Terry" userId="68df7307c497650f" providerId="LiveId" clId="{0DC61E9E-471F-409E-B19B-A67E87F509CA}" dt="2018-04-21T19:38:23.024" v="9704" actId="313"/>
          <ac:spMkLst>
            <pc:docMk/>
            <pc:sldMk cId="3567474634" sldId="272"/>
            <ac:spMk id="2" creationId="{9AD28670-B593-4553-B9BD-D926DE6E29BF}"/>
          </ac:spMkLst>
        </pc:spChg>
        <pc:spChg chg="mod">
          <ac:chgData name="Paige Terry" userId="68df7307c497650f" providerId="LiveId" clId="{0DC61E9E-471F-409E-B19B-A67E87F509CA}" dt="2018-04-21T19:38:12.088" v="9700" actId="26606"/>
          <ac:spMkLst>
            <pc:docMk/>
            <pc:sldMk cId="3567474634" sldId="272"/>
            <ac:spMk id="3" creationId="{7E90592E-C4DB-4A68-8C2B-8AC7FB27E232}"/>
          </ac:spMkLst>
        </pc:spChg>
        <pc:spChg chg="add">
          <ac:chgData name="Paige Terry" userId="68df7307c497650f" providerId="LiveId" clId="{0DC61E9E-471F-409E-B19B-A67E87F509CA}" dt="2018-04-21T19:38:12.088" v="9700" actId="26606"/>
          <ac:spMkLst>
            <pc:docMk/>
            <pc:sldMk cId="3567474634" sldId="272"/>
            <ac:spMk id="8" creationId="{4F57DB1C-6494-4CC4-A5E8-931957565379}"/>
          </ac:spMkLst>
        </pc:spChg>
        <pc:spChg chg="add">
          <ac:chgData name="Paige Terry" userId="68df7307c497650f" providerId="LiveId" clId="{0DC61E9E-471F-409E-B19B-A67E87F509CA}" dt="2018-04-21T19:38:12.088" v="9700" actId="26606"/>
          <ac:spMkLst>
            <pc:docMk/>
            <pc:sldMk cId="3567474634" sldId="272"/>
            <ac:spMk id="12" creationId="{0F7CB8B2-5D0D-49C7-96F1-4D6B8708914F}"/>
          </ac:spMkLst>
        </pc:spChg>
        <pc:spChg chg="add">
          <ac:chgData name="Paige Terry" userId="68df7307c497650f" providerId="LiveId" clId="{0DC61E9E-471F-409E-B19B-A67E87F509CA}" dt="2018-04-21T19:38:12.088" v="9700" actId="26606"/>
          <ac:spMkLst>
            <pc:docMk/>
            <pc:sldMk cId="3567474634" sldId="272"/>
            <ac:spMk id="16" creationId="{A27691EB-14CF-4237-B5EB-C94B92677A05}"/>
          </ac:spMkLst>
        </pc:spChg>
        <pc:spChg chg="add">
          <ac:chgData name="Paige Terry" userId="68df7307c497650f" providerId="LiveId" clId="{0DC61E9E-471F-409E-B19B-A67E87F509CA}" dt="2018-04-21T19:38:12.088" v="9700" actId="26606"/>
          <ac:spMkLst>
            <pc:docMk/>
            <pc:sldMk cId="3567474634" sldId="272"/>
            <ac:spMk id="18" creationId="{FFFB778B-5206-4BB0-A468-327E71367654}"/>
          </ac:spMkLst>
        </pc:spChg>
        <pc:picChg chg="add del">
          <ac:chgData name="Paige Terry" userId="68df7307c497650f" providerId="LiveId" clId="{0DC61E9E-471F-409E-B19B-A67E87F509CA}" dt="2018-04-21T19:38:12.026" v="9699" actId="26606"/>
          <ac:picMkLst>
            <pc:docMk/>
            <pc:sldMk cId="3567474634" sldId="272"/>
            <ac:picMk id="7" creationId="{E19EB8FA-E354-4C15-BF32-B9A23E78120D}"/>
          </ac:picMkLst>
        </pc:picChg>
        <pc:cxnChg chg="add">
          <ac:chgData name="Paige Terry" userId="68df7307c497650f" providerId="LiveId" clId="{0DC61E9E-471F-409E-B19B-A67E87F509CA}" dt="2018-04-21T19:38:12.088" v="9700" actId="26606"/>
          <ac:cxnSpMkLst>
            <pc:docMk/>
            <pc:sldMk cId="3567474634" sldId="272"/>
            <ac:cxnSpMk id="10" creationId="{22721A85-1EA4-4D87-97AB-0BB4AB78F92D}"/>
          </ac:cxnSpMkLst>
        </pc:cxnChg>
        <pc:cxnChg chg="add">
          <ac:chgData name="Paige Terry" userId="68df7307c497650f" providerId="LiveId" clId="{0DC61E9E-471F-409E-B19B-A67E87F509CA}" dt="2018-04-21T19:38:12.088" v="9700" actId="26606"/>
          <ac:cxnSpMkLst>
            <pc:docMk/>
            <pc:sldMk cId="3567474634" sldId="272"/>
            <ac:cxnSpMk id="14" creationId="{E5E836EB-03CD-4BA5-A751-21D2ACC28303}"/>
          </ac:cxnSpMkLst>
        </pc:cxnChg>
      </pc:sldChg>
      <pc:sldChg chg="addSp delSp modSp add modNotesTx">
        <pc:chgData name="Paige Terry" userId="68df7307c497650f" providerId="LiveId" clId="{0DC61E9E-471F-409E-B19B-A67E87F509CA}" dt="2018-04-21T19:56:14.855" v="11309" actId="20577"/>
        <pc:sldMkLst>
          <pc:docMk/>
          <pc:sldMk cId="1875529614" sldId="273"/>
        </pc:sldMkLst>
        <pc:spChg chg="mod">
          <ac:chgData name="Paige Terry" userId="68df7307c497650f" providerId="LiveId" clId="{0DC61E9E-471F-409E-B19B-A67E87F509CA}" dt="2018-04-21T19:43:44.847" v="9877" actId="20577"/>
          <ac:spMkLst>
            <pc:docMk/>
            <pc:sldMk cId="1875529614" sldId="273"/>
            <ac:spMk id="2" creationId="{941CD7F7-58A0-48F9-BE03-07DC99FFD405}"/>
          </ac:spMkLst>
        </pc:spChg>
        <pc:spChg chg="del">
          <ac:chgData name="Paige Terry" userId="68df7307c497650f" providerId="LiveId" clId="{0DC61E9E-471F-409E-B19B-A67E87F509CA}" dt="2018-04-21T19:43:22.757" v="9833" actId="478"/>
          <ac:spMkLst>
            <pc:docMk/>
            <pc:sldMk cId="1875529614" sldId="273"/>
            <ac:spMk id="3" creationId="{CA8E2AA1-B5D2-4C5E-ABE9-BF33ECADA856}"/>
          </ac:spMkLst>
        </pc:spChg>
        <pc:spChg chg="mod">
          <ac:chgData name="Paige Terry" userId="68df7307c497650f" providerId="LiveId" clId="{0DC61E9E-471F-409E-B19B-A67E87F509CA}" dt="2018-04-21T19:43:31.228" v="9835" actId="1076"/>
          <ac:spMkLst>
            <pc:docMk/>
            <pc:sldMk cId="1875529614" sldId="273"/>
            <ac:spMk id="7" creationId="{265E7AEA-AAE1-4EA6-B098-C28F661639F6}"/>
          </ac:spMkLst>
        </pc:spChg>
        <pc:grpChg chg="add mod">
          <ac:chgData name="Paige Terry" userId="68df7307c497650f" providerId="LiveId" clId="{0DC61E9E-471F-409E-B19B-A67E87F509CA}" dt="2018-04-21T19:52:45.050" v="10707" actId="1076"/>
          <ac:grpSpMkLst>
            <pc:docMk/>
            <pc:sldMk cId="1875529614" sldId="273"/>
            <ac:grpSpMk id="4" creationId="{256ED670-C5F3-48FD-86C7-56523F4BDEEA}"/>
          </ac:grpSpMkLst>
        </pc:grpChg>
      </pc:sldChg>
      <pc:sldChg chg="add del">
        <pc:chgData name="Paige Terry" userId="68df7307c497650f" providerId="LiveId" clId="{0DC61E9E-471F-409E-B19B-A67E87F509CA}" dt="2018-04-21T20:01:32.475" v="11957" actId="2696"/>
        <pc:sldMkLst>
          <pc:docMk/>
          <pc:sldMk cId="3376108276" sldId="274"/>
        </pc:sldMkLst>
      </pc:sldChg>
      <pc:sldChg chg="modSp add modNotesTx">
        <pc:chgData name="Paige Terry" userId="68df7307c497650f" providerId="LiveId" clId="{0DC61E9E-471F-409E-B19B-A67E87F509CA}" dt="2018-04-21T20:01:23.808" v="11956" actId="20577"/>
        <pc:sldMkLst>
          <pc:docMk/>
          <pc:sldMk cId="584613180" sldId="275"/>
        </pc:sldMkLst>
        <pc:spChg chg="mod">
          <ac:chgData name="Paige Terry" userId="68df7307c497650f" providerId="LiveId" clId="{0DC61E9E-471F-409E-B19B-A67E87F509CA}" dt="2018-04-21T20:00:37.012" v="11765" actId="20577"/>
          <ac:spMkLst>
            <pc:docMk/>
            <pc:sldMk cId="584613180" sldId="275"/>
            <ac:spMk id="2" creationId="{D6CE43F2-3849-4084-97C5-94F2BEBB6783}"/>
          </ac:spMkLst>
        </pc:spChg>
        <pc:spChg chg="mod">
          <ac:chgData name="Paige Terry" userId="68df7307c497650f" providerId="LiveId" clId="{0DC61E9E-471F-409E-B19B-A67E87F509CA}" dt="2018-04-21T20:00:57.368" v="11830" actId="403"/>
          <ac:spMkLst>
            <pc:docMk/>
            <pc:sldMk cId="584613180" sldId="275"/>
            <ac:spMk id="3" creationId="{69721313-C404-4B4A-B13E-884E87D7E02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6CCB50-EA6A-4398-AD15-8393540B417D}" type="doc">
      <dgm:prSet loTypeId="urn:microsoft.com/office/officeart/2005/8/layout/default" loCatId="list" qsTypeId="urn:microsoft.com/office/officeart/2005/8/quickstyle/simple4" qsCatId="simple" csTypeId="urn:microsoft.com/office/officeart/2005/8/colors/accent3_1" csCatId="accent3"/>
      <dgm:spPr/>
      <dgm:t>
        <a:bodyPr/>
        <a:lstStyle/>
        <a:p>
          <a:endParaRPr lang="en-US"/>
        </a:p>
      </dgm:t>
    </dgm:pt>
    <dgm:pt modelId="{6E96F706-06B5-4BD5-8AF1-A5E7A5BE5BAC}">
      <dgm:prSet/>
      <dgm:spPr/>
      <dgm:t>
        <a:bodyPr/>
        <a:lstStyle/>
        <a:p>
          <a:r>
            <a:rPr lang="en-GB"/>
            <a:t>There are variety of skills that are vital to being a good leader.</a:t>
          </a:r>
          <a:endParaRPr lang="en-US"/>
        </a:p>
      </dgm:t>
    </dgm:pt>
    <dgm:pt modelId="{B27391D5-81D2-41CF-B809-3A4B7291D53C}" type="parTrans" cxnId="{CE24FCDB-C2DE-4E9F-BC89-36FAF5D6B5A9}">
      <dgm:prSet/>
      <dgm:spPr/>
      <dgm:t>
        <a:bodyPr/>
        <a:lstStyle/>
        <a:p>
          <a:endParaRPr lang="en-US"/>
        </a:p>
      </dgm:t>
    </dgm:pt>
    <dgm:pt modelId="{13C204F5-1865-496F-B64D-19229E1C0126}" type="sibTrans" cxnId="{CE24FCDB-C2DE-4E9F-BC89-36FAF5D6B5A9}">
      <dgm:prSet/>
      <dgm:spPr/>
      <dgm:t>
        <a:bodyPr/>
        <a:lstStyle/>
        <a:p>
          <a:endParaRPr lang="en-US"/>
        </a:p>
      </dgm:t>
    </dgm:pt>
    <dgm:pt modelId="{A4F5562C-B72A-444A-A5A2-5357F6311E4B}">
      <dgm:prSet/>
      <dgm:spPr/>
      <dgm:t>
        <a:bodyPr/>
        <a:lstStyle/>
        <a:p>
          <a:r>
            <a:rPr lang="en-GB"/>
            <a:t>These skills help leaders positively interact with their followers.</a:t>
          </a:r>
          <a:endParaRPr lang="en-US"/>
        </a:p>
      </dgm:t>
    </dgm:pt>
    <dgm:pt modelId="{70C16285-7B63-4286-833A-C2ADAF84D658}" type="parTrans" cxnId="{20F55C94-C632-4BF3-8C11-E948B508D50F}">
      <dgm:prSet/>
      <dgm:spPr/>
      <dgm:t>
        <a:bodyPr/>
        <a:lstStyle/>
        <a:p>
          <a:endParaRPr lang="en-US"/>
        </a:p>
      </dgm:t>
    </dgm:pt>
    <dgm:pt modelId="{23391FF9-CB8E-4E30-9A1C-78249B39D65F}" type="sibTrans" cxnId="{20F55C94-C632-4BF3-8C11-E948B508D50F}">
      <dgm:prSet/>
      <dgm:spPr/>
      <dgm:t>
        <a:bodyPr/>
        <a:lstStyle/>
        <a:p>
          <a:endParaRPr lang="en-US"/>
        </a:p>
      </dgm:t>
    </dgm:pt>
    <dgm:pt modelId="{E8EA9995-5493-44AA-89DF-F69237E7966C}">
      <dgm:prSet/>
      <dgm:spPr/>
      <dgm:t>
        <a:bodyPr/>
        <a:lstStyle/>
        <a:p>
          <a:r>
            <a:rPr lang="en-GB"/>
            <a:t>These skills are what employers are looking for in leaders.</a:t>
          </a:r>
          <a:endParaRPr lang="en-US"/>
        </a:p>
      </dgm:t>
    </dgm:pt>
    <dgm:pt modelId="{BEB45730-082C-42DE-94EC-08756D0119E6}" type="parTrans" cxnId="{A1DCF91E-F1E3-4CA7-89D4-B0E091AA0111}">
      <dgm:prSet/>
      <dgm:spPr/>
      <dgm:t>
        <a:bodyPr/>
        <a:lstStyle/>
        <a:p>
          <a:endParaRPr lang="en-US"/>
        </a:p>
      </dgm:t>
    </dgm:pt>
    <dgm:pt modelId="{E12EFDAD-D5F3-4A89-8070-A79B15D74708}" type="sibTrans" cxnId="{A1DCF91E-F1E3-4CA7-89D4-B0E091AA0111}">
      <dgm:prSet/>
      <dgm:spPr/>
      <dgm:t>
        <a:bodyPr/>
        <a:lstStyle/>
        <a:p>
          <a:endParaRPr lang="en-US"/>
        </a:p>
      </dgm:t>
    </dgm:pt>
    <dgm:pt modelId="{9F98805C-722E-4FCD-B2D9-27F3AE822520}">
      <dgm:prSet/>
      <dgm:spPr/>
      <dgm:t>
        <a:bodyPr/>
        <a:lstStyle/>
        <a:p>
          <a:r>
            <a:rPr lang="en-GB"/>
            <a:t>Good leaders have to manage groups effectively. </a:t>
          </a:r>
          <a:endParaRPr lang="en-US"/>
        </a:p>
      </dgm:t>
    </dgm:pt>
    <dgm:pt modelId="{2AE710CF-0569-47B5-BA1A-25F6E471B56D}" type="parTrans" cxnId="{B3B2AC8A-A70B-44EC-BD7E-519F07692301}">
      <dgm:prSet/>
      <dgm:spPr/>
      <dgm:t>
        <a:bodyPr/>
        <a:lstStyle/>
        <a:p>
          <a:endParaRPr lang="en-US"/>
        </a:p>
      </dgm:t>
    </dgm:pt>
    <dgm:pt modelId="{E0D676FF-1048-4989-97C2-CC263CED0B2C}" type="sibTrans" cxnId="{B3B2AC8A-A70B-44EC-BD7E-519F07692301}">
      <dgm:prSet/>
      <dgm:spPr/>
      <dgm:t>
        <a:bodyPr/>
        <a:lstStyle/>
        <a:p>
          <a:endParaRPr lang="en-US"/>
        </a:p>
      </dgm:t>
    </dgm:pt>
    <dgm:pt modelId="{0B11C35A-4771-4BCB-9AB8-DADEF00E45A1}">
      <dgm:prSet/>
      <dgm:spPr/>
      <dgm:t>
        <a:bodyPr/>
        <a:lstStyle/>
        <a:p>
          <a:r>
            <a:rPr lang="en-GB"/>
            <a:t>Leaders also need to be able to make good decisions in support of their strategy delivery, and solve problems.</a:t>
          </a:r>
          <a:endParaRPr lang="en-US"/>
        </a:p>
      </dgm:t>
    </dgm:pt>
    <dgm:pt modelId="{71E82352-334D-49F7-82D4-0AB73AD1D469}" type="parTrans" cxnId="{6EA1874A-653D-4A07-BC17-738BB9CEA466}">
      <dgm:prSet/>
      <dgm:spPr/>
      <dgm:t>
        <a:bodyPr/>
        <a:lstStyle/>
        <a:p>
          <a:endParaRPr lang="en-US"/>
        </a:p>
      </dgm:t>
    </dgm:pt>
    <dgm:pt modelId="{8C6DCBE3-332F-4132-8752-904352A44AD8}" type="sibTrans" cxnId="{6EA1874A-653D-4A07-BC17-738BB9CEA466}">
      <dgm:prSet/>
      <dgm:spPr/>
      <dgm:t>
        <a:bodyPr/>
        <a:lstStyle/>
        <a:p>
          <a:endParaRPr lang="en-US"/>
        </a:p>
      </dgm:t>
    </dgm:pt>
    <dgm:pt modelId="{31CCDFC3-E976-4697-8C16-E11BC4ACD246}" type="pres">
      <dgm:prSet presAssocID="{2E6CCB50-EA6A-4398-AD15-8393540B417D}" presName="diagram" presStyleCnt="0">
        <dgm:presLayoutVars>
          <dgm:dir/>
          <dgm:resizeHandles val="exact"/>
        </dgm:presLayoutVars>
      </dgm:prSet>
      <dgm:spPr/>
      <dgm:t>
        <a:bodyPr/>
        <a:lstStyle/>
        <a:p>
          <a:endParaRPr lang="en-US"/>
        </a:p>
      </dgm:t>
    </dgm:pt>
    <dgm:pt modelId="{2813A9B6-5560-45C5-B40D-81EE2EB302CA}" type="pres">
      <dgm:prSet presAssocID="{6E96F706-06B5-4BD5-8AF1-A5E7A5BE5BAC}" presName="node" presStyleLbl="node1" presStyleIdx="0" presStyleCnt="5">
        <dgm:presLayoutVars>
          <dgm:bulletEnabled val="1"/>
        </dgm:presLayoutVars>
      </dgm:prSet>
      <dgm:spPr/>
      <dgm:t>
        <a:bodyPr/>
        <a:lstStyle/>
        <a:p>
          <a:endParaRPr lang="en-US"/>
        </a:p>
      </dgm:t>
    </dgm:pt>
    <dgm:pt modelId="{70590D30-14C7-4D98-B937-206C82B8E912}" type="pres">
      <dgm:prSet presAssocID="{13C204F5-1865-496F-B64D-19229E1C0126}" presName="sibTrans" presStyleCnt="0"/>
      <dgm:spPr/>
    </dgm:pt>
    <dgm:pt modelId="{711750C5-C95E-4A16-8A58-02EB433E4E87}" type="pres">
      <dgm:prSet presAssocID="{A4F5562C-B72A-444A-A5A2-5357F6311E4B}" presName="node" presStyleLbl="node1" presStyleIdx="1" presStyleCnt="5">
        <dgm:presLayoutVars>
          <dgm:bulletEnabled val="1"/>
        </dgm:presLayoutVars>
      </dgm:prSet>
      <dgm:spPr/>
      <dgm:t>
        <a:bodyPr/>
        <a:lstStyle/>
        <a:p>
          <a:endParaRPr lang="en-US"/>
        </a:p>
      </dgm:t>
    </dgm:pt>
    <dgm:pt modelId="{B8378665-E4C0-47F8-ABDD-3598D009BEFC}" type="pres">
      <dgm:prSet presAssocID="{23391FF9-CB8E-4E30-9A1C-78249B39D65F}" presName="sibTrans" presStyleCnt="0"/>
      <dgm:spPr/>
    </dgm:pt>
    <dgm:pt modelId="{AA776C1B-74BB-486D-9B8D-AFE4B1B571DE}" type="pres">
      <dgm:prSet presAssocID="{E8EA9995-5493-44AA-89DF-F69237E7966C}" presName="node" presStyleLbl="node1" presStyleIdx="2" presStyleCnt="5">
        <dgm:presLayoutVars>
          <dgm:bulletEnabled val="1"/>
        </dgm:presLayoutVars>
      </dgm:prSet>
      <dgm:spPr/>
      <dgm:t>
        <a:bodyPr/>
        <a:lstStyle/>
        <a:p>
          <a:endParaRPr lang="en-US"/>
        </a:p>
      </dgm:t>
    </dgm:pt>
    <dgm:pt modelId="{A20DFAEA-E73B-437B-A854-8448EB5352C6}" type="pres">
      <dgm:prSet presAssocID="{E12EFDAD-D5F3-4A89-8070-A79B15D74708}" presName="sibTrans" presStyleCnt="0"/>
      <dgm:spPr/>
    </dgm:pt>
    <dgm:pt modelId="{3D7F6F83-F83E-497E-B59C-94D3369FDFEC}" type="pres">
      <dgm:prSet presAssocID="{9F98805C-722E-4FCD-B2D9-27F3AE822520}" presName="node" presStyleLbl="node1" presStyleIdx="3" presStyleCnt="5">
        <dgm:presLayoutVars>
          <dgm:bulletEnabled val="1"/>
        </dgm:presLayoutVars>
      </dgm:prSet>
      <dgm:spPr/>
      <dgm:t>
        <a:bodyPr/>
        <a:lstStyle/>
        <a:p>
          <a:endParaRPr lang="en-US"/>
        </a:p>
      </dgm:t>
    </dgm:pt>
    <dgm:pt modelId="{92F148EE-135D-448C-BC18-86244D4D3B34}" type="pres">
      <dgm:prSet presAssocID="{E0D676FF-1048-4989-97C2-CC263CED0B2C}" presName="sibTrans" presStyleCnt="0"/>
      <dgm:spPr/>
    </dgm:pt>
    <dgm:pt modelId="{260DF21F-DE6F-4C19-8313-D2A0A8F393A4}" type="pres">
      <dgm:prSet presAssocID="{0B11C35A-4771-4BCB-9AB8-DADEF00E45A1}" presName="node" presStyleLbl="node1" presStyleIdx="4" presStyleCnt="5">
        <dgm:presLayoutVars>
          <dgm:bulletEnabled val="1"/>
        </dgm:presLayoutVars>
      </dgm:prSet>
      <dgm:spPr/>
      <dgm:t>
        <a:bodyPr/>
        <a:lstStyle/>
        <a:p>
          <a:endParaRPr lang="en-US"/>
        </a:p>
      </dgm:t>
    </dgm:pt>
  </dgm:ptLst>
  <dgm:cxnLst>
    <dgm:cxn modelId="{20F55C94-C632-4BF3-8C11-E948B508D50F}" srcId="{2E6CCB50-EA6A-4398-AD15-8393540B417D}" destId="{A4F5562C-B72A-444A-A5A2-5357F6311E4B}" srcOrd="1" destOrd="0" parTransId="{70C16285-7B63-4286-833A-C2ADAF84D658}" sibTransId="{23391FF9-CB8E-4E30-9A1C-78249B39D65F}"/>
    <dgm:cxn modelId="{D3EF6F08-80AC-473D-ACED-24B2361FD38A}" type="presOf" srcId="{9F98805C-722E-4FCD-B2D9-27F3AE822520}" destId="{3D7F6F83-F83E-497E-B59C-94D3369FDFEC}" srcOrd="0" destOrd="0" presId="urn:microsoft.com/office/officeart/2005/8/layout/default"/>
    <dgm:cxn modelId="{244894D8-4E84-4EA3-AA50-210D280658C3}" type="presOf" srcId="{2E6CCB50-EA6A-4398-AD15-8393540B417D}" destId="{31CCDFC3-E976-4697-8C16-E11BC4ACD246}" srcOrd="0" destOrd="0" presId="urn:microsoft.com/office/officeart/2005/8/layout/default"/>
    <dgm:cxn modelId="{49C2A43E-F055-4159-B993-741065E0E6DF}" type="presOf" srcId="{6E96F706-06B5-4BD5-8AF1-A5E7A5BE5BAC}" destId="{2813A9B6-5560-45C5-B40D-81EE2EB302CA}" srcOrd="0" destOrd="0" presId="urn:microsoft.com/office/officeart/2005/8/layout/default"/>
    <dgm:cxn modelId="{CE24FCDB-C2DE-4E9F-BC89-36FAF5D6B5A9}" srcId="{2E6CCB50-EA6A-4398-AD15-8393540B417D}" destId="{6E96F706-06B5-4BD5-8AF1-A5E7A5BE5BAC}" srcOrd="0" destOrd="0" parTransId="{B27391D5-81D2-41CF-B809-3A4B7291D53C}" sibTransId="{13C204F5-1865-496F-B64D-19229E1C0126}"/>
    <dgm:cxn modelId="{B3B2AC8A-A70B-44EC-BD7E-519F07692301}" srcId="{2E6CCB50-EA6A-4398-AD15-8393540B417D}" destId="{9F98805C-722E-4FCD-B2D9-27F3AE822520}" srcOrd="3" destOrd="0" parTransId="{2AE710CF-0569-47B5-BA1A-25F6E471B56D}" sibTransId="{E0D676FF-1048-4989-97C2-CC263CED0B2C}"/>
    <dgm:cxn modelId="{DA14DEC4-F463-470E-AEFB-BA4136DBF7AA}" type="presOf" srcId="{A4F5562C-B72A-444A-A5A2-5357F6311E4B}" destId="{711750C5-C95E-4A16-8A58-02EB433E4E87}" srcOrd="0" destOrd="0" presId="urn:microsoft.com/office/officeart/2005/8/layout/default"/>
    <dgm:cxn modelId="{A1DCF91E-F1E3-4CA7-89D4-B0E091AA0111}" srcId="{2E6CCB50-EA6A-4398-AD15-8393540B417D}" destId="{E8EA9995-5493-44AA-89DF-F69237E7966C}" srcOrd="2" destOrd="0" parTransId="{BEB45730-082C-42DE-94EC-08756D0119E6}" sibTransId="{E12EFDAD-D5F3-4A89-8070-A79B15D74708}"/>
    <dgm:cxn modelId="{714DEBC6-0683-4A75-958E-10F531C82FB6}" type="presOf" srcId="{E8EA9995-5493-44AA-89DF-F69237E7966C}" destId="{AA776C1B-74BB-486D-9B8D-AFE4B1B571DE}" srcOrd="0" destOrd="0" presId="urn:microsoft.com/office/officeart/2005/8/layout/default"/>
    <dgm:cxn modelId="{717611A0-060C-49C6-B0FB-BABE8DE33C93}" type="presOf" srcId="{0B11C35A-4771-4BCB-9AB8-DADEF00E45A1}" destId="{260DF21F-DE6F-4C19-8313-D2A0A8F393A4}" srcOrd="0" destOrd="0" presId="urn:microsoft.com/office/officeart/2005/8/layout/default"/>
    <dgm:cxn modelId="{6EA1874A-653D-4A07-BC17-738BB9CEA466}" srcId="{2E6CCB50-EA6A-4398-AD15-8393540B417D}" destId="{0B11C35A-4771-4BCB-9AB8-DADEF00E45A1}" srcOrd="4" destOrd="0" parTransId="{71E82352-334D-49F7-82D4-0AB73AD1D469}" sibTransId="{8C6DCBE3-332F-4132-8752-904352A44AD8}"/>
    <dgm:cxn modelId="{E568CD08-D861-4066-8D22-1B695B1D65C4}" type="presParOf" srcId="{31CCDFC3-E976-4697-8C16-E11BC4ACD246}" destId="{2813A9B6-5560-45C5-B40D-81EE2EB302CA}" srcOrd="0" destOrd="0" presId="urn:microsoft.com/office/officeart/2005/8/layout/default"/>
    <dgm:cxn modelId="{DA4ED16F-A49F-4AEE-90F7-1F35F28C8B77}" type="presParOf" srcId="{31CCDFC3-E976-4697-8C16-E11BC4ACD246}" destId="{70590D30-14C7-4D98-B937-206C82B8E912}" srcOrd="1" destOrd="0" presId="urn:microsoft.com/office/officeart/2005/8/layout/default"/>
    <dgm:cxn modelId="{0AE210B6-C18A-4163-88A6-192A54FC0910}" type="presParOf" srcId="{31CCDFC3-E976-4697-8C16-E11BC4ACD246}" destId="{711750C5-C95E-4A16-8A58-02EB433E4E87}" srcOrd="2" destOrd="0" presId="urn:microsoft.com/office/officeart/2005/8/layout/default"/>
    <dgm:cxn modelId="{6A1C732B-E27D-4411-BEB0-4D1B6FC2590D}" type="presParOf" srcId="{31CCDFC3-E976-4697-8C16-E11BC4ACD246}" destId="{B8378665-E4C0-47F8-ABDD-3598D009BEFC}" srcOrd="3" destOrd="0" presId="urn:microsoft.com/office/officeart/2005/8/layout/default"/>
    <dgm:cxn modelId="{E7566C0B-5587-4012-AD48-8F46849083AD}" type="presParOf" srcId="{31CCDFC3-E976-4697-8C16-E11BC4ACD246}" destId="{AA776C1B-74BB-486D-9B8D-AFE4B1B571DE}" srcOrd="4" destOrd="0" presId="urn:microsoft.com/office/officeart/2005/8/layout/default"/>
    <dgm:cxn modelId="{9D770E93-A6DA-4BB9-A997-DB94D875A199}" type="presParOf" srcId="{31CCDFC3-E976-4697-8C16-E11BC4ACD246}" destId="{A20DFAEA-E73B-437B-A854-8448EB5352C6}" srcOrd="5" destOrd="0" presId="urn:microsoft.com/office/officeart/2005/8/layout/default"/>
    <dgm:cxn modelId="{9A8E5B4D-C9DA-4CDC-ACC1-5DF2BACA12F8}" type="presParOf" srcId="{31CCDFC3-E976-4697-8C16-E11BC4ACD246}" destId="{3D7F6F83-F83E-497E-B59C-94D3369FDFEC}" srcOrd="6" destOrd="0" presId="urn:microsoft.com/office/officeart/2005/8/layout/default"/>
    <dgm:cxn modelId="{7E8F44BA-E91A-4183-ABCC-F10947B86263}" type="presParOf" srcId="{31CCDFC3-E976-4697-8C16-E11BC4ACD246}" destId="{92F148EE-135D-448C-BC18-86244D4D3B34}" srcOrd="7" destOrd="0" presId="urn:microsoft.com/office/officeart/2005/8/layout/default"/>
    <dgm:cxn modelId="{E0EC9A68-0972-43E7-AAA6-E32CEE4FEDCE}" type="presParOf" srcId="{31CCDFC3-E976-4697-8C16-E11BC4ACD246}" destId="{260DF21F-DE6F-4C19-8313-D2A0A8F393A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3A9B6-5560-45C5-B40D-81EE2EB302CA}">
      <dsp:nvSpPr>
        <dsp:cNvPr id="0" name=""/>
        <dsp:cNvSpPr/>
      </dsp:nvSpPr>
      <dsp:spPr>
        <a:xfrm>
          <a:off x="0" y="194592"/>
          <a:ext cx="2686347" cy="1611808"/>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There are variety of skills that are vital to being a good leader.</a:t>
          </a:r>
          <a:endParaRPr lang="en-US" sz="1900" kern="1200"/>
        </a:p>
      </dsp:txBody>
      <dsp:txXfrm>
        <a:off x="0" y="194592"/>
        <a:ext cx="2686347" cy="1611808"/>
      </dsp:txXfrm>
    </dsp:sp>
    <dsp:sp modelId="{711750C5-C95E-4A16-8A58-02EB433E4E87}">
      <dsp:nvSpPr>
        <dsp:cNvPr id="0" name=""/>
        <dsp:cNvSpPr/>
      </dsp:nvSpPr>
      <dsp:spPr>
        <a:xfrm>
          <a:off x="2954982" y="194592"/>
          <a:ext cx="2686347" cy="1611808"/>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These skills help leaders positively interact with their followers.</a:t>
          </a:r>
          <a:endParaRPr lang="en-US" sz="1900" kern="1200"/>
        </a:p>
      </dsp:txBody>
      <dsp:txXfrm>
        <a:off x="2954982" y="194592"/>
        <a:ext cx="2686347" cy="1611808"/>
      </dsp:txXfrm>
    </dsp:sp>
    <dsp:sp modelId="{AA776C1B-74BB-486D-9B8D-AFE4B1B571DE}">
      <dsp:nvSpPr>
        <dsp:cNvPr id="0" name=""/>
        <dsp:cNvSpPr/>
      </dsp:nvSpPr>
      <dsp:spPr>
        <a:xfrm>
          <a:off x="5909964" y="194592"/>
          <a:ext cx="2686347" cy="1611808"/>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These skills are what employers are looking for in leaders.</a:t>
          </a:r>
          <a:endParaRPr lang="en-US" sz="1900" kern="1200"/>
        </a:p>
      </dsp:txBody>
      <dsp:txXfrm>
        <a:off x="5909964" y="194592"/>
        <a:ext cx="2686347" cy="1611808"/>
      </dsp:txXfrm>
    </dsp:sp>
    <dsp:sp modelId="{3D7F6F83-F83E-497E-B59C-94D3369FDFEC}">
      <dsp:nvSpPr>
        <dsp:cNvPr id="0" name=""/>
        <dsp:cNvSpPr/>
      </dsp:nvSpPr>
      <dsp:spPr>
        <a:xfrm>
          <a:off x="1477491" y="2075035"/>
          <a:ext cx="2686347" cy="1611808"/>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Good leaders have to manage groups effectively. </a:t>
          </a:r>
          <a:endParaRPr lang="en-US" sz="1900" kern="1200"/>
        </a:p>
      </dsp:txBody>
      <dsp:txXfrm>
        <a:off x="1477491" y="2075035"/>
        <a:ext cx="2686347" cy="1611808"/>
      </dsp:txXfrm>
    </dsp:sp>
    <dsp:sp modelId="{260DF21F-DE6F-4C19-8313-D2A0A8F393A4}">
      <dsp:nvSpPr>
        <dsp:cNvPr id="0" name=""/>
        <dsp:cNvSpPr/>
      </dsp:nvSpPr>
      <dsp:spPr>
        <a:xfrm>
          <a:off x="4432473" y="2075035"/>
          <a:ext cx="2686347" cy="1611808"/>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Leaders also need to be able to make good decisions in support of their strategy delivery, and solve problems.</a:t>
          </a:r>
          <a:endParaRPr lang="en-US" sz="1900" kern="1200"/>
        </a:p>
      </dsp:txBody>
      <dsp:txXfrm>
        <a:off x="4432473" y="2075035"/>
        <a:ext cx="2686347" cy="16118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BACBFA-A868-4A12-A413-8713DEBD3D13}" type="datetimeFigureOut">
              <a:rPr lang="en-GB" smtClean="0"/>
              <a:t>23/04/2018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76CEF-977D-48FD-9A66-14F559084C70}" type="slidenum">
              <a:rPr lang="en-GB" smtClean="0"/>
              <a:t>‹#›</a:t>
            </a:fld>
            <a:endParaRPr lang="en-GB"/>
          </a:p>
        </p:txBody>
      </p:sp>
    </p:spTree>
    <p:extLst>
      <p:ext uri="{BB962C8B-B14F-4D97-AF65-F5344CB8AC3E}">
        <p14:creationId xmlns:p14="http://schemas.microsoft.com/office/powerpoint/2010/main" val="523284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balancecareers.com/what-is-a-skill-set-2062103"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Ladies and Gentlemen, my name is Paige Terry and I am here today from UWTSD Consultancy to talk to you about our Leadership and Development Programme. I will talk about leadership and the skills needed to be an effective and efficient leader. I will talk you through our programme, what it entails and how it could benefit your business. </a:t>
            </a:r>
          </a:p>
        </p:txBody>
      </p:sp>
      <p:sp>
        <p:nvSpPr>
          <p:cNvPr id="4" name="Slide Number Placeholder 3"/>
          <p:cNvSpPr>
            <a:spLocks noGrp="1"/>
          </p:cNvSpPr>
          <p:nvPr>
            <p:ph type="sldNum" sz="quarter" idx="10"/>
          </p:nvPr>
        </p:nvSpPr>
        <p:spPr/>
        <p:txBody>
          <a:bodyPr/>
          <a:lstStyle/>
          <a:p>
            <a:fld id="{94A76CEF-977D-48FD-9A66-14F559084C70}" type="slidenum">
              <a:rPr lang="en-GB" smtClean="0"/>
              <a:t>1</a:t>
            </a:fld>
            <a:endParaRPr lang="en-GB"/>
          </a:p>
        </p:txBody>
      </p:sp>
    </p:spTree>
    <p:extLst>
      <p:ext uri="{BB962C8B-B14F-4D97-AF65-F5344CB8AC3E}">
        <p14:creationId xmlns:p14="http://schemas.microsoft.com/office/powerpoint/2010/main" val="981487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“Management is doing things right; leadership is doing the right things.” Peter Drucker. </a:t>
            </a:r>
            <a:r>
              <a:rPr lang="en-GB" sz="1200" kern="1200" dirty="0">
                <a:solidFill>
                  <a:schemeClr val="tx1"/>
                </a:solidFill>
                <a:effectLst/>
                <a:latin typeface="+mn-lt"/>
                <a:ea typeface="+mn-ea"/>
                <a:cs typeface="+mn-cs"/>
              </a:rPr>
              <a:t>More often than not leaders and managers are often confused for one another. However, when you become a manager, you do not automatically become a leader. There are many factors that separate a leader from a manager, leaders create a vision for their followers whereas managers set goals. Leaders inspire and motivate their followers and they know that high-functioning teams will achieve bigger and better. Good leaders encourage their followers to be a part of something bigger (</a:t>
            </a:r>
            <a:r>
              <a:rPr lang="en-GB" sz="1200" kern="1200" dirty="0" err="1">
                <a:solidFill>
                  <a:schemeClr val="tx1"/>
                </a:solidFill>
                <a:effectLst/>
                <a:latin typeface="+mn-lt"/>
                <a:ea typeface="+mn-ea"/>
                <a:cs typeface="+mn-cs"/>
              </a:rPr>
              <a:t>Aruda</a:t>
            </a:r>
            <a:r>
              <a:rPr lang="en-GB" sz="1200" kern="1200" dirty="0">
                <a:solidFill>
                  <a:schemeClr val="tx1"/>
                </a:solidFill>
                <a:effectLst/>
                <a:latin typeface="+mn-lt"/>
                <a:ea typeface="+mn-ea"/>
                <a:cs typeface="+mn-cs"/>
              </a:rPr>
              <a:t>, 2016).</a:t>
            </a:r>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2</a:t>
            </a:fld>
            <a:endParaRPr lang="en-GB"/>
          </a:p>
        </p:txBody>
      </p:sp>
    </p:spTree>
    <p:extLst>
      <p:ext uri="{BB962C8B-B14F-4D97-AF65-F5344CB8AC3E}">
        <p14:creationId xmlns:p14="http://schemas.microsoft.com/office/powerpoint/2010/main" val="1053076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Looking at leadership in business and management less than 40% of organisations rate their leadership as excellent (</a:t>
            </a:r>
            <a:r>
              <a:rPr lang="en-GB" sz="1200" kern="1200" dirty="0" err="1">
                <a:solidFill>
                  <a:schemeClr val="tx1"/>
                </a:solidFill>
                <a:effectLst/>
                <a:latin typeface="+mn-lt"/>
                <a:ea typeface="+mn-ea"/>
                <a:cs typeface="+mn-cs"/>
              </a:rPr>
              <a:t>Nordhouse</a:t>
            </a:r>
            <a:r>
              <a:rPr lang="en-GB" sz="1200" kern="1200" dirty="0">
                <a:solidFill>
                  <a:schemeClr val="tx1"/>
                </a:solidFill>
                <a:effectLst/>
                <a:latin typeface="+mn-lt"/>
                <a:ea typeface="+mn-ea"/>
                <a:cs typeface="+mn-cs"/>
              </a:rPr>
              <a:t>, 2016). There has been a recent failure in high profile leadership and this could be due to the global economic downturn in 2008 and followers trust has since been diminishing. Looking at statistics 83% of organisations say it is important to develop leaders at all levels, however only 5% of these businesses have implemented development at all levels. More money each year is spent on leadership development, approximately $50 billion US dollars worldwide. More than any other corporate learning but 71% of companies do not feel that their leaders are able to lead the business into the future (</a:t>
            </a:r>
            <a:r>
              <a:rPr lang="en-GB" sz="1200" kern="1200" dirty="0" err="1">
                <a:solidFill>
                  <a:schemeClr val="tx1"/>
                </a:solidFill>
                <a:effectLst/>
                <a:latin typeface="+mn-lt"/>
                <a:ea typeface="+mn-ea"/>
                <a:cs typeface="+mn-cs"/>
              </a:rPr>
              <a:t>BrandonHall</a:t>
            </a:r>
            <a:r>
              <a:rPr lang="en-GB" sz="1200" kern="1200" dirty="0">
                <a:solidFill>
                  <a:schemeClr val="tx1"/>
                </a:solidFill>
                <a:effectLst/>
                <a:latin typeface="+mn-lt"/>
                <a:ea typeface="+mn-ea"/>
                <a:cs typeface="+mn-cs"/>
              </a:rPr>
              <a:t>, 2015).</a:t>
            </a:r>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3</a:t>
            </a:fld>
            <a:endParaRPr lang="en-GB"/>
          </a:p>
        </p:txBody>
      </p:sp>
    </p:spTree>
    <p:extLst>
      <p:ext uri="{BB962C8B-B14F-4D97-AF65-F5344CB8AC3E}">
        <p14:creationId xmlns:p14="http://schemas.microsoft.com/office/powerpoint/2010/main" val="3146470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 business’s strength comes from it’s people, so invest in them. </a:t>
            </a:r>
            <a:r>
              <a:rPr lang="en-GB" sz="1200" dirty="0" smtClean="0"/>
              <a:t>We</a:t>
            </a:r>
            <a:r>
              <a:rPr lang="en-GB" sz="1200" baseline="0" dirty="0" smtClean="0"/>
              <a:t> are </a:t>
            </a:r>
            <a:r>
              <a:rPr lang="en-GB" sz="1200" dirty="0" smtClean="0"/>
              <a:t>here </a:t>
            </a:r>
            <a:r>
              <a:rPr lang="en-GB" sz="1200" dirty="0"/>
              <a:t>to implement a leadership programme that will benefit not only your business but your people as well. </a:t>
            </a:r>
          </a:p>
          <a:p>
            <a:r>
              <a:rPr lang="en-GB" sz="1200" dirty="0"/>
              <a:t>Development is most effective when implemented at all levels to ensure that a business can succeed.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This </a:t>
            </a:r>
            <a:r>
              <a:rPr lang="en-GB" dirty="0"/>
              <a:t>Leadership Development Programme from UWTSD Consultancy will do just that. </a:t>
            </a:r>
          </a:p>
        </p:txBody>
      </p:sp>
      <p:sp>
        <p:nvSpPr>
          <p:cNvPr id="4" name="Slide Number Placeholder 3"/>
          <p:cNvSpPr>
            <a:spLocks noGrp="1"/>
          </p:cNvSpPr>
          <p:nvPr>
            <p:ph type="sldNum" sz="quarter" idx="10"/>
          </p:nvPr>
        </p:nvSpPr>
        <p:spPr/>
        <p:txBody>
          <a:bodyPr/>
          <a:lstStyle/>
          <a:p>
            <a:fld id="{94A76CEF-977D-48FD-9A66-14F559084C70}" type="slidenum">
              <a:rPr lang="en-GB" smtClean="0"/>
              <a:t>4</a:t>
            </a:fld>
            <a:endParaRPr lang="en-GB"/>
          </a:p>
        </p:txBody>
      </p:sp>
    </p:spTree>
    <p:extLst>
      <p:ext uri="{BB962C8B-B14F-4D97-AF65-F5344CB8AC3E}">
        <p14:creationId xmlns:p14="http://schemas.microsoft.com/office/powerpoint/2010/main" val="2365390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5</a:t>
            </a:fld>
            <a:endParaRPr lang="en-GB"/>
          </a:p>
        </p:txBody>
      </p:sp>
    </p:spTree>
    <p:extLst>
      <p:ext uri="{BB962C8B-B14F-4D97-AF65-F5344CB8AC3E}">
        <p14:creationId xmlns:p14="http://schemas.microsoft.com/office/powerpoint/2010/main" val="38259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There are variety of skills that are vital to being a good leader. These skills help leaders positively interact with their followers. These skills are what employers are looking for in leaders. </a:t>
            </a:r>
            <a:r>
              <a:rPr lang="en-GB" sz="1200" b="0" i="0" kern="1200" dirty="0">
                <a:solidFill>
                  <a:schemeClr val="tx1"/>
                </a:solidFill>
                <a:effectLst/>
                <a:latin typeface="+mn-lt"/>
                <a:ea typeface="+mn-ea"/>
                <a:cs typeface="+mn-cs"/>
              </a:rPr>
              <a:t>Good leaders also often have to manage groups effectively. Leaders also need to be able to make good decisions in support of their strategy delivery, and solve problems</a:t>
            </a:r>
            <a:endParaRPr lang="en-GB" b="0" dirty="0"/>
          </a:p>
        </p:txBody>
      </p:sp>
      <p:sp>
        <p:nvSpPr>
          <p:cNvPr id="4" name="Slide Number Placeholder 3"/>
          <p:cNvSpPr>
            <a:spLocks noGrp="1"/>
          </p:cNvSpPr>
          <p:nvPr>
            <p:ph type="sldNum" sz="quarter" idx="10"/>
          </p:nvPr>
        </p:nvSpPr>
        <p:spPr/>
        <p:txBody>
          <a:bodyPr/>
          <a:lstStyle/>
          <a:p>
            <a:fld id="{94A76CEF-977D-48FD-9A66-14F559084C70}" type="slidenum">
              <a:rPr lang="en-GB" smtClean="0"/>
              <a:t>6</a:t>
            </a:fld>
            <a:endParaRPr lang="en-GB"/>
          </a:p>
        </p:txBody>
      </p:sp>
    </p:spTree>
    <p:extLst>
      <p:ext uri="{BB962C8B-B14F-4D97-AF65-F5344CB8AC3E}">
        <p14:creationId xmlns:p14="http://schemas.microsoft.com/office/powerpoint/2010/main" val="909138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10 main skills that make a great leader, they are:</a:t>
            </a:r>
          </a:p>
          <a:p>
            <a:r>
              <a:rPr lang="en-GB" sz="1200" b="1" i="0" kern="1200" dirty="0">
                <a:solidFill>
                  <a:schemeClr val="tx1"/>
                </a:solidFill>
                <a:effectLst/>
                <a:latin typeface="+mn-lt"/>
                <a:ea typeface="+mn-ea"/>
                <a:cs typeface="+mn-cs"/>
              </a:rPr>
              <a:t>COMMUNICATION </a:t>
            </a:r>
            <a:r>
              <a:rPr lang="en-GB" sz="1200" b="0" i="0" kern="1200" dirty="0">
                <a:solidFill>
                  <a:schemeClr val="tx1"/>
                </a:solidFill>
                <a:effectLst/>
                <a:latin typeface="+mn-lt"/>
                <a:ea typeface="+mn-ea"/>
                <a:cs typeface="+mn-cs"/>
              </a:rPr>
              <a:t>As a leader, you need to be able to clearly and concisely explain to your employees everything from organizational goals to specific tasks.</a:t>
            </a:r>
          </a:p>
          <a:p>
            <a:r>
              <a:rPr lang="en-GB" sz="1200" b="0" i="0" kern="1200" dirty="0">
                <a:solidFill>
                  <a:schemeClr val="tx1"/>
                </a:solidFill>
                <a:effectLst/>
                <a:latin typeface="+mn-lt"/>
                <a:ea typeface="+mn-ea"/>
                <a:cs typeface="+mn-cs"/>
              </a:rPr>
              <a:t>Leaders must master all forms of communication, including one-on-one, departmental, and full-staff conversations, as well as communication via the phone, email, and social media. A large part of communication involves listening. Therefore, leaders should establish a steady flow of communication between themselves and their staff or team members, either through an open-door policy or regular conversations with workers. Leaders should make themselves regularly available to discuss issues and concerns with employees.</a:t>
            </a:r>
          </a:p>
          <a:p>
            <a:r>
              <a:rPr lang="en-GB" sz="1200" b="1" i="0" kern="1200" dirty="0">
                <a:solidFill>
                  <a:schemeClr val="tx1"/>
                </a:solidFill>
                <a:effectLst/>
                <a:latin typeface="+mn-lt"/>
                <a:ea typeface="+mn-ea"/>
                <a:cs typeface="+mn-cs"/>
              </a:rPr>
              <a:t>MOTIVATION</a:t>
            </a:r>
            <a:r>
              <a:rPr lang="en-GB" sz="1200" b="0" i="0" kern="1200" dirty="0">
                <a:solidFill>
                  <a:schemeClr val="tx1"/>
                </a:solidFill>
                <a:effectLst/>
                <a:latin typeface="+mn-lt"/>
                <a:ea typeface="+mn-ea"/>
                <a:cs typeface="+mn-cs"/>
              </a:rPr>
              <a:t> Leaders need to inspire their workers to go the extra mile for their organization; just paying a fair salary to employees is typically not enough inspiration (although it is important too). There are a number of ways to motivate your workers: you may build employee self-esteem through recognition and rewards, or by giving employees new responsibilities to increase their investment in the company. You must learn what motivators work best for your employees or team members to encourage productivity and passion.</a:t>
            </a:r>
          </a:p>
          <a:p>
            <a:r>
              <a:rPr lang="en-GB" sz="1200" b="1" i="0" kern="1200" dirty="0">
                <a:solidFill>
                  <a:schemeClr val="tx1"/>
                </a:solidFill>
                <a:effectLst/>
                <a:latin typeface="+mn-lt"/>
                <a:ea typeface="+mn-ea"/>
                <a:cs typeface="+mn-cs"/>
              </a:rPr>
              <a:t>DELEGATE</a:t>
            </a:r>
            <a:r>
              <a:rPr lang="en-GB" sz="1200" b="0" i="0" kern="1200" dirty="0">
                <a:solidFill>
                  <a:schemeClr val="tx1"/>
                </a:solidFill>
                <a:effectLst/>
                <a:latin typeface="+mn-lt"/>
                <a:ea typeface="+mn-ea"/>
                <a:cs typeface="+mn-cs"/>
              </a:rPr>
              <a:t> Leaders who try to take on too many tasks by themselves will struggle to get anything done. These leaders often fear that delegating tasks is a sign of weakness, when in fact it is a sign of a strong leader. Therefore, you need to identify the skills of each of your employees, and assign duties to each employee based on his or her </a:t>
            </a:r>
            <a:r>
              <a:rPr lang="en-GB" sz="1200" b="0" i="0" u="none" strike="noStrike" kern="1200" dirty="0">
                <a:solidFill>
                  <a:schemeClr val="tx1"/>
                </a:solidFill>
                <a:effectLst/>
                <a:latin typeface="+mn-lt"/>
                <a:ea typeface="+mn-ea"/>
                <a:cs typeface="+mn-cs"/>
                <a:hlinkClick r:id="rId3"/>
              </a:rPr>
              <a:t>skill set</a:t>
            </a:r>
            <a:r>
              <a:rPr lang="en-GB" sz="1200" b="0" i="0" kern="1200" dirty="0">
                <a:solidFill>
                  <a:schemeClr val="tx1"/>
                </a:solidFill>
                <a:effectLst/>
                <a:latin typeface="+mn-lt"/>
                <a:ea typeface="+mn-ea"/>
                <a:cs typeface="+mn-cs"/>
              </a:rPr>
              <a:t>. By delegating tasks to staff members, you can focus on other important tasks.</a:t>
            </a:r>
          </a:p>
          <a:p>
            <a:r>
              <a:rPr lang="en-GB" sz="1200" b="1" i="0" kern="1200" dirty="0">
                <a:solidFill>
                  <a:schemeClr val="tx1"/>
                </a:solidFill>
                <a:effectLst/>
                <a:latin typeface="+mn-lt"/>
                <a:ea typeface="+mn-ea"/>
                <a:cs typeface="+mn-cs"/>
              </a:rPr>
              <a:t>POSITIVITY </a:t>
            </a:r>
            <a:r>
              <a:rPr lang="en-GB" sz="1200" b="0" i="0" kern="1200" dirty="0">
                <a:solidFill>
                  <a:schemeClr val="tx1"/>
                </a:solidFill>
                <a:effectLst/>
                <a:latin typeface="+mn-lt"/>
                <a:ea typeface="+mn-ea"/>
                <a:cs typeface="+mn-cs"/>
              </a:rPr>
              <a:t>A positive attitude can go a long way in an office. You should be able to laugh at yourself when something doesn't go quite as planned; this helps create a happy and healthy work environment, even during busy, stressful periods. Simple acts like asking employees about their holiday plans will develop a positive atmosphere in the office, and raise morale among staff members. If employees feel that they work in a positive environment, they will be more likely to want to be at work, and will therefore be more willing to put in the long hours when needed.</a:t>
            </a:r>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7</a:t>
            </a:fld>
            <a:endParaRPr lang="en-GB"/>
          </a:p>
        </p:txBody>
      </p:sp>
    </p:spTree>
    <p:extLst>
      <p:ext uri="{BB962C8B-B14F-4D97-AF65-F5344CB8AC3E}">
        <p14:creationId xmlns:p14="http://schemas.microsoft.com/office/powerpoint/2010/main" val="2172728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TRUSTWORTHY </a:t>
            </a:r>
            <a:r>
              <a:rPr lang="en-GB" sz="1200" b="0" i="0" kern="1200" dirty="0">
                <a:solidFill>
                  <a:schemeClr val="tx1"/>
                </a:solidFill>
                <a:effectLst/>
                <a:latin typeface="+mn-lt"/>
                <a:ea typeface="+mn-ea"/>
                <a:cs typeface="+mn-cs"/>
              </a:rPr>
              <a:t>Employees need to be able to feel comfortable coming to their leader with questions and concerns. It is important for you to demonstrate your integrity — employees will only trust leaders they respect. By being open and honest, you will encourage the same sort of honesty in your employees.</a:t>
            </a:r>
          </a:p>
          <a:p>
            <a:r>
              <a:rPr lang="en-GB" sz="1200" b="1" i="0" kern="1200" dirty="0">
                <a:solidFill>
                  <a:schemeClr val="tx1"/>
                </a:solidFill>
                <a:effectLst/>
                <a:latin typeface="+mn-lt"/>
                <a:ea typeface="+mn-ea"/>
                <a:cs typeface="+mn-cs"/>
              </a:rPr>
              <a:t>CREATIVITY </a:t>
            </a:r>
            <a:r>
              <a:rPr lang="en-GB" sz="1200" b="0" i="0" kern="1200" dirty="0">
                <a:solidFill>
                  <a:schemeClr val="tx1"/>
                </a:solidFill>
                <a:effectLst/>
                <a:latin typeface="+mn-lt"/>
                <a:ea typeface="+mn-ea"/>
                <a:cs typeface="+mn-cs"/>
              </a:rPr>
              <a:t>As a leader, you have to make a number of decisions that do not have a clear answer; you therefore need to be able to think outside of the box.</a:t>
            </a:r>
          </a:p>
          <a:p>
            <a:r>
              <a:rPr lang="en-GB" sz="1200" b="0" i="0" kern="1200" dirty="0">
                <a:solidFill>
                  <a:schemeClr val="tx1"/>
                </a:solidFill>
                <a:effectLst/>
                <a:latin typeface="+mn-lt"/>
                <a:ea typeface="+mn-ea"/>
                <a:cs typeface="+mn-cs"/>
              </a:rPr>
              <a:t>Learning to try non-traditional solutions, or approaching problems in non-traditional ways, will help you to solve an otherwise unsolvable problem. Most employees will also be impressed and inspired by a leader who doesn't always choose the safe, conventional path. </a:t>
            </a:r>
          </a:p>
          <a:p>
            <a:r>
              <a:rPr lang="en-GB" sz="1200" b="1" i="0" kern="1200" dirty="0">
                <a:solidFill>
                  <a:schemeClr val="tx1"/>
                </a:solidFill>
                <a:effectLst/>
                <a:latin typeface="+mn-lt"/>
                <a:ea typeface="+mn-ea"/>
                <a:cs typeface="+mn-cs"/>
              </a:rPr>
              <a:t>FEEDBACK </a:t>
            </a:r>
            <a:r>
              <a:rPr lang="en-GB" sz="1200" b="0" i="0" kern="1200" dirty="0">
                <a:solidFill>
                  <a:schemeClr val="tx1"/>
                </a:solidFill>
                <a:effectLst/>
                <a:latin typeface="+mn-lt"/>
                <a:ea typeface="+mn-ea"/>
                <a:cs typeface="+mn-cs"/>
              </a:rPr>
              <a:t>Leaders should constantly look for opportunities to deliver useful information to team members about their performance. However, there is a fine line between offering employees advice and assistance, and micromanaging. By teaching employees how to improve their work and make their own decisions, you will feel more confident delegating tasks to your staff.</a:t>
            </a:r>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8</a:t>
            </a:fld>
            <a:endParaRPr lang="en-GB"/>
          </a:p>
        </p:txBody>
      </p:sp>
    </p:spTree>
    <p:extLst>
      <p:ext uri="{BB962C8B-B14F-4D97-AF65-F5344CB8AC3E}">
        <p14:creationId xmlns:p14="http://schemas.microsoft.com/office/powerpoint/2010/main" val="2923463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RESPONSIBILIITY </a:t>
            </a:r>
            <a:r>
              <a:rPr lang="en-GB" sz="1200" b="0" i="0" kern="1200" dirty="0">
                <a:solidFill>
                  <a:schemeClr val="tx1"/>
                </a:solidFill>
                <a:effectLst/>
                <a:latin typeface="+mn-lt"/>
                <a:ea typeface="+mn-ea"/>
                <a:cs typeface="+mn-cs"/>
              </a:rPr>
              <a:t>A leader is responsible for both the successes and failures of his or her team. Therefore, you need to be willing to accept blame when something does not go correctly. If your employees see their leader pointing fingers and blaming others, they will lose respect for you. Accept mistakes and failures, and then devise clear solutions for improvement.</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COMMITMENT </a:t>
            </a:r>
            <a:r>
              <a:rPr lang="en-GB" sz="1200" b="0" i="0" kern="1200" dirty="0">
                <a:solidFill>
                  <a:schemeClr val="tx1"/>
                </a:solidFill>
                <a:effectLst/>
                <a:latin typeface="+mn-lt"/>
                <a:ea typeface="+mn-ea"/>
                <a:cs typeface="+mn-cs"/>
              </a:rPr>
              <a:t>It is important for leaders to follow through with what they agree to do. You should be willing to put in the extra hours to complete an assignment; employees will see this commitment and follow your example. Similarly, when you promise your staff a reward, such as an office party, you should always follow through. A leader cannot expect employees to commit to their job and their tasks if he or she cannot do the same.</a:t>
            </a:r>
          </a:p>
          <a:p>
            <a:r>
              <a:rPr lang="en-GB" sz="1200" b="1" i="0" kern="1200" dirty="0">
                <a:solidFill>
                  <a:schemeClr val="tx1"/>
                </a:solidFill>
                <a:effectLst/>
                <a:latin typeface="+mn-lt"/>
                <a:ea typeface="+mn-ea"/>
                <a:cs typeface="+mn-cs"/>
              </a:rPr>
              <a:t>FLEXIBILITY </a:t>
            </a:r>
            <a:r>
              <a:rPr lang="en-GB" sz="1200" b="0" i="0" kern="1200" dirty="0">
                <a:solidFill>
                  <a:schemeClr val="tx1"/>
                </a:solidFill>
                <a:effectLst/>
                <a:latin typeface="+mn-lt"/>
                <a:ea typeface="+mn-ea"/>
                <a:cs typeface="+mn-cs"/>
              </a:rPr>
              <a:t>Mishaps and last-minute changes always occur at work. Leaders need to be flexible, accepting whatever changes come their way. Employees will appreciate your ability to accept changes in stride and creatively problem-solve.</a:t>
            </a:r>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9</a:t>
            </a:fld>
            <a:endParaRPr lang="en-GB"/>
          </a:p>
        </p:txBody>
      </p:sp>
    </p:spTree>
    <p:extLst>
      <p:ext uri="{BB962C8B-B14F-4D97-AF65-F5344CB8AC3E}">
        <p14:creationId xmlns:p14="http://schemas.microsoft.com/office/powerpoint/2010/main" val="3375190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Consultancy don’t just look at your employees in their current job, but we envision a future for them. We look at the path they could take to become leaders within your business. As previously mentioned, 83% of organisations say it is important to develop leaders at all levels. And employees want careers, not just a job. It solidifies the future for them in the business, therefore motivating employees to do better, continuing their development. We are here to develop the skills with not only in class learning, but real-life leadership in the work-place. We are here to nurture future leaders. We are not looking to just develop the dominant personalities within your company, but everyone who has the potential to be </a:t>
            </a:r>
            <a:r>
              <a:rPr lang="en-GB" dirty="0" smtClean="0"/>
              <a:t>an </a:t>
            </a:r>
            <a:r>
              <a:rPr lang="en-GB" dirty="0"/>
              <a:t>efficient and effective leader. Q</a:t>
            </a:r>
            <a:r>
              <a:rPr lang="en-GB" sz="1200" b="0" i="0" kern="1200" dirty="0">
                <a:solidFill>
                  <a:schemeClr val="tx1"/>
                </a:solidFill>
                <a:effectLst/>
                <a:latin typeface="+mn-lt"/>
                <a:ea typeface="+mn-ea"/>
                <a:cs typeface="+mn-cs"/>
              </a:rPr>
              <a:t>uality leadership is a combination of the right qualities and the right training.</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10</a:t>
            </a:fld>
            <a:endParaRPr lang="en-GB"/>
          </a:p>
        </p:txBody>
      </p:sp>
    </p:spTree>
    <p:extLst>
      <p:ext uri="{BB962C8B-B14F-4D97-AF65-F5344CB8AC3E}">
        <p14:creationId xmlns:p14="http://schemas.microsoft.com/office/powerpoint/2010/main" val="3480008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Leadership Development Programme from UWTSD is one of the top emerging leadership programmes to date. Our Development Programme looks at developing leadership at all levels. Developing leaders isn’t just about being in the classroom, it about on the job experience too</a:t>
            </a:r>
            <a:r>
              <a:rPr lang="en-GB" dirty="0" smtClean="0"/>
              <a:t>. We used the 70/20/10 method when developing</a:t>
            </a:r>
            <a:r>
              <a:rPr lang="en-GB" baseline="0" dirty="0" smtClean="0"/>
              <a:t> this programme. </a:t>
            </a:r>
            <a:r>
              <a:rPr lang="en-GB" sz="1200" dirty="0" smtClean="0"/>
              <a:t>70</a:t>
            </a:r>
            <a:r>
              <a:rPr lang="en-GB" sz="1200" dirty="0"/>
              <a:t>% of the programme is on the job training. </a:t>
            </a:r>
            <a:r>
              <a:rPr lang="en-GB" dirty="0"/>
              <a:t>Putting people in a classroom and expecting them to be a great leader is futile. They need to be able to able to implement what they have learned in real-life situations in order to be an effective and successful leader. It will give employees </a:t>
            </a:r>
            <a:r>
              <a:rPr lang="en-GB" dirty="0" smtClean="0"/>
              <a:t>the chance to </a:t>
            </a:r>
            <a:r>
              <a:rPr lang="en-GB" dirty="0"/>
              <a:t>take on more responsibility in their job roles and have more of an opportunity to develop the skills in the workplace. It will allow them to learn what type of leadership would be more suited to them as well as which is the most effective for </a:t>
            </a:r>
            <a:r>
              <a:rPr lang="en-GB" dirty="0" smtClean="0"/>
              <a:t>your </a:t>
            </a:r>
            <a:r>
              <a:rPr lang="en-GB" dirty="0"/>
              <a:t>workforce. </a:t>
            </a:r>
          </a:p>
        </p:txBody>
      </p:sp>
      <p:sp>
        <p:nvSpPr>
          <p:cNvPr id="4" name="Slide Number Placeholder 3"/>
          <p:cNvSpPr>
            <a:spLocks noGrp="1"/>
          </p:cNvSpPr>
          <p:nvPr>
            <p:ph type="sldNum" sz="quarter" idx="10"/>
          </p:nvPr>
        </p:nvSpPr>
        <p:spPr/>
        <p:txBody>
          <a:bodyPr/>
          <a:lstStyle/>
          <a:p>
            <a:fld id="{94A76CEF-977D-48FD-9A66-14F559084C70}" type="slidenum">
              <a:rPr lang="en-GB" smtClean="0"/>
              <a:t>11</a:t>
            </a:fld>
            <a:endParaRPr lang="en-GB"/>
          </a:p>
        </p:txBody>
      </p:sp>
    </p:spTree>
    <p:extLst>
      <p:ext uri="{BB962C8B-B14F-4D97-AF65-F5344CB8AC3E}">
        <p14:creationId xmlns:p14="http://schemas.microsoft.com/office/powerpoint/2010/main" val="2887929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programme also involves a mentoring scheme involving employees peers and colleagues from all levels within the organisation. Mentoring also helps bridge the gap between different levels within the organisation. This mentorship programme will aid the developing skills required of leaders. The mentorship will pair employees with staff in leadership roles. It will show employees what it takes to be an effective leader. This will make up 20% of our leadership and development programme.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final 10% of our Leadership Development programme is made up of classroom learning. We have links with the CIPD for Leadership and Management training. It will teach your employees how to develop the skills needed of a good leader. Classroom training will involve workshops with Management Consultants and Coaches on how to further develop these skills, including how to think outside of the box, learning effective problem solving and also communication techniques for your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team of coaches includes experienced and supportive coach, Kevin Watson, a facilitator with experience of leadership in a variety of sectors. </a:t>
            </a:r>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12</a:t>
            </a:fld>
            <a:endParaRPr lang="en-GB"/>
          </a:p>
        </p:txBody>
      </p:sp>
    </p:spTree>
    <p:extLst>
      <p:ext uri="{BB962C8B-B14F-4D97-AF65-F5344CB8AC3E}">
        <p14:creationId xmlns:p14="http://schemas.microsoft.com/office/powerpoint/2010/main" val="2954335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brief diagram of UWTSD Consultancy’s Leadership Development Programme. </a:t>
            </a:r>
          </a:p>
        </p:txBody>
      </p:sp>
      <p:sp>
        <p:nvSpPr>
          <p:cNvPr id="4" name="Slide Number Placeholder 3"/>
          <p:cNvSpPr>
            <a:spLocks noGrp="1"/>
          </p:cNvSpPr>
          <p:nvPr>
            <p:ph type="sldNum" sz="quarter" idx="10"/>
          </p:nvPr>
        </p:nvSpPr>
        <p:spPr/>
        <p:txBody>
          <a:bodyPr/>
          <a:lstStyle/>
          <a:p>
            <a:fld id="{94A76CEF-977D-48FD-9A66-14F559084C70}" type="slidenum">
              <a:rPr lang="en-GB" smtClean="0"/>
              <a:t>13</a:t>
            </a:fld>
            <a:endParaRPr lang="en-GB"/>
          </a:p>
        </p:txBody>
      </p:sp>
    </p:spTree>
    <p:extLst>
      <p:ext uri="{BB962C8B-B14F-4D97-AF65-F5344CB8AC3E}">
        <p14:creationId xmlns:p14="http://schemas.microsoft.com/office/powerpoint/2010/main" val="4015877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are the benefits of you implementing this new, emerging development programme? First and foremost your employees will be motivated in their work place. They will have a sense of belonging if that know that their employers care about their development. Therefore, increasing the business’s productivity. Leadership training will also help your business retain more employees, as 75% of people voluntarily leaving their jobs are quitting because of their bosses not their job. The employees will leave ineffective leaders. This programme in turn reduces the recruitment costs that would otherwise arise. This programme will increase employee engagement. It will show </a:t>
            </a:r>
            <a:r>
              <a:rPr lang="en-GB" sz="1200" b="0" i="0" kern="1200" dirty="0">
                <a:solidFill>
                  <a:schemeClr val="tx1"/>
                </a:solidFill>
                <a:effectLst/>
                <a:latin typeface="+mn-lt"/>
                <a:ea typeface="+mn-ea"/>
                <a:cs typeface="+mn-cs"/>
              </a:rPr>
              <a:t>how staff are progressing in their roles, receiving praise when it is well-earned and constructive feedback as necessary. In fact, 43% of highly engaged employees receive feedback at least once a week compared to only 18% of those with low engagement. Giving feedback is a skill of successful leaders. Through leadership training, you can teach effective ways to give feedback to motivate and increase the skill level of your people. Last, but absolutely not least: Leadership training can result in better decision-making. How? Because leaders functioning at a high level of emotional intelligence have the perspective to make informed, intelligent business decisions. For that reason alone, you can consider your leadership training investment returned.</a:t>
            </a:r>
            <a:endParaRPr lang="en-GB" dirty="0"/>
          </a:p>
          <a:p>
            <a:endParaRPr lang="en-GB" dirty="0"/>
          </a:p>
        </p:txBody>
      </p:sp>
      <p:sp>
        <p:nvSpPr>
          <p:cNvPr id="4" name="Slide Number Placeholder 3"/>
          <p:cNvSpPr>
            <a:spLocks noGrp="1"/>
          </p:cNvSpPr>
          <p:nvPr>
            <p:ph type="sldNum" sz="quarter" idx="10"/>
          </p:nvPr>
        </p:nvSpPr>
        <p:spPr/>
        <p:txBody>
          <a:bodyPr/>
          <a:lstStyle/>
          <a:p>
            <a:fld id="{94A76CEF-977D-48FD-9A66-14F559084C70}" type="slidenum">
              <a:rPr lang="en-GB" smtClean="0"/>
              <a:t>14</a:t>
            </a:fld>
            <a:endParaRPr lang="en-GB"/>
          </a:p>
        </p:txBody>
      </p:sp>
    </p:spTree>
    <p:extLst>
      <p:ext uri="{BB962C8B-B14F-4D97-AF65-F5344CB8AC3E}">
        <p14:creationId xmlns:p14="http://schemas.microsoft.com/office/powerpoint/2010/main" val="3462752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a:t>You’ve heard about the programme, and the skills leaders need. You’ve heard about how our programme will develop these skills and the benefit of this programme to your company. </a:t>
            </a:r>
            <a:r>
              <a:rPr lang="en-GB" dirty="0"/>
              <a:t>And this is the part where I sell myself to you and why I am right for the job. I have analysed and identified what leadership is during my time working towards my BA Hons in Business Management. I have also worked in a variety of sectors. I have seen first hand the effects an effective or ineffective leader can have, not only on the workplace but also the development of leaders in the workplace.</a:t>
            </a:r>
          </a:p>
        </p:txBody>
      </p:sp>
      <p:sp>
        <p:nvSpPr>
          <p:cNvPr id="4" name="Slide Number Placeholder 3"/>
          <p:cNvSpPr>
            <a:spLocks noGrp="1"/>
          </p:cNvSpPr>
          <p:nvPr>
            <p:ph type="sldNum" sz="quarter" idx="10"/>
          </p:nvPr>
        </p:nvSpPr>
        <p:spPr/>
        <p:txBody>
          <a:bodyPr/>
          <a:lstStyle/>
          <a:p>
            <a:fld id="{94A76CEF-977D-48FD-9A66-14F559084C70}" type="slidenum">
              <a:rPr lang="en-GB" smtClean="0"/>
              <a:t>15</a:t>
            </a:fld>
            <a:endParaRPr lang="en-GB"/>
          </a:p>
        </p:txBody>
      </p:sp>
    </p:spTree>
    <p:extLst>
      <p:ext uri="{BB962C8B-B14F-4D97-AF65-F5344CB8AC3E}">
        <p14:creationId xmlns:p14="http://schemas.microsoft.com/office/powerpoint/2010/main" val="4463372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anybody have any questions?</a:t>
            </a:r>
          </a:p>
          <a:p>
            <a:r>
              <a:rPr lang="en-GB" dirty="0"/>
              <a:t>Thank you for listening and I look forward to hearing from you.</a:t>
            </a:r>
          </a:p>
        </p:txBody>
      </p:sp>
      <p:sp>
        <p:nvSpPr>
          <p:cNvPr id="4" name="Slide Number Placeholder 3"/>
          <p:cNvSpPr>
            <a:spLocks noGrp="1"/>
          </p:cNvSpPr>
          <p:nvPr>
            <p:ph type="sldNum" sz="quarter" idx="10"/>
          </p:nvPr>
        </p:nvSpPr>
        <p:spPr/>
        <p:txBody>
          <a:bodyPr/>
          <a:lstStyle/>
          <a:p>
            <a:fld id="{94A76CEF-977D-48FD-9A66-14F559084C70}" type="slidenum">
              <a:rPr lang="en-GB" smtClean="0"/>
              <a:t>16</a:t>
            </a:fld>
            <a:endParaRPr lang="en-GB"/>
          </a:p>
        </p:txBody>
      </p:sp>
    </p:spTree>
    <p:extLst>
      <p:ext uri="{BB962C8B-B14F-4D97-AF65-F5344CB8AC3E}">
        <p14:creationId xmlns:p14="http://schemas.microsoft.com/office/powerpoint/2010/main" val="3715727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1030945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781088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3691657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3AF94C-3D12-4ED5-A2C7-ABF2115DB751}"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120840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3AF94C-3D12-4ED5-A2C7-ABF2115DB751}" type="datetimeFigureOut">
              <a:rPr lang="en-GB" smtClean="0"/>
              <a:t>23/04/2018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2534512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3AF94C-3D12-4ED5-A2C7-ABF2115DB751}" type="datetimeFigureOut">
              <a:rPr lang="en-GB" smtClean="0"/>
              <a:t>23/04/2018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60836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3AF94C-3D12-4ED5-A2C7-ABF2115DB751}" type="datetimeFigureOut">
              <a:rPr lang="en-GB" smtClean="0"/>
              <a:t>23/04/2018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952431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3AF94C-3D12-4ED5-A2C7-ABF2115DB751}"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287313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3AF94C-3D12-4ED5-A2C7-ABF2115DB751}"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2065724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115030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32826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20528686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8572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2801539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86740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3AF94C-3D12-4ED5-A2C7-ABF2115DB751}"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1FF61E-0500-4971-A9B5-5A6EDE0A4027}" type="slidenum">
              <a:rPr lang="en-GB" smtClean="0"/>
              <a:t>‹#›</a:t>
            </a:fld>
            <a:endParaRPr lang="en-GB"/>
          </a:p>
        </p:txBody>
      </p:sp>
    </p:spTree>
    <p:extLst>
      <p:ext uri="{BB962C8B-B14F-4D97-AF65-F5344CB8AC3E}">
        <p14:creationId xmlns:p14="http://schemas.microsoft.com/office/powerpoint/2010/main" val="2029108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3AF94C-3D12-4ED5-A2C7-ABF2115DB751}" type="datetimeFigureOut">
              <a:rPr lang="en-GB" smtClean="0"/>
              <a:t>23/04/2018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71FF61E-0500-4971-A9B5-5A6EDE0A4027}" type="slidenum">
              <a:rPr lang="en-GB" smtClean="0"/>
              <a:t>‹#›</a:t>
            </a:fld>
            <a:endParaRPr lang="en-GB"/>
          </a:p>
        </p:txBody>
      </p:sp>
    </p:spTree>
    <p:extLst>
      <p:ext uri="{BB962C8B-B14F-4D97-AF65-F5344CB8AC3E}">
        <p14:creationId xmlns:p14="http://schemas.microsoft.com/office/powerpoint/2010/main" val="366811894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skillsyouneed.com/leadership-skills.html" TargetMode="External"/><Relationship Id="rId3" Type="http://schemas.openxmlformats.org/officeDocument/2006/relationships/hyperlink" Target="http://news.pg.com/blog/leadership/ceo-mag" TargetMode="External"/><Relationship Id="rId7" Type="http://schemas.openxmlformats.org/officeDocument/2006/relationships/hyperlink" Target="https://www.thebalancecareers.com/top-leadership-skills-2063782" TargetMode="External"/><Relationship Id="rId2" Type="http://schemas.openxmlformats.org/officeDocument/2006/relationships/hyperlink" Target="https://us.pg.com/who-we-are/our-approach/leadership-development" TargetMode="External"/><Relationship Id="rId1" Type="http://schemas.openxmlformats.org/officeDocument/2006/relationships/slideLayout" Target="../slideLayouts/slideLayout2.xml"/><Relationship Id="rId6" Type="http://schemas.openxmlformats.org/officeDocument/2006/relationships/hyperlink" Target="https://www.pgcareers.com/leadership-development" TargetMode="External"/><Relationship Id="rId5" Type="http://schemas.openxmlformats.org/officeDocument/2006/relationships/hyperlink" Target="https://www.glassdoor.co.uk/Reviews/Employee-Review-Procter-and-Gamble-RVW4145233.htm" TargetMode="External"/><Relationship Id="rId10" Type="http://schemas.openxmlformats.org/officeDocument/2006/relationships/hyperlink" Target="https://www.emeraldinsight.com/doi/full/10.1108/ICT.03746caa.003" TargetMode="External"/><Relationship Id="rId4" Type="http://schemas.openxmlformats.org/officeDocument/2006/relationships/hyperlink" Target="http://www.harvardbusiness.org/virtual-seminars/evolving-executive-learning-procter-gamble-company" TargetMode="External"/><Relationship Id="rId9" Type="http://schemas.openxmlformats.org/officeDocument/2006/relationships/hyperlink" Target="https://elearningindustry.com/6-big-benefits-of-leadership-trai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7954E8D1-7BD4-4C3F-8E18-1A683DFFAF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6095998" y="1924043"/>
            <a:ext cx="3280613" cy="3280613"/>
          </a:xfrm>
          <a:prstGeom prst="rect">
            <a:avLst/>
          </a:prstGeom>
        </p:spPr>
      </p:pic>
      <p:sp>
        <p:nvSpPr>
          <p:cNvPr id="2" name="Title 1">
            <a:extLst>
              <a:ext uri="{FF2B5EF4-FFF2-40B4-BE49-F238E27FC236}">
                <a16:creationId xmlns:a16="http://schemas.microsoft.com/office/drawing/2014/main" id="{A23E1C87-D494-433A-9AD7-5725B4286784}"/>
              </a:ext>
            </a:extLst>
          </p:cNvPr>
          <p:cNvSpPr>
            <a:spLocks noGrp="1"/>
          </p:cNvSpPr>
          <p:nvPr>
            <p:ph type="ctrTitle"/>
          </p:nvPr>
        </p:nvSpPr>
        <p:spPr>
          <a:xfrm>
            <a:off x="1507067" y="1578133"/>
            <a:ext cx="4335468" cy="2875534"/>
          </a:xfrm>
        </p:spPr>
        <p:txBody>
          <a:bodyPr>
            <a:normAutofit/>
          </a:bodyPr>
          <a:lstStyle/>
          <a:p>
            <a:pPr>
              <a:lnSpc>
                <a:spcPct val="90000"/>
              </a:lnSpc>
            </a:pPr>
            <a:r>
              <a:rPr lang="en-GB" sz="5000"/>
              <a:t>Leadership and Development Programme</a:t>
            </a:r>
          </a:p>
        </p:txBody>
      </p:sp>
      <p:sp>
        <p:nvSpPr>
          <p:cNvPr id="3" name="Subtitle 2">
            <a:extLst>
              <a:ext uri="{FF2B5EF4-FFF2-40B4-BE49-F238E27FC236}">
                <a16:creationId xmlns:a16="http://schemas.microsoft.com/office/drawing/2014/main" id="{559E5D4A-C4E1-4A41-BC87-1545E6A3A1D0}"/>
              </a:ext>
            </a:extLst>
          </p:cNvPr>
          <p:cNvSpPr>
            <a:spLocks noGrp="1"/>
          </p:cNvSpPr>
          <p:nvPr>
            <p:ph type="subTitle" idx="1"/>
          </p:nvPr>
        </p:nvSpPr>
        <p:spPr>
          <a:xfrm>
            <a:off x="1507067" y="4453667"/>
            <a:ext cx="4335468" cy="1096899"/>
          </a:xfrm>
        </p:spPr>
        <p:txBody>
          <a:bodyPr>
            <a:normAutofit/>
          </a:bodyPr>
          <a:lstStyle/>
          <a:p>
            <a:pPr>
              <a:lnSpc>
                <a:spcPct val="90000"/>
              </a:lnSpc>
            </a:pPr>
            <a:r>
              <a:rPr lang="en-GB" dirty="0"/>
              <a:t>By Paige Terry</a:t>
            </a:r>
            <a:endParaRPr lang="en-GB"/>
          </a:p>
          <a:p>
            <a:pPr>
              <a:lnSpc>
                <a:spcPct val="90000"/>
              </a:lnSpc>
            </a:pPr>
            <a:r>
              <a:rPr lang="en-GB" dirty="0"/>
              <a:t>Assignment 2</a:t>
            </a:r>
            <a:endParaRPr lang="en-GB"/>
          </a:p>
          <a:p>
            <a:pPr>
              <a:lnSpc>
                <a:spcPct val="90000"/>
              </a:lnSpc>
            </a:pPr>
            <a:r>
              <a:rPr lang="en-GB" dirty="0"/>
              <a:t>SBUS6114 </a:t>
            </a:r>
            <a:endParaRPr lang="en-GB"/>
          </a:p>
        </p:txBody>
      </p:sp>
    </p:spTree>
    <p:extLst>
      <p:ext uri="{BB962C8B-B14F-4D97-AF65-F5344CB8AC3E}">
        <p14:creationId xmlns:p14="http://schemas.microsoft.com/office/powerpoint/2010/main" val="21470078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8460BD8-AE3F-4AC9-9D0B-717052AA5D3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4420CFE-F482-466E-9E1E-C78513C0B85D}"/>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331032B-BD21-4BDA-920C-12E358052567}"/>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E7514DA3-59E7-409E-8A3B-AD097F6E5644}"/>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B9A2A6-3BE4-4599-9364-F71C5BFD61F8}"/>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4FD744C6-4ED8-4BC9-BF68-6BDF701C5DB4}"/>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92C5BAD-C911-4F8F-A1C5-470268BE668B}"/>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133D0C8-4EC4-424F-8E70-0482D5B1B653}"/>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B1532A0-F4B3-4DE8-B18F-740CAAD25AC4}"/>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EFDD162-BBBA-4062-8BBF-53DBA1091374}"/>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CFC9E65-3E19-4483-B952-25D29683CA56}"/>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2" name="Rectangle 21">
            <a:extLst>
              <a:ext uri="{FF2B5EF4-FFF2-40B4-BE49-F238E27FC236}">
                <a16:creationId xmlns:a16="http://schemas.microsoft.com/office/drawing/2014/main" id="{DD6BC9EB-F181-48AB-BCA2-3D1DB20D2D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D33AAA80-39DC-4020-9BFF-0718F35C766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177F295-741F-4EFF-B0CA-BE69295ADA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8" name="Straight Connector 27">
            <a:extLst>
              <a:ext uri="{FF2B5EF4-FFF2-40B4-BE49-F238E27FC236}">
                <a16:creationId xmlns:a16="http://schemas.microsoft.com/office/drawing/2014/main" id="{C9C5D90B-7EE3-4D26-AB7D-A5A3A6E1120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7899E178-80CE-4C94-B7CE-CE413CE5813A}"/>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sz="5400" dirty="0"/>
              <a:t>“Management is doing things right; leadership is doing the right things.” </a:t>
            </a:r>
          </a:p>
        </p:txBody>
      </p:sp>
      <p:sp>
        <p:nvSpPr>
          <p:cNvPr id="5" name="Text Placeholder 4">
            <a:extLst>
              <a:ext uri="{FF2B5EF4-FFF2-40B4-BE49-F238E27FC236}">
                <a16:creationId xmlns:a16="http://schemas.microsoft.com/office/drawing/2014/main" id="{1B42C97B-CFB3-400B-9AC1-F9B27E3BA276}"/>
              </a:ext>
            </a:extLst>
          </p:cNvPr>
          <p:cNvSpPr>
            <a:spLocks noGrp="1"/>
          </p:cNvSpPr>
          <p:nvPr>
            <p:ph type="body" idx="1"/>
          </p:nvPr>
        </p:nvSpPr>
        <p:spPr>
          <a:xfrm>
            <a:off x="7871971" y="999460"/>
            <a:ext cx="3123620" cy="4479852"/>
          </a:xfrm>
        </p:spPr>
        <p:txBody>
          <a:bodyPr vert="horz" lIns="91440" tIns="45720" rIns="91440" bIns="45720" rtlCol="0" anchor="ctr">
            <a:normAutofit/>
          </a:bodyPr>
          <a:lstStyle/>
          <a:p>
            <a:r>
              <a:rPr lang="en-US" sz="1800"/>
              <a:t>- Peter Drucker</a:t>
            </a:r>
          </a:p>
        </p:txBody>
      </p:sp>
    </p:spTree>
    <p:extLst>
      <p:ext uri="{BB962C8B-B14F-4D97-AF65-F5344CB8AC3E}">
        <p14:creationId xmlns:p14="http://schemas.microsoft.com/office/powerpoint/2010/main" val="4640440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B5F7E3B-C5F1-40E0-A491-558BAFBC112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D327B5E-E176-4449-BAED-ECAEEA8E2751}"/>
              </a:ext>
            </a:extLst>
          </p:cNvPr>
          <p:cNvSpPr>
            <a:spLocks noGrp="1"/>
          </p:cNvSpPr>
          <p:nvPr>
            <p:ph type="title"/>
          </p:nvPr>
        </p:nvSpPr>
        <p:spPr>
          <a:xfrm>
            <a:off x="643467" y="816638"/>
            <a:ext cx="3367359" cy="5224724"/>
          </a:xfrm>
        </p:spPr>
        <p:txBody>
          <a:bodyPr anchor="ctr">
            <a:normAutofit/>
          </a:bodyPr>
          <a:lstStyle/>
          <a:p>
            <a:r>
              <a:rPr lang="en-GB" dirty="0"/>
              <a:t>Leadership Development – The Facts</a:t>
            </a:r>
          </a:p>
        </p:txBody>
      </p:sp>
      <p:sp>
        <p:nvSpPr>
          <p:cNvPr id="18" name="Content Placeholder 4">
            <a:extLst>
              <a:ext uri="{FF2B5EF4-FFF2-40B4-BE49-F238E27FC236}">
                <a16:creationId xmlns:a16="http://schemas.microsoft.com/office/drawing/2014/main" id="{D45431C6-8524-4A5F-ADA1-1947582CBCE7}"/>
              </a:ext>
            </a:extLst>
          </p:cNvPr>
          <p:cNvSpPr>
            <a:spLocks noGrp="1"/>
          </p:cNvSpPr>
          <p:nvPr>
            <p:ph idx="1"/>
          </p:nvPr>
        </p:nvSpPr>
        <p:spPr>
          <a:xfrm>
            <a:off x="4654295" y="816638"/>
            <a:ext cx="4619706" cy="5224724"/>
          </a:xfrm>
        </p:spPr>
        <p:txBody>
          <a:bodyPr anchor="ctr">
            <a:normAutofit/>
          </a:bodyPr>
          <a:lstStyle/>
          <a:p>
            <a:r>
              <a:rPr lang="en-GB" dirty="0"/>
              <a:t>Less than 40% of organisations rate their leadership as excellent.</a:t>
            </a:r>
          </a:p>
          <a:p>
            <a:r>
              <a:rPr lang="en-GB" dirty="0"/>
              <a:t>The economic downturn in 2008 has caused a recent failure in high profile leadership.</a:t>
            </a:r>
          </a:p>
          <a:p>
            <a:r>
              <a:rPr lang="en-GB" dirty="0"/>
              <a:t>83% of organisations say it is important to develop leaders at all levels. </a:t>
            </a:r>
          </a:p>
          <a:p>
            <a:r>
              <a:rPr lang="en-GB" dirty="0"/>
              <a:t>Only 5% of these businesses have actually implemented development at all levels. </a:t>
            </a:r>
          </a:p>
          <a:p>
            <a:r>
              <a:rPr lang="en-GB" dirty="0"/>
              <a:t>Approximately US$50 billion is spent worldwide on leadership development.</a:t>
            </a:r>
          </a:p>
        </p:txBody>
      </p:sp>
    </p:spTree>
    <p:extLst>
      <p:ext uri="{BB962C8B-B14F-4D97-AF65-F5344CB8AC3E}">
        <p14:creationId xmlns:p14="http://schemas.microsoft.com/office/powerpoint/2010/main" val="10272739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6F7C0335-58CF-465A-B9DE-C46D15EAB9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5214341" y="2159331"/>
            <a:ext cx="3750581" cy="3750581"/>
          </a:xfrm>
          <a:prstGeom prst="rect">
            <a:avLst/>
          </a:prstGeom>
        </p:spPr>
      </p:pic>
      <p:sp>
        <p:nvSpPr>
          <p:cNvPr id="2" name="Title 1">
            <a:extLst>
              <a:ext uri="{FF2B5EF4-FFF2-40B4-BE49-F238E27FC236}">
                <a16:creationId xmlns:a16="http://schemas.microsoft.com/office/drawing/2014/main" id="{976164A8-1087-40FE-AD82-4C6BBA4F46C6}"/>
              </a:ext>
            </a:extLst>
          </p:cNvPr>
          <p:cNvSpPr>
            <a:spLocks noGrp="1"/>
          </p:cNvSpPr>
          <p:nvPr>
            <p:ph type="title"/>
          </p:nvPr>
        </p:nvSpPr>
        <p:spPr>
          <a:xfrm>
            <a:off x="677334" y="609600"/>
            <a:ext cx="8596668" cy="1320800"/>
          </a:xfrm>
        </p:spPr>
        <p:txBody>
          <a:bodyPr anchor="t">
            <a:normAutofit/>
          </a:bodyPr>
          <a:lstStyle/>
          <a:p>
            <a:r>
              <a:rPr lang="en-GB" dirty="0"/>
              <a:t>Why can </a:t>
            </a:r>
            <a:r>
              <a:rPr lang="en-GB" dirty="0" smtClean="0"/>
              <a:t>we </a:t>
            </a:r>
            <a:r>
              <a:rPr lang="en-GB" dirty="0"/>
              <a:t>do for you?</a:t>
            </a:r>
          </a:p>
        </p:txBody>
      </p:sp>
      <p:sp>
        <p:nvSpPr>
          <p:cNvPr id="3" name="Content Placeholder 2">
            <a:extLst>
              <a:ext uri="{FF2B5EF4-FFF2-40B4-BE49-F238E27FC236}">
                <a16:creationId xmlns:a16="http://schemas.microsoft.com/office/drawing/2014/main" id="{C787AD31-FFAC-4ED8-81D9-C2A65DD800BE}"/>
              </a:ext>
            </a:extLst>
          </p:cNvPr>
          <p:cNvSpPr>
            <a:spLocks noGrp="1"/>
          </p:cNvSpPr>
          <p:nvPr>
            <p:ph idx="1"/>
          </p:nvPr>
        </p:nvSpPr>
        <p:spPr>
          <a:xfrm>
            <a:off x="677334" y="2160589"/>
            <a:ext cx="3957349" cy="3749323"/>
          </a:xfrm>
        </p:spPr>
        <p:txBody>
          <a:bodyPr>
            <a:normAutofit/>
          </a:bodyPr>
          <a:lstStyle/>
          <a:p>
            <a:pPr>
              <a:lnSpc>
                <a:spcPct val="90000"/>
              </a:lnSpc>
            </a:pPr>
            <a:r>
              <a:rPr lang="en-GB" dirty="0"/>
              <a:t>A business’s strength comes from </a:t>
            </a:r>
            <a:r>
              <a:rPr lang="en-GB" dirty="0" smtClean="0"/>
              <a:t>its </a:t>
            </a:r>
            <a:r>
              <a:rPr lang="en-GB" dirty="0"/>
              <a:t>people, so invest in them.</a:t>
            </a:r>
          </a:p>
          <a:p>
            <a:pPr>
              <a:lnSpc>
                <a:spcPct val="90000"/>
              </a:lnSpc>
            </a:pPr>
            <a:r>
              <a:rPr lang="en-GB" dirty="0" smtClean="0"/>
              <a:t>We are </a:t>
            </a:r>
            <a:r>
              <a:rPr lang="en-GB" dirty="0"/>
              <a:t>here to implement a leadership programme that will benefit not only your business but your people as well. </a:t>
            </a:r>
          </a:p>
          <a:p>
            <a:pPr>
              <a:lnSpc>
                <a:spcPct val="90000"/>
              </a:lnSpc>
            </a:pPr>
            <a:r>
              <a:rPr lang="en-GB" dirty="0"/>
              <a:t>Development is most effective when implemented at all levels to ensure that a business can succeed. </a:t>
            </a:r>
          </a:p>
          <a:p>
            <a:pPr>
              <a:lnSpc>
                <a:spcPct val="90000"/>
              </a:lnSpc>
            </a:pPr>
            <a:r>
              <a:rPr lang="en-GB" dirty="0"/>
              <a:t>This Leadership Development Programme from UWTSD Consultancy will do just that.</a:t>
            </a:r>
          </a:p>
        </p:txBody>
      </p:sp>
    </p:spTree>
    <p:extLst>
      <p:ext uri="{BB962C8B-B14F-4D97-AF65-F5344CB8AC3E}">
        <p14:creationId xmlns:p14="http://schemas.microsoft.com/office/powerpoint/2010/main" val="37223446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57DB1C-6494-4CC4-A5E8-9319575653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2721A85-1EA4-4D87-97AB-0BB4AB78F92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sp>
        <p:nvSpPr>
          <p:cNvPr id="12" name="Freeform: Shape 11">
            <a:extLst>
              <a:ext uri="{FF2B5EF4-FFF2-40B4-BE49-F238E27FC236}">
                <a16:creationId xmlns:a16="http://schemas.microsoft.com/office/drawing/2014/main" id="{0F7CB8B2-5D0D-49C7-96F1-4D6B8708914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0"/>
            <a:ext cx="5438621" cy="6857999"/>
          </a:xfrm>
          <a:custGeom>
            <a:avLst/>
            <a:gdLst>
              <a:gd name="connsiteX0" fmla="*/ 0 w 5746768"/>
              <a:gd name="connsiteY0" fmla="*/ 0 h 6858000"/>
              <a:gd name="connsiteX1" fmla="*/ 1249825 w 5746768"/>
              <a:gd name="connsiteY1" fmla="*/ 0 h 6858000"/>
              <a:gd name="connsiteX2" fmla="*/ 1249825 w 5746768"/>
              <a:gd name="connsiteY2" fmla="*/ 8457 h 6858000"/>
              <a:gd name="connsiteX3" fmla="*/ 4794268 w 5746768"/>
              <a:gd name="connsiteY3" fmla="*/ 8457 h 6858000"/>
              <a:gd name="connsiteX4" fmla="*/ 4794268 w 5746768"/>
              <a:gd name="connsiteY4" fmla="*/ 0 h 6858000"/>
              <a:gd name="connsiteX5" fmla="*/ 5746768 w 5746768"/>
              <a:gd name="connsiteY5" fmla="*/ 0 h 6858000"/>
              <a:gd name="connsiteX6" fmla="*/ 5746768 w 5746768"/>
              <a:gd name="connsiteY6" fmla="*/ 6858000 h 6858000"/>
              <a:gd name="connsiteX7" fmla="*/ 5074930 w 5746768"/>
              <a:gd name="connsiteY7" fmla="*/ 6858000 h 6858000"/>
              <a:gd name="connsiteX8" fmla="*/ 4794268 w 5746768"/>
              <a:gd name="connsiteY8" fmla="*/ 6858000 h 6858000"/>
              <a:gd name="connsiteX9" fmla="*/ 1249825 w 5746768"/>
              <a:gd name="connsiteY9" fmla="*/ 6858000 h 6858000"/>
              <a:gd name="connsiteX10" fmla="*/ 1109383 w 5746768"/>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46768" h="6858000">
                <a:moveTo>
                  <a:pt x="0" y="0"/>
                </a:moveTo>
                <a:lnTo>
                  <a:pt x="1249825" y="0"/>
                </a:lnTo>
                <a:lnTo>
                  <a:pt x="1249825" y="8457"/>
                </a:lnTo>
                <a:lnTo>
                  <a:pt x="4794268" y="8457"/>
                </a:lnTo>
                <a:lnTo>
                  <a:pt x="4794268" y="0"/>
                </a:lnTo>
                <a:lnTo>
                  <a:pt x="5746768" y="0"/>
                </a:lnTo>
                <a:lnTo>
                  <a:pt x="5746768" y="6858000"/>
                </a:lnTo>
                <a:lnTo>
                  <a:pt x="5074930" y="6858000"/>
                </a:lnTo>
                <a:lnTo>
                  <a:pt x="4794268" y="6858000"/>
                </a:lnTo>
                <a:lnTo>
                  <a:pt x="1249825" y="6858000"/>
                </a:lnTo>
                <a:lnTo>
                  <a:pt x="110938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E5E836EB-03CD-4BA5-A751-21D2ACC2830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Isosceles Triangle 15">
            <a:extLst>
              <a:ext uri="{FF2B5EF4-FFF2-40B4-BE49-F238E27FC236}">
                <a16:creationId xmlns:a16="http://schemas.microsoft.com/office/drawing/2014/main" id="{A27691EB-14CF-4237-B5EB-C94B92677A0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FFB778B-5206-4BB0-A468-327E713676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D28670-B593-4553-B9BD-D926DE6E29BF}"/>
              </a:ext>
            </a:extLst>
          </p:cNvPr>
          <p:cNvSpPr>
            <a:spLocks noGrp="1"/>
          </p:cNvSpPr>
          <p:nvPr>
            <p:ph type="ctrTitle"/>
          </p:nvPr>
        </p:nvSpPr>
        <p:spPr>
          <a:xfrm>
            <a:off x="829734" y="854529"/>
            <a:ext cx="5799665" cy="5148943"/>
          </a:xfrm>
        </p:spPr>
        <p:txBody>
          <a:bodyPr anchor="ctr">
            <a:normAutofit/>
          </a:bodyPr>
          <a:lstStyle/>
          <a:p>
            <a:r>
              <a:rPr lang="en-GB" sz="6000" dirty="0"/>
              <a:t>“We are here to develop leaders for today and tomorrow”</a:t>
            </a:r>
          </a:p>
        </p:txBody>
      </p:sp>
      <p:sp>
        <p:nvSpPr>
          <p:cNvPr id="3" name="Subtitle 2">
            <a:extLst>
              <a:ext uri="{FF2B5EF4-FFF2-40B4-BE49-F238E27FC236}">
                <a16:creationId xmlns:a16="http://schemas.microsoft.com/office/drawing/2014/main" id="{7E90592E-C4DB-4A68-8C2B-8AC7FB27E232}"/>
              </a:ext>
            </a:extLst>
          </p:cNvPr>
          <p:cNvSpPr>
            <a:spLocks noGrp="1"/>
          </p:cNvSpPr>
          <p:nvPr>
            <p:ph type="subTitle" idx="1"/>
          </p:nvPr>
        </p:nvSpPr>
        <p:spPr>
          <a:xfrm>
            <a:off x="7534654" y="1892300"/>
            <a:ext cx="3425445" cy="3073400"/>
          </a:xfrm>
        </p:spPr>
        <p:txBody>
          <a:bodyPr anchor="ctr">
            <a:normAutofit/>
          </a:bodyPr>
          <a:lstStyle/>
          <a:p>
            <a:pPr algn="l"/>
            <a:r>
              <a:rPr lang="en-GB" sz="2000" dirty="0">
                <a:solidFill>
                  <a:srgbClr val="FFFFFF"/>
                </a:solidFill>
              </a:rPr>
              <a:t>UWTSD Consultancy Mission Statement</a:t>
            </a:r>
          </a:p>
        </p:txBody>
      </p:sp>
    </p:spTree>
    <p:extLst>
      <p:ext uri="{BB962C8B-B14F-4D97-AF65-F5344CB8AC3E}">
        <p14:creationId xmlns:p14="http://schemas.microsoft.com/office/powerpoint/2010/main" val="35674746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EA7D-8955-4682-AE60-2C91841073B2}"/>
              </a:ext>
            </a:extLst>
          </p:cNvPr>
          <p:cNvSpPr>
            <a:spLocks noGrp="1"/>
          </p:cNvSpPr>
          <p:nvPr>
            <p:ph type="title"/>
          </p:nvPr>
        </p:nvSpPr>
        <p:spPr>
          <a:xfrm>
            <a:off x="677334" y="609600"/>
            <a:ext cx="8596668" cy="1320800"/>
          </a:xfrm>
        </p:spPr>
        <p:txBody>
          <a:bodyPr>
            <a:normAutofit/>
          </a:bodyPr>
          <a:lstStyle/>
          <a:p>
            <a:r>
              <a:rPr lang="en-GB" dirty="0"/>
              <a:t>The Skills Leaders Need</a:t>
            </a:r>
          </a:p>
        </p:txBody>
      </p:sp>
      <p:graphicFrame>
        <p:nvGraphicFramePr>
          <p:cNvPr id="5" name="Content Placeholder 2">
            <a:extLst>
              <a:ext uri="{FF2B5EF4-FFF2-40B4-BE49-F238E27FC236}">
                <a16:creationId xmlns:a16="http://schemas.microsoft.com/office/drawing/2014/main" id="{7C648058-572C-4A91-93BF-CCE834AF30B0}"/>
              </a:ext>
            </a:extLst>
          </p:cNvPr>
          <p:cNvGraphicFramePr>
            <a:graphicFrameLocks noGrp="1"/>
          </p:cNvGraphicFramePr>
          <p:nvPr>
            <p:ph idx="1"/>
            <p:extLst>
              <p:ext uri="{D42A27DB-BD31-4B8C-83A1-F6EECF244321}">
                <p14:modId xmlns:p14="http://schemas.microsoft.com/office/powerpoint/2010/main" val="291351855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46892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9323D83D-50D6-4040-A58B-FCEA340F886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F10FD715-4DCE-4779-B634-EC78315EA21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1A1FE6BB-DFB2-4080-9B5E-076EF5DDE67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971BF43-2125-4D2A-9736-6FD9D0772E60}"/>
              </a:ext>
            </a:extLst>
          </p:cNvPr>
          <p:cNvSpPr>
            <a:spLocks noGrp="1"/>
          </p:cNvSpPr>
          <p:nvPr>
            <p:ph type="title"/>
          </p:nvPr>
        </p:nvSpPr>
        <p:spPr>
          <a:xfrm>
            <a:off x="1043950" y="1179151"/>
            <a:ext cx="3300646" cy="4463889"/>
          </a:xfrm>
        </p:spPr>
        <p:txBody>
          <a:bodyPr anchor="ctr">
            <a:normAutofit/>
          </a:bodyPr>
          <a:lstStyle/>
          <a:p>
            <a:r>
              <a:rPr lang="en-GB" dirty="0"/>
              <a:t>The Skills Leaders Need</a:t>
            </a:r>
          </a:p>
        </p:txBody>
      </p:sp>
      <p:sp>
        <p:nvSpPr>
          <p:cNvPr id="3" name="Content Placeholder 2">
            <a:extLst>
              <a:ext uri="{FF2B5EF4-FFF2-40B4-BE49-F238E27FC236}">
                <a16:creationId xmlns:a16="http://schemas.microsoft.com/office/drawing/2014/main" id="{F43D0A30-6390-449B-9ABF-ED55CE56DBDB}"/>
              </a:ext>
            </a:extLst>
          </p:cNvPr>
          <p:cNvSpPr>
            <a:spLocks noGrp="1"/>
          </p:cNvSpPr>
          <p:nvPr>
            <p:ph idx="1"/>
          </p:nvPr>
        </p:nvSpPr>
        <p:spPr>
          <a:xfrm>
            <a:off x="4978918" y="1109145"/>
            <a:ext cx="6341016" cy="4603900"/>
          </a:xfrm>
        </p:spPr>
        <p:txBody>
          <a:bodyPr anchor="ctr">
            <a:normAutofit/>
          </a:bodyPr>
          <a:lstStyle/>
          <a:p>
            <a:r>
              <a:rPr lang="en-GB" dirty="0"/>
              <a:t>Communication - As a leader, you need to be able to clearly and concisely explain to your employees everything from organizational goals to specific tasks.</a:t>
            </a:r>
          </a:p>
          <a:p>
            <a:r>
              <a:rPr lang="en-GB" dirty="0"/>
              <a:t>Motivation - Leaders need to inspire their workers to go the extra mile for their organization; just paying a fair salary to employees is typically not enough inspiration</a:t>
            </a:r>
          </a:p>
          <a:p>
            <a:r>
              <a:rPr lang="en-GB" dirty="0"/>
              <a:t>Delegating - Leaders who try to take on too many tasks by themselves will struggle to get anything done. These leaders often fear that delegating tasks is a sign of weakness, when in fact it is a sign of a strong leader.</a:t>
            </a:r>
          </a:p>
          <a:p>
            <a:r>
              <a:rPr lang="en-GB" dirty="0"/>
              <a:t>Positivity - A positive attitude can go a long way in an office. </a:t>
            </a:r>
          </a:p>
        </p:txBody>
      </p:sp>
    </p:spTree>
    <p:extLst>
      <p:ext uri="{BB962C8B-B14F-4D97-AF65-F5344CB8AC3E}">
        <p14:creationId xmlns:p14="http://schemas.microsoft.com/office/powerpoint/2010/main" val="4121089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7">
            <a:extLst>
              <a:ext uri="{FF2B5EF4-FFF2-40B4-BE49-F238E27FC236}">
                <a16:creationId xmlns:a16="http://schemas.microsoft.com/office/drawing/2014/main" id="{0B5F7E3B-C5F1-40E0-A491-558BAFBC1127}"/>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6E9F7D6-0C30-4D10-97D4-A0717648D4FA}"/>
              </a:ext>
            </a:extLst>
          </p:cNvPr>
          <p:cNvSpPr>
            <a:spLocks noGrp="1"/>
          </p:cNvSpPr>
          <p:nvPr>
            <p:ph type="title"/>
          </p:nvPr>
        </p:nvSpPr>
        <p:spPr>
          <a:xfrm>
            <a:off x="643467" y="816638"/>
            <a:ext cx="3367359" cy="5224724"/>
          </a:xfrm>
        </p:spPr>
        <p:txBody>
          <a:bodyPr anchor="ctr">
            <a:normAutofit/>
          </a:bodyPr>
          <a:lstStyle/>
          <a:p>
            <a:r>
              <a:rPr lang="en-GB" dirty="0"/>
              <a:t>The Skills Leaders Need</a:t>
            </a:r>
          </a:p>
        </p:txBody>
      </p:sp>
      <p:sp>
        <p:nvSpPr>
          <p:cNvPr id="3" name="Content Placeholder 2">
            <a:extLst>
              <a:ext uri="{FF2B5EF4-FFF2-40B4-BE49-F238E27FC236}">
                <a16:creationId xmlns:a16="http://schemas.microsoft.com/office/drawing/2014/main" id="{0C74F87B-97BB-4156-9D93-0A7FB14F32A2}"/>
              </a:ext>
            </a:extLst>
          </p:cNvPr>
          <p:cNvSpPr>
            <a:spLocks noGrp="1"/>
          </p:cNvSpPr>
          <p:nvPr>
            <p:ph idx="1"/>
          </p:nvPr>
        </p:nvSpPr>
        <p:spPr>
          <a:xfrm>
            <a:off x="4654295" y="816638"/>
            <a:ext cx="4619706" cy="5224724"/>
          </a:xfrm>
        </p:spPr>
        <p:txBody>
          <a:bodyPr anchor="ctr">
            <a:normAutofit/>
          </a:bodyPr>
          <a:lstStyle/>
          <a:p>
            <a:r>
              <a:rPr lang="en-GB"/>
              <a:t>Trustworthiness - Employees need to be able to feel comfortable coming to their leader with questions and concerns. </a:t>
            </a:r>
          </a:p>
          <a:p>
            <a:r>
              <a:rPr lang="en-GB"/>
              <a:t>Creativity - As a leader, you have to make a number of decisions that do not have a clear answer; you therefore need to be able to think outside of the box.</a:t>
            </a:r>
          </a:p>
          <a:p>
            <a:r>
              <a:rPr lang="en-GB"/>
              <a:t>Feedback - Leaders should constantly look for opportunities to deliver useful information to team members about their performance. </a:t>
            </a:r>
          </a:p>
          <a:p>
            <a:endParaRPr lang="en-GB" dirty="0"/>
          </a:p>
        </p:txBody>
      </p:sp>
    </p:spTree>
    <p:extLst>
      <p:ext uri="{BB962C8B-B14F-4D97-AF65-F5344CB8AC3E}">
        <p14:creationId xmlns:p14="http://schemas.microsoft.com/office/powerpoint/2010/main" val="19355587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skills">
            <a:extLst>
              <a:ext uri="{FF2B5EF4-FFF2-40B4-BE49-F238E27FC236}">
                <a16:creationId xmlns:a16="http://schemas.microsoft.com/office/drawing/2014/main" id="{4E6ABC5E-1170-4E51-8F87-8769511216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7137" y="2159331"/>
            <a:ext cx="4204989" cy="32650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56D922-4595-4894-93D8-3684773C1FC1}"/>
              </a:ext>
            </a:extLst>
          </p:cNvPr>
          <p:cNvSpPr>
            <a:spLocks noGrp="1"/>
          </p:cNvSpPr>
          <p:nvPr>
            <p:ph type="title"/>
          </p:nvPr>
        </p:nvSpPr>
        <p:spPr>
          <a:xfrm>
            <a:off x="677334" y="609600"/>
            <a:ext cx="8596668" cy="1320800"/>
          </a:xfrm>
        </p:spPr>
        <p:txBody>
          <a:bodyPr anchor="t">
            <a:normAutofit/>
          </a:bodyPr>
          <a:lstStyle/>
          <a:p>
            <a:r>
              <a:rPr lang="en-GB" dirty="0"/>
              <a:t>The Skills Leaders Need</a:t>
            </a:r>
          </a:p>
        </p:txBody>
      </p:sp>
      <p:sp>
        <p:nvSpPr>
          <p:cNvPr id="3" name="Content Placeholder 2">
            <a:extLst>
              <a:ext uri="{FF2B5EF4-FFF2-40B4-BE49-F238E27FC236}">
                <a16:creationId xmlns:a16="http://schemas.microsoft.com/office/drawing/2014/main" id="{DC4DB8D2-2D10-4A7D-AE7C-2E007F047B06}"/>
              </a:ext>
            </a:extLst>
          </p:cNvPr>
          <p:cNvSpPr>
            <a:spLocks noGrp="1"/>
          </p:cNvSpPr>
          <p:nvPr>
            <p:ph idx="1"/>
          </p:nvPr>
        </p:nvSpPr>
        <p:spPr>
          <a:xfrm>
            <a:off x="677334" y="2160589"/>
            <a:ext cx="3957349" cy="3749323"/>
          </a:xfrm>
        </p:spPr>
        <p:txBody>
          <a:bodyPr>
            <a:normAutofit/>
          </a:bodyPr>
          <a:lstStyle/>
          <a:p>
            <a:r>
              <a:rPr lang="en-GB"/>
              <a:t>Responsibility - A leader is responsible for both the successes and failures of his or her team. </a:t>
            </a:r>
          </a:p>
          <a:p>
            <a:r>
              <a:rPr lang="en-GB"/>
              <a:t>Commitment - It is important for leaders to follow through with what they agree to do. </a:t>
            </a:r>
          </a:p>
          <a:p>
            <a:r>
              <a:rPr lang="en-GB"/>
              <a:t>Flexibility - Mishaps and last-minute changes always occur at work. Leaders need to be flexible.</a:t>
            </a:r>
          </a:p>
        </p:txBody>
      </p:sp>
    </p:spTree>
    <p:extLst>
      <p:ext uri="{BB962C8B-B14F-4D97-AF65-F5344CB8AC3E}">
        <p14:creationId xmlns:p14="http://schemas.microsoft.com/office/powerpoint/2010/main" val="13084563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leadership">
            <a:extLst>
              <a:ext uri="{FF2B5EF4-FFF2-40B4-BE49-F238E27FC236}">
                <a16:creationId xmlns:a16="http://schemas.microsoft.com/office/drawing/2014/main" id="{020AAA63-0F00-4F5C-9FA9-FAB5F69C9B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30" r="2726" b="2"/>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456D1E-545C-4AC5-90D3-26B507C4F57F}"/>
              </a:ext>
            </a:extLst>
          </p:cNvPr>
          <p:cNvSpPr>
            <a:spLocks noGrp="1"/>
          </p:cNvSpPr>
          <p:nvPr>
            <p:ph type="title"/>
          </p:nvPr>
        </p:nvSpPr>
        <p:spPr>
          <a:xfrm>
            <a:off x="677334" y="609600"/>
            <a:ext cx="8596668" cy="1320800"/>
          </a:xfrm>
        </p:spPr>
        <p:txBody>
          <a:bodyPr anchor="t">
            <a:normAutofit/>
          </a:bodyPr>
          <a:lstStyle/>
          <a:p>
            <a:r>
              <a:rPr lang="en-GB" dirty="0"/>
              <a:t>Our Approach</a:t>
            </a:r>
          </a:p>
        </p:txBody>
      </p:sp>
      <p:sp>
        <p:nvSpPr>
          <p:cNvPr id="3" name="Content Placeholder 2">
            <a:extLst>
              <a:ext uri="{FF2B5EF4-FFF2-40B4-BE49-F238E27FC236}">
                <a16:creationId xmlns:a16="http://schemas.microsoft.com/office/drawing/2014/main" id="{D4B8BB48-ED08-4DBC-AEB9-F7A527CFB980}"/>
              </a:ext>
            </a:extLst>
          </p:cNvPr>
          <p:cNvSpPr>
            <a:spLocks noGrp="1"/>
          </p:cNvSpPr>
          <p:nvPr>
            <p:ph idx="1"/>
          </p:nvPr>
        </p:nvSpPr>
        <p:spPr>
          <a:xfrm>
            <a:off x="6336287" y="2160589"/>
            <a:ext cx="2934714" cy="3880773"/>
          </a:xfrm>
        </p:spPr>
        <p:txBody>
          <a:bodyPr>
            <a:normAutofit/>
          </a:bodyPr>
          <a:lstStyle/>
          <a:p>
            <a:r>
              <a:rPr lang="en-GB" dirty="0"/>
              <a:t>UWTSD Consultancy envision a future for your team.</a:t>
            </a:r>
          </a:p>
          <a:p>
            <a:r>
              <a:rPr lang="en-GB" dirty="0"/>
              <a:t>Employees want careers, not just a job.</a:t>
            </a:r>
          </a:p>
          <a:p>
            <a:r>
              <a:rPr lang="en-GB" dirty="0"/>
              <a:t>We are here to develop the skills with not only in class learning, but real-life leadership in the work-place.</a:t>
            </a:r>
          </a:p>
          <a:p>
            <a:r>
              <a:rPr lang="en-GB" dirty="0"/>
              <a:t>We are here to nurture future leaders.</a:t>
            </a:r>
          </a:p>
        </p:txBody>
      </p:sp>
    </p:spTree>
    <p:extLst>
      <p:ext uri="{BB962C8B-B14F-4D97-AF65-F5344CB8AC3E}">
        <p14:creationId xmlns:p14="http://schemas.microsoft.com/office/powerpoint/2010/main" val="21271834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Graphic 6">
            <a:extLst>
              <a:ext uri="{FF2B5EF4-FFF2-40B4-BE49-F238E27FC236}">
                <a16:creationId xmlns:a16="http://schemas.microsoft.com/office/drawing/2014/main" id="{37203203-9CDA-4979-A50F-A78423E3B0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5214341" y="2159331"/>
            <a:ext cx="3750581" cy="3750581"/>
          </a:xfrm>
          <a:prstGeom prst="rect">
            <a:avLst/>
          </a:prstGeom>
        </p:spPr>
      </p:pic>
      <p:sp>
        <p:nvSpPr>
          <p:cNvPr id="2" name="Title 1">
            <a:extLst>
              <a:ext uri="{FF2B5EF4-FFF2-40B4-BE49-F238E27FC236}">
                <a16:creationId xmlns:a16="http://schemas.microsoft.com/office/drawing/2014/main" id="{E4038096-9F5A-4762-B940-6DF5EA4957BF}"/>
              </a:ext>
            </a:extLst>
          </p:cNvPr>
          <p:cNvSpPr>
            <a:spLocks noGrp="1"/>
          </p:cNvSpPr>
          <p:nvPr>
            <p:ph type="title"/>
          </p:nvPr>
        </p:nvSpPr>
        <p:spPr>
          <a:xfrm>
            <a:off x="677334" y="609600"/>
            <a:ext cx="8596668" cy="1320800"/>
          </a:xfrm>
        </p:spPr>
        <p:txBody>
          <a:bodyPr anchor="t">
            <a:normAutofit/>
          </a:bodyPr>
          <a:lstStyle/>
          <a:p>
            <a:r>
              <a:rPr lang="en-GB" dirty="0"/>
              <a:t>Our Leadership Development Programme </a:t>
            </a:r>
          </a:p>
        </p:txBody>
      </p:sp>
      <p:sp>
        <p:nvSpPr>
          <p:cNvPr id="3" name="Content Placeholder 2">
            <a:extLst>
              <a:ext uri="{FF2B5EF4-FFF2-40B4-BE49-F238E27FC236}">
                <a16:creationId xmlns:a16="http://schemas.microsoft.com/office/drawing/2014/main" id="{FFF43C9A-92DA-4786-9B36-09B5CD295316}"/>
              </a:ext>
            </a:extLst>
          </p:cNvPr>
          <p:cNvSpPr>
            <a:spLocks noGrp="1"/>
          </p:cNvSpPr>
          <p:nvPr>
            <p:ph idx="1"/>
          </p:nvPr>
        </p:nvSpPr>
        <p:spPr>
          <a:xfrm>
            <a:off x="677334" y="2160589"/>
            <a:ext cx="3957349" cy="3749323"/>
          </a:xfrm>
        </p:spPr>
        <p:txBody>
          <a:bodyPr>
            <a:normAutofit/>
          </a:bodyPr>
          <a:lstStyle/>
          <a:p>
            <a:pPr>
              <a:lnSpc>
                <a:spcPct val="90000"/>
              </a:lnSpc>
            </a:pPr>
            <a:r>
              <a:rPr lang="en-GB" dirty="0"/>
              <a:t>The Leadership Development Programme from UWTSD is the one of the top emerging leadership programmes to date.</a:t>
            </a:r>
          </a:p>
          <a:p>
            <a:pPr>
              <a:lnSpc>
                <a:spcPct val="90000"/>
              </a:lnSpc>
            </a:pPr>
            <a:r>
              <a:rPr lang="en-GB" dirty="0"/>
              <a:t>Our Development Programme looks at developing leadership at all levels.</a:t>
            </a:r>
          </a:p>
          <a:p>
            <a:pPr>
              <a:lnSpc>
                <a:spcPct val="90000"/>
              </a:lnSpc>
            </a:pPr>
            <a:r>
              <a:rPr lang="en-GB" dirty="0" smtClean="0"/>
              <a:t>Developing </a:t>
            </a:r>
            <a:r>
              <a:rPr lang="en-GB" dirty="0"/>
              <a:t>leaders isn’t just about being in the classroom, it about on the job experience too</a:t>
            </a:r>
            <a:r>
              <a:rPr lang="en-GB" dirty="0"/>
              <a:t>. </a:t>
            </a:r>
            <a:endParaRPr lang="en-GB" dirty="0" smtClean="0"/>
          </a:p>
          <a:p>
            <a:pPr>
              <a:lnSpc>
                <a:spcPct val="90000"/>
              </a:lnSpc>
            </a:pPr>
            <a:r>
              <a:rPr lang="en-GB" dirty="0" smtClean="0"/>
              <a:t>70</a:t>
            </a:r>
            <a:r>
              <a:rPr lang="en-GB" dirty="0"/>
              <a:t>% of the programme is on the job training.  </a:t>
            </a:r>
          </a:p>
          <a:p>
            <a:pPr>
              <a:lnSpc>
                <a:spcPct val="90000"/>
              </a:lnSpc>
            </a:pPr>
            <a:endParaRPr lang="en-GB" dirty="0"/>
          </a:p>
        </p:txBody>
      </p:sp>
    </p:spTree>
    <p:extLst>
      <p:ext uri="{BB962C8B-B14F-4D97-AF65-F5344CB8AC3E}">
        <p14:creationId xmlns:p14="http://schemas.microsoft.com/office/powerpoint/2010/main" val="16874506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CD370-D4E3-42A6-B715-E37CA4DB62B2}"/>
              </a:ext>
            </a:extLst>
          </p:cNvPr>
          <p:cNvSpPr>
            <a:spLocks noGrp="1"/>
          </p:cNvSpPr>
          <p:nvPr>
            <p:ph type="title"/>
          </p:nvPr>
        </p:nvSpPr>
        <p:spPr/>
        <p:txBody>
          <a:bodyPr/>
          <a:lstStyle/>
          <a:p>
            <a:r>
              <a:rPr lang="en-GB" dirty="0"/>
              <a:t>Our Leadership Development Programme </a:t>
            </a:r>
          </a:p>
        </p:txBody>
      </p:sp>
      <p:sp>
        <p:nvSpPr>
          <p:cNvPr id="3" name="Content Placeholder 2">
            <a:extLst>
              <a:ext uri="{FF2B5EF4-FFF2-40B4-BE49-F238E27FC236}">
                <a16:creationId xmlns:a16="http://schemas.microsoft.com/office/drawing/2014/main" id="{6663EF11-E7BD-4871-9532-1A1D389C23E1}"/>
              </a:ext>
            </a:extLst>
          </p:cNvPr>
          <p:cNvSpPr>
            <a:spLocks noGrp="1"/>
          </p:cNvSpPr>
          <p:nvPr>
            <p:ph idx="1"/>
          </p:nvPr>
        </p:nvSpPr>
        <p:spPr/>
        <p:txBody>
          <a:bodyPr/>
          <a:lstStyle/>
          <a:p>
            <a:r>
              <a:rPr lang="en-GB" dirty="0"/>
              <a:t>Our programme also involves a mentoring scheme</a:t>
            </a:r>
          </a:p>
          <a:p>
            <a:r>
              <a:rPr lang="en-GB" dirty="0"/>
              <a:t>This mentorship programme will aid the developing skills required of leaders.</a:t>
            </a:r>
          </a:p>
          <a:p>
            <a:r>
              <a:rPr lang="en-GB" dirty="0"/>
              <a:t>The mentorship will pair employees with staff in leadership roles.</a:t>
            </a:r>
          </a:p>
          <a:p>
            <a:r>
              <a:rPr lang="en-GB" dirty="0"/>
              <a:t>This will make up 20% of our Leadership and Development Programme. </a:t>
            </a:r>
          </a:p>
          <a:p>
            <a:r>
              <a:rPr lang="en-GB" dirty="0"/>
              <a:t>The final 10% of training comes from the CIPD classroom learning.</a:t>
            </a:r>
          </a:p>
          <a:p>
            <a:r>
              <a:rPr lang="en-GB" dirty="0"/>
              <a:t>Classroom training will involve workshops with Management Consultants and Coaches on how to develop these skills. </a:t>
            </a:r>
          </a:p>
          <a:p>
            <a:endParaRPr lang="en-GB" dirty="0"/>
          </a:p>
        </p:txBody>
      </p:sp>
    </p:spTree>
    <p:extLst>
      <p:ext uri="{BB962C8B-B14F-4D97-AF65-F5344CB8AC3E}">
        <p14:creationId xmlns:p14="http://schemas.microsoft.com/office/powerpoint/2010/main" val="24848473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CD7F7-58A0-48F9-BE03-07DC99FFD405}"/>
              </a:ext>
            </a:extLst>
          </p:cNvPr>
          <p:cNvSpPr>
            <a:spLocks noGrp="1"/>
          </p:cNvSpPr>
          <p:nvPr>
            <p:ph type="title"/>
          </p:nvPr>
        </p:nvSpPr>
        <p:spPr/>
        <p:txBody>
          <a:bodyPr/>
          <a:lstStyle/>
          <a:p>
            <a:r>
              <a:rPr lang="en-GB" dirty="0"/>
              <a:t>Our Leadership Development Programme</a:t>
            </a:r>
          </a:p>
        </p:txBody>
      </p:sp>
      <p:grpSp>
        <p:nvGrpSpPr>
          <p:cNvPr id="4" name="Group 3">
            <a:extLst>
              <a:ext uri="{FF2B5EF4-FFF2-40B4-BE49-F238E27FC236}">
                <a16:creationId xmlns:a16="http://schemas.microsoft.com/office/drawing/2014/main" id="{256ED670-C5F3-48FD-86C7-56523F4BDEEA}"/>
              </a:ext>
            </a:extLst>
          </p:cNvPr>
          <p:cNvGrpSpPr/>
          <p:nvPr/>
        </p:nvGrpSpPr>
        <p:grpSpPr>
          <a:xfrm>
            <a:off x="1849508" y="1930400"/>
            <a:ext cx="5657077" cy="4075862"/>
            <a:chOff x="4167407" y="1791257"/>
            <a:chExt cx="5657077" cy="4075862"/>
          </a:xfrm>
        </p:grpSpPr>
        <p:pic>
          <p:nvPicPr>
            <p:cNvPr id="5" name="Picture 2" descr="Image result for pie chart 70/20/10">
              <a:extLst>
                <a:ext uri="{FF2B5EF4-FFF2-40B4-BE49-F238E27FC236}">
                  <a16:creationId xmlns:a16="http://schemas.microsoft.com/office/drawing/2014/main" id="{8A0C3563-842D-4459-9A91-39FB3C38AC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896" t="12645" r="10247" b="5225"/>
            <a:stretch/>
          </p:blipFill>
          <p:spPr bwMode="auto">
            <a:xfrm>
              <a:off x="5869172" y="2399172"/>
              <a:ext cx="3189768" cy="3044698"/>
            </a:xfrm>
            <a:prstGeom prst="flowChartConnector">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B141E1-0953-453A-8CBB-524937A50BC0}"/>
                </a:ext>
              </a:extLst>
            </p:cNvPr>
            <p:cNvSpPr txBox="1"/>
            <p:nvPr/>
          </p:nvSpPr>
          <p:spPr>
            <a:xfrm>
              <a:off x="5571460" y="1791257"/>
              <a:ext cx="3189768" cy="369332"/>
            </a:xfrm>
            <a:prstGeom prst="rect">
              <a:avLst/>
            </a:prstGeom>
            <a:noFill/>
          </p:spPr>
          <p:txBody>
            <a:bodyPr wrap="square" rtlCol="0">
              <a:spAutoFit/>
            </a:bodyPr>
            <a:lstStyle/>
            <a:p>
              <a:r>
                <a:rPr lang="en-GB" dirty="0"/>
                <a:t>10% Classroom Learning</a:t>
              </a:r>
            </a:p>
          </p:txBody>
        </p:sp>
        <p:sp>
          <p:nvSpPr>
            <p:cNvPr id="7" name="TextBox 6">
              <a:extLst>
                <a:ext uri="{FF2B5EF4-FFF2-40B4-BE49-F238E27FC236}">
                  <a16:creationId xmlns:a16="http://schemas.microsoft.com/office/drawing/2014/main" id="{265E7AEA-AAE1-4EA6-B098-C28F661639F6}"/>
                </a:ext>
              </a:extLst>
            </p:cNvPr>
            <p:cNvSpPr txBox="1"/>
            <p:nvPr/>
          </p:nvSpPr>
          <p:spPr>
            <a:xfrm>
              <a:off x="7464056" y="5497787"/>
              <a:ext cx="2360428" cy="369332"/>
            </a:xfrm>
            <a:prstGeom prst="rect">
              <a:avLst/>
            </a:prstGeom>
            <a:noFill/>
          </p:spPr>
          <p:txBody>
            <a:bodyPr wrap="square" rtlCol="0">
              <a:spAutoFit/>
            </a:bodyPr>
            <a:lstStyle/>
            <a:p>
              <a:r>
                <a:rPr lang="en-GB" dirty="0"/>
                <a:t>70% Work Experience</a:t>
              </a:r>
            </a:p>
          </p:txBody>
        </p:sp>
        <p:sp>
          <p:nvSpPr>
            <p:cNvPr id="8" name="TextBox 7">
              <a:extLst>
                <a:ext uri="{FF2B5EF4-FFF2-40B4-BE49-F238E27FC236}">
                  <a16:creationId xmlns:a16="http://schemas.microsoft.com/office/drawing/2014/main" id="{A52E474F-9965-4BA4-9A1A-8F128D680569}"/>
                </a:ext>
              </a:extLst>
            </p:cNvPr>
            <p:cNvSpPr txBox="1"/>
            <p:nvPr/>
          </p:nvSpPr>
          <p:spPr>
            <a:xfrm>
              <a:off x="4167407" y="3921521"/>
              <a:ext cx="2169042" cy="369332"/>
            </a:xfrm>
            <a:prstGeom prst="rect">
              <a:avLst/>
            </a:prstGeom>
            <a:noFill/>
          </p:spPr>
          <p:txBody>
            <a:bodyPr wrap="square" rtlCol="0">
              <a:spAutoFit/>
            </a:bodyPr>
            <a:lstStyle/>
            <a:p>
              <a:r>
                <a:rPr lang="en-GB" dirty="0"/>
                <a:t>20% Mentoring</a:t>
              </a:r>
            </a:p>
          </p:txBody>
        </p:sp>
      </p:grpSp>
    </p:spTree>
    <p:extLst>
      <p:ext uri="{BB962C8B-B14F-4D97-AF65-F5344CB8AC3E}">
        <p14:creationId xmlns:p14="http://schemas.microsoft.com/office/powerpoint/2010/main" val="18755296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Image result for benefits">
            <a:extLst>
              <a:ext uri="{FF2B5EF4-FFF2-40B4-BE49-F238E27FC236}">
                <a16:creationId xmlns:a16="http://schemas.microsoft.com/office/drawing/2014/main" id="{72C9F288-86A1-4AD0-891C-C7FDC59334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521" r="17639" b="1"/>
          <a:stretch/>
        </p:blipFill>
        <p:spPr bwMode="auto">
          <a:xfrm>
            <a:off x="4858952" y="2160589"/>
            <a:ext cx="4415050" cy="38823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8B088EA-D3D4-4C51-A33A-A8B7D3085FAA}"/>
              </a:ext>
            </a:extLst>
          </p:cNvPr>
          <p:cNvSpPr>
            <a:spLocks noGrp="1"/>
          </p:cNvSpPr>
          <p:nvPr>
            <p:ph type="title"/>
          </p:nvPr>
        </p:nvSpPr>
        <p:spPr>
          <a:xfrm>
            <a:off x="677334" y="609600"/>
            <a:ext cx="8596668" cy="1320800"/>
          </a:xfrm>
        </p:spPr>
        <p:txBody>
          <a:bodyPr anchor="t">
            <a:normAutofit/>
          </a:bodyPr>
          <a:lstStyle/>
          <a:p>
            <a:r>
              <a:rPr lang="en-GB" dirty="0"/>
              <a:t>The Benefits</a:t>
            </a:r>
          </a:p>
        </p:txBody>
      </p:sp>
      <p:sp>
        <p:nvSpPr>
          <p:cNvPr id="3" name="Content Placeholder 2">
            <a:extLst>
              <a:ext uri="{FF2B5EF4-FFF2-40B4-BE49-F238E27FC236}">
                <a16:creationId xmlns:a16="http://schemas.microsoft.com/office/drawing/2014/main" id="{B8C1AE77-6AAE-43D5-A4A0-5B33511A722D}"/>
              </a:ext>
            </a:extLst>
          </p:cNvPr>
          <p:cNvSpPr>
            <a:spLocks noGrp="1"/>
          </p:cNvSpPr>
          <p:nvPr>
            <p:ph idx="1"/>
          </p:nvPr>
        </p:nvSpPr>
        <p:spPr>
          <a:xfrm>
            <a:off x="677334" y="2160589"/>
            <a:ext cx="3957349" cy="3880773"/>
          </a:xfrm>
        </p:spPr>
        <p:txBody>
          <a:bodyPr>
            <a:normAutofit/>
          </a:bodyPr>
          <a:lstStyle/>
          <a:p>
            <a:r>
              <a:rPr lang="en-GB" dirty="0"/>
              <a:t>Your employees will be motivated in the work place, therefore increasing productivity.</a:t>
            </a:r>
          </a:p>
          <a:p>
            <a:r>
              <a:rPr lang="en-GB" dirty="0"/>
              <a:t>Leadership training will also help you retain more employees.</a:t>
            </a:r>
          </a:p>
          <a:p>
            <a:r>
              <a:rPr lang="en-GB" dirty="0"/>
              <a:t>This programme will increase employee engagement.</a:t>
            </a:r>
          </a:p>
          <a:p>
            <a:r>
              <a:rPr lang="en-GB" dirty="0"/>
              <a:t>Better leadership will lead to better decisions.</a:t>
            </a:r>
          </a:p>
        </p:txBody>
      </p:sp>
    </p:spTree>
    <p:extLst>
      <p:ext uri="{BB962C8B-B14F-4D97-AF65-F5344CB8AC3E}">
        <p14:creationId xmlns:p14="http://schemas.microsoft.com/office/powerpoint/2010/main" val="23427491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descr="Image result for right choice">
            <a:extLst>
              <a:ext uri="{FF2B5EF4-FFF2-40B4-BE49-F238E27FC236}">
                <a16:creationId xmlns:a16="http://schemas.microsoft.com/office/drawing/2014/main" id="{7A12176D-A25B-4DC0-9794-199592ABEA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2" r="23569"/>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4102" name="Isosceles Triangle 72">
            <a:extLst>
              <a:ext uri="{FF2B5EF4-FFF2-40B4-BE49-F238E27FC236}">
                <a16:creationId xmlns:a16="http://schemas.microsoft.com/office/drawing/2014/main" id="{3BCB5F6A-9EB0-40B0-9D13-3023E9A205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2ADAE9-63EC-4029-8AAF-356ABC6838B5}"/>
              </a:ext>
            </a:extLst>
          </p:cNvPr>
          <p:cNvSpPr>
            <a:spLocks noGrp="1"/>
          </p:cNvSpPr>
          <p:nvPr>
            <p:ph type="title"/>
          </p:nvPr>
        </p:nvSpPr>
        <p:spPr>
          <a:xfrm>
            <a:off x="5536734" y="609600"/>
            <a:ext cx="3737268" cy="1320800"/>
          </a:xfrm>
        </p:spPr>
        <p:txBody>
          <a:bodyPr>
            <a:normAutofit/>
          </a:bodyPr>
          <a:lstStyle/>
          <a:p>
            <a:pPr>
              <a:lnSpc>
                <a:spcPct val="90000"/>
              </a:lnSpc>
            </a:pPr>
            <a:r>
              <a:rPr lang="en-GB" sz="3100"/>
              <a:t>Why am I the person for the job?</a:t>
            </a:r>
          </a:p>
        </p:txBody>
      </p:sp>
      <p:sp>
        <p:nvSpPr>
          <p:cNvPr id="3" name="Content Placeholder 2">
            <a:extLst>
              <a:ext uri="{FF2B5EF4-FFF2-40B4-BE49-F238E27FC236}">
                <a16:creationId xmlns:a16="http://schemas.microsoft.com/office/drawing/2014/main" id="{E42ABBFE-2319-475E-9A60-97E2DF754854}"/>
              </a:ext>
            </a:extLst>
          </p:cNvPr>
          <p:cNvSpPr>
            <a:spLocks noGrp="1"/>
          </p:cNvSpPr>
          <p:nvPr>
            <p:ph idx="1"/>
          </p:nvPr>
        </p:nvSpPr>
        <p:spPr>
          <a:xfrm>
            <a:off x="5209563" y="2160589"/>
            <a:ext cx="4064439" cy="3880773"/>
          </a:xfrm>
        </p:spPr>
        <p:txBody>
          <a:bodyPr>
            <a:normAutofit/>
          </a:bodyPr>
          <a:lstStyle/>
          <a:p>
            <a:pPr>
              <a:lnSpc>
                <a:spcPct val="90000"/>
              </a:lnSpc>
            </a:pPr>
            <a:r>
              <a:rPr lang="en-GB" sz="1500" dirty="0"/>
              <a:t>You’ve heard about the programme, and the skills leaders need.</a:t>
            </a:r>
          </a:p>
          <a:p>
            <a:pPr>
              <a:lnSpc>
                <a:spcPct val="90000"/>
              </a:lnSpc>
            </a:pPr>
            <a:r>
              <a:rPr lang="en-GB" sz="1500" dirty="0"/>
              <a:t>You’ve heard about how our programme will develop these skills and the benefit of this programme to your company.</a:t>
            </a:r>
          </a:p>
          <a:p>
            <a:pPr>
              <a:lnSpc>
                <a:spcPct val="90000"/>
              </a:lnSpc>
            </a:pPr>
            <a:r>
              <a:rPr lang="en-GB" sz="1500" dirty="0"/>
              <a:t>Now it’s time I told you why I am the person for the job.</a:t>
            </a:r>
          </a:p>
          <a:p>
            <a:pPr>
              <a:lnSpc>
                <a:spcPct val="90000"/>
              </a:lnSpc>
            </a:pPr>
            <a:r>
              <a:rPr lang="en-GB" sz="1500" dirty="0"/>
              <a:t>I have analysed and identified what leadership is during my time working towards my BA Hons in Business Management</a:t>
            </a:r>
          </a:p>
          <a:p>
            <a:pPr>
              <a:lnSpc>
                <a:spcPct val="90000"/>
              </a:lnSpc>
            </a:pPr>
            <a:r>
              <a:rPr lang="en-GB" sz="1500" dirty="0"/>
              <a:t>I have worked in a variety of sectors and </a:t>
            </a:r>
            <a:r>
              <a:rPr lang="en-GB" sz="1500"/>
              <a:t>seen </a:t>
            </a:r>
            <a:r>
              <a:rPr lang="en-GB" sz="1500" smtClean="0"/>
              <a:t>first-hand </a:t>
            </a:r>
            <a:r>
              <a:rPr lang="en-GB" sz="1500" dirty="0"/>
              <a:t>what effective and ineffective leaders can do.</a:t>
            </a:r>
          </a:p>
        </p:txBody>
      </p:sp>
    </p:spTree>
    <p:extLst>
      <p:ext uri="{BB962C8B-B14F-4D97-AF65-F5344CB8AC3E}">
        <p14:creationId xmlns:p14="http://schemas.microsoft.com/office/powerpoint/2010/main" val="21395590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43F2-3849-4084-97C5-94F2BEBB6783}"/>
              </a:ext>
            </a:extLst>
          </p:cNvPr>
          <p:cNvSpPr>
            <a:spLocks noGrp="1"/>
          </p:cNvSpPr>
          <p:nvPr>
            <p:ph type="ctrTitle"/>
          </p:nvPr>
        </p:nvSpPr>
        <p:spPr/>
        <p:txBody>
          <a:bodyPr/>
          <a:lstStyle/>
          <a:p>
            <a:r>
              <a:rPr lang="en-GB" dirty="0"/>
              <a:t>Questions and Answers</a:t>
            </a:r>
            <a:br>
              <a:rPr lang="en-GB" dirty="0"/>
            </a:br>
            <a:r>
              <a:rPr lang="en-GB" dirty="0"/>
              <a:t>Session</a:t>
            </a:r>
          </a:p>
        </p:txBody>
      </p:sp>
      <p:sp>
        <p:nvSpPr>
          <p:cNvPr id="3" name="Subtitle 2">
            <a:extLst>
              <a:ext uri="{FF2B5EF4-FFF2-40B4-BE49-F238E27FC236}">
                <a16:creationId xmlns:a16="http://schemas.microsoft.com/office/drawing/2014/main" id="{69721313-C404-4B4A-B13E-884E87D7E02F}"/>
              </a:ext>
            </a:extLst>
          </p:cNvPr>
          <p:cNvSpPr>
            <a:spLocks noGrp="1"/>
          </p:cNvSpPr>
          <p:nvPr>
            <p:ph type="subTitle" idx="1"/>
          </p:nvPr>
        </p:nvSpPr>
        <p:spPr/>
        <p:txBody>
          <a:bodyPr>
            <a:normAutofit/>
          </a:bodyPr>
          <a:lstStyle/>
          <a:p>
            <a:r>
              <a:rPr lang="en-GB" sz="2400" dirty="0">
                <a:solidFill>
                  <a:schemeClr val="tx1"/>
                </a:solidFill>
              </a:rPr>
              <a:t>Thank you for listening.</a:t>
            </a:r>
          </a:p>
        </p:txBody>
      </p:sp>
    </p:spTree>
    <p:extLst>
      <p:ext uri="{BB962C8B-B14F-4D97-AF65-F5344CB8AC3E}">
        <p14:creationId xmlns:p14="http://schemas.microsoft.com/office/powerpoint/2010/main" val="5846131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CB0AF-9ED7-474B-8D03-65E8183E18DC}"/>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A47A6ECF-7838-4BAE-A345-8731599FA22F}"/>
              </a:ext>
            </a:extLst>
          </p:cNvPr>
          <p:cNvSpPr>
            <a:spLocks noGrp="1"/>
          </p:cNvSpPr>
          <p:nvPr>
            <p:ph idx="1"/>
          </p:nvPr>
        </p:nvSpPr>
        <p:spPr>
          <a:xfrm>
            <a:off x="677334" y="1432561"/>
            <a:ext cx="8596668" cy="4608802"/>
          </a:xfrm>
        </p:spPr>
        <p:txBody>
          <a:bodyPr/>
          <a:lstStyle/>
          <a:p>
            <a:r>
              <a:rPr lang="en-GB" dirty="0">
                <a:hlinkClick r:id="rId2"/>
              </a:rPr>
              <a:t>https://us.pg.com/who-we-are/our-approach/leadership-development</a:t>
            </a:r>
            <a:endParaRPr lang="en-GB" dirty="0"/>
          </a:p>
          <a:p>
            <a:r>
              <a:rPr lang="en-GB" dirty="0">
                <a:hlinkClick r:id="rId3"/>
              </a:rPr>
              <a:t>http://news.pg.com/blog/leadership/ceo-mag</a:t>
            </a:r>
            <a:endParaRPr lang="en-GB" dirty="0"/>
          </a:p>
          <a:p>
            <a:r>
              <a:rPr lang="en-GB" dirty="0">
                <a:hlinkClick r:id="rId4"/>
              </a:rPr>
              <a:t>http://www.harvardbusiness.org/virtual-seminars/evolving-executive-learning-procter-gamble-company</a:t>
            </a:r>
            <a:endParaRPr lang="en-GB" dirty="0"/>
          </a:p>
          <a:p>
            <a:r>
              <a:rPr lang="en-GB" dirty="0">
                <a:hlinkClick r:id="rId5"/>
              </a:rPr>
              <a:t>https://www.glassdoor.co.uk/Reviews/Employee-Review-Procter-and-Gamble-RVW4145233.htm</a:t>
            </a:r>
            <a:endParaRPr lang="en-GB" dirty="0"/>
          </a:p>
          <a:p>
            <a:r>
              <a:rPr lang="en-GB" dirty="0">
                <a:hlinkClick r:id="rId6"/>
              </a:rPr>
              <a:t>https://www.pgcareers.com/leadership-development</a:t>
            </a:r>
            <a:endParaRPr lang="en-GB" dirty="0"/>
          </a:p>
          <a:p>
            <a:r>
              <a:rPr lang="en-GB" dirty="0">
                <a:hlinkClick r:id="rId7"/>
              </a:rPr>
              <a:t>https://www.thebalancecareers.com/top-leadership-skills-2063782</a:t>
            </a:r>
            <a:endParaRPr lang="en-GB" dirty="0"/>
          </a:p>
          <a:p>
            <a:r>
              <a:rPr lang="en-GB" dirty="0">
                <a:hlinkClick r:id="rId8"/>
              </a:rPr>
              <a:t>https://www.skillsyouneed.com/leadership-skills.html</a:t>
            </a:r>
            <a:endParaRPr lang="en-GB" dirty="0"/>
          </a:p>
          <a:p>
            <a:r>
              <a:rPr lang="en-GB" dirty="0">
                <a:hlinkClick r:id="rId9"/>
              </a:rPr>
              <a:t>https://elearningindustry.com/6-big-benefits-of-leadership-training</a:t>
            </a:r>
            <a:r>
              <a:rPr lang="en-GB" dirty="0"/>
              <a:t> </a:t>
            </a:r>
          </a:p>
          <a:p>
            <a:r>
              <a:rPr lang="en-GB" dirty="0">
                <a:hlinkClick r:id="rId10"/>
              </a:rPr>
              <a:t>https://www.emeraldinsight.com/doi/full/10.1108/ICT.03746caa.003</a:t>
            </a:r>
            <a:r>
              <a:rPr lang="en-GB" dirty="0"/>
              <a:t> </a:t>
            </a:r>
          </a:p>
          <a:p>
            <a:endParaRPr lang="en-GB" dirty="0"/>
          </a:p>
        </p:txBody>
      </p:sp>
    </p:spTree>
    <p:extLst>
      <p:ext uri="{BB962C8B-B14F-4D97-AF65-F5344CB8AC3E}">
        <p14:creationId xmlns:p14="http://schemas.microsoft.com/office/powerpoint/2010/main" val="387677953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1F452B-68F6-4F85-A944-AA7D40A8DE53}">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Facet</Template>
  <TotalTime>1924</TotalTime>
  <Words>2771</Words>
  <Application>Microsoft Office PowerPoint</Application>
  <PresentationFormat>Widescreen</PresentationFormat>
  <Paragraphs>128</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Leadership and Development Programme</vt:lpstr>
      <vt:lpstr>“Management is doing things right; leadership is doing the right things.” </vt:lpstr>
      <vt:lpstr>Leadership Development – The Facts</vt:lpstr>
      <vt:lpstr>Why can we do for you?</vt:lpstr>
      <vt:lpstr>“We are here to develop leaders for today and tomorrow”</vt:lpstr>
      <vt:lpstr>The Skills Leaders Need</vt:lpstr>
      <vt:lpstr>The Skills Leaders Need</vt:lpstr>
      <vt:lpstr>The Skills Leaders Need</vt:lpstr>
      <vt:lpstr>The Skills Leaders Need</vt:lpstr>
      <vt:lpstr>Our Approach</vt:lpstr>
      <vt:lpstr>Our Leadership Development Programme </vt:lpstr>
      <vt:lpstr>Our Leadership Development Programme </vt:lpstr>
      <vt:lpstr>Our Leadership Development Programme</vt:lpstr>
      <vt:lpstr>The Benefits</vt:lpstr>
      <vt:lpstr>Why am I the person for the job?</vt:lpstr>
      <vt:lpstr>Questions and Answers Session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 Programme</dc:title>
  <dc:creator>Paige Terry</dc:creator>
  <cp:lastModifiedBy>Paige Terry</cp:lastModifiedBy>
  <cp:revision>13</cp:revision>
  <dcterms:created xsi:type="dcterms:W3CDTF">2018-04-02T17:28:39Z</dcterms:created>
  <dcterms:modified xsi:type="dcterms:W3CDTF">2018-04-23T11:14:12Z</dcterms:modified>
</cp:coreProperties>
</file>