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E5E2BF-684D-4F6A-8ED6-FE6EA36ADD4B}" v="8" dt="2018-10-14T16:35:09.345"/>
    <p1510:client id="{E551261D-316E-4B49-A830-DD34D0E3CA47}" v="2" dt="2018-10-12T21:39:26.0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F445F2-5285-4E2C-A867-B7457484AF0F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E6A0F6-6274-4496-842D-096D370CA619}">
      <dgm:prSet phldrT="[Text]"/>
      <dgm:spPr/>
      <dgm:t>
        <a:bodyPr/>
        <a:lstStyle/>
        <a:p>
          <a:r>
            <a:rPr lang="en-GB" dirty="0">
              <a:cs typeface="Calibri Light"/>
            </a:rPr>
            <a:t>DESCRIBE</a:t>
          </a:r>
        </a:p>
      </dgm:t>
    </dgm:pt>
    <dgm:pt modelId="{40631739-C838-4751-9C86-53FD2AA15B5D}" type="parTrans" cxnId="{CFE0B98D-EE3E-4335-A1D4-3E2220782ABD}">
      <dgm:prSet/>
      <dgm:spPr/>
      <dgm:t>
        <a:bodyPr/>
        <a:lstStyle/>
        <a:p>
          <a:endParaRPr lang="en-GB"/>
        </a:p>
      </dgm:t>
    </dgm:pt>
    <dgm:pt modelId="{F7F4E45E-978F-47CE-99AC-7C8CDFCFF517}" type="sibTrans" cxnId="{CFE0B98D-EE3E-4335-A1D4-3E2220782ABD}">
      <dgm:prSet/>
      <dgm:spPr/>
      <dgm:t>
        <a:bodyPr/>
        <a:lstStyle/>
        <a:p>
          <a:endParaRPr lang="en-GB"/>
        </a:p>
      </dgm:t>
    </dgm:pt>
    <dgm:pt modelId="{405CFDE4-7AB0-462B-87F2-4B40F2A86A39}">
      <dgm:prSet phldrT="[Text]"/>
      <dgm:spPr/>
      <dgm:t>
        <a:bodyPr/>
        <a:lstStyle/>
        <a:p>
          <a:r>
            <a:rPr lang="en-GB" dirty="0">
              <a:cs typeface="Calibri Light"/>
            </a:rPr>
            <a:t>ANALYSE</a:t>
          </a:r>
        </a:p>
      </dgm:t>
    </dgm:pt>
    <dgm:pt modelId="{8A97887A-937A-47F9-A9EE-A380FFDC8764}" type="parTrans" cxnId="{3B74FF25-81DE-48F2-AE29-AB7E13E917FA}">
      <dgm:prSet/>
      <dgm:spPr/>
      <dgm:t>
        <a:bodyPr/>
        <a:lstStyle/>
        <a:p>
          <a:endParaRPr lang="en-GB"/>
        </a:p>
      </dgm:t>
    </dgm:pt>
    <dgm:pt modelId="{DD811808-CDF5-44FE-9ED6-767750E1FFF4}" type="sibTrans" cxnId="{3B74FF25-81DE-48F2-AE29-AB7E13E917FA}">
      <dgm:prSet/>
      <dgm:spPr/>
      <dgm:t>
        <a:bodyPr/>
        <a:lstStyle/>
        <a:p>
          <a:endParaRPr lang="en-GB"/>
        </a:p>
      </dgm:t>
    </dgm:pt>
    <dgm:pt modelId="{8D83915B-CB79-45B2-A61E-11600DCD022D}">
      <dgm:prSet phldrT="[Text]"/>
      <dgm:spPr/>
      <dgm:t>
        <a:bodyPr/>
        <a:lstStyle/>
        <a:p>
          <a:r>
            <a:rPr lang="en-GB" dirty="0">
              <a:cs typeface="Calibri Light"/>
            </a:rPr>
            <a:t>EVALUATE</a:t>
          </a:r>
        </a:p>
      </dgm:t>
    </dgm:pt>
    <dgm:pt modelId="{2C216E8E-6EEB-4122-B9B7-B2B87990FA9E}" type="parTrans" cxnId="{06FF1535-F1FB-4BDF-BF22-186967431AEE}">
      <dgm:prSet/>
      <dgm:spPr/>
      <dgm:t>
        <a:bodyPr/>
        <a:lstStyle/>
        <a:p>
          <a:endParaRPr lang="en-GB"/>
        </a:p>
      </dgm:t>
    </dgm:pt>
    <dgm:pt modelId="{6E280569-A1AB-4EDE-8AD9-86B2E1F98229}" type="sibTrans" cxnId="{06FF1535-F1FB-4BDF-BF22-186967431AEE}">
      <dgm:prSet/>
      <dgm:spPr/>
      <dgm:t>
        <a:bodyPr/>
        <a:lstStyle/>
        <a:p>
          <a:endParaRPr lang="en-GB"/>
        </a:p>
      </dgm:t>
    </dgm:pt>
    <dgm:pt modelId="{95BD9C20-717C-46E2-A7F3-6DAB6B158E58}" type="pres">
      <dgm:prSet presAssocID="{0CF445F2-5285-4E2C-A867-B7457484AF0F}" presName="Name0" presStyleCnt="0">
        <dgm:presLayoutVars>
          <dgm:dir/>
          <dgm:resizeHandles val="exact"/>
        </dgm:presLayoutVars>
      </dgm:prSet>
      <dgm:spPr/>
    </dgm:pt>
    <dgm:pt modelId="{4EB7FC79-2C93-4DE5-8E67-BB60CBBC0D41}" type="pres">
      <dgm:prSet presAssocID="{08E6A0F6-6274-4496-842D-096D370CA619}" presName="node" presStyleLbl="node1" presStyleIdx="0" presStyleCnt="3">
        <dgm:presLayoutVars>
          <dgm:bulletEnabled val="1"/>
        </dgm:presLayoutVars>
      </dgm:prSet>
      <dgm:spPr/>
    </dgm:pt>
    <dgm:pt modelId="{F732D118-B440-4112-86B7-576FA10FCEB2}" type="pres">
      <dgm:prSet presAssocID="{F7F4E45E-978F-47CE-99AC-7C8CDFCFF517}" presName="sibTrans" presStyleLbl="sibTrans2D1" presStyleIdx="0" presStyleCnt="3"/>
      <dgm:spPr/>
    </dgm:pt>
    <dgm:pt modelId="{944F9361-275B-44C9-B062-ADAE68F5CD8D}" type="pres">
      <dgm:prSet presAssocID="{F7F4E45E-978F-47CE-99AC-7C8CDFCFF517}" presName="connectorText" presStyleLbl="sibTrans2D1" presStyleIdx="0" presStyleCnt="3"/>
      <dgm:spPr/>
    </dgm:pt>
    <dgm:pt modelId="{35A53EEA-CAD8-449B-BE2F-A26014BC50AB}" type="pres">
      <dgm:prSet presAssocID="{405CFDE4-7AB0-462B-87F2-4B40F2A86A39}" presName="node" presStyleLbl="node1" presStyleIdx="1" presStyleCnt="3">
        <dgm:presLayoutVars>
          <dgm:bulletEnabled val="1"/>
        </dgm:presLayoutVars>
      </dgm:prSet>
      <dgm:spPr/>
    </dgm:pt>
    <dgm:pt modelId="{22C6F210-B9EC-4A66-B4E4-7634A4D4D56F}" type="pres">
      <dgm:prSet presAssocID="{DD811808-CDF5-44FE-9ED6-767750E1FFF4}" presName="sibTrans" presStyleLbl="sibTrans2D1" presStyleIdx="1" presStyleCnt="3"/>
      <dgm:spPr/>
    </dgm:pt>
    <dgm:pt modelId="{B2B7CF23-BE4C-440B-820A-3ADBF1CBF812}" type="pres">
      <dgm:prSet presAssocID="{DD811808-CDF5-44FE-9ED6-767750E1FFF4}" presName="connectorText" presStyleLbl="sibTrans2D1" presStyleIdx="1" presStyleCnt="3"/>
      <dgm:spPr/>
    </dgm:pt>
    <dgm:pt modelId="{3FC2C73F-EBF1-42A6-B442-FD00D03EA413}" type="pres">
      <dgm:prSet presAssocID="{8D83915B-CB79-45B2-A61E-11600DCD022D}" presName="node" presStyleLbl="node1" presStyleIdx="2" presStyleCnt="3">
        <dgm:presLayoutVars>
          <dgm:bulletEnabled val="1"/>
        </dgm:presLayoutVars>
      </dgm:prSet>
      <dgm:spPr/>
    </dgm:pt>
    <dgm:pt modelId="{BA862A45-B898-47CB-BE06-20DDF8D6DBEC}" type="pres">
      <dgm:prSet presAssocID="{6E280569-A1AB-4EDE-8AD9-86B2E1F98229}" presName="sibTrans" presStyleLbl="sibTrans2D1" presStyleIdx="2" presStyleCnt="3"/>
      <dgm:spPr/>
    </dgm:pt>
    <dgm:pt modelId="{F52ED626-2DF4-4ED7-8D3C-7B47C638FFE4}" type="pres">
      <dgm:prSet presAssocID="{6E280569-A1AB-4EDE-8AD9-86B2E1F98229}" presName="connectorText" presStyleLbl="sibTrans2D1" presStyleIdx="2" presStyleCnt="3"/>
      <dgm:spPr/>
    </dgm:pt>
  </dgm:ptLst>
  <dgm:cxnLst>
    <dgm:cxn modelId="{98B3A720-900A-42E7-B78C-5B5AE8B891AC}" type="presOf" srcId="{08E6A0F6-6274-4496-842D-096D370CA619}" destId="{4EB7FC79-2C93-4DE5-8E67-BB60CBBC0D41}" srcOrd="0" destOrd="0" presId="urn:microsoft.com/office/officeart/2005/8/layout/cycle7"/>
    <dgm:cxn modelId="{58DD5722-2321-49CB-B239-504D3A664719}" type="presOf" srcId="{DD811808-CDF5-44FE-9ED6-767750E1FFF4}" destId="{22C6F210-B9EC-4A66-B4E4-7634A4D4D56F}" srcOrd="0" destOrd="0" presId="urn:microsoft.com/office/officeart/2005/8/layout/cycle7"/>
    <dgm:cxn modelId="{3B74FF25-81DE-48F2-AE29-AB7E13E917FA}" srcId="{0CF445F2-5285-4E2C-A867-B7457484AF0F}" destId="{405CFDE4-7AB0-462B-87F2-4B40F2A86A39}" srcOrd="1" destOrd="0" parTransId="{8A97887A-937A-47F9-A9EE-A380FFDC8764}" sibTransId="{DD811808-CDF5-44FE-9ED6-767750E1FFF4}"/>
    <dgm:cxn modelId="{D894512E-39BC-46E8-8C46-F97EF849BB0D}" type="presOf" srcId="{0CF445F2-5285-4E2C-A867-B7457484AF0F}" destId="{95BD9C20-717C-46E2-A7F3-6DAB6B158E58}" srcOrd="0" destOrd="0" presId="urn:microsoft.com/office/officeart/2005/8/layout/cycle7"/>
    <dgm:cxn modelId="{61F9AA32-4494-49D5-9014-21068B3C7B51}" type="presOf" srcId="{DD811808-CDF5-44FE-9ED6-767750E1FFF4}" destId="{B2B7CF23-BE4C-440B-820A-3ADBF1CBF812}" srcOrd="1" destOrd="0" presId="urn:microsoft.com/office/officeart/2005/8/layout/cycle7"/>
    <dgm:cxn modelId="{06FF1535-F1FB-4BDF-BF22-186967431AEE}" srcId="{0CF445F2-5285-4E2C-A867-B7457484AF0F}" destId="{8D83915B-CB79-45B2-A61E-11600DCD022D}" srcOrd="2" destOrd="0" parTransId="{2C216E8E-6EEB-4122-B9B7-B2B87990FA9E}" sibTransId="{6E280569-A1AB-4EDE-8AD9-86B2E1F98229}"/>
    <dgm:cxn modelId="{5AB3085F-7720-4923-A180-0F98E15797D1}" type="presOf" srcId="{6E280569-A1AB-4EDE-8AD9-86B2E1F98229}" destId="{BA862A45-B898-47CB-BE06-20DDF8D6DBEC}" srcOrd="0" destOrd="0" presId="urn:microsoft.com/office/officeart/2005/8/layout/cycle7"/>
    <dgm:cxn modelId="{CFE0B98D-EE3E-4335-A1D4-3E2220782ABD}" srcId="{0CF445F2-5285-4E2C-A867-B7457484AF0F}" destId="{08E6A0F6-6274-4496-842D-096D370CA619}" srcOrd="0" destOrd="0" parTransId="{40631739-C838-4751-9C86-53FD2AA15B5D}" sibTransId="{F7F4E45E-978F-47CE-99AC-7C8CDFCFF517}"/>
    <dgm:cxn modelId="{BC3A33D6-228A-446F-B26B-6F1339D72D79}" type="presOf" srcId="{405CFDE4-7AB0-462B-87F2-4B40F2A86A39}" destId="{35A53EEA-CAD8-449B-BE2F-A26014BC50AB}" srcOrd="0" destOrd="0" presId="urn:microsoft.com/office/officeart/2005/8/layout/cycle7"/>
    <dgm:cxn modelId="{462814DD-A451-4E6C-9461-A1539E053BDF}" type="presOf" srcId="{F7F4E45E-978F-47CE-99AC-7C8CDFCFF517}" destId="{F732D118-B440-4112-86B7-576FA10FCEB2}" srcOrd="0" destOrd="0" presId="urn:microsoft.com/office/officeart/2005/8/layout/cycle7"/>
    <dgm:cxn modelId="{700856E1-41A4-4A3E-A700-EC2F3DD22D3C}" type="presOf" srcId="{F7F4E45E-978F-47CE-99AC-7C8CDFCFF517}" destId="{944F9361-275B-44C9-B062-ADAE68F5CD8D}" srcOrd="1" destOrd="0" presId="urn:microsoft.com/office/officeart/2005/8/layout/cycle7"/>
    <dgm:cxn modelId="{982C3CE9-B73A-40CD-BAC8-37B42941DB16}" type="presOf" srcId="{6E280569-A1AB-4EDE-8AD9-86B2E1F98229}" destId="{F52ED626-2DF4-4ED7-8D3C-7B47C638FFE4}" srcOrd="1" destOrd="0" presId="urn:microsoft.com/office/officeart/2005/8/layout/cycle7"/>
    <dgm:cxn modelId="{374E4AFB-AEB5-4A4E-B21D-E807342335BF}" type="presOf" srcId="{8D83915B-CB79-45B2-A61E-11600DCD022D}" destId="{3FC2C73F-EBF1-42A6-B442-FD00D03EA413}" srcOrd="0" destOrd="0" presId="urn:microsoft.com/office/officeart/2005/8/layout/cycle7"/>
    <dgm:cxn modelId="{31822A39-D9FB-49ED-9675-9C991AB20E0A}" type="presParOf" srcId="{95BD9C20-717C-46E2-A7F3-6DAB6B158E58}" destId="{4EB7FC79-2C93-4DE5-8E67-BB60CBBC0D41}" srcOrd="0" destOrd="0" presId="urn:microsoft.com/office/officeart/2005/8/layout/cycle7"/>
    <dgm:cxn modelId="{AA17D77E-1C4A-457D-9621-B671291FE634}" type="presParOf" srcId="{95BD9C20-717C-46E2-A7F3-6DAB6B158E58}" destId="{F732D118-B440-4112-86B7-576FA10FCEB2}" srcOrd="1" destOrd="0" presId="urn:microsoft.com/office/officeart/2005/8/layout/cycle7"/>
    <dgm:cxn modelId="{67E1D8E8-62B7-4F98-BD71-37E98FAA074A}" type="presParOf" srcId="{F732D118-B440-4112-86B7-576FA10FCEB2}" destId="{944F9361-275B-44C9-B062-ADAE68F5CD8D}" srcOrd="0" destOrd="0" presId="urn:microsoft.com/office/officeart/2005/8/layout/cycle7"/>
    <dgm:cxn modelId="{BC7709D6-65DA-499E-8621-63964060212E}" type="presParOf" srcId="{95BD9C20-717C-46E2-A7F3-6DAB6B158E58}" destId="{35A53EEA-CAD8-449B-BE2F-A26014BC50AB}" srcOrd="2" destOrd="0" presId="urn:microsoft.com/office/officeart/2005/8/layout/cycle7"/>
    <dgm:cxn modelId="{34331BFE-CCD5-40D0-B8F2-9E64629DCCBB}" type="presParOf" srcId="{95BD9C20-717C-46E2-A7F3-6DAB6B158E58}" destId="{22C6F210-B9EC-4A66-B4E4-7634A4D4D56F}" srcOrd="3" destOrd="0" presId="urn:microsoft.com/office/officeart/2005/8/layout/cycle7"/>
    <dgm:cxn modelId="{E7FAE734-F1FE-4570-AF3C-863A42E621EC}" type="presParOf" srcId="{22C6F210-B9EC-4A66-B4E4-7634A4D4D56F}" destId="{B2B7CF23-BE4C-440B-820A-3ADBF1CBF812}" srcOrd="0" destOrd="0" presId="urn:microsoft.com/office/officeart/2005/8/layout/cycle7"/>
    <dgm:cxn modelId="{608E483D-C4DD-41BD-8A50-FE8D62DB2A78}" type="presParOf" srcId="{95BD9C20-717C-46E2-A7F3-6DAB6B158E58}" destId="{3FC2C73F-EBF1-42A6-B442-FD00D03EA413}" srcOrd="4" destOrd="0" presId="urn:microsoft.com/office/officeart/2005/8/layout/cycle7"/>
    <dgm:cxn modelId="{4FD44951-6A12-4229-8379-2297018E88EB}" type="presParOf" srcId="{95BD9C20-717C-46E2-A7F3-6DAB6B158E58}" destId="{BA862A45-B898-47CB-BE06-20DDF8D6DBEC}" srcOrd="5" destOrd="0" presId="urn:microsoft.com/office/officeart/2005/8/layout/cycle7"/>
    <dgm:cxn modelId="{04D00A1D-EDDA-4327-AFF5-C059AC144C1D}" type="presParOf" srcId="{BA862A45-B898-47CB-BE06-20DDF8D6DBEC}" destId="{F52ED626-2DF4-4ED7-8D3C-7B47C638FFE4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B7FC79-2C93-4DE5-8E67-BB60CBBC0D41}">
      <dsp:nvSpPr>
        <dsp:cNvPr id="0" name=""/>
        <dsp:cNvSpPr/>
      </dsp:nvSpPr>
      <dsp:spPr>
        <a:xfrm>
          <a:off x="1160030" y="524506"/>
          <a:ext cx="1403673" cy="70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cs typeface="Calibri Light"/>
            </a:rPr>
            <a:t>DESCRIBE</a:t>
          </a:r>
        </a:p>
      </dsp:txBody>
      <dsp:txXfrm>
        <a:off x="1180586" y="545062"/>
        <a:ext cx="1362561" cy="660724"/>
      </dsp:txXfrm>
    </dsp:sp>
    <dsp:sp modelId="{F732D118-B440-4112-86B7-576FA10FCEB2}">
      <dsp:nvSpPr>
        <dsp:cNvPr id="0" name=""/>
        <dsp:cNvSpPr/>
      </dsp:nvSpPr>
      <dsp:spPr>
        <a:xfrm rot="3600000">
          <a:off x="2075646" y="1756299"/>
          <a:ext cx="731409" cy="24564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149339" y="1805427"/>
        <a:ext cx="584023" cy="147386"/>
      </dsp:txXfrm>
    </dsp:sp>
    <dsp:sp modelId="{35A53EEA-CAD8-449B-BE2F-A26014BC50AB}">
      <dsp:nvSpPr>
        <dsp:cNvPr id="0" name=""/>
        <dsp:cNvSpPr/>
      </dsp:nvSpPr>
      <dsp:spPr>
        <a:xfrm>
          <a:off x="2318998" y="2531897"/>
          <a:ext cx="1403673" cy="70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cs typeface="Calibri Light"/>
            </a:rPr>
            <a:t>ANALYSE</a:t>
          </a:r>
        </a:p>
      </dsp:txBody>
      <dsp:txXfrm>
        <a:off x="2339554" y="2552453"/>
        <a:ext cx="1362561" cy="660724"/>
      </dsp:txXfrm>
    </dsp:sp>
    <dsp:sp modelId="{22C6F210-B9EC-4A66-B4E4-7634A4D4D56F}">
      <dsp:nvSpPr>
        <dsp:cNvPr id="0" name=""/>
        <dsp:cNvSpPr/>
      </dsp:nvSpPr>
      <dsp:spPr>
        <a:xfrm rot="10800000">
          <a:off x="1496162" y="2759994"/>
          <a:ext cx="731409" cy="24564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1569855" y="2809122"/>
        <a:ext cx="584023" cy="147386"/>
      </dsp:txXfrm>
    </dsp:sp>
    <dsp:sp modelId="{3FC2C73F-EBF1-42A6-B442-FD00D03EA413}">
      <dsp:nvSpPr>
        <dsp:cNvPr id="0" name=""/>
        <dsp:cNvSpPr/>
      </dsp:nvSpPr>
      <dsp:spPr>
        <a:xfrm>
          <a:off x="1063" y="2531897"/>
          <a:ext cx="1403673" cy="70183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cs typeface="Calibri Light"/>
            </a:rPr>
            <a:t>EVALUATE</a:t>
          </a:r>
        </a:p>
      </dsp:txBody>
      <dsp:txXfrm>
        <a:off x="21619" y="2552453"/>
        <a:ext cx="1362561" cy="660724"/>
      </dsp:txXfrm>
    </dsp:sp>
    <dsp:sp modelId="{BA862A45-B898-47CB-BE06-20DDF8D6DBEC}">
      <dsp:nvSpPr>
        <dsp:cNvPr id="0" name=""/>
        <dsp:cNvSpPr/>
      </dsp:nvSpPr>
      <dsp:spPr>
        <a:xfrm rot="18000000">
          <a:off x="916679" y="1756299"/>
          <a:ext cx="731409" cy="24564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990372" y="1805427"/>
        <a:ext cx="584023" cy="1473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4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learn/critical-thinking.html" TargetMode="External"/><Relationship Id="rId2" Type="http://schemas.openxmlformats.org/officeDocument/2006/relationships/hyperlink" Target="https://library.leeds.ac.uk/info/1401/academic_skills/105/critical_thinki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oogle.co.uk" TargetMode="External"/><Relationship Id="rId4" Type="http://schemas.openxmlformats.org/officeDocument/2006/relationships/hyperlink" Target="https://www.utc.edu/walker-center-teaching-learning/teaching-resources/ct-ps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5368" y="1511701"/>
            <a:ext cx="6263344" cy="2563017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rgbClr val="FFFFFF"/>
                </a:solidFill>
                <a:cs typeface="Calibri Light"/>
              </a:rPr>
              <a:t>CRITICAL THINKING!</a:t>
            </a:r>
            <a:endParaRPr lang="en-US" sz="6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9255" y="552266"/>
            <a:ext cx="7859231" cy="12571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b="1" dirty="0">
                <a:cs typeface="Calibri"/>
              </a:rPr>
              <a:t>WE THINK CRITICAL EVERYDAY, YOU JUST DON’T REALISE!</a:t>
            </a: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D851EAD1-6F69-4F4E-9B14-207D162E1D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4284651"/>
              </p:ext>
            </p:extLst>
          </p:nvPr>
        </p:nvGraphicFramePr>
        <p:xfrm>
          <a:off x="8382001" y="-498894"/>
          <a:ext cx="3723735" cy="3758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323" name="Connector: Curved 322">
            <a:extLst>
              <a:ext uri="{FF2B5EF4-FFF2-40B4-BE49-F238E27FC236}">
                <a16:creationId xmlns:a16="http://schemas.microsoft.com/office/drawing/2014/main" id="{AE2FDEB0-0312-4BC6-AC9C-065E6C15E951}"/>
              </a:ext>
            </a:extLst>
          </p:cNvPr>
          <p:cNvCxnSpPr/>
          <p:nvPr/>
        </p:nvCxnSpPr>
        <p:spPr>
          <a:xfrm flipH="1" flipV="1">
            <a:off x="3870385" y="1440612"/>
            <a:ext cx="868392" cy="1098428"/>
          </a:xfrm>
          <a:prstGeom prst="curvedConnector3">
            <a:avLst/>
          </a:prstGeom>
          <a:ln w="57150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4" name="Connector: Curved 323">
            <a:extLst>
              <a:ext uri="{FF2B5EF4-FFF2-40B4-BE49-F238E27FC236}">
                <a16:creationId xmlns:a16="http://schemas.microsoft.com/office/drawing/2014/main" id="{121F348F-8F9C-49B4-9099-6CC9E6E6817F}"/>
              </a:ext>
            </a:extLst>
          </p:cNvPr>
          <p:cNvCxnSpPr/>
          <p:nvPr/>
        </p:nvCxnSpPr>
        <p:spPr>
          <a:xfrm flipV="1">
            <a:off x="7594121" y="2139352"/>
            <a:ext cx="785003" cy="753373"/>
          </a:xfrm>
          <a:prstGeom prst="curvedConnector3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76" name="TextBox 375">
            <a:extLst>
              <a:ext uri="{FF2B5EF4-FFF2-40B4-BE49-F238E27FC236}">
                <a16:creationId xmlns:a16="http://schemas.microsoft.com/office/drawing/2014/main" id="{B45ACD6C-D11E-48A9-B106-9DF937B5ECE4}"/>
              </a:ext>
            </a:extLst>
          </p:cNvPr>
          <p:cNvSpPr txBox="1"/>
          <p:nvPr/>
        </p:nvSpPr>
        <p:spPr>
          <a:xfrm>
            <a:off x="7398589" y="4544684"/>
            <a:ext cx="6193765" cy="230832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ctr">
              <a:buFont typeface="Arial"/>
              <a:buChar char="•"/>
            </a:pPr>
            <a:r>
              <a:rPr lang="en-US" sz="2400" b="1" dirty="0">
                <a:cs typeface="Calibri"/>
              </a:rPr>
              <a:t>PROBLEM SOLVING</a:t>
            </a:r>
          </a:p>
          <a:p>
            <a:pPr marL="285750" indent="-285750" algn="ctr">
              <a:buFont typeface="Arial"/>
              <a:buChar char="•"/>
            </a:pPr>
            <a:r>
              <a:rPr lang="en-US" sz="2400" b="1" dirty="0">
                <a:cs typeface="Calibri"/>
              </a:rPr>
              <a:t>MAKING A JUDGEMENT</a:t>
            </a:r>
          </a:p>
          <a:p>
            <a:pPr marL="285750" indent="-285750" algn="ctr">
              <a:buFont typeface="Arial"/>
              <a:buChar char="•"/>
            </a:pPr>
            <a:r>
              <a:rPr lang="en-US" sz="2400" b="1" dirty="0">
                <a:cs typeface="Calibri"/>
              </a:rPr>
              <a:t>BEING OPEN MINDED</a:t>
            </a:r>
          </a:p>
          <a:p>
            <a:pPr marL="285750" indent="-285750" algn="ctr">
              <a:buFont typeface="Arial"/>
              <a:buChar char="•"/>
            </a:pPr>
            <a:r>
              <a:rPr lang="en-US" sz="2400" b="1" dirty="0">
                <a:cs typeface="Calibri"/>
              </a:rPr>
              <a:t>CHALLENGING</a:t>
            </a:r>
          </a:p>
          <a:p>
            <a:pPr marL="285750" indent="-285750" algn="ctr">
              <a:buFont typeface="Arial"/>
              <a:buChar char="•"/>
            </a:pPr>
            <a:r>
              <a:rPr lang="en-US" sz="2400" b="1" dirty="0">
                <a:cs typeface="Calibri"/>
              </a:rPr>
              <a:t>LOGIC</a:t>
            </a:r>
          </a:p>
          <a:p>
            <a:pPr marL="285750" indent="-285750" algn="ctr">
              <a:buFont typeface="Arial"/>
              <a:buChar char="•"/>
            </a:pPr>
            <a:r>
              <a:rPr lang="en-US" sz="2400" b="1" dirty="0">
                <a:cs typeface="Calibri"/>
              </a:rPr>
              <a:t>ENGAGE</a:t>
            </a:r>
          </a:p>
        </p:txBody>
      </p:sp>
      <p:cxnSp>
        <p:nvCxnSpPr>
          <p:cNvPr id="377" name="Connector: Curved 376">
            <a:extLst>
              <a:ext uri="{FF2B5EF4-FFF2-40B4-BE49-F238E27FC236}">
                <a16:creationId xmlns:a16="http://schemas.microsoft.com/office/drawing/2014/main" id="{95478861-B302-4EE0-9CB1-9AE0229A73DC}"/>
              </a:ext>
            </a:extLst>
          </p:cNvPr>
          <p:cNvCxnSpPr/>
          <p:nvPr/>
        </p:nvCxnSpPr>
        <p:spPr>
          <a:xfrm>
            <a:off x="7594119" y="3769743"/>
            <a:ext cx="1561381" cy="1547003"/>
          </a:xfrm>
          <a:prstGeom prst="curvedConnector3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92" name="Picture 392">
            <a:extLst>
              <a:ext uri="{FF2B5EF4-FFF2-40B4-BE49-F238E27FC236}">
                <a16:creationId xmlns:a16="http://schemas.microsoft.com/office/drawing/2014/main" id="{AB3712D1-004B-4B1A-AD0F-45044A29DAF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90744" y="4206366"/>
            <a:ext cx="3610514" cy="2413419"/>
          </a:xfrm>
          <a:prstGeom prst="rect">
            <a:avLst/>
          </a:prstGeom>
        </p:spPr>
      </p:pic>
      <p:sp>
        <p:nvSpPr>
          <p:cNvPr id="394" name="TextBox 393">
            <a:extLst>
              <a:ext uri="{FF2B5EF4-FFF2-40B4-BE49-F238E27FC236}">
                <a16:creationId xmlns:a16="http://schemas.microsoft.com/office/drawing/2014/main" id="{0BBDA0DC-6773-4729-B91D-C9338A7B6828}"/>
              </a:ext>
            </a:extLst>
          </p:cNvPr>
          <p:cNvSpPr txBox="1"/>
          <p:nvPr/>
        </p:nvSpPr>
        <p:spPr>
          <a:xfrm>
            <a:off x="80512" y="3351361"/>
            <a:ext cx="2743200" cy="3170099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>
                <a:cs typeface="Calibri"/>
              </a:rPr>
              <a:t>CRITICAL THINKERS ARE OPEN MINDED WHICH LEAD THEM TO THINKING OF LOTS OF DIFFERENT POSSIBILITYS WHICH MAKES ONE OUTCOME OF THE SITUATION OR ISSUE THEY ARE INVOVLED IN.</a:t>
            </a:r>
            <a:endParaRPr lang="en-US" sz="2000">
              <a:cs typeface="Calibri"/>
            </a:endParaRPr>
          </a:p>
        </p:txBody>
      </p:sp>
      <p:cxnSp>
        <p:nvCxnSpPr>
          <p:cNvPr id="395" name="Connector: Curved 394">
            <a:extLst>
              <a:ext uri="{FF2B5EF4-FFF2-40B4-BE49-F238E27FC236}">
                <a16:creationId xmlns:a16="http://schemas.microsoft.com/office/drawing/2014/main" id="{BFDC23FF-D141-4D8D-B37C-C6555494EAFB}"/>
              </a:ext>
            </a:extLst>
          </p:cNvPr>
          <p:cNvCxnSpPr/>
          <p:nvPr/>
        </p:nvCxnSpPr>
        <p:spPr>
          <a:xfrm flipH="1">
            <a:off x="2714447" y="3611592"/>
            <a:ext cx="1716655" cy="310551"/>
          </a:xfrm>
          <a:prstGeom prst="curvedConnector3">
            <a:avLst/>
          </a:prstGeom>
          <a:ln w="57150"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96" name="Picture 396" descr="A close up of a blackboard&#10;&#10;Description generated with high confidence">
            <a:extLst>
              <a:ext uri="{FF2B5EF4-FFF2-40B4-BE49-F238E27FC236}">
                <a16:creationId xmlns:a16="http://schemas.microsoft.com/office/drawing/2014/main" id="{A9F159A4-056C-40BB-8CA2-B726F86B80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333555" y="1489044"/>
            <a:ext cx="2222739" cy="150764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1A9D68C-281F-418F-B563-8B81D7681534}"/>
              </a:ext>
            </a:extLst>
          </p:cNvPr>
          <p:cNvSpPr txBox="1"/>
          <p:nvPr/>
        </p:nvSpPr>
        <p:spPr>
          <a:xfrm>
            <a:off x="-20128" y="2977551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cs typeface="Calibri"/>
              </a:rPr>
              <a:t>(IMAGES FROM GOOGLE)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93F7727-2AF5-40EE-BFB3-8B4C5C653B33}"/>
              </a:ext>
            </a:extLst>
          </p:cNvPr>
          <p:cNvSpPr txBox="1"/>
          <p:nvPr/>
        </p:nvSpPr>
        <p:spPr>
          <a:xfrm>
            <a:off x="9123871" y="2790644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cs typeface="Calibri"/>
              </a:rPr>
              <a:t>(LEEDS LIBARY)</a:t>
            </a:r>
          </a:p>
        </p:txBody>
      </p:sp>
      <p:pic>
        <p:nvPicPr>
          <p:cNvPr id="15" name="Picture 15" descr="A person in a green shirt&#10;&#10;Description generated with very high confidence">
            <a:extLst>
              <a:ext uri="{FF2B5EF4-FFF2-40B4-BE49-F238E27FC236}">
                <a16:creationId xmlns:a16="http://schemas.microsoft.com/office/drawing/2014/main" id="{E3267623-7B74-418F-9BA3-1B714A7CBC9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00890" y="3261390"/>
            <a:ext cx="1866182" cy="124099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AF3DE20-AE5F-4A16-8AA8-E775731C01E4}"/>
              </a:ext>
            </a:extLst>
          </p:cNvPr>
          <p:cNvSpPr txBox="1"/>
          <p:nvPr/>
        </p:nvSpPr>
        <p:spPr>
          <a:xfrm>
            <a:off x="7829910" y="3178834"/>
            <a:ext cx="2987615" cy="92333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/>
              <a:t>Stella </a:t>
            </a:r>
            <a:r>
              <a:rPr lang="en-US" b="1" dirty="0">
                <a:cs typeface="Calibri"/>
              </a:rPr>
              <a:t>Cottrell – is a vice chancellor learning teaching and student engagement.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BF290-D534-44A1-A45E-1F36BDE92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32" y="-310611"/>
            <a:ext cx="10515600" cy="1325563"/>
          </a:xfrm>
        </p:spPr>
        <p:txBody>
          <a:bodyPr/>
          <a:lstStyle/>
          <a:p>
            <a:pPr algn="ctr"/>
            <a:r>
              <a:rPr lang="en-US" u="sng" dirty="0">
                <a:cs typeface="Calibri Light"/>
              </a:rPr>
              <a:t>REFERENCES</a:t>
            </a:r>
            <a:endParaRPr lang="en-US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97DD3-8845-41CB-A69D-1E9E615730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426" y="948606"/>
            <a:ext cx="10515600" cy="485454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3300" dirty="0">
                <a:cs typeface="Calibri"/>
                <a:hlinkClick r:id="rId2"/>
              </a:rPr>
              <a:t>https://library.leeds.ac.uk/info/1401/academic_skills/105/critical_thinking</a:t>
            </a:r>
            <a:r>
              <a:rPr lang="en-US" sz="3300" dirty="0">
                <a:cs typeface="Calibri"/>
              </a:rPr>
              <a:t> </a:t>
            </a:r>
            <a:endParaRPr lang="en-US" dirty="0">
              <a:cs typeface="Calibri"/>
            </a:endParaRPr>
          </a:p>
          <a:p>
            <a:r>
              <a:rPr lang="en-US" sz="4300" dirty="0">
                <a:cs typeface="Calibri"/>
                <a:hlinkClick r:id="rId3"/>
              </a:rPr>
              <a:t>https://www.skillsyouneed.com/learn/critical-thinking.html</a:t>
            </a:r>
            <a:r>
              <a:rPr lang="en-US" sz="4300" dirty="0">
                <a:cs typeface="Calibri"/>
              </a:rPr>
              <a:t> </a:t>
            </a:r>
            <a:endParaRPr lang="en-US" sz="3300" dirty="0">
              <a:cs typeface="Calibri"/>
            </a:endParaRPr>
          </a:p>
          <a:p>
            <a:r>
              <a:rPr lang="en-US" sz="6100" dirty="0">
                <a:cs typeface="Calibri"/>
                <a:hlinkClick r:id="rId4"/>
              </a:rPr>
              <a:t>https://www.utc.edu/walker-center-teaching-learning/teaching-resources/ct-ps.php</a:t>
            </a:r>
            <a:r>
              <a:rPr lang="en-US" sz="6100" dirty="0">
                <a:cs typeface="Calibri"/>
              </a:rPr>
              <a:t> </a:t>
            </a:r>
            <a:endParaRPr lang="en-US" sz="4300">
              <a:cs typeface="Calibri"/>
            </a:endParaRPr>
          </a:p>
          <a:p>
            <a:pPr algn="ctr"/>
            <a:r>
              <a:rPr lang="en-US" u="sng" dirty="0">
                <a:cs typeface="Calibri"/>
              </a:rPr>
              <a:t>Images – off </a:t>
            </a:r>
            <a:r>
              <a:rPr lang="en-US" u="sng" dirty="0">
                <a:cs typeface="Calibri"/>
                <a:hlinkClick r:id="rId5"/>
              </a:rPr>
              <a:t>www.google.co.uk</a:t>
            </a:r>
          </a:p>
          <a:p>
            <a:pPr algn="ctr"/>
            <a:endParaRPr lang="en-US" u="sng" dirty="0">
              <a:cs typeface="Calibri"/>
            </a:endParaRPr>
          </a:p>
          <a:p>
            <a:endParaRPr lang="en-US" sz="33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957688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CRITICAL THINKING!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383</cp:revision>
  <dcterms:created xsi:type="dcterms:W3CDTF">2013-07-15T20:26:40Z</dcterms:created>
  <dcterms:modified xsi:type="dcterms:W3CDTF">2018-10-21T12:15:12Z</dcterms:modified>
</cp:coreProperties>
</file>