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1" r:id="rId5"/>
    <p:sldId id="2563" r:id="rId6"/>
    <p:sldId id="2565" r:id="rId7"/>
    <p:sldId id="2566" r:id="rId8"/>
    <p:sldId id="2567" r:id="rId9"/>
    <p:sldId id="2568" r:id="rId10"/>
    <p:sldId id="2569" r:id="rId11"/>
    <p:sldId id="2570" r:id="rId12"/>
    <p:sldId id="2571" r:id="rId13"/>
    <p:sldId id="2578" r:id="rId14"/>
    <p:sldId id="2576" r:id="rId15"/>
    <p:sldId id="2579" r:id="rId16"/>
    <p:sldId id="2574" r:id="rId17"/>
    <p:sldId id="2575" r:id="rId18"/>
    <p:sldId id="25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ory Lecture: Mentoring, Supporting, and Leadership Skills" id="{8F4A314E-95C0-49F3-A115-F9FE88D20571}">
          <p14:sldIdLst>
            <p14:sldId id="2561"/>
          </p14:sldIdLst>
        </p14:section>
        <p14:section name="Introduction and Learning Objectives" id="{FD02FAD6-F277-474C-BFFF-E07CB3B424B2}">
          <p14:sldIdLst>
            <p14:sldId id="2563"/>
          </p14:sldIdLst>
        </p14:section>
        <p14:section name="Module Overview and Importance" id="{27465F7C-34A2-442B-A2F3-8663E9101862}">
          <p14:sldIdLst>
            <p14:sldId id="2565"/>
          </p14:sldIdLst>
        </p14:section>
        <p14:section name="Core Topics and Theoretical Foundations" id="{DA4D2E6A-9B24-4922-87E5-5DAD2AEC21D3}">
          <p14:sldIdLst>
            <p14:sldId id="2566"/>
            <p14:sldId id="2567"/>
          </p14:sldIdLst>
        </p14:section>
        <p14:section name="Ethics, Boundaries, and Professional Standards" id="{39004354-A366-4D57-9919-0986206F2493}">
          <p14:sldIdLst>
            <p14:sldId id="2568"/>
            <p14:sldId id="2569"/>
          </p14:sldIdLst>
        </p14:section>
        <p14:section name="Self-Assessment and Development Tools" id="{EF7241AC-329A-4E29-AD65-DF5973EF3D5D}">
          <p14:sldIdLst>
            <p14:sldId id="2570"/>
            <p14:sldId id="2571"/>
            <p14:sldId id="2578"/>
          </p14:sldIdLst>
        </p14:section>
        <p14:section name="Interactive Activity and Suggested Readings" id="{53214E95-9C30-4107-B471-24E8CB2FF96A}">
          <p14:sldIdLst>
            <p14:sldId id="2576"/>
            <p14:sldId id="2579"/>
          </p14:sldIdLst>
        </p14:section>
        <p14:section name="Closing and Reflection" id="{1B21A835-5B76-43F6-BD93-D0786C78EBAF}">
          <p14:sldIdLst>
            <p14:sldId id="2574"/>
            <p14:sldId id="2575"/>
            <p14:sldId id="257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CF5FB-B525-4B33-B919-EF55EE40ED7B}" v="902" dt="2026-01-02T20:04:25.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p:scale>
          <a:sx n="97" d="100"/>
          <a:sy n="97" d="100"/>
        </p:scale>
        <p:origin x="152" y="88"/>
      </p:cViewPr>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8792EDBA-51A9-4F41-BBDC-414909E78C45}"/>
    <pc:docChg chg="undo custSel addSld delSld modSld modSection">
      <pc:chgData name="Ceri Phelps" userId="44e5b747-28bd-454d-8b1f-8b8d7db49187" providerId="ADAL" clId="{8792EDBA-51A9-4F41-BBDC-414909E78C45}" dt="2026-01-02T20:05:37.957" v="1851" actId="20577"/>
      <pc:docMkLst>
        <pc:docMk/>
      </pc:docMkLst>
      <pc:sldChg chg="modSp modNotesTx">
        <pc:chgData name="Ceri Phelps" userId="44e5b747-28bd-454d-8b1f-8b8d7db49187" providerId="ADAL" clId="{8792EDBA-51A9-4F41-BBDC-414909E78C45}" dt="2026-01-02T19:29:35.611" v="13" actId="20577"/>
        <pc:sldMkLst>
          <pc:docMk/>
          <pc:sldMk cId="492125479" sldId="2561"/>
        </pc:sldMkLst>
        <pc:spChg chg="mod">
          <ac:chgData name="Ceri Phelps" userId="44e5b747-28bd-454d-8b1f-8b8d7db49187" providerId="ADAL" clId="{8792EDBA-51A9-4F41-BBDC-414909E78C45}" dt="2026-01-02T19:29:35.611" v="13" actId="20577"/>
          <ac:spMkLst>
            <pc:docMk/>
            <pc:sldMk cId="492125479" sldId="2561"/>
            <ac:spMk id="2" creationId="{DDB0EF4B-E16E-443C-6BB5-13975D130841}"/>
          </ac:spMkLst>
        </pc:spChg>
      </pc:sldChg>
      <pc:sldChg chg="del">
        <pc:chgData name="Ceri Phelps" userId="44e5b747-28bd-454d-8b1f-8b8d7db49187" providerId="ADAL" clId="{8792EDBA-51A9-4F41-BBDC-414909E78C45}" dt="2026-01-02T19:29:06.004" v="11" actId="47"/>
        <pc:sldMkLst>
          <pc:docMk/>
          <pc:sldMk cId="1739635647" sldId="2562"/>
        </pc:sldMkLst>
      </pc:sldChg>
      <pc:sldChg chg="addSp modSp mod modMedia modClrScheme chgLayout">
        <pc:chgData name="Ceri Phelps" userId="44e5b747-28bd-454d-8b1f-8b8d7db49187" providerId="ADAL" clId="{8792EDBA-51A9-4F41-BBDC-414909E78C45}" dt="2026-01-02T19:57:41.565" v="1525" actId="1076"/>
        <pc:sldMkLst>
          <pc:docMk/>
          <pc:sldMk cId="794795179" sldId="2563"/>
        </pc:sldMkLst>
        <pc:spChg chg="mod">
          <ac:chgData name="Ceri Phelps" userId="44e5b747-28bd-454d-8b1f-8b8d7db49187" providerId="ADAL" clId="{8792EDBA-51A9-4F41-BBDC-414909E78C45}" dt="2026-01-02T19:34:29.484" v="270" actId="1076"/>
          <ac:spMkLst>
            <pc:docMk/>
            <pc:sldMk cId="794795179" sldId="2563"/>
            <ac:spMk id="2" creationId="{21CF26B6-9E8B-FA1B-BB07-E36673BC0625}"/>
          </ac:spMkLst>
        </pc:spChg>
        <pc:spChg chg="mod">
          <ac:chgData name="Ceri Phelps" userId="44e5b747-28bd-454d-8b1f-8b8d7db49187" providerId="ADAL" clId="{8792EDBA-51A9-4F41-BBDC-414909E78C45}" dt="2026-01-02T19:57:41.565" v="1525" actId="1076"/>
          <ac:spMkLst>
            <pc:docMk/>
            <pc:sldMk cId="794795179" sldId="2563"/>
            <ac:spMk id="3" creationId="{B1C27C9F-34B7-6AD5-E38A-6ADA9F0E4830}"/>
          </ac:spMkLst>
        </pc:spChg>
        <pc:picChg chg="add mod">
          <ac:chgData name="Ceri Phelps" userId="44e5b747-28bd-454d-8b1f-8b8d7db49187" providerId="ADAL" clId="{8792EDBA-51A9-4F41-BBDC-414909E78C45}" dt="2026-01-02T19:30:54.324" v="16"/>
          <ac:picMkLst>
            <pc:docMk/>
            <pc:sldMk cId="794795179" sldId="2563"/>
            <ac:picMk id="5" creationId="{8E20CF33-9F47-46AA-2ECB-44330F648807}"/>
          </ac:picMkLst>
        </pc:picChg>
      </pc:sldChg>
      <pc:sldChg chg="del">
        <pc:chgData name="Ceri Phelps" userId="44e5b747-28bd-454d-8b1f-8b8d7db49187" providerId="ADAL" clId="{8792EDBA-51A9-4F41-BBDC-414909E78C45}" dt="2026-01-02T19:29:08.531" v="12" actId="47"/>
        <pc:sldMkLst>
          <pc:docMk/>
          <pc:sldMk cId="2090810472" sldId="2564"/>
        </pc:sldMkLst>
      </pc:sldChg>
      <pc:sldChg chg="addSp modSp mod modMedia modClrScheme chgLayout">
        <pc:chgData name="Ceri Phelps" userId="44e5b747-28bd-454d-8b1f-8b8d7db49187" providerId="ADAL" clId="{8792EDBA-51A9-4F41-BBDC-414909E78C45}" dt="2026-01-02T19:35:45.223" v="329" actId="20577"/>
        <pc:sldMkLst>
          <pc:docMk/>
          <pc:sldMk cId="3115071956" sldId="2565"/>
        </pc:sldMkLst>
        <pc:spChg chg="mod">
          <ac:chgData name="Ceri Phelps" userId="44e5b747-28bd-454d-8b1f-8b8d7db49187" providerId="ADAL" clId="{8792EDBA-51A9-4F41-BBDC-414909E78C45}" dt="2026-01-02T19:35:45.223" v="329" actId="20577"/>
          <ac:spMkLst>
            <pc:docMk/>
            <pc:sldMk cId="3115071956" sldId="2565"/>
            <ac:spMk id="2" creationId="{0622AE82-5131-A470-DCB8-DEDD55BF9AFD}"/>
          </ac:spMkLst>
        </pc:spChg>
        <pc:spChg chg="mod">
          <ac:chgData name="Ceri Phelps" userId="44e5b747-28bd-454d-8b1f-8b8d7db49187" providerId="ADAL" clId="{8792EDBA-51A9-4F41-BBDC-414909E78C45}" dt="2026-01-02T19:35:21.945" v="275" actId="20577"/>
          <ac:spMkLst>
            <pc:docMk/>
            <pc:sldMk cId="3115071956" sldId="2565"/>
            <ac:spMk id="3" creationId="{2B19221A-4C5B-3948-29B9-0724F8920F11}"/>
          </ac:spMkLst>
        </pc:spChg>
        <pc:picChg chg="add mod">
          <ac:chgData name="Ceri Phelps" userId="44e5b747-28bd-454d-8b1f-8b8d7db49187" providerId="ADAL" clId="{8792EDBA-51A9-4F41-BBDC-414909E78C45}" dt="2026-01-02T19:31:07.226" v="19"/>
          <ac:picMkLst>
            <pc:docMk/>
            <pc:sldMk cId="3115071956" sldId="2565"/>
            <ac:picMk id="5" creationId="{7A4C8727-BB20-2130-29F7-5D7BF75BC095}"/>
          </ac:picMkLst>
        </pc:picChg>
      </pc:sldChg>
      <pc:sldChg chg="modSp mod">
        <pc:chgData name="Ceri Phelps" userId="44e5b747-28bd-454d-8b1f-8b8d7db49187" providerId="ADAL" clId="{8792EDBA-51A9-4F41-BBDC-414909E78C45}" dt="2026-01-02T20:05:37.957" v="1851" actId="20577"/>
        <pc:sldMkLst>
          <pc:docMk/>
          <pc:sldMk cId="2914300667" sldId="2567"/>
        </pc:sldMkLst>
        <pc:spChg chg="mod">
          <ac:chgData name="Ceri Phelps" userId="44e5b747-28bd-454d-8b1f-8b8d7db49187" providerId="ADAL" clId="{8792EDBA-51A9-4F41-BBDC-414909E78C45}" dt="2026-01-02T20:05:37.957" v="1851" actId="20577"/>
          <ac:spMkLst>
            <pc:docMk/>
            <pc:sldMk cId="2914300667" sldId="2567"/>
            <ac:spMk id="2" creationId="{5A1701EF-B405-3A0F-F26A-BC731823E477}"/>
          </ac:spMkLst>
        </pc:spChg>
        <pc:spChg chg="mod">
          <ac:chgData name="Ceri Phelps" userId="44e5b747-28bd-454d-8b1f-8b8d7db49187" providerId="ADAL" clId="{8792EDBA-51A9-4F41-BBDC-414909E78C45}" dt="2026-01-02T19:36:20.451" v="333" actId="20577"/>
          <ac:spMkLst>
            <pc:docMk/>
            <pc:sldMk cId="2914300667" sldId="2567"/>
            <ac:spMk id="3" creationId="{6B3629D5-9F2A-832C-7A82-B87D62848545}"/>
          </ac:spMkLst>
        </pc:spChg>
      </pc:sldChg>
      <pc:sldChg chg="addSp modSp mod modMedia modClrScheme chgLayout">
        <pc:chgData name="Ceri Phelps" userId="44e5b747-28bd-454d-8b1f-8b8d7db49187" providerId="ADAL" clId="{8792EDBA-51A9-4F41-BBDC-414909E78C45}" dt="2026-01-02T19:37:32.022" v="353" actId="20577"/>
        <pc:sldMkLst>
          <pc:docMk/>
          <pc:sldMk cId="340907750" sldId="2569"/>
        </pc:sldMkLst>
        <pc:spChg chg="mod">
          <ac:chgData name="Ceri Phelps" userId="44e5b747-28bd-454d-8b1f-8b8d7db49187" providerId="ADAL" clId="{8792EDBA-51A9-4F41-BBDC-414909E78C45}" dt="2026-01-02T19:36:59.588" v="335" actId="1076"/>
          <ac:spMkLst>
            <pc:docMk/>
            <pc:sldMk cId="340907750" sldId="2569"/>
            <ac:spMk id="2" creationId="{BBE9FD23-838D-A62F-E843-A0F05DBF3796}"/>
          </ac:spMkLst>
        </pc:spChg>
        <pc:spChg chg="mod">
          <ac:chgData name="Ceri Phelps" userId="44e5b747-28bd-454d-8b1f-8b8d7db49187" providerId="ADAL" clId="{8792EDBA-51A9-4F41-BBDC-414909E78C45}" dt="2026-01-02T19:37:32.022" v="353" actId="20577"/>
          <ac:spMkLst>
            <pc:docMk/>
            <pc:sldMk cId="340907750" sldId="2569"/>
            <ac:spMk id="3" creationId="{056FEBFA-8A3F-E1AA-E3C4-F94D7B822610}"/>
          </ac:spMkLst>
        </pc:spChg>
        <pc:picChg chg="add mod">
          <ac:chgData name="Ceri Phelps" userId="44e5b747-28bd-454d-8b1f-8b8d7db49187" providerId="ADAL" clId="{8792EDBA-51A9-4F41-BBDC-414909E78C45}" dt="2026-01-02T19:31:39.120" v="22"/>
          <ac:picMkLst>
            <pc:docMk/>
            <pc:sldMk cId="340907750" sldId="2569"/>
            <ac:picMk id="5" creationId="{CDE002F9-F650-3626-5E40-7677F29481D2}"/>
          </ac:picMkLst>
        </pc:picChg>
      </pc:sldChg>
      <pc:sldChg chg="addSp modSp mod modClrScheme chgLayout">
        <pc:chgData name="Ceri Phelps" userId="44e5b747-28bd-454d-8b1f-8b8d7db49187" providerId="ADAL" clId="{8792EDBA-51A9-4F41-BBDC-414909E78C45}" dt="2026-01-02T19:37:55.412" v="356" actId="1076"/>
        <pc:sldMkLst>
          <pc:docMk/>
          <pc:sldMk cId="3447779661" sldId="2571"/>
        </pc:sldMkLst>
        <pc:spChg chg="mod">
          <ac:chgData name="Ceri Phelps" userId="44e5b747-28bd-454d-8b1f-8b8d7db49187" providerId="ADAL" clId="{8792EDBA-51A9-4F41-BBDC-414909E78C45}" dt="2026-01-02T19:37:51.388" v="355" actId="1076"/>
          <ac:spMkLst>
            <pc:docMk/>
            <pc:sldMk cId="3447779661" sldId="2571"/>
            <ac:spMk id="2" creationId="{D611D2B0-990B-7E56-46D4-46C2C42763F9}"/>
          </ac:spMkLst>
        </pc:spChg>
        <pc:spChg chg="mod">
          <ac:chgData name="Ceri Phelps" userId="44e5b747-28bd-454d-8b1f-8b8d7db49187" providerId="ADAL" clId="{8792EDBA-51A9-4F41-BBDC-414909E78C45}" dt="2026-01-02T19:37:55.412" v="356" actId="1076"/>
          <ac:spMkLst>
            <pc:docMk/>
            <pc:sldMk cId="3447779661" sldId="2571"/>
            <ac:spMk id="3" creationId="{DD392698-44BF-D8BD-6384-B4FFC24D4872}"/>
          </ac:spMkLst>
        </pc:spChg>
        <pc:picChg chg="add">
          <ac:chgData name="Ceri Phelps" userId="44e5b747-28bd-454d-8b1f-8b8d7db49187" providerId="ADAL" clId="{8792EDBA-51A9-4F41-BBDC-414909E78C45}" dt="2026-01-02T19:32:04.981" v="23" actId="26606"/>
          <ac:picMkLst>
            <pc:docMk/>
            <pc:sldMk cId="3447779661" sldId="2571"/>
            <ac:picMk id="5" creationId="{3EF2065D-6418-1CE8-66DE-EBC1D235045C}"/>
          </ac:picMkLst>
        </pc:picChg>
      </pc:sldChg>
      <pc:sldChg chg="del">
        <pc:chgData name="Ceri Phelps" userId="44e5b747-28bd-454d-8b1f-8b8d7db49187" providerId="ADAL" clId="{8792EDBA-51A9-4F41-BBDC-414909E78C45}" dt="2026-01-02T19:48:51.582" v="1305" actId="47"/>
        <pc:sldMkLst>
          <pc:docMk/>
          <pc:sldMk cId="3678761167" sldId="2572"/>
        </pc:sldMkLst>
      </pc:sldChg>
      <pc:sldChg chg="addSp modSp del mod modClrScheme chgLayout">
        <pc:chgData name="Ceri Phelps" userId="44e5b747-28bd-454d-8b1f-8b8d7db49187" providerId="ADAL" clId="{8792EDBA-51A9-4F41-BBDC-414909E78C45}" dt="2026-01-02T19:48:48.360" v="1304" actId="47"/>
        <pc:sldMkLst>
          <pc:docMk/>
          <pc:sldMk cId="1073978541" sldId="2573"/>
        </pc:sldMkLst>
        <pc:spChg chg="mod">
          <ac:chgData name="Ceri Phelps" userId="44e5b747-28bd-454d-8b1f-8b8d7db49187" providerId="ADAL" clId="{8792EDBA-51A9-4F41-BBDC-414909E78C45}" dt="2026-01-02T19:38:53.165" v="404" actId="20577"/>
          <ac:spMkLst>
            <pc:docMk/>
            <pc:sldMk cId="1073978541" sldId="2573"/>
            <ac:spMk id="2" creationId="{97254159-12F3-D356-467E-7149358FC729}"/>
          </ac:spMkLst>
        </pc:spChg>
        <pc:spChg chg="mod">
          <ac:chgData name="Ceri Phelps" userId="44e5b747-28bd-454d-8b1f-8b8d7db49187" providerId="ADAL" clId="{8792EDBA-51A9-4F41-BBDC-414909E78C45}" dt="2026-01-02T19:38:25.991" v="357" actId="26606"/>
          <ac:spMkLst>
            <pc:docMk/>
            <pc:sldMk cId="1073978541" sldId="2573"/>
            <ac:spMk id="3" creationId="{25DCD0A8-CB9F-3B9E-E9BF-CC47BC60D30E}"/>
          </ac:spMkLst>
        </pc:spChg>
        <pc:picChg chg="add">
          <ac:chgData name="Ceri Phelps" userId="44e5b747-28bd-454d-8b1f-8b8d7db49187" providerId="ADAL" clId="{8792EDBA-51A9-4F41-BBDC-414909E78C45}" dt="2026-01-02T19:38:25.991" v="357" actId="26606"/>
          <ac:picMkLst>
            <pc:docMk/>
            <pc:sldMk cId="1073978541" sldId="2573"/>
            <ac:picMk id="5" creationId="{978CDD71-4A41-44BE-3D22-C077DE5253AC}"/>
          </ac:picMkLst>
        </pc:picChg>
      </pc:sldChg>
      <pc:sldChg chg="addSp modSp mod modMedia modClrScheme chgLayout">
        <pc:chgData name="Ceri Phelps" userId="44e5b747-28bd-454d-8b1f-8b8d7db49187" providerId="ADAL" clId="{8792EDBA-51A9-4F41-BBDC-414909E78C45}" dt="2026-01-02T19:43:25.692" v="1007" actId="404"/>
        <pc:sldMkLst>
          <pc:docMk/>
          <pc:sldMk cId="2145012108" sldId="2575"/>
        </pc:sldMkLst>
        <pc:spChg chg="mod">
          <ac:chgData name="Ceri Phelps" userId="44e5b747-28bd-454d-8b1f-8b8d7db49187" providerId="ADAL" clId="{8792EDBA-51A9-4F41-BBDC-414909E78C45}" dt="2026-01-02T19:43:17.397" v="1003" actId="1076"/>
          <ac:spMkLst>
            <pc:docMk/>
            <pc:sldMk cId="2145012108" sldId="2575"/>
            <ac:spMk id="2" creationId="{56862C7A-46D6-CBA0-4427-9CCDE5EE1023}"/>
          </ac:spMkLst>
        </pc:spChg>
        <pc:spChg chg="mod">
          <ac:chgData name="Ceri Phelps" userId="44e5b747-28bd-454d-8b1f-8b8d7db49187" providerId="ADAL" clId="{8792EDBA-51A9-4F41-BBDC-414909E78C45}" dt="2026-01-02T19:43:25.692" v="1007" actId="404"/>
          <ac:spMkLst>
            <pc:docMk/>
            <pc:sldMk cId="2145012108" sldId="2575"/>
            <ac:spMk id="3" creationId="{2E53105C-37CD-F6AB-84E6-95DD4B1461D3}"/>
          </ac:spMkLst>
        </pc:spChg>
        <pc:picChg chg="add mod">
          <ac:chgData name="Ceri Phelps" userId="44e5b747-28bd-454d-8b1f-8b8d7db49187" providerId="ADAL" clId="{8792EDBA-51A9-4F41-BBDC-414909E78C45}" dt="2026-01-02T19:43:11.867" v="1002"/>
          <ac:picMkLst>
            <pc:docMk/>
            <pc:sldMk cId="2145012108" sldId="2575"/>
            <ac:picMk id="5" creationId="{F9B1FA3A-AC0A-CE3B-A858-0F6850621A5E}"/>
          </ac:picMkLst>
        </pc:picChg>
      </pc:sldChg>
      <pc:sldChg chg="modSp add">
        <pc:chgData name="Ceri Phelps" userId="44e5b747-28bd-454d-8b1f-8b8d7db49187" providerId="ADAL" clId="{8792EDBA-51A9-4F41-BBDC-414909E78C45}" dt="2026-01-02T19:41:16.895" v="734" actId="113"/>
        <pc:sldMkLst>
          <pc:docMk/>
          <pc:sldMk cId="1014717357" sldId="2576"/>
        </pc:sldMkLst>
        <pc:spChg chg="mod">
          <ac:chgData name="Ceri Phelps" userId="44e5b747-28bd-454d-8b1f-8b8d7db49187" providerId="ADAL" clId="{8792EDBA-51A9-4F41-BBDC-414909E78C45}" dt="2026-01-02T19:41:16.895" v="734" actId="113"/>
          <ac:spMkLst>
            <pc:docMk/>
            <pc:sldMk cId="1014717357" sldId="2576"/>
            <ac:spMk id="3" creationId="{193DCD88-938B-A769-9655-43BCBCD6F902}"/>
          </ac:spMkLst>
        </pc:spChg>
      </pc:sldChg>
      <pc:sldChg chg="modSp new mod">
        <pc:chgData name="Ceri Phelps" userId="44e5b747-28bd-454d-8b1f-8b8d7db49187" providerId="ADAL" clId="{8792EDBA-51A9-4F41-BBDC-414909E78C45}" dt="2026-01-02T19:48:30.842" v="1303" actId="1076"/>
        <pc:sldMkLst>
          <pc:docMk/>
          <pc:sldMk cId="1310747190" sldId="2577"/>
        </pc:sldMkLst>
        <pc:spChg chg="mod">
          <ac:chgData name="Ceri Phelps" userId="44e5b747-28bd-454d-8b1f-8b8d7db49187" providerId="ADAL" clId="{8792EDBA-51A9-4F41-BBDC-414909E78C45}" dt="2026-01-02T19:43:42.034" v="1036" actId="14100"/>
          <ac:spMkLst>
            <pc:docMk/>
            <pc:sldMk cId="1310747190" sldId="2577"/>
            <ac:spMk id="2" creationId="{5DBAD3B5-EFF0-1D87-27D2-3DFA298F5074}"/>
          </ac:spMkLst>
        </pc:spChg>
        <pc:spChg chg="mod">
          <ac:chgData name="Ceri Phelps" userId="44e5b747-28bd-454d-8b1f-8b8d7db49187" providerId="ADAL" clId="{8792EDBA-51A9-4F41-BBDC-414909E78C45}" dt="2026-01-02T19:48:30.842" v="1303" actId="1076"/>
          <ac:spMkLst>
            <pc:docMk/>
            <pc:sldMk cId="1310747190" sldId="2577"/>
            <ac:spMk id="3" creationId="{C72C665E-633D-78A1-D56D-3ED5C68CF425}"/>
          </ac:spMkLst>
        </pc:spChg>
      </pc:sldChg>
      <pc:sldChg chg="addSp modSp new mod">
        <pc:chgData name="Ceri Phelps" userId="44e5b747-28bd-454d-8b1f-8b8d7db49187" providerId="ADAL" clId="{8792EDBA-51A9-4F41-BBDC-414909E78C45}" dt="2026-01-02T19:51:25.920" v="1359" actId="1076"/>
        <pc:sldMkLst>
          <pc:docMk/>
          <pc:sldMk cId="2373773448" sldId="2578"/>
        </pc:sldMkLst>
        <pc:spChg chg="mod">
          <ac:chgData name="Ceri Phelps" userId="44e5b747-28bd-454d-8b1f-8b8d7db49187" providerId="ADAL" clId="{8792EDBA-51A9-4F41-BBDC-414909E78C45}" dt="2026-01-02T19:51:25.920" v="1359" actId="1076"/>
          <ac:spMkLst>
            <pc:docMk/>
            <pc:sldMk cId="2373773448" sldId="2578"/>
            <ac:spMk id="2" creationId="{F2BFD059-52A3-6CC7-3634-3D645285E5F2}"/>
          </ac:spMkLst>
        </pc:spChg>
        <pc:spChg chg="mod">
          <ac:chgData name="Ceri Phelps" userId="44e5b747-28bd-454d-8b1f-8b8d7db49187" providerId="ADAL" clId="{8792EDBA-51A9-4F41-BBDC-414909E78C45}" dt="2026-01-02T19:51:17.024" v="1356" actId="20577"/>
          <ac:spMkLst>
            <pc:docMk/>
            <pc:sldMk cId="2373773448" sldId="2578"/>
            <ac:spMk id="3" creationId="{D7534B23-BEA9-A62D-03C9-F7E661C2891D}"/>
          </ac:spMkLst>
        </pc:spChg>
        <pc:picChg chg="add mod">
          <ac:chgData name="Ceri Phelps" userId="44e5b747-28bd-454d-8b1f-8b8d7db49187" providerId="ADAL" clId="{8792EDBA-51A9-4F41-BBDC-414909E78C45}" dt="2026-01-02T19:51:22.310" v="1358" actId="1076"/>
          <ac:picMkLst>
            <pc:docMk/>
            <pc:sldMk cId="2373773448" sldId="2578"/>
            <ac:picMk id="1026" creationId="{1933BA7D-4F20-BF3A-ED8E-9DE62DD2EF87}"/>
          </ac:picMkLst>
        </pc:picChg>
      </pc:sldChg>
      <pc:sldChg chg="addSp delSp modSp new mod">
        <pc:chgData name="Ceri Phelps" userId="44e5b747-28bd-454d-8b1f-8b8d7db49187" providerId="ADAL" clId="{8792EDBA-51A9-4F41-BBDC-414909E78C45}" dt="2026-01-02T19:57:21.151" v="1524" actId="20577"/>
        <pc:sldMkLst>
          <pc:docMk/>
          <pc:sldMk cId="2749246003" sldId="2579"/>
        </pc:sldMkLst>
        <pc:spChg chg="mod">
          <ac:chgData name="Ceri Phelps" userId="44e5b747-28bd-454d-8b1f-8b8d7db49187" providerId="ADAL" clId="{8792EDBA-51A9-4F41-BBDC-414909E78C45}" dt="2026-01-02T19:52:43.350" v="1384" actId="403"/>
          <ac:spMkLst>
            <pc:docMk/>
            <pc:sldMk cId="2749246003" sldId="2579"/>
            <ac:spMk id="2" creationId="{AD91D09E-A16F-7719-20D0-02DEB34A3614}"/>
          </ac:spMkLst>
        </pc:spChg>
        <pc:spChg chg="add del mod">
          <ac:chgData name="Ceri Phelps" userId="44e5b747-28bd-454d-8b1f-8b8d7db49187" providerId="ADAL" clId="{8792EDBA-51A9-4F41-BBDC-414909E78C45}" dt="2026-01-02T19:53:56.636" v="1396"/>
          <ac:spMkLst>
            <pc:docMk/>
            <pc:sldMk cId="2749246003" sldId="2579"/>
            <ac:spMk id="3" creationId="{3ED4C25D-9ED0-FA8C-8DB2-FE4F25C6661F}"/>
          </ac:spMkLst>
        </pc:spChg>
        <pc:spChg chg="add">
          <ac:chgData name="Ceri Phelps" userId="44e5b747-28bd-454d-8b1f-8b8d7db49187" providerId="ADAL" clId="{8792EDBA-51A9-4F41-BBDC-414909E78C45}" dt="2026-01-02T19:53:02.945" v="1385"/>
          <ac:spMkLst>
            <pc:docMk/>
            <pc:sldMk cId="2749246003" sldId="2579"/>
            <ac:spMk id="11" creationId="{C92D865C-0DC7-7770-D60F-A861E735675A}"/>
          </ac:spMkLst>
        </pc:spChg>
        <pc:spChg chg="add">
          <ac:chgData name="Ceri Phelps" userId="44e5b747-28bd-454d-8b1f-8b8d7db49187" providerId="ADAL" clId="{8792EDBA-51A9-4F41-BBDC-414909E78C45}" dt="2026-01-02T19:53:34.242" v="1394"/>
          <ac:spMkLst>
            <pc:docMk/>
            <pc:sldMk cId="2749246003" sldId="2579"/>
            <ac:spMk id="18" creationId="{8EDDB0CF-ADCA-827A-32BB-DED563C45F98}"/>
          </ac:spMkLst>
        </pc:spChg>
        <pc:spChg chg="add del">
          <ac:chgData name="Ceri Phelps" userId="44e5b747-28bd-454d-8b1f-8b8d7db49187" providerId="ADAL" clId="{8792EDBA-51A9-4F41-BBDC-414909E78C45}" dt="2026-01-02T19:54:09.680" v="1397" actId="478"/>
          <ac:spMkLst>
            <pc:docMk/>
            <pc:sldMk cId="2749246003" sldId="2579"/>
            <ac:spMk id="25" creationId="{DFE6AC51-BE9F-705F-331E-24AF28601D9B}"/>
          </ac:spMkLst>
        </pc:spChg>
        <pc:spChg chg="add del mod">
          <ac:chgData name="Ceri Phelps" userId="44e5b747-28bd-454d-8b1f-8b8d7db49187" providerId="ADAL" clId="{8792EDBA-51A9-4F41-BBDC-414909E78C45}" dt="2026-01-02T19:54:48.233" v="1406" actId="3680"/>
          <ac:spMkLst>
            <pc:docMk/>
            <pc:sldMk cId="2749246003" sldId="2579"/>
            <ac:spMk id="27" creationId="{00F384AD-E10C-0F9C-A55D-D2693D1D577F}"/>
          </ac:spMkLst>
        </pc:spChg>
        <pc:graphicFrameChg chg="add mod">
          <ac:chgData name="Ceri Phelps" userId="44e5b747-28bd-454d-8b1f-8b8d7db49187" providerId="ADAL" clId="{8792EDBA-51A9-4F41-BBDC-414909E78C45}" dt="2026-01-02T19:53:06.495" v="1386"/>
          <ac:graphicFrameMkLst>
            <pc:docMk/>
            <pc:sldMk cId="2749246003" sldId="2579"/>
            <ac:graphicFrameMk id="5" creationId="{86E7AC02-64FD-11AF-387C-129C39A2EA02}"/>
          </ac:graphicFrameMkLst>
        </pc:graphicFrameChg>
        <pc:graphicFrameChg chg="add mod">
          <ac:chgData name="Ceri Phelps" userId="44e5b747-28bd-454d-8b1f-8b8d7db49187" providerId="ADAL" clId="{8792EDBA-51A9-4F41-BBDC-414909E78C45}" dt="2026-01-02T19:53:02.945" v="1385"/>
          <ac:graphicFrameMkLst>
            <pc:docMk/>
            <pc:sldMk cId="2749246003" sldId="2579"/>
            <ac:graphicFrameMk id="6" creationId="{73B89ABA-3096-1144-EEDE-FD837C252682}"/>
          </ac:graphicFrameMkLst>
        </pc:graphicFrameChg>
        <pc:graphicFrameChg chg="add mod">
          <ac:chgData name="Ceri Phelps" userId="44e5b747-28bd-454d-8b1f-8b8d7db49187" providerId="ADAL" clId="{8792EDBA-51A9-4F41-BBDC-414909E78C45}" dt="2026-01-02T19:53:02.945" v="1385"/>
          <ac:graphicFrameMkLst>
            <pc:docMk/>
            <pc:sldMk cId="2749246003" sldId="2579"/>
            <ac:graphicFrameMk id="7" creationId="{198EAF83-90C5-174C-8797-98537B4CE777}"/>
          </ac:graphicFrameMkLst>
        </pc:graphicFrameChg>
        <pc:graphicFrameChg chg="add mod">
          <ac:chgData name="Ceri Phelps" userId="44e5b747-28bd-454d-8b1f-8b8d7db49187" providerId="ADAL" clId="{8792EDBA-51A9-4F41-BBDC-414909E78C45}" dt="2026-01-02T19:53:02.945" v="1385"/>
          <ac:graphicFrameMkLst>
            <pc:docMk/>
            <pc:sldMk cId="2749246003" sldId="2579"/>
            <ac:graphicFrameMk id="8" creationId="{16D76DBA-76F6-5F34-6D9C-7D483B34B53F}"/>
          </ac:graphicFrameMkLst>
        </pc:graphicFrameChg>
        <pc:graphicFrameChg chg="add mod">
          <ac:chgData name="Ceri Phelps" userId="44e5b747-28bd-454d-8b1f-8b8d7db49187" providerId="ADAL" clId="{8792EDBA-51A9-4F41-BBDC-414909E78C45}" dt="2026-01-02T19:53:02.945" v="1385"/>
          <ac:graphicFrameMkLst>
            <pc:docMk/>
            <pc:sldMk cId="2749246003" sldId="2579"/>
            <ac:graphicFrameMk id="9" creationId="{C00F1FD1-BD7B-EAA8-1DE4-6D8BE0A4971D}"/>
          </ac:graphicFrameMkLst>
        </pc:graphicFrameChg>
        <pc:graphicFrameChg chg="add mod">
          <ac:chgData name="Ceri Phelps" userId="44e5b747-28bd-454d-8b1f-8b8d7db49187" providerId="ADAL" clId="{8792EDBA-51A9-4F41-BBDC-414909E78C45}" dt="2026-01-02T19:53:02.945" v="1385"/>
          <ac:graphicFrameMkLst>
            <pc:docMk/>
            <pc:sldMk cId="2749246003" sldId="2579"/>
            <ac:graphicFrameMk id="10" creationId="{F589C4DD-B842-FECB-8DA0-F6937B8F0119}"/>
          </ac:graphicFrameMkLst>
        </pc:graphicFrameChg>
        <pc:graphicFrameChg chg="add mod">
          <ac:chgData name="Ceri Phelps" userId="44e5b747-28bd-454d-8b1f-8b8d7db49187" providerId="ADAL" clId="{8792EDBA-51A9-4F41-BBDC-414909E78C45}" dt="2026-01-02T19:53:38.290" v="1395"/>
          <ac:graphicFrameMkLst>
            <pc:docMk/>
            <pc:sldMk cId="2749246003" sldId="2579"/>
            <ac:graphicFrameMk id="12" creationId="{D948BCCE-D0F8-4B45-0298-DFCBEC8D0A9A}"/>
          </ac:graphicFrameMkLst>
        </pc:graphicFrameChg>
        <pc:graphicFrameChg chg="add mod">
          <ac:chgData name="Ceri Phelps" userId="44e5b747-28bd-454d-8b1f-8b8d7db49187" providerId="ADAL" clId="{8792EDBA-51A9-4F41-BBDC-414909E78C45}" dt="2026-01-02T19:53:34.242" v="1394"/>
          <ac:graphicFrameMkLst>
            <pc:docMk/>
            <pc:sldMk cId="2749246003" sldId="2579"/>
            <ac:graphicFrameMk id="13" creationId="{C43C4A92-F6AF-F4CA-07EC-E61F369FD916}"/>
          </ac:graphicFrameMkLst>
        </pc:graphicFrameChg>
        <pc:graphicFrameChg chg="add mod">
          <ac:chgData name="Ceri Phelps" userId="44e5b747-28bd-454d-8b1f-8b8d7db49187" providerId="ADAL" clId="{8792EDBA-51A9-4F41-BBDC-414909E78C45}" dt="2026-01-02T19:53:34.242" v="1394"/>
          <ac:graphicFrameMkLst>
            <pc:docMk/>
            <pc:sldMk cId="2749246003" sldId="2579"/>
            <ac:graphicFrameMk id="14" creationId="{9A64D7D7-C0CC-5FC2-3CCB-B740BC5B5793}"/>
          </ac:graphicFrameMkLst>
        </pc:graphicFrameChg>
        <pc:graphicFrameChg chg="add mod">
          <ac:chgData name="Ceri Phelps" userId="44e5b747-28bd-454d-8b1f-8b8d7db49187" providerId="ADAL" clId="{8792EDBA-51A9-4F41-BBDC-414909E78C45}" dt="2026-01-02T19:53:34.242" v="1394"/>
          <ac:graphicFrameMkLst>
            <pc:docMk/>
            <pc:sldMk cId="2749246003" sldId="2579"/>
            <ac:graphicFrameMk id="15" creationId="{AC9327D8-7AC0-86BE-DC13-052BA63AC44F}"/>
          </ac:graphicFrameMkLst>
        </pc:graphicFrameChg>
        <pc:graphicFrameChg chg="add mod">
          <ac:chgData name="Ceri Phelps" userId="44e5b747-28bd-454d-8b1f-8b8d7db49187" providerId="ADAL" clId="{8792EDBA-51A9-4F41-BBDC-414909E78C45}" dt="2026-01-02T19:53:34.242" v="1394"/>
          <ac:graphicFrameMkLst>
            <pc:docMk/>
            <pc:sldMk cId="2749246003" sldId="2579"/>
            <ac:graphicFrameMk id="16" creationId="{F49DE3B0-5F32-4E25-B779-666A70FB8E89}"/>
          </ac:graphicFrameMkLst>
        </pc:graphicFrameChg>
        <pc:graphicFrameChg chg="add mod">
          <ac:chgData name="Ceri Phelps" userId="44e5b747-28bd-454d-8b1f-8b8d7db49187" providerId="ADAL" clId="{8792EDBA-51A9-4F41-BBDC-414909E78C45}" dt="2026-01-02T19:53:34.242" v="1394"/>
          <ac:graphicFrameMkLst>
            <pc:docMk/>
            <pc:sldMk cId="2749246003" sldId="2579"/>
            <ac:graphicFrameMk id="17" creationId="{38090640-AEB8-9A7B-8C0A-8A0CD7E9333E}"/>
          </ac:graphicFrameMkLst>
        </pc:graphicFrameChg>
        <pc:graphicFrameChg chg="add del mod">
          <ac:chgData name="Ceri Phelps" userId="44e5b747-28bd-454d-8b1f-8b8d7db49187" providerId="ADAL" clId="{8792EDBA-51A9-4F41-BBDC-414909E78C45}" dt="2026-01-02T19:54:28.717" v="1405" actId="478"/>
          <ac:graphicFrameMkLst>
            <pc:docMk/>
            <pc:sldMk cId="2749246003" sldId="2579"/>
            <ac:graphicFrameMk id="19" creationId="{C5EB1826-7320-0C2C-906D-81A8E55D4620}"/>
          </ac:graphicFrameMkLst>
        </pc:graphicFrameChg>
        <pc:graphicFrameChg chg="add del mod modGraphic">
          <ac:chgData name="Ceri Phelps" userId="44e5b747-28bd-454d-8b1f-8b8d7db49187" providerId="ADAL" clId="{8792EDBA-51A9-4F41-BBDC-414909E78C45}" dt="2026-01-02T19:54:17.712" v="1401" actId="478"/>
          <ac:graphicFrameMkLst>
            <pc:docMk/>
            <pc:sldMk cId="2749246003" sldId="2579"/>
            <ac:graphicFrameMk id="20" creationId="{CE13B474-01E4-C26F-3A23-A4E9EFFB8311}"/>
          </ac:graphicFrameMkLst>
        </pc:graphicFrameChg>
        <pc:graphicFrameChg chg="add del mod">
          <ac:chgData name="Ceri Phelps" userId="44e5b747-28bd-454d-8b1f-8b8d7db49187" providerId="ADAL" clId="{8792EDBA-51A9-4F41-BBDC-414909E78C45}" dt="2026-01-02T19:54:25.352" v="1404" actId="478"/>
          <ac:graphicFrameMkLst>
            <pc:docMk/>
            <pc:sldMk cId="2749246003" sldId="2579"/>
            <ac:graphicFrameMk id="21" creationId="{8D6862FA-34B9-9A5E-B94B-E5A061E63546}"/>
          </ac:graphicFrameMkLst>
        </pc:graphicFrameChg>
        <pc:graphicFrameChg chg="add del mod">
          <ac:chgData name="Ceri Phelps" userId="44e5b747-28bd-454d-8b1f-8b8d7db49187" providerId="ADAL" clId="{8792EDBA-51A9-4F41-BBDC-414909E78C45}" dt="2026-01-02T19:54:15.281" v="1398" actId="478"/>
          <ac:graphicFrameMkLst>
            <pc:docMk/>
            <pc:sldMk cId="2749246003" sldId="2579"/>
            <ac:graphicFrameMk id="22" creationId="{41F290FA-DDCD-6646-5858-14BB90ECDCC6}"/>
          </ac:graphicFrameMkLst>
        </pc:graphicFrameChg>
        <pc:graphicFrameChg chg="add del mod modGraphic">
          <ac:chgData name="Ceri Phelps" userId="44e5b747-28bd-454d-8b1f-8b8d7db49187" providerId="ADAL" clId="{8792EDBA-51A9-4F41-BBDC-414909E78C45}" dt="2026-01-02T19:54:24.634" v="1403" actId="478"/>
          <ac:graphicFrameMkLst>
            <pc:docMk/>
            <pc:sldMk cId="2749246003" sldId="2579"/>
            <ac:graphicFrameMk id="23" creationId="{233BAEA8-A14B-25EA-142B-CBFEF69D1D78}"/>
          </ac:graphicFrameMkLst>
        </pc:graphicFrameChg>
        <pc:graphicFrameChg chg="add del mod">
          <ac:chgData name="Ceri Phelps" userId="44e5b747-28bd-454d-8b1f-8b8d7db49187" providerId="ADAL" clId="{8792EDBA-51A9-4F41-BBDC-414909E78C45}" dt="2026-01-02T19:54:09.680" v="1397" actId="478"/>
          <ac:graphicFrameMkLst>
            <pc:docMk/>
            <pc:sldMk cId="2749246003" sldId="2579"/>
            <ac:graphicFrameMk id="24" creationId="{79CC49FA-3051-A73A-760E-ADB3C6C1DAA7}"/>
          </ac:graphicFrameMkLst>
        </pc:graphicFrameChg>
        <pc:graphicFrameChg chg="add mod ord modGraphic">
          <ac:chgData name="Ceri Phelps" userId="44e5b747-28bd-454d-8b1f-8b8d7db49187" providerId="ADAL" clId="{8792EDBA-51A9-4F41-BBDC-414909E78C45}" dt="2026-01-02T19:57:21.151" v="1524" actId="20577"/>
          <ac:graphicFrameMkLst>
            <pc:docMk/>
            <pc:sldMk cId="2749246003" sldId="2579"/>
            <ac:graphicFrameMk id="28" creationId="{BC727E2A-415C-0B64-203D-AD8B418AD58A}"/>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406E1-80A2-4A67-A0A3-61C17403CD01}" type="datetimeFigureOut">
              <a:t>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C70313-DAC5-455C-B5F0-E8609ECC2E16}" type="slidenum">
              <a:t>‹#›</a:t>
            </a:fld>
            <a:endParaRPr lang="en-US"/>
          </a:p>
        </p:txBody>
      </p:sp>
    </p:spTree>
    <p:extLst>
      <p:ext uri="{BB962C8B-B14F-4D97-AF65-F5344CB8AC3E}">
        <p14:creationId xmlns:p14="http://schemas.microsoft.com/office/powerpoint/2010/main" val="27824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simplypsychology.org/learning-kolb.htm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3C4F4923-5F10-4D3B-998B-4179453C8289}" type="slidenum">
              <a:t>1</a:t>
            </a:fld>
            <a:endParaRPr lang="en-US"/>
          </a:p>
        </p:txBody>
      </p:sp>
    </p:spTree>
    <p:extLst>
      <p:ext uri="{BB962C8B-B14F-4D97-AF65-F5344CB8AC3E}">
        <p14:creationId xmlns:p14="http://schemas.microsoft.com/office/powerpoint/2010/main" val="3000993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This opening section introduces students to the MSc module ECAS7012: Mentoring, Supporting, and Leadership Skills. The primary aim is to set expectations and clarify the purpose of the module. Students will learn that the module focuses on developing practical skills in mentoring, supporting, and leadership within applied psychology contexts. The objectives include understanding the scope of the module, recognizing the relevance of these skills in professional practice, and appreciating the importance of ethical frameworks. Additionally, students will begin to reflect on their own development needs and career aspirations. By the end of this lecture, learners should be able to articulate why mentoring and leadership skills are critical in psychology, identify key theoretical foundations, and understand how these skills contribute to personal and organizational well-being. This section also emphasizes that the module is skills-based, encouraging active engagement and practical application rather than passive learning.
</a:t>
            </a:r>
          </a:p>
        </p:txBody>
      </p:sp>
      <p:sp>
        <p:nvSpPr>
          <p:cNvPr id="4" name="Slide Number Placeholder 3"/>
          <p:cNvSpPr>
            <a:spLocks noGrp="1"/>
          </p:cNvSpPr>
          <p:nvPr>
            <p:ph type="sldNum" sz="quarter" idx="5"/>
          </p:nvPr>
        </p:nvSpPr>
        <p:spPr/>
        <p:txBody>
          <a:bodyPr/>
          <a:lstStyle/>
          <a:p>
            <a:fld id="{3C4F4923-5F10-4D3B-998B-4179453C8289}" type="slidenum">
              <a:t>2</a:t>
            </a:fld>
            <a:endParaRPr lang="en-US"/>
          </a:p>
        </p:txBody>
      </p:sp>
    </p:spTree>
    <p:extLst>
      <p:ext uri="{BB962C8B-B14F-4D97-AF65-F5344CB8AC3E}">
        <p14:creationId xmlns:p14="http://schemas.microsoft.com/office/powerpoint/2010/main" val="1764841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This section provides a comprehensive overview of the module structure and its significance in applied psychology. Students will explore how mentoring and leadership skills enhance team dynamics, foster resilience, and support professional growth. The lecture will highlight real-world applications, such as clinical supervision, organizational leadership, and educational mentoring. Emphasis is placed on the psychological principles underpinning these practices, including empathy, active listening, and motivational strategies. The discussion will also cover how these skills contribute to organizational well-being and individual development. By linking theory to practice, students will understand that effective mentoring and leadership are not just managerial tasks but integral components of psychological support systems. This section sets the stage for deeper exploration of communication techniques, influencing skills, and leadership styles, reinforcing the idea that these competencies are essential for success in diverse professional settings.
</a:t>
            </a:r>
          </a:p>
        </p:txBody>
      </p:sp>
      <p:sp>
        <p:nvSpPr>
          <p:cNvPr id="4" name="Slide Number Placeholder 3"/>
          <p:cNvSpPr>
            <a:spLocks noGrp="1"/>
          </p:cNvSpPr>
          <p:nvPr>
            <p:ph type="sldNum" sz="quarter" idx="5"/>
          </p:nvPr>
        </p:nvSpPr>
        <p:spPr/>
        <p:txBody>
          <a:bodyPr/>
          <a:lstStyle/>
          <a:p>
            <a:fld id="{3C4F4923-5F10-4D3B-998B-4179453C8289}" type="slidenum">
              <a:t>3</a:t>
            </a:fld>
            <a:endParaRPr lang="en-US"/>
          </a:p>
        </p:txBody>
      </p:sp>
    </p:spTree>
    <p:extLst>
      <p:ext uri="{BB962C8B-B14F-4D97-AF65-F5344CB8AC3E}">
        <p14:creationId xmlns:p14="http://schemas.microsoft.com/office/powerpoint/2010/main" val="1379441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Key Skills and Models
</a:t>
            </a:r>
          </a:p>
        </p:txBody>
      </p:sp>
      <p:sp>
        <p:nvSpPr>
          <p:cNvPr id="4" name="Slide Number Placeholder 3"/>
          <p:cNvSpPr>
            <a:spLocks noGrp="1"/>
          </p:cNvSpPr>
          <p:nvPr>
            <p:ph type="sldNum" sz="quarter" idx="5"/>
          </p:nvPr>
        </p:nvSpPr>
        <p:spPr/>
        <p:txBody>
          <a:bodyPr/>
          <a:lstStyle/>
          <a:p>
            <a:fld id="{3C4F4923-5F10-4D3B-998B-4179453C8289}" type="slidenum">
              <a:t>4</a:t>
            </a:fld>
            <a:endParaRPr lang="en-US"/>
          </a:p>
        </p:txBody>
      </p:sp>
    </p:spTree>
    <p:extLst>
      <p:ext uri="{BB962C8B-B14F-4D97-AF65-F5344CB8AC3E}">
        <p14:creationId xmlns:p14="http://schemas.microsoft.com/office/powerpoint/2010/main" val="1893212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This part of the lecture introduces students to the core topics covered in the module. It begins with theories of coaching and mentoring, such as the GROW model and transformational leadership frameworks, which provide structured approaches to guiding others. Communication skills are emphasized, including active listening, empathy, and persuasive techniques, as these are foundational for effective mentoring relationships. Influencing skills and motivational interviewing are discussed as tools for facilitating behavioral change and enhancing engagement. Leadership styles, including transactional and transformational approaches, are explored to help students understand how different styles impact team performance and individual motivation. Positive psychology principles, particularly the PERMA model, are introduced to highlight the role of well-being in leadership and support practices. This section integrates theoretical knowledge with practical strategies, preparing students to apply these concepts in real-world scenarios.
</a:t>
            </a:r>
          </a:p>
        </p:txBody>
      </p:sp>
      <p:sp>
        <p:nvSpPr>
          <p:cNvPr id="4" name="Slide Number Placeholder 3"/>
          <p:cNvSpPr>
            <a:spLocks noGrp="1"/>
          </p:cNvSpPr>
          <p:nvPr>
            <p:ph type="sldNum" sz="quarter" idx="5"/>
          </p:nvPr>
        </p:nvSpPr>
        <p:spPr/>
        <p:txBody>
          <a:bodyPr/>
          <a:lstStyle/>
          <a:p>
            <a:fld id="{3C4F4923-5F10-4D3B-998B-4179453C8289}" type="slidenum">
              <a:t>5</a:t>
            </a:fld>
            <a:endParaRPr lang="en-US"/>
          </a:p>
        </p:txBody>
      </p:sp>
    </p:spTree>
    <p:extLst>
      <p:ext uri="{BB962C8B-B14F-4D97-AF65-F5344CB8AC3E}">
        <p14:creationId xmlns:p14="http://schemas.microsoft.com/office/powerpoint/2010/main" val="2030349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Safeguarding and Ethical Practice
</a:t>
            </a:r>
          </a:p>
        </p:txBody>
      </p:sp>
      <p:sp>
        <p:nvSpPr>
          <p:cNvPr id="4" name="Slide Number Placeholder 3"/>
          <p:cNvSpPr>
            <a:spLocks noGrp="1"/>
          </p:cNvSpPr>
          <p:nvPr>
            <p:ph type="sldNum" sz="quarter" idx="5"/>
          </p:nvPr>
        </p:nvSpPr>
        <p:spPr/>
        <p:txBody>
          <a:bodyPr/>
          <a:lstStyle/>
          <a:p>
            <a:fld id="{3C4F4923-5F10-4D3B-998B-4179453C8289}" type="slidenum">
              <a:t>6</a:t>
            </a:fld>
            <a:endParaRPr lang="en-US"/>
          </a:p>
        </p:txBody>
      </p:sp>
    </p:spTree>
    <p:extLst>
      <p:ext uri="{BB962C8B-B14F-4D97-AF65-F5344CB8AC3E}">
        <p14:creationId xmlns:p14="http://schemas.microsoft.com/office/powerpoint/2010/main" val="2319015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Ethical considerations are central to mentoring and leadership in psychology. This section addresses the importance of safeguarding, maintaining role boundaries, and adhering to professional codes of conduct. Students will review guidelines from the British Psychological Society (BPS) and the Health and Care Professions Council (HCPC), which outline standards for ethical behavior and professional integrity. The lecture will discuss scenarios where ethical dilemmas may arise, such as dual relationships or confidentiality breaches, and strategies for managing these challenges. Signposting and referral responsibilities are also covered, ensuring that students understand when and how to direct individuals to appropriate resources. By emphasizing ethics and boundaries, this section reinforces the principle that effective mentoring and leadership must prioritize the well-being and safety of all parties involved.
</a:t>
            </a:r>
          </a:p>
        </p:txBody>
      </p:sp>
      <p:sp>
        <p:nvSpPr>
          <p:cNvPr id="4" name="Slide Number Placeholder 3"/>
          <p:cNvSpPr>
            <a:spLocks noGrp="1"/>
          </p:cNvSpPr>
          <p:nvPr>
            <p:ph type="sldNum" sz="quarter" idx="5"/>
          </p:nvPr>
        </p:nvSpPr>
        <p:spPr/>
        <p:txBody>
          <a:bodyPr/>
          <a:lstStyle/>
          <a:p>
            <a:fld id="{3C4F4923-5F10-4D3B-998B-4179453C8289}" type="slidenum">
              <a:t>7</a:t>
            </a:fld>
            <a:endParaRPr lang="en-US"/>
          </a:p>
        </p:txBody>
      </p:sp>
    </p:spTree>
    <p:extLst>
      <p:ext uri="{BB962C8B-B14F-4D97-AF65-F5344CB8AC3E}">
        <p14:creationId xmlns:p14="http://schemas.microsoft.com/office/powerpoint/2010/main" val="917287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Reflective Practice and Growth
</a:t>
            </a:r>
          </a:p>
        </p:txBody>
      </p:sp>
      <p:sp>
        <p:nvSpPr>
          <p:cNvPr id="4" name="Slide Number Placeholder 3"/>
          <p:cNvSpPr>
            <a:spLocks noGrp="1"/>
          </p:cNvSpPr>
          <p:nvPr>
            <p:ph type="sldNum" sz="quarter" idx="5"/>
          </p:nvPr>
        </p:nvSpPr>
        <p:spPr/>
        <p:txBody>
          <a:bodyPr/>
          <a:lstStyle/>
          <a:p>
            <a:fld id="{3C4F4923-5F10-4D3B-998B-4179453C8289}" type="slidenum">
              <a:t>8</a:t>
            </a:fld>
            <a:endParaRPr lang="en-US"/>
          </a:p>
        </p:txBody>
      </p:sp>
    </p:spTree>
    <p:extLst>
      <p:ext uri="{BB962C8B-B14F-4D97-AF65-F5344CB8AC3E}">
        <p14:creationId xmlns:p14="http://schemas.microsoft.com/office/powerpoint/2010/main" val="3056447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This section introduces students to tools for self-assessment and professional development. Reflective practice is highlighted as a critical component of skill enhancement, enabling individuals to evaluate their strengths, identify areas for improvement, and set actionable goals. Students will learn about frameworks for creating a Personal Development Plan (PDP), which will form part of their assessment. Techniques such as journaling, feedback analysis, and competency mapping are discussed as methods for fostering continuous growth. The lecture encourages students to align their development objectives with career aspirations, ensuring that the skills acquired during the module are relevant and impactful. By engaging in self-assessment, students take ownership of their learning journey, promoting autonomy and lifelong professional development.
</a:t>
            </a:r>
          </a:p>
        </p:txBody>
      </p:sp>
      <p:sp>
        <p:nvSpPr>
          <p:cNvPr id="4" name="Slide Number Placeholder 3"/>
          <p:cNvSpPr>
            <a:spLocks noGrp="1"/>
          </p:cNvSpPr>
          <p:nvPr>
            <p:ph type="sldNum" sz="quarter" idx="5"/>
          </p:nvPr>
        </p:nvSpPr>
        <p:spPr/>
        <p:txBody>
          <a:bodyPr/>
          <a:lstStyle/>
          <a:p>
            <a:fld id="{3C4F4923-5F10-4D3B-998B-4179453C8289}" type="slidenum">
              <a:t>9</a:t>
            </a:fld>
            <a:endParaRPr lang="en-US"/>
          </a:p>
        </p:txBody>
      </p:sp>
    </p:spTree>
    <p:extLst>
      <p:ext uri="{BB962C8B-B14F-4D97-AF65-F5344CB8AC3E}">
        <p14:creationId xmlns:p14="http://schemas.microsoft.com/office/powerpoint/2010/main" val="561240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Gibbs’ Reflective Cycle is a theoretical model, developed in 1988 by Professor Graham Gibbs, that provides a structured framework for </a:t>
            </a:r>
            <a:r>
              <a:rPr lang="en-GB" sz="1200" b="0" i="0" u="none" strike="noStrike" kern="1200" dirty="0">
                <a:solidFill>
                  <a:schemeClr val="tx1"/>
                </a:solidFill>
                <a:effectLst/>
                <a:latin typeface="+mn-lt"/>
                <a:ea typeface="+mn-ea"/>
                <a:cs typeface="+mn-cs"/>
                <a:hlinkClick r:id="rId3"/>
              </a:rPr>
              <a:t>experiential learning</a:t>
            </a:r>
            <a:r>
              <a:rPr lang="en-GB" sz="1200" b="0" i="0" kern="1200" dirty="0">
                <a:solidFill>
                  <a:schemeClr val="tx1"/>
                </a:solidFill>
                <a:effectLst/>
                <a:latin typeface="+mn-lt"/>
                <a:ea typeface="+mn-ea"/>
                <a:cs typeface="+mn-cs"/>
              </a:rPr>
              <a:t> through a structured six-stage process of reflection.</a:t>
            </a:r>
          </a:p>
          <a:p>
            <a:r>
              <a:rPr lang="en-GB" sz="1200" b="0" i="0" kern="1200" dirty="0">
                <a:solidFill>
                  <a:schemeClr val="tx1"/>
                </a:solidFill>
                <a:effectLst/>
                <a:latin typeface="+mn-lt"/>
                <a:ea typeface="+mn-ea"/>
                <a:cs typeface="+mn-cs"/>
              </a:rPr>
              <a:t>This cyclical model, as opposed to a linear one, emphasizes the importance of continuously revisiting experiences,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them from different angles, and using the insights gained to inform future actions and improve decision-making.</a:t>
            </a:r>
          </a:p>
          <a:p>
            <a:r>
              <a:rPr lang="en-GB" sz="1200" b="0" i="0" kern="1200" dirty="0">
                <a:solidFill>
                  <a:schemeClr val="tx1"/>
                </a:solidFill>
                <a:effectLst/>
                <a:latin typeface="+mn-lt"/>
                <a:ea typeface="+mn-ea"/>
                <a:cs typeface="+mn-cs"/>
              </a:rPr>
              <a:t>Originally designed for nursing, the model has since been widely adopted across various professions and industries for self-improvement, coaching, and mentoring.</a:t>
            </a:r>
          </a:p>
          <a:p>
            <a:r>
              <a:rPr lang="en-GB" sz="1200" b="0" i="0" kern="1200" dirty="0">
                <a:solidFill>
                  <a:schemeClr val="tx1"/>
                </a:solidFill>
                <a:effectLst/>
                <a:latin typeface="+mn-lt"/>
                <a:ea typeface="+mn-ea"/>
                <a:cs typeface="+mn-cs"/>
              </a:rPr>
              <a:t>It emphasizes the importance of reflecting on experiences to gain insights, learn from mistakes, and improve future actions.</a:t>
            </a:r>
          </a:p>
          <a:p>
            <a:br>
              <a:rPr lang="en-GB" dirty="0"/>
            </a:br>
            <a:endParaRPr lang="en-GB" dirty="0"/>
          </a:p>
        </p:txBody>
      </p:sp>
      <p:sp>
        <p:nvSpPr>
          <p:cNvPr id="4" name="Slide Number Placeholder 3"/>
          <p:cNvSpPr>
            <a:spLocks noGrp="1"/>
          </p:cNvSpPr>
          <p:nvPr>
            <p:ph type="sldNum" sz="quarter" idx="5"/>
          </p:nvPr>
        </p:nvSpPr>
        <p:spPr/>
        <p:txBody>
          <a:bodyPr/>
          <a:lstStyle/>
          <a:p>
            <a:fld id="{24C70313-DAC5-455C-B5F0-E8609ECC2E16}" type="slidenum">
              <a:rPr lang="en-GB" smtClean="0"/>
              <a:t>10</a:t>
            </a:fld>
            <a:endParaRPr lang="en-GB"/>
          </a:p>
        </p:txBody>
      </p:sp>
    </p:spTree>
    <p:extLst>
      <p:ext uri="{BB962C8B-B14F-4D97-AF65-F5344CB8AC3E}">
        <p14:creationId xmlns:p14="http://schemas.microsoft.com/office/powerpoint/2010/main" val="347669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18945C-C957-1C08-DDED-3090D22E6C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8E3EDF-1BDB-F4C0-4AFF-0A5D1CE6ED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9761CF-BBD7-ECD8-AB70-AF1CA57264AE}"/>
              </a:ext>
            </a:extLst>
          </p:cNvPr>
          <p:cNvSpPr>
            <a:spLocks noGrp="1"/>
          </p:cNvSpPr>
          <p:nvPr>
            <p:ph type="body" idx="1"/>
          </p:nvPr>
        </p:nvSpPr>
        <p:spPr/>
        <p:txBody>
          <a:bodyPr/>
          <a:lstStyle/>
          <a:p>
            <a:r>
              <a:rPr lang="en-US"/>
              <a:t>
---
This slide references information from the following file: https://office.com?path=40d06bcc-44c6-4112-b9f5-8914950329b0
To foster engagement, this section includes an interactive activity where students pair up to discuss their perceptions of effective mentoring and leadership. This exercise encourages reflection and peer learning, allowing participants to share insights and build connections. Following the activity, the lecture highlights key readings and resources to support further study. Recommended texts include the Oxford Handbook of Positive Psychology, Practical Ethics for Psychologists, and the Oxford Handbook of Leadership. Online resources such as the PERMA model and Motivational Interviewing Network are also introduced. These materials provide theoretical depth and practical guidance, enabling students to deepen their understanding and apply concepts effectively. By combining interactive learning with curated resources, this section ensures that students are equipped for both academic success and professional application.
</a:t>
            </a:r>
          </a:p>
        </p:txBody>
      </p:sp>
      <p:sp>
        <p:nvSpPr>
          <p:cNvPr id="4" name="Slide Number Placeholder 3">
            <a:extLst>
              <a:ext uri="{FF2B5EF4-FFF2-40B4-BE49-F238E27FC236}">
                <a16:creationId xmlns:a16="http://schemas.microsoft.com/office/drawing/2014/main" id="{05D1BD84-3006-EB1F-A883-175A268584A8}"/>
              </a:ext>
            </a:extLst>
          </p:cNvPr>
          <p:cNvSpPr>
            <a:spLocks noGrp="1"/>
          </p:cNvSpPr>
          <p:nvPr>
            <p:ph type="sldNum" sz="quarter" idx="5"/>
          </p:nvPr>
        </p:nvSpPr>
        <p:spPr/>
        <p:txBody>
          <a:bodyPr/>
          <a:lstStyle/>
          <a:p>
            <a:fld id="{3C4F4923-5F10-4D3B-998B-4179453C8289}" type="slidenum">
              <a:t>11</a:t>
            </a:fld>
            <a:endParaRPr lang="en-US"/>
          </a:p>
        </p:txBody>
      </p:sp>
    </p:spTree>
    <p:extLst>
      <p:ext uri="{BB962C8B-B14F-4D97-AF65-F5344CB8AC3E}">
        <p14:creationId xmlns:p14="http://schemas.microsoft.com/office/powerpoint/2010/main" val="817188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Summary and Next Steps
</a:t>
            </a:r>
          </a:p>
        </p:txBody>
      </p:sp>
      <p:sp>
        <p:nvSpPr>
          <p:cNvPr id="4" name="Slide Number Placeholder 3"/>
          <p:cNvSpPr>
            <a:spLocks noGrp="1"/>
          </p:cNvSpPr>
          <p:nvPr>
            <p:ph type="sldNum" sz="quarter" idx="5"/>
          </p:nvPr>
        </p:nvSpPr>
        <p:spPr/>
        <p:txBody>
          <a:bodyPr/>
          <a:lstStyle/>
          <a:p>
            <a:fld id="{3C4F4923-5F10-4D3B-998B-4179453C8289}" type="slidenum">
              <a:t>13</a:t>
            </a:fld>
            <a:endParaRPr lang="en-US"/>
          </a:p>
        </p:txBody>
      </p:sp>
    </p:spTree>
    <p:extLst>
      <p:ext uri="{BB962C8B-B14F-4D97-AF65-F5344CB8AC3E}">
        <p14:creationId xmlns:p14="http://schemas.microsoft.com/office/powerpoint/2010/main" val="6654228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
This slide references information from the following file: https://office.com?path=40d06bcc-44c6-4112-b9f5-8914950329b0
The lecture concludes by summarizing key takeaways, including the importance of mentoring, supporting, and leadership skills in applied psychology. Students are reminded of the module's focus on practical skill development and ethical practice. The session encourages learners to begin drafting their Personal Development Plan and to reflect on one skill area they aim to improve during the module. This closing segment reinforces the value of continuous learning and professional growth, setting the tone for active participation throughout the course. By emphasizing reflection and goal-setting, the lecture ensures that students leave with a clear sense of purpose and direction for their learning journey.
</a:t>
            </a:r>
          </a:p>
        </p:txBody>
      </p:sp>
      <p:sp>
        <p:nvSpPr>
          <p:cNvPr id="4" name="Slide Number Placeholder 3"/>
          <p:cNvSpPr>
            <a:spLocks noGrp="1"/>
          </p:cNvSpPr>
          <p:nvPr>
            <p:ph type="sldNum" sz="quarter" idx="5"/>
          </p:nvPr>
        </p:nvSpPr>
        <p:spPr/>
        <p:txBody>
          <a:bodyPr/>
          <a:lstStyle/>
          <a:p>
            <a:fld id="{3C4F4923-5F10-4D3B-998B-4179453C8289}" type="slidenum">
              <a:t>14</a:t>
            </a:fld>
            <a:endParaRPr lang="en-US"/>
          </a:p>
        </p:txBody>
      </p:sp>
    </p:spTree>
    <p:extLst>
      <p:ext uri="{BB962C8B-B14F-4D97-AF65-F5344CB8AC3E}">
        <p14:creationId xmlns:p14="http://schemas.microsoft.com/office/powerpoint/2010/main" val="26187153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7FFB9803-9D1D-4898-AAE2-D2FBD12BA93E}"/>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292100" dist="63500" dir="5400000" sx="96000" sy="96000" algn="t" rotWithShape="0">
              <a:srgbClr val="000000">
                <a:alpha val="4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5121129"/>
            <a:ext cx="11277604" cy="786384"/>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8" y="5915481"/>
            <a:ext cx="11277603" cy="480373"/>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 y="0"/>
            <a:ext cx="12191999" cy="4944351"/>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C81B6CB-43CE-466F-88A9-8B8F4CFE8975}" type="datetime1">
              <a:rPr lang="en-US" smtClean="0"/>
              <a:t>1/2/2026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176852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1"/>
            <a:ext cx="10809026" cy="971006"/>
          </a:xfrm>
        </p:spPr>
        <p:txBody>
          <a:bodyPr anchor="b"/>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08FB5FE-74B1-47DA-9CAE-F43A0B55E4F1}"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31203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03EC21-D784-9EDB-F275-60428E050E28}"/>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ectangle 6">
            <a:extLst>
              <a:ext uri="{FF2B5EF4-FFF2-40B4-BE49-F238E27FC236}">
                <a16:creationId xmlns:a16="http://schemas.microsoft.com/office/drawing/2014/main" id="{85AEA52D-0CD6-21E0-5777-2F16DC4C910A}"/>
              </a:ext>
              <a:ext uri="{C183D7F6-B498-43B3-948B-1728B52AA6E4}">
                <adec:decorative xmlns:adec="http://schemas.microsoft.com/office/drawing/2017/decorative" val="1"/>
              </a:ext>
            </a:extLst>
          </p:cNvPr>
          <p:cNvSpPr/>
          <p:nvPr/>
        </p:nvSpPr>
        <p:spPr>
          <a:xfrm>
            <a:off x="15767" y="0"/>
            <a:ext cx="6584949" cy="6858000"/>
          </a:xfrm>
          <a:prstGeom prst="rect">
            <a:avLst/>
          </a:prstGeom>
          <a:ln>
            <a:noFill/>
          </a:ln>
          <a:effectLst>
            <a:outerShdw blurRad="457200" dist="76200" sx="96000" sy="96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555706"/>
            <a:ext cx="4361688" cy="4049084"/>
          </a:xfrm>
        </p:spPr>
        <p:txBody>
          <a:bodyPr vert="horz" lIns="91440" tIns="45720" rIns="91440" bIns="45720" rtlCol="0" anchor="t">
            <a:normAutofit/>
          </a:bodyPr>
          <a:lstStyle>
            <a:lvl1pPr>
              <a:defRPr lang="en-US" sz="4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6" y="5298623"/>
            <a:ext cx="4371463" cy="971015"/>
          </a:xfrm>
        </p:spPr>
        <p:txBody>
          <a:bodyPr vert="horz" lIns="91440" tIns="45720" rIns="91440" bIns="45720" rtlCol="0" anchor="ctr">
            <a:normAutofit/>
          </a:bodyPr>
          <a:lstStyle>
            <a:lvl1pPr marL="0" indent="0">
              <a:buNone/>
              <a:defRPr lang="en-US" sz="200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15766" y="0"/>
            <a:ext cx="6663325"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397585"/>
            <a:ext cx="1707625" cy="365125"/>
          </a:xfrm>
        </p:spPr>
        <p:txBody>
          <a:bodyPr/>
          <a:lstStyle>
            <a:lvl1pPr>
              <a:defRPr>
                <a:solidFill>
                  <a:schemeClr val="tx1"/>
                </a:solidFill>
                <a:effectLst/>
              </a:defRPr>
            </a:lvl1pPr>
          </a:lstStyle>
          <a:p>
            <a:fld id="{29891205-2E48-438F-8E2D-D4AB8C3C065A}" type="datetime1">
              <a:rPr lang="en-US" smtClean="0"/>
              <a:t>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8875110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49B523C6-1C5C-6DE8-4A3F-21360DF86013}"/>
              </a:ext>
              <a:ext uri="{C183D7F6-B498-43B3-948B-1728B52AA6E4}">
                <adec:decorative xmlns:adec="http://schemas.microsoft.com/office/drawing/2017/decorative" val="1"/>
              </a:ext>
            </a:extLst>
          </p:cNvPr>
          <p:cNvSpPr/>
          <p:nvPr/>
        </p:nvSpPr>
        <p:spPr>
          <a:xfrm>
            <a:off x="2" y="0"/>
            <a:ext cx="5059528"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4025153" cy="3739896"/>
          </a:xfrm>
        </p:spPr>
        <p:txBody>
          <a:bodyPr vert="horz" lIns="91440" tIns="45720" rIns="91440" bIns="45720" rtlCol="0" anchor="t">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332780"/>
            <a:ext cx="4025153" cy="1016813"/>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457200" y="6396802"/>
            <a:ext cx="1631737" cy="365125"/>
          </a:xfrm>
        </p:spPr>
        <p:txBody>
          <a:bodyPr/>
          <a:lstStyle/>
          <a:p>
            <a:fld id="{D5F03827-1D21-4134-AE54-D5524D64DCEC}" type="datetime1">
              <a:rPr lang="en-US" smtClean="0"/>
              <a:t>1/2/2026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963428" y="6396802"/>
            <a:ext cx="2540857"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519970" y="6396802"/>
            <a:ext cx="539560"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029201" y="0"/>
            <a:ext cx="7162800" cy="6858000"/>
          </a:xfrm>
          <a:blipFill dpi="0" rotWithShape="1">
            <a:blip r:embed="rId2">
              <a:alphaModFix amt="7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512067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E31160-AF08-1CA6-A9BD-8666BB28452A}"/>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9279" y="441434"/>
            <a:ext cx="7638277" cy="3743005"/>
          </a:xfrm>
        </p:spPr>
        <p:txBody>
          <a:bodyPr vert="horz" lIns="91440" tIns="45720" rIns="91440" bIns="45720" rtlCol="0" anchor="t">
            <a:normAutofit/>
          </a:bodyPr>
          <a:lstStyle>
            <a:lvl1pPr>
              <a:defRPr lang="en-US" sz="7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79642"/>
            <a:ext cx="7543001" cy="775044"/>
          </a:xfrm>
        </p:spPr>
        <p:txBody>
          <a:bodyPr vert="horz" lIns="91440" tIns="45720" rIns="91440" bIns="45720" rtlCol="0" anchor="ctr">
            <a:normAutofit/>
          </a:bodyPr>
          <a:lstStyle>
            <a:lvl1pPr marL="0" indent="0">
              <a:buNone/>
              <a:defRPr lang="en-US" sz="2400" dirty="0">
                <a:solidFill>
                  <a:schemeClr val="accent1"/>
                </a:solidFill>
              </a:defRPr>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3248D1D-0000-4046-B84B-B9CEFCDA17B6}" type="datetime1">
              <a:rPr lang="en-US" smtClean="0"/>
              <a:t>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0742020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E31160-AF08-1CA6-A9BD-8666BB28452A}"/>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49278" y="441434"/>
            <a:ext cx="7955280" cy="3743005"/>
          </a:xfrm>
        </p:spPr>
        <p:txBody>
          <a:bodyPr vert="horz" lIns="91440" tIns="45720" rIns="91440" bIns="45720" rtlCol="0" anchor="t">
            <a:normAutofit/>
          </a:bodyPr>
          <a:lstStyle>
            <a:lvl1pPr>
              <a:defRPr lang="en-US" sz="80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79642"/>
            <a:ext cx="7866993" cy="775044"/>
          </a:xfrm>
        </p:spPr>
        <p:txBody>
          <a:bodyPr vert="horz" lIns="91440" tIns="45720" rIns="91440" bIns="45720" rtlCol="0" anchor="ctr">
            <a:normAutofit/>
          </a:bodyPr>
          <a:lstStyle>
            <a:lvl1pPr marL="0" indent="0">
              <a:buNone/>
              <a:defRPr lang="en-US" sz="2200" dirty="0"/>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0221960-FE29-4EC6-B6FC-C22016F1BE24}" type="datetime1">
              <a:rPr lang="en-US" smtClean="0"/>
              <a:t>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48442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F3B096F-F950-72C3-095D-2538032D98C8}"/>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925186"/>
            <a:ext cx="7876287" cy="3592629"/>
          </a:xfrm>
        </p:spPr>
        <p:txBody>
          <a:bodyPr vert="horz" lIns="91440" tIns="45720" rIns="91440" bIns="45720" rtlCol="0" anchor="b">
            <a:normAutofit/>
          </a:bodyPr>
          <a:lstStyle>
            <a:lvl1pPr>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8" y="5376439"/>
            <a:ext cx="7876287" cy="981451"/>
          </a:xfrm>
        </p:spPr>
        <p:txBody>
          <a:bodyPr vert="horz" lIns="91440" tIns="45720" rIns="91440" bIns="45720" rtlCol="0" anchor="ctr">
            <a:normAutofit/>
          </a:bodyPr>
          <a:lstStyle>
            <a:lvl1pPr marL="0" indent="0">
              <a:buNone/>
              <a:defRPr lang="en-US" sz="2000" dirty="0"/>
            </a:lvl1pPr>
          </a:lstStyle>
          <a:p>
            <a:pPr lvl="0"/>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457199" y="6397585"/>
            <a:ext cx="4043855" cy="365125"/>
          </a:xfrm>
        </p:spPr>
        <p:txBody>
          <a:bodyPr/>
          <a:lstStyle/>
          <a:p>
            <a:fld id="{5D9D788B-2E73-40B9-BCA6-1E765B601FEF}" type="datetime1">
              <a:rPr lang="en-US" smtClean="0"/>
              <a:t>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962721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3507830"/>
            <a:ext cx="7772400" cy="2944368"/>
          </a:xfrm>
        </p:spPr>
        <p:txBody>
          <a:bodyPr vert="horz" lIns="91440" tIns="45720" rIns="91440" bIns="45720" rtlCol="0" anchor="b">
            <a:normAutofit/>
          </a:bodyPr>
          <a:lstStyle>
            <a:lvl1pPr>
              <a:defRPr lang="en-US" sz="8000" dirty="0">
                <a:solidFill>
                  <a:schemeClr val="accent1">
                    <a:lumMod val="20000"/>
                    <a:lumOff val="80000"/>
                  </a:schemeClr>
                </a:solidFill>
              </a:defRPr>
            </a:lvl1pPr>
          </a:lstStyle>
          <a:p>
            <a:pPr lvl="0"/>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accent1">
                    <a:lumMod val="20000"/>
                    <a:lumOff val="80000"/>
                  </a:schemeClr>
                </a:solidFill>
              </a:defRPr>
            </a:lvl1pPr>
          </a:lstStyle>
          <a:p>
            <a:fld id="{C4D6F1DF-7200-4B91-8050-F635DAB9B966}" type="datetime1">
              <a:rPr lang="en-US" smtClean="0"/>
              <a:t>1/2/2026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accent1">
                    <a:lumMod val="20000"/>
                    <a:lumOff val="80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accent1">
                    <a:lumMod val="20000"/>
                    <a:lumOff val="80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0329489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84">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Section Header 2">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3507830"/>
            <a:ext cx="7772400" cy="2944368"/>
          </a:xfrm>
        </p:spPr>
        <p:txBody>
          <a:bodyPr vert="horz" lIns="91440" tIns="45720" rIns="91440" bIns="45720" rtlCol="0" anchor="b">
            <a:normAutofit/>
          </a:bodyPr>
          <a:lstStyle>
            <a:lvl1pPr>
              <a:defRPr lang="en-US" sz="8000" dirty="0">
                <a:solidFill>
                  <a:schemeClr val="accent1"/>
                </a:solidFill>
              </a:defRPr>
            </a:lvl1pPr>
          </a:lstStyle>
          <a:p>
            <a:pPr lvl="0"/>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095D0CDF-3021-486C-B3C2-8B0F2ECF95F9}" type="datetime1">
              <a:rPr lang="en-US" smtClean="0"/>
              <a:t>1/2/2026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3527507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84">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8D240F-8668-0DFF-3268-B576F3C300A3}"/>
              </a:ext>
              <a:ext uri="{C183D7F6-B498-43B3-948B-1728B52AA6E4}">
                <adec:decorative xmlns:adec="http://schemas.microsoft.com/office/drawing/2017/decorative" val="1"/>
              </a:ext>
            </a:extLst>
          </p:cNvPr>
          <p:cNvSpPr/>
          <p:nvPr/>
        </p:nvSpPr>
        <p:spPr>
          <a:xfrm>
            <a:off x="-1" y="0"/>
            <a:ext cx="12192001" cy="2797024"/>
          </a:xfrm>
          <a:prstGeom prst="rect">
            <a:avLst/>
          </a:prstGeom>
          <a:ln>
            <a:noFill/>
          </a:ln>
          <a:effectLst>
            <a:outerShdw blurRad="266700" dist="25400" dir="5400000" sx="96000" sy="96000" algn="t" rotWithShape="0">
              <a:srgbClr val="000000">
                <a:alpha val="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199" y="462844"/>
            <a:ext cx="11238090" cy="2147328"/>
          </a:xfrm>
        </p:spPr>
        <p:txBody>
          <a:bodyPr anchor="b">
            <a:norm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159022" y="3073016"/>
            <a:ext cx="6536267" cy="3226184"/>
          </a:xfrm>
        </p:spPr>
        <p:txBody>
          <a:bodyPr>
            <a:normAutofit/>
          </a:bodyPr>
          <a:lstStyle>
            <a:lvl1pPr>
              <a:defRPr sz="2000"/>
            </a:lvl1pPr>
            <a:lvl2pPr>
              <a:defRPr sz="1800"/>
            </a:lvl2pPr>
            <a:lvl3pPr>
              <a:defRPr sz="1600"/>
            </a:lvl3pPr>
            <a:lvl4pPr>
              <a:defRPr sz="14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6008813-F68C-4D6B-A0D2-5D7526AA9642}" type="datetime1">
              <a:rPr lang="en-US" smtClean="0"/>
              <a:t>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2925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48D240F-8668-0DFF-3268-B576F3C300A3}"/>
              </a:ext>
              <a:ext uri="{C183D7F6-B498-43B3-948B-1728B52AA6E4}">
                <adec:decorative xmlns:adec="http://schemas.microsoft.com/office/drawing/2017/decorative" val="1"/>
              </a:ext>
            </a:extLst>
          </p:cNvPr>
          <p:cNvSpPr/>
          <p:nvPr/>
        </p:nvSpPr>
        <p:spPr>
          <a:xfrm>
            <a:off x="-1" y="1"/>
            <a:ext cx="12192001" cy="2892972"/>
          </a:xfrm>
          <a:prstGeom prst="rect">
            <a:avLst/>
          </a:prstGeom>
          <a:ln>
            <a:noFill/>
          </a:ln>
          <a:effectLst>
            <a:outerShdw blurRad="266700" dist="25400" dir="540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198" y="457200"/>
            <a:ext cx="11232931" cy="2215056"/>
          </a:xfrm>
        </p:spPr>
        <p:txBody>
          <a:bodyPr anchor="b">
            <a:normAutofit/>
          </a:bodyPr>
          <a:lstStyle>
            <a:lvl1pPr>
              <a:defRPr sz="8800">
                <a:solidFill>
                  <a:schemeClr val="accent1"/>
                </a:solidFill>
              </a:defRPr>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E54F8487-233E-737D-E06C-88B1E20DDF41}"/>
              </a:ext>
            </a:extLst>
          </p:cNvPr>
          <p:cNvSpPr>
            <a:spLocks noGrp="1"/>
          </p:cNvSpPr>
          <p:nvPr>
            <p:ph type="pic" sz="quarter" idx="14" hasCustomPrompt="1"/>
          </p:nvPr>
        </p:nvSpPr>
        <p:spPr>
          <a:xfrm>
            <a:off x="0" y="2892425"/>
            <a:ext cx="5888421" cy="3965575"/>
          </a:xfrm>
          <a:blipFill dpi="0" rotWithShape="1">
            <a:blip r:embed="rId2">
              <a:alphaModFix amt="7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61385" y="3231931"/>
            <a:ext cx="5328745" cy="2791839"/>
          </a:xfrm>
        </p:spPr>
        <p:txBody>
          <a:bodyPr>
            <a:normAutofit/>
          </a:bodyPr>
          <a:lstStyle>
            <a:lvl1pPr>
              <a:defRPr sz="2000"/>
            </a:lvl1pPr>
            <a:lvl2pPr>
              <a:defRPr sz="1800"/>
            </a:lvl2pPr>
            <a:lvl3pPr>
              <a:defRPr sz="1600"/>
            </a:lvl3pPr>
            <a:lvl4pPr>
              <a:defRPr sz="14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361385" y="6397586"/>
            <a:ext cx="2435774" cy="365125"/>
          </a:xfrm>
        </p:spPr>
        <p:txBody>
          <a:bodyPr/>
          <a:lstStyle/>
          <a:p>
            <a:fld id="{CA9DE485-2DDC-4C87-9D36-DE45D8017C41}" type="datetime1">
              <a:rPr lang="en-US" smtClean="0"/>
              <a:t>1/2/2026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78917" y="6397586"/>
            <a:ext cx="2883406" cy="365125"/>
          </a:xfrm>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23257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BC7D191-B699-A268-2B37-AF87FB6A1A97}"/>
              </a:ext>
              <a:ext uri="{C183D7F6-B498-43B3-948B-1728B52AA6E4}">
                <adec:decorative xmlns:adec="http://schemas.microsoft.com/office/drawing/2017/decorative" val="1"/>
              </a:ext>
            </a:extLst>
          </p:cNvPr>
          <p:cNvSpPr/>
          <p:nvPr/>
        </p:nvSpPr>
        <p:spPr>
          <a:xfrm>
            <a:off x="5158292" y="0"/>
            <a:ext cx="7033708" cy="6858000"/>
          </a:xfrm>
          <a:prstGeom prst="rect">
            <a:avLst/>
          </a:prstGeom>
          <a:ln>
            <a:noFill/>
          </a:ln>
          <a:effectLst>
            <a:outerShdw blurRad="304800" dist="50800" dir="5400000" sx="96000" sy="96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5415" y="2385975"/>
            <a:ext cx="3635640" cy="2561582"/>
          </a:xfrm>
        </p:spPr>
        <p:txBody>
          <a:bodyPr anchor="t">
            <a:normAutofit/>
          </a:bodyPr>
          <a:lstStyle>
            <a:lvl1pPr>
              <a:defRPr sz="4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679626" y="2386584"/>
            <a:ext cx="4827810" cy="2459736"/>
          </a:xfrm>
        </p:spPr>
        <p:txBody>
          <a:bodyPr>
            <a:normAutofit/>
          </a:bodyPr>
          <a:lstStyle>
            <a:lvl1pPr marL="0" indent="0">
              <a:buNone/>
              <a:defRPr sz="2000"/>
            </a:lvl1pPr>
            <a:lvl2pPr marL="228600" indent="0">
              <a:buNone/>
              <a:defRPr sz="1800"/>
            </a:lvl2pPr>
            <a:lvl3pPr marL="457200" indent="0">
              <a:buNone/>
              <a:defRPr sz="16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CA3412E-88C0-423A-B33B-2B668DA927D6}"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8741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DC977C0-EDF0-01D2-4B36-D815C4C62A90}"/>
              </a:ext>
              <a:ext uri="{C183D7F6-B498-43B3-948B-1728B52AA6E4}">
                <adec:decorative xmlns:adec="http://schemas.microsoft.com/office/drawing/2017/decorative" val="1"/>
              </a:ext>
            </a:extLst>
          </p:cNvPr>
          <p:cNvSpPr/>
          <p:nvPr/>
        </p:nvSpPr>
        <p:spPr>
          <a:xfrm>
            <a:off x="1" y="0"/>
            <a:ext cx="4998404" cy="6858000"/>
          </a:xfrm>
          <a:prstGeom prst="rect">
            <a:avLst/>
          </a:prstGeom>
          <a:ln>
            <a:noFill/>
          </a:ln>
          <a:effectLst>
            <a:outerShdw blurRad="304800" dist="50800" dir="54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861457"/>
            <a:ext cx="3902530" cy="3900335"/>
          </a:xfrm>
        </p:spPr>
        <p:txBody>
          <a:bodyPr vert="horz" lIns="91440" tIns="45720" rIns="91440" bIns="45720" rtlCol="0" anchor="t">
            <a:normAutofit/>
          </a:bodyPr>
          <a:lstStyle>
            <a:lvl1pPr>
              <a:defRPr lang="en-US" sz="32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861457"/>
            <a:ext cx="4956175" cy="3895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1C159D-7D89-42C2-8281-5FCE30E88AB1}"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07564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E9EC3E4-62E5-4C6F-9887-208672447376}"/>
              </a:ext>
              <a:ext uri="{C183D7F6-B498-43B3-948B-1728B52AA6E4}">
                <adec:decorative xmlns:adec="http://schemas.microsoft.com/office/drawing/2017/decorative" val="1"/>
              </a:ext>
            </a:extLst>
          </p:cNvPr>
          <p:cNvSpPr/>
          <p:nvPr/>
        </p:nvSpPr>
        <p:spPr>
          <a:xfrm>
            <a:off x="4998404" y="0"/>
            <a:ext cx="7193595" cy="6858000"/>
          </a:xfrm>
          <a:prstGeom prst="rect">
            <a:avLst/>
          </a:prstGeom>
          <a:ln>
            <a:noFill/>
          </a:ln>
          <a:effectLst>
            <a:outerShdw blurRad="304800" dist="50800" dir="5400000" sx="96000" sy="96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331997"/>
            <a:ext cx="4023360" cy="463882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332432"/>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AA75D23-C9DC-452B-8F85-54BA06AADDEA}"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586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3CD6CB-7CF3-6170-4CDE-A7067B3BA6DE}"/>
              </a:ext>
              <a:ext uri="{C183D7F6-B498-43B3-948B-1728B52AA6E4}">
                <adec:decorative xmlns:adec="http://schemas.microsoft.com/office/drawing/2017/decorative" val="1"/>
              </a:ext>
            </a:extLst>
          </p:cNvPr>
          <p:cNvSpPr/>
          <p:nvPr/>
        </p:nvSpPr>
        <p:spPr>
          <a:xfrm>
            <a:off x="0" y="1"/>
            <a:ext cx="4998404" cy="6858000"/>
          </a:xfrm>
          <a:prstGeom prst="rect">
            <a:avLst/>
          </a:prstGeom>
          <a:ln>
            <a:noFill/>
          </a:ln>
          <a:effectLst>
            <a:outerShdw blurRad="292100" dist="25400" dir="540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894391"/>
            <a:ext cx="4031619"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94391"/>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52F8042-124F-4460-862E-75BE885F369D}"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34711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3409648" cy="5719639"/>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457200"/>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5BD655-1974-42EB-ABB7-731D89BD082B}"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466122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7">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4889D7E3-7299-8FE5-8307-00CC93EFE205}"/>
              </a:ext>
              <a:ext uri="{C183D7F6-B498-43B3-948B-1728B52AA6E4}">
                <adec:decorative xmlns:adec="http://schemas.microsoft.com/office/drawing/2017/decorative" val="1"/>
              </a:ext>
            </a:extLst>
          </p:cNvPr>
          <p:cNvSpPr/>
          <p:nvPr/>
        </p:nvSpPr>
        <p:spPr>
          <a:xfrm>
            <a:off x="0" y="0"/>
            <a:ext cx="3973690" cy="6858000"/>
          </a:xfrm>
          <a:prstGeom prst="rect">
            <a:avLst/>
          </a:prstGeom>
          <a:ln>
            <a:noFill/>
          </a:ln>
          <a:effectLst>
            <a:outerShdw blurRad="2540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3409648" cy="5719639"/>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457200"/>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7820626-3D88-4D67-8337-214C7DE03941}"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28798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418F682-5C62-E822-83E8-6084E0F4BDDD}"/>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28600" dist="25400" dir="5400000" sx="94000" sy="94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1"/>
            <a:ext cx="10809026" cy="693682"/>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A9FAA9E-3664-422A-86BF-374713D410C7}"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77290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9F1FBB-CDF9-0670-184F-9A88B51EF4DF}"/>
              </a:ext>
              <a:ext uri="{C183D7F6-B498-43B3-948B-1728B52AA6E4}">
                <adec:decorative xmlns:adec="http://schemas.microsoft.com/office/drawing/2017/decorative" val="1"/>
              </a:ext>
            </a:extLst>
          </p:cNvPr>
          <p:cNvSpPr/>
          <p:nvPr/>
        </p:nvSpPr>
        <p:spPr>
          <a:xfrm>
            <a:off x="0" y="0"/>
            <a:ext cx="4710407" cy="6858000"/>
          </a:xfrm>
          <a:prstGeom prst="rect">
            <a:avLst/>
          </a:prstGeom>
          <a:ln>
            <a:noFill/>
          </a:ln>
          <a:effectLst>
            <a:outerShdw blurRad="279400" dist="381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232827" y="722294"/>
            <a:ext cx="6399335" cy="11430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10407"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233913" y="2038167"/>
            <a:ext cx="6376640" cy="42379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232827" y="6397585"/>
            <a:ext cx="3091366" cy="365125"/>
          </a:xfrm>
        </p:spPr>
        <p:txBody>
          <a:bodyPr/>
          <a:lstStyle/>
          <a:p>
            <a:fld id="{B01855B3-81BD-4EB3-93B8-24149614A5C2}" type="datetime1">
              <a:rPr lang="en-US" smtClean="0"/>
              <a:t>1/2/2026</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1749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35C6F1D-29B8-BAD8-4A04-26165093EC9E}"/>
              </a:ext>
              <a:ext uri="{C183D7F6-B498-43B3-948B-1728B52AA6E4}">
                <adec:decorative xmlns:adec="http://schemas.microsoft.com/office/drawing/2017/decorative" val="1"/>
              </a:ext>
            </a:extLst>
          </p:cNvPr>
          <p:cNvSpPr/>
          <p:nvPr/>
        </p:nvSpPr>
        <p:spPr>
          <a:xfrm>
            <a:off x="0" y="-1"/>
            <a:ext cx="12191999" cy="1715534"/>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 name="Rectangle 5">
            <a:extLst>
              <a:ext uri="{FF2B5EF4-FFF2-40B4-BE49-F238E27FC236}">
                <a16:creationId xmlns:a16="http://schemas.microsoft.com/office/drawing/2014/main" id="{C5ACC7DB-B90B-195F-A4A9-CBAC728A259F}"/>
              </a:ext>
              <a:ext uri="{C183D7F6-B498-43B3-948B-1728B52AA6E4}">
                <adec:decorative xmlns:adec="http://schemas.microsoft.com/office/drawing/2017/decorative" val="1"/>
              </a:ext>
            </a:extLst>
          </p:cNvPr>
          <p:cNvSpPr/>
          <p:nvPr/>
        </p:nvSpPr>
        <p:spPr>
          <a:xfrm>
            <a:off x="7400542" y="0"/>
            <a:ext cx="4791457"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38912"/>
            <a:ext cx="6249032" cy="987552"/>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2031143"/>
            <a:ext cx="6249032" cy="4203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57200" y="6397586"/>
            <a:ext cx="3307438" cy="365125"/>
          </a:xfrm>
        </p:spPr>
        <p:txBody>
          <a:bodyPr/>
          <a:lstStyle/>
          <a:p>
            <a:fld id="{05C068A9-E788-4706-91DE-7660DC7E7F0B}" type="datetime1">
              <a:rPr lang="en-US" smtClean="0"/>
              <a:t>1/2/2026</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397490"/>
            <a:ext cx="2755641"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397490"/>
            <a:ext cx="429207"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7214047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F35C4E8-9A24-3BEF-0D59-22000916970C}"/>
              </a:ext>
              <a:ext uri="{C183D7F6-B498-43B3-948B-1728B52AA6E4}">
                <adec:decorative xmlns:adec="http://schemas.microsoft.com/office/drawing/2017/decorative" val="1"/>
              </a:ext>
            </a:extLst>
          </p:cNvPr>
          <p:cNvSpPr/>
          <p:nvPr/>
        </p:nvSpPr>
        <p:spPr>
          <a:xfrm>
            <a:off x="0" y="0"/>
            <a:ext cx="4019930"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41264" y="320040"/>
            <a:ext cx="7062472" cy="1105348"/>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19930"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41264" y="1595300"/>
            <a:ext cx="7062472" cy="47689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541264" y="6397586"/>
            <a:ext cx="3698786" cy="365125"/>
          </a:xfrm>
        </p:spPr>
        <p:txBody>
          <a:bodyPr/>
          <a:lstStyle/>
          <a:p>
            <a:fld id="{C8311AF8-7954-47E6-837D-7F81EAFD6BAB}" type="datetime1">
              <a:rPr lang="en-US" smtClean="0"/>
              <a:t>1/2/2026</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326257" y="6397586"/>
            <a:ext cx="318463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32171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09B6B00-AC17-D2DA-234C-12A24C08F5E0}"/>
              </a:ext>
              <a:ext uri="{C183D7F6-B498-43B3-948B-1728B52AA6E4}">
                <adec:decorative xmlns:adec="http://schemas.microsoft.com/office/drawing/2017/decorative" val="1"/>
              </a:ext>
            </a:extLst>
          </p:cNvPr>
          <p:cNvSpPr/>
          <p:nvPr/>
        </p:nvSpPr>
        <p:spPr>
          <a:xfrm>
            <a:off x="8091732" y="0"/>
            <a:ext cx="410026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084142" cy="968895"/>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199" y="1596044"/>
            <a:ext cx="7084143" cy="46867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57200" y="6397586"/>
            <a:ext cx="3643070" cy="365125"/>
          </a:xfrm>
        </p:spPr>
        <p:txBody>
          <a:bodyPr/>
          <a:lstStyle/>
          <a:p>
            <a:fld id="{6680B6FE-65B2-439C-A510-29C1D5265E18}" type="datetime1">
              <a:rPr lang="en-US" smtClean="0"/>
              <a:t>1/2/2026</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301338" y="6397956"/>
            <a:ext cx="2988813"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290151" y="6397956"/>
            <a:ext cx="499902" cy="36475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87197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76B02D-6E01-2EBF-F325-B8DA3911406C}"/>
              </a:ext>
              <a:ext uri="{C183D7F6-B498-43B3-948B-1728B52AA6E4}">
                <adec:decorative xmlns:adec="http://schemas.microsoft.com/office/drawing/2017/decorative" val="1"/>
              </a:ext>
            </a:extLst>
          </p:cNvPr>
          <p:cNvSpPr/>
          <p:nvPr/>
        </p:nvSpPr>
        <p:spPr>
          <a:xfrm>
            <a:off x="0" y="0"/>
            <a:ext cx="6721068"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42526" y="457200"/>
            <a:ext cx="4437283" cy="141002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721068"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42463" y="2034314"/>
            <a:ext cx="4437283" cy="42744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757C14F0-7A62-A99F-32EF-20CD6D158758}"/>
              </a:ext>
            </a:extLst>
          </p:cNvPr>
          <p:cNvSpPr>
            <a:spLocks noGrp="1"/>
          </p:cNvSpPr>
          <p:nvPr>
            <p:ph type="dt" sz="half" idx="15"/>
          </p:nvPr>
        </p:nvSpPr>
        <p:spPr>
          <a:xfrm>
            <a:off x="7242464" y="6397586"/>
            <a:ext cx="1081730" cy="365125"/>
          </a:xfrm>
        </p:spPr>
        <p:txBody>
          <a:bodyPr/>
          <a:lstStyle/>
          <a:p>
            <a:fld id="{8B57DA0F-C87F-4899-B3EC-A249D58CEB65}" type="datetime1">
              <a:rPr lang="en-US" smtClean="0"/>
              <a:t>1/2/2026</a:t>
            </a:fld>
            <a:endParaRPr lang="en-US"/>
          </a:p>
        </p:txBody>
      </p:sp>
      <p:sp>
        <p:nvSpPr>
          <p:cNvPr id="4" name="Footer Placeholder 3">
            <a:extLst>
              <a:ext uri="{FF2B5EF4-FFF2-40B4-BE49-F238E27FC236}">
                <a16:creationId xmlns:a16="http://schemas.microsoft.com/office/drawing/2014/main" id="{049D7113-6F8F-6484-6394-7073CDE0310F}"/>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7D98A66-183A-7844-870D-C3A684106A1A}"/>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673447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97EE1131-07A4-11FC-0FF4-FD66B6F29C1E}"/>
              </a:ext>
              <a:ext uri="{C183D7F6-B498-43B3-948B-1728B52AA6E4}">
                <adec:decorative xmlns:adec="http://schemas.microsoft.com/office/drawing/2017/decorative" val="1"/>
              </a:ext>
            </a:extLst>
          </p:cNvPr>
          <p:cNvSpPr/>
          <p:nvPr/>
        </p:nvSpPr>
        <p:spPr>
          <a:xfrm>
            <a:off x="5666014" y="0"/>
            <a:ext cx="6525986"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199"/>
            <a:ext cx="4596493" cy="1843237"/>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67530"/>
            <a:ext cx="4596493" cy="3841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400801"/>
            <a:ext cx="2103432" cy="365125"/>
          </a:xfrm>
        </p:spPr>
        <p:txBody>
          <a:bodyPr/>
          <a:lstStyle/>
          <a:p>
            <a:fld id="{09BF27F9-1986-4E12-BC85-E6598B06D7AD}"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560632" y="6400801"/>
            <a:ext cx="238692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030576" y="6400801"/>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66014" y="0"/>
            <a:ext cx="6525986"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6918008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893A28-9D93-5E59-7AE5-C62D4A70F2D7}"/>
              </a:ext>
              <a:ext uri="{C183D7F6-B498-43B3-948B-1728B52AA6E4}">
                <adec:decorative xmlns:adec="http://schemas.microsoft.com/office/drawing/2017/decorative" val="1"/>
              </a:ext>
            </a:extLst>
          </p:cNvPr>
          <p:cNvSpPr/>
          <p:nvPr/>
        </p:nvSpPr>
        <p:spPr>
          <a:xfrm>
            <a:off x="5666012" y="0"/>
            <a:ext cx="6525988"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8" y="457200"/>
            <a:ext cx="4702629" cy="96751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1596593"/>
            <a:ext cx="4702629" cy="4765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400800"/>
            <a:ext cx="1926771" cy="365125"/>
          </a:xfrm>
        </p:spPr>
        <p:txBody>
          <a:bodyPr/>
          <a:lstStyle/>
          <a:p>
            <a:fld id="{E47FC9F7-7102-4089-9AD9-CE2C2E265FF0}"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383971" y="6400800"/>
            <a:ext cx="2530929"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80215" y="6400800"/>
            <a:ext cx="529680"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66014" y="0"/>
            <a:ext cx="6525985"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101820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1BF16A2-8C4A-C525-68AF-0E38D15F04E0}"/>
              </a:ext>
              <a:ext uri="{C183D7F6-B498-43B3-948B-1728B52AA6E4}">
                <adec:decorative xmlns:adec="http://schemas.microsoft.com/office/drawing/2017/decorative" val="1"/>
              </a:ext>
            </a:extLst>
          </p:cNvPr>
          <p:cNvSpPr/>
          <p:nvPr/>
        </p:nvSpPr>
        <p:spPr>
          <a:xfrm>
            <a:off x="0" y="0"/>
            <a:ext cx="7542724" cy="6858000"/>
          </a:xfrm>
          <a:prstGeom prst="rect">
            <a:avLst/>
          </a:prstGeom>
          <a:ln>
            <a:noFill/>
          </a:ln>
          <a:effectLst>
            <a:outerShdw blurRad="254000" dist="50800" dir="5400000" sx="96000" sy="96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64062" y="457199"/>
            <a:ext cx="3617863" cy="1860331"/>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542725"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64061" y="2486370"/>
            <a:ext cx="3617863" cy="38571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064061" y="6397585"/>
            <a:ext cx="1070974" cy="365125"/>
          </a:xfrm>
        </p:spPr>
        <p:txBody>
          <a:bodyPr/>
          <a:lstStyle/>
          <a:p>
            <a:fld id="{880626D8-FAEA-4A7A-8E86-9292DD2FB9F3}" type="datetime1">
              <a:rPr lang="en-US" smtClean="0"/>
              <a:t>1/2/2026</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397586"/>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707826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47FFA00-F19D-35C4-43F5-7774CF783AFE}"/>
              </a:ext>
              <a:ext uri="{C183D7F6-B498-43B3-948B-1728B52AA6E4}">
                <adec:decorative xmlns:adec="http://schemas.microsoft.com/office/drawing/2017/decorative" val="1"/>
              </a:ext>
            </a:extLst>
          </p:cNvPr>
          <p:cNvSpPr/>
          <p:nvPr/>
        </p:nvSpPr>
        <p:spPr>
          <a:xfrm>
            <a:off x="0" y="-2"/>
            <a:ext cx="12191999" cy="2028525"/>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 name="Rectangle 3">
            <a:extLst>
              <a:ext uri="{FF2B5EF4-FFF2-40B4-BE49-F238E27FC236}">
                <a16:creationId xmlns:a16="http://schemas.microsoft.com/office/drawing/2014/main" id="{4A3749AB-C065-8805-5DB3-B2B6037D958D}"/>
              </a:ext>
              <a:ext uri="{C183D7F6-B498-43B3-948B-1728B52AA6E4}">
                <adec:decorative xmlns:adec="http://schemas.microsoft.com/office/drawing/2017/decorative" val="1"/>
              </a:ext>
            </a:extLst>
          </p:cNvPr>
          <p:cNvSpPr/>
          <p:nvPr/>
        </p:nvSpPr>
        <p:spPr>
          <a:xfrm>
            <a:off x="4761780" y="0"/>
            <a:ext cx="7430220" cy="6858000"/>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33551"/>
            <a:ext cx="3836126" cy="1434662"/>
          </a:xfrm>
        </p:spPr>
        <p:txBody>
          <a:bodyPr vert="horz" lIns="91440" tIns="45720" rIns="91440" bIns="45720" rtlCol="0" anchor="b">
            <a:normAutofit/>
          </a:bodyPr>
          <a:lstStyle>
            <a:lvl1pPr>
              <a:defRPr lang="en-US"/>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0" y="2413678"/>
            <a:ext cx="3836126" cy="38925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57200" y="6398016"/>
            <a:ext cx="1505607" cy="365125"/>
          </a:xfrm>
        </p:spPr>
        <p:txBody>
          <a:bodyPr/>
          <a:lstStyle/>
          <a:p>
            <a:fld id="{E8B55424-EBC7-46E1-8859-6D5273AFBC59}"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962807" y="6398016"/>
            <a:ext cx="2204852"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160345" y="6398016"/>
            <a:ext cx="512380" cy="365125"/>
          </a:xfrm>
        </p:spPr>
        <p:txBody>
          <a:bodyPr/>
          <a:lstStyle>
            <a:lvl1pPr>
              <a:defRPr>
                <a:solidFill>
                  <a:schemeClr val="tx1"/>
                </a:solidFill>
                <a:effectLst/>
              </a:defRPr>
            </a:lvl1pPr>
          </a:lstStyle>
          <a:p>
            <a:fld id="{CC057153-B650-4DEB-B370-79DDCFDCE934}" type="slidenum">
              <a:rPr lang="en-US" smtClean="0"/>
              <a:pPr/>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27189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E37833-A2C4-7FCB-8584-0EB3A49F1699}"/>
              </a:ext>
              <a:ext uri="{C183D7F6-B498-43B3-948B-1728B52AA6E4}">
                <adec:decorative xmlns:adec="http://schemas.microsoft.com/office/drawing/2017/decorative" val="1"/>
              </a:ext>
            </a:extLst>
          </p:cNvPr>
          <p:cNvSpPr/>
          <p:nvPr/>
        </p:nvSpPr>
        <p:spPr>
          <a:xfrm>
            <a:off x="0" y="0"/>
            <a:ext cx="7820774" cy="6858000"/>
          </a:xfrm>
          <a:prstGeom prst="rect">
            <a:avLst/>
          </a:prstGeom>
          <a:ln>
            <a:noFill/>
          </a:ln>
          <a:effectLst>
            <a:outerShdw blurRad="304800" dist="38100" dir="540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820774" cy="685800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188858"/>
            <a:ext cx="3273552" cy="2864469"/>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397586"/>
            <a:ext cx="1003659" cy="365125"/>
          </a:xfrm>
        </p:spPr>
        <p:txBody>
          <a:bodyPr/>
          <a:lstStyle>
            <a:lvl1pPr>
              <a:defRPr>
                <a:solidFill>
                  <a:schemeClr val="tx1"/>
                </a:solidFill>
                <a:effectLst/>
              </a:defRPr>
            </a:lvl1pPr>
          </a:lstStyle>
          <a:p>
            <a:fld id="{687E338B-BF3D-4703-A59F-B3957392DDB6}"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397586"/>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467347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B6CED154-A4D5-E707-22BD-0D80A9C97293}"/>
              </a:ext>
              <a:ext uri="{C183D7F6-B498-43B3-948B-1728B52AA6E4}">
                <adec:decorative xmlns:adec="http://schemas.microsoft.com/office/drawing/2017/decorative" val="1"/>
              </a:ext>
            </a:extLst>
          </p:cNvPr>
          <p:cNvSpPr/>
          <p:nvPr/>
        </p:nvSpPr>
        <p:spPr>
          <a:xfrm>
            <a:off x="0" y="1"/>
            <a:ext cx="12192000" cy="4635132"/>
          </a:xfrm>
          <a:prstGeom prst="rect">
            <a:avLst/>
          </a:prstGeom>
          <a:ln>
            <a:noFill/>
          </a:ln>
          <a:effectLst>
            <a:outerShdw blurRad="254000" dist="50800" dir="5400000" sx="97000" sy="97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5012268"/>
            <a:ext cx="4028615" cy="139033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12192000" cy="4635132"/>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8A38637-30A6-46A1-905D-C43BFC64E403}"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028887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461C5781-4169-FC90-2551-F1D73FBC7AA7}"/>
              </a:ext>
              <a:ext uri="{C183D7F6-B498-43B3-948B-1728B52AA6E4}">
                <adec:decorative xmlns:adec="http://schemas.microsoft.com/office/drawing/2017/decorative" val="1"/>
              </a:ext>
            </a:extLst>
          </p:cNvPr>
          <p:cNvSpPr/>
          <p:nvPr/>
        </p:nvSpPr>
        <p:spPr>
          <a:xfrm>
            <a:off x="0" y="1"/>
            <a:ext cx="12192000" cy="3778270"/>
          </a:xfrm>
          <a:prstGeom prst="rect">
            <a:avLst/>
          </a:prstGeom>
          <a:ln>
            <a:noFill/>
          </a:ln>
          <a:effectLst>
            <a:outerShdw blurRad="228600" dist="50800" dir="5400000" sx="97000" sy="97000" algn="t" rotWithShape="0">
              <a:srgbClr val="000000">
                <a:alpha val="2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162318"/>
            <a:ext cx="2953618" cy="20606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158015"/>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25DBAE6-5400-4DF5-8C4B-BBB4EE1BC900}"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259192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82B848B-B9C7-8732-7DEB-4C1970F465A2}"/>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128248" cy="524577"/>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1347108"/>
            <a:ext cx="6831915" cy="5510891"/>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62494" y="1804308"/>
            <a:ext cx="4251960" cy="4425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62494" y="6397586"/>
            <a:ext cx="961699" cy="365125"/>
          </a:xfrm>
        </p:spPr>
        <p:txBody>
          <a:bodyPr/>
          <a:lstStyle/>
          <a:p>
            <a:fld id="{0A184987-775C-414E-A434-6A26397CAAA1}"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976790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0" y="0"/>
            <a:ext cx="5586984"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482573"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2" y="2175642"/>
            <a:ext cx="4380271" cy="4124756"/>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FB7A35F-A8C8-4DA9-BE13-530FB142BCA4}" type="datetime1">
              <a:rPr lang="en-US" smtClean="0"/>
              <a:t>1/2/2026</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974834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55112C-BE7C-E373-6111-176B47FC81A6}"/>
              </a:ext>
              <a:ext uri="{C183D7F6-B498-43B3-948B-1728B52AA6E4}">
                <adec:decorative xmlns:adec="http://schemas.microsoft.com/office/drawing/2017/decorative" val="1"/>
              </a:ext>
            </a:extLst>
          </p:cNvPr>
          <p:cNvSpPr/>
          <p:nvPr/>
        </p:nvSpPr>
        <p:spPr>
          <a:xfrm>
            <a:off x="-1" y="0"/>
            <a:ext cx="5584207" cy="6858000"/>
          </a:xfrm>
          <a:prstGeom prst="rect">
            <a:avLst/>
          </a:prstGeom>
          <a:solidFill>
            <a:schemeClr val="bg1"/>
          </a:solidFill>
          <a:ln>
            <a:noFill/>
          </a:ln>
          <a:effectLst>
            <a:outerShdw blurRad="228600" dist="38100" dir="540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380272"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2175642"/>
            <a:ext cx="5584206" cy="4682358"/>
          </a:xfrm>
          <a:blipFill>
            <a:blip r:embed="rId2">
              <a:alphaModFix amt="7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1"/>
            <a:ext cx="5585925" cy="5875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397586"/>
            <a:ext cx="2228193" cy="365125"/>
          </a:xfrm>
        </p:spPr>
        <p:txBody>
          <a:bodyPr/>
          <a:lstStyle/>
          <a:p>
            <a:fld id="{2E427443-1453-43D2-A6BE-3418A0D36CD6}"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293701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5809B3C-AC74-5DC3-09FA-57A871BE9AD3}"/>
              </a:ext>
              <a:ext uri="{C183D7F6-B498-43B3-948B-1728B52AA6E4}">
                <adec:decorative xmlns:adec="http://schemas.microsoft.com/office/drawing/2017/decorative" val="1"/>
              </a:ext>
            </a:extLst>
          </p:cNvPr>
          <p:cNvSpPr/>
          <p:nvPr/>
        </p:nvSpPr>
        <p:spPr>
          <a:xfrm>
            <a:off x="1" y="-1"/>
            <a:ext cx="4612921" cy="6858001"/>
          </a:xfrm>
          <a:prstGeom prst="rect">
            <a:avLst/>
          </a:prstGeom>
          <a:ln>
            <a:noFill/>
          </a:ln>
          <a:effectLst>
            <a:outerShdw blurRad="228600" dist="25400" dir="5400000" sx="94000" sy="94000" algn="t" rotWithShape="0">
              <a:srgbClr val="000000">
                <a:alpha val="17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5079" cy="1453896"/>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59503" y="2295144"/>
            <a:ext cx="3515063" cy="4005253"/>
          </a:xfrm>
          <a:blipFill>
            <a:blip r:embed="rId2">
              <a:alphaModFix amt="70000"/>
            </a:blip>
            <a:stretch>
              <a:fillRect/>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1EF4EFF-C2CF-47AD-8F36-4EE8C96E9290}" type="datetime1">
              <a:rPr lang="en-US" smtClean="0"/>
              <a:t>1/2/2026</a:t>
            </a:fld>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3500" y="457200"/>
            <a:ext cx="6434138"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38077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16C637-FAC3-7DF2-CC8F-FE7D220ADEB3}"/>
              </a:ext>
              <a:ext uri="{C183D7F6-B498-43B3-948B-1728B52AA6E4}">
                <adec:decorative xmlns:adec="http://schemas.microsoft.com/office/drawing/2017/decorative" val="1"/>
              </a:ext>
            </a:extLst>
          </p:cNvPr>
          <p:cNvSpPr/>
          <p:nvPr/>
        </p:nvSpPr>
        <p:spPr>
          <a:xfrm>
            <a:off x="1" y="0"/>
            <a:ext cx="8068234" cy="6858000"/>
          </a:xfrm>
          <a:prstGeom prst="rect">
            <a:avLst/>
          </a:prstGeom>
          <a:solidFill>
            <a:schemeClr val="bg1"/>
          </a:solidFill>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lumMod val="75000"/>
                </a:schemeClr>
              </a:solidFill>
            </a:endParaRPr>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8513064" y="1490472"/>
            <a:ext cx="3191256" cy="3886200"/>
          </a:xfrm>
        </p:spPr>
        <p:txBody>
          <a:bodyPr anchor="ctr">
            <a:normAutofit/>
          </a:bodyPr>
          <a:lstStyle>
            <a:lvl1pPr>
              <a:lnSpc>
                <a:spcPct val="110000"/>
              </a:lnSpc>
              <a:defRPr sz="28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457200" y="1078992"/>
            <a:ext cx="7068312" cy="4709160"/>
          </a:xfrm>
        </p:spPr>
        <p:txBody>
          <a:bodyPr anchor="ctr">
            <a:normAutofit/>
          </a:bodyPr>
          <a:lstStyle>
            <a:lvl1pPr marL="0" indent="0" algn="ctr">
              <a:lnSpc>
                <a:spcPct val="90000"/>
              </a:lnSpc>
              <a:buNone/>
              <a:defRPr sz="22500">
                <a:solidFill>
                  <a:schemeClr val="accent1"/>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p>
            <a:fld id="{4F8A6790-75BA-414B-8318-2A9AAE2CCA04}" type="datetime1">
              <a:rPr lang="en-US" smtClean="0"/>
              <a:t>1/2/2026</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803002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40E309F-AAB7-BC84-BA3D-1B758FB35CCC}"/>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1225296" y="5202936"/>
            <a:ext cx="9738360" cy="1152144"/>
          </a:xfrm>
        </p:spPr>
        <p:txBody>
          <a:bodyPr anchor="ctr">
            <a:normAutofit/>
          </a:bodyPr>
          <a:lstStyle>
            <a:lvl1pPr algn="ctr">
              <a:lnSpc>
                <a:spcPct val="110000"/>
              </a:lnSpc>
              <a:defRPr sz="28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822960" y="676656"/>
            <a:ext cx="10543032" cy="3675888"/>
          </a:xfrm>
        </p:spPr>
        <p:txBody>
          <a:bodyPr anchor="b">
            <a:normAutofit/>
          </a:bodyPr>
          <a:lstStyle>
            <a:lvl1pPr marL="0" indent="0" algn="ctr">
              <a:lnSpc>
                <a:spcPct val="90000"/>
              </a:lnSpc>
              <a:buNone/>
              <a:defRPr sz="23200">
                <a:solidFill>
                  <a:schemeClr val="accent1"/>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p>
            <a:fld id="{A7207974-E5D4-4A20-A93A-AE6E2A45EC40}" type="datetime1">
              <a:rPr lang="en-US" smtClean="0"/>
              <a:t>1/2/2026</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0952203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Number Larg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BDFEE4E-D15F-E3E3-4D23-B7EF7744FFDB}"/>
              </a:ext>
            </a:extLst>
          </p:cNvPr>
          <p:cNvSpPr/>
          <p:nvPr/>
        </p:nvSpPr>
        <p:spPr>
          <a:xfrm>
            <a:off x="0" y="4939392"/>
            <a:ext cx="12192000" cy="1918607"/>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B57A-5AF8-8EF0-32CC-A60A2FCCA442}"/>
              </a:ext>
            </a:extLst>
          </p:cNvPr>
          <p:cNvSpPr>
            <a:spLocks noGrp="1"/>
          </p:cNvSpPr>
          <p:nvPr>
            <p:ph type="title"/>
          </p:nvPr>
        </p:nvSpPr>
        <p:spPr>
          <a:xfrm>
            <a:off x="1225296" y="5321808"/>
            <a:ext cx="9738360" cy="1152144"/>
          </a:xfrm>
        </p:spPr>
        <p:txBody>
          <a:bodyPr anchor="ctr">
            <a:normAutofit/>
          </a:bodyPr>
          <a:lstStyle>
            <a:lvl1pPr algn="ctr">
              <a:lnSpc>
                <a:spcPct val="110000"/>
              </a:lnSpc>
              <a:defRPr sz="2800">
                <a:solidFill>
                  <a:schemeClr val="bg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EC150EA-B3AC-0583-FF59-664CCE07E947}"/>
              </a:ext>
            </a:extLst>
          </p:cNvPr>
          <p:cNvSpPr>
            <a:spLocks noGrp="1"/>
          </p:cNvSpPr>
          <p:nvPr>
            <p:ph sz="quarter" idx="13" hasCustomPrompt="1"/>
          </p:nvPr>
        </p:nvSpPr>
        <p:spPr>
          <a:xfrm>
            <a:off x="822960" y="676656"/>
            <a:ext cx="10543032" cy="3675888"/>
          </a:xfrm>
        </p:spPr>
        <p:txBody>
          <a:bodyPr anchor="b">
            <a:normAutofit/>
          </a:bodyPr>
          <a:lstStyle>
            <a:lvl1pPr marL="0" indent="0" algn="ctr">
              <a:lnSpc>
                <a:spcPct val="90000"/>
              </a:lnSpc>
              <a:buNone/>
              <a:defRPr sz="23200">
                <a:solidFill>
                  <a:schemeClr val="tx2"/>
                </a:solidFill>
              </a:defRPr>
            </a:lvl1pPr>
          </a:lstStyle>
          <a:p>
            <a:pPr lvl="0"/>
            <a:r>
              <a:rPr lang="en-US" dirty="0"/>
              <a:t>##%</a:t>
            </a:r>
          </a:p>
        </p:txBody>
      </p:sp>
      <p:sp>
        <p:nvSpPr>
          <p:cNvPr id="3" name="Date Placeholder 2">
            <a:extLst>
              <a:ext uri="{FF2B5EF4-FFF2-40B4-BE49-F238E27FC236}">
                <a16:creationId xmlns:a16="http://schemas.microsoft.com/office/drawing/2014/main" id="{14E54E3B-6896-DB25-3CE5-508BA2AF4BCB}"/>
              </a:ext>
            </a:extLst>
          </p:cNvPr>
          <p:cNvSpPr>
            <a:spLocks noGrp="1"/>
          </p:cNvSpPr>
          <p:nvPr>
            <p:ph type="dt" sz="half" idx="10"/>
          </p:nvPr>
        </p:nvSpPr>
        <p:spPr/>
        <p:txBody>
          <a:bodyPr/>
          <a:lstStyle>
            <a:lvl1pPr>
              <a:defRPr>
                <a:solidFill>
                  <a:schemeClr val="bg1"/>
                </a:solidFill>
              </a:defRPr>
            </a:lvl1pPr>
          </a:lstStyle>
          <a:p>
            <a:fld id="{48B62F48-34F7-4906-AB1E-DB67FF6A62C8}" type="datetime1">
              <a:rPr lang="en-US" smtClean="0"/>
              <a:t>1/2/2026</a:t>
            </a:fld>
            <a:endParaRPr lang="en-US"/>
          </a:p>
        </p:txBody>
      </p:sp>
      <p:sp>
        <p:nvSpPr>
          <p:cNvPr id="4" name="Footer Placeholder 3">
            <a:extLst>
              <a:ext uri="{FF2B5EF4-FFF2-40B4-BE49-F238E27FC236}">
                <a16:creationId xmlns:a16="http://schemas.microsoft.com/office/drawing/2014/main" id="{945F8CBA-49FB-D90D-DFD0-9B5213A65574}"/>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5" name="Slide Number Placeholder 4">
            <a:extLst>
              <a:ext uri="{FF2B5EF4-FFF2-40B4-BE49-F238E27FC236}">
                <a16:creationId xmlns:a16="http://schemas.microsoft.com/office/drawing/2014/main" id="{1429D571-ECED-7C02-93F2-7A94DE27031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690993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19864DF-9848-D6C8-9258-3A5CE47778FD}"/>
              </a:ext>
              <a:ext uri="{C183D7F6-B498-43B3-948B-1728B52AA6E4}">
                <adec:decorative xmlns:adec="http://schemas.microsoft.com/office/drawing/2017/decorative" val="1"/>
              </a:ext>
            </a:extLst>
          </p:cNvPr>
          <p:cNvSpPr/>
          <p:nvPr/>
        </p:nvSpPr>
        <p:spPr>
          <a:xfrm>
            <a:off x="-18907" y="0"/>
            <a:ext cx="9039922" cy="6858000"/>
          </a:xfrm>
          <a:prstGeom prst="rect">
            <a:avLst/>
          </a:prstGeom>
          <a:solidFill>
            <a:schemeClr val="bg1"/>
          </a:solidFill>
          <a:ln>
            <a:noFill/>
          </a:ln>
          <a:effectLst>
            <a:outerShdw blurRad="368300" dist="63500" dir="5400000" sx="97000" sy="97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17786"/>
            <a:ext cx="7811814" cy="5478517"/>
          </a:xfrm>
        </p:spPr>
        <p:txBody>
          <a:bodyPr anchor="t">
            <a:normAutofit/>
          </a:bodyPr>
          <a:lstStyle>
            <a:lvl1pPr marL="0" indent="0">
              <a:lnSpc>
                <a:spcPct val="100000"/>
              </a:lnSpc>
              <a:buNone/>
              <a:defRPr sz="5400" b="0">
                <a:solidFill>
                  <a:schemeClr val="tx2"/>
                </a:solidFill>
              </a:defRPr>
            </a:lvl1pPr>
            <a:lvl2pPr marL="228600" indent="0">
              <a:lnSpc>
                <a:spcPct val="100000"/>
              </a:lnSpc>
              <a:buNone/>
              <a:defRPr sz="4800" b="0">
                <a:solidFill>
                  <a:schemeClr val="tx2"/>
                </a:solidFill>
              </a:defRPr>
            </a:lvl2pPr>
            <a:lvl3pPr marL="457200" indent="0">
              <a:lnSpc>
                <a:spcPct val="100000"/>
              </a:lnSpc>
              <a:buNone/>
              <a:defRPr sz="4400" b="0">
                <a:solidFill>
                  <a:schemeClr val="tx2"/>
                </a:solidFill>
              </a:defRPr>
            </a:lvl3pPr>
            <a:lvl4pPr marL="685800" indent="0">
              <a:lnSpc>
                <a:spcPct val="100000"/>
              </a:lnSpc>
              <a:buNone/>
              <a:defRPr sz="4000" b="0">
                <a:solidFill>
                  <a:schemeClr val="tx2"/>
                </a:solidFill>
              </a:defRPr>
            </a:lvl4pPr>
            <a:lvl5pPr marL="914400" indent="0">
              <a:lnSpc>
                <a:spcPct val="100000"/>
              </a:lnSpc>
              <a:buNone/>
              <a:defRPr sz="3600" b="0">
                <a:solidFill>
                  <a:schemeClr val="tx2"/>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B60EF676-3A05-40A6-B180-72322A5ACAD8}" type="datetime1">
              <a:rPr lang="en-US" smtClean="0"/>
              <a:t>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510607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199" y="1929384"/>
            <a:ext cx="8421625" cy="4142232"/>
          </a:xfrm>
        </p:spPr>
        <p:txBody>
          <a:bodyPr anchor="b">
            <a:normAutofit/>
          </a:bodyPr>
          <a:lstStyle>
            <a:lvl1pPr marL="0" indent="0">
              <a:lnSpc>
                <a:spcPct val="100000"/>
              </a:lnSpc>
              <a:buNone/>
              <a:defRPr sz="5000" b="1">
                <a:solidFill>
                  <a:schemeClr val="accent1"/>
                </a:solidFill>
              </a:defRPr>
            </a:lvl1pPr>
            <a:lvl2pPr marL="228600" indent="0">
              <a:lnSpc>
                <a:spcPct val="100000"/>
              </a:lnSpc>
              <a:buNone/>
              <a:defRPr sz="4400" b="1">
                <a:solidFill>
                  <a:schemeClr val="accent1"/>
                </a:solidFill>
              </a:defRPr>
            </a:lvl2pPr>
            <a:lvl3pPr marL="457200" indent="0">
              <a:lnSpc>
                <a:spcPct val="100000"/>
              </a:lnSpc>
              <a:buNone/>
              <a:defRPr sz="4000" b="1">
                <a:solidFill>
                  <a:schemeClr val="accent1"/>
                </a:solidFill>
              </a:defRPr>
            </a:lvl3pPr>
            <a:lvl4pPr marL="685800" indent="0">
              <a:lnSpc>
                <a:spcPct val="100000"/>
              </a:lnSpc>
              <a:buNone/>
              <a:defRPr sz="3600" b="1">
                <a:solidFill>
                  <a:schemeClr val="accent1"/>
                </a:solidFill>
              </a:defRPr>
            </a:lvl4pPr>
            <a:lvl5pPr marL="914400" indent="0">
              <a:lnSpc>
                <a:spcPct val="100000"/>
              </a:lnSpc>
              <a:buNone/>
              <a:defRPr sz="3200" b="1">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0933F6-6BEC-43B7-8100-A475DA47F46D}" type="datetime1">
              <a:rPr lang="en-US" smtClean="0"/>
              <a:t>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751849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199" y="1929384"/>
            <a:ext cx="8421625" cy="4142232"/>
          </a:xfrm>
        </p:spPr>
        <p:txBody>
          <a:bodyPr anchor="b">
            <a:normAutofit/>
          </a:bodyPr>
          <a:lstStyle>
            <a:lvl1pPr marL="0" indent="0">
              <a:lnSpc>
                <a:spcPct val="100000"/>
              </a:lnSpc>
              <a:buNone/>
              <a:defRPr sz="5000" b="1">
                <a:solidFill>
                  <a:schemeClr val="tx1"/>
                </a:solidFill>
              </a:defRPr>
            </a:lvl1pPr>
            <a:lvl2pPr marL="228600" indent="0">
              <a:lnSpc>
                <a:spcPct val="100000"/>
              </a:lnSpc>
              <a:buNone/>
              <a:defRPr sz="4400" b="1">
                <a:solidFill>
                  <a:schemeClr val="tx1"/>
                </a:solidFill>
              </a:defRPr>
            </a:lvl2pPr>
            <a:lvl3pPr marL="457200" indent="0">
              <a:lnSpc>
                <a:spcPct val="100000"/>
              </a:lnSpc>
              <a:buNone/>
              <a:defRPr sz="4000" b="1">
                <a:solidFill>
                  <a:schemeClr val="tx1"/>
                </a:solidFill>
              </a:defRPr>
            </a:lvl3pPr>
            <a:lvl4pPr marL="685800" indent="0">
              <a:lnSpc>
                <a:spcPct val="100000"/>
              </a:lnSpc>
              <a:buNone/>
              <a:defRPr sz="3600" b="1">
                <a:solidFill>
                  <a:schemeClr val="tx1"/>
                </a:solidFill>
              </a:defRPr>
            </a:lvl4pPr>
            <a:lvl5pPr marL="914400" indent="0">
              <a:lnSpc>
                <a:spcPct val="100000"/>
              </a:lnSpc>
              <a:buNone/>
              <a:defRPr sz="3200" b="1">
                <a:solidFill>
                  <a:schemeClr val="tx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AE38DC96-A184-437F-B9D7-7C48236B62EE}" type="datetime1">
              <a:rPr lang="en-US" smtClean="0"/>
              <a:t>1/2/2026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826402652"/>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8044ED-5E9D-7194-BECA-3B3CCEF31AFB}"/>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1518799" y="5592286"/>
            <a:ext cx="9288461" cy="612820"/>
          </a:xfrm>
        </p:spPr>
        <p:txBody>
          <a:bodyPr anchor="ctr">
            <a:normAutofit/>
          </a:bodyPr>
          <a:lstStyle>
            <a:lvl1pPr>
              <a:lnSpc>
                <a:spcPct val="120000"/>
              </a:lnSpc>
              <a:defRPr sz="2200"/>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1334073" y="706213"/>
            <a:ext cx="9473188" cy="3526970"/>
          </a:xfrm>
        </p:spPr>
        <p:txBody>
          <a:bodyPr anchor="ctr">
            <a:normAutofit/>
          </a:bodyPr>
          <a:lstStyle>
            <a:lvl1pPr marL="173736" indent="-173736">
              <a:lnSpc>
                <a:spcPct val="100000"/>
              </a:lnSpc>
              <a:buNone/>
              <a:defRPr sz="5400">
                <a:solidFill>
                  <a:schemeClr val="accent1"/>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F56E31BB-E6D8-4FC3-85ED-2E82AF5557ED}" type="datetime1">
              <a:rPr lang="en-US" smtClean="0"/>
              <a:t>1/2/2026</a:t>
            </a:fld>
            <a:endParaRPr lang="en-US"/>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958735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8044ED-5E9D-7194-BECA-3B3CCEF31AFB}"/>
              </a:ext>
              <a:ext uri="{C183D7F6-B498-43B3-948B-1728B52AA6E4}">
                <adec:decorative xmlns:adec="http://schemas.microsoft.com/office/drawing/2017/decorative" val="1"/>
              </a:ext>
            </a:extLst>
          </p:cNvPr>
          <p:cNvSpPr/>
          <p:nvPr/>
        </p:nvSpPr>
        <p:spPr>
          <a:xfrm>
            <a:off x="1" y="0"/>
            <a:ext cx="12191999" cy="4939393"/>
          </a:xfrm>
          <a:prstGeom prst="rect">
            <a:avLst/>
          </a:prstGeom>
          <a:ln>
            <a:noFill/>
          </a:ln>
          <a:effectLst>
            <a:outerShdw blurRad="304800" dist="508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603504" y="5522976"/>
            <a:ext cx="8970264" cy="758952"/>
          </a:xfrm>
        </p:spPr>
        <p:txBody>
          <a:bodyPr anchor="ctr">
            <a:normAutofit/>
          </a:bodyPr>
          <a:lstStyle>
            <a:lvl1pPr>
              <a:lnSpc>
                <a:spcPct val="120000"/>
              </a:lnSpc>
              <a:defRPr sz="2200" b="1">
                <a:solidFill>
                  <a:schemeClr val="accent1"/>
                </a:solidFill>
              </a:defRPr>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457200" y="493776"/>
            <a:ext cx="9116568" cy="3785616"/>
          </a:xfrm>
        </p:spPr>
        <p:txBody>
          <a:bodyPr anchor="t">
            <a:normAutofit/>
          </a:bodyPr>
          <a:lstStyle>
            <a:lvl1pPr marL="173736" indent="-173736">
              <a:lnSpc>
                <a:spcPct val="100000"/>
              </a:lnSpc>
              <a:buNone/>
              <a:defRPr sz="4400">
                <a:solidFill>
                  <a:schemeClr val="tx2"/>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E1D0B44A-3E31-40DB-9C1C-EA37B8CF3D29}" type="datetime1">
              <a:rPr lang="en-US" smtClean="0"/>
              <a:t>1/2/2026</a:t>
            </a:fld>
            <a:endParaRPr lang="en-US"/>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4678438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preserve="1">
  <p:cSld name="Quote 3">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C66A-C0BD-2A7E-C00B-2DB0DFCFA704}"/>
              </a:ext>
            </a:extLst>
          </p:cNvPr>
          <p:cNvSpPr>
            <a:spLocks noGrp="1"/>
          </p:cNvSpPr>
          <p:nvPr>
            <p:ph type="title" hasCustomPrompt="1"/>
          </p:nvPr>
        </p:nvSpPr>
        <p:spPr>
          <a:xfrm>
            <a:off x="1645920" y="5349240"/>
            <a:ext cx="9125712" cy="466344"/>
          </a:xfrm>
        </p:spPr>
        <p:txBody>
          <a:bodyPr anchor="ctr">
            <a:normAutofit/>
          </a:bodyPr>
          <a:lstStyle>
            <a:lvl1pPr>
              <a:lnSpc>
                <a:spcPct val="120000"/>
              </a:lnSpc>
              <a:defRPr sz="2200" b="1">
                <a:solidFill>
                  <a:schemeClr val="accent1">
                    <a:lumMod val="40000"/>
                    <a:lumOff val="60000"/>
                  </a:schemeClr>
                </a:solidFill>
              </a:defRPr>
            </a:lvl1pPr>
          </a:lstStyle>
          <a:p>
            <a:r>
              <a:rPr lang="en-US" dirty="0"/>
              <a:t>Quote Author</a:t>
            </a:r>
          </a:p>
        </p:txBody>
      </p:sp>
      <p:sp>
        <p:nvSpPr>
          <p:cNvPr id="6" name="Content Placeholder 5">
            <a:extLst>
              <a:ext uri="{FF2B5EF4-FFF2-40B4-BE49-F238E27FC236}">
                <a16:creationId xmlns:a16="http://schemas.microsoft.com/office/drawing/2014/main" id="{D0E101DD-071D-875F-2EFE-1B5F7F94E90B}"/>
              </a:ext>
            </a:extLst>
          </p:cNvPr>
          <p:cNvSpPr>
            <a:spLocks noGrp="1"/>
          </p:cNvSpPr>
          <p:nvPr>
            <p:ph sz="quarter" idx="13" hasCustomPrompt="1"/>
          </p:nvPr>
        </p:nvSpPr>
        <p:spPr>
          <a:xfrm>
            <a:off x="1499616" y="1344168"/>
            <a:ext cx="9272016" cy="3291840"/>
          </a:xfrm>
        </p:spPr>
        <p:txBody>
          <a:bodyPr anchor="ctr">
            <a:normAutofit/>
          </a:bodyPr>
          <a:lstStyle>
            <a:lvl1pPr marL="155448" indent="-155448">
              <a:lnSpc>
                <a:spcPct val="100000"/>
              </a:lnSpc>
              <a:spcBef>
                <a:spcPts val="0"/>
              </a:spcBef>
              <a:buNone/>
              <a:defRPr sz="4000">
                <a:solidFill>
                  <a:schemeClr val="tx1"/>
                </a:solidFill>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Quote</a:t>
            </a:r>
          </a:p>
        </p:txBody>
      </p:sp>
      <p:sp>
        <p:nvSpPr>
          <p:cNvPr id="3" name="Date Placeholder 2">
            <a:extLst>
              <a:ext uri="{FF2B5EF4-FFF2-40B4-BE49-F238E27FC236}">
                <a16:creationId xmlns:a16="http://schemas.microsoft.com/office/drawing/2014/main" id="{56EC3402-09CE-02D1-1430-5F8B461337BA}"/>
              </a:ext>
            </a:extLst>
          </p:cNvPr>
          <p:cNvSpPr>
            <a:spLocks noGrp="1"/>
          </p:cNvSpPr>
          <p:nvPr>
            <p:ph type="dt" sz="half" idx="10"/>
          </p:nvPr>
        </p:nvSpPr>
        <p:spPr/>
        <p:txBody>
          <a:bodyPr/>
          <a:lstStyle/>
          <a:p>
            <a:fld id="{930C5EF5-452C-4906-9430-46AFA6914090}" type="datetime1">
              <a:rPr lang="en-US" smtClean="0"/>
              <a:t>1/2/2026</a:t>
            </a:fld>
            <a:endParaRPr lang="en-US" dirty="0"/>
          </a:p>
        </p:txBody>
      </p:sp>
      <p:sp>
        <p:nvSpPr>
          <p:cNvPr id="4" name="Footer Placeholder 3">
            <a:extLst>
              <a:ext uri="{FF2B5EF4-FFF2-40B4-BE49-F238E27FC236}">
                <a16:creationId xmlns:a16="http://schemas.microsoft.com/office/drawing/2014/main" id="{50A1E84E-4052-C573-9A98-749E34E1025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52975E38-B7A2-CB8F-C4CD-E2DC374D404B}"/>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65141039"/>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26E94611-9B68-3A55-1A34-78D9B5624A62}"/>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03200" dist="25400" dir="5400000" sx="93000" sy="93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8" y="457200"/>
            <a:ext cx="10896601" cy="693682"/>
          </a:xfrm>
        </p:spPr>
        <p:txBody>
          <a:bodyPr anchor="t"/>
          <a:lstStyle/>
          <a:p>
            <a:r>
              <a:rPr lang="en-US"/>
              <a:t>Click to edit Master title style</a:t>
            </a:r>
            <a:endParaRPr lang="en-US" dirty="0"/>
          </a:p>
        </p:txBody>
      </p:sp>
      <p:sp>
        <p:nvSpPr>
          <p:cNvPr id="12" name="Content Placeholder 11">
            <a:extLst>
              <a:ext uri="{FF2B5EF4-FFF2-40B4-BE49-F238E27FC236}">
                <a16:creationId xmlns:a16="http://schemas.microsoft.com/office/drawing/2014/main" id="{F459E97E-8FC7-B733-70B9-149BF8E5673B}"/>
              </a:ext>
            </a:extLst>
          </p:cNvPr>
          <p:cNvSpPr>
            <a:spLocks noGrp="1"/>
          </p:cNvSpPr>
          <p:nvPr>
            <p:ph sz="quarter" idx="15"/>
          </p:nvPr>
        </p:nvSpPr>
        <p:spPr>
          <a:xfrm>
            <a:off x="457200" y="1801813"/>
            <a:ext cx="5184775"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Content Placeholder 13">
            <a:extLst>
              <a:ext uri="{FF2B5EF4-FFF2-40B4-BE49-F238E27FC236}">
                <a16:creationId xmlns:a16="http://schemas.microsoft.com/office/drawing/2014/main" id="{8138CB4F-4B83-4189-07B7-090705EAE731}"/>
              </a:ext>
            </a:extLst>
          </p:cNvPr>
          <p:cNvSpPr>
            <a:spLocks noGrp="1"/>
          </p:cNvSpPr>
          <p:nvPr>
            <p:ph sz="quarter" idx="16"/>
          </p:nvPr>
        </p:nvSpPr>
        <p:spPr>
          <a:xfrm>
            <a:off x="6172200" y="1801813"/>
            <a:ext cx="51816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C7A8A9E-6014-4EAF-AF8C-DE506112FCE3}" type="datetime1">
              <a:rPr lang="en-US" smtClean="0"/>
              <a:t>1/2/2026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708349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19884ADE-F00C-2AA5-CD3A-1CBC4D425BFF}"/>
              </a:ext>
              <a:ext uri="{C183D7F6-B498-43B3-948B-1728B52AA6E4}">
                <adec:decorative xmlns:adec="http://schemas.microsoft.com/office/drawing/2017/decorative" val="1"/>
              </a:ext>
            </a:extLst>
          </p:cNvPr>
          <p:cNvSpPr/>
          <p:nvPr/>
        </p:nvSpPr>
        <p:spPr>
          <a:xfrm>
            <a:off x="0" y="-1"/>
            <a:ext cx="12191999" cy="1347109"/>
          </a:xfrm>
          <a:prstGeom prst="rect">
            <a:avLst/>
          </a:prstGeom>
          <a:ln>
            <a:noFill/>
          </a:ln>
          <a:effectLst>
            <a:outerShdw blurRad="215900" dist="25400" dir="5400000" sx="93000" sy="93000" algn="t" rotWithShape="0">
              <a:srgbClr val="000000">
                <a:alpha val="1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199" y="457201"/>
            <a:ext cx="10898189" cy="693682"/>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04308"/>
            <a:ext cx="5184648" cy="534033"/>
          </a:xfrm>
        </p:spPr>
        <p:txBody>
          <a:bodyPr anchor="b">
            <a:normAutofit/>
          </a:bodyPr>
          <a:lstStyle>
            <a:lvl1pPr marL="0" indent="0">
              <a:lnSpc>
                <a:spcPct val="90000"/>
              </a:lnSpc>
              <a:buNone/>
              <a:defRPr sz="1800" b="1" cap="all" spc="15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F6CC536-A5EA-3E8E-C528-86BFE808AB6A}"/>
              </a:ext>
            </a:extLst>
          </p:cNvPr>
          <p:cNvSpPr>
            <a:spLocks noGrp="1"/>
          </p:cNvSpPr>
          <p:nvPr>
            <p:ph sz="quarter" idx="15"/>
          </p:nvPr>
        </p:nvSpPr>
        <p:spPr>
          <a:xfrm>
            <a:off x="457200" y="2479675"/>
            <a:ext cx="5184775" cy="38560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804308"/>
            <a:ext cx="5183188" cy="534033"/>
          </a:xfrm>
        </p:spPr>
        <p:txBody>
          <a:bodyPr anchor="b">
            <a:normAutofit/>
          </a:bodyPr>
          <a:lstStyle>
            <a:lvl1pPr marL="0" indent="0">
              <a:lnSpc>
                <a:spcPct val="90000"/>
              </a:lnSpc>
              <a:buNone/>
              <a:defRPr sz="1800" b="1" cap="all" spc="15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15">
            <a:extLst>
              <a:ext uri="{FF2B5EF4-FFF2-40B4-BE49-F238E27FC236}">
                <a16:creationId xmlns:a16="http://schemas.microsoft.com/office/drawing/2014/main" id="{168B3863-5AFD-7644-B21D-D6057B97D829}"/>
              </a:ext>
            </a:extLst>
          </p:cNvPr>
          <p:cNvSpPr>
            <a:spLocks noGrp="1"/>
          </p:cNvSpPr>
          <p:nvPr>
            <p:ph sz="quarter" idx="16"/>
          </p:nvPr>
        </p:nvSpPr>
        <p:spPr>
          <a:xfrm>
            <a:off x="6172200" y="2479675"/>
            <a:ext cx="5183188" cy="3854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B17D5E-8A79-4DD3-BE13-DF14ED636E04}" type="datetime1">
              <a:rPr lang="en-US" smtClean="0"/>
              <a:t>1/2/2026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382581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0809026" cy="113225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A9CCB83-67C0-4146-80A2-38BF8BF923CD}" type="datetime1">
              <a:rPr lang="en-US" smtClean="0"/>
              <a:t>1/2/2026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49691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58AEF15-3690-448A-9A10-B99AE5FD6247}" type="datetime1">
              <a:rPr lang="en-US" smtClean="0"/>
              <a:t>1/2/2026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291745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45E2D00-4497-60C5-E8FC-FA83BE12E58E}"/>
              </a:ext>
              <a:ext uri="{C183D7F6-B498-43B3-948B-1728B52AA6E4}">
                <adec:decorative xmlns:adec="http://schemas.microsoft.com/office/drawing/2017/decorative" val="1"/>
              </a:ext>
            </a:extLst>
          </p:cNvPr>
          <p:cNvSpPr/>
          <p:nvPr/>
        </p:nvSpPr>
        <p:spPr>
          <a:xfrm>
            <a:off x="1" y="-2"/>
            <a:ext cx="4604129" cy="6858001"/>
          </a:xfrm>
          <a:prstGeom prst="rect">
            <a:avLst/>
          </a:prstGeom>
          <a:solidFill>
            <a:schemeClr val="bg1"/>
          </a:solidFill>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199" y="457200"/>
            <a:ext cx="3657601" cy="175750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199" y="2585544"/>
            <a:ext cx="3657601" cy="367523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457201"/>
            <a:ext cx="6440258" cy="585152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36229EA-0834-493E-B1B3-967EBDB83C2A}" type="datetime1">
              <a:rPr lang="en-US" smtClean="0"/>
              <a:t>1/2/2026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965990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4FBFB14-839E-7A12-0510-8689D86E6846}"/>
              </a:ext>
              <a:ext uri="{C183D7F6-B498-43B3-948B-1728B52AA6E4}">
                <adec:decorative xmlns:adec="http://schemas.microsoft.com/office/drawing/2017/decorative" val="1"/>
              </a:ext>
            </a:extLst>
          </p:cNvPr>
          <p:cNvSpPr/>
          <p:nvPr/>
        </p:nvSpPr>
        <p:spPr>
          <a:xfrm>
            <a:off x="4605423" y="0"/>
            <a:ext cx="7586578" cy="6858000"/>
          </a:xfrm>
          <a:prstGeom prst="rect">
            <a:avLst/>
          </a:prstGeom>
          <a:solidFill>
            <a:schemeClr val="bg1"/>
          </a:solidFill>
          <a:ln>
            <a:noFill/>
          </a:ln>
          <a:effectLst>
            <a:outerShdw blurRad="228600" dist="25400" dir="540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199" y="457200"/>
            <a:ext cx="3688868" cy="221231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72823" y="2826137"/>
            <a:ext cx="367350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0CF1A882-A300-45C5-B296-61F099B2F728}" type="datetime1">
              <a:rPr lang="en-US" smtClean="0"/>
              <a:t>1/2/2026</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163207" y="557785"/>
            <a:ext cx="6471008" cy="5742430"/>
          </a:xfrm>
          <a:blipFill>
            <a:blip r:embed="rId2">
              <a:alphaModFix amt="70000"/>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663112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655738-04DB-F8B9-B985-BD4FFF625D43}"/>
              </a:ext>
              <a:ext uri="{C183D7F6-B498-43B3-948B-1728B52AA6E4}">
                <adec:decorative xmlns:adec="http://schemas.microsoft.com/office/drawing/2017/decorative" val="1"/>
              </a:ext>
            </a:extLst>
          </p:cNvPr>
          <p:cNvSpPr/>
          <p:nvPr/>
        </p:nvSpPr>
        <p:spPr>
          <a:xfrm>
            <a:off x="1" y="-5418"/>
            <a:ext cx="12191999" cy="2583080"/>
          </a:xfrm>
          <a:prstGeom prst="rect">
            <a:avLst/>
          </a:prstGeom>
          <a:solidFill>
            <a:schemeClr val="bg1">
              <a:alpha val="50000"/>
            </a:schemeClr>
          </a:solidFill>
          <a:ln>
            <a:noFill/>
          </a:ln>
          <a:effectLst>
            <a:outerShdw blurRad="228600" dist="25400" dir="5400000" sx="94000" sy="94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835572"/>
            <a:ext cx="10894348" cy="1434662"/>
          </a:xfrm>
        </p:spPr>
        <p:txBody>
          <a:bodyPr anchor="b">
            <a:normAutofit/>
          </a:bodyPr>
          <a:lstStyle>
            <a:lvl1pPr>
              <a:defRPr sz="60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61044" y="3593592"/>
            <a:ext cx="10890504"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303336-736F-4DC6-8BCC-19A34886AFBB}"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33953646"/>
      </p:ext>
    </p:extLst>
  </p:cSld>
  <p:clrMapOvr>
    <a:overrideClrMapping bg1="dk1" tx1="lt1" bg2="dk2" tx2="lt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D936B30-203F-4712-8AB4-D6468F071EE8}"/>
              </a:ext>
              <a:ext uri="{C183D7F6-B498-43B3-948B-1728B52AA6E4}">
                <adec:decorative xmlns:adec="http://schemas.microsoft.com/office/drawing/2017/decorative" val="1"/>
              </a:ext>
            </a:extLst>
          </p:cNvPr>
          <p:cNvSpPr/>
          <p:nvPr/>
        </p:nvSpPr>
        <p:spPr>
          <a:xfrm>
            <a:off x="1" y="-24264"/>
            <a:ext cx="12191999" cy="4299183"/>
          </a:xfrm>
          <a:prstGeom prst="rect">
            <a:avLst/>
          </a:prstGeom>
          <a:solidFill>
            <a:schemeClr val="bg1"/>
          </a:solidFill>
          <a:ln>
            <a:noFill/>
          </a:ln>
          <a:effectLst>
            <a:outerShdw blurRad="254000" dist="25400" dir="5400000" sx="96000" sy="96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01111"/>
            <a:ext cx="8430767" cy="2940268"/>
          </a:xfrm>
        </p:spPr>
        <p:txBody>
          <a:bodyPr anchor="b">
            <a:normAutofit/>
          </a:bodyPr>
          <a:lstStyle>
            <a:lvl1pPr>
              <a:defRPr sz="60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4696445"/>
            <a:ext cx="8430639" cy="1279615"/>
          </a:xfrm>
        </p:spPr>
        <p:txBody>
          <a:bodyPr>
            <a:normAutofit/>
          </a:bodyPr>
          <a:lstStyle>
            <a:lvl1pPr marL="0" indent="0">
              <a:buNone/>
              <a:defRPr sz="2400">
                <a:solidFill>
                  <a:schemeClr val="tx2"/>
                </a:solidFill>
              </a:defRPr>
            </a:lvl1pPr>
            <a:lvl2pPr marL="228600" indent="0">
              <a:buNone/>
              <a:defRPr sz="2000">
                <a:solidFill>
                  <a:schemeClr val="tx2"/>
                </a:solidFill>
              </a:defRPr>
            </a:lvl2pPr>
            <a:lvl3pPr marL="457200" indent="0">
              <a:buNone/>
              <a:defRPr sz="1800">
                <a:solidFill>
                  <a:schemeClr val="tx2"/>
                </a:solidFill>
              </a:defRPr>
            </a:lvl3pPr>
            <a:lvl4pPr marL="685800" indent="0">
              <a:buNone/>
              <a:defRPr sz="1600">
                <a:solidFill>
                  <a:schemeClr val="tx2"/>
                </a:solidFill>
              </a:defRPr>
            </a:lvl4pPr>
            <a:lvl5pPr marL="914400" indent="0">
              <a:buNone/>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2EB525-A897-439A-8E04-7CB2CC010758}" type="datetime1">
              <a:rPr lang="en-US" smtClean="0"/>
              <a:t>1/2/2026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685318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5" name="tint">
            <a:extLst>
              <a:ext uri="{FF2B5EF4-FFF2-40B4-BE49-F238E27FC236}">
                <a16:creationId xmlns:a16="http://schemas.microsoft.com/office/drawing/2014/main" id="{F3CE03C6-DBD5-2C9E-3C9A-B3B83F63A567}"/>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0"/>
            <a:ext cx="10809026" cy="97020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1" y="1595301"/>
            <a:ext cx="10809026" cy="47140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57199" y="6397586"/>
            <a:ext cx="4043855" cy="365125"/>
          </a:xfrm>
          <a:prstGeom prst="rect">
            <a:avLst/>
          </a:prstGeom>
        </p:spPr>
        <p:txBody>
          <a:bodyPr vert="horz" lIns="91440" tIns="45720" rIns="91440" bIns="45720" rtlCol="0" anchor="ctr"/>
          <a:lstStyle>
            <a:lvl1pPr algn="l">
              <a:defRPr sz="900">
                <a:solidFill>
                  <a:schemeClr val="tx2"/>
                </a:solidFill>
              </a:defRPr>
            </a:lvl1pPr>
          </a:lstStyle>
          <a:p>
            <a:fld id="{A2CB6EF1-C97E-4439-84B9-F600DFD8C04B}" type="datetime1">
              <a:rPr lang="en-US" smtClean="0"/>
              <a:t>1/2/2026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324193" y="6397586"/>
            <a:ext cx="3238130" cy="365125"/>
          </a:xfrm>
          <a:prstGeom prst="rect">
            <a:avLst/>
          </a:prstGeom>
        </p:spPr>
        <p:txBody>
          <a:bodyPr vert="horz" lIns="91440" tIns="45720" rIns="91440" bIns="45720" rtlCol="0" anchor="ctr"/>
          <a:lstStyle>
            <a:lvl1pPr algn="r">
              <a:defRPr sz="900">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62323" y="6397586"/>
            <a:ext cx="530578" cy="365125"/>
          </a:xfrm>
          <a:prstGeom prst="rect">
            <a:avLst/>
          </a:prstGeom>
        </p:spPr>
        <p:txBody>
          <a:bodyPr vert="horz" lIns="91440" tIns="45720" rIns="91440" bIns="45720" rtlCol="0" anchor="ctr"/>
          <a:lstStyle>
            <a:lvl1pPr algn="ctr">
              <a:defRPr sz="1200" b="1">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712" r:id="rId1"/>
    <p:sldLayoutId id="2147483662" r:id="rId2"/>
    <p:sldLayoutId id="2147483698" r:id="rId3"/>
    <p:sldLayoutId id="2147483728" r:id="rId4"/>
    <p:sldLayoutId id="2147483777" r:id="rId5"/>
    <p:sldLayoutId id="2147483801" r:id="rId6"/>
    <p:sldLayoutId id="2147483800" r:id="rId7"/>
    <p:sldLayoutId id="2147483761" r:id="rId8"/>
    <p:sldLayoutId id="2147483760" r:id="rId9"/>
    <p:sldLayoutId id="2147483786" r:id="rId10"/>
    <p:sldLayoutId id="2147483788" r:id="rId11"/>
    <p:sldLayoutId id="2147483679" r:id="rId12"/>
    <p:sldLayoutId id="2147483680" r:id="rId13"/>
    <p:sldLayoutId id="2147483681" r:id="rId14"/>
    <p:sldLayoutId id="2147483682" r:id="rId15"/>
    <p:sldLayoutId id="2147483706" r:id="rId16"/>
    <p:sldLayoutId id="2147483789" r:id="rId17"/>
    <p:sldLayoutId id="2147483767" r:id="rId18"/>
    <p:sldLayoutId id="2147483689" r:id="rId19"/>
    <p:sldLayoutId id="2147483690" r:id="rId20"/>
    <p:sldLayoutId id="2147483707" r:id="rId21"/>
    <p:sldLayoutId id="2147483708" r:id="rId22"/>
    <p:sldLayoutId id="2147483692" r:id="rId23"/>
    <p:sldLayoutId id="2147483691" r:id="rId24"/>
    <p:sldLayoutId id="2147483733" r:id="rId25"/>
    <p:sldLayoutId id="2147483731" r:id="rId26"/>
    <p:sldLayoutId id="2147483780" r:id="rId27"/>
    <p:sldLayoutId id="2147483694" r:id="rId28"/>
    <p:sldLayoutId id="2147483726" r:id="rId29"/>
    <p:sldLayoutId id="2147483693" r:id="rId30"/>
    <p:sldLayoutId id="2147483672" r:id="rId31"/>
    <p:sldLayoutId id="2147483756" r:id="rId32"/>
    <p:sldLayoutId id="2147483757" r:id="rId33"/>
    <p:sldLayoutId id="2147483696" r:id="rId34"/>
    <p:sldLayoutId id="2147483796" r:id="rId35"/>
    <p:sldLayoutId id="2147483797" r:id="rId36"/>
    <p:sldLayoutId id="2147483798" r:id="rId37"/>
    <p:sldLayoutId id="2147483747" r:id="rId38"/>
    <p:sldLayoutId id="2147483749" r:id="rId39"/>
    <p:sldLayoutId id="2147483759" r:id="rId40"/>
    <p:sldLayoutId id="2147483790" r:id="rId41"/>
    <p:sldLayoutId id="2147483791" r:id="rId42"/>
    <p:sldLayoutId id="2147483792" r:id="rId43"/>
    <p:sldLayoutId id="2147483664" r:id="rId44"/>
    <p:sldLayoutId id="2147483665" r:id="rId45"/>
    <p:sldLayoutId id="2147483666" r:id="rId46"/>
    <p:sldLayoutId id="2147483667" r:id="rId47"/>
    <p:sldLayoutId id="2147483668" r:id="rId48"/>
    <p:sldLayoutId id="2147483784" r:id="rId49"/>
    <p:sldLayoutId id="2147483783" r:id="rId50"/>
    <p:sldLayoutId id="2147483687" r:id="rId51"/>
  </p:sldLayoutIdLst>
  <p:hf sldNum="0" hdr="0" ftr="0" dt="0"/>
  <p:txStyles>
    <p:titleStyle>
      <a:lvl1pPr algn="l" defTabSz="914400" rtl="0" eaLnBrk="1" latinLnBrk="0" hangingPunct="1">
        <a:lnSpc>
          <a:spcPct val="90000"/>
        </a:lnSpc>
        <a:spcBef>
          <a:spcPct val="0"/>
        </a:spcBef>
        <a:buNone/>
        <a:defRPr sz="2800" b="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mplypsychology.org/gibbs-reflective-cycle.html"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2" Type="http://schemas.openxmlformats.org/officeDocument/2006/relationships/hyperlink" Target="https://counsellingtutor.com/active-listening-in-counselling-egan-soler-model/"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0EF4B-E16E-443C-6BB5-13975D130841}"/>
              </a:ext>
            </a:extLst>
          </p:cNvPr>
          <p:cNvSpPr>
            <a:spLocks noGrp="1"/>
          </p:cNvSpPr>
          <p:nvPr>
            <p:ph type="ctrTitle"/>
          </p:nvPr>
        </p:nvSpPr>
        <p:spPr>
          <a:xfrm>
            <a:off x="457199" y="925186"/>
            <a:ext cx="7876287" cy="3592629"/>
          </a:xfrm>
        </p:spPr>
        <p:txBody>
          <a:bodyPr anchor="b">
            <a:normAutofit/>
          </a:bodyPr>
          <a:lstStyle/>
          <a:p>
            <a:r>
              <a:rPr lang="en-US" sz="6100" dirty="0"/>
              <a:t>ECAS7012</a:t>
            </a:r>
            <a:br>
              <a:rPr lang="en-US" sz="6100" dirty="0"/>
            </a:br>
            <a:r>
              <a:rPr lang="en-US" sz="6100" dirty="0"/>
              <a:t>Introductory Lecture: Mentoring, Supporting, and Leadership Skills</a:t>
            </a:r>
          </a:p>
        </p:txBody>
      </p:sp>
      <p:sp>
        <p:nvSpPr>
          <p:cNvPr id="3" name="Subtitle 2">
            <a:extLst>
              <a:ext uri="{FF2B5EF4-FFF2-40B4-BE49-F238E27FC236}">
                <a16:creationId xmlns:a16="http://schemas.microsoft.com/office/drawing/2014/main" id="{2DA480F5-0A30-73AF-CCAE-9E15E1F96EA7}"/>
              </a:ext>
            </a:extLst>
          </p:cNvPr>
          <p:cNvSpPr>
            <a:spLocks noGrp="1"/>
          </p:cNvSpPr>
          <p:nvPr>
            <p:ph type="subTitle" idx="1"/>
          </p:nvPr>
        </p:nvSpPr>
        <p:spPr>
          <a:xfrm>
            <a:off x="457198" y="5376439"/>
            <a:ext cx="7876287" cy="981451"/>
          </a:xfrm>
        </p:spPr>
        <p:txBody>
          <a:bodyPr anchor="ctr">
            <a:normAutofit/>
          </a:bodyPr>
          <a:lstStyle/>
          <a:p>
            <a:r>
              <a:rPr lang="en-US" dirty="0"/>
              <a:t>Building foundations for effective guidance and team development</a:t>
            </a:r>
          </a:p>
        </p:txBody>
      </p:sp>
    </p:spTree>
    <p:extLst>
      <p:ext uri="{BB962C8B-B14F-4D97-AF65-F5344CB8AC3E}">
        <p14:creationId xmlns:p14="http://schemas.microsoft.com/office/powerpoint/2010/main" val="49212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F26B6-9E8B-FA1B-BB07-E36673BC0625}"/>
              </a:ext>
            </a:extLst>
          </p:cNvPr>
          <p:cNvSpPr>
            <a:spLocks noGrp="1"/>
          </p:cNvSpPr>
          <p:nvPr>
            <p:ph type="title"/>
          </p:nvPr>
        </p:nvSpPr>
        <p:spPr>
          <a:xfrm>
            <a:off x="4343400" y="0"/>
            <a:ext cx="7062472" cy="1105348"/>
          </a:xfrm>
        </p:spPr>
        <p:txBody>
          <a:bodyPr anchor="b">
            <a:normAutofit/>
          </a:bodyPr>
          <a:lstStyle/>
          <a:p>
            <a:r>
              <a:rPr lang="en-US" dirty="0"/>
              <a:t>Welcome and Objectives</a:t>
            </a:r>
          </a:p>
        </p:txBody>
      </p:sp>
      <p:pic>
        <p:nvPicPr>
          <p:cNvPr id="5" name="Video 4" descr="People Planning">
            <a:extLst>
              <a:ext uri="{FF2B5EF4-FFF2-40B4-BE49-F238E27FC236}">
                <a16:creationId xmlns:a16="http://schemas.microsoft.com/office/drawing/2014/main" id="{8E20CF33-9F47-46AA-2ECB-44330F648807}"/>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7590" r="29345" b="1"/>
          <a:stretch>
            <a:fillRect/>
          </a:stretch>
        </p:blipFill>
        <p:spPr>
          <a:xfrm>
            <a:off x="20" y="1"/>
            <a:ext cx="4019910" cy="6858000"/>
          </a:xfrm>
          <a:prstGeom prst="rect">
            <a:avLst/>
          </a:prstGeom>
          <a:noFill/>
        </p:spPr>
      </p:pic>
      <p:sp>
        <p:nvSpPr>
          <p:cNvPr id="3" name="Content Placeholder 2">
            <a:extLst>
              <a:ext uri="{FF2B5EF4-FFF2-40B4-BE49-F238E27FC236}">
                <a16:creationId xmlns:a16="http://schemas.microsoft.com/office/drawing/2014/main" id="{B1C27C9F-34B7-6AD5-E38A-6ADA9F0E483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95800" y="1295400"/>
            <a:ext cx="7062472" cy="4768923"/>
          </a:xfrm>
        </p:spPr>
        <p:txBody>
          <a:bodyPr>
            <a:noAutofit/>
          </a:bodyPr>
          <a:lstStyle/>
          <a:p>
            <a:pPr marL="0" indent="0">
              <a:spcBef>
                <a:spcPts val="2500"/>
              </a:spcBef>
              <a:buFont typeface="Arial" panose="020B0604020202020204" pitchFamily="34" charset="0"/>
              <a:buNone/>
            </a:pPr>
            <a:r>
              <a:rPr lang="en-GB" sz="1600" b="1" dirty="0"/>
              <a:t>Module Introduction</a:t>
            </a:r>
          </a:p>
          <a:p>
            <a:pPr marL="0" lvl="1" indent="0">
              <a:buFont typeface="Arial" panose="020B0604020202020204" pitchFamily="34" charset="0"/>
              <a:buNone/>
            </a:pPr>
            <a:r>
              <a:rPr sz="1600" dirty="0"/>
              <a:t>Th</a:t>
            </a:r>
            <a:r>
              <a:rPr lang="en-GB" sz="1600" dirty="0"/>
              <a:t>is</a:t>
            </a:r>
            <a:r>
              <a:rPr sz="1600" dirty="0"/>
              <a:t> </a:t>
            </a:r>
            <a:r>
              <a:rPr sz="1600" dirty="0" err="1"/>
              <a:t>modu</a:t>
            </a:r>
            <a:r>
              <a:rPr lang="en-GB" sz="1600" dirty="0"/>
              <a:t>le</a:t>
            </a:r>
            <a:r>
              <a:rPr sz="1600" dirty="0"/>
              <a:t> introduces</a:t>
            </a:r>
            <a:r>
              <a:rPr lang="en-GB" sz="1600" dirty="0"/>
              <a:t> and develops a range of</a:t>
            </a:r>
            <a:r>
              <a:rPr sz="1600" dirty="0"/>
              <a:t> mentoring, supporting, and leadership skills within applied psychology contexts.</a:t>
            </a:r>
            <a:endParaRPr lang="en-GB" sz="1600" dirty="0"/>
          </a:p>
          <a:p>
            <a:pPr marL="0" indent="0">
              <a:spcBef>
                <a:spcPts val="2500"/>
              </a:spcBef>
              <a:buFont typeface="Arial" panose="020B0604020202020204" pitchFamily="34" charset="0"/>
              <a:buNone/>
            </a:pPr>
            <a:r>
              <a:rPr lang="en-GB" sz="1600" b="1" dirty="0"/>
              <a:t>Learning Objectives</a:t>
            </a:r>
          </a:p>
          <a:p>
            <a:pPr marL="0" lvl="1" indent="0">
              <a:buFont typeface="Arial" panose="020B0604020202020204" pitchFamily="34" charset="0"/>
              <a:buNone/>
            </a:pPr>
            <a:r>
              <a:rPr lang="en-GB" sz="1600" dirty="0"/>
              <a:t>During this lecture you </a:t>
            </a:r>
            <a:r>
              <a:rPr sz="1600" dirty="0"/>
              <a:t>will understand </a:t>
            </a:r>
            <a:r>
              <a:rPr lang="en-GB" sz="1600" dirty="0"/>
              <a:t>the </a:t>
            </a:r>
            <a:r>
              <a:rPr sz="1600" dirty="0"/>
              <a:t>module scope, relevance of skills, and ethical frameworks in practice.</a:t>
            </a:r>
            <a:r>
              <a:rPr lang="en-GB" sz="1600" dirty="0"/>
              <a:t>  You will also be introduced to the module assessments.</a:t>
            </a:r>
          </a:p>
          <a:p>
            <a:pPr marL="0" indent="0">
              <a:spcBef>
                <a:spcPts val="2500"/>
              </a:spcBef>
              <a:buFont typeface="Arial" panose="020B0604020202020204" pitchFamily="34" charset="0"/>
              <a:buNone/>
            </a:pPr>
            <a:r>
              <a:rPr lang="en-GB" sz="1600" b="1" dirty="0"/>
              <a:t>Personal Reflection</a:t>
            </a:r>
          </a:p>
          <a:p>
            <a:pPr marL="0" lvl="1" indent="0">
              <a:buFont typeface="Arial" panose="020B0604020202020204" pitchFamily="34" charset="0"/>
              <a:buNone/>
            </a:pPr>
            <a:r>
              <a:rPr lang="en-GB" sz="1600" dirty="0"/>
              <a:t>The module e</a:t>
            </a:r>
            <a:r>
              <a:rPr sz="1600" dirty="0" err="1"/>
              <a:t>ncourages</a:t>
            </a:r>
            <a:r>
              <a:rPr sz="1600" dirty="0"/>
              <a:t> learners to reflect on personal development needs and career aspirations.</a:t>
            </a:r>
            <a:endParaRPr lang="en-GB" sz="1600" dirty="0"/>
          </a:p>
          <a:p>
            <a:pPr marL="0" indent="0">
              <a:spcBef>
                <a:spcPts val="2500"/>
              </a:spcBef>
              <a:buFont typeface="Arial" panose="020B0604020202020204" pitchFamily="34" charset="0"/>
              <a:buNone/>
            </a:pPr>
            <a:r>
              <a:rPr lang="en-GB" sz="1600" b="1" dirty="0"/>
              <a:t>Active Engagement</a:t>
            </a:r>
          </a:p>
          <a:p>
            <a:pPr marL="0" lvl="1" indent="0">
              <a:buFont typeface="Arial" panose="020B0604020202020204" pitchFamily="34" charset="0"/>
              <a:buNone/>
            </a:pPr>
            <a:r>
              <a:rPr lang="en-GB" sz="1600" dirty="0"/>
              <a:t>It will f</a:t>
            </a:r>
            <a:r>
              <a:rPr sz="1600" dirty="0" err="1"/>
              <a:t>ocus</a:t>
            </a:r>
            <a:r>
              <a:rPr sz="1600" dirty="0"/>
              <a:t> on practical application and active participation rather than passive learning</a:t>
            </a:r>
            <a:r>
              <a:rPr lang="en-GB" sz="1600" dirty="0"/>
              <a:t> – the more you put into it, the more you will get out of it!</a:t>
            </a:r>
            <a:r>
              <a:rPr sz="1600" dirty="0"/>
              <a:t>.</a:t>
            </a:r>
            <a:endParaRPr lang="en-GB" sz="1600" dirty="0"/>
          </a:p>
        </p:txBody>
      </p:sp>
    </p:spTree>
    <p:extLst>
      <p:ext uri="{BB962C8B-B14F-4D97-AF65-F5344CB8AC3E}">
        <p14:creationId xmlns:p14="http://schemas.microsoft.com/office/powerpoint/2010/main" val="7947951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2AE82-5131-A470-DCB8-DEDD55BF9AFD}"/>
              </a:ext>
            </a:extLst>
          </p:cNvPr>
          <p:cNvSpPr>
            <a:spLocks noGrp="1"/>
          </p:cNvSpPr>
          <p:nvPr>
            <p:ph type="title"/>
          </p:nvPr>
        </p:nvSpPr>
        <p:spPr>
          <a:xfrm>
            <a:off x="4419600" y="28506"/>
            <a:ext cx="7062472" cy="1105348"/>
          </a:xfrm>
        </p:spPr>
        <p:txBody>
          <a:bodyPr anchor="b">
            <a:normAutofit/>
          </a:bodyPr>
          <a:lstStyle/>
          <a:p>
            <a:r>
              <a:rPr lang="en-US" dirty="0"/>
              <a:t>Scope and relevance of skills developed through this module</a:t>
            </a:r>
          </a:p>
        </p:txBody>
      </p:sp>
      <p:pic>
        <p:nvPicPr>
          <p:cNvPr id="5" name="Video 4" descr="Icon Of People Connecting">
            <a:extLst>
              <a:ext uri="{FF2B5EF4-FFF2-40B4-BE49-F238E27FC236}">
                <a16:creationId xmlns:a16="http://schemas.microsoft.com/office/drawing/2014/main" id="{7A4C8727-BB20-2130-29F7-5D7BF75BC095}"/>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33499" r="33435" b="1"/>
          <a:stretch>
            <a:fillRect/>
          </a:stretch>
        </p:blipFill>
        <p:spPr>
          <a:xfrm>
            <a:off x="20" y="1"/>
            <a:ext cx="4019910" cy="6858000"/>
          </a:xfrm>
          <a:prstGeom prst="rect">
            <a:avLst/>
          </a:prstGeom>
          <a:noFill/>
        </p:spPr>
      </p:pic>
      <p:sp>
        <p:nvSpPr>
          <p:cNvPr id="3" name="Content Placeholder 2">
            <a:extLst>
              <a:ext uri="{FF2B5EF4-FFF2-40B4-BE49-F238E27FC236}">
                <a16:creationId xmlns:a16="http://schemas.microsoft.com/office/drawing/2014/main" id="{2B19221A-4C5B-3948-29B9-0724F8920F1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09732" y="1447800"/>
            <a:ext cx="7062472" cy="4768923"/>
          </a:xfrm>
        </p:spPr>
        <p:txBody>
          <a:bodyPr>
            <a:noAutofit/>
          </a:bodyPr>
          <a:lstStyle/>
          <a:p>
            <a:pPr marL="0" indent="0">
              <a:spcBef>
                <a:spcPts val="2500"/>
              </a:spcBef>
              <a:buFont typeface="Arial" panose="020B0604020202020204" pitchFamily="34" charset="0"/>
              <a:buNone/>
            </a:pPr>
            <a:r>
              <a:rPr lang="en-GB" sz="1600" b="1" dirty="0"/>
              <a:t>Mentoring and Leadership Impact</a:t>
            </a:r>
          </a:p>
          <a:p>
            <a:pPr marL="0" lvl="1" indent="0">
              <a:buFont typeface="Arial" panose="020B0604020202020204" pitchFamily="34" charset="0"/>
              <a:buNone/>
            </a:pPr>
            <a:r>
              <a:rPr sz="1600" dirty="0"/>
              <a:t>Mentoring and leadership skills improve team dynamics, resilience, and support professional growth.</a:t>
            </a:r>
            <a:endParaRPr lang="en-GB" sz="1600" dirty="0"/>
          </a:p>
          <a:p>
            <a:pPr marL="0" indent="0">
              <a:spcBef>
                <a:spcPts val="2500"/>
              </a:spcBef>
              <a:buFont typeface="Arial" panose="020B0604020202020204" pitchFamily="34" charset="0"/>
              <a:buNone/>
            </a:pPr>
            <a:r>
              <a:rPr lang="en-GB" sz="1600" b="1" dirty="0"/>
              <a:t>Psychological Principles</a:t>
            </a:r>
          </a:p>
          <a:p>
            <a:pPr marL="0" lvl="1" indent="0">
              <a:buFont typeface="Arial" panose="020B0604020202020204" pitchFamily="34" charset="0"/>
              <a:buNone/>
            </a:pPr>
            <a:r>
              <a:rPr sz="1600" dirty="0"/>
              <a:t>Empathy, active listening, and motivation are core psychological principles in mentoring and leadership.</a:t>
            </a:r>
            <a:endParaRPr lang="en-GB" sz="1600" dirty="0"/>
          </a:p>
          <a:p>
            <a:pPr marL="0" indent="0">
              <a:spcBef>
                <a:spcPts val="2500"/>
              </a:spcBef>
              <a:buFont typeface="Arial" panose="020B0604020202020204" pitchFamily="34" charset="0"/>
              <a:buNone/>
            </a:pPr>
            <a:r>
              <a:rPr lang="en-GB" sz="1600" b="1" dirty="0"/>
              <a:t>Real-World Applications</a:t>
            </a:r>
          </a:p>
          <a:p>
            <a:pPr marL="0" lvl="1" indent="0">
              <a:buFont typeface="Arial" panose="020B0604020202020204" pitchFamily="34" charset="0"/>
              <a:buNone/>
            </a:pPr>
            <a:r>
              <a:rPr sz="1600" dirty="0"/>
              <a:t>These skills apply in clinical supervision, </a:t>
            </a:r>
            <a:r>
              <a:rPr sz="1600" dirty="0" err="1"/>
              <a:t>organi</a:t>
            </a:r>
            <a:r>
              <a:rPr lang="en-GB" sz="1600" dirty="0"/>
              <a:t>s</a:t>
            </a:r>
            <a:r>
              <a:rPr sz="1600" dirty="0" err="1"/>
              <a:t>ational</a:t>
            </a:r>
            <a:r>
              <a:rPr sz="1600" dirty="0"/>
              <a:t> leadership, and educational mentoring contexts.</a:t>
            </a:r>
            <a:endParaRPr lang="en-GB" sz="1600" dirty="0"/>
          </a:p>
          <a:p>
            <a:pPr marL="0" indent="0">
              <a:spcBef>
                <a:spcPts val="2500"/>
              </a:spcBef>
              <a:buFont typeface="Arial" panose="020B0604020202020204" pitchFamily="34" charset="0"/>
              <a:buNone/>
            </a:pPr>
            <a:r>
              <a:rPr lang="en-GB" sz="1600" b="1" dirty="0"/>
              <a:t>Linking Theory to Practice</a:t>
            </a:r>
          </a:p>
          <a:p>
            <a:pPr marL="0" lvl="1" indent="0">
              <a:buFont typeface="Arial" panose="020B0604020202020204" pitchFamily="34" charset="0"/>
              <a:buNone/>
            </a:pPr>
            <a:r>
              <a:rPr sz="1600" dirty="0"/>
              <a:t>Understanding mentoring and leadership as psychological support, essential for diverse professional success.</a:t>
            </a:r>
            <a:endParaRPr lang="en-GB" sz="1600" dirty="0"/>
          </a:p>
        </p:txBody>
      </p:sp>
    </p:spTree>
    <p:extLst>
      <p:ext uri="{BB962C8B-B14F-4D97-AF65-F5344CB8AC3E}">
        <p14:creationId xmlns:p14="http://schemas.microsoft.com/office/powerpoint/2010/main" val="31150719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5"/>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A4B2-75DD-86CA-C77E-9356F76EC2D8}"/>
              </a:ext>
            </a:extLst>
          </p:cNvPr>
          <p:cNvSpPr>
            <a:spLocks noGrp="1"/>
          </p:cNvSpPr>
          <p:nvPr>
            <p:ph type="ctrTitle"/>
          </p:nvPr>
        </p:nvSpPr>
        <p:spPr>
          <a:xfrm>
            <a:off x="457197" y="3507830"/>
            <a:ext cx="7772400" cy="2944368"/>
          </a:xfrm>
        </p:spPr>
        <p:txBody>
          <a:bodyPr anchor="b">
            <a:normAutofit/>
          </a:bodyPr>
          <a:lstStyle/>
          <a:p>
            <a:r>
              <a:rPr lang="en-US" sz="6800"/>
              <a:t>Core Topics and Theoretical Foundations</a:t>
            </a:r>
          </a:p>
        </p:txBody>
      </p:sp>
    </p:spTree>
    <p:extLst>
      <p:ext uri="{BB962C8B-B14F-4D97-AF65-F5344CB8AC3E}">
        <p14:creationId xmlns:p14="http://schemas.microsoft.com/office/powerpoint/2010/main" val="17831970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701EF-B405-3A0F-F26A-BC731823E477}"/>
              </a:ext>
            </a:extLst>
          </p:cNvPr>
          <p:cNvSpPr>
            <a:spLocks noGrp="1"/>
          </p:cNvSpPr>
          <p:nvPr>
            <p:ph type="title"/>
          </p:nvPr>
        </p:nvSpPr>
        <p:spPr>
          <a:xfrm>
            <a:off x="457199" y="894391"/>
            <a:ext cx="4031619" cy="4940661"/>
          </a:xfrm>
        </p:spPr>
        <p:txBody>
          <a:bodyPr anchor="t">
            <a:normAutofit fontScale="90000"/>
          </a:bodyPr>
          <a:lstStyle/>
          <a:p>
            <a:r>
              <a:rPr lang="en-US" b="1" dirty="0"/>
              <a:t>Key Skills and Models</a:t>
            </a:r>
            <a:br>
              <a:rPr lang="en-US" dirty="0"/>
            </a:br>
            <a:br>
              <a:rPr lang="en-US" dirty="0"/>
            </a:br>
            <a:r>
              <a:rPr lang="en-US" sz="2400" dirty="0"/>
              <a:t>Relational Skills Model (Midwinter &amp; Dickson, 2012)</a:t>
            </a:r>
            <a:br>
              <a:rPr lang="en-US" sz="2400" dirty="0"/>
            </a:br>
            <a:br>
              <a:rPr lang="en-US" sz="2400" dirty="0"/>
            </a:br>
            <a:r>
              <a:rPr lang="en-US" sz="2400" dirty="0"/>
              <a:t>Person-</a:t>
            </a:r>
            <a:r>
              <a:rPr lang="en-US" sz="2400" dirty="0" err="1"/>
              <a:t>centred</a:t>
            </a:r>
            <a:r>
              <a:rPr lang="en-US" sz="2400" dirty="0"/>
              <a:t> model (Rogers, 1957)</a:t>
            </a:r>
            <a:br>
              <a:rPr lang="en-US" sz="2400" dirty="0"/>
            </a:br>
            <a:br>
              <a:rPr lang="en-US" sz="2400" dirty="0"/>
            </a:br>
            <a:r>
              <a:rPr lang="en-US" sz="2400" dirty="0"/>
              <a:t>Three-stage skills model (Egan, 2002) inc. SOLER skills</a:t>
            </a:r>
            <a:br>
              <a:rPr lang="en-US" sz="2400" dirty="0"/>
            </a:br>
            <a:br>
              <a:rPr lang="en-US" sz="2400" dirty="0"/>
            </a:br>
            <a:r>
              <a:rPr lang="en-US" sz="2400" dirty="0"/>
              <a:t>Motivational Interviewing (</a:t>
            </a:r>
            <a:r>
              <a:rPr lang="en-GB" sz="2200" dirty="0"/>
              <a:t>Miller &amp; Rollnick, 2013)</a:t>
            </a:r>
            <a:br>
              <a:rPr lang="en-GB" sz="2200" dirty="0"/>
            </a:br>
            <a:br>
              <a:rPr lang="en-GB" sz="2200" dirty="0"/>
            </a:br>
            <a:r>
              <a:rPr lang="en-GB" sz="2200" dirty="0"/>
              <a:t>PERMA model (Seligman, 2002)</a:t>
            </a:r>
            <a:br>
              <a:rPr lang="en-US" dirty="0"/>
            </a:br>
            <a:br>
              <a:rPr lang="en-US" dirty="0"/>
            </a:br>
            <a:br>
              <a:rPr lang="en-US" dirty="0"/>
            </a:br>
            <a:br>
              <a:rPr lang="en-US" dirty="0"/>
            </a:br>
            <a:br>
              <a:rPr lang="en-US" dirty="0"/>
            </a:br>
            <a:endParaRPr lang="en-US" dirty="0"/>
          </a:p>
        </p:txBody>
      </p:sp>
      <p:sp>
        <p:nvSpPr>
          <p:cNvPr id="3" name="Content Placeholder 2">
            <a:extLst>
              <a:ext uri="{FF2B5EF4-FFF2-40B4-BE49-F238E27FC236}">
                <a16:creationId xmlns:a16="http://schemas.microsoft.com/office/drawing/2014/main" id="{6B3629D5-9F2A-832C-7A82-B87D62848545}"/>
              </a:ext>
            </a:extLst>
          </p:cNvPr>
          <p:cNvSpPr>
            <a:spLocks noGrp="1"/>
          </p:cNvSpPr>
          <p:nvPr>
            <p:ph sz="quarter" idx="13"/>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34000" y="533400"/>
            <a:ext cx="6159500" cy="5390822"/>
          </a:xfrm>
        </p:spPr>
        <p:txBody>
          <a:bodyPr>
            <a:noAutofit/>
          </a:bodyPr>
          <a:lstStyle/>
          <a:p>
            <a:pPr marL="0" indent="0">
              <a:spcBef>
                <a:spcPts val="2500"/>
              </a:spcBef>
              <a:buFont typeface="Arial" panose="020B0604020202020204" pitchFamily="34" charset="0"/>
              <a:buNone/>
            </a:pPr>
            <a:r>
              <a:rPr lang="en-US" sz="1800" b="1" dirty="0"/>
              <a:t>Coaching and Mentoring Models</a:t>
            </a:r>
          </a:p>
          <a:p>
            <a:pPr marL="0" lvl="1" indent="0">
              <a:buFont typeface="Arial" panose="020B0604020202020204" pitchFamily="34" charset="0"/>
              <a:buNone/>
            </a:pPr>
            <a:r>
              <a:rPr sz="1800" dirty="0"/>
              <a:t>Introduces coaching theories like the GROW model and transformational leadership frameworks for structured guidance.</a:t>
            </a:r>
            <a:endParaRPr lang="en-US" sz="1800" dirty="0"/>
          </a:p>
          <a:p>
            <a:pPr marL="0" indent="0">
              <a:spcBef>
                <a:spcPts val="2500"/>
              </a:spcBef>
              <a:buFont typeface="Arial" panose="020B0604020202020204" pitchFamily="34" charset="0"/>
              <a:buNone/>
            </a:pPr>
            <a:r>
              <a:rPr lang="en-US" sz="1800" b="1" dirty="0"/>
              <a:t>Communication Skills</a:t>
            </a:r>
          </a:p>
          <a:p>
            <a:pPr marL="0" lvl="1" indent="0">
              <a:buFont typeface="Arial" panose="020B0604020202020204" pitchFamily="34" charset="0"/>
              <a:buNone/>
            </a:pPr>
            <a:r>
              <a:rPr sz="1800" dirty="0"/>
              <a:t>Focuses on active listening, empathy, and persuasion as essential mentoring relationship skills.</a:t>
            </a:r>
            <a:endParaRPr lang="en-US" sz="1800" dirty="0"/>
          </a:p>
          <a:p>
            <a:pPr marL="0" indent="0">
              <a:spcBef>
                <a:spcPts val="2500"/>
              </a:spcBef>
              <a:buFont typeface="Arial" panose="020B0604020202020204" pitchFamily="34" charset="0"/>
              <a:buNone/>
            </a:pPr>
            <a:r>
              <a:rPr lang="en-US" sz="1800" b="1" dirty="0"/>
              <a:t>Influencing and Motivation</a:t>
            </a:r>
          </a:p>
          <a:p>
            <a:pPr marL="0" lvl="1" indent="0">
              <a:buFont typeface="Arial" panose="020B0604020202020204" pitchFamily="34" charset="0"/>
              <a:buNone/>
            </a:pPr>
            <a:r>
              <a:rPr sz="1800" dirty="0"/>
              <a:t>Discusses influencing skills and motivational interviewing to facilitate </a:t>
            </a:r>
            <a:r>
              <a:rPr sz="1800" dirty="0" err="1"/>
              <a:t>behavio</a:t>
            </a:r>
            <a:r>
              <a:rPr lang="en-GB" sz="1800" dirty="0"/>
              <a:t>u</a:t>
            </a:r>
            <a:r>
              <a:rPr sz="1800" dirty="0" err="1"/>
              <a:t>ral</a:t>
            </a:r>
            <a:r>
              <a:rPr sz="1800" dirty="0"/>
              <a:t> change and engagement.</a:t>
            </a:r>
            <a:endParaRPr lang="en-US" sz="1800" dirty="0"/>
          </a:p>
          <a:p>
            <a:pPr marL="0" indent="0">
              <a:spcBef>
                <a:spcPts val="2500"/>
              </a:spcBef>
              <a:buFont typeface="Arial" panose="020B0604020202020204" pitchFamily="34" charset="0"/>
              <a:buNone/>
            </a:pPr>
            <a:r>
              <a:rPr lang="en-US" sz="1800" b="1" dirty="0"/>
              <a:t>Leadership Styles and Well-being</a:t>
            </a:r>
          </a:p>
          <a:p>
            <a:pPr marL="0" lvl="1" indent="0">
              <a:buFont typeface="Arial" panose="020B0604020202020204" pitchFamily="34" charset="0"/>
              <a:buNone/>
            </a:pPr>
            <a:r>
              <a:rPr sz="1800" dirty="0"/>
              <a:t>Explores transactional and transformational leadership styles alongside positive psychology principles like the PERMA model.</a:t>
            </a:r>
            <a:endParaRPr lang="en-US" sz="1800" dirty="0"/>
          </a:p>
        </p:txBody>
      </p:sp>
    </p:spTree>
    <p:extLst>
      <p:ext uri="{BB962C8B-B14F-4D97-AF65-F5344CB8AC3E}">
        <p14:creationId xmlns:p14="http://schemas.microsoft.com/office/powerpoint/2010/main" val="29143006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29693-C7C7-71D9-9BD7-F16C3B34811A}"/>
              </a:ext>
            </a:extLst>
          </p:cNvPr>
          <p:cNvSpPr>
            <a:spLocks noGrp="1"/>
          </p:cNvSpPr>
          <p:nvPr>
            <p:ph type="ctrTitle"/>
          </p:nvPr>
        </p:nvSpPr>
        <p:spPr>
          <a:xfrm>
            <a:off x="457197" y="3507830"/>
            <a:ext cx="7772400" cy="2944368"/>
          </a:xfrm>
        </p:spPr>
        <p:txBody>
          <a:bodyPr anchor="b">
            <a:normAutofit/>
          </a:bodyPr>
          <a:lstStyle/>
          <a:p>
            <a:r>
              <a:rPr lang="en-US" sz="6800"/>
              <a:t>Ethics, Boundaries, and Professional Standards</a:t>
            </a:r>
          </a:p>
        </p:txBody>
      </p:sp>
    </p:spTree>
    <p:extLst>
      <p:ext uri="{BB962C8B-B14F-4D97-AF65-F5344CB8AC3E}">
        <p14:creationId xmlns:p14="http://schemas.microsoft.com/office/powerpoint/2010/main" val="33982838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FD23-838D-A62F-E843-A0F05DBF3796}"/>
              </a:ext>
            </a:extLst>
          </p:cNvPr>
          <p:cNvSpPr>
            <a:spLocks noGrp="1"/>
          </p:cNvSpPr>
          <p:nvPr>
            <p:ph type="title"/>
          </p:nvPr>
        </p:nvSpPr>
        <p:spPr>
          <a:xfrm>
            <a:off x="4343400" y="35085"/>
            <a:ext cx="7062472" cy="1105348"/>
          </a:xfrm>
        </p:spPr>
        <p:txBody>
          <a:bodyPr anchor="b">
            <a:normAutofit/>
          </a:bodyPr>
          <a:lstStyle/>
          <a:p>
            <a:r>
              <a:rPr lang="en-US" dirty="0"/>
              <a:t>Safeguarding and Ethical Practice</a:t>
            </a:r>
          </a:p>
        </p:txBody>
      </p:sp>
      <p:pic>
        <p:nvPicPr>
          <p:cNvPr id="5" name="Video 4" descr="People Discussing">
            <a:extLst>
              <a:ext uri="{FF2B5EF4-FFF2-40B4-BE49-F238E27FC236}">
                <a16:creationId xmlns:a16="http://schemas.microsoft.com/office/drawing/2014/main" id="{CDE002F9-F650-3626-5E40-7677F29481D2}"/>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24855" r="42079" b="1"/>
          <a:stretch>
            <a:fillRect/>
          </a:stretch>
        </p:blipFill>
        <p:spPr>
          <a:xfrm>
            <a:off x="20" y="1"/>
            <a:ext cx="4019910" cy="6858000"/>
          </a:xfrm>
          <a:prstGeom prst="rect">
            <a:avLst/>
          </a:prstGeom>
          <a:noFill/>
        </p:spPr>
      </p:pic>
      <p:sp>
        <p:nvSpPr>
          <p:cNvPr id="3" name="Content Placeholder 2">
            <a:extLst>
              <a:ext uri="{FF2B5EF4-FFF2-40B4-BE49-F238E27FC236}">
                <a16:creationId xmlns:a16="http://schemas.microsoft.com/office/drawing/2014/main" id="{056FEBFA-8A3F-E1AA-E3C4-F94D7B82261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95800" y="1295400"/>
            <a:ext cx="7062472" cy="4768923"/>
          </a:xfrm>
        </p:spPr>
        <p:txBody>
          <a:bodyPr>
            <a:noAutofit/>
          </a:bodyPr>
          <a:lstStyle/>
          <a:p>
            <a:pPr marL="0" indent="0">
              <a:spcBef>
                <a:spcPts val="2500"/>
              </a:spcBef>
              <a:buFont typeface="Arial" panose="020B0604020202020204" pitchFamily="34" charset="0"/>
              <a:buNone/>
            </a:pPr>
            <a:r>
              <a:rPr lang="en-GB" sz="1600" b="1" dirty="0"/>
              <a:t>Importance of Safeguarding</a:t>
            </a:r>
          </a:p>
          <a:p>
            <a:pPr marL="0" lvl="1" indent="0">
              <a:buFont typeface="Arial" panose="020B0604020202020204" pitchFamily="34" charset="0"/>
              <a:buNone/>
            </a:pPr>
            <a:r>
              <a:rPr sz="1600" dirty="0"/>
              <a:t>Safeguarding ensures the protection and well-being of individuals under mentorship or leadership.</a:t>
            </a:r>
            <a:endParaRPr lang="en-GB" sz="1600" dirty="0"/>
          </a:p>
          <a:p>
            <a:pPr marL="0" indent="0">
              <a:spcBef>
                <a:spcPts val="2500"/>
              </a:spcBef>
              <a:buFont typeface="Arial" panose="020B0604020202020204" pitchFamily="34" charset="0"/>
              <a:buNone/>
            </a:pPr>
            <a:r>
              <a:rPr lang="en-GB" sz="1600" b="1" dirty="0"/>
              <a:t>Adherence to Professional Codes</a:t>
            </a:r>
          </a:p>
          <a:p>
            <a:pPr marL="0" lvl="1" indent="0">
              <a:buFont typeface="Arial" panose="020B0604020202020204" pitchFamily="34" charset="0"/>
              <a:buNone/>
            </a:pPr>
            <a:r>
              <a:rPr sz="1600" dirty="0"/>
              <a:t>Following guidelines from BPS and HCPC promotes ethical </a:t>
            </a:r>
            <a:r>
              <a:rPr sz="1600" dirty="0" err="1"/>
              <a:t>behavio</a:t>
            </a:r>
            <a:r>
              <a:rPr lang="en-GB" sz="1600" dirty="0"/>
              <a:t>u</a:t>
            </a:r>
            <a:r>
              <a:rPr sz="1600" dirty="0"/>
              <a:t>r and professional integrity in psychology.</a:t>
            </a:r>
            <a:endParaRPr lang="en-GB" sz="1600" dirty="0"/>
          </a:p>
          <a:p>
            <a:pPr marL="0" indent="0">
              <a:spcBef>
                <a:spcPts val="2500"/>
              </a:spcBef>
              <a:buFont typeface="Arial" panose="020B0604020202020204" pitchFamily="34" charset="0"/>
              <a:buNone/>
            </a:pPr>
            <a:r>
              <a:rPr lang="en-GB" sz="1600" b="1" dirty="0"/>
              <a:t>Managing Ethical Dilemmas</a:t>
            </a:r>
          </a:p>
          <a:p>
            <a:pPr marL="0" lvl="1" indent="0">
              <a:buFont typeface="Arial" panose="020B0604020202020204" pitchFamily="34" charset="0"/>
              <a:buNone/>
            </a:pPr>
            <a:r>
              <a:rPr sz="1600" dirty="0" err="1"/>
              <a:t>Recogni</a:t>
            </a:r>
            <a:r>
              <a:rPr lang="en-GB" sz="1600" dirty="0"/>
              <a:t>s</a:t>
            </a:r>
            <a:r>
              <a:rPr sz="1600" dirty="0" err="1"/>
              <a:t>ing</a:t>
            </a:r>
            <a:r>
              <a:rPr sz="1600" dirty="0"/>
              <a:t> and addressing dual relationships and confidentiality breaches ensures ethical decision-making.</a:t>
            </a:r>
            <a:endParaRPr lang="en-GB" sz="1600" dirty="0"/>
          </a:p>
          <a:p>
            <a:pPr marL="0" indent="0">
              <a:spcBef>
                <a:spcPts val="2500"/>
              </a:spcBef>
              <a:buFont typeface="Arial" panose="020B0604020202020204" pitchFamily="34" charset="0"/>
              <a:buNone/>
            </a:pPr>
            <a:r>
              <a:rPr lang="en-GB" sz="1600" b="1" dirty="0"/>
              <a:t>Signposting and Referrals</a:t>
            </a:r>
          </a:p>
          <a:p>
            <a:pPr marL="0" lvl="1" indent="0">
              <a:buFont typeface="Arial" panose="020B0604020202020204" pitchFamily="34" charset="0"/>
              <a:buNone/>
            </a:pPr>
            <a:r>
              <a:rPr sz="1600" dirty="0"/>
              <a:t>Understanding when to refer individuals helps maintain professional boundaries and access to appropriate resources.</a:t>
            </a:r>
            <a:endParaRPr lang="en-GB" sz="1600" dirty="0"/>
          </a:p>
        </p:txBody>
      </p:sp>
    </p:spTree>
    <p:extLst>
      <p:ext uri="{BB962C8B-B14F-4D97-AF65-F5344CB8AC3E}">
        <p14:creationId xmlns:p14="http://schemas.microsoft.com/office/powerpoint/2010/main" val="3409077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A398-D747-0F67-688D-B0000A0781B8}"/>
              </a:ext>
            </a:extLst>
          </p:cNvPr>
          <p:cNvSpPr>
            <a:spLocks noGrp="1"/>
          </p:cNvSpPr>
          <p:nvPr>
            <p:ph type="ctrTitle"/>
          </p:nvPr>
        </p:nvSpPr>
        <p:spPr>
          <a:xfrm>
            <a:off x="457197" y="3507830"/>
            <a:ext cx="7772400" cy="2944368"/>
          </a:xfrm>
        </p:spPr>
        <p:txBody>
          <a:bodyPr anchor="b">
            <a:normAutofit/>
          </a:bodyPr>
          <a:lstStyle/>
          <a:p>
            <a:r>
              <a:rPr lang="en-US" sz="6800"/>
              <a:t>Self-Assessment and Development Tools</a:t>
            </a:r>
          </a:p>
        </p:txBody>
      </p:sp>
    </p:spTree>
    <p:extLst>
      <p:ext uri="{BB962C8B-B14F-4D97-AF65-F5344CB8AC3E}">
        <p14:creationId xmlns:p14="http://schemas.microsoft.com/office/powerpoint/2010/main" val="21303294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1D2B0-990B-7E56-46D4-46C2C42763F9}"/>
              </a:ext>
            </a:extLst>
          </p:cNvPr>
          <p:cNvSpPr>
            <a:spLocks noGrp="1"/>
          </p:cNvSpPr>
          <p:nvPr>
            <p:ph type="title"/>
          </p:nvPr>
        </p:nvSpPr>
        <p:spPr>
          <a:xfrm>
            <a:off x="304800" y="-76200"/>
            <a:ext cx="7084142" cy="968895"/>
          </a:xfrm>
        </p:spPr>
        <p:txBody>
          <a:bodyPr anchor="b">
            <a:normAutofit/>
          </a:bodyPr>
          <a:lstStyle/>
          <a:p>
            <a:r>
              <a:rPr lang="en-US" dirty="0"/>
              <a:t>Reflective Practice and Growth</a:t>
            </a:r>
          </a:p>
        </p:txBody>
      </p:sp>
      <p:sp>
        <p:nvSpPr>
          <p:cNvPr id="3" name="Content Placeholder 2">
            <a:extLst>
              <a:ext uri="{FF2B5EF4-FFF2-40B4-BE49-F238E27FC236}">
                <a16:creationId xmlns:a16="http://schemas.microsoft.com/office/drawing/2014/main" id="{DD392698-44BF-D8BD-6384-B4FFC24D487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1000" y="1371600"/>
            <a:ext cx="7084143" cy="4686769"/>
          </a:xfrm>
        </p:spPr>
        <p:txBody>
          <a:bodyPr>
            <a:noAutofit/>
          </a:bodyPr>
          <a:lstStyle/>
          <a:p>
            <a:pPr marL="0" indent="0">
              <a:spcBef>
                <a:spcPts val="2500"/>
              </a:spcBef>
              <a:buFont typeface="Arial" panose="020B0604020202020204" pitchFamily="34" charset="0"/>
              <a:buNone/>
            </a:pPr>
            <a:r>
              <a:rPr lang="en-GB" sz="1600" b="1" dirty="0"/>
              <a:t>Importance of Reflective Practice</a:t>
            </a:r>
          </a:p>
          <a:p>
            <a:pPr marL="0" lvl="1" indent="0">
              <a:buFont typeface="Arial" panose="020B0604020202020204" pitchFamily="34" charset="0"/>
              <a:buNone/>
            </a:pPr>
            <a:r>
              <a:rPr sz="1600" dirty="0"/>
              <a:t>Reflective practice helps individuals assess strengths and identify areas for improvement to enhance skills effectively.</a:t>
            </a:r>
            <a:endParaRPr lang="en-GB" sz="1600" dirty="0"/>
          </a:p>
          <a:p>
            <a:pPr marL="0" indent="0">
              <a:spcBef>
                <a:spcPts val="2500"/>
              </a:spcBef>
              <a:buFont typeface="Arial" panose="020B0604020202020204" pitchFamily="34" charset="0"/>
              <a:buNone/>
            </a:pPr>
            <a:r>
              <a:rPr lang="en-GB" sz="1600" b="1" dirty="0"/>
              <a:t>Personal Development Plans</a:t>
            </a:r>
          </a:p>
          <a:p>
            <a:pPr marL="0" lvl="1" indent="0">
              <a:buFont typeface="Arial" panose="020B0604020202020204" pitchFamily="34" charset="0"/>
              <a:buNone/>
            </a:pPr>
            <a:r>
              <a:rPr sz="1600" dirty="0"/>
              <a:t>Frameworks for creating Personal Development Plans guide students to set actionable and relevant growth goals.</a:t>
            </a:r>
            <a:endParaRPr lang="en-GB" sz="1600" dirty="0"/>
          </a:p>
          <a:p>
            <a:pPr marL="0" indent="0">
              <a:spcBef>
                <a:spcPts val="2500"/>
              </a:spcBef>
              <a:buFont typeface="Arial" panose="020B0604020202020204" pitchFamily="34" charset="0"/>
              <a:buNone/>
            </a:pPr>
            <a:r>
              <a:rPr lang="en-GB" sz="1600" b="1" dirty="0"/>
              <a:t>Techniques for Continuous Growth</a:t>
            </a:r>
          </a:p>
          <a:p>
            <a:pPr marL="0" lvl="1" indent="0">
              <a:buFont typeface="Arial" panose="020B0604020202020204" pitchFamily="34" charset="0"/>
              <a:buNone/>
            </a:pPr>
            <a:r>
              <a:rPr sz="1600" dirty="0"/>
              <a:t>Journaling, feedback analysis, and competency mapping are techniques fostering ongoing personal and professional development.</a:t>
            </a:r>
            <a:endParaRPr lang="en-GB" sz="1600" dirty="0"/>
          </a:p>
          <a:p>
            <a:pPr marL="0" indent="0">
              <a:spcBef>
                <a:spcPts val="2500"/>
              </a:spcBef>
              <a:buFont typeface="Arial" panose="020B0604020202020204" pitchFamily="34" charset="0"/>
              <a:buNone/>
            </a:pPr>
            <a:r>
              <a:rPr lang="en-GB" sz="1600" b="1" dirty="0"/>
              <a:t>Aligning Growth with Career Goals</a:t>
            </a:r>
          </a:p>
          <a:p>
            <a:pPr marL="0" lvl="1" indent="0">
              <a:buFont typeface="Arial" panose="020B0604020202020204" pitchFamily="34" charset="0"/>
              <a:buNone/>
            </a:pPr>
            <a:r>
              <a:rPr sz="1600" dirty="0"/>
              <a:t>Aligning development objectives with career aspirations ensures skills learned are impactful and relevant.</a:t>
            </a:r>
            <a:endParaRPr lang="en-GB" sz="1600" dirty="0"/>
          </a:p>
        </p:txBody>
      </p:sp>
      <p:pic>
        <p:nvPicPr>
          <p:cNvPr id="5" name="Picture 4" descr="Drawings on colorful paper">
            <a:extLst>
              <a:ext uri="{FF2B5EF4-FFF2-40B4-BE49-F238E27FC236}">
                <a16:creationId xmlns:a16="http://schemas.microsoft.com/office/drawing/2014/main" id="{3EF2065D-6418-1CE8-66DE-EBC1D235045C}"/>
              </a:ext>
            </a:extLst>
          </p:cNvPr>
          <p:cNvPicPr>
            <a:picLocks noChangeAspect="1"/>
          </p:cNvPicPr>
          <p:nvPr/>
        </p:nvPicPr>
        <p:blipFill>
          <a:blip r:embed="rId3"/>
          <a:srcRect l="19917" r="40174" b="-1"/>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34477796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FD059-52A3-6CC7-3634-3D645285E5F2}"/>
              </a:ext>
            </a:extLst>
          </p:cNvPr>
          <p:cNvSpPr>
            <a:spLocks noGrp="1"/>
          </p:cNvSpPr>
          <p:nvPr>
            <p:ph type="title"/>
          </p:nvPr>
        </p:nvSpPr>
        <p:spPr>
          <a:xfrm>
            <a:off x="381000" y="205196"/>
            <a:ext cx="10809026" cy="971006"/>
          </a:xfrm>
        </p:spPr>
        <p:txBody>
          <a:bodyPr/>
          <a:lstStyle/>
          <a:p>
            <a:r>
              <a:rPr lang="en-GB" dirty="0"/>
              <a:t>Gibbs Reflective Framework </a:t>
            </a:r>
          </a:p>
        </p:txBody>
      </p:sp>
      <p:sp>
        <p:nvSpPr>
          <p:cNvPr id="3" name="Content Placeholder 2">
            <a:extLst>
              <a:ext uri="{FF2B5EF4-FFF2-40B4-BE49-F238E27FC236}">
                <a16:creationId xmlns:a16="http://schemas.microsoft.com/office/drawing/2014/main" id="{D7534B23-BEA9-A62D-03C9-F7E661C2891D}"/>
              </a:ext>
            </a:extLst>
          </p:cNvPr>
          <p:cNvSpPr>
            <a:spLocks noGrp="1"/>
          </p:cNvSpPr>
          <p:nvPr>
            <p:ph idx="1"/>
          </p:nvPr>
        </p:nvSpPr>
        <p:spPr>
          <a:xfrm>
            <a:off x="457201" y="1595301"/>
            <a:ext cx="3581399" cy="4714059"/>
          </a:xfrm>
        </p:spPr>
        <p:txBody>
          <a:bodyPr/>
          <a:lstStyle/>
          <a:p>
            <a:pPr marL="0" indent="0">
              <a:buNone/>
            </a:pPr>
            <a:endParaRPr lang="en-GB" dirty="0">
              <a:hlinkClick r:id="rId3"/>
            </a:endParaRPr>
          </a:p>
          <a:p>
            <a:pPr marL="0" indent="0">
              <a:buNone/>
            </a:pPr>
            <a:endParaRPr lang="en-GB" dirty="0">
              <a:hlinkClick r:id="rId3"/>
            </a:endParaRPr>
          </a:p>
          <a:p>
            <a:pPr marL="0" indent="0">
              <a:buNone/>
            </a:pPr>
            <a:r>
              <a:rPr lang="en-GB" dirty="0">
                <a:hlinkClick r:id="rId3"/>
              </a:rPr>
              <a:t>Gibbs Reflective Cycle</a:t>
            </a:r>
            <a:endParaRPr lang="en-GB" dirty="0"/>
          </a:p>
        </p:txBody>
      </p:sp>
      <p:pic>
        <p:nvPicPr>
          <p:cNvPr id="1026" name="Picture 2" descr="gibbs reflective cycle">
            <a:extLst>
              <a:ext uri="{FF2B5EF4-FFF2-40B4-BE49-F238E27FC236}">
                <a16:creationId xmlns:a16="http://schemas.microsoft.com/office/drawing/2014/main" id="{1933BA7D-4F20-BF3A-ED8E-9DE62DD2EF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3713" y="1595301"/>
            <a:ext cx="6096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734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DE0D7-1502-D570-DEDD-F33C93DD5A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FFBF7A-BBE4-6356-E7A0-5A0AB76CC86B}"/>
              </a:ext>
            </a:extLst>
          </p:cNvPr>
          <p:cNvSpPr>
            <a:spLocks noGrp="1"/>
          </p:cNvSpPr>
          <p:nvPr>
            <p:ph type="title"/>
          </p:nvPr>
        </p:nvSpPr>
        <p:spPr>
          <a:xfrm>
            <a:off x="457200" y="457200"/>
            <a:ext cx="7084142" cy="968895"/>
          </a:xfrm>
        </p:spPr>
        <p:txBody>
          <a:bodyPr anchor="b">
            <a:normAutofit/>
          </a:bodyPr>
          <a:lstStyle/>
          <a:p>
            <a:r>
              <a:rPr lang="en-US" dirty="0"/>
              <a:t>Interactive Discussion</a:t>
            </a:r>
          </a:p>
        </p:txBody>
      </p:sp>
      <p:sp>
        <p:nvSpPr>
          <p:cNvPr id="3" name="Content Placeholder 2">
            <a:extLst>
              <a:ext uri="{FF2B5EF4-FFF2-40B4-BE49-F238E27FC236}">
                <a16:creationId xmlns:a16="http://schemas.microsoft.com/office/drawing/2014/main" id="{193DCD88-938B-A769-9655-43BCBCD6F90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7199" y="1596044"/>
            <a:ext cx="7084143" cy="4686769"/>
          </a:xfrm>
        </p:spPr>
        <p:txBody>
          <a:bodyPr>
            <a:normAutofit/>
          </a:bodyPr>
          <a:lstStyle/>
          <a:p>
            <a:pPr marL="0" indent="0">
              <a:spcBef>
                <a:spcPts val="2500"/>
              </a:spcBef>
              <a:buFont typeface="Arial" panose="020B0604020202020204" pitchFamily="34" charset="0"/>
              <a:buNone/>
            </a:pPr>
            <a:r>
              <a:rPr lang="en-GB" sz="2000" b="1" dirty="0"/>
              <a:t>Interactive Discussion Activity</a:t>
            </a:r>
          </a:p>
          <a:p>
            <a:pPr marL="0" lvl="1" indent="0">
              <a:buFont typeface="Arial" panose="020B0604020202020204" pitchFamily="34" charset="0"/>
              <a:buNone/>
            </a:pPr>
            <a:r>
              <a:rPr lang="en-GB" sz="2000" dirty="0"/>
              <a:t>P</a:t>
            </a:r>
            <a:r>
              <a:rPr sz="2000" dirty="0"/>
              <a:t>air up </a:t>
            </a:r>
            <a:r>
              <a:rPr lang="en-GB" sz="2000" dirty="0"/>
              <a:t>and</a:t>
            </a:r>
            <a:r>
              <a:rPr sz="2000" dirty="0"/>
              <a:t> discuss</a:t>
            </a:r>
            <a:r>
              <a:rPr lang="en-GB" sz="2000" dirty="0"/>
              <a:t> your experiences of</a:t>
            </a:r>
            <a:r>
              <a:rPr sz="2000" dirty="0"/>
              <a:t> effective mentoring and leadership</a:t>
            </a:r>
            <a:r>
              <a:rPr lang="en-GB" sz="2000" dirty="0"/>
              <a:t>…</a:t>
            </a:r>
          </a:p>
          <a:p>
            <a:pPr marL="0" lvl="1" indent="0">
              <a:buFont typeface="Arial" panose="020B0604020202020204" pitchFamily="34" charset="0"/>
              <a:buNone/>
            </a:pPr>
            <a:endParaRPr lang="en-GB" sz="2000" dirty="0"/>
          </a:p>
          <a:p>
            <a:pPr marL="342900" lvl="1" indent="-342900">
              <a:buFont typeface="Wingdings" panose="05000000000000000000" pitchFamily="2" charset="2"/>
              <a:buChar char="Ø"/>
            </a:pPr>
            <a:r>
              <a:rPr lang="en-GB" sz="2000" dirty="0"/>
              <a:t> what made it effective?</a:t>
            </a:r>
          </a:p>
          <a:p>
            <a:pPr marL="342900" lvl="1" indent="-342900">
              <a:buFont typeface="Wingdings" panose="05000000000000000000" pitchFamily="2" charset="2"/>
              <a:buChar char="Ø"/>
            </a:pPr>
            <a:endParaRPr lang="en-GB" sz="2000" dirty="0"/>
          </a:p>
          <a:p>
            <a:pPr marL="342900" lvl="1" indent="-342900">
              <a:buFont typeface="Wingdings" panose="05000000000000000000" pitchFamily="2" charset="2"/>
              <a:buChar char="Ø"/>
            </a:pPr>
            <a:r>
              <a:rPr lang="en-GB" sz="2000" dirty="0"/>
              <a:t> how did it differ to poor or ineffective experiences?</a:t>
            </a:r>
          </a:p>
          <a:p>
            <a:pPr marL="342900" lvl="1" indent="-342900">
              <a:buFont typeface="Wingdings" panose="05000000000000000000" pitchFamily="2" charset="2"/>
              <a:buChar char="Ø"/>
            </a:pPr>
            <a:endParaRPr lang="en-GB" sz="2000" dirty="0"/>
          </a:p>
          <a:p>
            <a:pPr marL="0" lvl="1" indent="0">
              <a:buNone/>
            </a:pPr>
            <a:r>
              <a:rPr lang="en-GB" sz="2000" b="1" dirty="0"/>
              <a:t>Individually </a:t>
            </a:r>
          </a:p>
          <a:p>
            <a:pPr marL="0" lvl="1" indent="0">
              <a:buNone/>
            </a:pPr>
            <a:r>
              <a:rPr lang="en-GB" sz="2000" dirty="0"/>
              <a:t>Reflect on your own skills in this area and your development needs…</a:t>
            </a:r>
          </a:p>
        </p:txBody>
      </p:sp>
      <p:pic>
        <p:nvPicPr>
          <p:cNvPr id="5" name="Picture 4" descr="3D rendering of game pieces tied together with a rope">
            <a:extLst>
              <a:ext uri="{FF2B5EF4-FFF2-40B4-BE49-F238E27FC236}">
                <a16:creationId xmlns:a16="http://schemas.microsoft.com/office/drawing/2014/main" id="{4DEFF34A-1D1B-0AC2-B357-F824B51DF809}"/>
              </a:ext>
            </a:extLst>
          </p:cNvPr>
          <p:cNvPicPr>
            <a:picLocks noChangeAspect="1"/>
          </p:cNvPicPr>
          <p:nvPr/>
        </p:nvPicPr>
        <p:blipFill>
          <a:blip r:embed="rId3"/>
          <a:srcRect l="14494" r="40665"/>
          <a:stretch>
            <a:fillRect/>
          </a:stretch>
        </p:blipFill>
        <p:spPr>
          <a:xfrm>
            <a:off x="8091732" y="10"/>
            <a:ext cx="4100267" cy="6857990"/>
          </a:xfrm>
          <a:prstGeom prst="rect">
            <a:avLst/>
          </a:prstGeom>
          <a:noFill/>
        </p:spPr>
      </p:pic>
    </p:spTree>
    <p:extLst>
      <p:ext uri="{BB962C8B-B14F-4D97-AF65-F5344CB8AC3E}">
        <p14:creationId xmlns:p14="http://schemas.microsoft.com/office/powerpoint/2010/main" val="10147173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D09E-A16F-7719-20D0-02DEB34A3614}"/>
              </a:ext>
            </a:extLst>
          </p:cNvPr>
          <p:cNvSpPr>
            <a:spLocks noGrp="1"/>
          </p:cNvSpPr>
          <p:nvPr>
            <p:ph type="title"/>
          </p:nvPr>
        </p:nvSpPr>
        <p:spPr/>
        <p:txBody>
          <a:bodyPr>
            <a:normAutofit/>
          </a:bodyPr>
          <a:lstStyle/>
          <a:p>
            <a:r>
              <a:rPr lang="en-GB" sz="3600" dirty="0"/>
              <a:t>Module Assessment </a:t>
            </a:r>
          </a:p>
        </p:txBody>
      </p:sp>
      <p:sp>
        <p:nvSpPr>
          <p:cNvPr id="4" name="Picture Placeholder 3">
            <a:extLst>
              <a:ext uri="{FF2B5EF4-FFF2-40B4-BE49-F238E27FC236}">
                <a16:creationId xmlns:a16="http://schemas.microsoft.com/office/drawing/2014/main" id="{F73E0793-D764-95C3-1087-4C110573EEC6}"/>
              </a:ext>
            </a:extLst>
          </p:cNvPr>
          <p:cNvSpPr>
            <a:spLocks noGrp="1"/>
          </p:cNvSpPr>
          <p:nvPr>
            <p:ph type="pic" sz="quarter" idx="13"/>
          </p:nvPr>
        </p:nvSpPr>
        <p:spPr/>
        <p:txBody>
          <a:bodyPr/>
          <a:lstStyle/>
          <a:p>
            <a:endParaRPr lang="en-GB"/>
          </a:p>
        </p:txBody>
      </p:sp>
      <p:graphicFrame>
        <p:nvGraphicFramePr>
          <p:cNvPr id="28" name="Content Placeholder 27">
            <a:extLst>
              <a:ext uri="{FF2B5EF4-FFF2-40B4-BE49-F238E27FC236}">
                <a16:creationId xmlns:a16="http://schemas.microsoft.com/office/drawing/2014/main" id="{BC727E2A-415C-0B64-203D-AD8B418AD58A}"/>
              </a:ext>
            </a:extLst>
          </p:cNvPr>
          <p:cNvGraphicFramePr>
            <a:graphicFrameLocks noGrp="1"/>
          </p:cNvGraphicFramePr>
          <p:nvPr>
            <p:ph sz="quarter" idx="14"/>
            <p:extLst>
              <p:ext uri="{D42A27DB-BD31-4B8C-83A1-F6EECF244321}">
                <p14:modId xmlns:p14="http://schemas.microsoft.com/office/powerpoint/2010/main" val="3036922492"/>
              </p:ext>
            </p:extLst>
          </p:nvPr>
        </p:nvGraphicFramePr>
        <p:xfrm>
          <a:off x="457200" y="1595438"/>
          <a:ext cx="7083424" cy="3907476"/>
        </p:xfrm>
        <a:graphic>
          <a:graphicData uri="http://schemas.openxmlformats.org/drawingml/2006/table">
            <a:tbl>
              <a:tblPr firstRow="1" bandRow="1">
                <a:tableStyleId>{5C22544A-7EE6-4342-B048-85BDC9FD1C3A}</a:tableStyleId>
              </a:tblPr>
              <a:tblGrid>
                <a:gridCol w="1770856">
                  <a:extLst>
                    <a:ext uri="{9D8B030D-6E8A-4147-A177-3AD203B41FA5}">
                      <a16:colId xmlns:a16="http://schemas.microsoft.com/office/drawing/2014/main" val="1722133048"/>
                    </a:ext>
                  </a:extLst>
                </a:gridCol>
                <a:gridCol w="1770856">
                  <a:extLst>
                    <a:ext uri="{9D8B030D-6E8A-4147-A177-3AD203B41FA5}">
                      <a16:colId xmlns:a16="http://schemas.microsoft.com/office/drawing/2014/main" val="4012077935"/>
                    </a:ext>
                  </a:extLst>
                </a:gridCol>
                <a:gridCol w="1770856">
                  <a:extLst>
                    <a:ext uri="{9D8B030D-6E8A-4147-A177-3AD203B41FA5}">
                      <a16:colId xmlns:a16="http://schemas.microsoft.com/office/drawing/2014/main" val="2172145311"/>
                    </a:ext>
                  </a:extLst>
                </a:gridCol>
                <a:gridCol w="1770856">
                  <a:extLst>
                    <a:ext uri="{9D8B030D-6E8A-4147-A177-3AD203B41FA5}">
                      <a16:colId xmlns:a16="http://schemas.microsoft.com/office/drawing/2014/main" val="3098167339"/>
                    </a:ext>
                  </a:extLst>
                </a:gridCol>
              </a:tblGrid>
              <a:tr h="629801">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460406246"/>
                  </a:ext>
                </a:extLst>
              </a:tr>
              <a:tr h="1087054">
                <a:tc>
                  <a:txBody>
                    <a:bodyPr/>
                    <a:lstStyle/>
                    <a:p>
                      <a:r>
                        <a:rPr lang="en-GB" dirty="0"/>
                        <a:t>Assessment One</a:t>
                      </a:r>
                    </a:p>
                  </a:txBody>
                  <a:tcPr/>
                </a:tc>
                <a:tc>
                  <a:txBody>
                    <a:bodyPr/>
                    <a:lstStyle/>
                    <a:p>
                      <a:pPr algn="just">
                        <a:lnSpc>
                          <a:spcPct val="115000"/>
                        </a:lnSpc>
                        <a:spcAft>
                          <a:spcPts val="1000"/>
                        </a:spcAft>
                        <a:buNone/>
                        <a:tabLst>
                          <a:tab pos="457200" algn="l"/>
                          <a:tab pos="914400" algn="l"/>
                        </a:tabLst>
                      </a:pPr>
                      <a:r>
                        <a:rPr lang="en-GB" sz="1600" dirty="0">
                          <a:effectLst/>
                          <a:latin typeface="Arial" panose="020B0604020202020204" pitchFamily="34" charset="0"/>
                          <a:ea typeface="Calibri" panose="020F0502020204030204" pitchFamily="34" charset="0"/>
                          <a:cs typeface="Times New Roman" panose="02020603050405020304" pitchFamily="18" charset="0"/>
                        </a:rPr>
                        <a:t>Practical skills assessment 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buNone/>
                        <a:tabLst>
                          <a:tab pos="457200" algn="l"/>
                          <a:tab pos="914400" algn="l"/>
                        </a:tabLst>
                      </a:pPr>
                      <a:r>
                        <a:rPr lang="en-GB" sz="1600">
                          <a:effectLst/>
                          <a:latin typeface="Arial" panose="020B0604020202020204" pitchFamily="34" charset="0"/>
                          <a:ea typeface="Calibri" panose="020F0502020204030204" pitchFamily="34" charset="0"/>
                          <a:cs typeface="Times New Roman" panose="02020603050405020304" pitchFamily="18" charset="0"/>
                        </a:rPr>
                        <a:t>10 mins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buNone/>
                        <a:tabLst>
                          <a:tab pos="457200" algn="l"/>
                          <a:tab pos="914400" algn="l"/>
                        </a:tabLst>
                      </a:pPr>
                      <a:r>
                        <a:rPr lang="en-GB" sz="1600" dirty="0">
                          <a:effectLst/>
                          <a:latin typeface="Arial" panose="020B0604020202020204" pitchFamily="34" charset="0"/>
                          <a:ea typeface="Calibri" panose="020F0502020204030204" pitchFamily="34" charset="0"/>
                          <a:cs typeface="Times New Roman" panose="02020603050405020304" pitchFamily="18" charset="0"/>
                        </a:rPr>
                        <a:t>20%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9709059"/>
                  </a:ext>
                </a:extLst>
              </a:tr>
              <a:tr h="1087054">
                <a:tc>
                  <a:txBody>
                    <a:bodyPr/>
                    <a:lstStyle/>
                    <a:p>
                      <a:r>
                        <a:rPr lang="en-GB" dirty="0"/>
                        <a:t>Assessment Two</a:t>
                      </a:r>
                    </a:p>
                  </a:txBody>
                  <a:tcPr/>
                </a:tc>
                <a:tc>
                  <a:txBody>
                    <a:bodyPr/>
                    <a:lstStyle/>
                    <a:p>
                      <a:pPr algn="just">
                        <a:lnSpc>
                          <a:spcPct val="115000"/>
                        </a:lnSpc>
                        <a:spcAft>
                          <a:spcPts val="1000"/>
                        </a:spcAft>
                        <a:buNone/>
                        <a:tabLst>
                          <a:tab pos="457200" algn="l"/>
                          <a:tab pos="914400" algn="l"/>
                        </a:tabLst>
                      </a:pPr>
                      <a:r>
                        <a:rPr lang="en-GB" sz="1600">
                          <a:effectLst/>
                          <a:latin typeface="Arial" panose="020B0604020202020204" pitchFamily="34" charset="0"/>
                          <a:ea typeface="Calibri" panose="020F0502020204030204" pitchFamily="34" charset="0"/>
                          <a:cs typeface="Times New Roman" panose="02020603050405020304" pitchFamily="18" charset="0"/>
                        </a:rPr>
                        <a:t>Practical skills assessment 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buNone/>
                        <a:tabLst>
                          <a:tab pos="457200" algn="l"/>
                          <a:tab pos="914400" algn="l"/>
                        </a:tabLst>
                      </a:pPr>
                      <a:r>
                        <a:rPr lang="en-GB" sz="1600">
                          <a:effectLst/>
                          <a:latin typeface="Arial" panose="020B0604020202020204" pitchFamily="34" charset="0"/>
                          <a:ea typeface="Calibri" panose="020F0502020204030204" pitchFamily="34" charset="0"/>
                          <a:cs typeface="Times New Roman" panose="02020603050405020304" pitchFamily="18" charset="0"/>
                        </a:rPr>
                        <a:t>20 mins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buNone/>
                        <a:tabLst>
                          <a:tab pos="457200" algn="l"/>
                          <a:tab pos="914400" algn="l"/>
                        </a:tabLst>
                      </a:pPr>
                      <a:r>
                        <a:rPr lang="en-GB" sz="1600" dirty="0">
                          <a:effectLst/>
                          <a:latin typeface="Arial" panose="020B0604020202020204" pitchFamily="34" charset="0"/>
                          <a:ea typeface="Calibri" panose="020F0502020204030204" pitchFamily="34" charset="0"/>
                          <a:cs typeface="Times New Roman" panose="02020603050405020304" pitchFamily="18" charset="0"/>
                        </a:rPr>
                        <a:t>40%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6334153"/>
                  </a:ext>
                </a:extLst>
              </a:tr>
              <a:tr h="1087054">
                <a:tc>
                  <a:txBody>
                    <a:bodyPr/>
                    <a:lstStyle/>
                    <a:p>
                      <a:r>
                        <a:rPr lang="en-GB" dirty="0"/>
                        <a:t>Assessment Three </a:t>
                      </a:r>
                    </a:p>
                  </a:txBody>
                  <a:tcPr/>
                </a:tc>
                <a:tc>
                  <a:txBody>
                    <a:bodyPr/>
                    <a:lstStyle/>
                    <a:p>
                      <a:pPr algn="just">
                        <a:lnSpc>
                          <a:spcPct val="115000"/>
                        </a:lnSpc>
                        <a:spcAft>
                          <a:spcPts val="1000"/>
                        </a:spcAft>
                        <a:buNone/>
                        <a:tabLst>
                          <a:tab pos="457200" algn="l"/>
                          <a:tab pos="914400" algn="l"/>
                        </a:tabLst>
                      </a:pPr>
                      <a:r>
                        <a:rPr lang="en-GB" sz="1600" dirty="0">
                          <a:effectLst/>
                          <a:latin typeface="Arial" panose="020B0604020202020204" pitchFamily="34" charset="0"/>
                          <a:ea typeface="Calibri" panose="020F0502020204030204" pitchFamily="34" charset="0"/>
                          <a:cs typeface="Times New Roman" panose="02020603050405020304" pitchFamily="18" charset="0"/>
                        </a:rPr>
                        <a:t>Written Assignment (PDP and reflective piece)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buNone/>
                        <a:tabLst>
                          <a:tab pos="457200" algn="l"/>
                          <a:tab pos="914400" algn="l"/>
                        </a:tabLst>
                      </a:pPr>
                      <a:r>
                        <a:rPr lang="en-GB" sz="1600">
                          <a:effectLst/>
                          <a:latin typeface="Arial" panose="020B0604020202020204" pitchFamily="34" charset="0"/>
                          <a:ea typeface="Calibri" panose="020F0502020204030204" pitchFamily="34" charset="0"/>
                          <a:cs typeface="Times New Roman" panose="02020603050405020304" pitchFamily="18" charset="0"/>
                        </a:rPr>
                        <a:t>3,000 words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buNone/>
                        <a:tabLst>
                          <a:tab pos="457200" algn="l"/>
                          <a:tab pos="914400" algn="l"/>
                        </a:tabLst>
                      </a:pPr>
                      <a:r>
                        <a:rPr lang="en-GB" sz="1600" dirty="0">
                          <a:effectLst/>
                          <a:latin typeface="Arial" panose="020B0604020202020204" pitchFamily="34" charset="0"/>
                          <a:ea typeface="Calibri" panose="020F0502020204030204" pitchFamily="34" charset="0"/>
                          <a:cs typeface="Times New Roman" panose="02020603050405020304" pitchFamily="18" charset="0"/>
                        </a:rPr>
                        <a:t>40%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1980138"/>
                  </a:ext>
                </a:extLst>
              </a:tr>
            </a:tbl>
          </a:graphicData>
        </a:graphic>
      </p:graphicFrame>
    </p:spTree>
    <p:extLst>
      <p:ext uri="{BB962C8B-B14F-4D97-AF65-F5344CB8AC3E}">
        <p14:creationId xmlns:p14="http://schemas.microsoft.com/office/powerpoint/2010/main" val="2749246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CD81F-5A49-288E-A80A-FA9B2A010835}"/>
              </a:ext>
            </a:extLst>
          </p:cNvPr>
          <p:cNvSpPr>
            <a:spLocks noGrp="1"/>
          </p:cNvSpPr>
          <p:nvPr>
            <p:ph type="ctrTitle"/>
          </p:nvPr>
        </p:nvSpPr>
        <p:spPr>
          <a:xfrm>
            <a:off x="457197" y="3507830"/>
            <a:ext cx="7772400" cy="2944368"/>
          </a:xfrm>
        </p:spPr>
        <p:txBody>
          <a:bodyPr anchor="b">
            <a:normAutofit/>
          </a:bodyPr>
          <a:lstStyle/>
          <a:p>
            <a:r>
              <a:rPr lang="en-US"/>
              <a:t>Closing and Reflection</a:t>
            </a:r>
          </a:p>
        </p:txBody>
      </p:sp>
    </p:spTree>
    <p:extLst>
      <p:ext uri="{BB962C8B-B14F-4D97-AF65-F5344CB8AC3E}">
        <p14:creationId xmlns:p14="http://schemas.microsoft.com/office/powerpoint/2010/main" val="41825118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2C7A-46D6-CBA0-4427-9CCDE5EE1023}"/>
              </a:ext>
            </a:extLst>
          </p:cNvPr>
          <p:cNvSpPr>
            <a:spLocks noGrp="1"/>
          </p:cNvSpPr>
          <p:nvPr>
            <p:ph type="title"/>
          </p:nvPr>
        </p:nvSpPr>
        <p:spPr>
          <a:xfrm>
            <a:off x="533400" y="-685800"/>
            <a:ext cx="4596493" cy="1843237"/>
          </a:xfrm>
        </p:spPr>
        <p:txBody>
          <a:bodyPr anchor="b">
            <a:normAutofit/>
          </a:bodyPr>
          <a:lstStyle/>
          <a:p>
            <a:r>
              <a:rPr lang="en-US" dirty="0"/>
              <a:t>Summary and Next Steps</a:t>
            </a:r>
          </a:p>
        </p:txBody>
      </p:sp>
      <p:sp>
        <p:nvSpPr>
          <p:cNvPr id="3" name="Content Placeholder 2">
            <a:extLst>
              <a:ext uri="{FF2B5EF4-FFF2-40B4-BE49-F238E27FC236}">
                <a16:creationId xmlns:a16="http://schemas.microsoft.com/office/drawing/2014/main" id="{2E53105C-37CD-F6AB-84E6-95DD4B1461D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81000" y="1371600"/>
            <a:ext cx="4596493" cy="3841194"/>
          </a:xfrm>
        </p:spPr>
        <p:txBody>
          <a:bodyPr>
            <a:noAutofit/>
          </a:bodyPr>
          <a:lstStyle/>
          <a:p>
            <a:pPr marL="0" indent="0">
              <a:lnSpc>
                <a:spcPct val="110000"/>
              </a:lnSpc>
              <a:spcBef>
                <a:spcPts val="2500"/>
              </a:spcBef>
              <a:buFont typeface="Arial" panose="020B0604020202020204" pitchFamily="34" charset="0"/>
              <a:buNone/>
            </a:pPr>
            <a:r>
              <a:rPr lang="en-GB" sz="1600" b="1" dirty="0"/>
              <a:t>Key Takeaways Summary</a:t>
            </a:r>
          </a:p>
          <a:p>
            <a:pPr marL="0" lvl="1" indent="0">
              <a:lnSpc>
                <a:spcPct val="110000"/>
              </a:lnSpc>
              <a:buFont typeface="Arial" panose="020B0604020202020204" pitchFamily="34" charset="0"/>
              <a:buNone/>
            </a:pPr>
            <a:r>
              <a:rPr lang="en-GB" sz="1600" dirty="0"/>
              <a:t>The session highlights mentoring, support, leadership, and ethics as crucial skills in applied psychology.</a:t>
            </a:r>
          </a:p>
          <a:p>
            <a:pPr marL="0" indent="0">
              <a:lnSpc>
                <a:spcPct val="110000"/>
              </a:lnSpc>
              <a:spcBef>
                <a:spcPts val="2500"/>
              </a:spcBef>
              <a:buFont typeface="Arial" panose="020B0604020202020204" pitchFamily="34" charset="0"/>
              <a:buNone/>
            </a:pPr>
            <a:r>
              <a:rPr lang="en-GB" sz="1600" b="1" dirty="0"/>
              <a:t>Personal Development Planning</a:t>
            </a:r>
          </a:p>
          <a:p>
            <a:pPr marL="0" lvl="1" indent="0">
              <a:lnSpc>
                <a:spcPct val="110000"/>
              </a:lnSpc>
              <a:buFont typeface="Arial" panose="020B0604020202020204" pitchFamily="34" charset="0"/>
              <a:buNone/>
            </a:pPr>
            <a:r>
              <a:rPr lang="en-GB" sz="1600" dirty="0"/>
              <a:t>You are encouraged to draft an ongoing Personal Development Plan focusing on skill improvement and reflection</a:t>
            </a:r>
          </a:p>
          <a:p>
            <a:pPr marL="0" indent="0">
              <a:lnSpc>
                <a:spcPct val="110000"/>
              </a:lnSpc>
              <a:spcBef>
                <a:spcPts val="2500"/>
              </a:spcBef>
              <a:buFont typeface="Arial" panose="020B0604020202020204" pitchFamily="34" charset="0"/>
              <a:buNone/>
            </a:pPr>
            <a:r>
              <a:rPr lang="en-GB" sz="1600" b="1" dirty="0"/>
              <a:t>Continuous Learning and Growth</a:t>
            </a:r>
          </a:p>
          <a:p>
            <a:pPr marL="0" lvl="1" indent="0">
              <a:lnSpc>
                <a:spcPct val="110000"/>
              </a:lnSpc>
              <a:buFont typeface="Arial" panose="020B0604020202020204" pitchFamily="34" charset="0"/>
              <a:buNone/>
            </a:pPr>
            <a:r>
              <a:rPr lang="en-GB" sz="1600" dirty="0"/>
              <a:t>The module reinforces the importance of continuous learning and professional growth as essential for success in this module. Engagement with readings and theory is key to this!</a:t>
            </a:r>
          </a:p>
        </p:txBody>
      </p:sp>
      <p:pic>
        <p:nvPicPr>
          <p:cNvPr id="5" name="Video 4" descr="People Discussing">
            <a:extLst>
              <a:ext uri="{FF2B5EF4-FFF2-40B4-BE49-F238E27FC236}">
                <a16:creationId xmlns:a16="http://schemas.microsoft.com/office/drawing/2014/main" id="{F9B1FA3A-AC0A-CE3B-A858-0F6850621A5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14549" r="31771" b="-1"/>
          <a:stretch>
            <a:fillRect/>
          </a:stretch>
        </p:blipFill>
        <p:spPr>
          <a:xfrm>
            <a:off x="5666014" y="10"/>
            <a:ext cx="6525986" cy="6857990"/>
          </a:xfrm>
          <a:prstGeom prst="rect">
            <a:avLst/>
          </a:prstGeom>
          <a:noFill/>
        </p:spPr>
      </p:pic>
    </p:spTree>
    <p:extLst>
      <p:ext uri="{BB962C8B-B14F-4D97-AF65-F5344CB8AC3E}">
        <p14:creationId xmlns:p14="http://schemas.microsoft.com/office/powerpoint/2010/main" val="214501210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par>
                                <p:cTn id="7" presetID="10" presetClass="entr" presetSubtype="0" fill="hold" grpId="0" nodeType="withEffect">
                                  <p:stCondLst>
                                    <p:cond delay="250"/>
                                  </p:stCondLst>
                                  <p:iterate>
                                    <p:tmPct val="10000"/>
                                  </p:iterate>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5"/>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5"/>
                                        </p:tgtEl>
                                      </p:cBhvr>
                                    </p:cmd>
                                  </p:childTnLst>
                                </p:cTn>
                              </p:par>
                            </p:childTnLst>
                          </p:cTn>
                        </p:par>
                      </p:childTnLst>
                    </p:cTn>
                  </p:par>
                </p:childTnLst>
              </p:cTn>
              <p:nextCondLst>
                <p:cond evt="onClick" delay="0">
                  <p:tgtEl>
                    <p:spTgt spid="5"/>
                  </p:tgtEl>
                </p:cond>
              </p:nextCondLst>
            </p:seq>
            <p:video>
              <p:cMediaNode mute="1">
                <p:cTn id="15" repeatCount="indefinite" fill="hold" display="0">
                  <p:stCondLst>
                    <p:cond delay="indefinite"/>
                  </p:stCondLst>
                </p:cTn>
                <p:tgtEl>
                  <p:spTgt spid="5"/>
                </p:tgtEl>
              </p:cMediaNode>
            </p:video>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AD3B5-EFF0-1D87-27D2-3DFA298F5074}"/>
              </a:ext>
            </a:extLst>
          </p:cNvPr>
          <p:cNvSpPr>
            <a:spLocks noGrp="1"/>
          </p:cNvSpPr>
          <p:nvPr>
            <p:ph type="title"/>
          </p:nvPr>
        </p:nvSpPr>
        <p:spPr>
          <a:xfrm>
            <a:off x="457200" y="457199"/>
            <a:ext cx="4596493" cy="990601"/>
          </a:xfrm>
        </p:spPr>
        <p:txBody>
          <a:bodyPr/>
          <a:lstStyle/>
          <a:p>
            <a:r>
              <a:rPr lang="en-GB" dirty="0"/>
              <a:t>Preparation for next week: </a:t>
            </a:r>
          </a:p>
        </p:txBody>
      </p:sp>
      <p:sp>
        <p:nvSpPr>
          <p:cNvPr id="3" name="Content Placeholder 2">
            <a:extLst>
              <a:ext uri="{FF2B5EF4-FFF2-40B4-BE49-F238E27FC236}">
                <a16:creationId xmlns:a16="http://schemas.microsoft.com/office/drawing/2014/main" id="{C72C665E-633D-78A1-D56D-3ED5C68CF425}"/>
              </a:ext>
            </a:extLst>
          </p:cNvPr>
          <p:cNvSpPr>
            <a:spLocks noGrp="1"/>
          </p:cNvSpPr>
          <p:nvPr>
            <p:ph sz="quarter" idx="14"/>
          </p:nvPr>
        </p:nvSpPr>
        <p:spPr>
          <a:xfrm>
            <a:off x="443495" y="1905000"/>
            <a:ext cx="4596493" cy="4251324"/>
          </a:xfrm>
        </p:spPr>
        <p:txBody>
          <a:bodyPr>
            <a:normAutofit/>
          </a:bodyPr>
          <a:lstStyle/>
          <a:p>
            <a:r>
              <a:rPr lang="en-GB" sz="1800" dirty="0"/>
              <a:t> Explore the SOLER model of active listening:</a:t>
            </a:r>
          </a:p>
          <a:p>
            <a:endParaRPr lang="en-GB" sz="1800" dirty="0"/>
          </a:p>
          <a:p>
            <a:r>
              <a:rPr lang="en-GB" sz="1800" dirty="0">
                <a:hlinkClick r:id="rId2"/>
              </a:rPr>
              <a:t>Mastering Active Listening in Counselling: Gerard Egan’s SOLER Model • Counselling Tutor</a:t>
            </a:r>
            <a:endParaRPr lang="en-GB" sz="1800" dirty="0"/>
          </a:p>
          <a:p>
            <a:endParaRPr lang="en-GB" sz="1800" dirty="0"/>
          </a:p>
          <a:p>
            <a:r>
              <a:rPr lang="en-GB" sz="1800" dirty="0"/>
              <a:t>Explore the concept of “embedded counselling skills” and how this may relate to your current or future career goals.</a:t>
            </a:r>
          </a:p>
        </p:txBody>
      </p:sp>
      <p:sp>
        <p:nvSpPr>
          <p:cNvPr id="4" name="Picture Placeholder 3">
            <a:extLst>
              <a:ext uri="{FF2B5EF4-FFF2-40B4-BE49-F238E27FC236}">
                <a16:creationId xmlns:a16="http://schemas.microsoft.com/office/drawing/2014/main" id="{1BFFA65D-AC3C-3664-57E1-651757F0A917}"/>
              </a:ext>
            </a:extLst>
          </p:cNvPr>
          <p:cNvSpPr>
            <a:spLocks noGrp="1"/>
          </p:cNvSpPr>
          <p:nvPr>
            <p:ph type="pic" sz="quarter" idx="13"/>
          </p:nvPr>
        </p:nvSpPr>
        <p:spPr/>
        <p:txBody>
          <a:bodyPr/>
          <a:lstStyle/>
          <a:p>
            <a:endParaRPr lang="en-GB"/>
          </a:p>
        </p:txBody>
      </p:sp>
    </p:spTree>
    <p:extLst>
      <p:ext uri="{BB962C8B-B14F-4D97-AF65-F5344CB8AC3E}">
        <p14:creationId xmlns:p14="http://schemas.microsoft.com/office/powerpoint/2010/main" val="1310747190"/>
      </p:ext>
    </p:extLst>
  </p:cSld>
  <p:clrMapOvr>
    <a:masterClrMapping/>
  </p:clrMapOvr>
</p:sld>
</file>

<file path=ppt/theme/theme1.xml><?xml version="1.0" encoding="utf-8"?>
<a:theme xmlns:a="http://schemas.openxmlformats.org/drawingml/2006/main" name="Bevel">
  <a:themeElements>
    <a:clrScheme name="Bevel">
      <a:dk1>
        <a:srgbClr val="090909"/>
      </a:dk1>
      <a:lt1>
        <a:sysClr val="window" lastClr="FFFFFF"/>
      </a:lt1>
      <a:dk2>
        <a:srgbClr val="1D1D1D"/>
      </a:dk2>
      <a:lt2>
        <a:srgbClr val="F1F2F3"/>
      </a:lt2>
      <a:accent1>
        <a:srgbClr val="2A38D5"/>
      </a:accent1>
      <a:accent2>
        <a:srgbClr val="F15928"/>
      </a:accent2>
      <a:accent3>
        <a:srgbClr val="00B4E6"/>
      </a:accent3>
      <a:accent4>
        <a:srgbClr val="0372FF"/>
      </a:accent4>
      <a:accent5>
        <a:srgbClr val="9196F3"/>
      </a:accent5>
      <a:accent6>
        <a:srgbClr val="90A0AD"/>
      </a:accent6>
      <a:hlink>
        <a:srgbClr val="F15928"/>
      </a:hlink>
      <a:folHlink>
        <a:srgbClr val="00B4E6"/>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 id="{100FCF00-15B7-4133-8EAA-9E95FFA55C03}" vid="{3D76F99D-2F24-4330-96C8-43722B6761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49EA57-08A7-43CA-A845-5F6B04788291}">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6138AE6-00E4-459C-8B3A-08927B7E54F0}">
  <ds:schemaRefs>
    <ds:schemaRef ds:uri="http://schemas.microsoft.com/sharepoint/v3/contenttype/forms"/>
  </ds:schemaRefs>
</ds:datastoreItem>
</file>

<file path=customXml/itemProps3.xml><?xml version="1.0" encoding="utf-8"?>
<ds:datastoreItem xmlns:ds="http://schemas.openxmlformats.org/officeDocument/2006/customXml" ds:itemID="{8C4D25C3-873C-4C53-9166-E36A3E5D9C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Bevel</Template>
  <TotalTime>1056</TotalTime>
  <Words>2163</Words>
  <Application>Microsoft Office PowerPoint</Application>
  <PresentationFormat>Widescreen</PresentationFormat>
  <Paragraphs>121</Paragraphs>
  <Slides>15</Slides>
  <Notes>13</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Bierstadt</vt:lpstr>
      <vt:lpstr>Calibri</vt:lpstr>
      <vt:lpstr>Wingdings</vt:lpstr>
      <vt:lpstr>Bevel</vt:lpstr>
      <vt:lpstr>ECAS7012 Introductory Lecture: Mentoring, Supporting, and Leadership Skills</vt:lpstr>
      <vt:lpstr>Welcome and Objectives</vt:lpstr>
      <vt:lpstr>Scope and relevance of skills developed through this module</vt:lpstr>
      <vt:lpstr>Core Topics and Theoretical Foundations</vt:lpstr>
      <vt:lpstr>Key Skills and Models  Relational Skills Model (Midwinter &amp; Dickson, 2012)  Person-centred model (Rogers, 1957)  Three-stage skills model (Egan, 2002) inc. SOLER skills  Motivational Interviewing (Miller &amp; Rollnick, 2013)  PERMA model (Seligman, 2002)     </vt:lpstr>
      <vt:lpstr>Ethics, Boundaries, and Professional Standards</vt:lpstr>
      <vt:lpstr>Safeguarding and Ethical Practice</vt:lpstr>
      <vt:lpstr>Self-Assessment and Development Tools</vt:lpstr>
      <vt:lpstr>Reflective Practice and Growth</vt:lpstr>
      <vt:lpstr>Gibbs Reflective Framework </vt:lpstr>
      <vt:lpstr>Interactive Discussion</vt:lpstr>
      <vt:lpstr>Module Assessment </vt:lpstr>
      <vt:lpstr>Closing and Reflection</vt:lpstr>
      <vt:lpstr>Summary and Next Steps</vt:lpstr>
      <vt:lpstr>Preparation for 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Ceri Phelps</cp:lastModifiedBy>
  <cp:revision>3</cp:revision>
  <dcterms:created xsi:type="dcterms:W3CDTF">2025-08-21T02:25:28Z</dcterms:created>
  <dcterms:modified xsi:type="dcterms:W3CDTF">2026-01-02T20:05:44Z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