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8" r:id="rId3"/>
    <p:sldId id="257" r:id="rId4"/>
    <p:sldId id="259" r:id="rId5"/>
    <p:sldId id="260" r:id="rId6"/>
    <p:sldId id="262" r:id="rId7"/>
    <p:sldId id="261" r:id="rId8"/>
    <p:sldId id="263" r:id="rId9"/>
    <p:sldId id="264" r:id="rId10"/>
    <p:sldId id="266" r:id="rId11"/>
    <p:sldId id="265" r:id="rId12"/>
    <p:sldId id="270" r:id="rId13"/>
    <p:sldId id="271" r:id="rId14"/>
    <p:sldId id="269" r:id="rId15"/>
    <p:sldId id="272" r:id="rId16"/>
    <p:sldId id="273" r:id="rId17"/>
    <p:sldId id="274" r:id="rId18"/>
    <p:sldId id="275" r:id="rId19"/>
    <p:sldId id="278" r:id="rId20"/>
    <p:sldId id="276" r:id="rId21"/>
    <p:sldId id="277" r:id="rId22"/>
    <p:sldId id="279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676" autoAdjust="0"/>
    <p:restoredTop sz="94660"/>
  </p:normalViewPr>
  <p:slideViewPr>
    <p:cSldViewPr snapToGrid="0">
      <p:cViewPr varScale="1">
        <p:scale>
          <a:sx n="85" d="100"/>
          <a:sy n="85" d="100"/>
        </p:scale>
        <p:origin x="23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13AE5-4608-4750-83B7-659F78AA6FD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FC09-8188-4EF3-BB35-603C1ACA7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1628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13AE5-4608-4750-83B7-659F78AA6FD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FC09-8188-4EF3-BB35-603C1ACA7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5823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13AE5-4608-4750-83B7-659F78AA6FD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FC09-8188-4EF3-BB35-603C1ACA7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2589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13AE5-4608-4750-83B7-659F78AA6FD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FC09-8188-4EF3-BB35-603C1ACA7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6138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13AE5-4608-4750-83B7-659F78AA6FD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FC09-8188-4EF3-BB35-603C1ACA7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146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13AE5-4608-4750-83B7-659F78AA6FD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FC09-8188-4EF3-BB35-603C1ACA7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587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13AE5-4608-4750-83B7-659F78AA6FD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FC09-8188-4EF3-BB35-603C1ACA7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375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13AE5-4608-4750-83B7-659F78AA6FD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FC09-8188-4EF3-BB35-603C1ACA7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485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13AE5-4608-4750-83B7-659F78AA6FD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FC09-8188-4EF3-BB35-603C1ACA7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4714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13AE5-4608-4750-83B7-659F78AA6FD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FC09-8188-4EF3-BB35-603C1ACA7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4869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13AE5-4608-4750-83B7-659F78AA6FD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FC09-8188-4EF3-BB35-603C1ACA7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5863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13AE5-4608-4750-83B7-659F78AA6FD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FC09-8188-4EF3-BB35-603C1ACA73F0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8819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13AE5-4608-4750-83B7-659F78AA6FD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FC09-8188-4EF3-BB35-603C1ACA7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2640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13AE5-4608-4750-83B7-659F78AA6FD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FC09-8188-4EF3-BB35-603C1ACA7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0703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13AE5-4608-4750-83B7-659F78AA6FD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FC09-8188-4EF3-BB35-603C1ACA7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3485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13AE5-4608-4750-83B7-659F78AA6FD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FC09-8188-4EF3-BB35-603C1ACA7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9336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13AE5-4608-4750-83B7-659F78AA6FD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FC09-8188-4EF3-BB35-603C1ACA7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5216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0413AE5-4608-4750-83B7-659F78AA6FD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CDFC09-8188-4EF3-BB35-603C1ACA73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7641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28D876C-4C26-4110-AC17-2AC1F8D5B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1468" y="970844"/>
            <a:ext cx="5312832" cy="33528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800" dirty="0">
                <a:solidFill>
                  <a:schemeClr val="tx1"/>
                </a:solidFill>
              </a:rPr>
              <a:t>By Donna James - 1804666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1AE82F-EBFE-4589-85D3-E062505F6DE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" r="2180" b="1"/>
          <a:stretch/>
        </p:blipFill>
        <p:spPr>
          <a:xfrm>
            <a:off x="607848" y="609601"/>
            <a:ext cx="5486561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170321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0FDA76D-A3AB-46C5-9E89-A08EA84D8B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7388" y="42862"/>
            <a:ext cx="8486775" cy="6772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2492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1B50E9F-6D6C-45FC-BF72-3F8393AFDA4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056" r="-1" b="2880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6856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EFA53AF-32C0-4C54-B28C-969132DBA01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558" b="2119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71419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C709E5A2-C4BB-4FD3-8D0B-DA3C099F425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14" b="953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8925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book, invertebrate, animal&#10;&#10;Description automatically generated">
            <a:extLst>
              <a:ext uri="{FF2B5EF4-FFF2-40B4-BE49-F238E27FC236}">
                <a16:creationId xmlns:a16="http://schemas.microsoft.com/office/drawing/2014/main" id="{2F5ABBF8-CF8C-4C87-AA06-2AF7853B05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4711" y="722488"/>
            <a:ext cx="10272890" cy="5655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9871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F3D2129-1353-43D5-9060-6418B53B766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465" r="1" b="1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98163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4DA752E6-3DD2-41B8-BDBA-9C5A31DEA76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9180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1386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A1443F35-F86E-4E59-A082-7665839479C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703" r="1" b="30211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D45560C-1280-490A-8E6E-102DA67AEA25}"/>
              </a:ext>
            </a:extLst>
          </p:cNvPr>
          <p:cNvSpPr/>
          <p:nvPr/>
        </p:nvSpPr>
        <p:spPr>
          <a:xfrm>
            <a:off x="1727200" y="4892511"/>
            <a:ext cx="510233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(Jung, 1959)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4202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8CD94982-8663-47D0-91AF-44A78A8889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9950" y="742950"/>
            <a:ext cx="5372100" cy="53721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52EE9B5E-A6A5-4582-95A3-E5695F5235B2}"/>
              </a:ext>
            </a:extLst>
          </p:cNvPr>
          <p:cNvSpPr/>
          <p:nvPr/>
        </p:nvSpPr>
        <p:spPr>
          <a:xfrm>
            <a:off x="699911" y="3244334"/>
            <a:ext cx="19755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(Jung, 1959)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07833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person&#10;&#10;Description automatically generated">
            <a:extLst>
              <a:ext uri="{FF2B5EF4-FFF2-40B4-BE49-F238E27FC236}">
                <a16:creationId xmlns:a16="http://schemas.microsoft.com/office/drawing/2014/main" id="{B8C648C4-650E-413B-91E3-10991B13BA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0467" y="643467"/>
            <a:ext cx="55710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18752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oiletry&#10;&#10;Description automatically generated">
            <a:extLst>
              <a:ext uri="{FF2B5EF4-FFF2-40B4-BE49-F238E27FC236}">
                <a16:creationId xmlns:a16="http://schemas.microsoft.com/office/drawing/2014/main" id="{99F9607D-792E-44AA-B9C4-9527642D4F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7431" y="643467"/>
            <a:ext cx="5557138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202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57A082D-B3C9-4122-9DC0-4C0EAB0FF790}"/>
              </a:ext>
            </a:extLst>
          </p:cNvPr>
          <p:cNvSpPr/>
          <p:nvPr/>
        </p:nvSpPr>
        <p:spPr>
          <a:xfrm>
            <a:off x="361244" y="0"/>
            <a:ext cx="11424356" cy="74020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800" dirty="0">
              <a:latin typeface="&amp;quot"/>
            </a:endParaRPr>
          </a:p>
          <a:p>
            <a:r>
              <a:rPr lang="en-GB" sz="800" b="1" dirty="0">
                <a:latin typeface="Times New Roman" panose="02020603050405020304" pitchFamily="18" charset="0"/>
              </a:rPr>
              <a:t>											</a:t>
            </a:r>
            <a:r>
              <a:rPr lang="en-GB" sz="900" b="1" dirty="0">
                <a:latin typeface="Times New Roman" panose="02020603050405020304" pitchFamily="18" charset="0"/>
              </a:rPr>
              <a:t>   I’ve been wounded by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These troubled times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I’ve been beat down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This </a:t>
            </a:r>
            <a:r>
              <a:rPr lang="en-GB" sz="900" b="1" dirty="0" err="1">
                <a:latin typeface="Times New Roman" panose="02020603050405020304" pitchFamily="18" charset="0"/>
              </a:rPr>
              <a:t>feelin</a:t>
            </a:r>
            <a:r>
              <a:rPr lang="en-GB" sz="900" b="1" dirty="0">
                <a:latin typeface="Times New Roman" panose="02020603050405020304" pitchFamily="18" charset="0"/>
              </a:rPr>
              <a:t>’ I hate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It suffocates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I’ve been wounded by . . .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 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[PRE-CHORUS]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When I feel like letting go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Something drives me on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When I feel like I’m </a:t>
            </a:r>
            <a:r>
              <a:rPr lang="en-GB" sz="900" b="1" dirty="0" err="1">
                <a:latin typeface="Times New Roman" panose="02020603050405020304" pitchFamily="18" charset="0"/>
              </a:rPr>
              <a:t>dyin</a:t>
            </a:r>
            <a:r>
              <a:rPr lang="en-GB" sz="900" b="1" dirty="0">
                <a:latin typeface="Times New Roman" panose="02020603050405020304" pitchFamily="18" charset="0"/>
              </a:rPr>
              <a:t>’ here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Like I’m </a:t>
            </a:r>
            <a:r>
              <a:rPr lang="en-GB" sz="900" b="1" dirty="0" err="1">
                <a:latin typeface="Times New Roman" panose="02020603050405020304" pitchFamily="18" charset="0"/>
              </a:rPr>
              <a:t>dyin</a:t>
            </a:r>
            <a:r>
              <a:rPr lang="en-GB" sz="900" b="1" dirty="0">
                <a:latin typeface="Times New Roman" panose="02020603050405020304" pitchFamily="18" charset="0"/>
              </a:rPr>
              <a:t>’ here</a:t>
            </a:r>
            <a:endParaRPr lang="en-GB" sz="900" b="1" dirty="0">
              <a:latin typeface="&amp;quot"/>
            </a:endParaRPr>
          </a:p>
          <a:p>
            <a:r>
              <a:rPr lang="en-GB" sz="900" b="1" dirty="0">
                <a:latin typeface="Times New Roman" panose="02020603050405020304" pitchFamily="18" charset="0"/>
              </a:rPr>
              <a:t> 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[CHORUS]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That voice inside says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Keep </a:t>
            </a:r>
            <a:r>
              <a:rPr lang="en-GB" sz="900" b="1" dirty="0" err="1">
                <a:latin typeface="Times New Roman" panose="02020603050405020304" pitchFamily="18" charset="0"/>
              </a:rPr>
              <a:t>believin</a:t>
            </a:r>
            <a:r>
              <a:rPr lang="en-GB" sz="900" b="1" dirty="0">
                <a:latin typeface="Times New Roman" panose="02020603050405020304" pitchFamily="18" charset="0"/>
              </a:rPr>
              <a:t>’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My inner child cries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We’ll start </a:t>
            </a:r>
            <a:r>
              <a:rPr lang="en-GB" sz="900" b="1" dirty="0" err="1">
                <a:latin typeface="Times New Roman" panose="02020603050405020304" pitchFamily="18" charset="0"/>
              </a:rPr>
              <a:t>healin</a:t>
            </a:r>
            <a:r>
              <a:rPr lang="en-GB" sz="900" b="1" dirty="0">
                <a:latin typeface="Times New Roman" panose="02020603050405020304" pitchFamily="18" charset="0"/>
              </a:rPr>
              <a:t>’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Hold your nerve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Hold your nerve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These hard times will pass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Just keep </a:t>
            </a:r>
            <a:r>
              <a:rPr lang="en-GB" sz="900" b="1" dirty="0" err="1">
                <a:latin typeface="Times New Roman" panose="02020603050405020304" pitchFamily="18" charset="0"/>
              </a:rPr>
              <a:t>breathin</a:t>
            </a:r>
            <a:r>
              <a:rPr lang="en-GB" sz="900" b="1" dirty="0">
                <a:latin typeface="Times New Roman" panose="02020603050405020304" pitchFamily="18" charset="0"/>
              </a:rPr>
              <a:t>’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Keep </a:t>
            </a:r>
            <a:r>
              <a:rPr lang="en-GB" sz="900" b="1" dirty="0" err="1">
                <a:latin typeface="Times New Roman" panose="02020603050405020304" pitchFamily="18" charset="0"/>
              </a:rPr>
              <a:t>breathin</a:t>
            </a:r>
            <a:r>
              <a:rPr lang="en-GB" sz="900" b="1" dirty="0">
                <a:latin typeface="Times New Roman" panose="02020603050405020304" pitchFamily="18" charset="0"/>
              </a:rPr>
              <a:t>’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Just keep </a:t>
            </a:r>
            <a:r>
              <a:rPr lang="en-GB" sz="900" b="1" dirty="0" err="1">
                <a:latin typeface="Times New Roman" panose="02020603050405020304" pitchFamily="18" charset="0"/>
              </a:rPr>
              <a:t>breathin</a:t>
            </a:r>
            <a:r>
              <a:rPr lang="en-GB" sz="900" b="1" dirty="0">
                <a:latin typeface="Times New Roman" panose="02020603050405020304" pitchFamily="18" charset="0"/>
              </a:rPr>
              <a:t>’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 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‘Though my energy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Is deserting me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I know I’m stronger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If I keep the faith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There’s always a way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‘Though my energy . . .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 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[REPEAT PRE-CHORUS]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 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[REPEAT CHORUS x2]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 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[LIFE? / DEATH? DELIRIUM INTERLUDE]</a:t>
            </a:r>
            <a:endParaRPr lang="en-GB" sz="900" b="1" dirty="0">
              <a:latin typeface="&amp;quot"/>
            </a:endParaRPr>
          </a:p>
          <a:p>
            <a:r>
              <a:rPr lang="en-GB" sz="900" b="1" dirty="0">
                <a:latin typeface="Times New Roman" panose="02020603050405020304" pitchFamily="18" charset="0"/>
              </a:rPr>
              <a:t> 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[BRIDGE]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I made it there . . .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(Victorious!)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(Glorious!)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etc.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 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[REPEAT CHORUS x2]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 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[CODA]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(These hard times will pass)</a:t>
            </a:r>
            <a:endParaRPr lang="en-GB" sz="900" b="1" dirty="0">
              <a:latin typeface="&amp;quot"/>
            </a:endParaRPr>
          </a:p>
          <a:p>
            <a:pPr algn="ctr"/>
            <a:r>
              <a:rPr lang="en-GB" sz="900" b="1" dirty="0">
                <a:latin typeface="Times New Roman" panose="02020603050405020304" pitchFamily="18" charset="0"/>
              </a:rPr>
              <a:t>Just keep </a:t>
            </a:r>
            <a:r>
              <a:rPr lang="en-GB" sz="900" b="1" dirty="0" err="1">
                <a:latin typeface="Times New Roman" panose="02020603050405020304" pitchFamily="18" charset="0"/>
              </a:rPr>
              <a:t>breathin</a:t>
            </a:r>
            <a:r>
              <a:rPr lang="en-GB" sz="900" b="1" dirty="0">
                <a:latin typeface="Times New Roman" panose="02020603050405020304" pitchFamily="18" charset="0"/>
              </a:rPr>
              <a:t>’ . </a:t>
            </a:r>
            <a:r>
              <a:rPr lang="en-GB" sz="900" b="1" dirty="0">
                <a:solidFill>
                  <a:srgbClr val="201F1E"/>
                </a:solidFill>
                <a:latin typeface="Times New Roman" panose="02020603050405020304" pitchFamily="18" charset="0"/>
              </a:rPr>
              <a:t>.</a:t>
            </a:r>
          </a:p>
          <a:p>
            <a:pPr algn="ctr"/>
            <a:r>
              <a:rPr lang="en-GB" sz="900" b="1" dirty="0">
                <a:solidFill>
                  <a:srgbClr val="201F1E"/>
                </a:solidFill>
                <a:latin typeface="Times New Roman" panose="02020603050405020304" pitchFamily="18" charset="0"/>
              </a:rPr>
              <a:t> </a:t>
            </a:r>
          </a:p>
          <a:p>
            <a:pPr algn="ctr"/>
            <a:endParaRPr lang="en-GB" sz="900" b="1" dirty="0">
              <a:solidFill>
                <a:srgbClr val="201F1E"/>
              </a:solidFill>
              <a:latin typeface="Times New Roman" panose="02020603050405020304" pitchFamily="18" charset="0"/>
            </a:endParaRPr>
          </a:p>
          <a:p>
            <a:pPr algn="ctr"/>
            <a:r>
              <a:rPr lang="en-GB" sz="800" b="1" dirty="0">
                <a:solidFill>
                  <a:srgbClr val="201F1E"/>
                </a:solidFill>
                <a:latin typeface="Times New Roman" panose="02020603050405020304" pitchFamily="18" charset="0"/>
              </a:rPr>
              <a:t> </a:t>
            </a:r>
            <a:r>
              <a:rPr lang="en-GB" sz="800" dirty="0">
                <a:solidFill>
                  <a:srgbClr val="201F1E"/>
                </a:solidFill>
                <a:latin typeface="Times New Roman" panose="02020603050405020304" pitchFamily="18" charset="0"/>
              </a:rPr>
              <a:t>.</a:t>
            </a:r>
            <a:endParaRPr lang="en-GB" sz="800" b="0" i="0" u="none" strike="noStrike" dirty="0">
              <a:solidFill>
                <a:srgbClr val="201F1E"/>
              </a:solidFill>
              <a:effectLst/>
              <a:latin typeface="&amp;quot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69E8C0D-4F1F-4220-ABAF-1C2CED127BC5}"/>
              </a:ext>
            </a:extLst>
          </p:cNvPr>
          <p:cNvSpPr/>
          <p:nvPr/>
        </p:nvSpPr>
        <p:spPr>
          <a:xfrm>
            <a:off x="5260622" y="90311"/>
            <a:ext cx="6931378" cy="11637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dirty="0"/>
              <a:t>‘’Keep </a:t>
            </a:r>
            <a:r>
              <a:rPr lang="en-GB" dirty="0" err="1"/>
              <a:t>Breathin</a:t>
            </a:r>
            <a:r>
              <a:rPr lang="en-GB" dirty="0"/>
              <a:t>’’’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dirty="0"/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dirty="0"/>
              <a:t>© Donna &amp; Stace James</a:t>
            </a:r>
          </a:p>
        </p:txBody>
      </p:sp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41D01684-065B-49D3-80E7-51E8FBCFD8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667000" cy="1484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2490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038241E-78A4-4BB0-8693-57A8C7B0A5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3155" y="643467"/>
            <a:ext cx="5734755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7371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wearing a hat&#10;&#10;Description automatically generated">
            <a:extLst>
              <a:ext uri="{FF2B5EF4-FFF2-40B4-BE49-F238E27FC236}">
                <a16:creationId xmlns:a16="http://schemas.microsoft.com/office/drawing/2014/main" id="{0F5439BF-0EA3-49E9-8B3C-36523D29E9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8797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26E32CE1-D113-412E-9933-113646E21F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17B7C8B-175B-4009-808B-9F66FD108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FE5ECD52-6A23-4FF4-8C32-7B5DE9973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C3F2B96-5F34-41C9-8E37-A9CD279A4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A4E02BF-4F0E-44E2-A489-075900B78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45624C63-3CCA-4EA6-B822-6E710A82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4ACEFB0-180C-4EEC-B1DD-98FD452068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383" y="530578"/>
            <a:ext cx="6254862" cy="453813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7200" b="1" dirty="0">
                <a:solidFill>
                  <a:schemeClr val="accent3"/>
                </a:solidFill>
              </a:rPr>
              <a:t>My emotional crutch</a:t>
            </a:r>
          </a:p>
        </p:txBody>
      </p:sp>
      <p:pic>
        <p:nvPicPr>
          <p:cNvPr id="3" name="Picture 2" descr="A sunset in the background&#10;&#10;Description automatically generated">
            <a:extLst>
              <a:ext uri="{FF2B5EF4-FFF2-40B4-BE49-F238E27FC236}">
                <a16:creationId xmlns:a16="http://schemas.microsoft.com/office/drawing/2014/main" id="{A6A21C29-17FF-4590-AC1E-EA74BF357CE6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33" r="2187"/>
          <a:stretch/>
        </p:blipFill>
        <p:spPr>
          <a:xfrm>
            <a:off x="-1" y="10"/>
            <a:ext cx="594924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20349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5C2C593-724D-47F5-A6B9-F0A19E621B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564" y="0"/>
            <a:ext cx="1047403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06887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695C8119-E1D5-4834-8265-A648104574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3855" y="928253"/>
            <a:ext cx="4752109" cy="4793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3694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15E18573-9D6C-498E-896F-D0281BC06C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9673" y="0"/>
            <a:ext cx="5115564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CA2DDB3-61F1-463F-B183-8CB63C293908}"/>
              </a:ext>
            </a:extLst>
          </p:cNvPr>
          <p:cNvSpPr/>
          <p:nvPr/>
        </p:nvSpPr>
        <p:spPr>
          <a:xfrm>
            <a:off x="406401" y="3244334"/>
            <a:ext cx="642313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Sarbacker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&amp; </a:t>
            </a:r>
            <a:r>
              <a:rPr lang="en-GB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Kimple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2015)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56210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7">
            <a:extLst>
              <a:ext uri="{FF2B5EF4-FFF2-40B4-BE49-F238E27FC236}">
                <a16:creationId xmlns:a16="http://schemas.microsoft.com/office/drawing/2014/main" id="{4309F268-A45B-4517-B03F-2774BAEFF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black sign with white text&#10;&#10;Description automatically generated">
            <a:extLst>
              <a:ext uri="{FF2B5EF4-FFF2-40B4-BE49-F238E27FC236}">
                <a16:creationId xmlns:a16="http://schemas.microsoft.com/office/drawing/2014/main" id="{4DCF5837-B18C-440A-9E79-2EAF84E1FE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0467" y="643467"/>
            <a:ext cx="55710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52457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306C6A7-CDFF-4265-B2C1-F5B651721E65}"/>
              </a:ext>
            </a:extLst>
          </p:cNvPr>
          <p:cNvSpPr/>
          <p:nvPr/>
        </p:nvSpPr>
        <p:spPr>
          <a:xfrm>
            <a:off x="3048000" y="-826877"/>
            <a:ext cx="6096000" cy="818826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800" b="1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Don’t </a:t>
            </a:r>
            <a:r>
              <a:rPr lang="en-GB" sz="2800" b="1" u="sng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DISmy</a:t>
            </a:r>
            <a:r>
              <a:rPr lang="en-GB" sz="2800" b="1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Ability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Don’t </a:t>
            </a:r>
            <a:r>
              <a:rPr lang="en-GB" sz="1600" b="1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DISmy</a:t>
            </a: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Ability, it’s not yours to own,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work hard to be this girl, I work hard just to stand… alone,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Judge a book by its cover, if you wish, If you dare,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But don’t be surprised when you discover what’s there,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Walk a mile in my shoes, and your mind will blown,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You’ll be sorry and ashamed and would have wished you’d have known,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That appearances mean nothing, 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Some things are un-shown. 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 don’t </a:t>
            </a:r>
            <a:r>
              <a:rPr lang="en-GB" sz="1600" b="1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DisMy</a:t>
            </a: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Ability, don’t discriminate,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Just because I fell down seven times,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stood up eight.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dirty="0"/>
              <a:t>© Donna James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16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74947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25AD589-A583-40E0-BB6E-B3F1EBC7A79D}"/>
              </a:ext>
            </a:extLst>
          </p:cNvPr>
          <p:cNvSpPr/>
          <p:nvPr/>
        </p:nvSpPr>
        <p:spPr>
          <a:xfrm>
            <a:off x="711201" y="1494481"/>
            <a:ext cx="10555110" cy="33606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3600" b="1" u="sng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Jung, C.G. (1959) </a:t>
            </a:r>
            <a:r>
              <a:rPr lang="en-GB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Part 1:  Archetypes and the Collective Unconscious.  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New York:  </a:t>
            </a:r>
            <a:r>
              <a:rPr lang="en-GB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Bollingen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Foundation INC.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Sarbacker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S.R. &amp; </a:t>
            </a:r>
            <a:r>
              <a:rPr lang="en-GB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Kimple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 (2015) </a:t>
            </a:r>
            <a:r>
              <a:rPr lang="en-GB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Eight Limbs of Yoga:  A Handbook for Living with Yoga Philosophy. 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London:  North Point Press.</a:t>
            </a:r>
            <a:r>
              <a:rPr lang="en-GB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022200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34</Words>
  <Application>Microsoft Office PowerPoint</Application>
  <PresentationFormat>Widescreen</PresentationFormat>
  <Paragraphs>87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&amp;quot</vt:lpstr>
      <vt:lpstr>Arial</vt:lpstr>
      <vt:lpstr>Calibri</vt:lpstr>
      <vt:lpstr>Century Gothic</vt:lpstr>
      <vt:lpstr>Times New Roman</vt:lpstr>
      <vt:lpstr>Wingdings 3</vt:lpstr>
      <vt:lpstr>Ion</vt:lpstr>
      <vt:lpstr>By Donna James - 1804666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My emotional crutch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By Donna James - 1804666</dc:title>
  <dc:creator>Donna James (1804666)</dc:creator>
  <cp:lastModifiedBy>Donna James (1804666)</cp:lastModifiedBy>
  <cp:revision>10</cp:revision>
  <dcterms:created xsi:type="dcterms:W3CDTF">2019-05-05T19:40:26Z</dcterms:created>
  <dcterms:modified xsi:type="dcterms:W3CDTF">2019-05-06T16:58:56Z</dcterms:modified>
</cp:coreProperties>
</file>