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7"/>
  </p:notesMasterIdLst>
  <p:sldIdLst>
    <p:sldId id="284" r:id="rId2"/>
    <p:sldId id="266" r:id="rId3"/>
    <p:sldId id="270" r:id="rId4"/>
    <p:sldId id="288" r:id="rId5"/>
    <p:sldId id="287" r:id="rId6"/>
    <p:sldId id="391" r:id="rId7"/>
    <p:sldId id="299" r:id="rId8"/>
    <p:sldId id="300" r:id="rId9"/>
    <p:sldId id="302" r:id="rId10"/>
    <p:sldId id="342" r:id="rId11"/>
    <p:sldId id="303" r:id="rId12"/>
    <p:sldId id="258" r:id="rId13"/>
    <p:sldId id="304" r:id="rId14"/>
    <p:sldId id="293" r:id="rId15"/>
    <p:sldId id="289" r:id="rId16"/>
    <p:sldId id="295" r:id="rId17"/>
    <p:sldId id="343" r:id="rId18"/>
    <p:sldId id="392" r:id="rId19"/>
    <p:sldId id="394" r:id="rId20"/>
    <p:sldId id="393" r:id="rId21"/>
    <p:sldId id="329" r:id="rId22"/>
    <p:sldId id="344" r:id="rId23"/>
    <p:sldId id="345" r:id="rId24"/>
    <p:sldId id="296" r:id="rId25"/>
    <p:sldId id="397" r:id="rId26"/>
    <p:sldId id="396" r:id="rId27"/>
    <p:sldId id="398" r:id="rId28"/>
    <p:sldId id="274" r:id="rId29"/>
    <p:sldId id="400" r:id="rId30"/>
    <p:sldId id="395" r:id="rId31"/>
    <p:sldId id="399" r:id="rId32"/>
    <p:sldId id="401" r:id="rId33"/>
    <p:sldId id="403" r:id="rId34"/>
    <p:sldId id="410" r:id="rId35"/>
    <p:sldId id="411" r:id="rId36"/>
    <p:sldId id="405" r:id="rId37"/>
    <p:sldId id="412" r:id="rId38"/>
    <p:sldId id="335" r:id="rId39"/>
    <p:sldId id="373" r:id="rId40"/>
    <p:sldId id="376" r:id="rId41"/>
    <p:sldId id="379" r:id="rId42"/>
    <p:sldId id="389" r:id="rId43"/>
    <p:sldId id="406" r:id="rId44"/>
    <p:sldId id="387" r:id="rId45"/>
    <p:sldId id="330" r:id="rId46"/>
    <p:sldId id="279" r:id="rId47"/>
    <p:sldId id="338" r:id="rId48"/>
    <p:sldId id="337" r:id="rId49"/>
    <p:sldId id="280" r:id="rId50"/>
    <p:sldId id="286" r:id="rId51"/>
    <p:sldId id="409" r:id="rId52"/>
    <p:sldId id="271" r:id="rId53"/>
    <p:sldId id="265" r:id="rId54"/>
    <p:sldId id="259" r:id="rId55"/>
    <p:sldId id="261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46" autoAdjust="0"/>
  </p:normalViewPr>
  <p:slideViewPr>
    <p:cSldViewPr snapToGrid="0">
      <p:cViewPr varScale="1">
        <p:scale>
          <a:sx n="77" d="100"/>
          <a:sy n="77" d="100"/>
        </p:scale>
        <p:origin x="420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4" Type="http://schemas.openxmlformats.org/officeDocument/2006/relationships/image" Target="../media/image6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4" Type="http://schemas.openxmlformats.org/officeDocument/2006/relationships/image" Target="../media/image6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6F3404-E1C5-448F-9A31-55DC63B9264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B6BBD8B-DE8E-4A07-B4E2-527715D6B1E8}">
      <dgm:prSet/>
      <dgm:spPr/>
      <dgm:t>
        <a:bodyPr/>
        <a:lstStyle/>
        <a:p>
          <a:r>
            <a:rPr lang="en-GB"/>
            <a:t>Literature</a:t>
          </a:r>
          <a:endParaRPr lang="en-US"/>
        </a:p>
      </dgm:t>
    </dgm:pt>
    <dgm:pt modelId="{382DD9D8-2B4F-450D-87FC-BAA9BF6179AC}" type="parTrans" cxnId="{6C1A67D9-D7B6-4582-AAA5-68BCB1373458}">
      <dgm:prSet/>
      <dgm:spPr/>
      <dgm:t>
        <a:bodyPr/>
        <a:lstStyle/>
        <a:p>
          <a:endParaRPr lang="en-US"/>
        </a:p>
      </dgm:t>
    </dgm:pt>
    <dgm:pt modelId="{84709775-F18C-4608-AF4C-29F80BA9B989}" type="sibTrans" cxnId="{6C1A67D9-D7B6-4582-AAA5-68BCB1373458}">
      <dgm:prSet/>
      <dgm:spPr/>
      <dgm:t>
        <a:bodyPr/>
        <a:lstStyle/>
        <a:p>
          <a:endParaRPr lang="en-US"/>
        </a:p>
      </dgm:t>
    </dgm:pt>
    <dgm:pt modelId="{18E54627-EA1A-4DDE-A56C-1F175592C1D6}">
      <dgm:prSet/>
      <dgm:spPr/>
      <dgm:t>
        <a:bodyPr/>
        <a:lstStyle/>
        <a:p>
          <a:r>
            <a:rPr lang="en-GB"/>
            <a:t>Questionnaires</a:t>
          </a:r>
          <a:endParaRPr lang="en-US"/>
        </a:p>
      </dgm:t>
    </dgm:pt>
    <dgm:pt modelId="{8EA0CC6C-A4C4-490F-B0F1-1149CB3CF959}" type="parTrans" cxnId="{7572E071-187A-44D3-B8C8-538E01392856}">
      <dgm:prSet/>
      <dgm:spPr/>
      <dgm:t>
        <a:bodyPr/>
        <a:lstStyle/>
        <a:p>
          <a:endParaRPr lang="en-US"/>
        </a:p>
      </dgm:t>
    </dgm:pt>
    <dgm:pt modelId="{71EF5C88-070A-474B-A056-0601471413AB}" type="sibTrans" cxnId="{7572E071-187A-44D3-B8C8-538E01392856}">
      <dgm:prSet/>
      <dgm:spPr/>
      <dgm:t>
        <a:bodyPr/>
        <a:lstStyle/>
        <a:p>
          <a:endParaRPr lang="en-US"/>
        </a:p>
      </dgm:t>
    </dgm:pt>
    <dgm:pt modelId="{09C9FC65-EC45-4E3D-BEAD-36C409CC554A}">
      <dgm:prSet/>
      <dgm:spPr/>
      <dgm:t>
        <a:bodyPr/>
        <a:lstStyle/>
        <a:p>
          <a:r>
            <a:rPr lang="en-GB"/>
            <a:t>Interviews [Structured, semi-structured, unstructured]</a:t>
          </a:r>
          <a:endParaRPr lang="en-US"/>
        </a:p>
      </dgm:t>
    </dgm:pt>
    <dgm:pt modelId="{05F32447-6C59-4050-9944-435200E87F04}" type="parTrans" cxnId="{E9151ACB-7CFD-403E-B09F-61587008E9A5}">
      <dgm:prSet/>
      <dgm:spPr/>
      <dgm:t>
        <a:bodyPr/>
        <a:lstStyle/>
        <a:p>
          <a:endParaRPr lang="en-US"/>
        </a:p>
      </dgm:t>
    </dgm:pt>
    <dgm:pt modelId="{C2BDF78D-3A22-4527-8026-04DD41EA2896}" type="sibTrans" cxnId="{E9151ACB-7CFD-403E-B09F-61587008E9A5}">
      <dgm:prSet/>
      <dgm:spPr/>
      <dgm:t>
        <a:bodyPr/>
        <a:lstStyle/>
        <a:p>
          <a:endParaRPr lang="en-US"/>
        </a:p>
      </dgm:t>
    </dgm:pt>
    <dgm:pt modelId="{9C192E92-6839-4636-B87E-0C454AE8A97E}">
      <dgm:prSet/>
      <dgm:spPr/>
      <dgm:t>
        <a:bodyPr/>
        <a:lstStyle/>
        <a:p>
          <a:r>
            <a:rPr lang="en-GB"/>
            <a:t>Focus Groups </a:t>
          </a:r>
          <a:endParaRPr lang="en-US"/>
        </a:p>
      </dgm:t>
    </dgm:pt>
    <dgm:pt modelId="{B9EC1D36-D786-4DF4-9CE9-5D23C7546B53}" type="parTrans" cxnId="{C18CEBFC-06C0-460A-A3EF-F0B021CBAA26}">
      <dgm:prSet/>
      <dgm:spPr/>
      <dgm:t>
        <a:bodyPr/>
        <a:lstStyle/>
        <a:p>
          <a:endParaRPr lang="en-US"/>
        </a:p>
      </dgm:t>
    </dgm:pt>
    <dgm:pt modelId="{9F257A37-89A5-4264-8559-A4F5E134BF10}" type="sibTrans" cxnId="{C18CEBFC-06C0-460A-A3EF-F0B021CBAA26}">
      <dgm:prSet/>
      <dgm:spPr/>
      <dgm:t>
        <a:bodyPr/>
        <a:lstStyle/>
        <a:p>
          <a:endParaRPr lang="en-US"/>
        </a:p>
      </dgm:t>
    </dgm:pt>
    <dgm:pt modelId="{B8C83836-7609-405A-B7EC-D75E199D436A}">
      <dgm:prSet/>
      <dgm:spPr/>
      <dgm:t>
        <a:bodyPr/>
        <a:lstStyle/>
        <a:p>
          <a:r>
            <a:rPr lang="en-GB"/>
            <a:t>Images, drawings and illustrations </a:t>
          </a:r>
          <a:endParaRPr lang="en-US"/>
        </a:p>
      </dgm:t>
    </dgm:pt>
    <dgm:pt modelId="{FA03F53C-021E-4734-AA29-9C79B8DC9EEB}" type="parTrans" cxnId="{C1A2BEFB-F476-4E67-B425-6431729EF550}">
      <dgm:prSet/>
      <dgm:spPr/>
      <dgm:t>
        <a:bodyPr/>
        <a:lstStyle/>
        <a:p>
          <a:endParaRPr lang="en-US"/>
        </a:p>
      </dgm:t>
    </dgm:pt>
    <dgm:pt modelId="{AC4865DE-D20C-485C-94F5-6ADC4CD35F8F}" type="sibTrans" cxnId="{C1A2BEFB-F476-4E67-B425-6431729EF550}">
      <dgm:prSet/>
      <dgm:spPr/>
      <dgm:t>
        <a:bodyPr/>
        <a:lstStyle/>
        <a:p>
          <a:endParaRPr lang="en-US"/>
        </a:p>
      </dgm:t>
    </dgm:pt>
    <dgm:pt modelId="{EA9A6762-A12B-4533-967B-4D38E1C0B96D}">
      <dgm:prSet/>
      <dgm:spPr/>
      <dgm:t>
        <a:bodyPr/>
        <a:lstStyle/>
        <a:p>
          <a:r>
            <a:rPr lang="en-GB"/>
            <a:t>Photography and video</a:t>
          </a:r>
          <a:endParaRPr lang="en-US"/>
        </a:p>
      </dgm:t>
    </dgm:pt>
    <dgm:pt modelId="{723DE4CE-7937-4721-B21C-CDBFCA3DEBDC}" type="parTrans" cxnId="{3F2B76DE-87D6-4847-A5BB-21A6EC8869CC}">
      <dgm:prSet/>
      <dgm:spPr/>
      <dgm:t>
        <a:bodyPr/>
        <a:lstStyle/>
        <a:p>
          <a:endParaRPr lang="en-US"/>
        </a:p>
      </dgm:t>
    </dgm:pt>
    <dgm:pt modelId="{CB6DF3F0-8FB1-47A3-B226-D53ECC071E9C}" type="sibTrans" cxnId="{3F2B76DE-87D6-4847-A5BB-21A6EC8869CC}">
      <dgm:prSet/>
      <dgm:spPr/>
      <dgm:t>
        <a:bodyPr/>
        <a:lstStyle/>
        <a:p>
          <a:endParaRPr lang="en-US"/>
        </a:p>
      </dgm:t>
    </dgm:pt>
    <dgm:pt modelId="{84CA4AFC-B4BF-4D1B-83D1-5C1380B07B3B}">
      <dgm:prSet/>
      <dgm:spPr/>
      <dgm:t>
        <a:bodyPr/>
        <a:lstStyle/>
        <a:p>
          <a:r>
            <a:rPr lang="en-GB"/>
            <a:t>Diaries - </a:t>
          </a:r>
          <a:r>
            <a:rPr lang="en-CA"/>
            <a:t>recordings of activities / thoughts</a:t>
          </a:r>
          <a:endParaRPr lang="en-US"/>
        </a:p>
      </dgm:t>
    </dgm:pt>
    <dgm:pt modelId="{596D213D-1A7C-473F-8AC0-444160B2E3F1}" type="parTrans" cxnId="{A07FF128-351C-4FC4-A3B0-CA862532C698}">
      <dgm:prSet/>
      <dgm:spPr/>
      <dgm:t>
        <a:bodyPr/>
        <a:lstStyle/>
        <a:p>
          <a:endParaRPr lang="en-US"/>
        </a:p>
      </dgm:t>
    </dgm:pt>
    <dgm:pt modelId="{06044221-72B6-4B3B-A183-7334285C24AA}" type="sibTrans" cxnId="{A07FF128-351C-4FC4-A3B0-CA862532C698}">
      <dgm:prSet/>
      <dgm:spPr/>
      <dgm:t>
        <a:bodyPr/>
        <a:lstStyle/>
        <a:p>
          <a:endParaRPr lang="en-US"/>
        </a:p>
      </dgm:t>
    </dgm:pt>
    <dgm:pt modelId="{7E2F4E2F-7B23-4187-8D21-AEB28EB7CE31}">
      <dgm:prSet/>
      <dgm:spPr/>
      <dgm:t>
        <a:bodyPr/>
        <a:lstStyle/>
        <a:p>
          <a:r>
            <a:rPr lang="en-GB"/>
            <a:t>Participant Observation </a:t>
          </a:r>
          <a:endParaRPr lang="en-US"/>
        </a:p>
      </dgm:t>
    </dgm:pt>
    <dgm:pt modelId="{9EED7C41-D10F-448F-A8A6-E27BA2E094E9}" type="parTrans" cxnId="{77E719A0-0D6C-4182-BF73-1285AD975DCE}">
      <dgm:prSet/>
      <dgm:spPr/>
      <dgm:t>
        <a:bodyPr/>
        <a:lstStyle/>
        <a:p>
          <a:endParaRPr lang="en-US"/>
        </a:p>
      </dgm:t>
    </dgm:pt>
    <dgm:pt modelId="{E177ED6D-C149-4072-A992-97C1BC498444}" type="sibTrans" cxnId="{77E719A0-0D6C-4182-BF73-1285AD975DCE}">
      <dgm:prSet/>
      <dgm:spPr/>
      <dgm:t>
        <a:bodyPr/>
        <a:lstStyle/>
        <a:p>
          <a:endParaRPr lang="en-US"/>
        </a:p>
      </dgm:t>
    </dgm:pt>
    <dgm:pt modelId="{963C716E-0066-4003-8580-2BBE58AA3BA0}">
      <dgm:prSet/>
      <dgm:spPr/>
      <dgm:t>
        <a:bodyPr/>
        <a:lstStyle/>
        <a:p>
          <a:r>
            <a:rPr lang="en-GB"/>
            <a:t>Self</a:t>
          </a:r>
          <a:endParaRPr lang="en-US"/>
        </a:p>
      </dgm:t>
    </dgm:pt>
    <dgm:pt modelId="{CF344FA1-1339-4EE3-BD13-9805F264E23C}" type="parTrans" cxnId="{3F901F95-2444-420B-80FF-10B04510EF3F}">
      <dgm:prSet/>
      <dgm:spPr/>
      <dgm:t>
        <a:bodyPr/>
        <a:lstStyle/>
        <a:p>
          <a:endParaRPr lang="en-US"/>
        </a:p>
      </dgm:t>
    </dgm:pt>
    <dgm:pt modelId="{335BF5D5-D739-4AFC-8127-C48F010AB8B0}" type="sibTrans" cxnId="{3F901F95-2444-420B-80FF-10B04510EF3F}">
      <dgm:prSet/>
      <dgm:spPr/>
      <dgm:t>
        <a:bodyPr/>
        <a:lstStyle/>
        <a:p>
          <a:endParaRPr lang="en-US"/>
        </a:p>
      </dgm:t>
    </dgm:pt>
    <dgm:pt modelId="{BA725026-D4AA-4D52-B912-7935F6AD90E1}" type="pres">
      <dgm:prSet presAssocID="{F86F3404-E1C5-448F-9A31-55DC63B92648}" presName="linear" presStyleCnt="0">
        <dgm:presLayoutVars>
          <dgm:animLvl val="lvl"/>
          <dgm:resizeHandles val="exact"/>
        </dgm:presLayoutVars>
      </dgm:prSet>
      <dgm:spPr/>
    </dgm:pt>
    <dgm:pt modelId="{0F5F01D0-F490-4310-80C0-618FD728CAE8}" type="pres">
      <dgm:prSet presAssocID="{8B6BBD8B-DE8E-4A07-B4E2-527715D6B1E8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B8CA53E6-476A-4DA8-98E7-8AB160B930C4}" type="pres">
      <dgm:prSet presAssocID="{84709775-F18C-4608-AF4C-29F80BA9B989}" presName="spacer" presStyleCnt="0"/>
      <dgm:spPr/>
    </dgm:pt>
    <dgm:pt modelId="{323EA1F2-658E-4D2C-B9C5-1AEBC4A5C9B5}" type="pres">
      <dgm:prSet presAssocID="{18E54627-EA1A-4DDE-A56C-1F175592C1D6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ED24D796-88E6-4642-ABAA-BF58267818A6}" type="pres">
      <dgm:prSet presAssocID="{71EF5C88-070A-474B-A056-0601471413AB}" presName="spacer" presStyleCnt="0"/>
      <dgm:spPr/>
    </dgm:pt>
    <dgm:pt modelId="{B6930FBC-657C-4480-B2E2-D078608535C5}" type="pres">
      <dgm:prSet presAssocID="{09C9FC65-EC45-4E3D-BEAD-36C409CC554A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8E400973-84A5-46AD-90DE-668870CA52A1}" type="pres">
      <dgm:prSet presAssocID="{C2BDF78D-3A22-4527-8026-04DD41EA2896}" presName="spacer" presStyleCnt="0"/>
      <dgm:spPr/>
    </dgm:pt>
    <dgm:pt modelId="{9737F238-901B-4D3E-8FD1-C0A1B39ECD2A}" type="pres">
      <dgm:prSet presAssocID="{9C192E92-6839-4636-B87E-0C454AE8A97E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1E401807-5669-411B-8F68-2401821FB5C2}" type="pres">
      <dgm:prSet presAssocID="{9F257A37-89A5-4264-8559-A4F5E134BF10}" presName="spacer" presStyleCnt="0"/>
      <dgm:spPr/>
    </dgm:pt>
    <dgm:pt modelId="{94B2585C-3159-48CB-B3A6-0182B59691A1}" type="pres">
      <dgm:prSet presAssocID="{B8C83836-7609-405A-B7EC-D75E199D436A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4719A7CB-0F1A-4C58-86E0-8E746F9414D0}" type="pres">
      <dgm:prSet presAssocID="{AC4865DE-D20C-485C-94F5-6ADC4CD35F8F}" presName="spacer" presStyleCnt="0"/>
      <dgm:spPr/>
    </dgm:pt>
    <dgm:pt modelId="{3AEAF29D-231E-4C49-B6DA-48AECCAFF221}" type="pres">
      <dgm:prSet presAssocID="{EA9A6762-A12B-4533-967B-4D38E1C0B96D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92635046-53EB-411C-9671-295B2359B87C}" type="pres">
      <dgm:prSet presAssocID="{CB6DF3F0-8FB1-47A3-B226-D53ECC071E9C}" presName="spacer" presStyleCnt="0"/>
      <dgm:spPr/>
    </dgm:pt>
    <dgm:pt modelId="{AE9B1D46-68F5-4D40-AA12-ABCAB133208F}" type="pres">
      <dgm:prSet presAssocID="{84CA4AFC-B4BF-4D1B-83D1-5C1380B07B3B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F1A58AB6-7CD1-4DDA-A6CC-F589450FBD03}" type="pres">
      <dgm:prSet presAssocID="{06044221-72B6-4B3B-A183-7334285C24AA}" presName="spacer" presStyleCnt="0"/>
      <dgm:spPr/>
    </dgm:pt>
    <dgm:pt modelId="{C69ACD51-D4D1-48C1-8A5B-560203B71B03}" type="pres">
      <dgm:prSet presAssocID="{7E2F4E2F-7B23-4187-8D21-AEB28EB7CE31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B3C5D59D-3D0F-466D-BEE4-A41899844424}" type="pres">
      <dgm:prSet presAssocID="{E177ED6D-C149-4072-A992-97C1BC498444}" presName="spacer" presStyleCnt="0"/>
      <dgm:spPr/>
    </dgm:pt>
    <dgm:pt modelId="{A14FB06C-68DA-4B88-959B-0D89D965B016}" type="pres">
      <dgm:prSet presAssocID="{963C716E-0066-4003-8580-2BBE58AA3BA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A07FF128-351C-4FC4-A3B0-CA862532C698}" srcId="{F86F3404-E1C5-448F-9A31-55DC63B92648}" destId="{84CA4AFC-B4BF-4D1B-83D1-5C1380B07B3B}" srcOrd="6" destOrd="0" parTransId="{596D213D-1A7C-473F-8AC0-444160B2E3F1}" sibTransId="{06044221-72B6-4B3B-A183-7334285C24AA}"/>
    <dgm:cxn modelId="{54895E2C-58CF-4D7F-AE9F-3BCB1E451062}" type="presOf" srcId="{8B6BBD8B-DE8E-4A07-B4E2-527715D6B1E8}" destId="{0F5F01D0-F490-4310-80C0-618FD728CAE8}" srcOrd="0" destOrd="0" presId="urn:microsoft.com/office/officeart/2005/8/layout/vList2"/>
    <dgm:cxn modelId="{A2EE6C45-BBFF-46C9-8D5B-18F8C477184A}" type="presOf" srcId="{EA9A6762-A12B-4533-967B-4D38E1C0B96D}" destId="{3AEAF29D-231E-4C49-B6DA-48AECCAFF221}" srcOrd="0" destOrd="0" presId="urn:microsoft.com/office/officeart/2005/8/layout/vList2"/>
    <dgm:cxn modelId="{83CD5348-8EEF-4511-A898-BF0069C2729F}" type="presOf" srcId="{84CA4AFC-B4BF-4D1B-83D1-5C1380B07B3B}" destId="{AE9B1D46-68F5-4D40-AA12-ABCAB133208F}" srcOrd="0" destOrd="0" presId="urn:microsoft.com/office/officeart/2005/8/layout/vList2"/>
    <dgm:cxn modelId="{FBB18A69-60F2-498C-B4AA-7DAE9D00EF4C}" type="presOf" srcId="{F86F3404-E1C5-448F-9A31-55DC63B92648}" destId="{BA725026-D4AA-4D52-B912-7935F6AD90E1}" srcOrd="0" destOrd="0" presId="urn:microsoft.com/office/officeart/2005/8/layout/vList2"/>
    <dgm:cxn modelId="{7572E071-187A-44D3-B8C8-538E01392856}" srcId="{F86F3404-E1C5-448F-9A31-55DC63B92648}" destId="{18E54627-EA1A-4DDE-A56C-1F175592C1D6}" srcOrd="1" destOrd="0" parTransId="{8EA0CC6C-A4C4-490F-B0F1-1149CB3CF959}" sibTransId="{71EF5C88-070A-474B-A056-0601471413AB}"/>
    <dgm:cxn modelId="{AED44794-13C2-4461-91E9-8FD05A8D4027}" type="presOf" srcId="{18E54627-EA1A-4DDE-A56C-1F175592C1D6}" destId="{323EA1F2-658E-4D2C-B9C5-1AEBC4A5C9B5}" srcOrd="0" destOrd="0" presId="urn:microsoft.com/office/officeart/2005/8/layout/vList2"/>
    <dgm:cxn modelId="{3F901F95-2444-420B-80FF-10B04510EF3F}" srcId="{F86F3404-E1C5-448F-9A31-55DC63B92648}" destId="{963C716E-0066-4003-8580-2BBE58AA3BA0}" srcOrd="8" destOrd="0" parTransId="{CF344FA1-1339-4EE3-BD13-9805F264E23C}" sibTransId="{335BF5D5-D739-4AFC-8127-C48F010AB8B0}"/>
    <dgm:cxn modelId="{77E719A0-0D6C-4182-BF73-1285AD975DCE}" srcId="{F86F3404-E1C5-448F-9A31-55DC63B92648}" destId="{7E2F4E2F-7B23-4187-8D21-AEB28EB7CE31}" srcOrd="7" destOrd="0" parTransId="{9EED7C41-D10F-448F-A8A6-E27BA2E094E9}" sibTransId="{E177ED6D-C149-4072-A992-97C1BC498444}"/>
    <dgm:cxn modelId="{DBFE92B1-6925-4D55-B331-A1D6360B677A}" type="presOf" srcId="{9C192E92-6839-4636-B87E-0C454AE8A97E}" destId="{9737F238-901B-4D3E-8FD1-C0A1B39ECD2A}" srcOrd="0" destOrd="0" presId="urn:microsoft.com/office/officeart/2005/8/layout/vList2"/>
    <dgm:cxn modelId="{35AE61C4-5E8F-492D-80D2-81EA83D9A8D1}" type="presOf" srcId="{7E2F4E2F-7B23-4187-8D21-AEB28EB7CE31}" destId="{C69ACD51-D4D1-48C1-8A5B-560203B71B03}" srcOrd="0" destOrd="0" presId="urn:microsoft.com/office/officeart/2005/8/layout/vList2"/>
    <dgm:cxn modelId="{E9151ACB-7CFD-403E-B09F-61587008E9A5}" srcId="{F86F3404-E1C5-448F-9A31-55DC63B92648}" destId="{09C9FC65-EC45-4E3D-BEAD-36C409CC554A}" srcOrd="2" destOrd="0" parTransId="{05F32447-6C59-4050-9944-435200E87F04}" sibTransId="{C2BDF78D-3A22-4527-8026-04DD41EA2896}"/>
    <dgm:cxn modelId="{E93F6AD2-DEB1-4773-914C-6BC8694D3C7C}" type="presOf" srcId="{963C716E-0066-4003-8580-2BBE58AA3BA0}" destId="{A14FB06C-68DA-4B88-959B-0D89D965B016}" srcOrd="0" destOrd="0" presId="urn:microsoft.com/office/officeart/2005/8/layout/vList2"/>
    <dgm:cxn modelId="{6C1A67D9-D7B6-4582-AAA5-68BCB1373458}" srcId="{F86F3404-E1C5-448F-9A31-55DC63B92648}" destId="{8B6BBD8B-DE8E-4A07-B4E2-527715D6B1E8}" srcOrd="0" destOrd="0" parTransId="{382DD9D8-2B4F-450D-87FC-BAA9BF6179AC}" sibTransId="{84709775-F18C-4608-AF4C-29F80BA9B989}"/>
    <dgm:cxn modelId="{3F2B76DE-87D6-4847-A5BB-21A6EC8869CC}" srcId="{F86F3404-E1C5-448F-9A31-55DC63B92648}" destId="{EA9A6762-A12B-4533-967B-4D38E1C0B96D}" srcOrd="5" destOrd="0" parTransId="{723DE4CE-7937-4721-B21C-CDBFCA3DEBDC}" sibTransId="{CB6DF3F0-8FB1-47A3-B226-D53ECC071E9C}"/>
    <dgm:cxn modelId="{2B09B3DE-3B61-472E-A474-E3E24143F369}" type="presOf" srcId="{09C9FC65-EC45-4E3D-BEAD-36C409CC554A}" destId="{B6930FBC-657C-4480-B2E2-D078608535C5}" srcOrd="0" destOrd="0" presId="urn:microsoft.com/office/officeart/2005/8/layout/vList2"/>
    <dgm:cxn modelId="{612276E5-9420-4FDD-B76B-BD6C0B93DDE5}" type="presOf" srcId="{B8C83836-7609-405A-B7EC-D75E199D436A}" destId="{94B2585C-3159-48CB-B3A6-0182B59691A1}" srcOrd="0" destOrd="0" presId="urn:microsoft.com/office/officeart/2005/8/layout/vList2"/>
    <dgm:cxn modelId="{C1A2BEFB-F476-4E67-B425-6431729EF550}" srcId="{F86F3404-E1C5-448F-9A31-55DC63B92648}" destId="{B8C83836-7609-405A-B7EC-D75E199D436A}" srcOrd="4" destOrd="0" parTransId="{FA03F53C-021E-4734-AA29-9C79B8DC9EEB}" sibTransId="{AC4865DE-D20C-485C-94F5-6ADC4CD35F8F}"/>
    <dgm:cxn modelId="{C18CEBFC-06C0-460A-A3EF-F0B021CBAA26}" srcId="{F86F3404-E1C5-448F-9A31-55DC63B92648}" destId="{9C192E92-6839-4636-B87E-0C454AE8A97E}" srcOrd="3" destOrd="0" parTransId="{B9EC1D36-D786-4DF4-9CE9-5D23C7546B53}" sibTransId="{9F257A37-89A5-4264-8559-A4F5E134BF10}"/>
    <dgm:cxn modelId="{94D271EE-58FC-4DEC-885C-C66D64D36EA5}" type="presParOf" srcId="{BA725026-D4AA-4D52-B912-7935F6AD90E1}" destId="{0F5F01D0-F490-4310-80C0-618FD728CAE8}" srcOrd="0" destOrd="0" presId="urn:microsoft.com/office/officeart/2005/8/layout/vList2"/>
    <dgm:cxn modelId="{2ADC3965-F340-4BEC-BE57-692199A663C0}" type="presParOf" srcId="{BA725026-D4AA-4D52-B912-7935F6AD90E1}" destId="{B8CA53E6-476A-4DA8-98E7-8AB160B930C4}" srcOrd="1" destOrd="0" presId="urn:microsoft.com/office/officeart/2005/8/layout/vList2"/>
    <dgm:cxn modelId="{28C97F4E-74E1-4760-978D-E77C8A3A19BD}" type="presParOf" srcId="{BA725026-D4AA-4D52-B912-7935F6AD90E1}" destId="{323EA1F2-658E-4D2C-B9C5-1AEBC4A5C9B5}" srcOrd="2" destOrd="0" presId="urn:microsoft.com/office/officeart/2005/8/layout/vList2"/>
    <dgm:cxn modelId="{5FD3AA08-D79F-47C2-86F2-242D8B0E1684}" type="presParOf" srcId="{BA725026-D4AA-4D52-B912-7935F6AD90E1}" destId="{ED24D796-88E6-4642-ABAA-BF58267818A6}" srcOrd="3" destOrd="0" presId="urn:microsoft.com/office/officeart/2005/8/layout/vList2"/>
    <dgm:cxn modelId="{D746659F-DCC9-4DDB-AC78-B6656B3F0463}" type="presParOf" srcId="{BA725026-D4AA-4D52-B912-7935F6AD90E1}" destId="{B6930FBC-657C-4480-B2E2-D078608535C5}" srcOrd="4" destOrd="0" presId="urn:microsoft.com/office/officeart/2005/8/layout/vList2"/>
    <dgm:cxn modelId="{97717AB8-B984-42ED-8091-8D039614A0A6}" type="presParOf" srcId="{BA725026-D4AA-4D52-B912-7935F6AD90E1}" destId="{8E400973-84A5-46AD-90DE-668870CA52A1}" srcOrd="5" destOrd="0" presId="urn:microsoft.com/office/officeart/2005/8/layout/vList2"/>
    <dgm:cxn modelId="{AEC9205A-E97F-4238-AB13-E36544022000}" type="presParOf" srcId="{BA725026-D4AA-4D52-B912-7935F6AD90E1}" destId="{9737F238-901B-4D3E-8FD1-C0A1B39ECD2A}" srcOrd="6" destOrd="0" presId="urn:microsoft.com/office/officeart/2005/8/layout/vList2"/>
    <dgm:cxn modelId="{167F5EFC-0439-4D46-9507-A07F22410D87}" type="presParOf" srcId="{BA725026-D4AA-4D52-B912-7935F6AD90E1}" destId="{1E401807-5669-411B-8F68-2401821FB5C2}" srcOrd="7" destOrd="0" presId="urn:microsoft.com/office/officeart/2005/8/layout/vList2"/>
    <dgm:cxn modelId="{86415F94-4619-4BC4-9A49-EB90B4A072AD}" type="presParOf" srcId="{BA725026-D4AA-4D52-B912-7935F6AD90E1}" destId="{94B2585C-3159-48CB-B3A6-0182B59691A1}" srcOrd="8" destOrd="0" presId="urn:microsoft.com/office/officeart/2005/8/layout/vList2"/>
    <dgm:cxn modelId="{3E5687DC-3A38-412C-9480-6F72C5E1ABB1}" type="presParOf" srcId="{BA725026-D4AA-4D52-B912-7935F6AD90E1}" destId="{4719A7CB-0F1A-4C58-86E0-8E746F9414D0}" srcOrd="9" destOrd="0" presId="urn:microsoft.com/office/officeart/2005/8/layout/vList2"/>
    <dgm:cxn modelId="{C1594C8C-2F4C-47F2-AC26-68BE6D7E2C07}" type="presParOf" srcId="{BA725026-D4AA-4D52-B912-7935F6AD90E1}" destId="{3AEAF29D-231E-4C49-B6DA-48AECCAFF221}" srcOrd="10" destOrd="0" presId="urn:microsoft.com/office/officeart/2005/8/layout/vList2"/>
    <dgm:cxn modelId="{FF8952E2-3B5C-4BC2-AD7B-9761E1E3FAAD}" type="presParOf" srcId="{BA725026-D4AA-4D52-B912-7935F6AD90E1}" destId="{92635046-53EB-411C-9671-295B2359B87C}" srcOrd="11" destOrd="0" presId="urn:microsoft.com/office/officeart/2005/8/layout/vList2"/>
    <dgm:cxn modelId="{6B6B4638-FA66-4091-88D4-4E79E0AF989B}" type="presParOf" srcId="{BA725026-D4AA-4D52-B912-7935F6AD90E1}" destId="{AE9B1D46-68F5-4D40-AA12-ABCAB133208F}" srcOrd="12" destOrd="0" presId="urn:microsoft.com/office/officeart/2005/8/layout/vList2"/>
    <dgm:cxn modelId="{912BC9CF-15E4-47B6-A937-E8CDB1E3B881}" type="presParOf" srcId="{BA725026-D4AA-4D52-B912-7935F6AD90E1}" destId="{F1A58AB6-7CD1-4DDA-A6CC-F589450FBD03}" srcOrd="13" destOrd="0" presId="urn:microsoft.com/office/officeart/2005/8/layout/vList2"/>
    <dgm:cxn modelId="{0A1C5402-3AD3-44A1-B291-B813812C1A73}" type="presParOf" srcId="{BA725026-D4AA-4D52-B912-7935F6AD90E1}" destId="{C69ACD51-D4D1-48C1-8A5B-560203B71B03}" srcOrd="14" destOrd="0" presId="urn:microsoft.com/office/officeart/2005/8/layout/vList2"/>
    <dgm:cxn modelId="{04970848-A837-4DC9-B047-9B1592927B75}" type="presParOf" srcId="{BA725026-D4AA-4D52-B912-7935F6AD90E1}" destId="{B3C5D59D-3D0F-466D-BEE4-A41899844424}" srcOrd="15" destOrd="0" presId="urn:microsoft.com/office/officeart/2005/8/layout/vList2"/>
    <dgm:cxn modelId="{86EEF3D1-A8E2-417E-95AB-C9DB5243CBED}" type="presParOf" srcId="{BA725026-D4AA-4D52-B912-7935F6AD90E1}" destId="{A14FB06C-68DA-4B88-959B-0D89D965B016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D2EBBB-F1D3-4AB9-A7C3-54E59BFEDA3B}" type="doc">
      <dgm:prSet loTypeId="urn:microsoft.com/office/officeart/2005/8/layout/list1" loCatId="list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0514FC9-E1ED-4B0A-B4C5-BBA5745A8472}">
      <dgm:prSet/>
      <dgm:spPr/>
      <dgm:t>
        <a:bodyPr/>
        <a:lstStyle/>
        <a:p>
          <a:r>
            <a:rPr lang="en-CA"/>
            <a:t>Written field notes</a:t>
          </a:r>
          <a:endParaRPr lang="en-US"/>
        </a:p>
      </dgm:t>
    </dgm:pt>
    <dgm:pt modelId="{121066E0-D64A-4D44-99CE-81BB4B04D8A1}" type="parTrans" cxnId="{044BB87E-EC56-4AC7-9050-F166422BCACD}">
      <dgm:prSet/>
      <dgm:spPr/>
      <dgm:t>
        <a:bodyPr/>
        <a:lstStyle/>
        <a:p>
          <a:endParaRPr lang="en-US"/>
        </a:p>
      </dgm:t>
    </dgm:pt>
    <dgm:pt modelId="{D6507753-B74A-41B5-B659-24F237727001}" type="sibTrans" cxnId="{044BB87E-EC56-4AC7-9050-F166422BCACD}">
      <dgm:prSet/>
      <dgm:spPr/>
      <dgm:t>
        <a:bodyPr/>
        <a:lstStyle/>
        <a:p>
          <a:endParaRPr lang="en-US"/>
        </a:p>
      </dgm:t>
    </dgm:pt>
    <dgm:pt modelId="{B0A1EA3C-14E0-4B8F-AA94-1A7474610638}">
      <dgm:prSet/>
      <dgm:spPr/>
      <dgm:t>
        <a:bodyPr/>
        <a:lstStyle/>
        <a:p>
          <a:r>
            <a:rPr lang="en-CA"/>
            <a:t>Audio recordings of conversations</a:t>
          </a:r>
          <a:endParaRPr lang="en-US"/>
        </a:p>
      </dgm:t>
    </dgm:pt>
    <dgm:pt modelId="{C99AED20-9008-4C58-8D56-6049EEDEBE46}" type="parTrans" cxnId="{D564C430-1E5C-47BE-9675-3C2092F0FA0A}">
      <dgm:prSet/>
      <dgm:spPr/>
      <dgm:t>
        <a:bodyPr/>
        <a:lstStyle/>
        <a:p>
          <a:endParaRPr lang="en-US"/>
        </a:p>
      </dgm:t>
    </dgm:pt>
    <dgm:pt modelId="{C487367A-9FBC-4EA5-8855-F9F06DD8E1F2}" type="sibTrans" cxnId="{D564C430-1E5C-47BE-9675-3C2092F0FA0A}">
      <dgm:prSet/>
      <dgm:spPr/>
      <dgm:t>
        <a:bodyPr/>
        <a:lstStyle/>
        <a:p>
          <a:endParaRPr lang="en-US"/>
        </a:p>
      </dgm:t>
    </dgm:pt>
    <dgm:pt modelId="{F9E892AD-2339-45DD-864C-9CB166EEF369}">
      <dgm:prSet/>
      <dgm:spPr/>
      <dgm:t>
        <a:bodyPr/>
        <a:lstStyle/>
        <a:p>
          <a:r>
            <a:rPr lang="en-CA"/>
            <a:t>Video recordings of activities</a:t>
          </a:r>
          <a:endParaRPr lang="en-US"/>
        </a:p>
      </dgm:t>
    </dgm:pt>
    <dgm:pt modelId="{3B3F39DC-7D11-4B94-B09B-0A4A0DE8AC99}" type="parTrans" cxnId="{2696B3C1-7DA4-465D-87E0-D734C80F18E8}">
      <dgm:prSet/>
      <dgm:spPr/>
      <dgm:t>
        <a:bodyPr/>
        <a:lstStyle/>
        <a:p>
          <a:endParaRPr lang="en-US"/>
        </a:p>
      </dgm:t>
    </dgm:pt>
    <dgm:pt modelId="{A5291C38-6EC4-473B-90C1-5B6A8012D843}" type="sibTrans" cxnId="{2696B3C1-7DA4-465D-87E0-D734C80F18E8}">
      <dgm:prSet/>
      <dgm:spPr/>
      <dgm:t>
        <a:bodyPr/>
        <a:lstStyle/>
        <a:p>
          <a:endParaRPr lang="en-US"/>
        </a:p>
      </dgm:t>
    </dgm:pt>
    <dgm:pt modelId="{1D757CD4-8E1B-424C-8B1A-7AB0E2334B10}">
      <dgm:prSet/>
      <dgm:spPr/>
      <dgm:t>
        <a:bodyPr/>
        <a:lstStyle/>
        <a:p>
          <a:r>
            <a:rPr lang="en-CA"/>
            <a:t>Documents</a:t>
          </a:r>
          <a:endParaRPr lang="en-US"/>
        </a:p>
      </dgm:t>
    </dgm:pt>
    <dgm:pt modelId="{3178471D-399B-4E2E-8ABD-F2AB2CAE4112}" type="parTrans" cxnId="{9E5F9B5D-85C9-408A-97C7-F591C7FD6D55}">
      <dgm:prSet/>
      <dgm:spPr/>
      <dgm:t>
        <a:bodyPr/>
        <a:lstStyle/>
        <a:p>
          <a:endParaRPr lang="en-US"/>
        </a:p>
      </dgm:t>
    </dgm:pt>
    <dgm:pt modelId="{63EFDE4E-9C31-44CF-B3BE-39D05B44A7A9}" type="sibTrans" cxnId="{9E5F9B5D-85C9-408A-97C7-F591C7FD6D55}">
      <dgm:prSet/>
      <dgm:spPr/>
      <dgm:t>
        <a:bodyPr/>
        <a:lstStyle/>
        <a:p>
          <a:endParaRPr lang="en-US"/>
        </a:p>
      </dgm:t>
    </dgm:pt>
    <dgm:pt modelId="{C8CF5853-BC5A-4993-B8F7-C8902AA4DD5B}" type="pres">
      <dgm:prSet presAssocID="{1AD2EBBB-F1D3-4AB9-A7C3-54E59BFEDA3B}" presName="linear" presStyleCnt="0">
        <dgm:presLayoutVars>
          <dgm:dir/>
          <dgm:animLvl val="lvl"/>
          <dgm:resizeHandles val="exact"/>
        </dgm:presLayoutVars>
      </dgm:prSet>
      <dgm:spPr/>
    </dgm:pt>
    <dgm:pt modelId="{59DAE899-965B-4867-B7BE-78D6BA24C608}" type="pres">
      <dgm:prSet presAssocID="{60514FC9-E1ED-4B0A-B4C5-BBA5745A8472}" presName="parentLin" presStyleCnt="0"/>
      <dgm:spPr/>
    </dgm:pt>
    <dgm:pt modelId="{46B525BB-4B93-4080-A72A-FCBBD892D0D6}" type="pres">
      <dgm:prSet presAssocID="{60514FC9-E1ED-4B0A-B4C5-BBA5745A8472}" presName="parentLeftMargin" presStyleLbl="node1" presStyleIdx="0" presStyleCnt="4"/>
      <dgm:spPr/>
    </dgm:pt>
    <dgm:pt modelId="{A0EA47FA-B519-4462-847D-571BD2634EF0}" type="pres">
      <dgm:prSet presAssocID="{60514FC9-E1ED-4B0A-B4C5-BBA5745A847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587556F-7E64-460A-A618-DF967C23B648}" type="pres">
      <dgm:prSet presAssocID="{60514FC9-E1ED-4B0A-B4C5-BBA5745A8472}" presName="negativeSpace" presStyleCnt="0"/>
      <dgm:spPr/>
    </dgm:pt>
    <dgm:pt modelId="{20D521A6-B374-4210-B3AB-03B675FC602A}" type="pres">
      <dgm:prSet presAssocID="{60514FC9-E1ED-4B0A-B4C5-BBA5745A8472}" presName="childText" presStyleLbl="conFgAcc1" presStyleIdx="0" presStyleCnt="4">
        <dgm:presLayoutVars>
          <dgm:bulletEnabled val="1"/>
        </dgm:presLayoutVars>
      </dgm:prSet>
      <dgm:spPr/>
    </dgm:pt>
    <dgm:pt modelId="{B7BA153F-6D28-4055-B238-22E4A9A3BBBF}" type="pres">
      <dgm:prSet presAssocID="{D6507753-B74A-41B5-B659-24F237727001}" presName="spaceBetweenRectangles" presStyleCnt="0"/>
      <dgm:spPr/>
    </dgm:pt>
    <dgm:pt modelId="{8794A7B5-3C14-4A21-9DB5-C15FC7B83AC3}" type="pres">
      <dgm:prSet presAssocID="{B0A1EA3C-14E0-4B8F-AA94-1A7474610638}" presName="parentLin" presStyleCnt="0"/>
      <dgm:spPr/>
    </dgm:pt>
    <dgm:pt modelId="{2B2EB150-B99B-4767-A389-52F5800C2F15}" type="pres">
      <dgm:prSet presAssocID="{B0A1EA3C-14E0-4B8F-AA94-1A7474610638}" presName="parentLeftMargin" presStyleLbl="node1" presStyleIdx="0" presStyleCnt="4"/>
      <dgm:spPr/>
    </dgm:pt>
    <dgm:pt modelId="{2A20E120-03DE-4ECE-9F02-D47588545C13}" type="pres">
      <dgm:prSet presAssocID="{B0A1EA3C-14E0-4B8F-AA94-1A747461063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C4391BC-6D0C-4590-8470-04E5EFF46CD6}" type="pres">
      <dgm:prSet presAssocID="{B0A1EA3C-14E0-4B8F-AA94-1A7474610638}" presName="negativeSpace" presStyleCnt="0"/>
      <dgm:spPr/>
    </dgm:pt>
    <dgm:pt modelId="{CE1759B0-8720-4B09-9C68-C4C6F6572B83}" type="pres">
      <dgm:prSet presAssocID="{B0A1EA3C-14E0-4B8F-AA94-1A7474610638}" presName="childText" presStyleLbl="conFgAcc1" presStyleIdx="1" presStyleCnt="4">
        <dgm:presLayoutVars>
          <dgm:bulletEnabled val="1"/>
        </dgm:presLayoutVars>
      </dgm:prSet>
      <dgm:spPr/>
    </dgm:pt>
    <dgm:pt modelId="{0E3DD5E1-0069-4B5D-A377-F682E1ABB6E3}" type="pres">
      <dgm:prSet presAssocID="{C487367A-9FBC-4EA5-8855-F9F06DD8E1F2}" presName="spaceBetweenRectangles" presStyleCnt="0"/>
      <dgm:spPr/>
    </dgm:pt>
    <dgm:pt modelId="{5FCFAED9-5319-43C5-AD97-E3CF15231D55}" type="pres">
      <dgm:prSet presAssocID="{F9E892AD-2339-45DD-864C-9CB166EEF369}" presName="parentLin" presStyleCnt="0"/>
      <dgm:spPr/>
    </dgm:pt>
    <dgm:pt modelId="{0B3F5BDD-B165-40E6-A150-F3CD6DFADC90}" type="pres">
      <dgm:prSet presAssocID="{F9E892AD-2339-45DD-864C-9CB166EEF369}" presName="parentLeftMargin" presStyleLbl="node1" presStyleIdx="1" presStyleCnt="4"/>
      <dgm:spPr/>
    </dgm:pt>
    <dgm:pt modelId="{3E323D8C-F721-45B8-B7C3-BB95476AFEAE}" type="pres">
      <dgm:prSet presAssocID="{F9E892AD-2339-45DD-864C-9CB166EEF36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5A4ED8C-8010-40BB-80FA-DFC37C8FBB1B}" type="pres">
      <dgm:prSet presAssocID="{F9E892AD-2339-45DD-864C-9CB166EEF369}" presName="negativeSpace" presStyleCnt="0"/>
      <dgm:spPr/>
    </dgm:pt>
    <dgm:pt modelId="{7A05CB41-FDBC-48CD-8DBA-57DC85AA5E84}" type="pres">
      <dgm:prSet presAssocID="{F9E892AD-2339-45DD-864C-9CB166EEF369}" presName="childText" presStyleLbl="conFgAcc1" presStyleIdx="2" presStyleCnt="4">
        <dgm:presLayoutVars>
          <dgm:bulletEnabled val="1"/>
        </dgm:presLayoutVars>
      </dgm:prSet>
      <dgm:spPr/>
    </dgm:pt>
    <dgm:pt modelId="{ADDB0714-D539-45CE-A4BD-4B57BF2AAC1A}" type="pres">
      <dgm:prSet presAssocID="{A5291C38-6EC4-473B-90C1-5B6A8012D843}" presName="spaceBetweenRectangles" presStyleCnt="0"/>
      <dgm:spPr/>
    </dgm:pt>
    <dgm:pt modelId="{0EC59D15-C24B-45FC-B426-1AC3AD3C6934}" type="pres">
      <dgm:prSet presAssocID="{1D757CD4-8E1B-424C-8B1A-7AB0E2334B10}" presName="parentLin" presStyleCnt="0"/>
      <dgm:spPr/>
    </dgm:pt>
    <dgm:pt modelId="{B65BCCD4-C094-44A8-8AD2-E84E60BEA5E9}" type="pres">
      <dgm:prSet presAssocID="{1D757CD4-8E1B-424C-8B1A-7AB0E2334B10}" presName="parentLeftMargin" presStyleLbl="node1" presStyleIdx="2" presStyleCnt="4"/>
      <dgm:spPr/>
    </dgm:pt>
    <dgm:pt modelId="{B598079C-01F6-47F9-B64F-7D0E5D31287B}" type="pres">
      <dgm:prSet presAssocID="{1D757CD4-8E1B-424C-8B1A-7AB0E2334B10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0F6017E-1858-4B01-B51B-412DDAB2A0EA}" type="pres">
      <dgm:prSet presAssocID="{1D757CD4-8E1B-424C-8B1A-7AB0E2334B10}" presName="negativeSpace" presStyleCnt="0"/>
      <dgm:spPr/>
    </dgm:pt>
    <dgm:pt modelId="{99F78748-7FEE-4A52-800D-FB32E16679C9}" type="pres">
      <dgm:prSet presAssocID="{1D757CD4-8E1B-424C-8B1A-7AB0E2334B10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0272D10E-747B-459A-9B9C-7AF6112348A3}" type="presOf" srcId="{B0A1EA3C-14E0-4B8F-AA94-1A7474610638}" destId="{2B2EB150-B99B-4767-A389-52F5800C2F15}" srcOrd="0" destOrd="0" presId="urn:microsoft.com/office/officeart/2005/8/layout/list1"/>
    <dgm:cxn modelId="{D564C430-1E5C-47BE-9675-3C2092F0FA0A}" srcId="{1AD2EBBB-F1D3-4AB9-A7C3-54E59BFEDA3B}" destId="{B0A1EA3C-14E0-4B8F-AA94-1A7474610638}" srcOrd="1" destOrd="0" parTransId="{C99AED20-9008-4C58-8D56-6049EEDEBE46}" sibTransId="{C487367A-9FBC-4EA5-8855-F9F06DD8E1F2}"/>
    <dgm:cxn modelId="{9E5F9B5D-85C9-408A-97C7-F591C7FD6D55}" srcId="{1AD2EBBB-F1D3-4AB9-A7C3-54E59BFEDA3B}" destId="{1D757CD4-8E1B-424C-8B1A-7AB0E2334B10}" srcOrd="3" destOrd="0" parTransId="{3178471D-399B-4E2E-8ABD-F2AB2CAE4112}" sibTransId="{63EFDE4E-9C31-44CF-B3BE-39D05B44A7A9}"/>
    <dgm:cxn modelId="{D4A0AE5D-45F8-4BE1-85C7-5097A46F3641}" type="presOf" srcId="{1D757CD4-8E1B-424C-8B1A-7AB0E2334B10}" destId="{B65BCCD4-C094-44A8-8AD2-E84E60BEA5E9}" srcOrd="0" destOrd="0" presId="urn:microsoft.com/office/officeart/2005/8/layout/list1"/>
    <dgm:cxn modelId="{F4987560-CE76-4B24-BC44-97B2B9489B6F}" type="presOf" srcId="{F9E892AD-2339-45DD-864C-9CB166EEF369}" destId="{3E323D8C-F721-45B8-B7C3-BB95476AFEAE}" srcOrd="1" destOrd="0" presId="urn:microsoft.com/office/officeart/2005/8/layout/list1"/>
    <dgm:cxn modelId="{044BB87E-EC56-4AC7-9050-F166422BCACD}" srcId="{1AD2EBBB-F1D3-4AB9-A7C3-54E59BFEDA3B}" destId="{60514FC9-E1ED-4B0A-B4C5-BBA5745A8472}" srcOrd="0" destOrd="0" parTransId="{121066E0-D64A-4D44-99CE-81BB4B04D8A1}" sibTransId="{D6507753-B74A-41B5-B659-24F237727001}"/>
    <dgm:cxn modelId="{6773B29C-AFA4-49FD-91FC-A9C8958DBEC7}" type="presOf" srcId="{F9E892AD-2339-45DD-864C-9CB166EEF369}" destId="{0B3F5BDD-B165-40E6-A150-F3CD6DFADC90}" srcOrd="0" destOrd="0" presId="urn:microsoft.com/office/officeart/2005/8/layout/list1"/>
    <dgm:cxn modelId="{ED41EFA3-363B-4A7F-82EA-F0D759EF50D7}" type="presOf" srcId="{B0A1EA3C-14E0-4B8F-AA94-1A7474610638}" destId="{2A20E120-03DE-4ECE-9F02-D47588545C13}" srcOrd="1" destOrd="0" presId="urn:microsoft.com/office/officeart/2005/8/layout/list1"/>
    <dgm:cxn modelId="{25812BA9-F00E-46BE-88A3-6F60721815AC}" type="presOf" srcId="{1AD2EBBB-F1D3-4AB9-A7C3-54E59BFEDA3B}" destId="{C8CF5853-BC5A-4993-B8F7-C8902AA4DD5B}" srcOrd="0" destOrd="0" presId="urn:microsoft.com/office/officeart/2005/8/layout/list1"/>
    <dgm:cxn modelId="{698D3AB5-BCF0-42E3-B5B2-A32917EBB651}" type="presOf" srcId="{60514FC9-E1ED-4B0A-B4C5-BBA5745A8472}" destId="{46B525BB-4B93-4080-A72A-FCBBD892D0D6}" srcOrd="0" destOrd="0" presId="urn:microsoft.com/office/officeart/2005/8/layout/list1"/>
    <dgm:cxn modelId="{2696B3C1-7DA4-465D-87E0-D734C80F18E8}" srcId="{1AD2EBBB-F1D3-4AB9-A7C3-54E59BFEDA3B}" destId="{F9E892AD-2339-45DD-864C-9CB166EEF369}" srcOrd="2" destOrd="0" parTransId="{3B3F39DC-7D11-4B94-B09B-0A4A0DE8AC99}" sibTransId="{A5291C38-6EC4-473B-90C1-5B6A8012D843}"/>
    <dgm:cxn modelId="{285CD1CC-AB61-4C6A-B213-B573785552AE}" type="presOf" srcId="{60514FC9-E1ED-4B0A-B4C5-BBA5745A8472}" destId="{A0EA47FA-B519-4462-847D-571BD2634EF0}" srcOrd="1" destOrd="0" presId="urn:microsoft.com/office/officeart/2005/8/layout/list1"/>
    <dgm:cxn modelId="{6C87EEEB-4F45-4F64-8108-B20D98328B91}" type="presOf" srcId="{1D757CD4-8E1B-424C-8B1A-7AB0E2334B10}" destId="{B598079C-01F6-47F9-B64F-7D0E5D31287B}" srcOrd="1" destOrd="0" presId="urn:microsoft.com/office/officeart/2005/8/layout/list1"/>
    <dgm:cxn modelId="{7EE83AEF-090A-4582-A2A4-E7E50E31FED9}" type="presParOf" srcId="{C8CF5853-BC5A-4993-B8F7-C8902AA4DD5B}" destId="{59DAE899-965B-4867-B7BE-78D6BA24C608}" srcOrd="0" destOrd="0" presId="urn:microsoft.com/office/officeart/2005/8/layout/list1"/>
    <dgm:cxn modelId="{E18897AD-E58E-4E7D-800B-A0A0857B462A}" type="presParOf" srcId="{59DAE899-965B-4867-B7BE-78D6BA24C608}" destId="{46B525BB-4B93-4080-A72A-FCBBD892D0D6}" srcOrd="0" destOrd="0" presId="urn:microsoft.com/office/officeart/2005/8/layout/list1"/>
    <dgm:cxn modelId="{5C58B7E9-8FB7-4B6F-8441-5FA846D304AA}" type="presParOf" srcId="{59DAE899-965B-4867-B7BE-78D6BA24C608}" destId="{A0EA47FA-B519-4462-847D-571BD2634EF0}" srcOrd="1" destOrd="0" presId="urn:microsoft.com/office/officeart/2005/8/layout/list1"/>
    <dgm:cxn modelId="{9A06A413-C62E-466C-ACA0-895C5ECC36FA}" type="presParOf" srcId="{C8CF5853-BC5A-4993-B8F7-C8902AA4DD5B}" destId="{A587556F-7E64-460A-A618-DF967C23B648}" srcOrd="1" destOrd="0" presId="urn:microsoft.com/office/officeart/2005/8/layout/list1"/>
    <dgm:cxn modelId="{59479C9F-ED80-4FF1-99A8-26C10F6FF94E}" type="presParOf" srcId="{C8CF5853-BC5A-4993-B8F7-C8902AA4DD5B}" destId="{20D521A6-B374-4210-B3AB-03B675FC602A}" srcOrd="2" destOrd="0" presId="urn:microsoft.com/office/officeart/2005/8/layout/list1"/>
    <dgm:cxn modelId="{A9D26368-FA96-4966-8696-D7AAE185B2E0}" type="presParOf" srcId="{C8CF5853-BC5A-4993-B8F7-C8902AA4DD5B}" destId="{B7BA153F-6D28-4055-B238-22E4A9A3BBBF}" srcOrd="3" destOrd="0" presId="urn:microsoft.com/office/officeart/2005/8/layout/list1"/>
    <dgm:cxn modelId="{CA0BFC2E-4168-4306-B9FC-5C71D30C28CC}" type="presParOf" srcId="{C8CF5853-BC5A-4993-B8F7-C8902AA4DD5B}" destId="{8794A7B5-3C14-4A21-9DB5-C15FC7B83AC3}" srcOrd="4" destOrd="0" presId="urn:microsoft.com/office/officeart/2005/8/layout/list1"/>
    <dgm:cxn modelId="{99A2A114-6107-42DB-9111-35D6B5AD495C}" type="presParOf" srcId="{8794A7B5-3C14-4A21-9DB5-C15FC7B83AC3}" destId="{2B2EB150-B99B-4767-A389-52F5800C2F15}" srcOrd="0" destOrd="0" presId="urn:microsoft.com/office/officeart/2005/8/layout/list1"/>
    <dgm:cxn modelId="{0D85D011-F6B4-4F4F-A75D-04F1D22C2303}" type="presParOf" srcId="{8794A7B5-3C14-4A21-9DB5-C15FC7B83AC3}" destId="{2A20E120-03DE-4ECE-9F02-D47588545C13}" srcOrd="1" destOrd="0" presId="urn:microsoft.com/office/officeart/2005/8/layout/list1"/>
    <dgm:cxn modelId="{B2B729E0-593C-44CC-ADF2-DB4A52E55109}" type="presParOf" srcId="{C8CF5853-BC5A-4993-B8F7-C8902AA4DD5B}" destId="{5C4391BC-6D0C-4590-8470-04E5EFF46CD6}" srcOrd="5" destOrd="0" presId="urn:microsoft.com/office/officeart/2005/8/layout/list1"/>
    <dgm:cxn modelId="{107534B4-784C-4485-85C5-4EF5F7DB0763}" type="presParOf" srcId="{C8CF5853-BC5A-4993-B8F7-C8902AA4DD5B}" destId="{CE1759B0-8720-4B09-9C68-C4C6F6572B83}" srcOrd="6" destOrd="0" presId="urn:microsoft.com/office/officeart/2005/8/layout/list1"/>
    <dgm:cxn modelId="{ECBD5171-1878-420D-B7F0-DE6B4776118D}" type="presParOf" srcId="{C8CF5853-BC5A-4993-B8F7-C8902AA4DD5B}" destId="{0E3DD5E1-0069-4B5D-A377-F682E1ABB6E3}" srcOrd="7" destOrd="0" presId="urn:microsoft.com/office/officeart/2005/8/layout/list1"/>
    <dgm:cxn modelId="{4DB4AE8E-8B1F-42E6-AE6D-8436AD558D8F}" type="presParOf" srcId="{C8CF5853-BC5A-4993-B8F7-C8902AA4DD5B}" destId="{5FCFAED9-5319-43C5-AD97-E3CF15231D55}" srcOrd="8" destOrd="0" presId="urn:microsoft.com/office/officeart/2005/8/layout/list1"/>
    <dgm:cxn modelId="{A089D307-8D27-4E45-B9C4-B54FC78325B8}" type="presParOf" srcId="{5FCFAED9-5319-43C5-AD97-E3CF15231D55}" destId="{0B3F5BDD-B165-40E6-A150-F3CD6DFADC90}" srcOrd="0" destOrd="0" presId="urn:microsoft.com/office/officeart/2005/8/layout/list1"/>
    <dgm:cxn modelId="{66ED9741-D1EF-4451-87ED-2D8F995ED2BF}" type="presParOf" srcId="{5FCFAED9-5319-43C5-AD97-E3CF15231D55}" destId="{3E323D8C-F721-45B8-B7C3-BB95476AFEAE}" srcOrd="1" destOrd="0" presId="urn:microsoft.com/office/officeart/2005/8/layout/list1"/>
    <dgm:cxn modelId="{2A1C5122-AEAA-4AE7-B214-848C3F40751B}" type="presParOf" srcId="{C8CF5853-BC5A-4993-B8F7-C8902AA4DD5B}" destId="{45A4ED8C-8010-40BB-80FA-DFC37C8FBB1B}" srcOrd="9" destOrd="0" presId="urn:microsoft.com/office/officeart/2005/8/layout/list1"/>
    <dgm:cxn modelId="{2D8134B0-3685-4877-94AC-E8A7C118E9DB}" type="presParOf" srcId="{C8CF5853-BC5A-4993-B8F7-C8902AA4DD5B}" destId="{7A05CB41-FDBC-48CD-8DBA-57DC85AA5E84}" srcOrd="10" destOrd="0" presId="urn:microsoft.com/office/officeart/2005/8/layout/list1"/>
    <dgm:cxn modelId="{CC2D5A96-E6B2-4C8F-B10B-4305B66B55FC}" type="presParOf" srcId="{C8CF5853-BC5A-4993-B8F7-C8902AA4DD5B}" destId="{ADDB0714-D539-45CE-A4BD-4B57BF2AAC1A}" srcOrd="11" destOrd="0" presId="urn:microsoft.com/office/officeart/2005/8/layout/list1"/>
    <dgm:cxn modelId="{93547036-8AFB-494F-9F50-6C71A28700C8}" type="presParOf" srcId="{C8CF5853-BC5A-4993-B8F7-C8902AA4DD5B}" destId="{0EC59D15-C24B-45FC-B426-1AC3AD3C6934}" srcOrd="12" destOrd="0" presId="urn:microsoft.com/office/officeart/2005/8/layout/list1"/>
    <dgm:cxn modelId="{5EB4D2D9-4D59-47C7-815C-6835239B6750}" type="presParOf" srcId="{0EC59D15-C24B-45FC-B426-1AC3AD3C6934}" destId="{B65BCCD4-C094-44A8-8AD2-E84E60BEA5E9}" srcOrd="0" destOrd="0" presId="urn:microsoft.com/office/officeart/2005/8/layout/list1"/>
    <dgm:cxn modelId="{64A7283B-7551-47EF-976E-16FAEAC8DED5}" type="presParOf" srcId="{0EC59D15-C24B-45FC-B426-1AC3AD3C6934}" destId="{B598079C-01F6-47F9-B64F-7D0E5D31287B}" srcOrd="1" destOrd="0" presId="urn:microsoft.com/office/officeart/2005/8/layout/list1"/>
    <dgm:cxn modelId="{73A9322A-7433-4E2E-BB2D-0B95B85E8691}" type="presParOf" srcId="{C8CF5853-BC5A-4993-B8F7-C8902AA4DD5B}" destId="{00F6017E-1858-4B01-B51B-412DDAB2A0EA}" srcOrd="13" destOrd="0" presId="urn:microsoft.com/office/officeart/2005/8/layout/list1"/>
    <dgm:cxn modelId="{24109AA1-4B02-4480-9009-03BAC096E9A1}" type="presParOf" srcId="{C8CF5853-BC5A-4993-B8F7-C8902AA4DD5B}" destId="{99F78748-7FEE-4A52-800D-FB32E16679C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C9A526-EDAE-48E5-89B4-FE0985AA867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8584834-0F34-4044-83A4-1F3399E8F84A}">
      <dgm:prSet/>
      <dgm:spPr/>
      <dgm:t>
        <a:bodyPr/>
        <a:lstStyle/>
        <a:p>
          <a:r>
            <a:rPr lang="en-CA"/>
            <a:t>Thoughts, views, interpretations</a:t>
          </a:r>
          <a:endParaRPr lang="en-US"/>
        </a:p>
      </dgm:t>
    </dgm:pt>
    <dgm:pt modelId="{EDF99297-3ED2-4737-8E7E-9231CC6D7E8D}" type="parTrans" cxnId="{55A1113E-ECBE-418B-9979-0C3924C7A9D0}">
      <dgm:prSet/>
      <dgm:spPr/>
      <dgm:t>
        <a:bodyPr/>
        <a:lstStyle/>
        <a:p>
          <a:endParaRPr lang="en-US"/>
        </a:p>
      </dgm:t>
    </dgm:pt>
    <dgm:pt modelId="{5A28628D-0B3F-4F1D-B373-0ED96C044D3A}" type="sibTrans" cxnId="{55A1113E-ECBE-418B-9979-0C3924C7A9D0}">
      <dgm:prSet/>
      <dgm:spPr/>
      <dgm:t>
        <a:bodyPr/>
        <a:lstStyle/>
        <a:p>
          <a:endParaRPr lang="en-US"/>
        </a:p>
      </dgm:t>
    </dgm:pt>
    <dgm:pt modelId="{B22D7A66-0FA4-47E6-B8FE-8D03225F4B6A}">
      <dgm:prSet/>
      <dgm:spPr/>
      <dgm:t>
        <a:bodyPr/>
        <a:lstStyle/>
        <a:p>
          <a:r>
            <a:rPr lang="en-CA"/>
            <a:t>Priorities, importance</a:t>
          </a:r>
          <a:endParaRPr lang="en-US"/>
        </a:p>
      </dgm:t>
    </dgm:pt>
    <dgm:pt modelId="{2ED79193-94E9-4692-AC96-70A6EF2436E5}" type="parTrans" cxnId="{D7A7BE53-3C28-41C2-A329-E33190312066}">
      <dgm:prSet/>
      <dgm:spPr/>
      <dgm:t>
        <a:bodyPr/>
        <a:lstStyle/>
        <a:p>
          <a:endParaRPr lang="en-US"/>
        </a:p>
      </dgm:t>
    </dgm:pt>
    <dgm:pt modelId="{A94C1F38-06B7-4740-AC31-FD9688CF4736}" type="sibTrans" cxnId="{D7A7BE53-3C28-41C2-A329-E33190312066}">
      <dgm:prSet/>
      <dgm:spPr/>
      <dgm:t>
        <a:bodyPr/>
        <a:lstStyle/>
        <a:p>
          <a:endParaRPr lang="en-US"/>
        </a:p>
      </dgm:t>
    </dgm:pt>
    <dgm:pt modelId="{5071DD7F-7BE5-46EF-8FC3-57733F11D1D0}">
      <dgm:prSet/>
      <dgm:spPr/>
      <dgm:t>
        <a:bodyPr/>
        <a:lstStyle/>
        <a:p>
          <a:r>
            <a:rPr lang="en-CA"/>
            <a:t>Processes, practices</a:t>
          </a:r>
          <a:endParaRPr lang="en-US"/>
        </a:p>
      </dgm:t>
    </dgm:pt>
    <dgm:pt modelId="{472C1854-9875-45F5-A9DC-58107A0255C8}" type="parTrans" cxnId="{3DDFC041-3A6C-4214-8DB1-5D4972ACBDB6}">
      <dgm:prSet/>
      <dgm:spPr/>
      <dgm:t>
        <a:bodyPr/>
        <a:lstStyle/>
        <a:p>
          <a:endParaRPr lang="en-US"/>
        </a:p>
      </dgm:t>
    </dgm:pt>
    <dgm:pt modelId="{123D3E3E-34D5-4143-A75D-1AA50D8BA257}" type="sibTrans" cxnId="{3DDFC041-3A6C-4214-8DB1-5D4972ACBDB6}">
      <dgm:prSet/>
      <dgm:spPr/>
      <dgm:t>
        <a:bodyPr/>
        <a:lstStyle/>
        <a:p>
          <a:endParaRPr lang="en-US"/>
        </a:p>
      </dgm:t>
    </dgm:pt>
    <dgm:pt modelId="{169E7821-A760-4C45-8BD0-DA6E57C21C69}">
      <dgm:prSet/>
      <dgm:spPr/>
      <dgm:t>
        <a:bodyPr/>
        <a:lstStyle/>
        <a:p>
          <a:r>
            <a:rPr lang="en-CA"/>
            <a:t>Intended effects of actions</a:t>
          </a:r>
          <a:endParaRPr lang="en-US"/>
        </a:p>
      </dgm:t>
    </dgm:pt>
    <dgm:pt modelId="{709551B8-30C7-48C5-940E-4F49DA4168D6}" type="parTrans" cxnId="{9A7DE581-6280-4332-BF00-30E06E793EDF}">
      <dgm:prSet/>
      <dgm:spPr/>
      <dgm:t>
        <a:bodyPr/>
        <a:lstStyle/>
        <a:p>
          <a:endParaRPr lang="en-US"/>
        </a:p>
      </dgm:t>
    </dgm:pt>
    <dgm:pt modelId="{14D2F195-F293-439E-9ADD-EFDB76BA72D6}" type="sibTrans" cxnId="{9A7DE581-6280-4332-BF00-30E06E793EDF}">
      <dgm:prSet/>
      <dgm:spPr/>
      <dgm:t>
        <a:bodyPr/>
        <a:lstStyle/>
        <a:p>
          <a:endParaRPr lang="en-US"/>
        </a:p>
      </dgm:t>
    </dgm:pt>
    <dgm:pt modelId="{824FE105-DC73-4E73-A62C-48FDDE1C5011}">
      <dgm:prSet/>
      <dgm:spPr/>
      <dgm:t>
        <a:bodyPr/>
        <a:lstStyle/>
        <a:p>
          <a:r>
            <a:rPr lang="en-CA"/>
            <a:t>Feelings and experiences</a:t>
          </a:r>
          <a:endParaRPr lang="en-US"/>
        </a:p>
      </dgm:t>
    </dgm:pt>
    <dgm:pt modelId="{48CB5783-B41A-415C-9617-0CF3A8BD25D4}" type="parTrans" cxnId="{837A3712-7EC4-4B0B-B579-7284553B5343}">
      <dgm:prSet/>
      <dgm:spPr/>
      <dgm:t>
        <a:bodyPr/>
        <a:lstStyle/>
        <a:p>
          <a:endParaRPr lang="en-US"/>
        </a:p>
      </dgm:t>
    </dgm:pt>
    <dgm:pt modelId="{E14C2B54-8200-4D0C-90D3-6A3F6B418D83}" type="sibTrans" cxnId="{837A3712-7EC4-4B0B-B579-7284553B5343}">
      <dgm:prSet/>
      <dgm:spPr/>
      <dgm:t>
        <a:bodyPr/>
        <a:lstStyle/>
        <a:p>
          <a:endParaRPr lang="en-US"/>
        </a:p>
      </dgm:t>
    </dgm:pt>
    <dgm:pt modelId="{7F0A8590-30B2-4255-BBE1-113DCAC27293}" type="pres">
      <dgm:prSet presAssocID="{E5C9A526-EDAE-48E5-89B4-FE0985AA867A}" presName="linear" presStyleCnt="0">
        <dgm:presLayoutVars>
          <dgm:animLvl val="lvl"/>
          <dgm:resizeHandles val="exact"/>
        </dgm:presLayoutVars>
      </dgm:prSet>
      <dgm:spPr/>
    </dgm:pt>
    <dgm:pt modelId="{AAE40566-1848-4888-A53F-166A0BC490BF}" type="pres">
      <dgm:prSet presAssocID="{78584834-0F34-4044-83A4-1F3399E8F84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BA6ADE2-F681-45C9-BDE6-7BBDE13C3C80}" type="pres">
      <dgm:prSet presAssocID="{5A28628D-0B3F-4F1D-B373-0ED96C044D3A}" presName="spacer" presStyleCnt="0"/>
      <dgm:spPr/>
    </dgm:pt>
    <dgm:pt modelId="{84735CA0-A797-4249-AC67-CDFBC4D63D23}" type="pres">
      <dgm:prSet presAssocID="{B22D7A66-0FA4-47E6-B8FE-8D03225F4B6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59A5262-921A-4075-BC08-753C5E2CF773}" type="pres">
      <dgm:prSet presAssocID="{A94C1F38-06B7-4740-AC31-FD9688CF4736}" presName="spacer" presStyleCnt="0"/>
      <dgm:spPr/>
    </dgm:pt>
    <dgm:pt modelId="{6227CD0C-6594-415E-B938-8B03FB6740E3}" type="pres">
      <dgm:prSet presAssocID="{5071DD7F-7BE5-46EF-8FC3-57733F11D1D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E487E5A-7CB5-4359-98ED-5103D13312B4}" type="pres">
      <dgm:prSet presAssocID="{123D3E3E-34D5-4143-A75D-1AA50D8BA257}" presName="spacer" presStyleCnt="0"/>
      <dgm:spPr/>
    </dgm:pt>
    <dgm:pt modelId="{F474592B-6E2F-4CC9-B657-B125AE2038B2}" type="pres">
      <dgm:prSet presAssocID="{169E7821-A760-4C45-8BD0-DA6E57C21C6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F4F255C-0AE0-4E0A-B505-8AA88987CBCF}" type="pres">
      <dgm:prSet presAssocID="{14D2F195-F293-439E-9ADD-EFDB76BA72D6}" presName="spacer" presStyleCnt="0"/>
      <dgm:spPr/>
    </dgm:pt>
    <dgm:pt modelId="{21E31D14-E158-4F7E-A6BF-A625F537BAFB}" type="pres">
      <dgm:prSet presAssocID="{824FE105-DC73-4E73-A62C-48FDDE1C501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37A3712-7EC4-4B0B-B579-7284553B5343}" srcId="{E5C9A526-EDAE-48E5-89B4-FE0985AA867A}" destId="{824FE105-DC73-4E73-A62C-48FDDE1C5011}" srcOrd="4" destOrd="0" parTransId="{48CB5783-B41A-415C-9617-0CF3A8BD25D4}" sibTransId="{E14C2B54-8200-4D0C-90D3-6A3F6B418D83}"/>
    <dgm:cxn modelId="{BEFE5537-990E-4388-AE93-526D94D23586}" type="presOf" srcId="{78584834-0F34-4044-83A4-1F3399E8F84A}" destId="{AAE40566-1848-4888-A53F-166A0BC490BF}" srcOrd="0" destOrd="0" presId="urn:microsoft.com/office/officeart/2005/8/layout/vList2"/>
    <dgm:cxn modelId="{DCDD5A38-EBDC-4F32-A1EE-7F5F0FE2AF3E}" type="presOf" srcId="{B22D7A66-0FA4-47E6-B8FE-8D03225F4B6A}" destId="{84735CA0-A797-4249-AC67-CDFBC4D63D23}" srcOrd="0" destOrd="0" presId="urn:microsoft.com/office/officeart/2005/8/layout/vList2"/>
    <dgm:cxn modelId="{55A1113E-ECBE-418B-9979-0C3924C7A9D0}" srcId="{E5C9A526-EDAE-48E5-89B4-FE0985AA867A}" destId="{78584834-0F34-4044-83A4-1F3399E8F84A}" srcOrd="0" destOrd="0" parTransId="{EDF99297-3ED2-4737-8E7E-9231CC6D7E8D}" sibTransId="{5A28628D-0B3F-4F1D-B373-0ED96C044D3A}"/>
    <dgm:cxn modelId="{3DDFC041-3A6C-4214-8DB1-5D4972ACBDB6}" srcId="{E5C9A526-EDAE-48E5-89B4-FE0985AA867A}" destId="{5071DD7F-7BE5-46EF-8FC3-57733F11D1D0}" srcOrd="2" destOrd="0" parTransId="{472C1854-9875-45F5-A9DC-58107A0255C8}" sibTransId="{123D3E3E-34D5-4143-A75D-1AA50D8BA257}"/>
    <dgm:cxn modelId="{9D87B243-6ECE-4B2D-9509-67E162A0E7D2}" type="presOf" srcId="{5071DD7F-7BE5-46EF-8FC3-57733F11D1D0}" destId="{6227CD0C-6594-415E-B938-8B03FB6740E3}" srcOrd="0" destOrd="0" presId="urn:microsoft.com/office/officeart/2005/8/layout/vList2"/>
    <dgm:cxn modelId="{32412070-3852-487C-99D6-4979E3C88992}" type="presOf" srcId="{169E7821-A760-4C45-8BD0-DA6E57C21C69}" destId="{F474592B-6E2F-4CC9-B657-B125AE2038B2}" srcOrd="0" destOrd="0" presId="urn:microsoft.com/office/officeart/2005/8/layout/vList2"/>
    <dgm:cxn modelId="{D7A7BE53-3C28-41C2-A329-E33190312066}" srcId="{E5C9A526-EDAE-48E5-89B4-FE0985AA867A}" destId="{B22D7A66-0FA4-47E6-B8FE-8D03225F4B6A}" srcOrd="1" destOrd="0" parTransId="{2ED79193-94E9-4692-AC96-70A6EF2436E5}" sibTransId="{A94C1F38-06B7-4740-AC31-FD9688CF4736}"/>
    <dgm:cxn modelId="{58C0ED56-91EE-43FD-9E3E-DC6D45836988}" type="presOf" srcId="{E5C9A526-EDAE-48E5-89B4-FE0985AA867A}" destId="{7F0A8590-30B2-4255-BBE1-113DCAC27293}" srcOrd="0" destOrd="0" presId="urn:microsoft.com/office/officeart/2005/8/layout/vList2"/>
    <dgm:cxn modelId="{9A7DE581-6280-4332-BF00-30E06E793EDF}" srcId="{E5C9A526-EDAE-48E5-89B4-FE0985AA867A}" destId="{169E7821-A760-4C45-8BD0-DA6E57C21C69}" srcOrd="3" destOrd="0" parTransId="{709551B8-30C7-48C5-940E-4F49DA4168D6}" sibTransId="{14D2F195-F293-439E-9ADD-EFDB76BA72D6}"/>
    <dgm:cxn modelId="{0AAD6A8F-C7D7-4732-8704-8E932C8942E2}" type="presOf" srcId="{824FE105-DC73-4E73-A62C-48FDDE1C5011}" destId="{21E31D14-E158-4F7E-A6BF-A625F537BAFB}" srcOrd="0" destOrd="0" presId="urn:microsoft.com/office/officeart/2005/8/layout/vList2"/>
    <dgm:cxn modelId="{3BE2C064-A194-446C-8192-24B31A8FB281}" type="presParOf" srcId="{7F0A8590-30B2-4255-BBE1-113DCAC27293}" destId="{AAE40566-1848-4888-A53F-166A0BC490BF}" srcOrd="0" destOrd="0" presId="urn:microsoft.com/office/officeart/2005/8/layout/vList2"/>
    <dgm:cxn modelId="{37387F1F-45E6-4E15-B74F-5213542EF295}" type="presParOf" srcId="{7F0A8590-30B2-4255-BBE1-113DCAC27293}" destId="{ABA6ADE2-F681-45C9-BDE6-7BBDE13C3C80}" srcOrd="1" destOrd="0" presId="urn:microsoft.com/office/officeart/2005/8/layout/vList2"/>
    <dgm:cxn modelId="{7D320201-27E3-4868-BF1E-8E59EDC8E28A}" type="presParOf" srcId="{7F0A8590-30B2-4255-BBE1-113DCAC27293}" destId="{84735CA0-A797-4249-AC67-CDFBC4D63D23}" srcOrd="2" destOrd="0" presId="urn:microsoft.com/office/officeart/2005/8/layout/vList2"/>
    <dgm:cxn modelId="{A979F225-91C3-4227-A8A6-6F7C101F158A}" type="presParOf" srcId="{7F0A8590-30B2-4255-BBE1-113DCAC27293}" destId="{C59A5262-921A-4075-BC08-753C5E2CF773}" srcOrd="3" destOrd="0" presId="urn:microsoft.com/office/officeart/2005/8/layout/vList2"/>
    <dgm:cxn modelId="{095B4D86-6B06-4B7E-A9DD-36BB2D0161DF}" type="presParOf" srcId="{7F0A8590-30B2-4255-BBE1-113DCAC27293}" destId="{6227CD0C-6594-415E-B938-8B03FB6740E3}" srcOrd="4" destOrd="0" presId="urn:microsoft.com/office/officeart/2005/8/layout/vList2"/>
    <dgm:cxn modelId="{0EE043BA-776B-47A7-937B-580CBE7D82E1}" type="presParOf" srcId="{7F0A8590-30B2-4255-BBE1-113DCAC27293}" destId="{5E487E5A-7CB5-4359-98ED-5103D13312B4}" srcOrd="5" destOrd="0" presId="urn:microsoft.com/office/officeart/2005/8/layout/vList2"/>
    <dgm:cxn modelId="{E3201B36-DC79-428F-AF52-EDE0816C6C0E}" type="presParOf" srcId="{7F0A8590-30B2-4255-BBE1-113DCAC27293}" destId="{F474592B-6E2F-4CC9-B657-B125AE2038B2}" srcOrd="6" destOrd="0" presId="urn:microsoft.com/office/officeart/2005/8/layout/vList2"/>
    <dgm:cxn modelId="{6CB27B34-D2F4-4486-B8F1-E4D6D75CADC0}" type="presParOf" srcId="{7F0A8590-30B2-4255-BBE1-113DCAC27293}" destId="{EF4F255C-0AE0-4E0A-B505-8AA88987CBCF}" srcOrd="7" destOrd="0" presId="urn:microsoft.com/office/officeart/2005/8/layout/vList2"/>
    <dgm:cxn modelId="{54BCA308-73BC-4DFC-9664-AB73384BA369}" type="presParOf" srcId="{7F0A8590-30B2-4255-BBE1-113DCAC27293}" destId="{21E31D14-E158-4F7E-A6BF-A625F537BA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B6BE3C1-4842-4401-A878-1703B015F4E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C652590-F879-49BF-A8F1-E7417E2767E4}">
      <dgm:prSet/>
      <dgm:spPr/>
      <dgm:t>
        <a:bodyPr/>
        <a:lstStyle/>
        <a:p>
          <a:r>
            <a:rPr lang="en-GB"/>
            <a:t>Interviews</a:t>
          </a:r>
          <a:endParaRPr lang="en-US"/>
        </a:p>
      </dgm:t>
    </dgm:pt>
    <dgm:pt modelId="{CFB54ED1-3078-4676-8D36-D0405C98128F}" type="parTrans" cxnId="{1E8F2A07-8543-40EE-B775-F7E2153EFA1C}">
      <dgm:prSet/>
      <dgm:spPr/>
      <dgm:t>
        <a:bodyPr/>
        <a:lstStyle/>
        <a:p>
          <a:endParaRPr lang="en-US"/>
        </a:p>
      </dgm:t>
    </dgm:pt>
    <dgm:pt modelId="{DA1FEBF4-FAB3-4628-BBF9-83738E59F08A}" type="sibTrans" cxnId="{1E8F2A07-8543-40EE-B775-F7E2153EFA1C}">
      <dgm:prSet/>
      <dgm:spPr/>
      <dgm:t>
        <a:bodyPr/>
        <a:lstStyle/>
        <a:p>
          <a:endParaRPr lang="en-US"/>
        </a:p>
      </dgm:t>
    </dgm:pt>
    <dgm:pt modelId="{0A8F2A5A-EC1D-418E-AFEE-BB171C8E6397}">
      <dgm:prSet/>
      <dgm:spPr/>
      <dgm:t>
        <a:bodyPr/>
        <a:lstStyle/>
        <a:p>
          <a:r>
            <a:rPr lang="en-GB"/>
            <a:t>Focus groups</a:t>
          </a:r>
          <a:endParaRPr lang="en-US"/>
        </a:p>
      </dgm:t>
    </dgm:pt>
    <dgm:pt modelId="{67285D15-6D8E-4C71-85AC-E41E6B6B2D6B}" type="parTrans" cxnId="{7A14D9C2-3878-4D03-93D4-0C8847B9B191}">
      <dgm:prSet/>
      <dgm:spPr/>
      <dgm:t>
        <a:bodyPr/>
        <a:lstStyle/>
        <a:p>
          <a:endParaRPr lang="en-US"/>
        </a:p>
      </dgm:t>
    </dgm:pt>
    <dgm:pt modelId="{36955D75-356E-48A4-B2D9-211A368073EE}" type="sibTrans" cxnId="{7A14D9C2-3878-4D03-93D4-0C8847B9B191}">
      <dgm:prSet/>
      <dgm:spPr/>
      <dgm:t>
        <a:bodyPr/>
        <a:lstStyle/>
        <a:p>
          <a:endParaRPr lang="en-US"/>
        </a:p>
      </dgm:t>
    </dgm:pt>
    <dgm:pt modelId="{083E23AE-58B8-4983-98CC-3DF2D3F6E87F}" type="pres">
      <dgm:prSet presAssocID="{EB6BE3C1-4842-4401-A878-1703B015F4E2}" presName="linear" presStyleCnt="0">
        <dgm:presLayoutVars>
          <dgm:animLvl val="lvl"/>
          <dgm:resizeHandles val="exact"/>
        </dgm:presLayoutVars>
      </dgm:prSet>
      <dgm:spPr/>
    </dgm:pt>
    <dgm:pt modelId="{D89C36FE-2838-442A-B678-1AE1E993F37D}" type="pres">
      <dgm:prSet presAssocID="{DC652590-F879-49BF-A8F1-E7417E2767E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0697260-73D0-4C97-AA3E-1406B212A8FB}" type="pres">
      <dgm:prSet presAssocID="{DA1FEBF4-FAB3-4628-BBF9-83738E59F08A}" presName="spacer" presStyleCnt="0"/>
      <dgm:spPr/>
    </dgm:pt>
    <dgm:pt modelId="{660D9093-D7D2-4108-B2C5-C557A7534602}" type="pres">
      <dgm:prSet presAssocID="{0A8F2A5A-EC1D-418E-AFEE-BB171C8E639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AEC6F01-58B3-453C-8087-9550A64EAB9F}" type="presOf" srcId="{EB6BE3C1-4842-4401-A878-1703B015F4E2}" destId="{083E23AE-58B8-4983-98CC-3DF2D3F6E87F}" srcOrd="0" destOrd="0" presId="urn:microsoft.com/office/officeart/2005/8/layout/vList2"/>
    <dgm:cxn modelId="{1E8F2A07-8543-40EE-B775-F7E2153EFA1C}" srcId="{EB6BE3C1-4842-4401-A878-1703B015F4E2}" destId="{DC652590-F879-49BF-A8F1-E7417E2767E4}" srcOrd="0" destOrd="0" parTransId="{CFB54ED1-3078-4676-8D36-D0405C98128F}" sibTransId="{DA1FEBF4-FAB3-4628-BBF9-83738E59F08A}"/>
    <dgm:cxn modelId="{B5B33C18-79F9-4883-925F-B842702ACFAA}" type="presOf" srcId="{DC652590-F879-49BF-A8F1-E7417E2767E4}" destId="{D89C36FE-2838-442A-B678-1AE1E993F37D}" srcOrd="0" destOrd="0" presId="urn:microsoft.com/office/officeart/2005/8/layout/vList2"/>
    <dgm:cxn modelId="{EA24AA31-E6CB-407C-A89C-52D47BCFF3E2}" type="presOf" srcId="{0A8F2A5A-EC1D-418E-AFEE-BB171C8E6397}" destId="{660D9093-D7D2-4108-B2C5-C557A7534602}" srcOrd="0" destOrd="0" presId="urn:microsoft.com/office/officeart/2005/8/layout/vList2"/>
    <dgm:cxn modelId="{7A14D9C2-3878-4D03-93D4-0C8847B9B191}" srcId="{EB6BE3C1-4842-4401-A878-1703B015F4E2}" destId="{0A8F2A5A-EC1D-418E-AFEE-BB171C8E6397}" srcOrd="1" destOrd="0" parTransId="{67285D15-6D8E-4C71-85AC-E41E6B6B2D6B}" sibTransId="{36955D75-356E-48A4-B2D9-211A368073EE}"/>
    <dgm:cxn modelId="{8B07EC67-2D2A-4CE9-A332-6701EC99E17A}" type="presParOf" srcId="{083E23AE-58B8-4983-98CC-3DF2D3F6E87F}" destId="{D89C36FE-2838-442A-B678-1AE1E993F37D}" srcOrd="0" destOrd="0" presId="urn:microsoft.com/office/officeart/2005/8/layout/vList2"/>
    <dgm:cxn modelId="{08E6BBDB-3B4E-42A8-A83F-5EEBD6B809FA}" type="presParOf" srcId="{083E23AE-58B8-4983-98CC-3DF2D3F6E87F}" destId="{10697260-73D0-4C97-AA3E-1406B212A8FB}" srcOrd="1" destOrd="0" presId="urn:microsoft.com/office/officeart/2005/8/layout/vList2"/>
    <dgm:cxn modelId="{971EEA02-5333-4F67-B01F-09DBFB4999D5}" type="presParOf" srcId="{083E23AE-58B8-4983-98CC-3DF2D3F6E87F}" destId="{660D9093-D7D2-4108-B2C5-C557A753460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C63F35-948F-43DD-99E2-48DF80FBA5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0ACCA7-7871-416E-817D-DE6163760EA0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</a:rPr>
            <a:t>In-depth interviews allow participants to describe their experiences and consider the meaning of events taking place in their lives</a:t>
          </a:r>
        </a:p>
      </dgm:t>
    </dgm:pt>
    <dgm:pt modelId="{F2AD49AD-6CD5-481D-AB34-89DB8B6BD304}" type="parTrans" cxnId="{F74DAB88-66EF-4258-8142-147EE71B4C76}">
      <dgm:prSet/>
      <dgm:spPr/>
      <dgm:t>
        <a:bodyPr/>
        <a:lstStyle/>
        <a:p>
          <a:endParaRPr lang="en-US"/>
        </a:p>
      </dgm:t>
    </dgm:pt>
    <dgm:pt modelId="{0AE67F0C-1667-4C1E-9785-0DE832FC1181}" type="sibTrans" cxnId="{F74DAB88-66EF-4258-8142-147EE71B4C76}">
      <dgm:prSet/>
      <dgm:spPr/>
      <dgm:t>
        <a:bodyPr/>
        <a:lstStyle/>
        <a:p>
          <a:endParaRPr lang="en-US"/>
        </a:p>
      </dgm:t>
    </dgm:pt>
    <dgm:pt modelId="{6BD941B9-26AE-4615-898E-FA76F54C9A05}">
      <dgm:prSet/>
      <dgm:spPr/>
      <dgm:t>
        <a:bodyPr/>
        <a:lstStyle/>
        <a:p>
          <a:r>
            <a:rPr lang="en-US"/>
            <a:t>Verbatim quotes capture the language and meaning expressed by participants</a:t>
          </a:r>
        </a:p>
      </dgm:t>
    </dgm:pt>
    <dgm:pt modelId="{64C6F568-A045-470A-AD97-5A1BF09D11FB}" type="parTrans" cxnId="{076A8D5D-FEF8-4D95-81C8-13A3A7562EDE}">
      <dgm:prSet/>
      <dgm:spPr/>
      <dgm:t>
        <a:bodyPr/>
        <a:lstStyle/>
        <a:p>
          <a:endParaRPr lang="en-US"/>
        </a:p>
      </dgm:t>
    </dgm:pt>
    <dgm:pt modelId="{10339498-01A2-43E6-9E62-F46D7F4CA821}" type="sibTrans" cxnId="{076A8D5D-FEF8-4D95-81C8-13A3A7562EDE}">
      <dgm:prSet/>
      <dgm:spPr/>
      <dgm:t>
        <a:bodyPr/>
        <a:lstStyle/>
        <a:p>
          <a:endParaRPr lang="en-US"/>
        </a:p>
      </dgm:t>
    </dgm:pt>
    <dgm:pt modelId="{8EB12700-2009-4DAF-8B7E-D139F50654D4}">
      <dgm:prSet/>
      <dgm:spPr/>
      <dgm:t>
        <a:bodyPr/>
        <a:lstStyle/>
        <a:p>
          <a:r>
            <a:rPr lang="en-US" dirty="0"/>
            <a:t>Interviews are flexible, adaptable and allow for probing</a:t>
          </a:r>
        </a:p>
      </dgm:t>
    </dgm:pt>
    <dgm:pt modelId="{BA78E371-B92B-4E0E-849C-70CA1218C8CD}" type="parTrans" cxnId="{659F062F-DBC6-4763-B95D-483A4A207F5F}">
      <dgm:prSet/>
      <dgm:spPr/>
      <dgm:t>
        <a:bodyPr/>
        <a:lstStyle/>
        <a:p>
          <a:endParaRPr lang="en-US"/>
        </a:p>
      </dgm:t>
    </dgm:pt>
    <dgm:pt modelId="{4BFD0F1F-79A0-46F7-B334-87A1108A3C0C}" type="sibTrans" cxnId="{659F062F-DBC6-4763-B95D-483A4A207F5F}">
      <dgm:prSet/>
      <dgm:spPr/>
      <dgm:t>
        <a:bodyPr/>
        <a:lstStyle/>
        <a:p>
          <a:endParaRPr lang="en-US"/>
        </a:p>
      </dgm:t>
    </dgm:pt>
    <dgm:pt modelId="{B9739F24-1C36-467B-8551-C770AAEC8F45}" type="pres">
      <dgm:prSet presAssocID="{74C63F35-948F-43DD-99E2-48DF80FBA5D6}" presName="linear" presStyleCnt="0">
        <dgm:presLayoutVars>
          <dgm:animLvl val="lvl"/>
          <dgm:resizeHandles val="exact"/>
        </dgm:presLayoutVars>
      </dgm:prSet>
      <dgm:spPr/>
    </dgm:pt>
    <dgm:pt modelId="{77031A5C-7D2D-45EF-A07A-97DDF4947972}" type="pres">
      <dgm:prSet presAssocID="{540ACCA7-7871-416E-817D-DE6163760E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D29B8A8-ED89-4726-8C3F-61A80F865789}" type="pres">
      <dgm:prSet presAssocID="{0AE67F0C-1667-4C1E-9785-0DE832FC1181}" presName="spacer" presStyleCnt="0"/>
      <dgm:spPr/>
    </dgm:pt>
    <dgm:pt modelId="{208BC61E-B28B-401C-8FF2-7B90475A1E11}" type="pres">
      <dgm:prSet presAssocID="{6BD941B9-26AE-4615-898E-FA76F54C9A0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3AD372-7A18-4C1C-ABF9-F3608BDC558C}" type="pres">
      <dgm:prSet presAssocID="{10339498-01A2-43E6-9E62-F46D7F4CA821}" presName="spacer" presStyleCnt="0"/>
      <dgm:spPr/>
    </dgm:pt>
    <dgm:pt modelId="{F27DA803-BD2B-4F25-89FC-46E061C4C211}" type="pres">
      <dgm:prSet presAssocID="{8EB12700-2009-4DAF-8B7E-D139F50654D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1989E13-250C-49BE-B6CB-8E013EE44B64}" type="presOf" srcId="{8EB12700-2009-4DAF-8B7E-D139F50654D4}" destId="{F27DA803-BD2B-4F25-89FC-46E061C4C211}" srcOrd="0" destOrd="0" presId="urn:microsoft.com/office/officeart/2005/8/layout/vList2"/>
    <dgm:cxn modelId="{DD37D91F-D773-4625-ABAA-530FDB04D19F}" type="presOf" srcId="{74C63F35-948F-43DD-99E2-48DF80FBA5D6}" destId="{B9739F24-1C36-467B-8551-C770AAEC8F45}" srcOrd="0" destOrd="0" presId="urn:microsoft.com/office/officeart/2005/8/layout/vList2"/>
    <dgm:cxn modelId="{659F062F-DBC6-4763-B95D-483A4A207F5F}" srcId="{74C63F35-948F-43DD-99E2-48DF80FBA5D6}" destId="{8EB12700-2009-4DAF-8B7E-D139F50654D4}" srcOrd="2" destOrd="0" parTransId="{BA78E371-B92B-4E0E-849C-70CA1218C8CD}" sibTransId="{4BFD0F1F-79A0-46F7-B334-87A1108A3C0C}"/>
    <dgm:cxn modelId="{076A8D5D-FEF8-4D95-81C8-13A3A7562EDE}" srcId="{74C63F35-948F-43DD-99E2-48DF80FBA5D6}" destId="{6BD941B9-26AE-4615-898E-FA76F54C9A05}" srcOrd="1" destOrd="0" parTransId="{64C6F568-A045-470A-AD97-5A1BF09D11FB}" sibTransId="{10339498-01A2-43E6-9E62-F46D7F4CA821}"/>
    <dgm:cxn modelId="{7410E16E-72C2-41ED-9194-9A4E15BC77F2}" type="presOf" srcId="{540ACCA7-7871-416E-817D-DE6163760EA0}" destId="{77031A5C-7D2D-45EF-A07A-97DDF4947972}" srcOrd="0" destOrd="0" presId="urn:microsoft.com/office/officeart/2005/8/layout/vList2"/>
    <dgm:cxn modelId="{F74DAB88-66EF-4258-8142-147EE71B4C76}" srcId="{74C63F35-948F-43DD-99E2-48DF80FBA5D6}" destId="{540ACCA7-7871-416E-817D-DE6163760EA0}" srcOrd="0" destOrd="0" parTransId="{F2AD49AD-6CD5-481D-AB34-89DB8B6BD304}" sibTransId="{0AE67F0C-1667-4C1E-9785-0DE832FC1181}"/>
    <dgm:cxn modelId="{98983CB7-8CD2-4DA3-B8A7-8044381A1779}" type="presOf" srcId="{6BD941B9-26AE-4615-898E-FA76F54C9A05}" destId="{208BC61E-B28B-401C-8FF2-7B90475A1E11}" srcOrd="0" destOrd="0" presId="urn:microsoft.com/office/officeart/2005/8/layout/vList2"/>
    <dgm:cxn modelId="{374B26D6-2131-4250-A31A-E6E362255A47}" type="presParOf" srcId="{B9739F24-1C36-467B-8551-C770AAEC8F45}" destId="{77031A5C-7D2D-45EF-A07A-97DDF4947972}" srcOrd="0" destOrd="0" presId="urn:microsoft.com/office/officeart/2005/8/layout/vList2"/>
    <dgm:cxn modelId="{87C10D37-D265-4B3F-B332-A2D40CB0851A}" type="presParOf" srcId="{B9739F24-1C36-467B-8551-C770AAEC8F45}" destId="{3D29B8A8-ED89-4726-8C3F-61A80F865789}" srcOrd="1" destOrd="0" presId="urn:microsoft.com/office/officeart/2005/8/layout/vList2"/>
    <dgm:cxn modelId="{D808F755-F937-416E-90DD-DABE88259EFE}" type="presParOf" srcId="{B9739F24-1C36-467B-8551-C770AAEC8F45}" destId="{208BC61E-B28B-401C-8FF2-7B90475A1E11}" srcOrd="2" destOrd="0" presId="urn:microsoft.com/office/officeart/2005/8/layout/vList2"/>
    <dgm:cxn modelId="{CF2CF883-7B5E-4880-85E0-8E0DDFAA18F6}" type="presParOf" srcId="{B9739F24-1C36-467B-8551-C770AAEC8F45}" destId="{AC3AD372-7A18-4C1C-ABF9-F3608BDC558C}" srcOrd="3" destOrd="0" presId="urn:microsoft.com/office/officeart/2005/8/layout/vList2"/>
    <dgm:cxn modelId="{068EAB83-8D6E-4BF4-8CA2-835E8FBB6416}" type="presParOf" srcId="{B9739F24-1C36-467B-8551-C770AAEC8F45}" destId="{F27DA803-BD2B-4F25-89FC-46E061C4C21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58C140B-3ABF-42CB-A865-1128E83ABB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CE1F12D-AF0E-49DC-82A4-57E522026E53}">
      <dgm:prSet/>
      <dgm:spPr/>
      <dgm:t>
        <a:bodyPr/>
        <a:lstStyle/>
        <a:p>
          <a:r>
            <a:rPr lang="en-US"/>
            <a:t>Interview format, but in a group setting</a:t>
          </a:r>
        </a:p>
      </dgm:t>
    </dgm:pt>
    <dgm:pt modelId="{7E4021C3-B8D4-4A35-A050-D7960B9FD6A5}" type="parTrans" cxnId="{F4145ADA-0763-41F6-BD06-0B38E467977D}">
      <dgm:prSet/>
      <dgm:spPr/>
      <dgm:t>
        <a:bodyPr/>
        <a:lstStyle/>
        <a:p>
          <a:endParaRPr lang="en-US"/>
        </a:p>
      </dgm:t>
    </dgm:pt>
    <dgm:pt modelId="{B87EB72A-5135-4838-94F4-68F9886F8758}" type="sibTrans" cxnId="{F4145ADA-0763-41F6-BD06-0B38E467977D}">
      <dgm:prSet/>
      <dgm:spPr/>
      <dgm:t>
        <a:bodyPr/>
        <a:lstStyle/>
        <a:p>
          <a:endParaRPr lang="en-US"/>
        </a:p>
      </dgm:t>
    </dgm:pt>
    <dgm:pt modelId="{1BD9ADF2-0549-4C0F-9A3D-EDAE8153472C}">
      <dgm:prSet/>
      <dgm:spPr/>
      <dgm:t>
        <a:bodyPr/>
        <a:lstStyle/>
        <a:p>
          <a:r>
            <a:rPr lang="en-US"/>
            <a:t>6-12 participants with common experience</a:t>
          </a:r>
        </a:p>
      </dgm:t>
    </dgm:pt>
    <dgm:pt modelId="{6E088312-FEB0-4625-BB9D-92BEAD117E67}" type="parTrans" cxnId="{3064B822-FD5F-4C48-87E1-F0A7DE5C2A89}">
      <dgm:prSet/>
      <dgm:spPr/>
      <dgm:t>
        <a:bodyPr/>
        <a:lstStyle/>
        <a:p>
          <a:endParaRPr lang="en-US"/>
        </a:p>
      </dgm:t>
    </dgm:pt>
    <dgm:pt modelId="{02D8A07E-DFC5-44F3-A7D4-68907D9D1899}" type="sibTrans" cxnId="{3064B822-FD5F-4C48-87E1-F0A7DE5C2A89}">
      <dgm:prSet/>
      <dgm:spPr/>
      <dgm:t>
        <a:bodyPr/>
        <a:lstStyle/>
        <a:p>
          <a:endParaRPr lang="en-US"/>
        </a:p>
      </dgm:t>
    </dgm:pt>
    <dgm:pt modelId="{0955C83D-B116-4F42-9F7C-E1293DE1629A}">
      <dgm:prSet/>
      <dgm:spPr/>
      <dgm:t>
        <a:bodyPr/>
        <a:lstStyle/>
        <a:p>
          <a:r>
            <a:rPr lang="en-US"/>
            <a:t>Dates back to the 1940s – used to assess effectiveness of morale-boosting radio shows</a:t>
          </a:r>
        </a:p>
      </dgm:t>
    </dgm:pt>
    <dgm:pt modelId="{074E58EA-B610-4852-B1C9-A619EEE9F4C4}" type="parTrans" cxnId="{4CC2C203-05F5-4D96-9FD5-BD10FB6F2E54}">
      <dgm:prSet/>
      <dgm:spPr/>
      <dgm:t>
        <a:bodyPr/>
        <a:lstStyle/>
        <a:p>
          <a:endParaRPr lang="en-US"/>
        </a:p>
      </dgm:t>
    </dgm:pt>
    <dgm:pt modelId="{E437EAF9-4BC7-4142-BE22-A5BB96C847E8}" type="sibTrans" cxnId="{4CC2C203-05F5-4D96-9FD5-BD10FB6F2E54}">
      <dgm:prSet/>
      <dgm:spPr/>
      <dgm:t>
        <a:bodyPr/>
        <a:lstStyle/>
        <a:p>
          <a:endParaRPr lang="en-US"/>
        </a:p>
      </dgm:t>
    </dgm:pt>
    <dgm:pt modelId="{4C0460A4-EB97-4A79-B383-AC9EEF302E97}">
      <dgm:prSet/>
      <dgm:spPr/>
      <dgm:t>
        <a:bodyPr/>
        <a:lstStyle/>
        <a:p>
          <a:r>
            <a:rPr lang="en-US"/>
            <a:t>1970s onward – used by market researchers</a:t>
          </a:r>
        </a:p>
      </dgm:t>
    </dgm:pt>
    <dgm:pt modelId="{19042863-310E-44C3-9152-FAB374939DDE}" type="parTrans" cxnId="{3EF880E6-72C1-402D-BA5B-948E952E1237}">
      <dgm:prSet/>
      <dgm:spPr/>
      <dgm:t>
        <a:bodyPr/>
        <a:lstStyle/>
        <a:p>
          <a:endParaRPr lang="en-US"/>
        </a:p>
      </dgm:t>
    </dgm:pt>
    <dgm:pt modelId="{2E872576-A3FD-4472-BD84-C2B4F68E4553}" type="sibTrans" cxnId="{3EF880E6-72C1-402D-BA5B-948E952E1237}">
      <dgm:prSet/>
      <dgm:spPr/>
      <dgm:t>
        <a:bodyPr/>
        <a:lstStyle/>
        <a:p>
          <a:endParaRPr lang="en-US"/>
        </a:p>
      </dgm:t>
    </dgm:pt>
    <dgm:pt modelId="{2682FF4B-9BFE-4EC7-BECA-2C96E1DF344D}">
      <dgm:prSet/>
      <dgm:spPr/>
      <dgm:t>
        <a:bodyPr/>
        <a:lstStyle/>
        <a:p>
          <a:r>
            <a:rPr lang="en-US" dirty="0"/>
            <a:t>1980s onward – used by academics and researchers</a:t>
          </a:r>
        </a:p>
      </dgm:t>
    </dgm:pt>
    <dgm:pt modelId="{1DC324E1-2F57-486C-9DD4-CA6848B61CF7}" type="parTrans" cxnId="{1151E0C1-F49A-4220-A204-63DA6BF05E1A}">
      <dgm:prSet/>
      <dgm:spPr/>
      <dgm:t>
        <a:bodyPr/>
        <a:lstStyle/>
        <a:p>
          <a:endParaRPr lang="en-US"/>
        </a:p>
      </dgm:t>
    </dgm:pt>
    <dgm:pt modelId="{0E1436DB-AA0A-43E0-9964-E07F56F1D3A7}" type="sibTrans" cxnId="{1151E0C1-F49A-4220-A204-63DA6BF05E1A}">
      <dgm:prSet/>
      <dgm:spPr/>
      <dgm:t>
        <a:bodyPr/>
        <a:lstStyle/>
        <a:p>
          <a:endParaRPr lang="en-US"/>
        </a:p>
      </dgm:t>
    </dgm:pt>
    <dgm:pt modelId="{254F907D-92D4-4671-8BF1-00F3D1503109}">
      <dgm:prSet/>
      <dgm:spPr/>
      <dgm:t>
        <a:bodyPr/>
        <a:lstStyle/>
        <a:p>
          <a:r>
            <a:rPr lang="en-US"/>
            <a:t>Transcript of discussion is the data</a:t>
          </a:r>
        </a:p>
      </dgm:t>
    </dgm:pt>
    <dgm:pt modelId="{B846A07C-EE2E-4980-89DA-216C1D2818B7}" type="parTrans" cxnId="{5EF77D16-3214-41E0-8883-D386045D1EEB}">
      <dgm:prSet/>
      <dgm:spPr/>
      <dgm:t>
        <a:bodyPr/>
        <a:lstStyle/>
        <a:p>
          <a:endParaRPr lang="en-US"/>
        </a:p>
      </dgm:t>
    </dgm:pt>
    <dgm:pt modelId="{60291ACB-F2DF-4E3E-B13A-724F826046C4}" type="sibTrans" cxnId="{5EF77D16-3214-41E0-8883-D386045D1EEB}">
      <dgm:prSet/>
      <dgm:spPr/>
      <dgm:t>
        <a:bodyPr/>
        <a:lstStyle/>
        <a:p>
          <a:endParaRPr lang="en-US"/>
        </a:p>
      </dgm:t>
    </dgm:pt>
    <dgm:pt modelId="{7E7FA345-2CC7-4195-ADBB-99E9FDE83C7D}">
      <dgm:prSet/>
      <dgm:spPr/>
      <dgm:t>
        <a:bodyPr/>
        <a:lstStyle/>
        <a:p>
          <a:r>
            <a:rPr lang="en-US"/>
            <a:t>Plus accompanying notes</a:t>
          </a:r>
        </a:p>
      </dgm:t>
    </dgm:pt>
    <dgm:pt modelId="{9C8E08BD-11F9-43F6-8FA5-6750CD41011B}" type="parTrans" cxnId="{7B17DEF2-A8B7-4198-8BF2-0C22BD3F4E96}">
      <dgm:prSet/>
      <dgm:spPr/>
      <dgm:t>
        <a:bodyPr/>
        <a:lstStyle/>
        <a:p>
          <a:endParaRPr lang="en-US"/>
        </a:p>
      </dgm:t>
    </dgm:pt>
    <dgm:pt modelId="{6C0EADC1-10BD-4804-B350-129E6E8C71E3}" type="sibTrans" cxnId="{7B17DEF2-A8B7-4198-8BF2-0C22BD3F4E96}">
      <dgm:prSet/>
      <dgm:spPr/>
      <dgm:t>
        <a:bodyPr/>
        <a:lstStyle/>
        <a:p>
          <a:endParaRPr lang="en-US"/>
        </a:p>
      </dgm:t>
    </dgm:pt>
    <dgm:pt modelId="{E6D0E4A7-421B-4D61-9111-2EB588183AC3}">
      <dgm:prSet/>
      <dgm:spPr/>
      <dgm:t>
        <a:bodyPr/>
        <a:lstStyle/>
        <a:p>
          <a:r>
            <a:rPr lang="en-US" dirty="0"/>
            <a:t>Use content analysis, thematic analysis or grounded theory approach to analyze the data</a:t>
          </a:r>
        </a:p>
      </dgm:t>
    </dgm:pt>
    <dgm:pt modelId="{EDF5DE36-F95F-476A-80F1-1E088186ADE3}" type="parTrans" cxnId="{0364A6C6-E677-4375-A77A-7A17D05C97D0}">
      <dgm:prSet/>
      <dgm:spPr/>
      <dgm:t>
        <a:bodyPr/>
        <a:lstStyle/>
        <a:p>
          <a:endParaRPr lang="en-US"/>
        </a:p>
      </dgm:t>
    </dgm:pt>
    <dgm:pt modelId="{4DE3B81C-8B7E-4581-9097-C74552339F14}" type="sibTrans" cxnId="{0364A6C6-E677-4375-A77A-7A17D05C97D0}">
      <dgm:prSet/>
      <dgm:spPr/>
      <dgm:t>
        <a:bodyPr/>
        <a:lstStyle/>
        <a:p>
          <a:endParaRPr lang="en-US"/>
        </a:p>
      </dgm:t>
    </dgm:pt>
    <dgm:pt modelId="{E79BCF2B-87D3-421C-9F6A-AD98F05FAD7D}" type="pres">
      <dgm:prSet presAssocID="{E58C140B-3ABF-42CB-A865-1128E83ABBC4}" presName="linear" presStyleCnt="0">
        <dgm:presLayoutVars>
          <dgm:animLvl val="lvl"/>
          <dgm:resizeHandles val="exact"/>
        </dgm:presLayoutVars>
      </dgm:prSet>
      <dgm:spPr/>
    </dgm:pt>
    <dgm:pt modelId="{BE04D072-21BE-461E-B82F-2BBC10BE412F}" type="pres">
      <dgm:prSet presAssocID="{1CE1F12D-AF0E-49DC-82A4-57E522026E5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85CE035-D3EA-49A7-B37B-60F8F51E86AC}" type="pres">
      <dgm:prSet presAssocID="{1CE1F12D-AF0E-49DC-82A4-57E522026E53}" presName="childText" presStyleLbl="revTx" presStyleIdx="0" presStyleCnt="3">
        <dgm:presLayoutVars>
          <dgm:bulletEnabled val="1"/>
        </dgm:presLayoutVars>
      </dgm:prSet>
      <dgm:spPr/>
    </dgm:pt>
    <dgm:pt modelId="{359F09A9-1DCF-4952-B545-AF4D5331C87D}" type="pres">
      <dgm:prSet presAssocID="{0955C83D-B116-4F42-9F7C-E1293DE1629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8D06313-77D5-4FBD-9B24-0BE6DA93BCAE}" type="pres">
      <dgm:prSet presAssocID="{0955C83D-B116-4F42-9F7C-E1293DE1629A}" presName="childText" presStyleLbl="revTx" presStyleIdx="1" presStyleCnt="3">
        <dgm:presLayoutVars>
          <dgm:bulletEnabled val="1"/>
        </dgm:presLayoutVars>
      </dgm:prSet>
      <dgm:spPr/>
    </dgm:pt>
    <dgm:pt modelId="{8C4DA637-2048-4FDA-AF9A-D99D3AA74319}" type="pres">
      <dgm:prSet presAssocID="{254F907D-92D4-4671-8BF1-00F3D150310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F3F25E0-71CD-44AC-8FF3-0D8431784F3F}" type="pres">
      <dgm:prSet presAssocID="{254F907D-92D4-4671-8BF1-00F3D1503109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CC2C203-05F5-4D96-9FD5-BD10FB6F2E54}" srcId="{E58C140B-3ABF-42CB-A865-1128E83ABBC4}" destId="{0955C83D-B116-4F42-9F7C-E1293DE1629A}" srcOrd="1" destOrd="0" parTransId="{074E58EA-B610-4852-B1C9-A619EEE9F4C4}" sibTransId="{E437EAF9-4BC7-4142-BE22-A5BB96C847E8}"/>
    <dgm:cxn modelId="{5EF77D16-3214-41E0-8883-D386045D1EEB}" srcId="{E58C140B-3ABF-42CB-A865-1128E83ABBC4}" destId="{254F907D-92D4-4671-8BF1-00F3D1503109}" srcOrd="2" destOrd="0" parTransId="{B846A07C-EE2E-4980-89DA-216C1D2818B7}" sibTransId="{60291ACB-F2DF-4E3E-B13A-724F826046C4}"/>
    <dgm:cxn modelId="{3064B822-FD5F-4C48-87E1-F0A7DE5C2A89}" srcId="{1CE1F12D-AF0E-49DC-82A4-57E522026E53}" destId="{1BD9ADF2-0549-4C0F-9A3D-EDAE8153472C}" srcOrd="0" destOrd="0" parTransId="{6E088312-FEB0-4625-BB9D-92BEAD117E67}" sibTransId="{02D8A07E-DFC5-44F3-A7D4-68907D9D1899}"/>
    <dgm:cxn modelId="{18E46C3A-F0CE-407E-B81E-564EB48ED637}" type="presOf" srcId="{0955C83D-B116-4F42-9F7C-E1293DE1629A}" destId="{359F09A9-1DCF-4952-B545-AF4D5331C87D}" srcOrd="0" destOrd="0" presId="urn:microsoft.com/office/officeart/2005/8/layout/vList2"/>
    <dgm:cxn modelId="{91EFF43D-82A3-4EDC-92E6-3B5DEF102C30}" type="presOf" srcId="{2682FF4B-9BFE-4EC7-BECA-2C96E1DF344D}" destId="{F8D06313-77D5-4FBD-9B24-0BE6DA93BCAE}" srcOrd="0" destOrd="1" presId="urn:microsoft.com/office/officeart/2005/8/layout/vList2"/>
    <dgm:cxn modelId="{42835640-FB99-47E7-BABC-80096397BB88}" type="presOf" srcId="{4C0460A4-EB97-4A79-B383-AC9EEF302E97}" destId="{F8D06313-77D5-4FBD-9B24-0BE6DA93BCAE}" srcOrd="0" destOrd="0" presId="urn:microsoft.com/office/officeart/2005/8/layout/vList2"/>
    <dgm:cxn modelId="{EFE9905E-7566-4815-B78B-F3D59629FCFC}" type="presOf" srcId="{1BD9ADF2-0549-4C0F-9A3D-EDAE8153472C}" destId="{E85CE035-D3EA-49A7-B37B-60F8F51E86AC}" srcOrd="0" destOrd="0" presId="urn:microsoft.com/office/officeart/2005/8/layout/vList2"/>
    <dgm:cxn modelId="{6C889170-11F2-4D04-82D6-667BE7A0C7A5}" type="presOf" srcId="{1CE1F12D-AF0E-49DC-82A4-57E522026E53}" destId="{BE04D072-21BE-461E-B82F-2BBC10BE412F}" srcOrd="0" destOrd="0" presId="urn:microsoft.com/office/officeart/2005/8/layout/vList2"/>
    <dgm:cxn modelId="{1B2996A4-AB7F-4054-A4B7-6CA9CF27C707}" type="presOf" srcId="{E58C140B-3ABF-42CB-A865-1128E83ABBC4}" destId="{E79BCF2B-87D3-421C-9F6A-AD98F05FAD7D}" srcOrd="0" destOrd="0" presId="urn:microsoft.com/office/officeart/2005/8/layout/vList2"/>
    <dgm:cxn modelId="{A53B09B3-9F74-4C9F-8FA3-B7F847391154}" type="presOf" srcId="{254F907D-92D4-4671-8BF1-00F3D1503109}" destId="{8C4DA637-2048-4FDA-AF9A-D99D3AA74319}" srcOrd="0" destOrd="0" presId="urn:microsoft.com/office/officeart/2005/8/layout/vList2"/>
    <dgm:cxn modelId="{CA3505C0-D1C6-429B-A832-0BDAD2A51EE3}" type="presOf" srcId="{7E7FA345-2CC7-4195-ADBB-99E9FDE83C7D}" destId="{BF3F25E0-71CD-44AC-8FF3-0D8431784F3F}" srcOrd="0" destOrd="0" presId="urn:microsoft.com/office/officeart/2005/8/layout/vList2"/>
    <dgm:cxn modelId="{1151E0C1-F49A-4220-A204-63DA6BF05E1A}" srcId="{0955C83D-B116-4F42-9F7C-E1293DE1629A}" destId="{2682FF4B-9BFE-4EC7-BECA-2C96E1DF344D}" srcOrd="1" destOrd="0" parTransId="{1DC324E1-2F57-486C-9DD4-CA6848B61CF7}" sibTransId="{0E1436DB-AA0A-43E0-9964-E07F56F1D3A7}"/>
    <dgm:cxn modelId="{0364A6C6-E677-4375-A77A-7A17D05C97D0}" srcId="{254F907D-92D4-4671-8BF1-00F3D1503109}" destId="{E6D0E4A7-421B-4D61-9111-2EB588183AC3}" srcOrd="1" destOrd="0" parTransId="{EDF5DE36-F95F-476A-80F1-1E088186ADE3}" sibTransId="{4DE3B81C-8B7E-4581-9097-C74552339F14}"/>
    <dgm:cxn modelId="{F4145ADA-0763-41F6-BD06-0B38E467977D}" srcId="{E58C140B-3ABF-42CB-A865-1128E83ABBC4}" destId="{1CE1F12D-AF0E-49DC-82A4-57E522026E53}" srcOrd="0" destOrd="0" parTransId="{7E4021C3-B8D4-4A35-A050-D7960B9FD6A5}" sibTransId="{B87EB72A-5135-4838-94F4-68F9886F8758}"/>
    <dgm:cxn modelId="{4EC0DDDE-CADC-416C-A364-0E1501F1304F}" type="presOf" srcId="{E6D0E4A7-421B-4D61-9111-2EB588183AC3}" destId="{BF3F25E0-71CD-44AC-8FF3-0D8431784F3F}" srcOrd="0" destOrd="1" presId="urn:microsoft.com/office/officeart/2005/8/layout/vList2"/>
    <dgm:cxn modelId="{3EF880E6-72C1-402D-BA5B-948E952E1237}" srcId="{0955C83D-B116-4F42-9F7C-E1293DE1629A}" destId="{4C0460A4-EB97-4A79-B383-AC9EEF302E97}" srcOrd="0" destOrd="0" parTransId="{19042863-310E-44C3-9152-FAB374939DDE}" sibTransId="{2E872576-A3FD-4472-BD84-C2B4F68E4553}"/>
    <dgm:cxn modelId="{7B17DEF2-A8B7-4198-8BF2-0C22BD3F4E96}" srcId="{254F907D-92D4-4671-8BF1-00F3D1503109}" destId="{7E7FA345-2CC7-4195-ADBB-99E9FDE83C7D}" srcOrd="0" destOrd="0" parTransId="{9C8E08BD-11F9-43F6-8FA5-6750CD41011B}" sibTransId="{6C0EADC1-10BD-4804-B350-129E6E8C71E3}"/>
    <dgm:cxn modelId="{5C9DFAA3-A83C-42CC-8B14-4F0D22C2E17D}" type="presParOf" srcId="{E79BCF2B-87D3-421C-9F6A-AD98F05FAD7D}" destId="{BE04D072-21BE-461E-B82F-2BBC10BE412F}" srcOrd="0" destOrd="0" presId="urn:microsoft.com/office/officeart/2005/8/layout/vList2"/>
    <dgm:cxn modelId="{298A8643-A8DA-4AB9-B071-9F0E252CB751}" type="presParOf" srcId="{E79BCF2B-87D3-421C-9F6A-AD98F05FAD7D}" destId="{E85CE035-D3EA-49A7-B37B-60F8F51E86AC}" srcOrd="1" destOrd="0" presId="urn:microsoft.com/office/officeart/2005/8/layout/vList2"/>
    <dgm:cxn modelId="{0C3D1B1C-92B0-4535-9821-97E61294BE38}" type="presParOf" srcId="{E79BCF2B-87D3-421C-9F6A-AD98F05FAD7D}" destId="{359F09A9-1DCF-4952-B545-AF4D5331C87D}" srcOrd="2" destOrd="0" presId="urn:microsoft.com/office/officeart/2005/8/layout/vList2"/>
    <dgm:cxn modelId="{EDE2EAED-85F9-4732-AECF-1E465EBFAC8B}" type="presParOf" srcId="{E79BCF2B-87D3-421C-9F6A-AD98F05FAD7D}" destId="{F8D06313-77D5-4FBD-9B24-0BE6DA93BCAE}" srcOrd="3" destOrd="0" presId="urn:microsoft.com/office/officeart/2005/8/layout/vList2"/>
    <dgm:cxn modelId="{4AAE5135-FC43-4E21-BCB3-8C37FE21BB4A}" type="presParOf" srcId="{E79BCF2B-87D3-421C-9F6A-AD98F05FAD7D}" destId="{8C4DA637-2048-4FDA-AF9A-D99D3AA74319}" srcOrd="4" destOrd="0" presId="urn:microsoft.com/office/officeart/2005/8/layout/vList2"/>
    <dgm:cxn modelId="{8BC81999-862F-4247-938B-EFD955FB39C6}" type="presParOf" srcId="{E79BCF2B-87D3-421C-9F6A-AD98F05FAD7D}" destId="{BF3F25E0-71CD-44AC-8FF3-0D8431784F3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734757C-B0CF-422A-894C-4F990B9D41FD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BDE4159-20A2-41DE-9FB9-55F0AB0A0EED}">
      <dgm:prSet/>
      <dgm:spPr/>
      <dgm:t>
        <a:bodyPr/>
        <a:lstStyle/>
        <a:p>
          <a:r>
            <a:rPr lang="en-US"/>
            <a:t>Strengths:</a:t>
          </a:r>
        </a:p>
      </dgm:t>
    </dgm:pt>
    <dgm:pt modelId="{0FA78487-8341-46A6-A50C-C919B6F49282}" type="parTrans" cxnId="{BAAD4CF7-72FD-4325-B1D6-1E34CD810B5A}">
      <dgm:prSet/>
      <dgm:spPr/>
      <dgm:t>
        <a:bodyPr/>
        <a:lstStyle/>
        <a:p>
          <a:endParaRPr lang="en-US"/>
        </a:p>
      </dgm:t>
    </dgm:pt>
    <dgm:pt modelId="{140B3D1A-467C-4538-AC87-83117241501B}" type="sibTrans" cxnId="{BAAD4CF7-72FD-4325-B1D6-1E34CD810B5A}">
      <dgm:prSet/>
      <dgm:spPr/>
      <dgm:t>
        <a:bodyPr/>
        <a:lstStyle/>
        <a:p>
          <a:endParaRPr lang="en-US"/>
        </a:p>
      </dgm:t>
    </dgm:pt>
    <dgm:pt modelId="{50A36B72-7DC3-4EC2-B7F5-815715AACA45}">
      <dgm:prSet/>
      <dgm:spPr/>
      <dgm:t>
        <a:bodyPr/>
        <a:lstStyle/>
        <a:p>
          <a:r>
            <a:rPr lang="en-US" b="1" dirty="0"/>
            <a:t>Open-ended question</a:t>
          </a:r>
        </a:p>
      </dgm:t>
    </dgm:pt>
    <dgm:pt modelId="{ED8F9E5B-FBD8-4C55-9BD1-4A2AA8E818C0}" type="parTrans" cxnId="{550720B3-0FC3-41B3-8694-2309C7CEC5CE}">
      <dgm:prSet/>
      <dgm:spPr/>
      <dgm:t>
        <a:bodyPr/>
        <a:lstStyle/>
        <a:p>
          <a:endParaRPr lang="en-US"/>
        </a:p>
      </dgm:t>
    </dgm:pt>
    <dgm:pt modelId="{426B4955-075B-4A55-9D21-7304CF3A9548}" type="sibTrans" cxnId="{550720B3-0FC3-41B3-8694-2309C7CEC5CE}">
      <dgm:prSet/>
      <dgm:spPr/>
      <dgm:t>
        <a:bodyPr/>
        <a:lstStyle/>
        <a:p>
          <a:endParaRPr lang="en-US"/>
        </a:p>
      </dgm:t>
    </dgm:pt>
    <dgm:pt modelId="{07A45B13-CE49-4291-9F12-2E00D6A1FBA6}">
      <dgm:prSet/>
      <dgm:spPr/>
      <dgm:t>
        <a:bodyPr/>
        <a:lstStyle/>
        <a:p>
          <a:r>
            <a:rPr lang="en-US" b="1" dirty="0"/>
            <a:t>Cost-effective method of collecting data</a:t>
          </a:r>
        </a:p>
      </dgm:t>
    </dgm:pt>
    <dgm:pt modelId="{57E8760D-CA45-4AB9-BEBC-523E82E2A7D6}" type="parTrans" cxnId="{EA17B038-762C-4CB0-AC55-6F4103B8E3FD}">
      <dgm:prSet/>
      <dgm:spPr/>
      <dgm:t>
        <a:bodyPr/>
        <a:lstStyle/>
        <a:p>
          <a:endParaRPr lang="en-US"/>
        </a:p>
      </dgm:t>
    </dgm:pt>
    <dgm:pt modelId="{F781E43E-4EB4-424C-B7DC-BE90BFB69E49}" type="sibTrans" cxnId="{EA17B038-762C-4CB0-AC55-6F4103B8E3FD}">
      <dgm:prSet/>
      <dgm:spPr/>
      <dgm:t>
        <a:bodyPr/>
        <a:lstStyle/>
        <a:p>
          <a:endParaRPr lang="en-US"/>
        </a:p>
      </dgm:t>
    </dgm:pt>
    <dgm:pt modelId="{12EF1DB8-953C-4FB4-837B-D4D99BBFC844}">
      <dgm:prSet/>
      <dgm:spPr/>
      <dgm:t>
        <a:bodyPr/>
        <a:lstStyle/>
        <a:p>
          <a:r>
            <a:rPr lang="en-US" b="1" dirty="0"/>
            <a:t>Less time-consuming </a:t>
          </a:r>
        </a:p>
      </dgm:t>
    </dgm:pt>
    <dgm:pt modelId="{A7210458-1B8E-4EFA-8B1F-C60DD9B65DA2}" type="parTrans" cxnId="{D565D8F3-8007-4B09-9D47-5B20F7E15B8F}">
      <dgm:prSet/>
      <dgm:spPr/>
      <dgm:t>
        <a:bodyPr/>
        <a:lstStyle/>
        <a:p>
          <a:endParaRPr lang="en-US"/>
        </a:p>
      </dgm:t>
    </dgm:pt>
    <dgm:pt modelId="{094F6530-E526-49B2-A760-0565B4ACCD21}" type="sibTrans" cxnId="{D565D8F3-8007-4B09-9D47-5B20F7E15B8F}">
      <dgm:prSet/>
      <dgm:spPr/>
      <dgm:t>
        <a:bodyPr/>
        <a:lstStyle/>
        <a:p>
          <a:endParaRPr lang="en-US"/>
        </a:p>
      </dgm:t>
    </dgm:pt>
    <dgm:pt modelId="{BCDF1228-088A-4940-8B15-B9933BE8081A}">
      <dgm:prSet/>
      <dgm:spPr/>
      <dgm:t>
        <a:bodyPr/>
        <a:lstStyle/>
        <a:p>
          <a:r>
            <a:rPr lang="en-US"/>
            <a:t>Weaknesses:</a:t>
          </a:r>
        </a:p>
      </dgm:t>
    </dgm:pt>
    <dgm:pt modelId="{A2D0DBFF-2D24-42A1-B84C-7DA367874336}" type="parTrans" cxnId="{D721DACD-BFFB-4ED1-953A-9EC5CD21CF3B}">
      <dgm:prSet/>
      <dgm:spPr/>
      <dgm:t>
        <a:bodyPr/>
        <a:lstStyle/>
        <a:p>
          <a:endParaRPr lang="en-US"/>
        </a:p>
      </dgm:t>
    </dgm:pt>
    <dgm:pt modelId="{D9F64BB4-C25E-49EE-8491-9D89FE89C29B}" type="sibTrans" cxnId="{D721DACD-BFFB-4ED1-953A-9EC5CD21CF3B}">
      <dgm:prSet/>
      <dgm:spPr/>
      <dgm:t>
        <a:bodyPr/>
        <a:lstStyle/>
        <a:p>
          <a:endParaRPr lang="en-US"/>
        </a:p>
      </dgm:t>
    </dgm:pt>
    <dgm:pt modelId="{B8AE79EA-7199-4199-A90C-D6BDBA0BC6F2}">
      <dgm:prSet/>
      <dgm:spPr/>
      <dgm:t>
        <a:bodyPr/>
        <a:lstStyle/>
        <a:p>
          <a:r>
            <a:rPr lang="en-US" b="1" dirty="0"/>
            <a:t>One or two participants may dominate</a:t>
          </a:r>
        </a:p>
      </dgm:t>
    </dgm:pt>
    <dgm:pt modelId="{02776017-4C89-4833-B880-8D323E14FEC8}" type="parTrans" cxnId="{216B6D5D-1778-4CA4-A0D1-DB610D085BDA}">
      <dgm:prSet/>
      <dgm:spPr/>
      <dgm:t>
        <a:bodyPr/>
        <a:lstStyle/>
        <a:p>
          <a:endParaRPr lang="en-US"/>
        </a:p>
      </dgm:t>
    </dgm:pt>
    <dgm:pt modelId="{18CED220-8576-47B4-B50C-FA67986EF193}" type="sibTrans" cxnId="{216B6D5D-1778-4CA4-A0D1-DB610D085BDA}">
      <dgm:prSet/>
      <dgm:spPr/>
      <dgm:t>
        <a:bodyPr/>
        <a:lstStyle/>
        <a:p>
          <a:endParaRPr lang="en-US"/>
        </a:p>
      </dgm:t>
    </dgm:pt>
    <dgm:pt modelId="{7090655B-8749-48E3-8D51-CF0DE7B03FD6}">
      <dgm:prSet/>
      <dgm:spPr/>
      <dgm:t>
        <a:bodyPr/>
        <a:lstStyle/>
        <a:p>
          <a:r>
            <a:rPr lang="en-US" b="1" dirty="0"/>
            <a:t>Not done in a natural setting, so little “observation” to help understand the experience of the participants</a:t>
          </a:r>
        </a:p>
      </dgm:t>
    </dgm:pt>
    <dgm:pt modelId="{266E1F32-7A30-45C2-91FE-90A005A16BCE}" type="parTrans" cxnId="{475F6C70-815D-42EB-8547-E4B771AD8CAE}">
      <dgm:prSet/>
      <dgm:spPr/>
      <dgm:t>
        <a:bodyPr/>
        <a:lstStyle/>
        <a:p>
          <a:endParaRPr lang="en-US"/>
        </a:p>
      </dgm:t>
    </dgm:pt>
    <dgm:pt modelId="{3A45D640-3B83-4C29-8391-5D46D80F752F}" type="sibTrans" cxnId="{475F6C70-815D-42EB-8547-E4B771AD8CAE}">
      <dgm:prSet/>
      <dgm:spPr/>
      <dgm:t>
        <a:bodyPr/>
        <a:lstStyle/>
        <a:p>
          <a:endParaRPr lang="en-US"/>
        </a:p>
      </dgm:t>
    </dgm:pt>
    <dgm:pt modelId="{F347CE81-1F4B-40FF-A404-072AD7B9F11B}">
      <dgm:prSet/>
      <dgm:spPr/>
      <dgm:t>
        <a:bodyPr/>
        <a:lstStyle/>
        <a:p>
          <a:r>
            <a:rPr lang="en-US" b="1" dirty="0"/>
            <a:t>Spontaneously deal with issues as they arise</a:t>
          </a:r>
        </a:p>
      </dgm:t>
    </dgm:pt>
    <dgm:pt modelId="{40BF2ABB-FE75-46C1-8E15-D69712E418D3}" type="parTrans" cxnId="{A511DE33-7618-4A1F-BE55-5918CA6FAE17}">
      <dgm:prSet/>
      <dgm:spPr/>
      <dgm:t>
        <a:bodyPr/>
        <a:lstStyle/>
        <a:p>
          <a:endParaRPr lang="en-GB"/>
        </a:p>
      </dgm:t>
    </dgm:pt>
    <dgm:pt modelId="{8719D8A2-D8F2-40CA-9D9F-8A36016E56FA}" type="sibTrans" cxnId="{A511DE33-7618-4A1F-BE55-5918CA6FAE17}">
      <dgm:prSet/>
      <dgm:spPr/>
      <dgm:t>
        <a:bodyPr/>
        <a:lstStyle/>
        <a:p>
          <a:endParaRPr lang="en-GB"/>
        </a:p>
      </dgm:t>
    </dgm:pt>
    <dgm:pt modelId="{CB51F5C6-D53E-44D9-9B27-1CF982C21589}">
      <dgm:prSet/>
      <dgm:spPr/>
      <dgm:t>
        <a:bodyPr/>
        <a:lstStyle/>
        <a:p>
          <a:r>
            <a:rPr lang="en-US" b="1" dirty="0"/>
            <a:t>Confidentiality</a:t>
          </a:r>
        </a:p>
      </dgm:t>
    </dgm:pt>
    <dgm:pt modelId="{905112E1-A20A-4A8C-9E46-77B119DBDE8A}" type="parTrans" cxnId="{E1820ABD-A557-4BDE-8FE0-07C6E2BA44B1}">
      <dgm:prSet/>
      <dgm:spPr/>
      <dgm:t>
        <a:bodyPr/>
        <a:lstStyle/>
        <a:p>
          <a:endParaRPr lang="en-GB"/>
        </a:p>
      </dgm:t>
    </dgm:pt>
    <dgm:pt modelId="{3545D8B7-4B90-41A3-BBC7-D62416AD9DE0}" type="sibTrans" cxnId="{E1820ABD-A557-4BDE-8FE0-07C6E2BA44B1}">
      <dgm:prSet/>
      <dgm:spPr/>
      <dgm:t>
        <a:bodyPr/>
        <a:lstStyle/>
        <a:p>
          <a:endParaRPr lang="en-GB"/>
        </a:p>
      </dgm:t>
    </dgm:pt>
    <dgm:pt modelId="{7F1A04F2-0DD7-4E3E-B162-FC1E78580626}">
      <dgm:prSet/>
      <dgm:spPr/>
      <dgm:t>
        <a:bodyPr/>
        <a:lstStyle/>
        <a:p>
          <a:r>
            <a:rPr lang="en-US" b="1" dirty="0"/>
            <a:t>Variety of views on a subject</a:t>
          </a:r>
        </a:p>
      </dgm:t>
    </dgm:pt>
    <dgm:pt modelId="{27255EA3-9E8E-477D-B0E0-8808FA9D9B70}" type="parTrans" cxnId="{CEBF532C-A0FB-4050-B01A-1EDF465F1CA9}">
      <dgm:prSet/>
      <dgm:spPr/>
      <dgm:t>
        <a:bodyPr/>
        <a:lstStyle/>
        <a:p>
          <a:endParaRPr lang="en-GB"/>
        </a:p>
      </dgm:t>
    </dgm:pt>
    <dgm:pt modelId="{9F61E274-2118-4D8A-8A12-78CDE7E122EA}" type="sibTrans" cxnId="{CEBF532C-A0FB-4050-B01A-1EDF465F1CA9}">
      <dgm:prSet/>
      <dgm:spPr/>
      <dgm:t>
        <a:bodyPr/>
        <a:lstStyle/>
        <a:p>
          <a:endParaRPr lang="en-GB"/>
        </a:p>
      </dgm:t>
    </dgm:pt>
    <dgm:pt modelId="{960935B2-5154-4473-B1D3-E68ED59487A9}" type="pres">
      <dgm:prSet presAssocID="{C734757C-B0CF-422A-894C-4F990B9D41FD}" presName="Name0" presStyleCnt="0">
        <dgm:presLayoutVars>
          <dgm:dir/>
          <dgm:animLvl val="lvl"/>
          <dgm:resizeHandles val="exact"/>
        </dgm:presLayoutVars>
      </dgm:prSet>
      <dgm:spPr/>
    </dgm:pt>
    <dgm:pt modelId="{CA113020-BC65-4E6E-A957-FC6B749811E9}" type="pres">
      <dgm:prSet presAssocID="{3BDE4159-20A2-41DE-9FB9-55F0AB0A0EED}" presName="composite" presStyleCnt="0"/>
      <dgm:spPr/>
    </dgm:pt>
    <dgm:pt modelId="{4F24C5EF-19A8-4ABD-9D44-5865A553AE69}" type="pres">
      <dgm:prSet presAssocID="{3BDE4159-20A2-41DE-9FB9-55F0AB0A0EE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D5B0A7A-F509-4710-BBE1-8C150948291F}" type="pres">
      <dgm:prSet presAssocID="{3BDE4159-20A2-41DE-9FB9-55F0AB0A0EED}" presName="desTx" presStyleLbl="alignAccFollowNode1" presStyleIdx="0" presStyleCnt="2">
        <dgm:presLayoutVars>
          <dgm:bulletEnabled val="1"/>
        </dgm:presLayoutVars>
      </dgm:prSet>
      <dgm:spPr/>
    </dgm:pt>
    <dgm:pt modelId="{CF05492D-DE99-48A7-BA10-69BA24AA9F34}" type="pres">
      <dgm:prSet presAssocID="{140B3D1A-467C-4538-AC87-83117241501B}" presName="space" presStyleCnt="0"/>
      <dgm:spPr/>
    </dgm:pt>
    <dgm:pt modelId="{AFC64A1E-715A-456D-8546-D63FE2D8FB7A}" type="pres">
      <dgm:prSet presAssocID="{BCDF1228-088A-4940-8B15-B9933BE8081A}" presName="composite" presStyleCnt="0"/>
      <dgm:spPr/>
    </dgm:pt>
    <dgm:pt modelId="{38F93F96-84F2-4D9E-A7B3-4EA5D5939755}" type="pres">
      <dgm:prSet presAssocID="{BCDF1228-088A-4940-8B15-B9933BE8081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66893D76-1AE9-432F-83F6-3BE0EDA53834}" type="pres">
      <dgm:prSet presAssocID="{BCDF1228-088A-4940-8B15-B9933BE8081A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EBF532C-A0FB-4050-B01A-1EDF465F1CA9}" srcId="{3BDE4159-20A2-41DE-9FB9-55F0AB0A0EED}" destId="{7F1A04F2-0DD7-4E3E-B162-FC1E78580626}" srcOrd="4" destOrd="0" parTransId="{27255EA3-9E8E-477D-B0E0-8808FA9D9B70}" sibTransId="{9F61E274-2118-4D8A-8A12-78CDE7E122EA}"/>
    <dgm:cxn modelId="{A511DE33-7618-4A1F-BE55-5918CA6FAE17}" srcId="{3BDE4159-20A2-41DE-9FB9-55F0AB0A0EED}" destId="{F347CE81-1F4B-40FF-A404-072AD7B9F11B}" srcOrd="1" destOrd="0" parTransId="{40BF2ABB-FE75-46C1-8E15-D69712E418D3}" sibTransId="{8719D8A2-D8F2-40CA-9D9F-8A36016E56FA}"/>
    <dgm:cxn modelId="{EA17B038-762C-4CB0-AC55-6F4103B8E3FD}" srcId="{3BDE4159-20A2-41DE-9FB9-55F0AB0A0EED}" destId="{07A45B13-CE49-4291-9F12-2E00D6A1FBA6}" srcOrd="2" destOrd="0" parTransId="{57E8760D-CA45-4AB9-BEBC-523E82E2A7D6}" sibTransId="{F781E43E-4EB4-424C-B7DC-BE90BFB69E49}"/>
    <dgm:cxn modelId="{D82D4439-E1CC-4100-8C86-18D1D024F1F7}" type="presOf" srcId="{12EF1DB8-953C-4FB4-837B-D4D99BBFC844}" destId="{2D5B0A7A-F509-4710-BBE1-8C150948291F}" srcOrd="0" destOrd="3" presId="urn:microsoft.com/office/officeart/2005/8/layout/hList1"/>
    <dgm:cxn modelId="{22E0833D-C663-482C-953A-B54560A490DD}" type="presOf" srcId="{50A36B72-7DC3-4EC2-B7F5-815715AACA45}" destId="{2D5B0A7A-F509-4710-BBE1-8C150948291F}" srcOrd="0" destOrd="0" presId="urn:microsoft.com/office/officeart/2005/8/layout/hList1"/>
    <dgm:cxn modelId="{216B6D5D-1778-4CA4-A0D1-DB610D085BDA}" srcId="{BCDF1228-088A-4940-8B15-B9933BE8081A}" destId="{B8AE79EA-7199-4199-A90C-D6BDBA0BC6F2}" srcOrd="0" destOrd="0" parTransId="{02776017-4C89-4833-B880-8D323E14FEC8}" sibTransId="{18CED220-8576-47B4-B50C-FA67986EF193}"/>
    <dgm:cxn modelId="{569F346E-63E8-46EE-932D-FD423EC39E10}" type="presOf" srcId="{F347CE81-1F4B-40FF-A404-072AD7B9F11B}" destId="{2D5B0A7A-F509-4710-BBE1-8C150948291F}" srcOrd="0" destOrd="1" presId="urn:microsoft.com/office/officeart/2005/8/layout/hList1"/>
    <dgm:cxn modelId="{4417716E-7656-4DA1-B7BC-558C5F9FA0A9}" type="presOf" srcId="{BCDF1228-088A-4940-8B15-B9933BE8081A}" destId="{38F93F96-84F2-4D9E-A7B3-4EA5D5939755}" srcOrd="0" destOrd="0" presId="urn:microsoft.com/office/officeart/2005/8/layout/hList1"/>
    <dgm:cxn modelId="{475F6C70-815D-42EB-8547-E4B771AD8CAE}" srcId="{BCDF1228-088A-4940-8B15-B9933BE8081A}" destId="{7090655B-8749-48E3-8D51-CF0DE7B03FD6}" srcOrd="1" destOrd="0" parTransId="{266E1F32-7A30-45C2-91FE-90A005A16BCE}" sibTransId="{3A45D640-3B83-4C29-8391-5D46D80F752F}"/>
    <dgm:cxn modelId="{3DB22E73-025F-4722-A55B-E720A0430A24}" type="presOf" srcId="{3BDE4159-20A2-41DE-9FB9-55F0AB0A0EED}" destId="{4F24C5EF-19A8-4ABD-9D44-5865A553AE69}" srcOrd="0" destOrd="0" presId="urn:microsoft.com/office/officeart/2005/8/layout/hList1"/>
    <dgm:cxn modelId="{27ADCA53-A409-470C-81FE-89B7E0CDDC52}" type="presOf" srcId="{B8AE79EA-7199-4199-A90C-D6BDBA0BC6F2}" destId="{66893D76-1AE9-432F-83F6-3BE0EDA53834}" srcOrd="0" destOrd="0" presId="urn:microsoft.com/office/officeart/2005/8/layout/hList1"/>
    <dgm:cxn modelId="{E4BECD84-1FF8-4EFC-AA00-BC513FD62E83}" type="presOf" srcId="{07A45B13-CE49-4291-9F12-2E00D6A1FBA6}" destId="{2D5B0A7A-F509-4710-BBE1-8C150948291F}" srcOrd="0" destOrd="2" presId="urn:microsoft.com/office/officeart/2005/8/layout/hList1"/>
    <dgm:cxn modelId="{F3ED7287-7F0F-410A-AAD9-9BC63E4BD277}" type="presOf" srcId="{7090655B-8749-48E3-8D51-CF0DE7B03FD6}" destId="{66893D76-1AE9-432F-83F6-3BE0EDA53834}" srcOrd="0" destOrd="1" presId="urn:microsoft.com/office/officeart/2005/8/layout/hList1"/>
    <dgm:cxn modelId="{0A25EE96-DFCE-481C-BEA4-D19DBACA6FC9}" type="presOf" srcId="{7F1A04F2-0DD7-4E3E-B162-FC1E78580626}" destId="{2D5B0A7A-F509-4710-BBE1-8C150948291F}" srcOrd="0" destOrd="4" presId="urn:microsoft.com/office/officeart/2005/8/layout/hList1"/>
    <dgm:cxn modelId="{550720B3-0FC3-41B3-8694-2309C7CEC5CE}" srcId="{3BDE4159-20A2-41DE-9FB9-55F0AB0A0EED}" destId="{50A36B72-7DC3-4EC2-B7F5-815715AACA45}" srcOrd="0" destOrd="0" parTransId="{ED8F9E5B-FBD8-4C55-9BD1-4A2AA8E818C0}" sibTransId="{426B4955-075B-4A55-9D21-7304CF3A9548}"/>
    <dgm:cxn modelId="{E1820ABD-A557-4BDE-8FE0-07C6E2BA44B1}" srcId="{BCDF1228-088A-4940-8B15-B9933BE8081A}" destId="{CB51F5C6-D53E-44D9-9B27-1CF982C21589}" srcOrd="2" destOrd="0" parTransId="{905112E1-A20A-4A8C-9E46-77B119DBDE8A}" sibTransId="{3545D8B7-4B90-41A3-BBC7-D62416AD9DE0}"/>
    <dgm:cxn modelId="{D721DACD-BFFB-4ED1-953A-9EC5CD21CF3B}" srcId="{C734757C-B0CF-422A-894C-4F990B9D41FD}" destId="{BCDF1228-088A-4940-8B15-B9933BE8081A}" srcOrd="1" destOrd="0" parTransId="{A2D0DBFF-2D24-42A1-B84C-7DA367874336}" sibTransId="{D9F64BB4-C25E-49EE-8491-9D89FE89C29B}"/>
    <dgm:cxn modelId="{35CB6AD9-EEC3-4718-918B-16383C8B47EA}" type="presOf" srcId="{CB51F5C6-D53E-44D9-9B27-1CF982C21589}" destId="{66893D76-1AE9-432F-83F6-3BE0EDA53834}" srcOrd="0" destOrd="2" presId="urn:microsoft.com/office/officeart/2005/8/layout/hList1"/>
    <dgm:cxn modelId="{E5DC79E2-34FA-41D8-BEDE-3F19B2C95737}" type="presOf" srcId="{C734757C-B0CF-422A-894C-4F990B9D41FD}" destId="{960935B2-5154-4473-B1D3-E68ED59487A9}" srcOrd="0" destOrd="0" presId="urn:microsoft.com/office/officeart/2005/8/layout/hList1"/>
    <dgm:cxn modelId="{D565D8F3-8007-4B09-9D47-5B20F7E15B8F}" srcId="{3BDE4159-20A2-41DE-9FB9-55F0AB0A0EED}" destId="{12EF1DB8-953C-4FB4-837B-D4D99BBFC844}" srcOrd="3" destOrd="0" parTransId="{A7210458-1B8E-4EFA-8B1F-C60DD9B65DA2}" sibTransId="{094F6530-E526-49B2-A760-0565B4ACCD21}"/>
    <dgm:cxn modelId="{BAAD4CF7-72FD-4325-B1D6-1E34CD810B5A}" srcId="{C734757C-B0CF-422A-894C-4F990B9D41FD}" destId="{3BDE4159-20A2-41DE-9FB9-55F0AB0A0EED}" srcOrd="0" destOrd="0" parTransId="{0FA78487-8341-46A6-A50C-C919B6F49282}" sibTransId="{140B3D1A-467C-4538-AC87-83117241501B}"/>
    <dgm:cxn modelId="{45A5B04E-43EE-4495-8A54-F00DB4FC00A5}" type="presParOf" srcId="{960935B2-5154-4473-B1D3-E68ED59487A9}" destId="{CA113020-BC65-4E6E-A957-FC6B749811E9}" srcOrd="0" destOrd="0" presId="urn:microsoft.com/office/officeart/2005/8/layout/hList1"/>
    <dgm:cxn modelId="{491B40F8-14E9-4FB8-972E-B10FEE311FC0}" type="presParOf" srcId="{CA113020-BC65-4E6E-A957-FC6B749811E9}" destId="{4F24C5EF-19A8-4ABD-9D44-5865A553AE69}" srcOrd="0" destOrd="0" presId="urn:microsoft.com/office/officeart/2005/8/layout/hList1"/>
    <dgm:cxn modelId="{BA901867-BECA-4210-AEF4-FC18F07B2604}" type="presParOf" srcId="{CA113020-BC65-4E6E-A957-FC6B749811E9}" destId="{2D5B0A7A-F509-4710-BBE1-8C150948291F}" srcOrd="1" destOrd="0" presId="urn:microsoft.com/office/officeart/2005/8/layout/hList1"/>
    <dgm:cxn modelId="{695FE4C2-BD22-4522-8E9C-D08A656D5B1C}" type="presParOf" srcId="{960935B2-5154-4473-B1D3-E68ED59487A9}" destId="{CF05492D-DE99-48A7-BA10-69BA24AA9F34}" srcOrd="1" destOrd="0" presId="urn:microsoft.com/office/officeart/2005/8/layout/hList1"/>
    <dgm:cxn modelId="{37068119-5D1F-48FC-9A76-9D3B1B884792}" type="presParOf" srcId="{960935B2-5154-4473-B1D3-E68ED59487A9}" destId="{AFC64A1E-715A-456D-8546-D63FE2D8FB7A}" srcOrd="2" destOrd="0" presId="urn:microsoft.com/office/officeart/2005/8/layout/hList1"/>
    <dgm:cxn modelId="{50426735-C505-4B1A-8922-23348CDB4438}" type="presParOf" srcId="{AFC64A1E-715A-456D-8546-D63FE2D8FB7A}" destId="{38F93F96-84F2-4D9E-A7B3-4EA5D5939755}" srcOrd="0" destOrd="0" presId="urn:microsoft.com/office/officeart/2005/8/layout/hList1"/>
    <dgm:cxn modelId="{758AE2F7-57DC-4826-9796-9EB09E3D9364}" type="presParOf" srcId="{AFC64A1E-715A-456D-8546-D63FE2D8FB7A}" destId="{66893D76-1AE9-432F-83F6-3BE0EDA5383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962CF90-19A2-4CD8-AA6A-35B6CA07529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E5935A-2A69-4FAB-AE25-2A0977EFA7FD}">
      <dgm:prSet custT="1"/>
      <dgm:spPr/>
      <dgm:t>
        <a:bodyPr/>
        <a:lstStyle/>
        <a:p>
          <a:r>
            <a:rPr lang="en-GB" sz="2800" b="1" dirty="0"/>
            <a:t>Information sheet </a:t>
          </a:r>
          <a:endParaRPr lang="en-US" sz="2800" b="1" dirty="0"/>
        </a:p>
      </dgm:t>
    </dgm:pt>
    <dgm:pt modelId="{892595FD-3C03-4839-8A24-F993E2128735}" type="parTrans" cxnId="{7A6E4089-9047-4462-AA88-66DF23EA38DE}">
      <dgm:prSet/>
      <dgm:spPr/>
      <dgm:t>
        <a:bodyPr/>
        <a:lstStyle/>
        <a:p>
          <a:endParaRPr lang="en-US"/>
        </a:p>
      </dgm:t>
    </dgm:pt>
    <dgm:pt modelId="{3A82D0E4-17F8-4558-8646-EFC9899E9E9F}" type="sibTrans" cxnId="{7A6E4089-9047-4462-AA88-66DF23EA38DE}">
      <dgm:prSet/>
      <dgm:spPr/>
      <dgm:t>
        <a:bodyPr/>
        <a:lstStyle/>
        <a:p>
          <a:endParaRPr lang="en-US"/>
        </a:p>
      </dgm:t>
    </dgm:pt>
    <dgm:pt modelId="{6659D179-5892-43C2-8F36-754DFEF28B44}">
      <dgm:prSet custT="1"/>
      <dgm:spPr/>
      <dgm:t>
        <a:bodyPr/>
        <a:lstStyle/>
        <a:p>
          <a:r>
            <a:rPr lang="en-GB" sz="2800" b="1" dirty="0"/>
            <a:t>Recording protocol</a:t>
          </a:r>
          <a:endParaRPr lang="en-US" sz="2800" b="1" dirty="0"/>
        </a:p>
      </dgm:t>
    </dgm:pt>
    <dgm:pt modelId="{49271F74-CC74-4FC6-AC36-D2B168BC377A}" type="parTrans" cxnId="{A831DA26-32E7-42DB-8871-D9FD64384FD5}">
      <dgm:prSet/>
      <dgm:spPr/>
      <dgm:t>
        <a:bodyPr/>
        <a:lstStyle/>
        <a:p>
          <a:endParaRPr lang="en-US"/>
        </a:p>
      </dgm:t>
    </dgm:pt>
    <dgm:pt modelId="{EF75D384-5FE2-4895-B222-F6403A456AA2}" type="sibTrans" cxnId="{A831DA26-32E7-42DB-8871-D9FD64384FD5}">
      <dgm:prSet/>
      <dgm:spPr/>
      <dgm:t>
        <a:bodyPr/>
        <a:lstStyle/>
        <a:p>
          <a:endParaRPr lang="en-US"/>
        </a:p>
      </dgm:t>
    </dgm:pt>
    <dgm:pt modelId="{59C5EACE-266F-449B-9EE6-E96F52612A77}">
      <dgm:prSet custT="1"/>
      <dgm:spPr/>
      <dgm:t>
        <a:bodyPr/>
        <a:lstStyle/>
        <a:p>
          <a:r>
            <a:rPr lang="en-GB" sz="2800" b="1" dirty="0"/>
            <a:t>Consent form</a:t>
          </a:r>
          <a:endParaRPr lang="en-US" sz="2800" b="1" dirty="0"/>
        </a:p>
      </dgm:t>
    </dgm:pt>
    <dgm:pt modelId="{BD7CFBA4-DD93-4D52-9909-0218D695F471}" type="parTrans" cxnId="{9771B443-6564-4E29-901D-0ED607005D58}">
      <dgm:prSet/>
      <dgm:spPr/>
      <dgm:t>
        <a:bodyPr/>
        <a:lstStyle/>
        <a:p>
          <a:endParaRPr lang="en-US"/>
        </a:p>
      </dgm:t>
    </dgm:pt>
    <dgm:pt modelId="{4EC964BC-D4C8-48FC-B1B4-E79ECCEDE62D}" type="sibTrans" cxnId="{9771B443-6564-4E29-901D-0ED607005D58}">
      <dgm:prSet/>
      <dgm:spPr/>
      <dgm:t>
        <a:bodyPr/>
        <a:lstStyle/>
        <a:p>
          <a:endParaRPr lang="en-US"/>
        </a:p>
      </dgm:t>
    </dgm:pt>
    <dgm:pt modelId="{CEC71792-58B2-4855-91FE-638F218B1F2A}">
      <dgm:prSet custT="1"/>
      <dgm:spPr/>
      <dgm:t>
        <a:bodyPr/>
        <a:lstStyle/>
        <a:p>
          <a:r>
            <a:rPr lang="en-GB" sz="2800" b="1" dirty="0"/>
            <a:t>Focus group schedule - Details of the subject matter/questions</a:t>
          </a:r>
          <a:endParaRPr lang="en-US" sz="2800" b="1" dirty="0"/>
        </a:p>
      </dgm:t>
    </dgm:pt>
    <dgm:pt modelId="{B07BBC53-9371-4BEE-9128-6B26CEA91CCD}" type="parTrans" cxnId="{C581B6CE-BC05-47C7-BC41-167907AB6964}">
      <dgm:prSet/>
      <dgm:spPr/>
      <dgm:t>
        <a:bodyPr/>
        <a:lstStyle/>
        <a:p>
          <a:endParaRPr lang="en-US"/>
        </a:p>
      </dgm:t>
    </dgm:pt>
    <dgm:pt modelId="{1DC1C8CC-1A2F-45A2-A954-766D9B537073}" type="sibTrans" cxnId="{C581B6CE-BC05-47C7-BC41-167907AB6964}">
      <dgm:prSet/>
      <dgm:spPr/>
      <dgm:t>
        <a:bodyPr/>
        <a:lstStyle/>
        <a:p>
          <a:endParaRPr lang="en-US"/>
        </a:p>
      </dgm:t>
    </dgm:pt>
    <dgm:pt modelId="{5CF07705-2E1E-44C2-9C6C-4F083C4032D2}">
      <dgm:prSet custT="1"/>
      <dgm:spPr/>
      <dgm:t>
        <a:bodyPr/>
        <a:lstStyle/>
        <a:p>
          <a:r>
            <a:rPr lang="en-GB" sz="2800" b="1" dirty="0"/>
            <a:t>A debrief form</a:t>
          </a:r>
          <a:endParaRPr lang="en-US" sz="2800" b="1" dirty="0"/>
        </a:p>
      </dgm:t>
    </dgm:pt>
    <dgm:pt modelId="{607DEB59-9F1F-419D-AC33-301EFCA8D7CC}" type="parTrans" cxnId="{60A691F3-93CC-4901-9FBF-5F0D929B7A93}">
      <dgm:prSet/>
      <dgm:spPr/>
      <dgm:t>
        <a:bodyPr/>
        <a:lstStyle/>
        <a:p>
          <a:endParaRPr lang="en-US"/>
        </a:p>
      </dgm:t>
    </dgm:pt>
    <dgm:pt modelId="{5AFDEBFF-D16B-45BC-9830-87830A50CCEA}" type="sibTrans" cxnId="{60A691F3-93CC-4901-9FBF-5F0D929B7A93}">
      <dgm:prSet/>
      <dgm:spPr/>
      <dgm:t>
        <a:bodyPr/>
        <a:lstStyle/>
        <a:p>
          <a:endParaRPr lang="en-US"/>
        </a:p>
      </dgm:t>
    </dgm:pt>
    <dgm:pt modelId="{FF76F23C-7AC4-4DD7-A3BA-C61F2B614C4E}" type="pres">
      <dgm:prSet presAssocID="{4962CF90-19A2-4CD8-AA6A-35B6CA07529D}" presName="root" presStyleCnt="0">
        <dgm:presLayoutVars>
          <dgm:dir/>
          <dgm:resizeHandles val="exact"/>
        </dgm:presLayoutVars>
      </dgm:prSet>
      <dgm:spPr/>
    </dgm:pt>
    <dgm:pt modelId="{09B93BB5-274E-4991-915F-6189A5D0AE8E}" type="pres">
      <dgm:prSet presAssocID="{71E5935A-2A69-4FAB-AE25-2A0977EFA7FD}" presName="compNode" presStyleCnt="0"/>
      <dgm:spPr/>
    </dgm:pt>
    <dgm:pt modelId="{B48672EF-D664-45F5-919B-A4E42CE18005}" type="pres">
      <dgm:prSet presAssocID="{71E5935A-2A69-4FAB-AE25-2A0977EFA7FD}" presName="bgRect" presStyleLbl="bgShp" presStyleIdx="0" presStyleCnt="5"/>
      <dgm:spPr/>
    </dgm:pt>
    <dgm:pt modelId="{BB6C2552-0757-4EB6-B26A-125CF6E68EA2}" type="pres">
      <dgm:prSet presAssocID="{71E5935A-2A69-4FAB-AE25-2A0977EFA7F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ste"/>
        </a:ext>
      </dgm:extLst>
    </dgm:pt>
    <dgm:pt modelId="{DFD802BE-4862-466C-8A57-8E9D0F59EF2B}" type="pres">
      <dgm:prSet presAssocID="{71E5935A-2A69-4FAB-AE25-2A0977EFA7FD}" presName="spaceRect" presStyleCnt="0"/>
      <dgm:spPr/>
    </dgm:pt>
    <dgm:pt modelId="{A85E7B1A-94E1-47CB-BF8C-C6C72FF66D16}" type="pres">
      <dgm:prSet presAssocID="{71E5935A-2A69-4FAB-AE25-2A0977EFA7FD}" presName="parTx" presStyleLbl="revTx" presStyleIdx="0" presStyleCnt="5">
        <dgm:presLayoutVars>
          <dgm:chMax val="0"/>
          <dgm:chPref val="0"/>
        </dgm:presLayoutVars>
      </dgm:prSet>
      <dgm:spPr/>
    </dgm:pt>
    <dgm:pt modelId="{F5CC1655-1156-4657-A1FF-D0A5B6116BF0}" type="pres">
      <dgm:prSet presAssocID="{3A82D0E4-17F8-4558-8646-EFC9899E9E9F}" presName="sibTrans" presStyleCnt="0"/>
      <dgm:spPr/>
    </dgm:pt>
    <dgm:pt modelId="{3BBBF342-52EE-4E54-9702-057999F49A96}" type="pres">
      <dgm:prSet presAssocID="{6659D179-5892-43C2-8F36-754DFEF28B44}" presName="compNode" presStyleCnt="0"/>
      <dgm:spPr/>
    </dgm:pt>
    <dgm:pt modelId="{A1899D55-EE4F-4DD3-9AF9-2B365953B5BD}" type="pres">
      <dgm:prSet presAssocID="{6659D179-5892-43C2-8F36-754DFEF28B44}" presName="bgRect" presStyleLbl="bgShp" presStyleIdx="1" presStyleCnt="5"/>
      <dgm:spPr/>
    </dgm:pt>
    <dgm:pt modelId="{80C0CEB0-13DD-49FD-8141-7E6F2ED87414}" type="pres">
      <dgm:prSet presAssocID="{6659D179-5892-43C2-8F36-754DFEF28B4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lbum"/>
        </a:ext>
      </dgm:extLst>
    </dgm:pt>
    <dgm:pt modelId="{C3C66B47-6465-426B-B9FF-D6E50A1D1969}" type="pres">
      <dgm:prSet presAssocID="{6659D179-5892-43C2-8F36-754DFEF28B44}" presName="spaceRect" presStyleCnt="0"/>
      <dgm:spPr/>
    </dgm:pt>
    <dgm:pt modelId="{4BA85BF1-3E9D-4745-9FEF-E7499A5C46D9}" type="pres">
      <dgm:prSet presAssocID="{6659D179-5892-43C2-8F36-754DFEF28B44}" presName="parTx" presStyleLbl="revTx" presStyleIdx="1" presStyleCnt="5">
        <dgm:presLayoutVars>
          <dgm:chMax val="0"/>
          <dgm:chPref val="0"/>
        </dgm:presLayoutVars>
      </dgm:prSet>
      <dgm:spPr/>
    </dgm:pt>
    <dgm:pt modelId="{66415A3B-6A9C-45BE-BF56-35E25E4B83C3}" type="pres">
      <dgm:prSet presAssocID="{EF75D384-5FE2-4895-B222-F6403A456AA2}" presName="sibTrans" presStyleCnt="0"/>
      <dgm:spPr/>
    </dgm:pt>
    <dgm:pt modelId="{76D4F922-B0AC-4CB0-9C64-BE4F22868CBD}" type="pres">
      <dgm:prSet presAssocID="{59C5EACE-266F-449B-9EE6-E96F52612A77}" presName="compNode" presStyleCnt="0"/>
      <dgm:spPr/>
    </dgm:pt>
    <dgm:pt modelId="{D56DAD50-C103-43BC-8626-A50B708ACF0D}" type="pres">
      <dgm:prSet presAssocID="{59C5EACE-266F-449B-9EE6-E96F52612A77}" presName="bgRect" presStyleLbl="bgShp" presStyleIdx="2" presStyleCnt="5"/>
      <dgm:spPr/>
    </dgm:pt>
    <dgm:pt modelId="{A1222D63-A933-4AE4-BF29-ED829FBAFDD5}" type="pres">
      <dgm:prSet presAssocID="{59C5EACE-266F-449B-9EE6-E96F52612A7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ccept"/>
        </a:ext>
      </dgm:extLst>
    </dgm:pt>
    <dgm:pt modelId="{B6211311-2EC9-4559-A522-D56CCC80F0A5}" type="pres">
      <dgm:prSet presAssocID="{59C5EACE-266F-449B-9EE6-E96F52612A77}" presName="spaceRect" presStyleCnt="0"/>
      <dgm:spPr/>
    </dgm:pt>
    <dgm:pt modelId="{DFC6974E-3CED-4644-BF6D-418CB2DD4F5B}" type="pres">
      <dgm:prSet presAssocID="{59C5EACE-266F-449B-9EE6-E96F52612A77}" presName="parTx" presStyleLbl="revTx" presStyleIdx="2" presStyleCnt="5">
        <dgm:presLayoutVars>
          <dgm:chMax val="0"/>
          <dgm:chPref val="0"/>
        </dgm:presLayoutVars>
      </dgm:prSet>
      <dgm:spPr/>
    </dgm:pt>
    <dgm:pt modelId="{271FCED3-5C17-44E5-9CE5-39E596FC2B04}" type="pres">
      <dgm:prSet presAssocID="{4EC964BC-D4C8-48FC-B1B4-E79ECCEDE62D}" presName="sibTrans" presStyleCnt="0"/>
      <dgm:spPr/>
    </dgm:pt>
    <dgm:pt modelId="{CCCDD84D-CF0B-400B-8AF0-8D903AF56D17}" type="pres">
      <dgm:prSet presAssocID="{CEC71792-58B2-4855-91FE-638F218B1F2A}" presName="compNode" presStyleCnt="0"/>
      <dgm:spPr/>
    </dgm:pt>
    <dgm:pt modelId="{32EF9A3E-99E5-4F09-972B-A5365E5E45E1}" type="pres">
      <dgm:prSet presAssocID="{CEC71792-58B2-4855-91FE-638F218B1F2A}" presName="bgRect" presStyleLbl="bgShp" presStyleIdx="3" presStyleCnt="5" custLinFactNeighborX="-3222" custLinFactNeighborY="-1469"/>
      <dgm:spPr/>
    </dgm:pt>
    <dgm:pt modelId="{5F5587AF-B70D-49F9-8F51-CA0A98214218}" type="pres">
      <dgm:prSet presAssocID="{CEC71792-58B2-4855-91FE-638F218B1F2A}" presName="iconRect" presStyleLbl="node1" presStyleIdx="3" presStyleCnt="5" custLinFactNeighborX="-19624" custLinFactNeighborY="574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tionary Remove"/>
        </a:ext>
      </dgm:extLst>
    </dgm:pt>
    <dgm:pt modelId="{809DEB27-7ACA-4361-AD1B-F25EC42F8A4A}" type="pres">
      <dgm:prSet presAssocID="{CEC71792-58B2-4855-91FE-638F218B1F2A}" presName="spaceRect" presStyleCnt="0"/>
      <dgm:spPr/>
    </dgm:pt>
    <dgm:pt modelId="{403B5968-2BCE-4C1E-B573-40234694F2DF}" type="pres">
      <dgm:prSet presAssocID="{CEC71792-58B2-4855-91FE-638F218B1F2A}" presName="parTx" presStyleLbl="revTx" presStyleIdx="3" presStyleCnt="5" custLinFactNeighborX="313" custLinFactNeighborY="9193">
        <dgm:presLayoutVars>
          <dgm:chMax val="0"/>
          <dgm:chPref val="0"/>
        </dgm:presLayoutVars>
      </dgm:prSet>
      <dgm:spPr/>
    </dgm:pt>
    <dgm:pt modelId="{55633D4F-F6E2-4D40-AC76-24876DBB19A0}" type="pres">
      <dgm:prSet presAssocID="{1DC1C8CC-1A2F-45A2-A954-766D9B537073}" presName="sibTrans" presStyleCnt="0"/>
      <dgm:spPr/>
    </dgm:pt>
    <dgm:pt modelId="{5C69ECDA-E4E8-4933-BFE0-C62C37280DE6}" type="pres">
      <dgm:prSet presAssocID="{5CF07705-2E1E-44C2-9C6C-4F083C4032D2}" presName="compNode" presStyleCnt="0"/>
      <dgm:spPr/>
    </dgm:pt>
    <dgm:pt modelId="{5EA55AD9-0E71-4CBC-B3A0-AF98BC3F6649}" type="pres">
      <dgm:prSet presAssocID="{5CF07705-2E1E-44C2-9C6C-4F083C4032D2}" presName="bgRect" presStyleLbl="bgShp" presStyleIdx="4" presStyleCnt="5"/>
      <dgm:spPr/>
    </dgm:pt>
    <dgm:pt modelId="{F79376CC-7E63-431D-A330-DEDB407F75E7}" type="pres">
      <dgm:prSet presAssocID="{5CF07705-2E1E-44C2-9C6C-4F083C4032D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lipse"/>
        </a:ext>
      </dgm:extLst>
    </dgm:pt>
    <dgm:pt modelId="{CB0A8824-6B7E-4943-92E4-A93001FAC2FE}" type="pres">
      <dgm:prSet presAssocID="{5CF07705-2E1E-44C2-9C6C-4F083C4032D2}" presName="spaceRect" presStyleCnt="0"/>
      <dgm:spPr/>
    </dgm:pt>
    <dgm:pt modelId="{BE7FC81C-8EDA-48D4-A5A2-A59A8609C3FF}" type="pres">
      <dgm:prSet presAssocID="{5CF07705-2E1E-44C2-9C6C-4F083C4032D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192291F-54F1-47D7-9524-C377CAA91C0C}" type="presOf" srcId="{71E5935A-2A69-4FAB-AE25-2A0977EFA7FD}" destId="{A85E7B1A-94E1-47CB-BF8C-C6C72FF66D16}" srcOrd="0" destOrd="0" presId="urn:microsoft.com/office/officeart/2018/2/layout/IconVerticalSolidList"/>
    <dgm:cxn modelId="{A831DA26-32E7-42DB-8871-D9FD64384FD5}" srcId="{4962CF90-19A2-4CD8-AA6A-35B6CA07529D}" destId="{6659D179-5892-43C2-8F36-754DFEF28B44}" srcOrd="1" destOrd="0" parTransId="{49271F74-CC74-4FC6-AC36-D2B168BC377A}" sibTransId="{EF75D384-5FE2-4895-B222-F6403A456AA2}"/>
    <dgm:cxn modelId="{9771B443-6564-4E29-901D-0ED607005D58}" srcId="{4962CF90-19A2-4CD8-AA6A-35B6CA07529D}" destId="{59C5EACE-266F-449B-9EE6-E96F52612A77}" srcOrd="2" destOrd="0" parTransId="{BD7CFBA4-DD93-4D52-9909-0218D695F471}" sibTransId="{4EC964BC-D4C8-48FC-B1B4-E79ECCEDE62D}"/>
    <dgm:cxn modelId="{EA4A844E-31E9-491B-8772-27E1D7E56E18}" type="presOf" srcId="{4962CF90-19A2-4CD8-AA6A-35B6CA07529D}" destId="{FF76F23C-7AC4-4DD7-A3BA-C61F2B614C4E}" srcOrd="0" destOrd="0" presId="urn:microsoft.com/office/officeart/2018/2/layout/IconVerticalSolidList"/>
    <dgm:cxn modelId="{21293876-9655-464E-B4BF-3583009D4433}" type="presOf" srcId="{5CF07705-2E1E-44C2-9C6C-4F083C4032D2}" destId="{BE7FC81C-8EDA-48D4-A5A2-A59A8609C3FF}" srcOrd="0" destOrd="0" presId="urn:microsoft.com/office/officeart/2018/2/layout/IconVerticalSolidList"/>
    <dgm:cxn modelId="{7A6E4089-9047-4462-AA88-66DF23EA38DE}" srcId="{4962CF90-19A2-4CD8-AA6A-35B6CA07529D}" destId="{71E5935A-2A69-4FAB-AE25-2A0977EFA7FD}" srcOrd="0" destOrd="0" parTransId="{892595FD-3C03-4839-8A24-F993E2128735}" sibTransId="{3A82D0E4-17F8-4558-8646-EFC9899E9E9F}"/>
    <dgm:cxn modelId="{E267CBB7-7763-4A7A-840D-7825B6887C10}" type="presOf" srcId="{CEC71792-58B2-4855-91FE-638F218B1F2A}" destId="{403B5968-2BCE-4C1E-B573-40234694F2DF}" srcOrd="0" destOrd="0" presId="urn:microsoft.com/office/officeart/2018/2/layout/IconVerticalSolidList"/>
    <dgm:cxn modelId="{C581B6CE-BC05-47C7-BC41-167907AB6964}" srcId="{4962CF90-19A2-4CD8-AA6A-35B6CA07529D}" destId="{CEC71792-58B2-4855-91FE-638F218B1F2A}" srcOrd="3" destOrd="0" parTransId="{B07BBC53-9371-4BEE-9128-6B26CEA91CCD}" sibTransId="{1DC1C8CC-1A2F-45A2-A954-766D9B537073}"/>
    <dgm:cxn modelId="{FA624DDB-E1CF-4E94-9483-8F4E26039113}" type="presOf" srcId="{59C5EACE-266F-449B-9EE6-E96F52612A77}" destId="{DFC6974E-3CED-4644-BF6D-418CB2DD4F5B}" srcOrd="0" destOrd="0" presId="urn:microsoft.com/office/officeart/2018/2/layout/IconVerticalSolidList"/>
    <dgm:cxn modelId="{60A691F3-93CC-4901-9FBF-5F0D929B7A93}" srcId="{4962CF90-19A2-4CD8-AA6A-35B6CA07529D}" destId="{5CF07705-2E1E-44C2-9C6C-4F083C4032D2}" srcOrd="4" destOrd="0" parTransId="{607DEB59-9F1F-419D-AC33-301EFCA8D7CC}" sibTransId="{5AFDEBFF-D16B-45BC-9830-87830A50CCEA}"/>
    <dgm:cxn modelId="{62105CF9-8EAC-4692-8DED-19F4ECDE7075}" type="presOf" srcId="{6659D179-5892-43C2-8F36-754DFEF28B44}" destId="{4BA85BF1-3E9D-4745-9FEF-E7499A5C46D9}" srcOrd="0" destOrd="0" presId="urn:microsoft.com/office/officeart/2018/2/layout/IconVerticalSolidList"/>
    <dgm:cxn modelId="{202FC4D6-D5F1-4232-A3A0-5F4ED6D5DC92}" type="presParOf" srcId="{FF76F23C-7AC4-4DD7-A3BA-C61F2B614C4E}" destId="{09B93BB5-274E-4991-915F-6189A5D0AE8E}" srcOrd="0" destOrd="0" presId="urn:microsoft.com/office/officeart/2018/2/layout/IconVerticalSolidList"/>
    <dgm:cxn modelId="{2F6F78E5-420D-480F-8795-D4FA185F31B7}" type="presParOf" srcId="{09B93BB5-274E-4991-915F-6189A5D0AE8E}" destId="{B48672EF-D664-45F5-919B-A4E42CE18005}" srcOrd="0" destOrd="0" presId="urn:microsoft.com/office/officeart/2018/2/layout/IconVerticalSolidList"/>
    <dgm:cxn modelId="{AE0506C0-F7AD-481D-94E8-1506A816B0A1}" type="presParOf" srcId="{09B93BB5-274E-4991-915F-6189A5D0AE8E}" destId="{BB6C2552-0757-4EB6-B26A-125CF6E68EA2}" srcOrd="1" destOrd="0" presId="urn:microsoft.com/office/officeart/2018/2/layout/IconVerticalSolidList"/>
    <dgm:cxn modelId="{82441B19-201C-4AB1-B400-83E681125E1C}" type="presParOf" srcId="{09B93BB5-274E-4991-915F-6189A5D0AE8E}" destId="{DFD802BE-4862-466C-8A57-8E9D0F59EF2B}" srcOrd="2" destOrd="0" presId="urn:microsoft.com/office/officeart/2018/2/layout/IconVerticalSolidList"/>
    <dgm:cxn modelId="{89168301-DEE9-4FBA-BBA6-F0D4FBF39BD6}" type="presParOf" srcId="{09B93BB5-274E-4991-915F-6189A5D0AE8E}" destId="{A85E7B1A-94E1-47CB-BF8C-C6C72FF66D16}" srcOrd="3" destOrd="0" presId="urn:microsoft.com/office/officeart/2018/2/layout/IconVerticalSolidList"/>
    <dgm:cxn modelId="{EE46B383-5F9C-4318-9B46-09A3263D1BAE}" type="presParOf" srcId="{FF76F23C-7AC4-4DD7-A3BA-C61F2B614C4E}" destId="{F5CC1655-1156-4657-A1FF-D0A5B6116BF0}" srcOrd="1" destOrd="0" presId="urn:microsoft.com/office/officeart/2018/2/layout/IconVerticalSolidList"/>
    <dgm:cxn modelId="{E65215E9-9E82-456A-A1F1-81582E588B06}" type="presParOf" srcId="{FF76F23C-7AC4-4DD7-A3BA-C61F2B614C4E}" destId="{3BBBF342-52EE-4E54-9702-057999F49A96}" srcOrd="2" destOrd="0" presId="urn:microsoft.com/office/officeart/2018/2/layout/IconVerticalSolidList"/>
    <dgm:cxn modelId="{1949AA43-394A-47CD-9C4D-381B059F0FC2}" type="presParOf" srcId="{3BBBF342-52EE-4E54-9702-057999F49A96}" destId="{A1899D55-EE4F-4DD3-9AF9-2B365953B5BD}" srcOrd="0" destOrd="0" presId="urn:microsoft.com/office/officeart/2018/2/layout/IconVerticalSolidList"/>
    <dgm:cxn modelId="{A8F23319-0CAF-4985-83BF-25C3E518C18F}" type="presParOf" srcId="{3BBBF342-52EE-4E54-9702-057999F49A96}" destId="{80C0CEB0-13DD-49FD-8141-7E6F2ED87414}" srcOrd="1" destOrd="0" presId="urn:microsoft.com/office/officeart/2018/2/layout/IconVerticalSolidList"/>
    <dgm:cxn modelId="{74609372-9C7A-4D84-84F0-9E3325153B32}" type="presParOf" srcId="{3BBBF342-52EE-4E54-9702-057999F49A96}" destId="{C3C66B47-6465-426B-B9FF-D6E50A1D1969}" srcOrd="2" destOrd="0" presId="urn:microsoft.com/office/officeart/2018/2/layout/IconVerticalSolidList"/>
    <dgm:cxn modelId="{87732887-2DDC-49E1-9F1D-B604E9193128}" type="presParOf" srcId="{3BBBF342-52EE-4E54-9702-057999F49A96}" destId="{4BA85BF1-3E9D-4745-9FEF-E7499A5C46D9}" srcOrd="3" destOrd="0" presId="urn:microsoft.com/office/officeart/2018/2/layout/IconVerticalSolidList"/>
    <dgm:cxn modelId="{B35643E3-D9DD-43D7-824B-A6A36E417DC0}" type="presParOf" srcId="{FF76F23C-7AC4-4DD7-A3BA-C61F2B614C4E}" destId="{66415A3B-6A9C-45BE-BF56-35E25E4B83C3}" srcOrd="3" destOrd="0" presId="urn:microsoft.com/office/officeart/2018/2/layout/IconVerticalSolidList"/>
    <dgm:cxn modelId="{860369F4-23FE-42CC-8D23-D02AF6D8A66A}" type="presParOf" srcId="{FF76F23C-7AC4-4DD7-A3BA-C61F2B614C4E}" destId="{76D4F922-B0AC-4CB0-9C64-BE4F22868CBD}" srcOrd="4" destOrd="0" presId="urn:microsoft.com/office/officeart/2018/2/layout/IconVerticalSolidList"/>
    <dgm:cxn modelId="{9DF58833-7D78-40C6-85E8-9FDF4CEBAB3A}" type="presParOf" srcId="{76D4F922-B0AC-4CB0-9C64-BE4F22868CBD}" destId="{D56DAD50-C103-43BC-8626-A50B708ACF0D}" srcOrd="0" destOrd="0" presId="urn:microsoft.com/office/officeart/2018/2/layout/IconVerticalSolidList"/>
    <dgm:cxn modelId="{A96BBA11-199A-4AC8-A6DC-4D81FA9A6DDC}" type="presParOf" srcId="{76D4F922-B0AC-4CB0-9C64-BE4F22868CBD}" destId="{A1222D63-A933-4AE4-BF29-ED829FBAFDD5}" srcOrd="1" destOrd="0" presId="urn:microsoft.com/office/officeart/2018/2/layout/IconVerticalSolidList"/>
    <dgm:cxn modelId="{845B1A10-048A-4E3B-AD46-4CF5EC7B2332}" type="presParOf" srcId="{76D4F922-B0AC-4CB0-9C64-BE4F22868CBD}" destId="{B6211311-2EC9-4559-A522-D56CCC80F0A5}" srcOrd="2" destOrd="0" presId="urn:microsoft.com/office/officeart/2018/2/layout/IconVerticalSolidList"/>
    <dgm:cxn modelId="{88ECE38D-1EA9-4AEF-8FAD-AB6FED165196}" type="presParOf" srcId="{76D4F922-B0AC-4CB0-9C64-BE4F22868CBD}" destId="{DFC6974E-3CED-4644-BF6D-418CB2DD4F5B}" srcOrd="3" destOrd="0" presId="urn:microsoft.com/office/officeart/2018/2/layout/IconVerticalSolidList"/>
    <dgm:cxn modelId="{29A05D9F-E7EE-42C7-96CB-F51AA58A4C50}" type="presParOf" srcId="{FF76F23C-7AC4-4DD7-A3BA-C61F2B614C4E}" destId="{271FCED3-5C17-44E5-9CE5-39E596FC2B04}" srcOrd="5" destOrd="0" presId="urn:microsoft.com/office/officeart/2018/2/layout/IconVerticalSolidList"/>
    <dgm:cxn modelId="{856B6ECE-9AAD-4C5C-9FBE-D38E301BFE06}" type="presParOf" srcId="{FF76F23C-7AC4-4DD7-A3BA-C61F2B614C4E}" destId="{CCCDD84D-CF0B-400B-8AF0-8D903AF56D17}" srcOrd="6" destOrd="0" presId="urn:microsoft.com/office/officeart/2018/2/layout/IconVerticalSolidList"/>
    <dgm:cxn modelId="{5AD4E994-2B78-418E-851C-4800374111B1}" type="presParOf" srcId="{CCCDD84D-CF0B-400B-8AF0-8D903AF56D17}" destId="{32EF9A3E-99E5-4F09-972B-A5365E5E45E1}" srcOrd="0" destOrd="0" presId="urn:microsoft.com/office/officeart/2018/2/layout/IconVerticalSolidList"/>
    <dgm:cxn modelId="{2B151507-7D7B-40CA-91D0-29A927E56727}" type="presParOf" srcId="{CCCDD84D-CF0B-400B-8AF0-8D903AF56D17}" destId="{5F5587AF-B70D-49F9-8F51-CA0A98214218}" srcOrd="1" destOrd="0" presId="urn:microsoft.com/office/officeart/2018/2/layout/IconVerticalSolidList"/>
    <dgm:cxn modelId="{99ED6FA6-2867-4973-9A19-C82B0035643A}" type="presParOf" srcId="{CCCDD84D-CF0B-400B-8AF0-8D903AF56D17}" destId="{809DEB27-7ACA-4361-AD1B-F25EC42F8A4A}" srcOrd="2" destOrd="0" presId="urn:microsoft.com/office/officeart/2018/2/layout/IconVerticalSolidList"/>
    <dgm:cxn modelId="{8EBA1415-5CA0-47EB-91C2-066465BB5C58}" type="presParOf" srcId="{CCCDD84D-CF0B-400B-8AF0-8D903AF56D17}" destId="{403B5968-2BCE-4C1E-B573-40234694F2DF}" srcOrd="3" destOrd="0" presId="urn:microsoft.com/office/officeart/2018/2/layout/IconVerticalSolidList"/>
    <dgm:cxn modelId="{5225E0EB-0D9A-435A-AFD3-5C86E25D1FB5}" type="presParOf" srcId="{FF76F23C-7AC4-4DD7-A3BA-C61F2B614C4E}" destId="{55633D4F-F6E2-4D40-AC76-24876DBB19A0}" srcOrd="7" destOrd="0" presId="urn:microsoft.com/office/officeart/2018/2/layout/IconVerticalSolidList"/>
    <dgm:cxn modelId="{2031E6B3-FE14-4E6F-A17F-B1711BBE7CE2}" type="presParOf" srcId="{FF76F23C-7AC4-4DD7-A3BA-C61F2B614C4E}" destId="{5C69ECDA-E4E8-4933-BFE0-C62C37280DE6}" srcOrd="8" destOrd="0" presId="urn:microsoft.com/office/officeart/2018/2/layout/IconVerticalSolidList"/>
    <dgm:cxn modelId="{D5849FFF-F1B3-44F7-9127-A120AB72E0B4}" type="presParOf" srcId="{5C69ECDA-E4E8-4933-BFE0-C62C37280DE6}" destId="{5EA55AD9-0E71-4CBC-B3A0-AF98BC3F6649}" srcOrd="0" destOrd="0" presId="urn:microsoft.com/office/officeart/2018/2/layout/IconVerticalSolidList"/>
    <dgm:cxn modelId="{09025312-D0C9-48A6-A07E-D925AAE8BE22}" type="presParOf" srcId="{5C69ECDA-E4E8-4933-BFE0-C62C37280DE6}" destId="{F79376CC-7E63-431D-A330-DEDB407F75E7}" srcOrd="1" destOrd="0" presId="urn:microsoft.com/office/officeart/2018/2/layout/IconVerticalSolidList"/>
    <dgm:cxn modelId="{19D4A8F7-D097-46C3-B3A8-FF121BFBF31C}" type="presParOf" srcId="{5C69ECDA-E4E8-4933-BFE0-C62C37280DE6}" destId="{CB0A8824-6B7E-4943-92E4-A93001FAC2FE}" srcOrd="2" destOrd="0" presId="urn:microsoft.com/office/officeart/2018/2/layout/IconVerticalSolidList"/>
    <dgm:cxn modelId="{2D399EE8-AC73-49B8-BD99-96C09B9474E4}" type="presParOf" srcId="{5C69ECDA-E4E8-4933-BFE0-C62C37280DE6}" destId="{BE7FC81C-8EDA-48D4-A5A2-A59A8609C3F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C204AC1-52BB-444E-B8F3-959B9F53F63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82CE003-1A61-440E-9114-956A65829FE3}">
      <dgm:prSet custT="1"/>
      <dgm:spPr/>
      <dgm:t>
        <a:bodyPr/>
        <a:lstStyle/>
        <a:p>
          <a:r>
            <a:rPr lang="en-GB" sz="4000" b="1" dirty="0"/>
            <a:t>One thing you liked about working with data</a:t>
          </a:r>
          <a:endParaRPr lang="en-US" sz="4000" b="1" dirty="0"/>
        </a:p>
      </dgm:t>
    </dgm:pt>
    <dgm:pt modelId="{6538FE1F-57E8-4C82-9493-BC06230D34E7}" type="parTrans" cxnId="{F76167CC-5197-4543-AA6A-F1C04633E220}">
      <dgm:prSet/>
      <dgm:spPr/>
      <dgm:t>
        <a:bodyPr/>
        <a:lstStyle/>
        <a:p>
          <a:endParaRPr lang="en-US"/>
        </a:p>
      </dgm:t>
    </dgm:pt>
    <dgm:pt modelId="{811F65C6-4976-4B2C-915A-B7646E007D45}" type="sibTrans" cxnId="{F76167CC-5197-4543-AA6A-F1C04633E220}">
      <dgm:prSet/>
      <dgm:spPr/>
      <dgm:t>
        <a:bodyPr/>
        <a:lstStyle/>
        <a:p>
          <a:endParaRPr lang="en-US"/>
        </a:p>
      </dgm:t>
    </dgm:pt>
    <dgm:pt modelId="{82400D41-530E-497E-9A40-A695B261D58C}">
      <dgm:prSet custT="1"/>
      <dgm:spPr/>
      <dgm:t>
        <a:bodyPr/>
        <a:lstStyle/>
        <a:p>
          <a:r>
            <a:rPr lang="en-GB" sz="4000" b="1" dirty="0"/>
            <a:t>One thing you found challenging</a:t>
          </a:r>
          <a:endParaRPr lang="en-US" sz="4000" b="1" dirty="0"/>
        </a:p>
      </dgm:t>
    </dgm:pt>
    <dgm:pt modelId="{7456DC3A-53C9-49D8-91B2-4E28C78F4FCA}" type="parTrans" cxnId="{E4AD928F-83CF-4D54-80C0-2A22983B52C1}">
      <dgm:prSet/>
      <dgm:spPr/>
      <dgm:t>
        <a:bodyPr/>
        <a:lstStyle/>
        <a:p>
          <a:endParaRPr lang="en-US"/>
        </a:p>
      </dgm:t>
    </dgm:pt>
    <dgm:pt modelId="{CD3D30DD-77AB-461B-8745-167F700C534D}" type="sibTrans" cxnId="{E4AD928F-83CF-4D54-80C0-2A22983B52C1}">
      <dgm:prSet/>
      <dgm:spPr/>
      <dgm:t>
        <a:bodyPr/>
        <a:lstStyle/>
        <a:p>
          <a:endParaRPr lang="en-US"/>
        </a:p>
      </dgm:t>
    </dgm:pt>
    <dgm:pt modelId="{B05AE375-F7F8-4978-A602-EA4ADA3EC50A}" type="pres">
      <dgm:prSet presAssocID="{6C204AC1-52BB-444E-B8F3-959B9F53F63D}" presName="root" presStyleCnt="0">
        <dgm:presLayoutVars>
          <dgm:dir/>
          <dgm:resizeHandles val="exact"/>
        </dgm:presLayoutVars>
      </dgm:prSet>
      <dgm:spPr/>
    </dgm:pt>
    <dgm:pt modelId="{850EF3BF-5392-4487-B28C-959470AB62A8}" type="pres">
      <dgm:prSet presAssocID="{382CE003-1A61-440E-9114-956A65829FE3}" presName="compNode" presStyleCnt="0"/>
      <dgm:spPr/>
    </dgm:pt>
    <dgm:pt modelId="{977A1D28-59DD-4425-A1F9-48A0928DB4C1}" type="pres">
      <dgm:prSet presAssocID="{382CE003-1A61-440E-9114-956A65829FE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980E5EB3-F046-4FF7-BBF1-767B4E8228C0}" type="pres">
      <dgm:prSet presAssocID="{382CE003-1A61-440E-9114-956A65829FE3}" presName="spaceRect" presStyleCnt="0"/>
      <dgm:spPr/>
    </dgm:pt>
    <dgm:pt modelId="{7062626E-2851-4D73-8F15-602B52EA96F8}" type="pres">
      <dgm:prSet presAssocID="{382CE003-1A61-440E-9114-956A65829FE3}" presName="textRect" presStyleLbl="revTx" presStyleIdx="0" presStyleCnt="2">
        <dgm:presLayoutVars>
          <dgm:chMax val="1"/>
          <dgm:chPref val="1"/>
        </dgm:presLayoutVars>
      </dgm:prSet>
      <dgm:spPr/>
    </dgm:pt>
    <dgm:pt modelId="{46976EB1-E0F8-4FF5-B019-7441EB8A5FF6}" type="pres">
      <dgm:prSet presAssocID="{811F65C6-4976-4B2C-915A-B7646E007D45}" presName="sibTrans" presStyleCnt="0"/>
      <dgm:spPr/>
    </dgm:pt>
    <dgm:pt modelId="{B2664B67-4EDE-47FA-BB9E-7E144B1B7366}" type="pres">
      <dgm:prSet presAssocID="{82400D41-530E-497E-9A40-A695B261D58C}" presName="compNode" presStyleCnt="0"/>
      <dgm:spPr/>
    </dgm:pt>
    <dgm:pt modelId="{13AE38DB-BCBE-4E97-BB39-C532CB165197}" type="pres">
      <dgm:prSet presAssocID="{82400D41-530E-497E-9A40-A695B261D58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64A0063-DF7F-44AD-9BA9-22A34657370C}" type="pres">
      <dgm:prSet presAssocID="{82400D41-530E-497E-9A40-A695B261D58C}" presName="spaceRect" presStyleCnt="0"/>
      <dgm:spPr/>
    </dgm:pt>
    <dgm:pt modelId="{2976C17E-C5DE-40DA-8BB4-97A10A3A993A}" type="pres">
      <dgm:prSet presAssocID="{82400D41-530E-497E-9A40-A695B261D58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8C64D73-FB55-4D27-B911-6B3095A67A13}" type="presOf" srcId="{82400D41-530E-497E-9A40-A695B261D58C}" destId="{2976C17E-C5DE-40DA-8BB4-97A10A3A993A}" srcOrd="0" destOrd="0" presId="urn:microsoft.com/office/officeart/2018/2/layout/IconLabelList"/>
    <dgm:cxn modelId="{E4AD928F-83CF-4D54-80C0-2A22983B52C1}" srcId="{6C204AC1-52BB-444E-B8F3-959B9F53F63D}" destId="{82400D41-530E-497E-9A40-A695B261D58C}" srcOrd="1" destOrd="0" parTransId="{7456DC3A-53C9-49D8-91B2-4E28C78F4FCA}" sibTransId="{CD3D30DD-77AB-461B-8745-167F700C534D}"/>
    <dgm:cxn modelId="{4B1210B0-FD63-4AA2-9E84-AC70F99362B2}" type="presOf" srcId="{382CE003-1A61-440E-9114-956A65829FE3}" destId="{7062626E-2851-4D73-8F15-602B52EA96F8}" srcOrd="0" destOrd="0" presId="urn:microsoft.com/office/officeart/2018/2/layout/IconLabelList"/>
    <dgm:cxn modelId="{B5228EB1-8138-4FBE-950D-E8AD94FE8105}" type="presOf" srcId="{6C204AC1-52BB-444E-B8F3-959B9F53F63D}" destId="{B05AE375-F7F8-4978-A602-EA4ADA3EC50A}" srcOrd="0" destOrd="0" presId="urn:microsoft.com/office/officeart/2018/2/layout/IconLabelList"/>
    <dgm:cxn modelId="{F76167CC-5197-4543-AA6A-F1C04633E220}" srcId="{6C204AC1-52BB-444E-B8F3-959B9F53F63D}" destId="{382CE003-1A61-440E-9114-956A65829FE3}" srcOrd="0" destOrd="0" parTransId="{6538FE1F-57E8-4C82-9493-BC06230D34E7}" sibTransId="{811F65C6-4976-4B2C-915A-B7646E007D45}"/>
    <dgm:cxn modelId="{9E1FE5C3-AC13-4C91-B13C-048D91639E45}" type="presParOf" srcId="{B05AE375-F7F8-4978-A602-EA4ADA3EC50A}" destId="{850EF3BF-5392-4487-B28C-959470AB62A8}" srcOrd="0" destOrd="0" presId="urn:microsoft.com/office/officeart/2018/2/layout/IconLabelList"/>
    <dgm:cxn modelId="{2049D7E8-3939-4D9C-AE87-C5264EC85664}" type="presParOf" srcId="{850EF3BF-5392-4487-B28C-959470AB62A8}" destId="{977A1D28-59DD-4425-A1F9-48A0928DB4C1}" srcOrd="0" destOrd="0" presId="urn:microsoft.com/office/officeart/2018/2/layout/IconLabelList"/>
    <dgm:cxn modelId="{19EC3D6D-E2D1-45CC-A29E-1D98F0199E13}" type="presParOf" srcId="{850EF3BF-5392-4487-B28C-959470AB62A8}" destId="{980E5EB3-F046-4FF7-BBF1-767B4E8228C0}" srcOrd="1" destOrd="0" presId="urn:microsoft.com/office/officeart/2018/2/layout/IconLabelList"/>
    <dgm:cxn modelId="{718E42D6-1FDD-46B0-AA8A-7F9DD092276B}" type="presParOf" srcId="{850EF3BF-5392-4487-B28C-959470AB62A8}" destId="{7062626E-2851-4D73-8F15-602B52EA96F8}" srcOrd="2" destOrd="0" presId="urn:microsoft.com/office/officeart/2018/2/layout/IconLabelList"/>
    <dgm:cxn modelId="{5A0E8C8A-A563-4E17-B983-07CCEF7AE45D}" type="presParOf" srcId="{B05AE375-F7F8-4978-A602-EA4ADA3EC50A}" destId="{46976EB1-E0F8-4FF5-B019-7441EB8A5FF6}" srcOrd="1" destOrd="0" presId="urn:microsoft.com/office/officeart/2018/2/layout/IconLabelList"/>
    <dgm:cxn modelId="{26B881C0-28B3-4AB9-ABD3-9F0C37EFE166}" type="presParOf" srcId="{B05AE375-F7F8-4978-A602-EA4ADA3EC50A}" destId="{B2664B67-4EDE-47FA-BB9E-7E144B1B7366}" srcOrd="2" destOrd="0" presId="urn:microsoft.com/office/officeart/2018/2/layout/IconLabelList"/>
    <dgm:cxn modelId="{82346563-B4CE-4344-9805-012C9D111BF8}" type="presParOf" srcId="{B2664B67-4EDE-47FA-BB9E-7E144B1B7366}" destId="{13AE38DB-BCBE-4E97-BB39-C532CB165197}" srcOrd="0" destOrd="0" presId="urn:microsoft.com/office/officeart/2018/2/layout/IconLabelList"/>
    <dgm:cxn modelId="{C17FC553-6EF2-4231-8FFD-11393D3D3458}" type="presParOf" srcId="{B2664B67-4EDE-47FA-BB9E-7E144B1B7366}" destId="{864A0063-DF7F-44AD-9BA9-22A34657370C}" srcOrd="1" destOrd="0" presId="urn:microsoft.com/office/officeart/2018/2/layout/IconLabelList"/>
    <dgm:cxn modelId="{12B0C38B-CACF-439F-9A9D-B52B33DE01BD}" type="presParOf" srcId="{B2664B67-4EDE-47FA-BB9E-7E144B1B7366}" destId="{2976C17E-C5DE-40DA-8BB4-97A10A3A993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5F01D0-F490-4310-80C0-618FD728CAE8}">
      <dsp:nvSpPr>
        <dsp:cNvPr id="0" name=""/>
        <dsp:cNvSpPr/>
      </dsp:nvSpPr>
      <dsp:spPr>
        <a:xfrm>
          <a:off x="0" y="314757"/>
          <a:ext cx="6513603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Literature</a:t>
          </a:r>
          <a:endParaRPr lang="en-US" sz="2200" kern="1200"/>
        </a:p>
      </dsp:txBody>
      <dsp:txXfrm>
        <a:off x="25759" y="340516"/>
        <a:ext cx="6462085" cy="476152"/>
      </dsp:txXfrm>
    </dsp:sp>
    <dsp:sp modelId="{323EA1F2-658E-4D2C-B9C5-1AEBC4A5C9B5}">
      <dsp:nvSpPr>
        <dsp:cNvPr id="0" name=""/>
        <dsp:cNvSpPr/>
      </dsp:nvSpPr>
      <dsp:spPr>
        <a:xfrm>
          <a:off x="0" y="905787"/>
          <a:ext cx="6513603" cy="527670"/>
        </a:xfrm>
        <a:prstGeom prst="roundRect">
          <a:avLst/>
        </a:prstGeom>
        <a:solidFill>
          <a:schemeClr val="accent5">
            <a:hueOff val="51813"/>
            <a:satOff val="4937"/>
            <a:lumOff val="-2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Questionnaires</a:t>
          </a:r>
          <a:endParaRPr lang="en-US" sz="2200" kern="1200"/>
        </a:p>
      </dsp:txBody>
      <dsp:txXfrm>
        <a:off x="25759" y="931546"/>
        <a:ext cx="6462085" cy="476152"/>
      </dsp:txXfrm>
    </dsp:sp>
    <dsp:sp modelId="{B6930FBC-657C-4480-B2E2-D078608535C5}">
      <dsp:nvSpPr>
        <dsp:cNvPr id="0" name=""/>
        <dsp:cNvSpPr/>
      </dsp:nvSpPr>
      <dsp:spPr>
        <a:xfrm>
          <a:off x="0" y="1496817"/>
          <a:ext cx="6513603" cy="527670"/>
        </a:xfrm>
        <a:prstGeom prst="roundRect">
          <a:avLst/>
        </a:prstGeom>
        <a:solidFill>
          <a:schemeClr val="accent5">
            <a:hueOff val="103627"/>
            <a:satOff val="987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Interviews [Structured, semi-structured, unstructured]</a:t>
          </a:r>
          <a:endParaRPr lang="en-US" sz="2200" kern="1200"/>
        </a:p>
      </dsp:txBody>
      <dsp:txXfrm>
        <a:off x="25759" y="1522576"/>
        <a:ext cx="6462085" cy="476152"/>
      </dsp:txXfrm>
    </dsp:sp>
    <dsp:sp modelId="{9737F238-901B-4D3E-8FD1-C0A1B39ECD2A}">
      <dsp:nvSpPr>
        <dsp:cNvPr id="0" name=""/>
        <dsp:cNvSpPr/>
      </dsp:nvSpPr>
      <dsp:spPr>
        <a:xfrm>
          <a:off x="0" y="2087848"/>
          <a:ext cx="6513603" cy="527670"/>
        </a:xfrm>
        <a:prstGeom prst="roundRect">
          <a:avLst/>
        </a:prstGeom>
        <a:solidFill>
          <a:schemeClr val="accent5">
            <a:hueOff val="155440"/>
            <a:satOff val="14811"/>
            <a:lumOff val="-6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Focus Groups </a:t>
          </a:r>
          <a:endParaRPr lang="en-US" sz="2200" kern="1200"/>
        </a:p>
      </dsp:txBody>
      <dsp:txXfrm>
        <a:off x="25759" y="2113607"/>
        <a:ext cx="6462085" cy="476152"/>
      </dsp:txXfrm>
    </dsp:sp>
    <dsp:sp modelId="{94B2585C-3159-48CB-B3A6-0182B59691A1}">
      <dsp:nvSpPr>
        <dsp:cNvPr id="0" name=""/>
        <dsp:cNvSpPr/>
      </dsp:nvSpPr>
      <dsp:spPr>
        <a:xfrm>
          <a:off x="0" y="2678878"/>
          <a:ext cx="6513603" cy="52767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Images, drawings and illustrations </a:t>
          </a:r>
          <a:endParaRPr lang="en-US" sz="2200" kern="1200"/>
        </a:p>
      </dsp:txBody>
      <dsp:txXfrm>
        <a:off x="25759" y="2704637"/>
        <a:ext cx="6462085" cy="476152"/>
      </dsp:txXfrm>
    </dsp:sp>
    <dsp:sp modelId="{3AEAF29D-231E-4C49-B6DA-48AECCAFF221}">
      <dsp:nvSpPr>
        <dsp:cNvPr id="0" name=""/>
        <dsp:cNvSpPr/>
      </dsp:nvSpPr>
      <dsp:spPr>
        <a:xfrm>
          <a:off x="0" y="3269908"/>
          <a:ext cx="6513603" cy="527670"/>
        </a:xfrm>
        <a:prstGeom prst="roundRect">
          <a:avLst/>
        </a:prstGeom>
        <a:solidFill>
          <a:schemeClr val="accent5">
            <a:hueOff val="259067"/>
            <a:satOff val="24684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Photography and video</a:t>
          </a:r>
          <a:endParaRPr lang="en-US" sz="2200" kern="1200"/>
        </a:p>
      </dsp:txBody>
      <dsp:txXfrm>
        <a:off x="25759" y="3295667"/>
        <a:ext cx="6462085" cy="476152"/>
      </dsp:txXfrm>
    </dsp:sp>
    <dsp:sp modelId="{AE9B1D46-68F5-4D40-AA12-ABCAB133208F}">
      <dsp:nvSpPr>
        <dsp:cNvPr id="0" name=""/>
        <dsp:cNvSpPr/>
      </dsp:nvSpPr>
      <dsp:spPr>
        <a:xfrm>
          <a:off x="0" y="3860938"/>
          <a:ext cx="6513603" cy="527670"/>
        </a:xfrm>
        <a:prstGeom prst="roundRect">
          <a:avLst/>
        </a:prstGeom>
        <a:solidFill>
          <a:schemeClr val="accent5">
            <a:hueOff val="310880"/>
            <a:satOff val="29621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Diaries - </a:t>
          </a:r>
          <a:r>
            <a:rPr lang="en-CA" sz="2200" kern="1200"/>
            <a:t>recordings of activities / thoughts</a:t>
          </a:r>
          <a:endParaRPr lang="en-US" sz="2200" kern="1200"/>
        </a:p>
      </dsp:txBody>
      <dsp:txXfrm>
        <a:off x="25759" y="3886697"/>
        <a:ext cx="6462085" cy="476152"/>
      </dsp:txXfrm>
    </dsp:sp>
    <dsp:sp modelId="{C69ACD51-D4D1-48C1-8A5B-560203B71B03}">
      <dsp:nvSpPr>
        <dsp:cNvPr id="0" name=""/>
        <dsp:cNvSpPr/>
      </dsp:nvSpPr>
      <dsp:spPr>
        <a:xfrm>
          <a:off x="0" y="4451968"/>
          <a:ext cx="6513603" cy="527670"/>
        </a:xfrm>
        <a:prstGeom prst="roundRect">
          <a:avLst/>
        </a:prstGeom>
        <a:solidFill>
          <a:schemeClr val="accent5">
            <a:hueOff val="362693"/>
            <a:satOff val="34558"/>
            <a:lumOff val="-1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Participant Observation </a:t>
          </a:r>
          <a:endParaRPr lang="en-US" sz="2200" kern="1200"/>
        </a:p>
      </dsp:txBody>
      <dsp:txXfrm>
        <a:off x="25759" y="4477727"/>
        <a:ext cx="6462085" cy="476152"/>
      </dsp:txXfrm>
    </dsp:sp>
    <dsp:sp modelId="{A14FB06C-68DA-4B88-959B-0D89D965B016}">
      <dsp:nvSpPr>
        <dsp:cNvPr id="0" name=""/>
        <dsp:cNvSpPr/>
      </dsp:nvSpPr>
      <dsp:spPr>
        <a:xfrm>
          <a:off x="0" y="5042998"/>
          <a:ext cx="6513603" cy="52767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Self</a:t>
          </a:r>
          <a:endParaRPr lang="en-US" sz="2200" kern="1200"/>
        </a:p>
      </dsp:txBody>
      <dsp:txXfrm>
        <a:off x="25759" y="5068757"/>
        <a:ext cx="6462085" cy="476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521A6-B374-4210-B3AB-03B675FC602A}">
      <dsp:nvSpPr>
        <dsp:cNvPr id="0" name=""/>
        <dsp:cNvSpPr/>
      </dsp:nvSpPr>
      <dsp:spPr>
        <a:xfrm>
          <a:off x="0" y="296019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A47FA-B519-4462-847D-571BD2634EF0}">
      <dsp:nvSpPr>
        <dsp:cNvPr id="0" name=""/>
        <dsp:cNvSpPr/>
      </dsp:nvSpPr>
      <dsp:spPr>
        <a:xfrm>
          <a:off x="265727" y="15579"/>
          <a:ext cx="3720180" cy="5608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Written field notes</a:t>
          </a:r>
          <a:endParaRPr lang="en-US" sz="1900" kern="1200"/>
        </a:p>
      </dsp:txBody>
      <dsp:txXfrm>
        <a:off x="293107" y="42959"/>
        <a:ext cx="3665420" cy="506120"/>
      </dsp:txXfrm>
    </dsp:sp>
    <dsp:sp modelId="{CE1759B0-8720-4B09-9C68-C4C6F6572B83}">
      <dsp:nvSpPr>
        <dsp:cNvPr id="0" name=""/>
        <dsp:cNvSpPr/>
      </dsp:nvSpPr>
      <dsp:spPr>
        <a:xfrm>
          <a:off x="0" y="115786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38169"/>
              <a:satOff val="13165"/>
              <a:lumOff val="-5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20E120-03DE-4ECE-9F02-D47588545C13}">
      <dsp:nvSpPr>
        <dsp:cNvPr id="0" name=""/>
        <dsp:cNvSpPr/>
      </dsp:nvSpPr>
      <dsp:spPr>
        <a:xfrm>
          <a:off x="265727" y="877420"/>
          <a:ext cx="3720180" cy="560880"/>
        </a:xfrm>
        <a:prstGeom prst="roundRect">
          <a:avLst/>
        </a:prstGeom>
        <a:solidFill>
          <a:schemeClr val="accent5">
            <a:hueOff val="138169"/>
            <a:satOff val="13165"/>
            <a:lumOff val="-5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Audio recordings of conversations</a:t>
          </a:r>
          <a:endParaRPr lang="en-US" sz="1900" kern="1200"/>
        </a:p>
      </dsp:txBody>
      <dsp:txXfrm>
        <a:off x="293107" y="904800"/>
        <a:ext cx="3665420" cy="506120"/>
      </dsp:txXfrm>
    </dsp:sp>
    <dsp:sp modelId="{7A05CB41-FDBC-48CD-8DBA-57DC85AA5E84}">
      <dsp:nvSpPr>
        <dsp:cNvPr id="0" name=""/>
        <dsp:cNvSpPr/>
      </dsp:nvSpPr>
      <dsp:spPr>
        <a:xfrm>
          <a:off x="0" y="201970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76338"/>
              <a:satOff val="26330"/>
              <a:lumOff val="-10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23D8C-F721-45B8-B7C3-BB95476AFEAE}">
      <dsp:nvSpPr>
        <dsp:cNvPr id="0" name=""/>
        <dsp:cNvSpPr/>
      </dsp:nvSpPr>
      <dsp:spPr>
        <a:xfrm>
          <a:off x="265727" y="1739260"/>
          <a:ext cx="3720180" cy="560880"/>
        </a:xfrm>
        <a:prstGeom prst="roundRect">
          <a:avLst/>
        </a:prstGeom>
        <a:solidFill>
          <a:schemeClr val="accent5">
            <a:hueOff val="276338"/>
            <a:satOff val="26330"/>
            <a:lumOff val="-10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Video recordings of activities</a:t>
          </a:r>
          <a:endParaRPr lang="en-US" sz="1900" kern="1200"/>
        </a:p>
      </dsp:txBody>
      <dsp:txXfrm>
        <a:off x="293107" y="1766640"/>
        <a:ext cx="3665420" cy="506120"/>
      </dsp:txXfrm>
    </dsp:sp>
    <dsp:sp modelId="{99F78748-7FEE-4A52-800D-FB32E16679C9}">
      <dsp:nvSpPr>
        <dsp:cNvPr id="0" name=""/>
        <dsp:cNvSpPr/>
      </dsp:nvSpPr>
      <dsp:spPr>
        <a:xfrm>
          <a:off x="0" y="2881540"/>
          <a:ext cx="5314543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8079C-01F6-47F9-B64F-7D0E5D31287B}">
      <dsp:nvSpPr>
        <dsp:cNvPr id="0" name=""/>
        <dsp:cNvSpPr/>
      </dsp:nvSpPr>
      <dsp:spPr>
        <a:xfrm>
          <a:off x="265727" y="2601100"/>
          <a:ext cx="3720180" cy="56088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0614" tIns="0" rIns="140614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1900" kern="1200"/>
            <a:t>Documents</a:t>
          </a:r>
          <a:endParaRPr lang="en-US" sz="1900" kern="1200"/>
        </a:p>
      </dsp:txBody>
      <dsp:txXfrm>
        <a:off x="293107" y="2628480"/>
        <a:ext cx="3665420" cy="50612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40566-1848-4888-A53F-166A0BC490BF}">
      <dsp:nvSpPr>
        <dsp:cNvPr id="0" name=""/>
        <dsp:cNvSpPr/>
      </dsp:nvSpPr>
      <dsp:spPr>
        <a:xfrm>
          <a:off x="0" y="576703"/>
          <a:ext cx="6513603" cy="8634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Thoughts, views, interpretations</a:t>
          </a:r>
          <a:endParaRPr lang="en-US" sz="3600" kern="1200"/>
        </a:p>
      </dsp:txBody>
      <dsp:txXfrm>
        <a:off x="42151" y="618854"/>
        <a:ext cx="6429301" cy="779158"/>
      </dsp:txXfrm>
    </dsp:sp>
    <dsp:sp modelId="{84735CA0-A797-4249-AC67-CDFBC4D63D23}">
      <dsp:nvSpPr>
        <dsp:cNvPr id="0" name=""/>
        <dsp:cNvSpPr/>
      </dsp:nvSpPr>
      <dsp:spPr>
        <a:xfrm>
          <a:off x="0" y="1543843"/>
          <a:ext cx="6513603" cy="863460"/>
        </a:xfrm>
        <a:prstGeom prst="roundRect">
          <a:avLst/>
        </a:prstGeom>
        <a:solidFill>
          <a:schemeClr val="accent5">
            <a:hueOff val="103627"/>
            <a:satOff val="9874"/>
            <a:lumOff val="-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Priorities, importance</a:t>
          </a:r>
          <a:endParaRPr lang="en-US" sz="3600" kern="1200"/>
        </a:p>
      </dsp:txBody>
      <dsp:txXfrm>
        <a:off x="42151" y="1585994"/>
        <a:ext cx="6429301" cy="779158"/>
      </dsp:txXfrm>
    </dsp:sp>
    <dsp:sp modelId="{6227CD0C-6594-415E-B938-8B03FB6740E3}">
      <dsp:nvSpPr>
        <dsp:cNvPr id="0" name=""/>
        <dsp:cNvSpPr/>
      </dsp:nvSpPr>
      <dsp:spPr>
        <a:xfrm>
          <a:off x="0" y="2510983"/>
          <a:ext cx="6513603" cy="86346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Processes, practices</a:t>
          </a:r>
          <a:endParaRPr lang="en-US" sz="3600" kern="1200"/>
        </a:p>
      </dsp:txBody>
      <dsp:txXfrm>
        <a:off x="42151" y="2553134"/>
        <a:ext cx="6429301" cy="779158"/>
      </dsp:txXfrm>
    </dsp:sp>
    <dsp:sp modelId="{F474592B-6E2F-4CC9-B657-B125AE2038B2}">
      <dsp:nvSpPr>
        <dsp:cNvPr id="0" name=""/>
        <dsp:cNvSpPr/>
      </dsp:nvSpPr>
      <dsp:spPr>
        <a:xfrm>
          <a:off x="0" y="3478123"/>
          <a:ext cx="6513603" cy="863460"/>
        </a:xfrm>
        <a:prstGeom prst="roundRect">
          <a:avLst/>
        </a:prstGeom>
        <a:solidFill>
          <a:schemeClr val="accent5">
            <a:hueOff val="310880"/>
            <a:satOff val="29621"/>
            <a:lumOff val="-1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Intended effects of actions</a:t>
          </a:r>
          <a:endParaRPr lang="en-US" sz="3600" kern="1200"/>
        </a:p>
      </dsp:txBody>
      <dsp:txXfrm>
        <a:off x="42151" y="3520274"/>
        <a:ext cx="6429301" cy="779158"/>
      </dsp:txXfrm>
    </dsp:sp>
    <dsp:sp modelId="{21E31D14-E158-4F7E-A6BF-A625F537BAFB}">
      <dsp:nvSpPr>
        <dsp:cNvPr id="0" name=""/>
        <dsp:cNvSpPr/>
      </dsp:nvSpPr>
      <dsp:spPr>
        <a:xfrm>
          <a:off x="0" y="4445263"/>
          <a:ext cx="6513603" cy="86346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CA" sz="3600" kern="1200"/>
            <a:t>Feelings and experiences</a:t>
          </a:r>
          <a:endParaRPr lang="en-US" sz="3600" kern="1200"/>
        </a:p>
      </dsp:txBody>
      <dsp:txXfrm>
        <a:off x="42151" y="4487414"/>
        <a:ext cx="6429301" cy="7791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9C36FE-2838-442A-B678-1AE1E993F37D}">
      <dsp:nvSpPr>
        <dsp:cNvPr id="0" name=""/>
        <dsp:cNvSpPr/>
      </dsp:nvSpPr>
      <dsp:spPr>
        <a:xfrm>
          <a:off x="0" y="1290087"/>
          <a:ext cx="6513603" cy="15590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Interviews</a:t>
          </a:r>
          <a:endParaRPr lang="en-US" sz="6500" kern="1200"/>
        </a:p>
      </dsp:txBody>
      <dsp:txXfrm>
        <a:off x="76105" y="1366192"/>
        <a:ext cx="6361393" cy="1406815"/>
      </dsp:txXfrm>
    </dsp:sp>
    <dsp:sp modelId="{660D9093-D7D2-4108-B2C5-C557A7534602}">
      <dsp:nvSpPr>
        <dsp:cNvPr id="0" name=""/>
        <dsp:cNvSpPr/>
      </dsp:nvSpPr>
      <dsp:spPr>
        <a:xfrm>
          <a:off x="0" y="3036313"/>
          <a:ext cx="6513603" cy="1559025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Focus groups</a:t>
          </a:r>
          <a:endParaRPr lang="en-US" sz="6500" kern="1200"/>
        </a:p>
      </dsp:txBody>
      <dsp:txXfrm>
        <a:off x="76105" y="3112418"/>
        <a:ext cx="6361393" cy="14068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031A5C-7D2D-45EF-A07A-97DDF4947972}">
      <dsp:nvSpPr>
        <dsp:cNvPr id="0" name=""/>
        <dsp:cNvSpPr/>
      </dsp:nvSpPr>
      <dsp:spPr>
        <a:xfrm>
          <a:off x="0" y="637857"/>
          <a:ext cx="6513603" cy="14847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solidFill>
                <a:schemeClr val="bg1"/>
              </a:solidFill>
            </a:rPr>
            <a:t>In-depth interviews allow participants to describe their experiences and consider the meaning of events taking place in their lives</a:t>
          </a:r>
        </a:p>
      </dsp:txBody>
      <dsp:txXfrm>
        <a:off x="72479" y="710336"/>
        <a:ext cx="6368645" cy="1339772"/>
      </dsp:txXfrm>
    </dsp:sp>
    <dsp:sp modelId="{208BC61E-B28B-401C-8FF2-7B90475A1E11}">
      <dsp:nvSpPr>
        <dsp:cNvPr id="0" name=""/>
        <dsp:cNvSpPr/>
      </dsp:nvSpPr>
      <dsp:spPr>
        <a:xfrm>
          <a:off x="0" y="2200348"/>
          <a:ext cx="6513603" cy="1484730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Verbatim quotes capture the language and meaning expressed by participants</a:t>
          </a:r>
        </a:p>
      </dsp:txBody>
      <dsp:txXfrm>
        <a:off x="72479" y="2272827"/>
        <a:ext cx="6368645" cy="1339772"/>
      </dsp:txXfrm>
    </dsp:sp>
    <dsp:sp modelId="{F27DA803-BD2B-4F25-89FC-46E061C4C211}">
      <dsp:nvSpPr>
        <dsp:cNvPr id="0" name=""/>
        <dsp:cNvSpPr/>
      </dsp:nvSpPr>
      <dsp:spPr>
        <a:xfrm>
          <a:off x="0" y="3762838"/>
          <a:ext cx="6513603" cy="1484730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Interviews are flexible, adaptable and allow for probing</a:t>
          </a:r>
        </a:p>
      </dsp:txBody>
      <dsp:txXfrm>
        <a:off x="72479" y="3835317"/>
        <a:ext cx="6368645" cy="13397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04D072-21BE-461E-B82F-2BBC10BE412F}">
      <dsp:nvSpPr>
        <dsp:cNvPr id="0" name=""/>
        <dsp:cNvSpPr/>
      </dsp:nvSpPr>
      <dsp:spPr>
        <a:xfrm>
          <a:off x="0" y="343941"/>
          <a:ext cx="6513603" cy="10328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Interview format, but in a group setting</a:t>
          </a:r>
        </a:p>
      </dsp:txBody>
      <dsp:txXfrm>
        <a:off x="50420" y="394361"/>
        <a:ext cx="6412763" cy="932014"/>
      </dsp:txXfrm>
    </dsp:sp>
    <dsp:sp modelId="{E85CE035-D3EA-49A7-B37B-60F8F51E86AC}">
      <dsp:nvSpPr>
        <dsp:cNvPr id="0" name=""/>
        <dsp:cNvSpPr/>
      </dsp:nvSpPr>
      <dsp:spPr>
        <a:xfrm>
          <a:off x="0" y="1376795"/>
          <a:ext cx="6513603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6-12 participants with common experience</a:t>
          </a:r>
        </a:p>
      </dsp:txBody>
      <dsp:txXfrm>
        <a:off x="0" y="1376795"/>
        <a:ext cx="6513603" cy="430560"/>
      </dsp:txXfrm>
    </dsp:sp>
    <dsp:sp modelId="{359F09A9-1DCF-4952-B545-AF4D5331C87D}">
      <dsp:nvSpPr>
        <dsp:cNvPr id="0" name=""/>
        <dsp:cNvSpPr/>
      </dsp:nvSpPr>
      <dsp:spPr>
        <a:xfrm>
          <a:off x="0" y="1807355"/>
          <a:ext cx="6513603" cy="1032854"/>
        </a:xfrm>
        <a:prstGeom prst="roundRect">
          <a:avLst/>
        </a:prstGeom>
        <a:solidFill>
          <a:schemeClr val="accent5">
            <a:hueOff val="207253"/>
            <a:satOff val="19748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Dates back to the 1940s – used to assess effectiveness of morale-boosting radio shows</a:t>
          </a:r>
        </a:p>
      </dsp:txBody>
      <dsp:txXfrm>
        <a:off x="50420" y="1857775"/>
        <a:ext cx="6412763" cy="932014"/>
      </dsp:txXfrm>
    </dsp:sp>
    <dsp:sp modelId="{F8D06313-77D5-4FBD-9B24-0BE6DA93BCAE}">
      <dsp:nvSpPr>
        <dsp:cNvPr id="0" name=""/>
        <dsp:cNvSpPr/>
      </dsp:nvSpPr>
      <dsp:spPr>
        <a:xfrm>
          <a:off x="0" y="2840210"/>
          <a:ext cx="6513603" cy="6996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1970s onward – used by market researchers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1980s onward – used by academics and researchers</a:t>
          </a:r>
        </a:p>
      </dsp:txBody>
      <dsp:txXfrm>
        <a:off x="0" y="2840210"/>
        <a:ext cx="6513603" cy="699660"/>
      </dsp:txXfrm>
    </dsp:sp>
    <dsp:sp modelId="{8C4DA637-2048-4FDA-AF9A-D99D3AA74319}">
      <dsp:nvSpPr>
        <dsp:cNvPr id="0" name=""/>
        <dsp:cNvSpPr/>
      </dsp:nvSpPr>
      <dsp:spPr>
        <a:xfrm>
          <a:off x="0" y="3539870"/>
          <a:ext cx="6513603" cy="1032854"/>
        </a:xfrm>
        <a:prstGeom prst="round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Transcript of discussion is the data</a:t>
          </a:r>
        </a:p>
      </dsp:txBody>
      <dsp:txXfrm>
        <a:off x="50420" y="3590290"/>
        <a:ext cx="6412763" cy="932014"/>
      </dsp:txXfrm>
    </dsp:sp>
    <dsp:sp modelId="{BF3F25E0-71CD-44AC-8FF3-0D8431784F3F}">
      <dsp:nvSpPr>
        <dsp:cNvPr id="0" name=""/>
        <dsp:cNvSpPr/>
      </dsp:nvSpPr>
      <dsp:spPr>
        <a:xfrm>
          <a:off x="0" y="4572724"/>
          <a:ext cx="6513603" cy="968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/>
            <a:t>Plus accompanying notes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000" kern="1200" dirty="0"/>
            <a:t>Use content analysis, thematic analysis or grounded theory approach to analyze the data</a:t>
          </a:r>
        </a:p>
      </dsp:txBody>
      <dsp:txXfrm>
        <a:off x="0" y="4572724"/>
        <a:ext cx="6513603" cy="9687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24C5EF-19A8-4ABD-9D44-5865A553AE69}">
      <dsp:nvSpPr>
        <dsp:cNvPr id="0" name=""/>
        <dsp:cNvSpPr/>
      </dsp:nvSpPr>
      <dsp:spPr>
        <a:xfrm>
          <a:off x="28" y="80612"/>
          <a:ext cx="2726047" cy="5472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Strengths:</a:t>
          </a:r>
        </a:p>
      </dsp:txBody>
      <dsp:txXfrm>
        <a:off x="28" y="80612"/>
        <a:ext cx="2726047" cy="547200"/>
      </dsp:txXfrm>
    </dsp:sp>
    <dsp:sp modelId="{2D5B0A7A-F509-4710-BBE1-8C150948291F}">
      <dsp:nvSpPr>
        <dsp:cNvPr id="0" name=""/>
        <dsp:cNvSpPr/>
      </dsp:nvSpPr>
      <dsp:spPr>
        <a:xfrm>
          <a:off x="28" y="627812"/>
          <a:ext cx="2726047" cy="308040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Open-ended question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Spontaneously deal with issues as they arise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Cost-effective method of collecting data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Less time-consuming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Variety of views on a subject</a:t>
          </a:r>
        </a:p>
      </dsp:txBody>
      <dsp:txXfrm>
        <a:off x="28" y="627812"/>
        <a:ext cx="2726047" cy="3080404"/>
      </dsp:txXfrm>
    </dsp:sp>
    <dsp:sp modelId="{38F93F96-84F2-4D9E-A7B3-4EA5D5939755}">
      <dsp:nvSpPr>
        <dsp:cNvPr id="0" name=""/>
        <dsp:cNvSpPr/>
      </dsp:nvSpPr>
      <dsp:spPr>
        <a:xfrm>
          <a:off x="3107722" y="80612"/>
          <a:ext cx="2726047" cy="547200"/>
        </a:xfrm>
        <a:prstGeom prst="rect">
          <a:avLst/>
        </a:prstGeom>
        <a:solidFill>
          <a:schemeClr val="accent5">
            <a:hueOff val="414507"/>
            <a:satOff val="39495"/>
            <a:lumOff val="-16471"/>
            <a:alphaOff val="0"/>
          </a:schemeClr>
        </a:solidFill>
        <a:ln w="12700" cap="flat" cmpd="sng" algn="ctr">
          <a:solidFill>
            <a:schemeClr val="accent5">
              <a:hueOff val="414507"/>
              <a:satOff val="39495"/>
              <a:lumOff val="-1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Weaknesses:</a:t>
          </a:r>
        </a:p>
      </dsp:txBody>
      <dsp:txXfrm>
        <a:off x="3107722" y="80612"/>
        <a:ext cx="2726047" cy="547200"/>
      </dsp:txXfrm>
    </dsp:sp>
    <dsp:sp modelId="{66893D76-1AE9-432F-83F6-3BE0EDA53834}">
      <dsp:nvSpPr>
        <dsp:cNvPr id="0" name=""/>
        <dsp:cNvSpPr/>
      </dsp:nvSpPr>
      <dsp:spPr>
        <a:xfrm>
          <a:off x="3107722" y="627812"/>
          <a:ext cx="2726047" cy="3080404"/>
        </a:xfrm>
        <a:prstGeom prst="rect">
          <a:avLst/>
        </a:prstGeom>
        <a:solidFill>
          <a:schemeClr val="accent5">
            <a:tint val="40000"/>
            <a:alpha val="90000"/>
            <a:hueOff val="867568"/>
            <a:satOff val="-7036"/>
            <a:lumOff val="-189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867568"/>
              <a:satOff val="-7036"/>
              <a:lumOff val="-18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One or two participants may dominate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Not done in a natural setting, so little “observation” to help understand the experience of the participants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b="1" kern="1200" dirty="0"/>
            <a:t>Confidentiality</a:t>
          </a:r>
        </a:p>
      </dsp:txBody>
      <dsp:txXfrm>
        <a:off x="3107722" y="627812"/>
        <a:ext cx="2726047" cy="30804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8672EF-D664-45F5-919B-A4E42CE18005}">
      <dsp:nvSpPr>
        <dsp:cNvPr id="0" name=""/>
        <dsp:cNvSpPr/>
      </dsp:nvSpPr>
      <dsp:spPr>
        <a:xfrm>
          <a:off x="0" y="7467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6C2552-0757-4EB6-B26A-125CF6E68EA2}">
      <dsp:nvSpPr>
        <dsp:cNvPr id="0" name=""/>
        <dsp:cNvSpPr/>
      </dsp:nvSpPr>
      <dsp:spPr>
        <a:xfrm>
          <a:off x="287001" y="220939"/>
          <a:ext cx="522331" cy="5218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E7B1A-94E1-47CB-BF8C-C6C72FF66D16}">
      <dsp:nvSpPr>
        <dsp:cNvPr id="0" name=""/>
        <dsp:cNvSpPr/>
      </dsp:nvSpPr>
      <dsp:spPr>
        <a:xfrm>
          <a:off x="1096335" y="7467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Information sheet </a:t>
          </a:r>
          <a:endParaRPr lang="en-US" sz="2800" b="1" kern="1200" dirty="0"/>
        </a:p>
      </dsp:txBody>
      <dsp:txXfrm>
        <a:off x="1096335" y="7467"/>
        <a:ext cx="5400384" cy="978415"/>
      </dsp:txXfrm>
    </dsp:sp>
    <dsp:sp modelId="{A1899D55-EE4F-4DD3-9AF9-2B365953B5BD}">
      <dsp:nvSpPr>
        <dsp:cNvPr id="0" name=""/>
        <dsp:cNvSpPr/>
      </dsp:nvSpPr>
      <dsp:spPr>
        <a:xfrm>
          <a:off x="0" y="1230486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C0CEB0-13DD-49FD-8141-7E6F2ED87414}">
      <dsp:nvSpPr>
        <dsp:cNvPr id="0" name=""/>
        <dsp:cNvSpPr/>
      </dsp:nvSpPr>
      <dsp:spPr>
        <a:xfrm>
          <a:off x="287001" y="1443958"/>
          <a:ext cx="522331" cy="5218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A85BF1-3E9D-4745-9FEF-E7499A5C46D9}">
      <dsp:nvSpPr>
        <dsp:cNvPr id="0" name=""/>
        <dsp:cNvSpPr/>
      </dsp:nvSpPr>
      <dsp:spPr>
        <a:xfrm>
          <a:off x="1096335" y="1230486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Recording protocol</a:t>
          </a:r>
          <a:endParaRPr lang="en-US" sz="2800" b="1" kern="1200" dirty="0"/>
        </a:p>
      </dsp:txBody>
      <dsp:txXfrm>
        <a:off x="1096335" y="1230486"/>
        <a:ext cx="5400384" cy="978415"/>
      </dsp:txXfrm>
    </dsp:sp>
    <dsp:sp modelId="{D56DAD50-C103-43BC-8626-A50B708ACF0D}">
      <dsp:nvSpPr>
        <dsp:cNvPr id="0" name=""/>
        <dsp:cNvSpPr/>
      </dsp:nvSpPr>
      <dsp:spPr>
        <a:xfrm>
          <a:off x="0" y="2453505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22D63-A933-4AE4-BF29-ED829FBAFDD5}">
      <dsp:nvSpPr>
        <dsp:cNvPr id="0" name=""/>
        <dsp:cNvSpPr/>
      </dsp:nvSpPr>
      <dsp:spPr>
        <a:xfrm>
          <a:off x="287001" y="2666977"/>
          <a:ext cx="522331" cy="5218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6974E-3CED-4644-BF6D-418CB2DD4F5B}">
      <dsp:nvSpPr>
        <dsp:cNvPr id="0" name=""/>
        <dsp:cNvSpPr/>
      </dsp:nvSpPr>
      <dsp:spPr>
        <a:xfrm>
          <a:off x="1096335" y="2453505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Consent form</a:t>
          </a:r>
          <a:endParaRPr lang="en-US" sz="2800" b="1" kern="1200" dirty="0"/>
        </a:p>
      </dsp:txBody>
      <dsp:txXfrm>
        <a:off x="1096335" y="2453505"/>
        <a:ext cx="5400384" cy="978415"/>
      </dsp:txXfrm>
    </dsp:sp>
    <dsp:sp modelId="{32EF9A3E-99E5-4F09-972B-A5365E5E45E1}">
      <dsp:nvSpPr>
        <dsp:cNvPr id="0" name=""/>
        <dsp:cNvSpPr/>
      </dsp:nvSpPr>
      <dsp:spPr>
        <a:xfrm>
          <a:off x="0" y="3662587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587AF-B70D-49F9-8F51-CA0A98214218}">
      <dsp:nvSpPr>
        <dsp:cNvPr id="0" name=""/>
        <dsp:cNvSpPr/>
      </dsp:nvSpPr>
      <dsp:spPr>
        <a:xfrm>
          <a:off x="184499" y="3919980"/>
          <a:ext cx="522331" cy="5218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3B5968-2BCE-4C1E-B573-40234694F2DF}">
      <dsp:nvSpPr>
        <dsp:cNvPr id="0" name=""/>
        <dsp:cNvSpPr/>
      </dsp:nvSpPr>
      <dsp:spPr>
        <a:xfrm>
          <a:off x="1113219" y="3766470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Focus group schedule - Details of the subject matter/questions</a:t>
          </a:r>
          <a:endParaRPr lang="en-US" sz="2800" b="1" kern="1200" dirty="0"/>
        </a:p>
      </dsp:txBody>
      <dsp:txXfrm>
        <a:off x="1113219" y="3766470"/>
        <a:ext cx="5400384" cy="978415"/>
      </dsp:txXfrm>
    </dsp:sp>
    <dsp:sp modelId="{5EA55AD9-0E71-4CBC-B3A0-AF98BC3F6649}">
      <dsp:nvSpPr>
        <dsp:cNvPr id="0" name=""/>
        <dsp:cNvSpPr/>
      </dsp:nvSpPr>
      <dsp:spPr>
        <a:xfrm>
          <a:off x="0" y="4899543"/>
          <a:ext cx="6513603" cy="9487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9376CC-7E63-431D-A330-DEDB407F75E7}">
      <dsp:nvSpPr>
        <dsp:cNvPr id="0" name=""/>
        <dsp:cNvSpPr/>
      </dsp:nvSpPr>
      <dsp:spPr>
        <a:xfrm>
          <a:off x="287001" y="5113015"/>
          <a:ext cx="522331" cy="5218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7FC81C-8EDA-48D4-A5A2-A59A8609C3FF}">
      <dsp:nvSpPr>
        <dsp:cNvPr id="0" name=""/>
        <dsp:cNvSpPr/>
      </dsp:nvSpPr>
      <dsp:spPr>
        <a:xfrm>
          <a:off x="1096335" y="4899543"/>
          <a:ext cx="5400384" cy="978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49" tIns="103549" rIns="103549" bIns="103549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A debrief form</a:t>
          </a:r>
          <a:endParaRPr lang="en-US" sz="2800" b="1" kern="1200" dirty="0"/>
        </a:p>
      </dsp:txBody>
      <dsp:txXfrm>
        <a:off x="1096335" y="4899543"/>
        <a:ext cx="5400384" cy="97841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7A1D28-59DD-4425-A1F9-48A0928DB4C1}">
      <dsp:nvSpPr>
        <dsp:cNvPr id="0" name=""/>
        <dsp:cNvSpPr/>
      </dsp:nvSpPr>
      <dsp:spPr>
        <a:xfrm>
          <a:off x="1747800" y="2614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2626E-2851-4D73-8F15-602B52EA96F8}">
      <dsp:nvSpPr>
        <dsp:cNvPr id="0" name=""/>
        <dsp:cNvSpPr/>
      </dsp:nvSpPr>
      <dsp:spPr>
        <a:xfrm>
          <a:off x="559800" y="2615194"/>
          <a:ext cx="432000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One thing you liked about working with data</a:t>
          </a:r>
          <a:endParaRPr lang="en-US" sz="4000" b="1" kern="1200" dirty="0"/>
        </a:p>
      </dsp:txBody>
      <dsp:txXfrm>
        <a:off x="559800" y="2615194"/>
        <a:ext cx="4320000" cy="1710000"/>
      </dsp:txXfrm>
    </dsp:sp>
    <dsp:sp modelId="{13AE38DB-BCBE-4E97-BB39-C532CB165197}">
      <dsp:nvSpPr>
        <dsp:cNvPr id="0" name=""/>
        <dsp:cNvSpPr/>
      </dsp:nvSpPr>
      <dsp:spPr>
        <a:xfrm>
          <a:off x="6823800" y="2614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76C17E-C5DE-40DA-8BB4-97A10A3A993A}">
      <dsp:nvSpPr>
        <dsp:cNvPr id="0" name=""/>
        <dsp:cNvSpPr/>
      </dsp:nvSpPr>
      <dsp:spPr>
        <a:xfrm>
          <a:off x="5635800" y="2615194"/>
          <a:ext cx="4320000" cy="171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/>
            <a:t>One thing you found challenging</a:t>
          </a:r>
          <a:endParaRPr lang="en-US" sz="4000" b="1" kern="1200" dirty="0"/>
        </a:p>
      </dsp:txBody>
      <dsp:txXfrm>
        <a:off x="5635800" y="2615194"/>
        <a:ext cx="4320000" cy="171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48E63-8E64-4FBB-8F90-9FD036A554CA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09114-C816-41F6-8134-03E2B4495C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9260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963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5533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392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9804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7161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283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11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0087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2E09114-C816-41F6-8134-03E2B4495C60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051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7907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6131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628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76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66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78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660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7404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118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7481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610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BE4872-4323-4216-883B-8B40846C49F2}" type="datetimeFigureOut">
              <a:rPr lang="en-GB" smtClean="0"/>
              <a:t>26/11/2020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301CE7-50B4-4263-AD6C-FCFD52B4B4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0199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16.jpeg"/><Relationship Id="rId7" Type="http://schemas.openxmlformats.org/officeDocument/2006/relationships/diagramQuickStyle" Target="../diagrams/quickStyl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17.png"/><Relationship Id="rId9" Type="http://schemas.microsoft.com/office/2007/relationships/diagramDrawing" Target="../diagrams/drawing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sv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g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hyperlink" Target="https://www.youtube.com/watch?v=cCAPz14yjd4" TargetMode="Externa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xperientialresearchers.org/" TargetMode="External"/><Relationship Id="rId2" Type="http://schemas.openxmlformats.org/officeDocument/2006/relationships/hyperlink" Target="http://www.apa.org/divisions/div12/rev-est/index.s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8.png"/><Relationship Id="rId4" Type="http://schemas.openxmlformats.org/officeDocument/2006/relationships/hyperlink" Target="http://www.psycline.org/journals/psyclin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4F48DC4-5B45-445D-B7ED-139593D7910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31" b="129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951BC-F073-4605-8118-9822B1B303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4169979" cy="1834056"/>
          </a:xfrm>
        </p:spPr>
        <p:txBody>
          <a:bodyPr>
            <a:normAutofit/>
          </a:bodyPr>
          <a:lstStyle/>
          <a:p>
            <a:r>
              <a:rPr lang="en-GB" sz="3400" b="1" dirty="0"/>
              <a:t>Qualitative Research : Data collection and analysis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20A77-B385-4E5C-AAA7-DEDE942FB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4"/>
            <a:ext cx="4330262" cy="934597"/>
          </a:xfrm>
        </p:spPr>
        <p:txBody>
          <a:bodyPr>
            <a:normAutofit lnSpcReduction="10000"/>
          </a:bodyPr>
          <a:lstStyle/>
          <a:p>
            <a:r>
              <a:rPr lang="en-GB" sz="800" dirty="0"/>
              <a:t> </a:t>
            </a:r>
          </a:p>
          <a:p>
            <a:endParaRPr lang="en-GB" sz="800" dirty="0"/>
          </a:p>
          <a:p>
            <a:r>
              <a:rPr lang="en-GB" sz="2800" dirty="0"/>
              <a:t>Dr Beverly Cole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8759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56556" y="2307122"/>
            <a:ext cx="13875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Qualitative Methods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70915" y="1088047"/>
            <a:ext cx="1542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Quantitative Methods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12945" y="4966317"/>
            <a:ext cx="12953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Research?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1957" y="3299897"/>
            <a:ext cx="13443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Ethics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975268" y="2358033"/>
            <a:ext cx="12518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Evidence Based Practice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588078" y="5400438"/>
            <a:ext cx="1317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Questions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196" y="3662175"/>
            <a:ext cx="12083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Tools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07757" y="768421"/>
            <a:ext cx="12940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Critical Thinking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260644" y="875837"/>
            <a:ext cx="1197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Process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76450" y="2004225"/>
            <a:ext cx="1230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Sampling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451949" y="4754107"/>
            <a:ext cx="1279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Research Proposal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18662" y="1393728"/>
            <a:ext cx="1348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Ontology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501797" y="4735485"/>
            <a:ext cx="1700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Epistemology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274625" y="5104817"/>
            <a:ext cx="1213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Statistics 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433658" y="1007724"/>
            <a:ext cx="13105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Literature Review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74271" y="4132399"/>
            <a:ext cx="17925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Disseminating Research Findings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6344" y="1987819"/>
            <a:ext cx="5182280" cy="2512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846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aim of this lesson is to: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1"/>
            <a:ext cx="5312229" cy="4351338"/>
          </a:xfrm>
        </p:spPr>
        <p:txBody>
          <a:bodyPr>
            <a:normAutofit/>
          </a:bodyPr>
          <a:lstStyle/>
          <a:p>
            <a:r>
              <a:rPr lang="en-GB" sz="4000" dirty="0"/>
              <a:t>Introduce you to data collection</a:t>
            </a:r>
          </a:p>
          <a:p>
            <a:endParaRPr lang="en-GB" sz="4000" dirty="0"/>
          </a:p>
          <a:p>
            <a:r>
              <a:rPr lang="en-GB" sz="4000" dirty="0"/>
              <a:t>Introduce you to data analysis</a:t>
            </a:r>
          </a:p>
          <a:p>
            <a:pPr marL="0" indent="0">
              <a:buNone/>
            </a:pP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3465864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reative business people meeting in circle of chairs - Caiaimage/Sam Edwards/OJO+/Getty Images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55" b="7475"/>
          <a:stretch/>
        </p:blipFill>
        <p:spPr bwMode="auto">
          <a:xfrm>
            <a:off x="78830" y="-172291"/>
            <a:ext cx="12192000" cy="6857990"/>
          </a:xfrm>
          <a:prstGeom prst="rect">
            <a:avLst/>
          </a:prstGeom>
          <a:noFill/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OPENING ROUND</a:t>
            </a:r>
            <a:br>
              <a:rPr lang="en-GB" sz="3600" dirty="0"/>
            </a:br>
            <a:endParaRPr lang="en-GB" sz="36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 fontScale="70000" lnSpcReduction="20000"/>
          </a:bodyPr>
          <a:lstStyle/>
          <a:p>
            <a:r>
              <a:rPr lang="en-GB" sz="5400" dirty="0"/>
              <a:t>Your writing experience since last lesson and questions on asynchronous learning</a:t>
            </a:r>
          </a:p>
        </p:txBody>
      </p:sp>
    </p:spTree>
    <p:extLst>
      <p:ext uri="{BB962C8B-B14F-4D97-AF65-F5344CB8AC3E}">
        <p14:creationId xmlns:p14="http://schemas.microsoft.com/office/powerpoint/2010/main" val="1425695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1361440" y="689548"/>
            <a:ext cx="9827491" cy="5141626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4000" dirty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40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solidFill>
                  <a:schemeClr val="tx1"/>
                </a:solidFill>
              </a:rPr>
              <a:t>What is your </a:t>
            </a:r>
            <a:r>
              <a:rPr lang="en-US" sz="3600" b="1" dirty="0">
                <a:solidFill>
                  <a:schemeClr val="tx1"/>
                </a:solidFill>
              </a:rPr>
              <a:t>first reaction </a:t>
            </a:r>
            <a:r>
              <a:rPr lang="en-US" sz="3600" dirty="0">
                <a:solidFill>
                  <a:schemeClr val="tx1"/>
                </a:solidFill>
              </a:rPr>
              <a:t>to the thought of collecting and </a:t>
            </a:r>
            <a:r>
              <a:rPr lang="en-US" sz="3600" dirty="0" err="1">
                <a:solidFill>
                  <a:schemeClr val="tx1"/>
                </a:solidFill>
              </a:rPr>
              <a:t>analysing</a:t>
            </a:r>
            <a:r>
              <a:rPr lang="en-US" sz="3600" dirty="0">
                <a:solidFill>
                  <a:schemeClr val="tx1"/>
                </a:solidFill>
              </a:rPr>
              <a:t> research data?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36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solidFill>
                  <a:schemeClr val="tx1"/>
                </a:solidFill>
              </a:rPr>
              <a:t>What </a:t>
            </a:r>
            <a:r>
              <a:rPr lang="en-US" sz="3600" b="1" dirty="0">
                <a:solidFill>
                  <a:schemeClr val="tx1"/>
                </a:solidFill>
              </a:rPr>
              <a:t>experience</a:t>
            </a:r>
            <a:r>
              <a:rPr lang="en-US" sz="3600" dirty="0">
                <a:solidFill>
                  <a:schemeClr val="tx1"/>
                </a:solidFill>
              </a:rPr>
              <a:t> of these and other research skills have you had?</a:t>
            </a:r>
          </a:p>
          <a:p>
            <a:pPr algn="ctr"/>
            <a:endParaRPr lang="en-GB" sz="4000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086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580A1DDC-B6E5-4399-9D42-9EE84D78F2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1F43AA-83CC-4911-BF52-4FA2B161F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59352" y="1722618"/>
            <a:ext cx="6034620" cy="35926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/>
              <a:t>But first : A recap . . .   </a:t>
            </a:r>
          </a:p>
        </p:txBody>
      </p:sp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C041EC93-B575-4811-A509-5B6E3B6889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24" r="24136" b="-1"/>
          <a:stretch/>
        </p:blipFill>
        <p:spPr>
          <a:xfrm>
            <a:off x="5210073" y="727306"/>
            <a:ext cx="4639824" cy="4639824"/>
          </a:xfrm>
          <a:custGeom>
            <a:avLst/>
            <a:gdLst/>
            <a:ahLst/>
            <a:cxnLst/>
            <a:rect l="l" t="t" r="r" b="b"/>
            <a:pathLst>
              <a:path w="4639824" h="4639824">
                <a:moveTo>
                  <a:pt x="2319912" y="0"/>
                </a:moveTo>
                <a:cubicBezTo>
                  <a:pt x="3601164" y="0"/>
                  <a:pt x="4639824" y="1038660"/>
                  <a:pt x="4639824" y="2319912"/>
                </a:cubicBezTo>
                <a:cubicBezTo>
                  <a:pt x="4639824" y="3601164"/>
                  <a:pt x="3601164" y="4639824"/>
                  <a:pt x="2319912" y="4639824"/>
                </a:cubicBezTo>
                <a:cubicBezTo>
                  <a:pt x="1038660" y="4639824"/>
                  <a:pt x="0" y="3601164"/>
                  <a:pt x="0" y="2319912"/>
                </a:cubicBezTo>
                <a:cubicBezTo>
                  <a:pt x="0" y="1038660"/>
                  <a:pt x="1038660" y="0"/>
                  <a:pt x="2319912" y="0"/>
                </a:cubicBezTo>
                <a:close/>
              </a:path>
            </a:pathLst>
          </a:custGeom>
        </p:spPr>
      </p:pic>
      <p:sp>
        <p:nvSpPr>
          <p:cNvPr id="31" name="Oval 21">
            <a:extLst>
              <a:ext uri="{FF2B5EF4-FFF2-40B4-BE49-F238E27FC236}">
                <a16:creationId xmlns:a16="http://schemas.microsoft.com/office/drawing/2014/main" id="{66641200-2C78-47B7-890C-6835FEBAD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6064" y="1806680"/>
            <a:ext cx="548640" cy="548640"/>
          </a:xfrm>
          <a:prstGeom prst="ellipse">
            <a:avLst/>
          </a:prstGeom>
          <a:solidFill>
            <a:srgbClr val="FFFFFF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Freeform: Shape 23">
            <a:extLst>
              <a:ext uri="{FF2B5EF4-FFF2-40B4-BE49-F238E27FC236}">
                <a16:creationId xmlns:a16="http://schemas.microsoft.com/office/drawing/2014/main" id="{B1C19EEE-73C1-4CE0-9F7D-B9DCD076E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07055" y="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Oval 25">
            <a:extLst>
              <a:ext uri="{FF2B5EF4-FFF2-40B4-BE49-F238E27FC236}">
                <a16:creationId xmlns:a16="http://schemas.microsoft.com/office/drawing/2014/main" id="{87503B04-6D6D-4DEA-BF1B-87D6BA7A6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82862" y="3819513"/>
            <a:ext cx="731520" cy="731520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27">
            <a:extLst>
              <a:ext uri="{FF2B5EF4-FFF2-40B4-BE49-F238E27FC236}">
                <a16:creationId xmlns:a16="http://schemas.microsoft.com/office/drawing/2014/main" id="{F6A36116-F0EE-436B-99BE-F16FAA7FFF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4731" y="4944229"/>
            <a:ext cx="1645920" cy="1645920"/>
          </a:xfrm>
          <a:prstGeom prst="ellipse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30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148FF-2C7B-4D26-A2EA-BC315A18A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0"/>
            <a:ext cx="4582868" cy="1252728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Qualitative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09A2A-65A7-46D3-9B67-EC6E474BD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2032"/>
            <a:ext cx="5346940" cy="3538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kern="1200" dirty="0">
              <a:solidFill>
                <a:srgbClr val="FFFFFE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>
              <a:solidFill>
                <a:srgbClr val="FFFFFE"/>
              </a:solidFill>
            </a:endParaRPr>
          </a:p>
          <a:p>
            <a:pPr marL="0" indent="0">
              <a:buNone/>
            </a:pPr>
            <a:endParaRPr lang="en-US" sz="2000" kern="1200" dirty="0">
              <a:solidFill>
                <a:srgbClr val="FFFFFE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4000" kern="1200" dirty="0">
                <a:solidFill>
                  <a:srgbClr val="FFFFFE"/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14" name="Graphic 13" descr="Glasses">
            <a:extLst>
              <a:ext uri="{FF2B5EF4-FFF2-40B4-BE49-F238E27FC236}">
                <a16:creationId xmlns:a16="http://schemas.microsoft.com/office/drawing/2014/main" id="{BBADB0BD-E91B-489D-A154-13BFB1401D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8077760" y="914400"/>
            <a:ext cx="3441940" cy="344194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8114791-5B7B-465A-B970-5915D66DDA62}"/>
              </a:ext>
            </a:extLst>
          </p:cNvPr>
          <p:cNvSpPr/>
          <p:nvPr/>
        </p:nvSpPr>
        <p:spPr>
          <a:xfrm>
            <a:off x="1066241" y="2635370"/>
            <a:ext cx="6096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dirty="0"/>
              <a:t>How did you chose this program of  study?</a:t>
            </a:r>
          </a:p>
          <a:p>
            <a:endParaRPr lang="en-GB" sz="2800" dirty="0"/>
          </a:p>
          <a:p>
            <a:r>
              <a:rPr lang="en-GB" sz="2800" dirty="0"/>
              <a:t>How do you think employers choose among job candidates?  </a:t>
            </a:r>
          </a:p>
          <a:p>
            <a:endParaRPr lang="en-GB" sz="2800" dirty="0"/>
          </a:p>
          <a:p>
            <a:r>
              <a:rPr lang="en-GB" sz="2800" dirty="0"/>
              <a:t>Would you trust any standardized instruments sufficiently to choose your life partner based solely on the results?</a:t>
            </a:r>
          </a:p>
        </p:txBody>
      </p:sp>
    </p:spTree>
    <p:extLst>
      <p:ext uri="{BB962C8B-B14F-4D97-AF65-F5344CB8AC3E}">
        <p14:creationId xmlns:p14="http://schemas.microsoft.com/office/powerpoint/2010/main" val="1581848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8">
            <a:extLst>
              <a:ext uri="{FF2B5EF4-FFF2-40B4-BE49-F238E27FC236}">
                <a16:creationId xmlns:a16="http://schemas.microsoft.com/office/drawing/2014/main" id="{57845966-6EFC-468A-9CC7-BAB4B9585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54372" y="0"/>
            <a:ext cx="9483256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5554383-98AF-4A47-BB65-705FAAA4B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ADAD1991-FFD1-4E94-ABAB-7560D3300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44484" y="0"/>
            <a:ext cx="7837716" cy="6858000"/>
          </a:xfrm>
          <a:custGeom>
            <a:avLst/>
            <a:gdLst>
              <a:gd name="connsiteX0" fmla="*/ 2232159 w 7837716"/>
              <a:gd name="connsiteY0" fmla="*/ 0 h 6858000"/>
              <a:gd name="connsiteX1" fmla="*/ 5605557 w 7837716"/>
              <a:gd name="connsiteY1" fmla="*/ 0 h 6858000"/>
              <a:gd name="connsiteX2" fmla="*/ 5617845 w 7837716"/>
              <a:gd name="connsiteY2" fmla="*/ 5384 h 6858000"/>
              <a:gd name="connsiteX3" fmla="*/ 7837716 w 7837716"/>
              <a:gd name="connsiteY3" fmla="*/ 3429000 h 6858000"/>
              <a:gd name="connsiteX4" fmla="*/ 5617845 w 7837716"/>
              <a:gd name="connsiteY4" fmla="*/ 6852616 h 6858000"/>
              <a:gd name="connsiteX5" fmla="*/ 5605557 w 7837716"/>
              <a:gd name="connsiteY5" fmla="*/ 6858000 h 6858000"/>
              <a:gd name="connsiteX6" fmla="*/ 2232159 w 7837716"/>
              <a:gd name="connsiteY6" fmla="*/ 6858000 h 6858000"/>
              <a:gd name="connsiteX7" fmla="*/ 2219871 w 7837716"/>
              <a:gd name="connsiteY7" fmla="*/ 6852616 h 6858000"/>
              <a:gd name="connsiteX8" fmla="*/ 0 w 7837716"/>
              <a:gd name="connsiteY8" fmla="*/ 3429000 h 6858000"/>
              <a:gd name="connsiteX9" fmla="*/ 2219871 w 7837716"/>
              <a:gd name="connsiteY9" fmla="*/ 538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837716" h="6858000">
                <a:moveTo>
                  <a:pt x="2232159" y="0"/>
                </a:moveTo>
                <a:lnTo>
                  <a:pt x="5605557" y="0"/>
                </a:lnTo>
                <a:lnTo>
                  <a:pt x="5617845" y="5384"/>
                </a:lnTo>
                <a:cubicBezTo>
                  <a:pt x="6931322" y="618789"/>
                  <a:pt x="7837716" y="1921305"/>
                  <a:pt x="7837716" y="3429000"/>
                </a:cubicBezTo>
                <a:cubicBezTo>
                  <a:pt x="7837716" y="4936696"/>
                  <a:pt x="6931322" y="6239212"/>
                  <a:pt x="5617845" y="6852616"/>
                </a:cubicBezTo>
                <a:lnTo>
                  <a:pt x="5605557" y="6858000"/>
                </a:lnTo>
                <a:lnTo>
                  <a:pt x="2232159" y="6858000"/>
                </a:lnTo>
                <a:lnTo>
                  <a:pt x="2219871" y="6852616"/>
                </a:lnTo>
                <a:cubicBezTo>
                  <a:pt x="906394" y="6239212"/>
                  <a:pt x="0" y="4936696"/>
                  <a:pt x="0" y="3429000"/>
                </a:cubicBezTo>
                <a:cubicBezTo>
                  <a:pt x="0" y="1921305"/>
                  <a:pt x="906394" y="618789"/>
                  <a:pt x="2219871" y="5384"/>
                </a:cubicBez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2000"/>
                  </a:schemeClr>
                </a:gs>
                <a:gs pos="100000">
                  <a:schemeClr val="bg2">
                    <a:lumMod val="87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8941915A-EE4D-416B-9877-BE133D68A9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693381" y="1176793"/>
            <a:ext cx="4548146" cy="454814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73F93-25A8-4892-A5A6-D09D5A8E230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38900" y="623888"/>
            <a:ext cx="5753100" cy="5413375"/>
          </a:xfrm>
        </p:spPr>
        <p:txBody>
          <a:bodyPr anchor="ctr">
            <a:normAutofit/>
          </a:bodyPr>
          <a:lstStyle/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So, you can see how much we rely every day on primitive qualitative inquiry</a:t>
            </a:r>
          </a:p>
        </p:txBody>
      </p:sp>
    </p:spTree>
    <p:extLst>
      <p:ext uri="{BB962C8B-B14F-4D97-AF65-F5344CB8AC3E}">
        <p14:creationId xmlns:p14="http://schemas.microsoft.com/office/powerpoint/2010/main" val="2889905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A6B319F-86FE-4754-878E-06F0804D8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32385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CF7D1B5-3477-499F-ACC5-2C8B07F4E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2385" y="0"/>
            <a:ext cx="3218914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86049-ED96-44D7-8D86-3A90B2203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206" y="1608667"/>
            <a:ext cx="2823275" cy="4501127"/>
          </a:xfrm>
        </p:spPr>
        <p:txBody>
          <a:bodyPr anchor="t">
            <a:normAutofit/>
          </a:bodyPr>
          <a:lstStyle/>
          <a:p>
            <a:pPr algn="r"/>
            <a:r>
              <a:rPr lang="en-GB" dirty="0">
                <a:solidFill>
                  <a:srgbClr val="FFFFFF"/>
                </a:solidFill>
              </a:rPr>
              <a:t>Types of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521CF-CF39-42AD-9EBF-7EC208617D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18745" y="1608667"/>
            <a:ext cx="3421958" cy="5715899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Narrative research</a:t>
            </a:r>
          </a:p>
          <a:p>
            <a:r>
              <a:rPr lang="en-US" altLang="en-US" sz="3200" dirty="0"/>
              <a:t>Biography</a:t>
            </a:r>
          </a:p>
          <a:p>
            <a:r>
              <a:rPr lang="en-US" altLang="en-US" sz="3200" dirty="0"/>
              <a:t>Historical research</a:t>
            </a:r>
          </a:p>
          <a:p>
            <a:r>
              <a:rPr lang="en-US" altLang="en-US" sz="3200" dirty="0"/>
              <a:t>Phenomenology</a:t>
            </a:r>
          </a:p>
          <a:p>
            <a:r>
              <a:rPr lang="en-US" altLang="en-US" sz="3200" dirty="0"/>
              <a:t>Grounded theory</a:t>
            </a:r>
          </a:p>
          <a:p>
            <a:endParaRPr lang="en-GB" sz="20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571D29-444B-4DE8-A509-C04624BB10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79637" y="1608666"/>
            <a:ext cx="3421957" cy="5715899"/>
          </a:xfrm>
        </p:spPr>
        <p:txBody>
          <a:bodyPr>
            <a:normAutofit/>
          </a:bodyPr>
          <a:lstStyle/>
          <a:p>
            <a:r>
              <a:rPr lang="en-GB" sz="3200" dirty="0"/>
              <a:t>Desk top research</a:t>
            </a:r>
          </a:p>
          <a:p>
            <a:r>
              <a:rPr lang="en-GB" sz="3200" dirty="0"/>
              <a:t>Heuristics</a:t>
            </a:r>
          </a:p>
          <a:p>
            <a:r>
              <a:rPr lang="en-US" altLang="en-US" sz="3200" dirty="0"/>
              <a:t>Ethnography</a:t>
            </a:r>
          </a:p>
          <a:p>
            <a:r>
              <a:rPr lang="en-GB" sz="3200" dirty="0"/>
              <a:t>Auto-ethnography </a:t>
            </a:r>
            <a:endParaRPr lang="en-US" altLang="en-US" sz="3200" dirty="0"/>
          </a:p>
          <a:p>
            <a:r>
              <a:rPr lang="en-US" altLang="en-US" sz="3200" dirty="0"/>
              <a:t>Case study</a:t>
            </a:r>
          </a:p>
          <a:p>
            <a:r>
              <a:rPr lang="en-US" altLang="en-US" sz="3200" dirty="0"/>
              <a:t>Symbolic interaction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035101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1" name="Rectangle 75">
            <a:extLst>
              <a:ext uri="{FF2B5EF4-FFF2-40B4-BE49-F238E27FC236}">
                <a16:creationId xmlns:a16="http://schemas.microsoft.com/office/drawing/2014/main" id="{D6A2D648-A4B4-41BB-B5AC-1C78FFD05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639A549A-3D95-4CF4-BC43-C6DAF15722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36" r="8014" b="-1"/>
          <a:stretch/>
        </p:blipFill>
        <p:spPr>
          <a:xfrm>
            <a:off x="4231215" y="10"/>
            <a:ext cx="7960785" cy="6437136"/>
          </a:xfrm>
          <a:custGeom>
            <a:avLst/>
            <a:gdLst/>
            <a:ahLst/>
            <a:cxnLst/>
            <a:rect l="l" t="t" r="r" b="b"/>
            <a:pathLst>
              <a:path w="7960785" h="6437146">
                <a:moveTo>
                  <a:pt x="3944493" y="3980202"/>
                </a:moveTo>
                <a:cubicBezTo>
                  <a:pt x="3944493" y="3980202"/>
                  <a:pt x="3944493" y="3980202"/>
                  <a:pt x="5117486" y="3980944"/>
                </a:cubicBezTo>
                <a:cubicBezTo>
                  <a:pt x="5193569" y="3981041"/>
                  <a:pt x="5262972" y="4020215"/>
                  <a:pt x="5301098" y="4086251"/>
                </a:cubicBezTo>
                <a:cubicBezTo>
                  <a:pt x="5301098" y="4086251"/>
                  <a:pt x="5301098" y="4086251"/>
                  <a:pt x="5889509" y="5105408"/>
                </a:cubicBezTo>
                <a:cubicBezTo>
                  <a:pt x="5926364" y="5169243"/>
                  <a:pt x="5926858" y="5251135"/>
                  <a:pt x="5887630" y="5314873"/>
                </a:cubicBezTo>
                <a:cubicBezTo>
                  <a:pt x="5887630" y="5314873"/>
                  <a:pt x="5887630" y="5314873"/>
                  <a:pt x="5303047" y="6333287"/>
                </a:cubicBezTo>
                <a:cubicBezTo>
                  <a:pt x="5267284" y="6397959"/>
                  <a:pt x="5197106" y="6438477"/>
                  <a:pt x="5123215" y="6437113"/>
                </a:cubicBezTo>
                <a:cubicBezTo>
                  <a:pt x="5123215" y="6437113"/>
                  <a:pt x="5123215" y="6437113"/>
                  <a:pt x="3948952" y="6434170"/>
                </a:cubicBezTo>
                <a:cubicBezTo>
                  <a:pt x="3874139" y="6436273"/>
                  <a:pt x="3803467" y="6394898"/>
                  <a:pt x="3766612" y="6331063"/>
                </a:cubicBezTo>
                <a:cubicBezTo>
                  <a:pt x="3766612" y="6331063"/>
                  <a:pt x="3766612" y="6331063"/>
                  <a:pt x="3178202" y="5311907"/>
                </a:cubicBezTo>
                <a:cubicBezTo>
                  <a:pt x="3140076" y="5245870"/>
                  <a:pt x="3140850" y="5166180"/>
                  <a:pt x="3178808" y="5100241"/>
                </a:cubicBezTo>
                <a:cubicBezTo>
                  <a:pt x="3178808" y="5100241"/>
                  <a:pt x="3178808" y="5100241"/>
                  <a:pt x="3764660" y="4084028"/>
                </a:cubicBezTo>
                <a:cubicBezTo>
                  <a:pt x="3800424" y="4019355"/>
                  <a:pt x="3870604" y="3978838"/>
                  <a:pt x="3944493" y="3980202"/>
                </a:cubicBezTo>
                <a:close/>
                <a:moveTo>
                  <a:pt x="5699720" y="3489582"/>
                </a:moveTo>
                <a:cubicBezTo>
                  <a:pt x="5699720" y="3489582"/>
                  <a:pt x="5699720" y="3489582"/>
                  <a:pt x="6163751" y="3489876"/>
                </a:cubicBezTo>
                <a:cubicBezTo>
                  <a:pt x="6193849" y="3489915"/>
                  <a:pt x="6221305" y="3505412"/>
                  <a:pt x="6236387" y="3531535"/>
                </a:cubicBezTo>
                <a:cubicBezTo>
                  <a:pt x="6236387" y="3531535"/>
                  <a:pt x="6236387" y="3531535"/>
                  <a:pt x="6469160" y="3934709"/>
                </a:cubicBezTo>
                <a:cubicBezTo>
                  <a:pt x="6483740" y="3959962"/>
                  <a:pt x="6483935" y="3992359"/>
                  <a:pt x="6468416" y="4017573"/>
                </a:cubicBezTo>
                <a:cubicBezTo>
                  <a:pt x="6468416" y="4017573"/>
                  <a:pt x="6468416" y="4017573"/>
                  <a:pt x="6237158" y="4420453"/>
                </a:cubicBezTo>
                <a:cubicBezTo>
                  <a:pt x="6223010" y="4446037"/>
                  <a:pt x="6195248" y="4462066"/>
                  <a:pt x="6166018" y="4461526"/>
                </a:cubicBezTo>
                <a:cubicBezTo>
                  <a:pt x="6166018" y="4461526"/>
                  <a:pt x="6166018" y="4461526"/>
                  <a:pt x="5701483" y="4460362"/>
                </a:cubicBezTo>
                <a:cubicBezTo>
                  <a:pt x="5671888" y="4461195"/>
                  <a:pt x="5643930" y="4444826"/>
                  <a:pt x="5629350" y="4419573"/>
                </a:cubicBezTo>
                <a:cubicBezTo>
                  <a:pt x="5629350" y="4419573"/>
                  <a:pt x="5629350" y="4419573"/>
                  <a:pt x="5396578" y="4016399"/>
                </a:cubicBezTo>
                <a:cubicBezTo>
                  <a:pt x="5381495" y="3990276"/>
                  <a:pt x="5381802" y="3958751"/>
                  <a:pt x="5396817" y="3932665"/>
                </a:cubicBezTo>
                <a:cubicBezTo>
                  <a:pt x="5396817" y="3932665"/>
                  <a:pt x="5396817" y="3932665"/>
                  <a:pt x="5628579" y="3530655"/>
                </a:cubicBezTo>
                <a:cubicBezTo>
                  <a:pt x="5642727" y="3505071"/>
                  <a:pt x="5670489" y="3489043"/>
                  <a:pt x="5699720" y="3489582"/>
                </a:cubicBezTo>
                <a:close/>
                <a:moveTo>
                  <a:pt x="6388346" y="3258305"/>
                </a:moveTo>
                <a:cubicBezTo>
                  <a:pt x="6388346" y="3258305"/>
                  <a:pt x="6388346" y="3258305"/>
                  <a:pt x="6555837" y="3258411"/>
                </a:cubicBezTo>
                <a:cubicBezTo>
                  <a:pt x="6566700" y="3258425"/>
                  <a:pt x="6576611" y="3264018"/>
                  <a:pt x="6582055" y="3273448"/>
                </a:cubicBezTo>
                <a:cubicBezTo>
                  <a:pt x="6582055" y="3273448"/>
                  <a:pt x="6582055" y="3273448"/>
                  <a:pt x="6666073" y="3418972"/>
                </a:cubicBezTo>
                <a:cubicBezTo>
                  <a:pt x="6671336" y="3428087"/>
                  <a:pt x="6671406" y="3439780"/>
                  <a:pt x="6665805" y="3448882"/>
                </a:cubicBezTo>
                <a:cubicBezTo>
                  <a:pt x="6665805" y="3448882"/>
                  <a:pt x="6665805" y="3448882"/>
                  <a:pt x="6582333" y="3594300"/>
                </a:cubicBezTo>
                <a:cubicBezTo>
                  <a:pt x="6577226" y="3603534"/>
                  <a:pt x="6567205" y="3609320"/>
                  <a:pt x="6556655" y="3609125"/>
                </a:cubicBezTo>
                <a:cubicBezTo>
                  <a:pt x="6556655" y="3609125"/>
                  <a:pt x="6556655" y="3609125"/>
                  <a:pt x="6388983" y="3608705"/>
                </a:cubicBezTo>
                <a:cubicBezTo>
                  <a:pt x="6378300" y="3609004"/>
                  <a:pt x="6368209" y="3603097"/>
                  <a:pt x="6362947" y="3593982"/>
                </a:cubicBezTo>
                <a:cubicBezTo>
                  <a:pt x="6362947" y="3593982"/>
                  <a:pt x="6362947" y="3593982"/>
                  <a:pt x="6278928" y="3448458"/>
                </a:cubicBezTo>
                <a:cubicBezTo>
                  <a:pt x="6273484" y="3439028"/>
                  <a:pt x="6273595" y="3427649"/>
                  <a:pt x="6279015" y="3418234"/>
                </a:cubicBezTo>
                <a:cubicBezTo>
                  <a:pt x="6279015" y="3418234"/>
                  <a:pt x="6279015" y="3418234"/>
                  <a:pt x="6362668" y="3273130"/>
                </a:cubicBezTo>
                <a:cubicBezTo>
                  <a:pt x="6367774" y="3263896"/>
                  <a:pt x="6377796" y="3258110"/>
                  <a:pt x="6388346" y="3258305"/>
                </a:cubicBezTo>
                <a:close/>
                <a:moveTo>
                  <a:pt x="7497241" y="2884843"/>
                </a:moveTo>
                <a:cubicBezTo>
                  <a:pt x="7497241" y="2884843"/>
                  <a:pt x="7497241" y="2884843"/>
                  <a:pt x="7952468" y="2885131"/>
                </a:cubicBezTo>
                <a:lnTo>
                  <a:pt x="7960785" y="2885136"/>
                </a:lnTo>
                <a:lnTo>
                  <a:pt x="7960785" y="4041812"/>
                </a:lnTo>
                <a:lnTo>
                  <a:pt x="7917389" y="4041703"/>
                </a:lnTo>
                <a:cubicBezTo>
                  <a:pt x="7836372" y="4041500"/>
                  <a:pt x="7706745" y="4041175"/>
                  <a:pt x="7499342" y="4040655"/>
                </a:cubicBezTo>
                <a:cubicBezTo>
                  <a:pt x="7464105" y="4041646"/>
                  <a:pt x="7430818" y="4022159"/>
                  <a:pt x="7413460" y="3992093"/>
                </a:cubicBezTo>
                <a:cubicBezTo>
                  <a:pt x="7413460" y="3992093"/>
                  <a:pt x="7413460" y="3992093"/>
                  <a:pt x="7136320" y="3512072"/>
                </a:cubicBezTo>
                <a:cubicBezTo>
                  <a:pt x="7118363" y="3480970"/>
                  <a:pt x="7118728" y="3443435"/>
                  <a:pt x="7136605" y="3412378"/>
                </a:cubicBezTo>
                <a:cubicBezTo>
                  <a:pt x="7136605" y="3412378"/>
                  <a:pt x="7136605" y="3412378"/>
                  <a:pt x="7412541" y="2933744"/>
                </a:cubicBezTo>
                <a:cubicBezTo>
                  <a:pt x="7429386" y="2903284"/>
                  <a:pt x="7462440" y="2884200"/>
                  <a:pt x="7497241" y="2884843"/>
                </a:cubicBezTo>
                <a:close/>
                <a:moveTo>
                  <a:pt x="6393234" y="2508974"/>
                </a:moveTo>
                <a:cubicBezTo>
                  <a:pt x="6393234" y="2508974"/>
                  <a:pt x="6393234" y="2508974"/>
                  <a:pt x="6710430" y="2509175"/>
                </a:cubicBezTo>
                <a:cubicBezTo>
                  <a:pt x="6731004" y="2509201"/>
                  <a:pt x="6749772" y="2519794"/>
                  <a:pt x="6760082" y="2537652"/>
                </a:cubicBezTo>
                <a:cubicBezTo>
                  <a:pt x="6760082" y="2537652"/>
                  <a:pt x="6760082" y="2537652"/>
                  <a:pt x="6919197" y="2813248"/>
                </a:cubicBezTo>
                <a:cubicBezTo>
                  <a:pt x="6929164" y="2830511"/>
                  <a:pt x="6929297" y="2852655"/>
                  <a:pt x="6918689" y="2869891"/>
                </a:cubicBezTo>
                <a:cubicBezTo>
                  <a:pt x="6918689" y="2869891"/>
                  <a:pt x="6918689" y="2869891"/>
                  <a:pt x="6760609" y="3145286"/>
                </a:cubicBezTo>
                <a:cubicBezTo>
                  <a:pt x="6750938" y="3162775"/>
                  <a:pt x="6731960" y="3173731"/>
                  <a:pt x="6711979" y="3173363"/>
                </a:cubicBezTo>
                <a:cubicBezTo>
                  <a:pt x="6711979" y="3173363"/>
                  <a:pt x="6711979" y="3173363"/>
                  <a:pt x="6394440" y="3172566"/>
                </a:cubicBezTo>
                <a:cubicBezTo>
                  <a:pt x="6374209" y="3173135"/>
                  <a:pt x="6355098" y="3161947"/>
                  <a:pt x="6345132" y="3144685"/>
                </a:cubicBezTo>
                <a:cubicBezTo>
                  <a:pt x="6345132" y="3144685"/>
                  <a:pt x="6345132" y="3144685"/>
                  <a:pt x="6186016" y="2869088"/>
                </a:cubicBezTo>
                <a:cubicBezTo>
                  <a:pt x="6175706" y="2851231"/>
                  <a:pt x="6175916" y="2829681"/>
                  <a:pt x="6186180" y="2811850"/>
                </a:cubicBezTo>
                <a:cubicBezTo>
                  <a:pt x="6186180" y="2811850"/>
                  <a:pt x="6186180" y="2811850"/>
                  <a:pt x="6344604" y="2537051"/>
                </a:cubicBezTo>
                <a:cubicBezTo>
                  <a:pt x="6354275" y="2519562"/>
                  <a:pt x="6373253" y="2508605"/>
                  <a:pt x="6393234" y="2508974"/>
                </a:cubicBezTo>
                <a:close/>
                <a:moveTo>
                  <a:pt x="7097611" y="923368"/>
                </a:moveTo>
                <a:cubicBezTo>
                  <a:pt x="7097611" y="923368"/>
                  <a:pt x="7097611" y="923368"/>
                  <a:pt x="7832241" y="923833"/>
                </a:cubicBezTo>
                <a:lnTo>
                  <a:pt x="7960785" y="923914"/>
                </a:lnTo>
                <a:lnTo>
                  <a:pt x="7960785" y="2790737"/>
                </a:lnTo>
                <a:lnTo>
                  <a:pt x="7946469" y="2790701"/>
                </a:lnTo>
                <a:cubicBezTo>
                  <a:pt x="7868023" y="2790505"/>
                  <a:pt x="7658835" y="2789980"/>
                  <a:pt x="7101000" y="2788581"/>
                </a:cubicBezTo>
                <a:cubicBezTo>
                  <a:pt x="7044137" y="2790179"/>
                  <a:pt x="6990420" y="2758731"/>
                  <a:pt x="6962407" y="2710212"/>
                </a:cubicBezTo>
                <a:cubicBezTo>
                  <a:pt x="6962407" y="2710212"/>
                  <a:pt x="6962407" y="2710212"/>
                  <a:pt x="6515168" y="1935570"/>
                </a:cubicBezTo>
                <a:cubicBezTo>
                  <a:pt x="6486189" y="1885378"/>
                  <a:pt x="6486779" y="1824806"/>
                  <a:pt x="6515628" y="1774688"/>
                </a:cubicBezTo>
                <a:cubicBezTo>
                  <a:pt x="6515628" y="1774688"/>
                  <a:pt x="6515628" y="1774688"/>
                  <a:pt x="6960925" y="1002284"/>
                </a:cubicBezTo>
                <a:cubicBezTo>
                  <a:pt x="6988108" y="953127"/>
                  <a:pt x="7041448" y="922332"/>
                  <a:pt x="7097611" y="923368"/>
                </a:cubicBezTo>
                <a:close/>
                <a:moveTo>
                  <a:pt x="6548358" y="0"/>
                </a:moveTo>
                <a:lnTo>
                  <a:pt x="7960785" y="0"/>
                </a:lnTo>
                <a:lnTo>
                  <a:pt x="7960785" y="842644"/>
                </a:lnTo>
                <a:lnTo>
                  <a:pt x="7666488" y="841906"/>
                </a:lnTo>
                <a:cubicBezTo>
                  <a:pt x="7561471" y="841643"/>
                  <a:pt x="7452185" y="841369"/>
                  <a:pt x="7338457" y="841084"/>
                </a:cubicBezTo>
                <a:cubicBezTo>
                  <a:pt x="7152970" y="846300"/>
                  <a:pt x="6977743" y="743716"/>
                  <a:pt x="6886366" y="585445"/>
                </a:cubicBezTo>
                <a:cubicBezTo>
                  <a:pt x="6886366" y="585445"/>
                  <a:pt x="6886366" y="585445"/>
                  <a:pt x="6580991" y="56520"/>
                </a:cubicBezTo>
                <a:close/>
                <a:moveTo>
                  <a:pt x="405083" y="0"/>
                </a:moveTo>
                <a:lnTo>
                  <a:pt x="6450872" y="0"/>
                </a:lnTo>
                <a:lnTo>
                  <a:pt x="6535542" y="146650"/>
                </a:lnTo>
                <a:cubicBezTo>
                  <a:pt x="6615681" y="285455"/>
                  <a:pt x="6701163" y="433514"/>
                  <a:pt x="6792344" y="591444"/>
                </a:cubicBezTo>
                <a:cubicBezTo>
                  <a:pt x="6883721" y="749715"/>
                  <a:pt x="6884949" y="952757"/>
                  <a:pt x="6787688" y="1110786"/>
                </a:cubicBezTo>
                <a:cubicBezTo>
                  <a:pt x="6787688" y="1110786"/>
                  <a:pt x="6787688" y="1110786"/>
                  <a:pt x="5338288" y="3635817"/>
                </a:cubicBezTo>
                <a:cubicBezTo>
                  <a:pt x="5249615" y="3796165"/>
                  <a:pt x="5075616" y="3896623"/>
                  <a:pt x="4892415" y="3893242"/>
                </a:cubicBezTo>
                <a:cubicBezTo>
                  <a:pt x="4892415" y="3893242"/>
                  <a:pt x="4892415" y="3893242"/>
                  <a:pt x="1980974" y="3885943"/>
                </a:cubicBezTo>
                <a:cubicBezTo>
                  <a:pt x="1795486" y="3891159"/>
                  <a:pt x="1620261" y="3788575"/>
                  <a:pt x="1528883" y="3630305"/>
                </a:cubicBezTo>
                <a:cubicBezTo>
                  <a:pt x="1528883" y="3630305"/>
                  <a:pt x="1528883" y="3630305"/>
                  <a:pt x="69993" y="1103432"/>
                </a:cubicBezTo>
                <a:cubicBezTo>
                  <a:pt x="-24536" y="939704"/>
                  <a:pt x="-22612" y="742120"/>
                  <a:pt x="71498" y="578633"/>
                </a:cubicBezTo>
                <a:cubicBezTo>
                  <a:pt x="71498" y="578633"/>
                  <a:pt x="71498" y="578633"/>
                  <a:pt x="375546" y="5123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771990-A55E-4D1E-AB6E-5C76314E8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452" y="4333460"/>
            <a:ext cx="5972842" cy="1701579"/>
          </a:xfrm>
        </p:spPr>
        <p:txBody>
          <a:bodyPr anchor="ctr">
            <a:normAutofit/>
          </a:bodyPr>
          <a:lstStyle/>
          <a:p>
            <a:r>
              <a:rPr lang="en-GB" sz="3800" dirty="0"/>
              <a:t>All types of research have differing philosophies and data collection methods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BFC60-5127-4462-9E71-3E99F26565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450" y="923691"/>
            <a:ext cx="3058623" cy="3215357"/>
          </a:xfrm>
        </p:spPr>
        <p:txBody>
          <a:bodyPr anchor="b">
            <a:normAutofit/>
          </a:bodyPr>
          <a:lstStyle/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24AD3-A0DE-4089-839C-7D230490C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1327438"/>
            <a:ext cx="6247722" cy="1461778"/>
          </a:xfrm>
        </p:spPr>
        <p:txBody>
          <a:bodyPr anchor="t">
            <a:normAutofit/>
          </a:bodyPr>
          <a:lstStyle/>
          <a:p>
            <a:r>
              <a:rPr lang="en-GB" dirty="0"/>
              <a:t>Steps of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A4A8F-A894-488B-9C96-C1099FA38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934" y="2946169"/>
            <a:ext cx="6247722" cy="3911831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General research question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Your research philosophy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Select relevant site(s) and participants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b="1" dirty="0">
                <a:solidFill>
                  <a:srgbClr val="FF0000"/>
                </a:solidFill>
              </a:rPr>
              <a:t>Collection of relevant data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b="1" dirty="0">
                <a:solidFill>
                  <a:srgbClr val="FF0000"/>
                </a:solidFill>
              </a:rPr>
              <a:t>Interpretation of data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Conceptual and theoretical work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Write up findings</a:t>
            </a:r>
          </a:p>
          <a:p>
            <a:pPr marL="571500" indent="-571500">
              <a:buFont typeface="Arial" panose="020B0604020202020204" pitchFamily="34" charset="0"/>
              <a:buAutoNum type="arabicPeriod"/>
            </a:pPr>
            <a:r>
              <a:rPr lang="en-GB" altLang="en-US" dirty="0"/>
              <a:t>Disseminate</a:t>
            </a:r>
          </a:p>
          <a:p>
            <a:pPr marL="0" indent="0">
              <a:buNone/>
            </a:pPr>
            <a:r>
              <a:rPr lang="en-GB" altLang="en-US" sz="2200" dirty="0"/>
              <a:t> </a:t>
            </a:r>
          </a:p>
          <a:p>
            <a:endParaRPr lang="en-GB" sz="22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F06C9D3-00DF-4B71-AE88-29075022F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9545" y="1333265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75032" y="1327438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2922" y="1075612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975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8052" y="391656"/>
            <a:ext cx="10186851" cy="1450757"/>
          </a:xfrm>
        </p:spPr>
        <p:txBody>
          <a:bodyPr/>
          <a:lstStyle/>
          <a:p>
            <a:r>
              <a:rPr lang="en-GB" b="1" dirty="0"/>
              <a:t>Research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8052" y="2276135"/>
            <a:ext cx="10058400" cy="367017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Research question / what do I want to know?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might I discover answer / what method?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Collect data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Analyse / explore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Interpret / make sense of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Disseminate / share findings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630886" y="4249164"/>
            <a:ext cx="3918855" cy="2246769"/>
          </a:xfrm>
          <a:prstGeom prst="rect">
            <a:avLst/>
          </a:prstGeom>
          <a:solidFill>
            <a:srgbClr val="FFCCFF"/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000" b="1" dirty="0"/>
              <a:t>Data</a:t>
            </a:r>
            <a:r>
              <a:rPr lang="en-GB" sz="2000" dirty="0"/>
              <a:t> (plural) / </a:t>
            </a:r>
            <a:r>
              <a:rPr lang="en-GB" sz="2000" b="1" dirty="0"/>
              <a:t>datum</a:t>
            </a:r>
            <a:r>
              <a:rPr lang="en-GB" sz="2000" dirty="0"/>
              <a:t> (singular) </a:t>
            </a:r>
            <a:r>
              <a:rPr lang="en-GB" sz="2000" b="1" dirty="0"/>
              <a:t>=</a:t>
            </a:r>
            <a:r>
              <a:rPr lang="en-GB" sz="2000" dirty="0"/>
              <a:t> </a:t>
            </a:r>
          </a:p>
          <a:p>
            <a:endParaRPr lang="en-GB" sz="2000" dirty="0"/>
          </a:p>
          <a:p>
            <a:r>
              <a:rPr lang="en-GB" sz="2000" dirty="0"/>
              <a:t>Facts / information / statistics / test results / quantities / details / etc </a:t>
            </a:r>
          </a:p>
          <a:p>
            <a:endParaRPr lang="en-GB" sz="2000" dirty="0"/>
          </a:p>
          <a:p>
            <a:r>
              <a:rPr lang="en-GB" sz="2000" dirty="0"/>
              <a:t>Gathered together for reference or analysis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6685" y="582386"/>
            <a:ext cx="3233056" cy="3233056"/>
          </a:xfrm>
          <a:prstGeom prst="rect">
            <a:avLst/>
          </a:prstGeom>
        </p:spPr>
      </p:pic>
      <p:cxnSp>
        <p:nvCxnSpPr>
          <p:cNvPr id="19" name="Straight Arrow Connector 18"/>
          <p:cNvCxnSpPr/>
          <p:nvPr/>
        </p:nvCxnSpPr>
        <p:spPr>
          <a:xfrm>
            <a:off x="2917371" y="3565070"/>
            <a:ext cx="4646025" cy="78921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0012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5" name="Freeform: Shape 84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674" name="Rectangle 4">
            <a:extLst>
              <a:ext uri="{FF2B5EF4-FFF2-40B4-BE49-F238E27FC236}">
                <a16:creationId xmlns:a16="http://schemas.microsoft.com/office/drawing/2014/main" id="{4F64A324-9A06-4825-9AEA-51D94BC58D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7200" dirty="0"/>
              <a:t>Research proposal and Ethical considerations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1830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B137817A-6E43-41BF-8F21-9349BDFD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EB78EB-A2E8-4932-AE5B-B1CDD2449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478"/>
          </a:xfrm>
          <a:prstGeom prst="rect">
            <a:avLst/>
          </a:prstGeom>
          <a:solidFill>
            <a:srgbClr val="404040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9165BCC-1E0E-4BBB-80EC-7D632E894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8719566" cy="6858956"/>
          </a:xfrm>
          <a:custGeom>
            <a:avLst/>
            <a:gdLst>
              <a:gd name="connsiteX0" fmla="*/ 941070 w 8719566"/>
              <a:gd name="connsiteY0" fmla="*/ 0 h 6858956"/>
              <a:gd name="connsiteX1" fmla="*/ 4471386 w 8719566"/>
              <a:gd name="connsiteY1" fmla="*/ 0 h 6858956"/>
              <a:gd name="connsiteX2" fmla="*/ 5537614 w 8719566"/>
              <a:gd name="connsiteY2" fmla="*/ 0 h 6858956"/>
              <a:gd name="connsiteX3" fmla="*/ 5543191 w 8719566"/>
              <a:gd name="connsiteY3" fmla="*/ 0 h 6858956"/>
              <a:gd name="connsiteX4" fmla="*/ 8719566 w 8719566"/>
              <a:gd name="connsiteY4" fmla="*/ 6858478 h 6858956"/>
              <a:gd name="connsiteX5" fmla="*/ 7778275 w 8719566"/>
              <a:gd name="connsiteY5" fmla="*/ 6858478 h 6858956"/>
              <a:gd name="connsiteX6" fmla="*/ 7778496 w 8719566"/>
              <a:gd name="connsiteY6" fmla="*/ 6858956 h 6858956"/>
              <a:gd name="connsiteX7" fmla="*/ 353941 w 8719566"/>
              <a:gd name="connsiteY7" fmla="*/ 6858956 h 6858956"/>
              <a:gd name="connsiteX8" fmla="*/ 354201 w 8719566"/>
              <a:gd name="connsiteY8" fmla="*/ 6858394 h 6858956"/>
              <a:gd name="connsiteX9" fmla="*/ 0 w 8719566"/>
              <a:gd name="connsiteY9" fmla="*/ 6858394 h 6858956"/>
              <a:gd name="connsiteX10" fmla="*/ 0 w 8719566"/>
              <a:gd name="connsiteY10" fmla="*/ 478 h 6858956"/>
              <a:gd name="connsiteX11" fmla="*/ 941070 w 8719566"/>
              <a:gd name="connsiteY11" fmla="*/ 478 h 68589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719566" h="6858956">
                <a:moveTo>
                  <a:pt x="941070" y="0"/>
                </a:moveTo>
                <a:lnTo>
                  <a:pt x="4471386" y="0"/>
                </a:lnTo>
                <a:lnTo>
                  <a:pt x="5537614" y="0"/>
                </a:lnTo>
                <a:lnTo>
                  <a:pt x="5543191" y="0"/>
                </a:lnTo>
                <a:lnTo>
                  <a:pt x="8719566" y="6858478"/>
                </a:lnTo>
                <a:lnTo>
                  <a:pt x="7778275" y="6858478"/>
                </a:lnTo>
                <a:lnTo>
                  <a:pt x="7778496" y="6858956"/>
                </a:lnTo>
                <a:lnTo>
                  <a:pt x="353941" y="6858956"/>
                </a:lnTo>
                <a:lnTo>
                  <a:pt x="354201" y="6858394"/>
                </a:lnTo>
                <a:lnTo>
                  <a:pt x="0" y="6858394"/>
                </a:lnTo>
                <a:lnTo>
                  <a:pt x="0" y="478"/>
                </a:lnTo>
                <a:lnTo>
                  <a:pt x="941070" y="47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E666307-0E6C-46AF-A4C1-BD5DFC1030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9392"/>
            <a:ext cx="8391456" cy="6528608"/>
          </a:xfrm>
          <a:custGeom>
            <a:avLst/>
            <a:gdLst>
              <a:gd name="connsiteX0" fmla="*/ 0 w 8391456"/>
              <a:gd name="connsiteY0" fmla="*/ 0 h 6528608"/>
              <a:gd name="connsiteX1" fmla="*/ 941070 w 8391456"/>
              <a:gd name="connsiteY1" fmla="*/ 0 h 6528608"/>
              <a:gd name="connsiteX2" fmla="*/ 2906170 w 8391456"/>
              <a:gd name="connsiteY2" fmla="*/ 0 h 6528608"/>
              <a:gd name="connsiteX3" fmla="*/ 3847240 w 8391456"/>
              <a:gd name="connsiteY3" fmla="*/ 0 h 6528608"/>
              <a:gd name="connsiteX4" fmla="*/ 3940000 w 8391456"/>
              <a:gd name="connsiteY4" fmla="*/ 0 h 6528608"/>
              <a:gd name="connsiteX5" fmla="*/ 4411669 w 8391456"/>
              <a:gd name="connsiteY5" fmla="*/ 0 h 6528608"/>
              <a:gd name="connsiteX6" fmla="*/ 4881070 w 8391456"/>
              <a:gd name="connsiteY6" fmla="*/ 0 h 6528608"/>
              <a:gd name="connsiteX7" fmla="*/ 5352739 w 8391456"/>
              <a:gd name="connsiteY7" fmla="*/ 0 h 6528608"/>
              <a:gd name="connsiteX8" fmla="*/ 8391456 w 8391456"/>
              <a:gd name="connsiteY8" fmla="*/ 6528607 h 6528608"/>
              <a:gd name="connsiteX9" fmla="*/ 8056939 w 8391456"/>
              <a:gd name="connsiteY9" fmla="*/ 6528607 h 6528608"/>
              <a:gd name="connsiteX10" fmla="*/ 8056939 w 8391456"/>
              <a:gd name="connsiteY10" fmla="*/ 6528608 h 6528608"/>
              <a:gd name="connsiteX11" fmla="*/ 7115869 w 8391456"/>
              <a:gd name="connsiteY11" fmla="*/ 6528608 h 6528608"/>
              <a:gd name="connsiteX12" fmla="*/ 1516577 w 8391456"/>
              <a:gd name="connsiteY12" fmla="*/ 6528608 h 6528608"/>
              <a:gd name="connsiteX13" fmla="*/ 575507 w 8391456"/>
              <a:gd name="connsiteY13" fmla="*/ 6528608 h 6528608"/>
              <a:gd name="connsiteX14" fmla="*/ 575737 w 8391456"/>
              <a:gd name="connsiteY14" fmla="*/ 6528115 h 6528608"/>
              <a:gd name="connsiteX15" fmla="*/ 0 w 8391456"/>
              <a:gd name="connsiteY15" fmla="*/ 6528115 h 65286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391456" h="6528608">
                <a:moveTo>
                  <a:pt x="0" y="0"/>
                </a:moveTo>
                <a:lnTo>
                  <a:pt x="941070" y="0"/>
                </a:lnTo>
                <a:lnTo>
                  <a:pt x="2906170" y="0"/>
                </a:lnTo>
                <a:lnTo>
                  <a:pt x="3847240" y="0"/>
                </a:lnTo>
                <a:lnTo>
                  <a:pt x="3940000" y="0"/>
                </a:lnTo>
                <a:lnTo>
                  <a:pt x="4411669" y="0"/>
                </a:lnTo>
                <a:lnTo>
                  <a:pt x="4881070" y="0"/>
                </a:lnTo>
                <a:lnTo>
                  <a:pt x="5352739" y="0"/>
                </a:lnTo>
                <a:lnTo>
                  <a:pt x="8391456" y="6528607"/>
                </a:lnTo>
                <a:lnTo>
                  <a:pt x="8056939" y="6528607"/>
                </a:lnTo>
                <a:lnTo>
                  <a:pt x="8056939" y="6528608"/>
                </a:lnTo>
                <a:lnTo>
                  <a:pt x="7115869" y="6528608"/>
                </a:lnTo>
                <a:lnTo>
                  <a:pt x="1516577" y="6528608"/>
                </a:lnTo>
                <a:lnTo>
                  <a:pt x="575507" y="6528608"/>
                </a:lnTo>
                <a:lnTo>
                  <a:pt x="575737" y="6528115"/>
                </a:lnTo>
                <a:lnTo>
                  <a:pt x="0" y="6528115"/>
                </a:lnTo>
                <a:close/>
              </a:path>
            </a:pathLst>
          </a:cu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C9CF60B-33B1-406C-8706-EA1E068BC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5258"/>
            <a:ext cx="8139513" cy="6322742"/>
          </a:xfrm>
          <a:custGeom>
            <a:avLst/>
            <a:gdLst>
              <a:gd name="connsiteX0" fmla="*/ 0 w 8139513"/>
              <a:gd name="connsiteY0" fmla="*/ 0 h 6322742"/>
              <a:gd name="connsiteX1" fmla="*/ 941070 w 8139513"/>
              <a:gd name="connsiteY1" fmla="*/ 0 h 6322742"/>
              <a:gd name="connsiteX2" fmla="*/ 2797519 w 8139513"/>
              <a:gd name="connsiteY2" fmla="*/ 0 h 6322742"/>
              <a:gd name="connsiteX3" fmla="*/ 3738589 w 8139513"/>
              <a:gd name="connsiteY3" fmla="*/ 0 h 6322742"/>
              <a:gd name="connsiteX4" fmla="*/ 3798749 w 8139513"/>
              <a:gd name="connsiteY4" fmla="*/ 0 h 6322742"/>
              <a:gd name="connsiteX5" fmla="*/ 4255545 w 8139513"/>
              <a:gd name="connsiteY5" fmla="*/ 0 h 6322742"/>
              <a:gd name="connsiteX6" fmla="*/ 4739819 w 8139513"/>
              <a:gd name="connsiteY6" fmla="*/ 0 h 6322742"/>
              <a:gd name="connsiteX7" fmla="*/ 5196615 w 8139513"/>
              <a:gd name="connsiteY7" fmla="*/ 0 h 6322742"/>
              <a:gd name="connsiteX8" fmla="*/ 8139513 w 8139513"/>
              <a:gd name="connsiteY8" fmla="*/ 6322741 h 6322742"/>
              <a:gd name="connsiteX9" fmla="*/ 7815544 w 8139513"/>
              <a:gd name="connsiteY9" fmla="*/ 6322741 h 6322742"/>
              <a:gd name="connsiteX10" fmla="*/ 7815544 w 8139513"/>
              <a:gd name="connsiteY10" fmla="*/ 6322742 h 6322742"/>
              <a:gd name="connsiteX11" fmla="*/ 6874474 w 8139513"/>
              <a:gd name="connsiteY11" fmla="*/ 6322742 h 6322742"/>
              <a:gd name="connsiteX12" fmla="*/ 1481419 w 8139513"/>
              <a:gd name="connsiteY12" fmla="*/ 6322742 h 6322742"/>
              <a:gd name="connsiteX13" fmla="*/ 540349 w 8139513"/>
              <a:gd name="connsiteY13" fmla="*/ 6322742 h 6322742"/>
              <a:gd name="connsiteX14" fmla="*/ 540571 w 8139513"/>
              <a:gd name="connsiteY14" fmla="*/ 6322264 h 6322742"/>
              <a:gd name="connsiteX15" fmla="*/ 0 w 8139513"/>
              <a:gd name="connsiteY15" fmla="*/ 6322264 h 6322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139513" h="6322742">
                <a:moveTo>
                  <a:pt x="0" y="0"/>
                </a:moveTo>
                <a:lnTo>
                  <a:pt x="941070" y="0"/>
                </a:lnTo>
                <a:lnTo>
                  <a:pt x="2797519" y="0"/>
                </a:lnTo>
                <a:lnTo>
                  <a:pt x="3738589" y="0"/>
                </a:lnTo>
                <a:lnTo>
                  <a:pt x="3798749" y="0"/>
                </a:lnTo>
                <a:lnTo>
                  <a:pt x="4255545" y="0"/>
                </a:lnTo>
                <a:lnTo>
                  <a:pt x="4739819" y="0"/>
                </a:lnTo>
                <a:lnTo>
                  <a:pt x="5196615" y="0"/>
                </a:lnTo>
                <a:lnTo>
                  <a:pt x="8139513" y="6322741"/>
                </a:lnTo>
                <a:lnTo>
                  <a:pt x="7815544" y="6322741"/>
                </a:lnTo>
                <a:lnTo>
                  <a:pt x="7815544" y="6322742"/>
                </a:lnTo>
                <a:lnTo>
                  <a:pt x="6874474" y="6322742"/>
                </a:lnTo>
                <a:lnTo>
                  <a:pt x="1481419" y="6322742"/>
                </a:lnTo>
                <a:lnTo>
                  <a:pt x="540349" y="6322742"/>
                </a:lnTo>
                <a:lnTo>
                  <a:pt x="540571" y="6322264"/>
                </a:lnTo>
                <a:lnTo>
                  <a:pt x="0" y="6322264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8148FF-2C7B-4D26-A2EA-BC315A18A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00"/>
            <a:ext cx="4582868" cy="12527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09A2A-65A7-46D3-9B67-EC6E474BD0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42032"/>
            <a:ext cx="5346940" cy="3538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kern="1200" dirty="0">
              <a:solidFill>
                <a:srgbClr val="FFFFFE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endParaRPr lang="en-US" sz="2000" dirty="0">
              <a:solidFill>
                <a:srgbClr val="FFFFFE"/>
              </a:solidFill>
            </a:endParaRPr>
          </a:p>
          <a:p>
            <a:pPr marL="0" indent="0">
              <a:buNone/>
            </a:pPr>
            <a:r>
              <a:rPr lang="en-US" sz="6000" kern="1200" dirty="0">
                <a:solidFill>
                  <a:srgbClr val="FFFFFE"/>
                </a:solidFill>
                <a:latin typeface="+mn-lt"/>
                <a:ea typeface="+mn-ea"/>
                <a:cs typeface="+mn-cs"/>
              </a:rPr>
              <a:t>‘Data’ = ‘Information’</a:t>
            </a:r>
          </a:p>
        </p:txBody>
      </p:sp>
      <p:pic>
        <p:nvPicPr>
          <p:cNvPr id="14" name="Graphic 13" descr="Questions">
            <a:extLst>
              <a:ext uri="{FF2B5EF4-FFF2-40B4-BE49-F238E27FC236}">
                <a16:creationId xmlns:a16="http://schemas.microsoft.com/office/drawing/2014/main" id="{BBADB0BD-E91B-489D-A154-13BFB1401D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77760" y="914400"/>
            <a:ext cx="3441940" cy="3441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192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AFD81-7274-4320-8BD8-C6C123CB5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Qualitative research focuses 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73716-6070-4C25-9161-EFEF50CBD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5400" dirty="0"/>
              <a:t> </a:t>
            </a:r>
          </a:p>
          <a:p>
            <a:r>
              <a:rPr lang="en-GB" sz="5400" dirty="0"/>
              <a:t>Gathering non-numeric information [Data] through methods such as … … …  </a:t>
            </a:r>
          </a:p>
        </p:txBody>
      </p:sp>
    </p:spTree>
    <p:extLst>
      <p:ext uri="{BB962C8B-B14F-4D97-AF65-F5344CB8AC3E}">
        <p14:creationId xmlns:p14="http://schemas.microsoft.com/office/powerpoint/2010/main" val="30952447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6776E-71A2-40C8-8AAC-FAFE7FCBB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Data Collection Strategies: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DEF292-C37E-4975-A429-72E7021646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079065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08089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66" name="Picture 40965" descr="A close up of a logo&#10;&#10;Description automatically generated">
            <a:extLst>
              <a:ext uri="{FF2B5EF4-FFF2-40B4-BE49-F238E27FC236}">
                <a16:creationId xmlns:a16="http://schemas.microsoft.com/office/drawing/2014/main" id="{938F3465-AA04-47A1-A67F-600E1C27E6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5767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40964" name="Rectangle 3">
            <a:extLst>
              <a:ext uri="{FF2B5EF4-FFF2-40B4-BE49-F238E27FC236}">
                <a16:creationId xmlns:a16="http://schemas.microsoft.com/office/drawing/2014/main" id="{DD5FABA9-7AFF-46EA-A80B-EA92EC1B55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56255"/>
              </p:ext>
            </p:extLst>
          </p:nvPr>
        </p:nvGraphicFramePr>
        <p:xfrm>
          <a:off x="762000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069A0-9A24-46FF-AB6B-521E94338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CA" altLang="en-US">
                <a:solidFill>
                  <a:srgbClr val="FFFFFF"/>
                </a:solidFill>
              </a:rPr>
              <a:t>In-depth information on:</a:t>
            </a:r>
            <a:br>
              <a:rPr lang="en-CA" altLang="en-US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280FDF-776C-4327-95A2-9AA51BB423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965025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6397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BD7603-ECAE-4ADA-B32C-6D2350927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br>
              <a:rPr lang="en-GB" sz="4100">
                <a:solidFill>
                  <a:srgbClr val="FFFFFF"/>
                </a:solidFill>
              </a:rPr>
            </a:br>
            <a:br>
              <a:rPr lang="en-GB" sz="4100">
                <a:solidFill>
                  <a:srgbClr val="FFFFFF"/>
                </a:solidFill>
              </a:rPr>
            </a:br>
            <a:r>
              <a:rPr lang="en-GB" sz="4100">
                <a:solidFill>
                  <a:srgbClr val="FFFFFF"/>
                </a:solidFill>
              </a:rPr>
              <a:t>Researchers in the health and social care field often turn to:</a:t>
            </a:r>
            <a:br>
              <a:rPr lang="en-GB" sz="4100">
                <a:solidFill>
                  <a:srgbClr val="FFFFFF"/>
                </a:solidFill>
              </a:rPr>
            </a:br>
            <a:br>
              <a:rPr lang="en-GB" sz="4100">
                <a:solidFill>
                  <a:srgbClr val="FFFFFF"/>
                </a:solidFill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6DAF29-3D03-4CB4-9046-FED7023102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77762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38099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B0AD8C2-CA64-45DC-B5E0-FA242F7B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93A4F9-3DC4-49A1-8B51-6121D1FDC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308091" y="2051887"/>
            <a:ext cx="5667529" cy="2983124"/>
          </a:xfrm>
        </p:spPr>
        <p:txBody>
          <a:bodyPr anchor="b">
            <a:normAutofit/>
          </a:bodyPr>
          <a:lstStyle/>
          <a:p>
            <a:r>
              <a:rPr lang="en-GB" sz="6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Similarities with counselling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DE0FBC4-76C2-4FA1-A14B-AF5A773FF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6775" y="3360568"/>
            <a:ext cx="365760" cy="365760"/>
          </a:xfrm>
          <a:prstGeom prst="ellipse">
            <a:avLst/>
          </a:pr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21838FE-7D65-41EB-8BD1-5B6A2A6134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80478" y="609803"/>
            <a:ext cx="2922895" cy="5638394"/>
          </a:xfrm>
          <a:custGeom>
            <a:avLst/>
            <a:gdLst>
              <a:gd name="connsiteX0" fmla="*/ 1436137 w 1488962"/>
              <a:gd name="connsiteY0" fmla="*/ 0 h 2872274"/>
              <a:gd name="connsiteX1" fmla="*/ 1488962 w 1488962"/>
              <a:gd name="connsiteY1" fmla="*/ 2668 h 2872274"/>
              <a:gd name="connsiteX2" fmla="*/ 1488962 w 1488962"/>
              <a:gd name="connsiteY2" fmla="*/ 2869607 h 2872274"/>
              <a:gd name="connsiteX3" fmla="*/ 1436137 w 1488962"/>
              <a:gd name="connsiteY3" fmla="*/ 2872274 h 2872274"/>
              <a:gd name="connsiteX4" fmla="*/ 0 w 1488962"/>
              <a:gd name="connsiteY4" fmla="*/ 1436137 h 2872274"/>
              <a:gd name="connsiteX5" fmla="*/ 1436137 w 1488962"/>
              <a:gd name="connsiteY5" fmla="*/ 0 h 2872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8962" h="2872274">
                <a:moveTo>
                  <a:pt x="1436137" y="0"/>
                </a:moveTo>
                <a:lnTo>
                  <a:pt x="1488962" y="2668"/>
                </a:lnTo>
                <a:lnTo>
                  <a:pt x="1488962" y="2869607"/>
                </a:lnTo>
                <a:lnTo>
                  <a:pt x="1436137" y="2872274"/>
                </a:lnTo>
                <a:cubicBezTo>
                  <a:pt x="642980" y="2872274"/>
                  <a:pt x="0" y="2229294"/>
                  <a:pt x="0" y="1436137"/>
                </a:cubicBezTo>
                <a:cubicBezTo>
                  <a:pt x="0" y="642980"/>
                  <a:pt x="642980" y="0"/>
                  <a:pt x="143613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D10D9-F2AC-47FA-9C8A-9224A7A37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789" y="709684"/>
            <a:ext cx="5467477" cy="5667529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Building trust and relationship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Observing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Listening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Understanding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Sensitive probing</a:t>
            </a:r>
          </a:p>
          <a:p>
            <a:r>
              <a:rPr lang="en-GB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Themes</a:t>
            </a:r>
          </a:p>
          <a:p>
            <a:endParaRPr lang="en-GB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237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558A0-3CAE-4B3C-98C3-6EF91CA34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INTERVIEWS: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0C7527-9C9E-4E67-B598-88F021F17D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669336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04102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6322" name="Rectangle 2">
            <a:extLst>
              <a:ext uri="{FF2B5EF4-FFF2-40B4-BE49-F238E27FC236}">
                <a16:creationId xmlns:a16="http://schemas.microsoft.com/office/drawing/2014/main" id="{D1CD0AE6-0B0D-4C91-943A-811570C95D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Focus group interviews</a:t>
            </a:r>
          </a:p>
        </p:txBody>
      </p:sp>
      <p:graphicFrame>
        <p:nvGraphicFramePr>
          <p:cNvPr id="56326" name="Rectangle 3">
            <a:extLst>
              <a:ext uri="{FF2B5EF4-FFF2-40B4-BE49-F238E27FC236}">
                <a16:creationId xmlns:a16="http://schemas.microsoft.com/office/drawing/2014/main" id="{9789007C-E5D5-460D-B10A-839F66F854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81165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54" name="Picture 57351">
            <a:extLst>
              <a:ext uri="{FF2B5EF4-FFF2-40B4-BE49-F238E27FC236}">
                <a16:creationId xmlns:a16="http://schemas.microsoft.com/office/drawing/2014/main" id="{218C6186-D9FE-4F26-AF87-11B8A73BD9C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15236" r="22528" b="-1"/>
          <a:stretch/>
        </p:blipFill>
        <p:spPr>
          <a:xfrm>
            <a:off x="7388057" y="15000"/>
            <a:ext cx="4803637" cy="6857990"/>
          </a:xfrm>
          <a:prstGeom prst="rect">
            <a:avLst/>
          </a:prstGeom>
        </p:spPr>
      </p:pic>
      <p:pic>
        <p:nvPicPr>
          <p:cNvPr id="57355" name="Picture 75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57346" name="Rectangle 2">
            <a:extLst>
              <a:ext uri="{FF2B5EF4-FFF2-40B4-BE49-F238E27FC236}">
                <a16:creationId xmlns:a16="http://schemas.microsoft.com/office/drawing/2014/main" id="{C5A42052-1734-42AE-9392-BD75A1CA21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700">
                <a:solidFill>
                  <a:srgbClr val="000000"/>
                </a:solidFill>
              </a:rPr>
              <a:t>Focus group interviews (continued)</a:t>
            </a:r>
          </a:p>
        </p:txBody>
      </p:sp>
      <p:sp>
        <p:nvSpPr>
          <p:cNvPr id="57348" name="Slide Number Placeholder 5">
            <a:extLst>
              <a:ext uri="{FF2B5EF4-FFF2-40B4-BE49-F238E27FC236}">
                <a16:creationId xmlns:a16="http://schemas.microsoft.com/office/drawing/2014/main" id="{8D47ED61-E16B-4EB5-A512-E3DA28CCEFD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825930" y="6223702"/>
            <a:ext cx="570728" cy="31406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70062268-5F73-46F1-9043-7E610800B983}" type="slidenum">
              <a:rPr lang="en-US" altLang="en-US" sz="1100">
                <a:solidFill>
                  <a:srgbClr val="FFFFFF"/>
                </a:solidFill>
                <a:latin typeface="Arial Black" panose="020B0A04020102020204" pitchFamily="34" charset="0"/>
              </a:rPr>
              <a:pPr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23</a:t>
            </a:fld>
            <a:endParaRPr lang="en-US" altLang="en-US" sz="110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7356" name="Rectangle 3">
            <a:extLst>
              <a:ext uri="{FF2B5EF4-FFF2-40B4-BE49-F238E27FC236}">
                <a16:creationId xmlns:a16="http://schemas.microsoft.com/office/drawing/2014/main" id="{C67C2D47-FA5A-4FFE-8FEE-3FFB9DFD79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8298617"/>
              </p:ext>
            </p:extLst>
          </p:nvPr>
        </p:nvGraphicFramePr>
        <p:xfrm>
          <a:off x="804997" y="2272143"/>
          <a:ext cx="5833798" cy="3788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85452-4191-4B8D-80A8-1D72D26A5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Let’s Go Do It:  Mini Research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6FB81-7F94-4648-B3D4-4B6418D8C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1258" y="4525347"/>
            <a:ext cx="3258675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Focus groups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68161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75FF0-48B8-4E1D-8772-85B9DD6FE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5066"/>
            <a:ext cx="10515600" cy="1325563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rgbClr val="3F3F3F"/>
                </a:solidFill>
              </a:rPr>
              <a:t>1. Decide on your topic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A38F53A-FA04-4448-AA6F-FEF58C69E39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838200" y="2887663"/>
            <a:ext cx="11353800" cy="2960687"/>
          </a:xfrm>
        </p:spPr>
        <p:txBody>
          <a:bodyPr anchor="t">
            <a:normAutofit/>
          </a:bodyPr>
          <a:lstStyle/>
          <a:p>
            <a:endParaRPr lang="en-GB" sz="4400" dirty="0"/>
          </a:p>
          <a:p>
            <a:r>
              <a:rPr lang="en-GB" sz="4400" dirty="0"/>
              <a:t>Therapists’ First client experiences</a:t>
            </a:r>
          </a:p>
        </p:txBody>
      </p:sp>
    </p:spTree>
    <p:extLst>
      <p:ext uri="{BB962C8B-B14F-4D97-AF65-F5344CB8AC3E}">
        <p14:creationId xmlns:p14="http://schemas.microsoft.com/office/powerpoint/2010/main" val="27311589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9D627-B7C4-4B02-AF65-F5E6291E3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</a:rPr>
              <a:t>2. Select your participants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2454D-DE5E-4019-A5D1-FC697437C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A group of people who have shared interest and </a:t>
            </a:r>
            <a:r>
              <a:rPr lang="en-GB" sz="4000" b="1" i="1" dirty="0"/>
              <a:t>experience</a:t>
            </a:r>
            <a:r>
              <a:rPr lang="en-GB" sz="4000" dirty="0"/>
              <a:t> in the subject to be researched</a:t>
            </a:r>
          </a:p>
        </p:txBody>
      </p:sp>
    </p:spTree>
    <p:extLst>
      <p:ext uri="{BB962C8B-B14F-4D97-AF65-F5344CB8AC3E}">
        <p14:creationId xmlns:p14="http://schemas.microsoft.com/office/powerpoint/2010/main" val="1374823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42AA0-6B33-491C-A22B-FEF42C668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Decide on your overall research question:</a:t>
            </a:r>
          </a:p>
        </p:txBody>
      </p:sp>
      <p:pic>
        <p:nvPicPr>
          <p:cNvPr id="5" name="Content Placeholder 4" descr="A picture containing drawing, sign&#10;&#10;Description automatically generated">
            <a:extLst>
              <a:ext uri="{FF2B5EF4-FFF2-40B4-BE49-F238E27FC236}">
                <a16:creationId xmlns:a16="http://schemas.microsoft.com/office/drawing/2014/main" id="{7B87DAEC-D4E1-479A-96F3-5AB54534FB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5379" y="1460500"/>
            <a:ext cx="7295744" cy="5397500"/>
          </a:xfrm>
        </p:spPr>
      </p:pic>
    </p:spTree>
    <p:extLst>
      <p:ext uri="{BB962C8B-B14F-4D97-AF65-F5344CB8AC3E}">
        <p14:creationId xmlns:p14="http://schemas.microsoft.com/office/powerpoint/2010/main" val="9553409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5676" y="3753492"/>
            <a:ext cx="5946202" cy="8388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 algn="r">
              <a:buNone/>
            </a:pPr>
            <a:r>
              <a:rPr lang="en-US" sz="180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5299" y="4592325"/>
            <a:ext cx="5946579" cy="151418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r"/>
            <a:r>
              <a:rPr lang="en-US" sz="4000" b="1" dirty="0">
                <a:solidFill>
                  <a:srgbClr val="000000"/>
                </a:solidFill>
              </a:rPr>
              <a:t>Your data will only be as good as your research question[s]</a:t>
            </a: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B295DD78-8DE8-4884-B0EE-0104951E4D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9616" y="228600"/>
            <a:ext cx="2232207" cy="20668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12" y="2617797"/>
            <a:ext cx="3090775" cy="3605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27764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r>
              <a:rPr lang="en-GB" dirty="0"/>
              <a:t>Developing an overall </a:t>
            </a:r>
            <a:r>
              <a:rPr lang="en-GB" b="1" dirty="0"/>
              <a:t>Research Question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023" y="2811104"/>
            <a:ext cx="2473239" cy="2684767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5730" y="2265037"/>
            <a:ext cx="7676270" cy="4592962"/>
          </a:xfrm>
        </p:spPr>
        <p:txBody>
          <a:bodyPr>
            <a:normAutofit/>
          </a:bodyPr>
          <a:lstStyle/>
          <a:p>
            <a:r>
              <a:rPr lang="en-GB" dirty="0"/>
              <a:t>Important element of research – </a:t>
            </a:r>
            <a:r>
              <a:rPr lang="en-GB" b="1" dirty="0"/>
              <a:t>drives</a:t>
            </a:r>
            <a:r>
              <a:rPr lang="en-GB" dirty="0"/>
              <a:t> whole process</a:t>
            </a:r>
          </a:p>
          <a:p>
            <a:r>
              <a:rPr lang="en-GB" dirty="0"/>
              <a:t>If research question </a:t>
            </a:r>
            <a:r>
              <a:rPr lang="en-GB" b="1" dirty="0"/>
              <a:t>muddled</a:t>
            </a:r>
            <a:r>
              <a:rPr lang="en-GB" dirty="0"/>
              <a:t> – study will be muddled</a:t>
            </a:r>
          </a:p>
          <a:p>
            <a:r>
              <a:rPr lang="en-GB" dirty="0"/>
              <a:t>Needs to be </a:t>
            </a:r>
            <a:r>
              <a:rPr lang="en-GB" b="1" dirty="0"/>
              <a:t>precise</a:t>
            </a:r>
            <a:r>
              <a:rPr lang="en-GB" dirty="0"/>
              <a:t> and </a:t>
            </a:r>
            <a:r>
              <a:rPr lang="en-GB" b="1" dirty="0"/>
              <a:t>specific</a:t>
            </a:r>
            <a:r>
              <a:rPr lang="en-GB" dirty="0"/>
              <a:t> </a:t>
            </a:r>
          </a:p>
          <a:p>
            <a:r>
              <a:rPr lang="en-GB" b="1" dirty="0"/>
              <a:t>Informs</a:t>
            </a:r>
            <a:r>
              <a:rPr lang="en-GB" dirty="0"/>
              <a:t> what </a:t>
            </a:r>
            <a:r>
              <a:rPr lang="en-GB" b="1" dirty="0"/>
              <a:t>methods</a:t>
            </a:r>
            <a:r>
              <a:rPr lang="en-GB" dirty="0"/>
              <a:t> will be used – methods that will answer your research question </a:t>
            </a:r>
          </a:p>
          <a:p>
            <a:r>
              <a:rPr lang="en-GB" dirty="0"/>
              <a:t>You will be expected to </a:t>
            </a:r>
            <a:r>
              <a:rPr lang="en-GB" b="1" dirty="0"/>
              <a:t>answer</a:t>
            </a:r>
            <a:r>
              <a:rPr lang="en-GB" dirty="0"/>
              <a:t> the </a:t>
            </a:r>
            <a:r>
              <a:rPr lang="en-GB" b="1" dirty="0"/>
              <a:t>research question</a:t>
            </a:r>
            <a:r>
              <a:rPr lang="en-GB" sz="2000" dirty="0"/>
              <a:t>! </a:t>
            </a:r>
          </a:p>
        </p:txBody>
      </p:sp>
    </p:spTree>
    <p:extLst>
      <p:ext uri="{BB962C8B-B14F-4D97-AF65-F5344CB8AC3E}">
        <p14:creationId xmlns:p14="http://schemas.microsoft.com/office/powerpoint/2010/main" val="18871085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DA79B49-B76D-43FB-8EC3-DC3434D0F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4. Consolidate your questions to ask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your focus group: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DC5F1D-74B9-425A-A070-2CE6CE4967F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/>
              <a:t>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E5103E-AC0B-4E3C-972E-5C3FA412C4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4793" y="1825624"/>
            <a:ext cx="11039007" cy="5032375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3600" b="1" dirty="0"/>
              <a:t>Question 1   …</a:t>
            </a:r>
          </a:p>
          <a:p>
            <a:pPr>
              <a:lnSpc>
                <a:spcPct val="200000"/>
              </a:lnSpc>
            </a:pPr>
            <a:r>
              <a:rPr lang="en-GB" sz="3600" b="1" dirty="0"/>
              <a:t>Question 2   …</a:t>
            </a:r>
          </a:p>
          <a:p>
            <a:pPr>
              <a:lnSpc>
                <a:spcPct val="200000"/>
              </a:lnSpc>
            </a:pPr>
            <a:r>
              <a:rPr lang="en-GB" sz="3600" b="1" dirty="0"/>
              <a:t>Question 3  …</a:t>
            </a:r>
          </a:p>
          <a:p>
            <a:pPr>
              <a:lnSpc>
                <a:spcPct val="200000"/>
              </a:lnSpc>
            </a:pPr>
            <a:r>
              <a:rPr lang="en-GB" sz="3600" b="1" dirty="0"/>
              <a:t>Question 4  …  [A schedule]</a:t>
            </a:r>
          </a:p>
          <a:p>
            <a:pPr>
              <a:lnSpc>
                <a:spcPct val="200000"/>
              </a:lnSpc>
            </a:pPr>
            <a:endParaRPr lang="en-GB" sz="3600" b="1" dirty="0"/>
          </a:p>
          <a:p>
            <a:pPr>
              <a:lnSpc>
                <a:spcPct val="300000"/>
              </a:lnSpc>
            </a:pPr>
            <a:endParaRPr lang="en-GB" sz="3600" b="1" dirty="0"/>
          </a:p>
          <a:p>
            <a:pPr>
              <a:lnSpc>
                <a:spcPct val="300000"/>
              </a:lnSpc>
            </a:pPr>
            <a:endParaRPr lang="en-GB" sz="36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731590-392C-4DA3-887A-EB36AFD635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7472" y="-21318"/>
            <a:ext cx="2286659" cy="1970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80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CEFFBD-5955-493B-AF4B-1E2E666FF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5. Set a date for the focus group and invite your participants to attend: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0AB5EB-F152-413E-A1D3-3A0C5799B5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317780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92988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6. Careful consideration needs to be given to: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4023" y="2811104"/>
            <a:ext cx="3366480" cy="251644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5354" y="2682433"/>
            <a:ext cx="6282169" cy="4027852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endParaRPr lang="en-US" sz="2400" dirty="0"/>
          </a:p>
          <a:p>
            <a:r>
              <a:rPr lang="en-US" sz="4000" b="1" dirty="0"/>
              <a:t>What is the difference between confidentiality and anonymity?</a:t>
            </a:r>
          </a:p>
          <a:p>
            <a:endParaRPr lang="en-US" sz="4000" b="1" dirty="0"/>
          </a:p>
          <a:p>
            <a:r>
              <a:rPr lang="en-US" sz="4000" b="1" dirty="0"/>
              <a:t>How can the confidentiality/anonymity of information gathered during focus group research be safeguarded and respected? </a:t>
            </a:r>
          </a:p>
          <a:p>
            <a:endParaRPr lang="en-US" sz="2400" dirty="0"/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13E0DCB9-6CBC-4BDC-91C1-7D0BD55D9D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0287" y="0"/>
            <a:ext cx="3619500" cy="1434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7093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5F733D5-0BDE-4F43-A8B5-29F59FB31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7. </a:t>
            </a:r>
            <a:r>
              <a:rPr lang="en-GB" b="1" u="sng" dirty="0"/>
              <a:t>FORM A FOCUS GROUP</a:t>
            </a:r>
            <a:r>
              <a:rPr lang="en-GB" b="1" dirty="0"/>
              <a:t>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DEAA46-ED22-4047-81D8-8759E8E2D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39056"/>
            <a:ext cx="12192000" cy="5418943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pPr lvl="0"/>
            <a:r>
              <a:rPr lang="en-GB" sz="4300" b="1" dirty="0"/>
              <a:t>Elect one moderator, one note taker, one timekeeper  </a:t>
            </a:r>
          </a:p>
          <a:p>
            <a:pPr lvl="0"/>
            <a:r>
              <a:rPr lang="en-GB" sz="4300" b="1" dirty="0"/>
              <a:t>The moderator asks the group the four questions [see question schedule], one at a time, and facilitates discussion</a:t>
            </a:r>
          </a:p>
          <a:p>
            <a:pPr lvl="0"/>
            <a:r>
              <a:rPr lang="en-GB" sz="4300" b="1" dirty="0"/>
              <a:t>The note taker takes notes</a:t>
            </a:r>
          </a:p>
          <a:p>
            <a:pPr lvl="0"/>
            <a:r>
              <a:rPr lang="en-GB" sz="4300" b="1" dirty="0"/>
              <a:t>The time keeper makes sure that there is enough time to consider the four questions</a:t>
            </a:r>
          </a:p>
          <a:p>
            <a:pPr lvl="0"/>
            <a:r>
              <a:rPr lang="en-GB" sz="4300" b="1" dirty="0"/>
              <a:t>Focus group lasts for thirty minutes [time keeper has  to ensure there is enough time for each question and opening and closing round]</a:t>
            </a:r>
          </a:p>
          <a:p>
            <a:pPr lvl="0"/>
            <a:r>
              <a:rPr lang="en-GB" sz="4300" b="1" dirty="0"/>
              <a:t>All need to take notes to aid discussion at the end.</a:t>
            </a:r>
          </a:p>
          <a:p>
            <a:pPr lvl="0"/>
            <a:r>
              <a:rPr lang="en-GB" sz="4300" b="1" dirty="0"/>
              <a:t>At the end of the focus group, close the research process and open discussion regarding the responses to the questions</a:t>
            </a:r>
          </a:p>
          <a:p>
            <a:pPr marL="0" indent="0">
              <a:buNone/>
            </a:pPr>
            <a:r>
              <a:rPr lang="en-GB" sz="3500" b="1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9188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EC12A-C735-4E75-B237-0E2FE8781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Devise a focus group schedule: </a:t>
            </a:r>
            <a:r>
              <a:rPr lang="en-GB" dirty="0"/>
              <a:t>[See example]</a:t>
            </a:r>
            <a:br>
              <a:rPr lang="en-GB" dirty="0"/>
            </a:b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E697B-1A5B-497C-BCDD-01FD2EB0F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Opening comments</a:t>
            </a:r>
          </a:p>
          <a:p>
            <a:endParaRPr lang="en-GB" sz="4000" b="1" dirty="0"/>
          </a:p>
          <a:p>
            <a:r>
              <a:rPr lang="en-GB" sz="4000" b="1" dirty="0"/>
              <a:t>Format for questions</a:t>
            </a:r>
          </a:p>
          <a:p>
            <a:endParaRPr lang="en-GB" sz="4000" b="1" dirty="0"/>
          </a:p>
          <a:p>
            <a:r>
              <a:rPr lang="en-GB" sz="4000" b="1" dirty="0"/>
              <a:t>Closing round</a:t>
            </a:r>
          </a:p>
        </p:txBody>
      </p:sp>
    </p:spTree>
    <p:extLst>
      <p:ext uri="{BB962C8B-B14F-4D97-AF65-F5344CB8AC3E}">
        <p14:creationId xmlns:p14="http://schemas.microsoft.com/office/powerpoint/2010/main" val="11363044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E4046-F1DB-4F44-8A5C-FB10A7514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 we go … … …</a:t>
            </a:r>
          </a:p>
        </p:txBody>
      </p:sp>
      <p:pic>
        <p:nvPicPr>
          <p:cNvPr id="1026" name="Picture 2" descr="Multi- Cultural People">
            <a:extLst>
              <a:ext uri="{FF2B5EF4-FFF2-40B4-BE49-F238E27FC236}">
                <a16:creationId xmlns:a16="http://schemas.microsoft.com/office/drawing/2014/main" id="{719B70C2-6F4E-4284-93DD-35E6BB3F752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496" y="1825625"/>
            <a:ext cx="652700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3708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49C63CB-8600-4089-853A-1817043B3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9598AC5C-A5D7-4EDB-A072-661522335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5400000">
            <a:off x="3366236" y="-2665477"/>
            <a:ext cx="5486400" cy="121889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210BC1-2217-41BE-9757-113B4EA3E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797"/>
            <a:ext cx="8788527" cy="2263779"/>
          </a:xfrm>
        </p:spPr>
        <p:txBody>
          <a:bodyPr anchor="t">
            <a:normAutofit/>
          </a:bodyPr>
          <a:lstStyle/>
          <a:p>
            <a:r>
              <a:rPr lang="en-GB" sz="5000"/>
              <a:t>You’ve collected your data  ….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B60007-4A8B-4339-809E-4BCC11952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1BB90-E80A-4C42-83FA-E4717998F5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3133724"/>
            <a:ext cx="8788527" cy="2746621"/>
          </a:xfrm>
        </p:spPr>
        <p:txBody>
          <a:bodyPr>
            <a:normAutofit/>
          </a:bodyPr>
          <a:lstStyle/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r>
              <a:rPr lang="en-GB" sz="5400" dirty="0"/>
              <a:t>8. You can now start to analyse it … … …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9E26B-70C3-4FA3-9DA6-9BA2E06BCA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0636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C003B-0590-437B-8FB2-7D67E72E9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 taker – Read out notes ….</a:t>
            </a:r>
          </a:p>
        </p:txBody>
      </p:sp>
      <p:pic>
        <p:nvPicPr>
          <p:cNvPr id="1026" name="Picture 2" descr="Adult, Dark, Fashion, Girl, Light">
            <a:extLst>
              <a:ext uri="{FF2B5EF4-FFF2-40B4-BE49-F238E27FC236}">
                <a16:creationId xmlns:a16="http://schemas.microsoft.com/office/drawing/2014/main" id="{1FD4D086-EE2C-4E8A-93C5-8C58DDE22F4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25" y="2382044"/>
            <a:ext cx="4857750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44912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ompare and contrast data to establish similarities and differences between the data groups">
            <a:extLst>
              <a:ext uri="{FF2B5EF4-FFF2-40B4-BE49-F238E27FC236}">
                <a16:creationId xmlns:a16="http://schemas.microsoft.com/office/drawing/2014/main" id="{A3DCE31D-3538-44C8-AC84-A75BA1FD55BB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17" r="-3" b="18597"/>
          <a:stretch/>
        </p:blipFill>
        <p:spPr bwMode="auto">
          <a:xfrm>
            <a:off x="321731" y="321731"/>
            <a:ext cx="5728548" cy="3079194"/>
          </a:xfrm>
          <a:prstGeom prst="rect">
            <a:avLst/>
          </a:prstGeom>
          <a:noFill/>
        </p:spPr>
      </p:pic>
      <p:pic>
        <p:nvPicPr>
          <p:cNvPr id="14" name="Picture 13" descr="Note any patterns, themes and trends. Do the patterns, themes and trends make sense?">
            <a:extLst>
              <a:ext uri="{FF2B5EF4-FFF2-40B4-BE49-F238E27FC236}">
                <a16:creationId xmlns:a16="http://schemas.microsoft.com/office/drawing/2014/main" id="{E0FEF59F-BCF9-47C9-87E7-E77B9F2673C0}"/>
              </a:ext>
            </a:extLst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5" r="-3" b="19429"/>
          <a:stretch/>
        </p:blipFill>
        <p:spPr bwMode="auto">
          <a:xfrm>
            <a:off x="6141719" y="321731"/>
            <a:ext cx="5728547" cy="3079194"/>
          </a:xfrm>
          <a:prstGeom prst="rect">
            <a:avLst/>
          </a:prstGeom>
          <a:noFill/>
        </p:spPr>
      </p:pic>
      <p:pic>
        <p:nvPicPr>
          <p:cNvPr id="13" name="Picture 12" descr="Group events, places, people etc together if they seem to have similar patterns, themes or trends">
            <a:extLst>
              <a:ext uri="{FF2B5EF4-FFF2-40B4-BE49-F238E27FC236}">
                <a16:creationId xmlns:a16="http://schemas.microsoft.com/office/drawing/2014/main" id="{4CA7DEBB-95BB-4444-9270-3D0CA3D826D5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27" r="-3" b="19401"/>
          <a:stretch/>
        </p:blipFill>
        <p:spPr bwMode="auto">
          <a:xfrm>
            <a:off x="321730" y="3489159"/>
            <a:ext cx="5728548" cy="3047107"/>
          </a:xfrm>
          <a:prstGeom prst="rect">
            <a:avLst/>
          </a:prstGeom>
          <a:noFill/>
        </p:spPr>
      </p:pic>
      <p:pic>
        <p:nvPicPr>
          <p:cNvPr id="16" name="Picture 15" descr="Conduct simple counts to see if patterns, themes and trends can be grouped according to frequency of occurrence">
            <a:extLst>
              <a:ext uri="{FF2B5EF4-FFF2-40B4-BE49-F238E27FC236}">
                <a16:creationId xmlns:a16="http://schemas.microsoft.com/office/drawing/2014/main" id="{CC552857-15DA-4A76-B061-1122C593374D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6" r="-3" b="19523"/>
          <a:stretch/>
        </p:blipFill>
        <p:spPr bwMode="auto">
          <a:xfrm>
            <a:off x="6141718" y="3489159"/>
            <a:ext cx="5728547" cy="30471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187789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>
            <a:extLst>
              <a:ext uri="{FF2B5EF4-FFF2-40B4-BE49-F238E27FC236}">
                <a16:creationId xmlns:a16="http://schemas.microsoft.com/office/drawing/2014/main" id="{B4935453-ED5A-4B5D-9C91-B69B1DEF57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65125"/>
            <a:ext cx="10896600" cy="1325563"/>
          </a:xfrm>
        </p:spPr>
        <p:txBody>
          <a:bodyPr/>
          <a:lstStyle/>
          <a:p>
            <a:pPr eaLnBrk="1" hangingPunct="1"/>
            <a:r>
              <a:rPr lang="en-CA" altLang="en-US" b="1" dirty="0"/>
              <a:t>9. Coding:</a:t>
            </a:r>
          </a:p>
        </p:txBody>
      </p:sp>
      <p:sp>
        <p:nvSpPr>
          <p:cNvPr id="81923" name="Rectangle 3">
            <a:extLst>
              <a:ext uri="{FF2B5EF4-FFF2-40B4-BE49-F238E27FC236}">
                <a16:creationId xmlns:a16="http://schemas.microsoft.com/office/drawing/2014/main" id="{FC7E0B61-790A-499F-86B8-6424EA1670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90688"/>
            <a:ext cx="4953000" cy="3886200"/>
          </a:xfrm>
        </p:spPr>
        <p:txBody>
          <a:bodyPr>
            <a:noAutofit/>
          </a:bodyPr>
          <a:lstStyle/>
          <a:p>
            <a:r>
              <a:rPr lang="en-CA" altLang="en-US" sz="4000" dirty="0"/>
              <a:t>What words or phrases immediately jump out at you?</a:t>
            </a:r>
          </a:p>
          <a:p>
            <a:r>
              <a:rPr lang="en-CA" altLang="en-US" sz="4000" dirty="0"/>
              <a:t>Write these on small post-it notes</a:t>
            </a:r>
          </a:p>
          <a:p>
            <a:pPr marL="182563" lvl="1" indent="-182563"/>
            <a:r>
              <a:rPr lang="en-CA" altLang="en-US" sz="4000" dirty="0"/>
              <a:t>Place notes on a large wall / surface</a:t>
            </a:r>
          </a:p>
        </p:txBody>
      </p:sp>
      <p:sp>
        <p:nvSpPr>
          <p:cNvPr id="81924" name="Slide Number Placeholder 4">
            <a:extLst>
              <a:ext uri="{FF2B5EF4-FFF2-40B4-BE49-F238E27FC236}">
                <a16:creationId xmlns:a16="http://schemas.microsoft.com/office/drawing/2014/main" id="{C196C562-A3C2-4B2C-BE04-CFC373C5F6E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4EB9DD9F-7FE8-4BCE-9EB2-188AFF0A68F6}" type="slidenum">
              <a:rPr lang="en-US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39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  <p:pic>
        <p:nvPicPr>
          <p:cNvPr id="81925" name="Picture 6">
            <a:extLst>
              <a:ext uri="{FF2B5EF4-FFF2-40B4-BE49-F238E27FC236}">
                <a16:creationId xmlns:a16="http://schemas.microsoft.com/office/drawing/2014/main" id="{16575D34-5C2A-4540-9ADB-9C1840EC23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400" y="0"/>
            <a:ext cx="6226629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 descr="A brick building&#10;&#10;Description automatically generated">
            <a:extLst>
              <a:ext uri="{FF2B5EF4-FFF2-40B4-BE49-F238E27FC236}">
                <a16:creationId xmlns:a16="http://schemas.microsoft.com/office/drawing/2014/main" id="{19F169E4-AFE9-4F2C-8835-77C00D85303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9803" y="5406712"/>
            <a:ext cx="2205697" cy="1132200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2">
            <a:extLst>
              <a:ext uri="{FF2B5EF4-FFF2-40B4-BE49-F238E27FC236}">
                <a16:creationId xmlns:a16="http://schemas.microsoft.com/office/drawing/2014/main" id="{74509316-0C4F-4EAF-83F1-6112EE151F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CA" altLang="en-US" b="1" dirty="0"/>
              <a:t> 10. Making themes: </a:t>
            </a:r>
            <a:r>
              <a:rPr lang="en-US" altLang="en-US" dirty="0"/>
              <a:t>Go through your small post-it notes and group all that you consider to be linked</a:t>
            </a:r>
            <a:endParaRPr lang="en-CA" altLang="en-US" b="1" dirty="0"/>
          </a:p>
        </p:txBody>
      </p:sp>
      <p:sp>
        <p:nvSpPr>
          <p:cNvPr id="84996" name="Rectangle 3">
            <a:extLst>
              <a:ext uri="{FF2B5EF4-FFF2-40B4-BE49-F238E27FC236}">
                <a16:creationId xmlns:a16="http://schemas.microsoft.com/office/drawing/2014/main" id="{9468FD5D-2DD3-4316-9442-2D49C771A1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noFill/>
        </p:spPr>
        <p:txBody>
          <a:bodyPr/>
          <a:lstStyle/>
          <a:p>
            <a:r>
              <a:rPr lang="en-CA" altLang="en-US" dirty="0"/>
              <a:t>Group notes to start to form themes. Place related notes together within columns </a:t>
            </a:r>
          </a:p>
          <a:p>
            <a:pPr eaLnBrk="1" hangingPunct="1"/>
            <a:endParaRPr lang="en-CA" altLang="en-US" dirty="0"/>
          </a:p>
        </p:txBody>
      </p:sp>
      <p:sp>
        <p:nvSpPr>
          <p:cNvPr id="85016" name="Slide Number Placeholder 23">
            <a:extLst>
              <a:ext uri="{FF2B5EF4-FFF2-40B4-BE49-F238E27FC236}">
                <a16:creationId xmlns:a16="http://schemas.microsoft.com/office/drawing/2014/main" id="{E20DF053-9517-4110-A642-2D83C1EA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F1C62B1A-F393-4706-AFA7-D916F35E98D6}" type="slidenum">
              <a:rPr lang="en-US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40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  <p:pic>
        <p:nvPicPr>
          <p:cNvPr id="84999" name="Picture 6">
            <a:extLst>
              <a:ext uri="{FF2B5EF4-FFF2-40B4-BE49-F238E27FC236}">
                <a16:creationId xmlns:a16="http://schemas.microsoft.com/office/drawing/2014/main" id="{4528AD6A-0419-42E1-824E-E90C90161D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614" b="14894"/>
          <a:stretch>
            <a:fillRect/>
          </a:stretch>
        </p:blipFill>
        <p:spPr bwMode="auto">
          <a:xfrm>
            <a:off x="9319850" y="4045744"/>
            <a:ext cx="1977737" cy="131849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09" name="Picture 17">
            <a:extLst>
              <a:ext uri="{FF2B5EF4-FFF2-40B4-BE49-F238E27FC236}">
                <a16:creationId xmlns:a16="http://schemas.microsoft.com/office/drawing/2014/main" id="{E13B3056-4BB3-4EDE-8DCA-35076800FA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614" b="14894"/>
          <a:stretch>
            <a:fillRect/>
          </a:stretch>
        </p:blipFill>
        <p:spPr bwMode="auto">
          <a:xfrm>
            <a:off x="1090612" y="4243536"/>
            <a:ext cx="194310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1" name="Picture 19">
            <a:extLst>
              <a:ext uri="{FF2B5EF4-FFF2-40B4-BE49-F238E27FC236}">
                <a16:creationId xmlns:a16="http://schemas.microsoft.com/office/drawing/2014/main" id="{B031CD0C-A3C1-4AE4-8C42-83AB8199AA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614" b="14894"/>
          <a:stretch>
            <a:fillRect/>
          </a:stretch>
        </p:blipFill>
        <p:spPr bwMode="auto">
          <a:xfrm>
            <a:off x="9334499" y="2753519"/>
            <a:ext cx="1871663" cy="1247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3" name="Picture 21">
            <a:extLst>
              <a:ext uri="{FF2B5EF4-FFF2-40B4-BE49-F238E27FC236}">
                <a16:creationId xmlns:a16="http://schemas.microsoft.com/office/drawing/2014/main" id="{1F1C0BD8-0BE6-4269-8FBC-945C7F999B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495" b="12392"/>
          <a:stretch>
            <a:fillRect/>
          </a:stretch>
        </p:blipFill>
        <p:spPr bwMode="auto">
          <a:xfrm>
            <a:off x="9360512" y="5408685"/>
            <a:ext cx="187325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4" name="Picture 22">
            <a:extLst>
              <a:ext uri="{FF2B5EF4-FFF2-40B4-BE49-F238E27FC236}">
                <a16:creationId xmlns:a16="http://schemas.microsoft.com/office/drawing/2014/main" id="{51E3221E-8F9F-4B6E-BE2D-07596EA35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614" b="14894"/>
          <a:stretch>
            <a:fillRect/>
          </a:stretch>
        </p:blipFill>
        <p:spPr bwMode="auto">
          <a:xfrm>
            <a:off x="1090612" y="2923981"/>
            <a:ext cx="194310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5015" name="Picture 23">
            <a:extLst>
              <a:ext uri="{FF2B5EF4-FFF2-40B4-BE49-F238E27FC236}">
                <a16:creationId xmlns:a16="http://schemas.microsoft.com/office/drawing/2014/main" id="{CB3EB508-616A-41A9-A842-B9F963562A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" t="20027" r="2495" b="15019"/>
          <a:stretch>
            <a:fillRect/>
          </a:stretch>
        </p:blipFill>
        <p:spPr bwMode="auto">
          <a:xfrm>
            <a:off x="1067335" y="5573884"/>
            <a:ext cx="1944687" cy="12620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A close up of a red apple&#10;&#10;Description automatically generated">
            <a:extLst>
              <a:ext uri="{FF2B5EF4-FFF2-40B4-BE49-F238E27FC236}">
                <a16:creationId xmlns:a16="http://schemas.microsoft.com/office/drawing/2014/main" id="{9D312D5E-8F4F-4670-8D99-9A813A1F8CA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168" y="2923981"/>
            <a:ext cx="3995225" cy="2071113"/>
          </a:xfrm>
          <a:prstGeom prst="rect">
            <a:avLst/>
          </a:prstGeom>
        </p:spPr>
      </p:pic>
      <p:pic>
        <p:nvPicPr>
          <p:cNvPr id="1026" name="Picture 2" descr="Image result for images of oranges">
            <a:extLst>
              <a:ext uri="{FF2B5EF4-FFF2-40B4-BE49-F238E27FC236}">
                <a16:creationId xmlns:a16="http://schemas.microsoft.com/office/drawing/2014/main" id="{F89FEDE5-86F1-4FE5-A042-5AA314644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282" y="5035623"/>
            <a:ext cx="3982111" cy="184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>
            <a:extLst>
              <a:ext uri="{FF2B5EF4-FFF2-40B4-BE49-F238E27FC236}">
                <a16:creationId xmlns:a16="http://schemas.microsoft.com/office/drawing/2014/main" id="{48FCDB6B-52FF-46DB-8DBD-5650B490CB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3919" y="2585256"/>
            <a:ext cx="7920038" cy="3459162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88067" name="Rectangle 3">
            <a:extLst>
              <a:ext uri="{FF2B5EF4-FFF2-40B4-BE49-F238E27FC236}">
                <a16:creationId xmlns:a16="http://schemas.microsoft.com/office/drawing/2014/main" id="{DE92D540-837E-452C-9288-AF0ED7BBE3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745" y="457200"/>
            <a:ext cx="11718387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CA" altLang="en-US" b="1" dirty="0"/>
              <a:t>11. Group small post-it notes together into themes</a:t>
            </a:r>
          </a:p>
        </p:txBody>
      </p:sp>
      <p:sp>
        <p:nvSpPr>
          <p:cNvPr id="88068" name="Rectangle 4">
            <a:extLst>
              <a:ext uri="{FF2B5EF4-FFF2-40B4-BE49-F238E27FC236}">
                <a16:creationId xmlns:a16="http://schemas.microsoft.com/office/drawing/2014/main" id="{A5F83C85-231C-4A41-A04A-3AD2C8E1361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4746" y="1447800"/>
            <a:ext cx="8427158" cy="3886200"/>
          </a:xfrm>
          <a:noFill/>
        </p:spPr>
        <p:txBody>
          <a:bodyPr/>
          <a:lstStyle/>
          <a:p>
            <a:pPr eaLnBrk="1" hangingPunct="1"/>
            <a:endParaRPr lang="en-CA" altLang="en-US" dirty="0"/>
          </a:p>
          <a:p>
            <a:pPr eaLnBrk="1" hangingPunct="1"/>
            <a:r>
              <a:rPr lang="en-CA" altLang="en-US" dirty="0"/>
              <a:t>Write up your themes on the large post-it notes</a:t>
            </a:r>
          </a:p>
        </p:txBody>
      </p:sp>
      <p:pic>
        <p:nvPicPr>
          <p:cNvPr id="88071" name="Picture 7">
            <a:extLst>
              <a:ext uri="{FF2B5EF4-FFF2-40B4-BE49-F238E27FC236}">
                <a16:creationId xmlns:a16="http://schemas.microsoft.com/office/drawing/2014/main" id="{53BF206F-030D-4D6A-8103-39CB5701F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495" b="12392"/>
          <a:stretch>
            <a:fillRect/>
          </a:stretch>
        </p:blipFill>
        <p:spPr bwMode="auto">
          <a:xfrm>
            <a:off x="374527" y="2548917"/>
            <a:ext cx="8207376" cy="3459161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brick wall&#10;&#10;Description automatically generated">
            <a:extLst>
              <a:ext uri="{FF2B5EF4-FFF2-40B4-BE49-F238E27FC236}">
                <a16:creationId xmlns:a16="http://schemas.microsoft.com/office/drawing/2014/main" id="{8E2BAD91-8907-4C72-AE23-0707F960392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6950" y="2548917"/>
            <a:ext cx="2590800" cy="3459160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489B38B0-6C83-4905-BC13-D401AAE197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650" y="2636838"/>
            <a:ext cx="7920038" cy="3535362"/>
          </a:xfrm>
          <a:prstGeom prst="rect">
            <a:avLst/>
          </a:prstGeom>
          <a:solidFill>
            <a:srgbClr val="EAEAEA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B0E372D7-EF28-49EE-9064-8A1B045B28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457200"/>
            <a:ext cx="8229600" cy="990600"/>
          </a:xfrm>
        </p:spPr>
        <p:txBody>
          <a:bodyPr/>
          <a:lstStyle/>
          <a:p>
            <a:r>
              <a:rPr lang="en-CA" altLang="en-US" dirty="0"/>
              <a:t> 12. </a:t>
            </a:r>
            <a:r>
              <a:rPr lang="en-CA" altLang="en-US" b="1" dirty="0"/>
              <a:t>Give each theme a title:</a:t>
            </a:r>
          </a:p>
        </p:txBody>
      </p:sp>
      <p:sp>
        <p:nvSpPr>
          <p:cNvPr id="96260" name="Rectangle 4">
            <a:extLst>
              <a:ext uri="{FF2B5EF4-FFF2-40B4-BE49-F238E27FC236}">
                <a16:creationId xmlns:a16="http://schemas.microsoft.com/office/drawing/2014/main" id="{753C7542-B94B-4F13-AAAA-73E02EB312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371600"/>
            <a:ext cx="8229600" cy="3886200"/>
          </a:xfrm>
          <a:noFill/>
        </p:spPr>
        <p:txBody>
          <a:bodyPr/>
          <a:lstStyle/>
          <a:p>
            <a:pPr marL="457200" lvl="1" indent="0" eaLnBrk="1" hangingPunct="1">
              <a:buNone/>
            </a:pPr>
            <a:endParaRPr lang="en-CA" altLang="en-US" dirty="0"/>
          </a:p>
          <a:p>
            <a:pPr marL="182563" lvl="1" indent="0" eaLnBrk="1" hangingPunct="1">
              <a:buNone/>
            </a:pPr>
            <a:r>
              <a:rPr lang="en-CA" altLang="en-US" b="1" dirty="0"/>
              <a:t>Write labels describing each group</a:t>
            </a:r>
          </a:p>
        </p:txBody>
      </p:sp>
      <p:pic>
        <p:nvPicPr>
          <p:cNvPr id="96261" name="Picture 5">
            <a:extLst>
              <a:ext uri="{FF2B5EF4-FFF2-40B4-BE49-F238E27FC236}">
                <a16:creationId xmlns:a16="http://schemas.microsoft.com/office/drawing/2014/main" id="{FD727182-21E0-42F9-97D0-4B54592635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495" b="12392"/>
          <a:stretch>
            <a:fillRect/>
          </a:stretch>
        </p:blipFill>
        <p:spPr bwMode="auto">
          <a:xfrm>
            <a:off x="2495550" y="3502025"/>
            <a:ext cx="187325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2" name="Picture 6">
            <a:extLst>
              <a:ext uri="{FF2B5EF4-FFF2-40B4-BE49-F238E27FC236}">
                <a16:creationId xmlns:a16="http://schemas.microsoft.com/office/drawing/2014/main" id="{A6CEE1BB-2AB4-4C7D-A971-96C5D1E15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495" b="14894"/>
          <a:stretch>
            <a:fillRect/>
          </a:stretch>
        </p:blipFill>
        <p:spPr bwMode="auto">
          <a:xfrm>
            <a:off x="4943475" y="3573464"/>
            <a:ext cx="1873250" cy="1247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3" name="Picture 7">
            <a:extLst>
              <a:ext uri="{FF2B5EF4-FFF2-40B4-BE49-F238E27FC236}">
                <a16:creationId xmlns:a16="http://schemas.microsoft.com/office/drawing/2014/main" id="{82DD7177-FEE5-4114-ABAC-A268A8F88C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53" t="20027" r="2614" b="14894"/>
          <a:stretch>
            <a:fillRect/>
          </a:stretch>
        </p:blipFill>
        <p:spPr bwMode="auto">
          <a:xfrm>
            <a:off x="7967663" y="3573464"/>
            <a:ext cx="1871662" cy="1247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4" name="Picture 8">
            <a:extLst>
              <a:ext uri="{FF2B5EF4-FFF2-40B4-BE49-F238E27FC236}">
                <a16:creationId xmlns:a16="http://schemas.microsoft.com/office/drawing/2014/main" id="{B8CBBFE2-2F33-4966-8393-4CF65388F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7" t="20027" r="2614" b="14894"/>
          <a:stretch>
            <a:fillRect/>
          </a:stretch>
        </p:blipFill>
        <p:spPr bwMode="auto">
          <a:xfrm>
            <a:off x="7680325" y="4508500"/>
            <a:ext cx="1943100" cy="12636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6265" name="Picture 9">
            <a:extLst>
              <a:ext uri="{FF2B5EF4-FFF2-40B4-BE49-F238E27FC236}">
                <a16:creationId xmlns:a16="http://schemas.microsoft.com/office/drawing/2014/main" id="{13A4299B-2237-4D42-8FF2-742E68FD47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" t="20027" r="2495" b="15019"/>
          <a:stretch>
            <a:fillRect/>
          </a:stretch>
        </p:blipFill>
        <p:spPr bwMode="auto">
          <a:xfrm>
            <a:off x="5232400" y="4724401"/>
            <a:ext cx="1944688" cy="12620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6266" name="Text Box 10">
            <a:extLst>
              <a:ext uri="{FF2B5EF4-FFF2-40B4-BE49-F238E27FC236}">
                <a16:creationId xmlns:a16="http://schemas.microsoft.com/office/drawing/2014/main" id="{430B03DC-AFC4-42EC-A21D-1BE1C1D36A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3" y="2781300"/>
            <a:ext cx="23034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CA" altLang="en-US" sz="1800">
                <a:solidFill>
                  <a:srgbClr val="000000"/>
                </a:solidFill>
              </a:rPr>
              <a:t>Calendar placement is a challenge</a:t>
            </a:r>
          </a:p>
        </p:txBody>
      </p:sp>
      <p:sp>
        <p:nvSpPr>
          <p:cNvPr id="96267" name="Text Box 11">
            <a:extLst>
              <a:ext uri="{FF2B5EF4-FFF2-40B4-BE49-F238E27FC236}">
                <a16:creationId xmlns:a16="http://schemas.microsoft.com/office/drawing/2014/main" id="{83DC0D6D-8A8B-44B0-9D90-333F1C783A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3476" y="2852738"/>
            <a:ext cx="23034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CA" altLang="en-US" sz="1800">
                <a:solidFill>
                  <a:srgbClr val="000000"/>
                </a:solidFill>
              </a:rPr>
              <a:t>Interface visuals affect usage</a:t>
            </a:r>
          </a:p>
        </p:txBody>
      </p:sp>
      <p:sp>
        <p:nvSpPr>
          <p:cNvPr id="96268" name="Text Box 12">
            <a:extLst>
              <a:ext uri="{FF2B5EF4-FFF2-40B4-BE49-F238E27FC236}">
                <a16:creationId xmlns:a16="http://schemas.microsoft.com/office/drawing/2014/main" id="{CC1A9FA0-71B9-4F61-BC28-27DE9B6A46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96226" y="2636839"/>
            <a:ext cx="2303463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CA" altLang="en-US" sz="1800">
                <a:solidFill>
                  <a:srgbClr val="000000"/>
                </a:solidFill>
              </a:rPr>
              <a:t>People check the calendar when not at home</a:t>
            </a:r>
          </a:p>
        </p:txBody>
      </p:sp>
      <p:sp>
        <p:nvSpPr>
          <p:cNvPr id="96269" name="Slide Number Placeholder 12">
            <a:extLst>
              <a:ext uri="{FF2B5EF4-FFF2-40B4-BE49-F238E27FC236}">
                <a16:creationId xmlns:a16="http://schemas.microsoft.com/office/drawing/2014/main" id="{FC4069F0-28E3-4514-9DC6-B93F96DDE8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fld id="{21555CAD-CEB9-4C75-A334-B2793C60440D}" type="slidenum">
              <a:rPr lang="en-US" altLang="en-US" sz="1200">
                <a:latin typeface="Arial Black" panose="020B0A04020102020204" pitchFamily="34" charset="0"/>
              </a:rPr>
              <a:pPr>
                <a:spcBef>
                  <a:spcPct val="0"/>
                </a:spcBef>
                <a:buClrTx/>
                <a:buSzTx/>
                <a:buFontTx/>
                <a:buNone/>
              </a:pPr>
              <a:t>42</a:t>
            </a:fld>
            <a:endParaRPr lang="en-US" altLang="en-US" sz="1200">
              <a:latin typeface="Arial Black" panose="020B0A04020102020204" pitchFamily="34" charset="0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53FACBA7-54CD-4A3E-87B3-CAF7517400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45"/>
          <a:stretch/>
        </p:blipFill>
        <p:spPr>
          <a:xfrm>
            <a:off x="20" y="-618978"/>
            <a:ext cx="12191980" cy="72589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8BE72F4-B7E8-4B35-8091-8EE3F5D5F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7349" y="1200152"/>
            <a:ext cx="6897171" cy="44576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800" dirty="0">
                <a:solidFill>
                  <a:srgbClr val="FFFFFF"/>
                </a:solidFill>
              </a:rPr>
              <a:t>13. Dissemination: Explain your findings 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24D17C8-E9C2-48A4-AA36-D7048A6CC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286000"/>
            <a:ext cx="0" cy="228600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17018ADB-1901-4B15-83EB-BDDBEB935077}"/>
              </a:ext>
            </a:extLst>
          </p:cNvPr>
          <p:cNvSpPr/>
          <p:nvPr/>
        </p:nvSpPr>
        <p:spPr>
          <a:xfrm>
            <a:off x="4646494" y="5397541"/>
            <a:ext cx="569325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3200" dirty="0"/>
              <a:t>From the themes, construct a narrative description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22645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>
            <a:extLst>
              <a:ext uri="{FF2B5EF4-FFF2-40B4-BE49-F238E27FC236}">
                <a16:creationId xmlns:a16="http://schemas.microsoft.com/office/drawing/2014/main" id="{D71F8AA3-CD48-434C-88FF-1AF22DE54A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365125"/>
            <a:ext cx="11353800" cy="1325563"/>
          </a:xfrm>
        </p:spPr>
        <p:txBody>
          <a:bodyPr/>
          <a:lstStyle/>
          <a:p>
            <a:r>
              <a:rPr lang="en-US" altLang="en-US"/>
              <a:t>Software: NVivo</a:t>
            </a:r>
          </a:p>
        </p:txBody>
      </p:sp>
      <p:pic>
        <p:nvPicPr>
          <p:cNvPr id="79875" name="Picture 2">
            <a:extLst>
              <a:ext uri="{FF2B5EF4-FFF2-40B4-BE49-F238E27FC236}">
                <a16:creationId xmlns:a16="http://schemas.microsoft.com/office/drawing/2014/main" id="{EF20C8DF-0B09-44C8-A11C-1C0CC64776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" y="1524000"/>
            <a:ext cx="12192000" cy="5334000"/>
          </a:xfrm>
          <a:noFill/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68772F1-7C42-49A7-9B5F-B01FFF43F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r>
              <a:rPr lang="en-US" altLang="en-US" dirty="0"/>
              <a:t>To sum up: Simply put:</a:t>
            </a: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1D013EA1-6D20-40A2-99BE-AEA378F39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0005" y="2811104"/>
            <a:ext cx="1954516" cy="2928114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64E69-B4E2-4EE7-949E-0360E199C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354" y="2682433"/>
            <a:ext cx="6282169" cy="3215749"/>
          </a:xfrm>
        </p:spPr>
        <p:txBody>
          <a:bodyPr>
            <a:normAutofit/>
          </a:bodyPr>
          <a:lstStyle/>
          <a:p>
            <a:endParaRPr lang="en-US" altLang="en-US" sz="2400" dirty="0"/>
          </a:p>
          <a:p>
            <a:r>
              <a:rPr lang="en-US" altLang="en-US" sz="4400" dirty="0"/>
              <a:t>Data analysis is the process of making meaning from the data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6109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Informed Practice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2961" y="1836511"/>
            <a:ext cx="3106077" cy="43513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02971" y="2547257"/>
            <a:ext cx="500742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7200" dirty="0"/>
              <a:t>What, why, how? </a:t>
            </a:r>
          </a:p>
        </p:txBody>
      </p:sp>
    </p:spTree>
    <p:extLst>
      <p:ext uri="{BB962C8B-B14F-4D97-AF65-F5344CB8AC3E}">
        <p14:creationId xmlns:p14="http://schemas.microsoft.com/office/powerpoint/2010/main" val="395534817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15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17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331172A1-6C9A-495D-92DA-D32B456A4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Finding meaning in the data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D45F26D-CBEA-4C83-8DB8-A3915A8010E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1623839" y="307731"/>
            <a:ext cx="2848318" cy="39976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5BFCDF5-2370-4BE1-92F3-E1D1A682EC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159" y="307731"/>
            <a:ext cx="3917684" cy="3997637"/>
          </a:xfrm>
          <a:prstGeom prst="rect">
            <a:avLst/>
          </a:prstGeom>
        </p:spPr>
      </p:pic>
      <p:cxnSp>
        <p:nvCxnSpPr>
          <p:cNvPr id="24" name="Straight Connector 19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46422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 interesting stories emerge from the data?">
            <a:extLst>
              <a:ext uri="{FF2B5EF4-FFF2-40B4-BE49-F238E27FC236}">
                <a16:creationId xmlns:a16="http://schemas.microsoft.com/office/drawing/2014/main" id="{164EE453-A03B-4780-ADC2-7DF2F3A2602A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1675" y="910184"/>
            <a:ext cx="3244981" cy="277739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 descr="Are the findings in agreement with findings from other studies? If not, can this be explained?">
            <a:extLst>
              <a:ext uri="{FF2B5EF4-FFF2-40B4-BE49-F238E27FC236}">
                <a16:creationId xmlns:a16="http://schemas.microsoft.com/office/drawing/2014/main" id="{2A6A82C9-9588-4C38-B685-05B7747CC632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327" y="3865744"/>
            <a:ext cx="4055759" cy="21453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712119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THAT’S ALL FOR NOW……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3468" y="2638043"/>
            <a:ext cx="3363974" cy="3415623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endParaRPr lang="en-US" sz="2000" dirty="0"/>
          </a:p>
          <a:p>
            <a:r>
              <a:rPr lang="en-US" dirty="0"/>
              <a:t>ANY QUESTIONS?</a:t>
            </a:r>
          </a:p>
        </p:txBody>
      </p:sp>
      <p:pic>
        <p:nvPicPr>
          <p:cNvPr id="7" name="Content Placeholder 6" descr="face question mark clip art image search results"/>
          <p:cNvPicPr>
            <a:picLocks noGrp="1" noChangeAspect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22" r="-1" b="-1"/>
          <a:stretch/>
        </p:blipFill>
        <p:spPr>
          <a:xfrm>
            <a:off x="5777190" y="643467"/>
            <a:ext cx="5291914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61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Do you know more about: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88910"/>
            <a:ext cx="5312229" cy="4869089"/>
          </a:xfrm>
        </p:spPr>
        <p:txBody>
          <a:bodyPr>
            <a:normAutofit fontScale="92500" lnSpcReduction="20000"/>
          </a:bodyPr>
          <a:lstStyle/>
          <a:p>
            <a:r>
              <a:rPr lang="en-GB" sz="7100" dirty="0"/>
              <a:t>Data collection</a:t>
            </a:r>
          </a:p>
          <a:p>
            <a:endParaRPr lang="en-GB" sz="7100" dirty="0"/>
          </a:p>
          <a:p>
            <a:r>
              <a:rPr lang="en-GB" sz="7100" dirty="0"/>
              <a:t>Data analysis</a:t>
            </a:r>
          </a:p>
          <a:p>
            <a:pPr marL="0" indent="0">
              <a:buNone/>
            </a:pPr>
            <a:r>
              <a:rPr lang="en-GB" sz="7100" b="1" dirty="0"/>
              <a:t> </a:t>
            </a:r>
            <a:endParaRPr lang="en-GB" sz="7100" dirty="0"/>
          </a:p>
          <a:p>
            <a:pPr marL="0" indent="0">
              <a:buNone/>
            </a:pPr>
            <a:r>
              <a:rPr lang="en-GB" b="1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743" y="2753749"/>
            <a:ext cx="3886201" cy="2744629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358743" y="2168974"/>
            <a:ext cx="3886201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3200" dirty="0"/>
              <a:t>Research</a:t>
            </a:r>
          </a:p>
        </p:txBody>
      </p:sp>
    </p:spTree>
    <p:extLst>
      <p:ext uri="{BB962C8B-B14F-4D97-AF65-F5344CB8AC3E}">
        <p14:creationId xmlns:p14="http://schemas.microsoft.com/office/powerpoint/2010/main" val="131815052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4424C-2C20-47E2-83D4-D8FDF9742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14. Two minute Reflection 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39B1A4-0348-4556-80D4-DDB422DD64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9432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630890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Standing on the shoulder of giants | Flickr - Photo Sharing!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8812"/>
            <a:ext cx="5455921" cy="66891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dirty="0">
                <a:latin typeface="Abadi" panose="020B0604020104020204" pitchFamily="34" charset="0"/>
              </a:rPr>
              <a:t>To sum up……………………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pPr marL="0" indent="0">
              <a:buNone/>
            </a:pPr>
            <a:r>
              <a:rPr lang="en-US" sz="3200" b="1" dirty="0"/>
              <a:t>If we knew what it was we were doing, it would not be called research, would it?</a:t>
            </a:r>
          </a:p>
          <a:p>
            <a:pPr marL="0" indent="0">
              <a:buNone/>
            </a:pPr>
            <a:r>
              <a:rPr lang="en-US" sz="3200" b="1" dirty="0"/>
              <a:t>Albert Einstein</a:t>
            </a:r>
            <a:br>
              <a:rPr lang="en-US" sz="3200" dirty="0">
                <a:solidFill>
                  <a:srgbClr val="FFFFFF"/>
                </a:solidFill>
              </a:rPr>
            </a:br>
            <a:r>
              <a:rPr lang="en-US" sz="32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665162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 Focus Group?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71664" y="1844824"/>
            <a:ext cx="6048672" cy="194421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https://www.youtube.com/watch?v=cCAPz14yjd4</a:t>
            </a:r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040" y="3228317"/>
            <a:ext cx="3096344" cy="2559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55640" y="3789041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Useful overview of focus groups – worth watching!</a:t>
            </a:r>
          </a:p>
        </p:txBody>
      </p:sp>
    </p:spTree>
    <p:extLst>
      <p:ext uri="{BB962C8B-B14F-4D97-AF65-F5344CB8AC3E}">
        <p14:creationId xmlns:p14="http://schemas.microsoft.com/office/powerpoint/2010/main" val="540637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198914"/>
            <a:ext cx="10668000" cy="46590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Barbour, R. 2005.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Making sense of focus groups.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Medical Education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39; 742-750. 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Bond C. M. 2014. The research jigsaw: how to get started.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Can J Hosp Pharm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2014;67(1):28–30 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Doody, O., </a:t>
            </a: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Slevin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E., &amp; Taggart, L. 2013.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Preparing for and conducting focus groups in nursing research: part 2. </a:t>
            </a:r>
            <a:r>
              <a:rPr lang="en-GB" sz="2300" u="sng" dirty="0">
                <a:latin typeface="Arial" panose="020B0604020202020204" pitchFamily="34" charset="0"/>
                <a:cs typeface="Arial" panose="020B0604020202020204" pitchFamily="34" charset="0"/>
              </a:rPr>
              <a:t>British Journal of Nursing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Vol 22, No 3. 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McLeod, J., Elliott, R., and Wheeler, S. 2010.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Training counsellors and psychotherapists in research skills: a manual of resources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BACP. </a:t>
            </a:r>
          </a:p>
          <a:p>
            <a:pPr marL="0" indent="0">
              <a:buNone/>
            </a:pPr>
            <a:r>
              <a:rPr lang="en-GB" sz="2300" dirty="0" err="1">
                <a:latin typeface="Arial" panose="020B0604020202020204" pitchFamily="34" charset="0"/>
                <a:cs typeface="Arial" panose="020B0604020202020204" pitchFamily="34" charset="0"/>
              </a:rPr>
              <a:t>Mintz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, R., 2018. </a:t>
            </a:r>
            <a:r>
              <a:rPr lang="en-GB" sz="2300" i="1" dirty="0">
                <a:latin typeface="Arial" panose="020B0604020202020204" pitchFamily="34" charset="0"/>
                <a:cs typeface="Arial" panose="020B0604020202020204" pitchFamily="34" charset="0"/>
              </a:rPr>
              <a:t>Information Sheet R14: Introduction to conducting qualitative research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. UK: BACP</a:t>
            </a: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Sage Handbook of Qualitative Data Collection, 2019. London. Sage.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16091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0"/>
            <a:ext cx="8995924" cy="68580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6500" dirty="0"/>
              <a:t>Online resources: </a:t>
            </a:r>
          </a:p>
          <a:p>
            <a:pPr marL="0" indent="0" defTabSz="179388">
              <a:buNone/>
            </a:pPr>
            <a:r>
              <a:rPr lang="en-GB" sz="3100" dirty="0"/>
              <a:t>	 </a:t>
            </a:r>
          </a:p>
          <a:p>
            <a:pPr marL="0" indent="0" defTabSz="179388">
              <a:buNone/>
            </a:pPr>
            <a:r>
              <a:rPr lang="en-GB" sz="5700" dirty="0"/>
              <a:t>Databases (PsycInfo, SSCI, Index Medicus)</a:t>
            </a:r>
          </a:p>
          <a:p>
            <a:pPr marL="0" indent="0">
              <a:buNone/>
              <a:tabLst>
                <a:tab pos="174625" algn="l"/>
              </a:tabLst>
            </a:pPr>
            <a:r>
              <a:rPr lang="en-GB" sz="5700" dirty="0"/>
              <a:t>Empirically supported treatments / evidence-based practice sites </a:t>
            </a:r>
            <a:r>
              <a:rPr lang="en-GB" sz="5700" dirty="0">
                <a:solidFill>
                  <a:srgbClr val="FF0000"/>
                </a:solidFill>
                <a:hlinkClick r:id="rId2"/>
              </a:rPr>
              <a:t>www.apa.org/divisions/div12/rev-est/index.shtml</a:t>
            </a:r>
            <a:endParaRPr lang="en-GB" sz="5700" dirty="0">
              <a:solidFill>
                <a:srgbClr val="FF0000"/>
              </a:solidFill>
            </a:endParaRPr>
          </a:p>
          <a:p>
            <a:pPr marL="0" indent="0">
              <a:buNone/>
              <a:tabLst>
                <a:tab pos="174625" algn="l"/>
              </a:tabLst>
            </a:pPr>
            <a:endParaRPr lang="en-GB" sz="5700" dirty="0"/>
          </a:p>
          <a:p>
            <a:pPr marL="0" indent="0">
              <a:buNone/>
              <a:tabLst>
                <a:tab pos="174625" algn="l"/>
              </a:tabLst>
            </a:pPr>
            <a:r>
              <a:rPr lang="en-GB" sz="5700" dirty="0"/>
              <a:t>Speciality sites (PTSD, Focusing Institute)</a:t>
            </a:r>
          </a:p>
          <a:p>
            <a:pPr marL="0" indent="0">
              <a:buNone/>
              <a:tabLst>
                <a:tab pos="174625" algn="l"/>
              </a:tabLst>
            </a:pPr>
            <a:endParaRPr lang="en-GB" sz="5700" dirty="0"/>
          </a:p>
          <a:p>
            <a:pPr marL="0" indent="0" defTabSz="179388">
              <a:buNone/>
            </a:pPr>
            <a:r>
              <a:rPr lang="en-GB" sz="5700" dirty="0"/>
              <a:t>Network for Research on Experiential Psychotherapies </a:t>
            </a:r>
            <a:r>
              <a:rPr lang="en-GB" sz="5700" dirty="0">
                <a:solidFill>
                  <a:schemeClr val="accent6">
                    <a:lumMod val="75000"/>
                  </a:schemeClr>
                </a:solidFill>
                <a:hlinkClick r:id="rId3"/>
              </a:rPr>
              <a:t>www.experientialresearchers.org</a:t>
            </a:r>
            <a:r>
              <a:rPr lang="en-GB" sz="57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pPr marL="0" indent="0" defTabSz="179388">
              <a:buNone/>
            </a:pPr>
            <a:endParaRPr lang="en-GB" sz="57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5700" dirty="0"/>
              <a:t>Amazon.com </a:t>
            </a:r>
          </a:p>
          <a:p>
            <a:pPr marL="0" indent="0">
              <a:buNone/>
            </a:pPr>
            <a:r>
              <a:rPr lang="en-GB" sz="5700" dirty="0"/>
              <a:t>Organisational websites (APA.org, BACP.co.uk) </a:t>
            </a:r>
          </a:p>
          <a:p>
            <a:pPr marL="0" indent="0">
              <a:buNone/>
            </a:pPr>
            <a:r>
              <a:rPr lang="en-GB" sz="5700" dirty="0"/>
              <a:t>List servers and online newsletters</a:t>
            </a:r>
          </a:p>
          <a:p>
            <a:pPr marL="0" indent="0">
              <a:buNone/>
            </a:pPr>
            <a:r>
              <a:rPr lang="en-GB" sz="5700" dirty="0"/>
              <a:t>e-journals</a:t>
            </a:r>
          </a:p>
          <a:p>
            <a:pPr marL="0" indent="0">
              <a:buNone/>
            </a:pPr>
            <a:r>
              <a:rPr lang="en-GB" sz="5700" dirty="0"/>
              <a:t>Information on relevant journals </a:t>
            </a:r>
          </a:p>
          <a:p>
            <a:pPr marL="0" indent="0">
              <a:buNone/>
            </a:pPr>
            <a:r>
              <a:rPr lang="en-GB" sz="5700" dirty="0">
                <a:hlinkClick r:id="rId4"/>
              </a:rPr>
              <a:t>www.psycline.org/journals/psycline.html</a:t>
            </a:r>
            <a:r>
              <a:rPr lang="en-GB" sz="5700" dirty="0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5" y="5012267"/>
            <a:ext cx="3196075" cy="1845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549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">
      <a:dk1>
        <a:sysClr val="windowText" lastClr="000000"/>
      </a:dk1>
      <a:lt1>
        <a:sysClr val="window" lastClr="FFFFFF"/>
      </a:lt1>
      <a:dk2>
        <a:srgbClr val="455F51"/>
      </a:dk2>
      <a:lt2>
        <a:srgbClr val="678A26"/>
      </a:lt2>
      <a:accent1>
        <a:srgbClr val="678A26"/>
      </a:accent1>
      <a:accent2>
        <a:srgbClr val="678A26"/>
      </a:accent2>
      <a:accent3>
        <a:srgbClr val="678A26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774</TotalTime>
  <Words>1503</Words>
  <Application>Microsoft Office PowerPoint</Application>
  <PresentationFormat>Widescreen</PresentationFormat>
  <Paragraphs>281</Paragraphs>
  <Slides>55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1" baseType="lpstr">
      <vt:lpstr>Abadi</vt:lpstr>
      <vt:lpstr>Arial</vt:lpstr>
      <vt:lpstr>Arial Black</vt:lpstr>
      <vt:lpstr>Calibri</vt:lpstr>
      <vt:lpstr>Calibri Light</vt:lpstr>
      <vt:lpstr>Office Theme</vt:lpstr>
      <vt:lpstr>Qualitative Research : Data collection and analysis </vt:lpstr>
      <vt:lpstr>PowerPoint Presentation</vt:lpstr>
      <vt:lpstr>The aim of this lesson is to:</vt:lpstr>
      <vt:lpstr>OPENING ROUND </vt:lpstr>
      <vt:lpstr>PowerPoint Presentation</vt:lpstr>
      <vt:lpstr>But first : A recap . . .   </vt:lpstr>
      <vt:lpstr>What is Qualitative research?</vt:lpstr>
      <vt:lpstr>PowerPoint Presentation</vt:lpstr>
      <vt:lpstr>Types of Qualitative Research</vt:lpstr>
      <vt:lpstr>All types of research have differing philosophies and data collection methods </vt:lpstr>
      <vt:lpstr>Steps of qualitative research</vt:lpstr>
      <vt:lpstr>Research Process</vt:lpstr>
      <vt:lpstr>Research proposal and Ethical considerations</vt:lpstr>
      <vt:lpstr>What is Data?</vt:lpstr>
      <vt:lpstr>Qualitative research focuses on:</vt:lpstr>
      <vt:lpstr>Data Collection Strategies:</vt:lpstr>
      <vt:lpstr>PowerPoint Presentation</vt:lpstr>
      <vt:lpstr>In-depth information on: </vt:lpstr>
      <vt:lpstr>  Researchers in the health and social care field often turn to:  </vt:lpstr>
      <vt:lpstr>Similarities with counselling </vt:lpstr>
      <vt:lpstr>INTERVIEWS:</vt:lpstr>
      <vt:lpstr>Focus group interviews</vt:lpstr>
      <vt:lpstr>Focus group interviews (continued)</vt:lpstr>
      <vt:lpstr>Let’s Go Do It:  Mini Research Project</vt:lpstr>
      <vt:lpstr>1. Decide on your topic </vt:lpstr>
      <vt:lpstr>2. Select your participants</vt:lpstr>
      <vt:lpstr>3. Decide on your overall research question:</vt:lpstr>
      <vt:lpstr>Your data will only be as good as your research question[s]</vt:lpstr>
      <vt:lpstr>Developing an overall Research Question</vt:lpstr>
      <vt:lpstr>4. Consolidate your questions to ask  your focus group:</vt:lpstr>
      <vt:lpstr>5. Set a date for the focus group and invite your participants to attend:</vt:lpstr>
      <vt:lpstr>6. Careful consideration needs to be given to:</vt:lpstr>
      <vt:lpstr>7. FORM A FOCUS GROUP:</vt:lpstr>
      <vt:lpstr>Devise a focus group schedule: [See example] </vt:lpstr>
      <vt:lpstr>Off we go … … …</vt:lpstr>
      <vt:lpstr>You’ve collected your data  ….</vt:lpstr>
      <vt:lpstr>Note taker – Read out notes ….</vt:lpstr>
      <vt:lpstr>PowerPoint Presentation</vt:lpstr>
      <vt:lpstr>9. Coding:</vt:lpstr>
      <vt:lpstr> 10. Making themes: Go through your small post-it notes and group all that you consider to be linked</vt:lpstr>
      <vt:lpstr>11. Group small post-it notes together into themes</vt:lpstr>
      <vt:lpstr> 12. Give each theme a title:</vt:lpstr>
      <vt:lpstr>13. Dissemination: Explain your findings  </vt:lpstr>
      <vt:lpstr>Software: NVivo</vt:lpstr>
      <vt:lpstr>To sum up: Simply put:</vt:lpstr>
      <vt:lpstr>Research Informed Practice</vt:lpstr>
      <vt:lpstr>Finding meaning in the data</vt:lpstr>
      <vt:lpstr>PowerPoint Presentation</vt:lpstr>
      <vt:lpstr>THAT’S ALL FOR NOW……</vt:lpstr>
      <vt:lpstr>Do you know more about:</vt:lpstr>
      <vt:lpstr>14. Two minute Reflection :</vt:lpstr>
      <vt:lpstr>To sum up……………………</vt:lpstr>
      <vt:lpstr>What is a Focus Group?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: Data collection and analysis</dc:title>
  <dc:creator>Beverly Cole</dc:creator>
  <cp:lastModifiedBy>Beverly Cole</cp:lastModifiedBy>
  <cp:revision>43</cp:revision>
  <dcterms:created xsi:type="dcterms:W3CDTF">2020-02-28T13:34:45Z</dcterms:created>
  <dcterms:modified xsi:type="dcterms:W3CDTF">2020-11-26T20:41:20Z</dcterms:modified>
</cp:coreProperties>
</file>