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5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67268"/>
    <a:srgbClr val="C7C2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DF84C-7A55-4494-B075-63C36E631C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1C0090-AD7C-475C-83DF-6A8B97E940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5AD56-D7C7-4788-8DD0-8A46B139E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720B-587F-4FA2-801E-1482FAA308E4}" type="datetimeFigureOut">
              <a:rPr lang="en-US" smtClean="0"/>
              <a:t>4/15/2022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F06EEC-E153-4C80-B949-15602B749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2BC346-8C01-44B6-A2BF-305EC8268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6825E-0A4C-46FE-95E2-641EBFFD28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30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27FB2-A616-4136-8AD5-6FD1019E7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F8B27-6F99-4456-815C-9B4B508FF1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B9CD0E-CE00-4C44-8023-A1F04906C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720B-587F-4FA2-801E-1482FAA308E4}" type="datetimeFigureOut">
              <a:rPr lang="en-US" smtClean="0"/>
              <a:t>4/15/2022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A36CA2-6EBF-4212-85F3-D01D1EB93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CE5641-9BC9-4645-903A-19537CB74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6825E-0A4C-46FE-95E2-641EBFFD28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88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9B26A-EB3A-48C2-9744-1B8D0E377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BCCE39-1255-4DBE-82C7-FEB018DFEE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2190CD-8B83-49A1-9E19-77BFA6FDA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720B-587F-4FA2-801E-1482FAA308E4}" type="datetimeFigureOut">
              <a:rPr lang="en-US" smtClean="0"/>
              <a:t>4/15/2022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9B582-F52F-4B18-A3AF-B3EE84CAC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06A6AA-340C-431B-BF90-B25C40784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6825E-0A4C-46FE-95E2-641EBFFD28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777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09978-18CE-4D24-89D8-F1C86298E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BB1F8-DF1E-40EE-A13E-A9E57B64D8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28B1C6-E36F-4268-98C5-8F8449F358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958125-9FFF-41FF-A84D-E5210C344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720B-587F-4FA2-801E-1482FAA308E4}" type="datetimeFigureOut">
              <a:rPr lang="en-US" smtClean="0"/>
              <a:t>4/15/2022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F7DF5A-0F5D-42A4-8D27-E68118C93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C6FE3C-8624-4CEE-A7EF-1913C5BD0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6825E-0A4C-46FE-95E2-641EBFFD28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330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42C17-5B8A-495D-8BED-BDC101A58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D3C403-0266-48A5-A795-1403A3A1D8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91E282-7175-4AEF-929F-462ACB8E5D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8D1AAF-3C36-4B6B-BD57-1DAF742F50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825B6B-ADD1-4FD8-93C4-0E69994260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458CBE-42E5-4B65-905A-A6DF6B8F7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720B-587F-4FA2-801E-1482FAA308E4}" type="datetimeFigureOut">
              <a:rPr lang="en-US" smtClean="0"/>
              <a:t>4/15/2022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CE2032-ABE1-4EAB-8EBF-B6E14F203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B801F3-72BC-4950-A122-D5AB8F06C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6825E-0A4C-46FE-95E2-641EBFFD28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433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8A0F7-200B-406B-96DB-2AB813C10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BA183F-86CE-45B3-BEF3-AE34827B8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720B-587F-4FA2-801E-1482FAA308E4}" type="datetimeFigureOut">
              <a:rPr lang="en-US" smtClean="0"/>
              <a:t>4/15/2022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B8BF56-BF52-4680-BEEF-20C2CEF690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A0B8C9-1F5E-470D-BAFB-08798A3A3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6825E-0A4C-46FE-95E2-641EBFFD28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748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7E55CA-6AA7-44BF-832C-2ACF649E7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720B-587F-4FA2-801E-1482FAA308E4}" type="datetimeFigureOut">
              <a:rPr lang="en-US" smtClean="0"/>
              <a:t>4/15/2022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8074CB-62EF-42FB-81AE-88990EB838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315917-2BB7-48B2-A98A-4B1B59B19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6825E-0A4C-46FE-95E2-641EBFFD28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808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3AF11-213F-476A-97B1-374002B96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6B747-7843-408B-9336-5BD01FD5C6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EC1861-96DE-48DE-B4BE-397C2720B7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ACE8B6-632C-4598-8200-2BBFB9977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720B-587F-4FA2-801E-1482FAA308E4}" type="datetimeFigureOut">
              <a:rPr lang="en-US" smtClean="0"/>
              <a:t>4/15/2022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C89C77-156B-4F77-83CA-44D4031A7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F6FE33-4302-4DC8-A64D-1F118552D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6825E-0A4C-46FE-95E2-641EBFFD28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521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F8E6A-B5EF-494D-9184-034BFBB60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6942E9-82ED-4D02-8F69-029E72D315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0B7E23-2643-44A7-9614-9CE1BF024F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FDD485-9991-4E6B-B03C-CB295B0C9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720B-587F-4FA2-801E-1482FAA308E4}" type="datetimeFigureOut">
              <a:rPr lang="en-US" smtClean="0"/>
              <a:t>4/15/2022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848B63-BFA5-4985-94F7-FB381C980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E6E036-D1F2-4556-BFE8-22C0B0E50D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6825E-0A4C-46FE-95E2-641EBFFD28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822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B4F60-5CAE-4810-9194-A9C01F648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580C1A-1AB9-4CA8-80D2-D23C67E95D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1F4DA6-D13E-4117-8E11-A3575445F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720B-587F-4FA2-801E-1482FAA308E4}" type="datetimeFigureOut">
              <a:rPr lang="en-US" smtClean="0"/>
              <a:t>4/15/2022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CE5561-4FAC-47E7-AE7B-5351FF3CF8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4D7328-17FA-4D1A-B6CC-BDB4FF7C33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6825E-0A4C-46FE-95E2-641EBFFD28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124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077B40-51EF-4544-BB29-A16B3A99AA9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FDE2CF-5A7F-4BD9-9862-D319A459AB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6F717-A23D-4113-92A9-62137FD4F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720B-587F-4FA2-801E-1482FAA308E4}" type="datetimeFigureOut">
              <a:rPr lang="en-US" smtClean="0"/>
              <a:t>4/15/2022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2853D7-44D4-469F-AEBD-C0DA85D34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18BBBB-7E57-41B6-BABC-B1A866C6B0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6825E-0A4C-46FE-95E2-641EBFFD28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323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7CD642-45E0-415C-8F15-81EF17B2C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97A96A-F6C5-4498-9771-36B6C49FD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D1508-7677-4D77-9C0D-408EB895D8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E720B-587F-4FA2-801E-1482FAA308E4}" type="datetimeFigureOut">
              <a:rPr lang="en-US" smtClean="0"/>
              <a:t>4/15/2022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88BE1-71D9-4ED1-A753-D06E3F3C04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743F5D-0F3D-49EB-A68F-27F450A953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F6825E-0A4C-46FE-95E2-641EBFFD28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866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usinessnewsdaily.com/4245-swot-analysis.html" TargetMode="External"/><Relationship Id="rId3" Type="http://schemas.openxmlformats.org/officeDocument/2006/relationships/hyperlink" Target="https://www.themuse.com/advice/improve-organizational-skills-workplace-examples" TargetMode="External"/><Relationship Id="rId7" Type="http://schemas.openxmlformats.org/officeDocument/2006/relationships/hyperlink" Target="https://www.liveplan.com/blog/what-is-a-swot-analysis-and-how-to-do-it-right-with-example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mindtools.com/pages/article/newTMC_05.htm" TargetMode="External"/><Relationship Id="rId5" Type="http://schemas.openxmlformats.org/officeDocument/2006/relationships/hyperlink" Target="https://www.investopedia.com/terms/s/swot.asp" TargetMode="External"/><Relationship Id="rId10" Type="http://schemas.openxmlformats.org/officeDocument/2006/relationships/hyperlink" Target="https://joinhomebase.com/blog/5-things-salon-managers-need-know/" TargetMode="External"/><Relationship Id="rId4" Type="http://schemas.openxmlformats.org/officeDocument/2006/relationships/hyperlink" Target="https://www.jobsandskills.wa.gov.au/jobs-and-careers/occupations/hair-or-beauty-salon-manager#:~:text=Salon%20managers%20are%20responsible%20for,occupational%20health%20and%20safety%20regulations" TargetMode="External"/><Relationship Id="rId9" Type="http://schemas.openxmlformats.org/officeDocument/2006/relationships/hyperlink" Target="https://www.briantracy.com/blog/personal-success/smart-goa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5C726-37DD-4049-94AF-75C18D75F1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Academic and Employability Skills</a:t>
            </a:r>
            <a:br>
              <a:rPr lang="en-US" dirty="0"/>
            </a:br>
            <a:r>
              <a:rPr lang="en-US" sz="4000" dirty="0"/>
              <a:t>-BMSW4001-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22519C-5E09-466B-94A3-BA5118F16DA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Student’s Name: Alexandra </a:t>
            </a:r>
            <a:r>
              <a:rPr lang="en-US" dirty="0" err="1"/>
              <a:t>Cozma</a:t>
            </a:r>
            <a:endParaRPr lang="en-US" dirty="0"/>
          </a:p>
          <a:p>
            <a:r>
              <a:rPr lang="en-US" dirty="0"/>
              <a:t>Student’s ID: 2125169</a:t>
            </a:r>
          </a:p>
          <a:p>
            <a:r>
              <a:rPr lang="en-US" dirty="0"/>
              <a:t>Lecturer’s Name: Joanna Walsh</a:t>
            </a:r>
          </a:p>
        </p:txBody>
      </p:sp>
    </p:spTree>
    <p:extLst>
      <p:ext uri="{BB962C8B-B14F-4D97-AF65-F5344CB8AC3E}">
        <p14:creationId xmlns:p14="http://schemas.microsoft.com/office/powerpoint/2010/main" val="705948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5C726-37DD-4049-94AF-75C18D75F1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9059" y="1519311"/>
            <a:ext cx="9673882" cy="126609"/>
          </a:xfrm>
        </p:spPr>
        <p:txBody>
          <a:bodyPr>
            <a:noAutofit/>
          </a:bodyPr>
          <a:lstStyle/>
          <a:p>
            <a:pPr algn="l"/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– What a beauty salon manager does?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22519C-5E09-466B-94A3-BA5118F16D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1459" y="2153065"/>
            <a:ext cx="5059680" cy="3755366"/>
          </a:xfrm>
          <a:noFill/>
        </p:spPr>
        <p:txBody>
          <a:bodyPr>
            <a:normAutofit fontScale="92500"/>
          </a:bodyPr>
          <a:lstStyle/>
          <a:p>
            <a:pPr algn="l">
              <a:lnSpc>
                <a:spcPct val="150000"/>
              </a:lnSpc>
            </a:pPr>
            <a:r>
              <a:rPr lang="en-US" dirty="0"/>
              <a:t>•Assures that the services are excellent</a:t>
            </a:r>
          </a:p>
          <a:p>
            <a:pPr algn="l">
              <a:lnSpc>
                <a:spcPct val="150000"/>
              </a:lnSpc>
            </a:pPr>
            <a:r>
              <a:rPr lang="en-US" dirty="0"/>
              <a:t>•Trains staff</a:t>
            </a:r>
          </a:p>
          <a:p>
            <a:pPr algn="l">
              <a:lnSpc>
                <a:spcPct val="150000"/>
              </a:lnSpc>
            </a:pPr>
            <a:r>
              <a:rPr lang="en-US" dirty="0"/>
              <a:t>•Hire and select staff</a:t>
            </a:r>
          </a:p>
          <a:p>
            <a:pPr algn="l">
              <a:lnSpc>
                <a:spcPct val="150000"/>
              </a:lnSpc>
            </a:pPr>
            <a:r>
              <a:rPr lang="en-US" dirty="0"/>
              <a:t>•Responsible about the supplies</a:t>
            </a:r>
          </a:p>
          <a:p>
            <a:pPr algn="l">
              <a:lnSpc>
                <a:spcPct val="150000"/>
              </a:lnSpc>
            </a:pPr>
            <a:r>
              <a:rPr lang="en-US" dirty="0"/>
              <a:t>•Marketing</a:t>
            </a:r>
          </a:p>
          <a:p>
            <a:pPr algn="l">
              <a:lnSpc>
                <a:spcPct val="150000"/>
              </a:lnSpc>
            </a:pPr>
            <a:r>
              <a:rPr lang="en-US" dirty="0"/>
              <a:t>•(Government of Western Australia, 2022)</a:t>
            </a:r>
          </a:p>
        </p:txBody>
      </p:sp>
    </p:spTree>
    <p:extLst>
      <p:ext uri="{BB962C8B-B14F-4D97-AF65-F5344CB8AC3E}">
        <p14:creationId xmlns:p14="http://schemas.microsoft.com/office/powerpoint/2010/main" val="1065237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5C726-37DD-4049-94AF-75C18D75F1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9059" y="1519311"/>
            <a:ext cx="9673882" cy="126609"/>
          </a:xfrm>
        </p:spPr>
        <p:txBody>
          <a:bodyPr>
            <a:noAutofit/>
          </a:bodyPr>
          <a:lstStyle/>
          <a:p>
            <a:pPr algn="l"/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Beauty salon manager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22519C-5E09-466B-94A3-BA5118F16D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1459" y="2153065"/>
            <a:ext cx="5059680" cy="3755366"/>
          </a:xfrm>
          <a:noFill/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US" dirty="0"/>
              <a:t>•Communication Skills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Teamwork Skills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Be able to keep up with the trends and current situation</a:t>
            </a:r>
          </a:p>
          <a:p>
            <a:pPr algn="l">
              <a:lnSpc>
                <a:spcPct val="150000"/>
              </a:lnSpc>
            </a:pPr>
            <a:r>
              <a:rPr lang="en-US" dirty="0"/>
              <a:t>•(Walters, 2018)</a:t>
            </a:r>
          </a:p>
        </p:txBody>
      </p:sp>
    </p:spTree>
    <p:extLst>
      <p:ext uri="{BB962C8B-B14F-4D97-AF65-F5344CB8AC3E}">
        <p14:creationId xmlns:p14="http://schemas.microsoft.com/office/powerpoint/2010/main" val="3319843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5C726-37DD-4049-94AF-75C18D75F1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9059" y="1519311"/>
            <a:ext cx="9673882" cy="126609"/>
          </a:xfrm>
        </p:spPr>
        <p:txBody>
          <a:bodyPr>
            <a:noAutofit/>
          </a:bodyPr>
          <a:lstStyle/>
          <a:p>
            <a:pPr algn="l"/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Beauty salon manager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22519C-5E09-466B-94A3-BA5118F16D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1459" y="2153065"/>
            <a:ext cx="5059680" cy="3755366"/>
          </a:xfrm>
          <a:noFill/>
        </p:spPr>
        <p:txBody>
          <a:bodyPr>
            <a:normAutofit/>
          </a:bodyPr>
          <a:lstStyle/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Organizational Skills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Planning Skills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Time Management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(Estrada, 2022)</a:t>
            </a:r>
          </a:p>
        </p:txBody>
      </p:sp>
    </p:spTree>
    <p:extLst>
      <p:ext uri="{BB962C8B-B14F-4D97-AF65-F5344CB8AC3E}">
        <p14:creationId xmlns:p14="http://schemas.microsoft.com/office/powerpoint/2010/main" val="1262345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5C726-37DD-4049-94AF-75C18D75F1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9059" y="1519311"/>
            <a:ext cx="9673882" cy="126609"/>
          </a:xfrm>
        </p:spPr>
        <p:txBody>
          <a:bodyPr>
            <a:noAutofit/>
          </a:bodyPr>
          <a:lstStyle/>
          <a:p>
            <a:pPr algn="l"/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SWOT Analysis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79B8F83-DB1A-4DD0-86B2-884359B3B2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9059" y="1814731"/>
            <a:ext cx="4572000" cy="4360985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dirty="0"/>
              <a:t>STRENGTHS</a:t>
            </a:r>
          </a:p>
          <a:p>
            <a:endParaRPr lang="en-US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Responsible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Time-management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Good communicator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Planning Skills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(Parsons, 2021)</a:t>
            </a: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B0BA641D-A366-41AE-B9CF-C3F4C1C70475}"/>
              </a:ext>
            </a:extLst>
          </p:cNvPr>
          <p:cNvSpPr txBox="1">
            <a:spLocks/>
          </p:cNvSpPr>
          <p:nvPr/>
        </p:nvSpPr>
        <p:spPr>
          <a:xfrm>
            <a:off x="6360941" y="1814731"/>
            <a:ext cx="4572000" cy="4360985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WEAKNESSES</a:t>
            </a:r>
          </a:p>
          <a:p>
            <a:endParaRPr lang="en-US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No used to work in teams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Lack of patience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Do not keep a work-life balance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(Kenton, 2021)</a:t>
            </a:r>
          </a:p>
        </p:txBody>
      </p:sp>
    </p:spTree>
    <p:extLst>
      <p:ext uri="{BB962C8B-B14F-4D97-AF65-F5344CB8AC3E}">
        <p14:creationId xmlns:p14="http://schemas.microsoft.com/office/powerpoint/2010/main" val="2819344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5C726-37DD-4049-94AF-75C18D75F1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9059" y="1519311"/>
            <a:ext cx="9673882" cy="126609"/>
          </a:xfrm>
        </p:spPr>
        <p:txBody>
          <a:bodyPr>
            <a:noAutofit/>
          </a:bodyPr>
          <a:lstStyle/>
          <a:p>
            <a:pPr algn="l"/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SWOT Analysis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79B8F83-DB1A-4DD0-86B2-884359B3B2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9059" y="1814731"/>
            <a:ext cx="4572000" cy="4360985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dirty="0"/>
              <a:t>OPPORTUNITIES</a:t>
            </a:r>
          </a:p>
          <a:p>
            <a:endParaRPr lang="en-US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Attending training sessions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Workshops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Conferences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Exchanging ideas with successful managers</a:t>
            </a: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B0BA641D-A366-41AE-B9CF-C3F4C1C70475}"/>
              </a:ext>
            </a:extLst>
          </p:cNvPr>
          <p:cNvSpPr txBox="1">
            <a:spLocks/>
          </p:cNvSpPr>
          <p:nvPr/>
        </p:nvSpPr>
        <p:spPr>
          <a:xfrm>
            <a:off x="6360941" y="1814731"/>
            <a:ext cx="4572000" cy="436098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THREATS</a:t>
            </a:r>
          </a:p>
          <a:p>
            <a:endParaRPr lang="en-US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Competition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Lack of experience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(MindTools, 2021)</a:t>
            </a:r>
          </a:p>
        </p:txBody>
      </p:sp>
    </p:spTree>
    <p:extLst>
      <p:ext uri="{BB962C8B-B14F-4D97-AF65-F5344CB8AC3E}">
        <p14:creationId xmlns:p14="http://schemas.microsoft.com/office/powerpoint/2010/main" val="45493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5C726-37DD-4049-94AF-75C18D75F1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9059" y="1519311"/>
            <a:ext cx="9673882" cy="126609"/>
          </a:xfrm>
        </p:spPr>
        <p:txBody>
          <a:bodyPr>
            <a:noAutofit/>
          </a:bodyPr>
          <a:lstStyle/>
          <a:p>
            <a:pPr algn="l"/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SMART Goals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22519C-5E09-466B-94A3-BA5118F16D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1459" y="1758463"/>
            <a:ext cx="8604738" cy="4375052"/>
          </a:xfrm>
          <a:noFill/>
        </p:spPr>
        <p:txBody>
          <a:bodyPr>
            <a:normAutofit fontScale="92500"/>
          </a:bodyPr>
          <a:lstStyle/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i="1" dirty="0"/>
              <a:t>Specific</a:t>
            </a:r>
            <a:r>
              <a:rPr lang="en-US" dirty="0"/>
              <a:t>: Become a beauty salon manager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i="1" dirty="0"/>
              <a:t>Measurable</a:t>
            </a:r>
            <a:r>
              <a:rPr lang="en-US" dirty="0"/>
              <a:t>: Tracking skills by planning everyday steps I need to take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i="1" dirty="0"/>
              <a:t>Achievable</a:t>
            </a:r>
            <a:r>
              <a:rPr lang="en-US" dirty="0"/>
              <a:t>: Attend courses, trainings, conferences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i="1" dirty="0"/>
              <a:t>Relevant</a:t>
            </a:r>
            <a:r>
              <a:rPr lang="en-US" dirty="0"/>
              <a:t>: It will help me to get the skills needed for a successful beauty salon manager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i="1" dirty="0"/>
              <a:t>Timeline</a:t>
            </a:r>
            <a:r>
              <a:rPr lang="en-US" dirty="0"/>
              <a:t>: 6 months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(Tracy, 2022)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160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5C726-37DD-4049-94AF-75C18D75F1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9059" y="1069145"/>
            <a:ext cx="9673882" cy="126609"/>
          </a:xfrm>
        </p:spPr>
        <p:txBody>
          <a:bodyPr>
            <a:noAutofit/>
          </a:bodyPr>
          <a:lstStyle/>
          <a:p>
            <a:pPr algn="l"/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PDP – Personal Development Plan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06306D4-8BEB-4220-B725-6280652EDA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6265158"/>
              </p:ext>
            </p:extLst>
          </p:nvPr>
        </p:nvGraphicFramePr>
        <p:xfrm>
          <a:off x="1448972" y="1653754"/>
          <a:ext cx="9326881" cy="4194240"/>
        </p:xfrm>
        <a:graphic>
          <a:graphicData uri="http://schemas.openxmlformats.org/drawingml/2006/table">
            <a:tbl>
              <a:tblPr firstRow="1" firstCol="1" bandRow="1"/>
              <a:tblGrid>
                <a:gridCol w="1760187">
                  <a:extLst>
                    <a:ext uri="{9D8B030D-6E8A-4147-A177-3AD203B41FA5}">
                      <a16:colId xmlns:a16="http://schemas.microsoft.com/office/drawing/2014/main" val="1092212093"/>
                    </a:ext>
                  </a:extLst>
                </a:gridCol>
                <a:gridCol w="948746">
                  <a:extLst>
                    <a:ext uri="{9D8B030D-6E8A-4147-A177-3AD203B41FA5}">
                      <a16:colId xmlns:a16="http://schemas.microsoft.com/office/drawing/2014/main" val="59737757"/>
                    </a:ext>
                  </a:extLst>
                </a:gridCol>
                <a:gridCol w="934987">
                  <a:extLst>
                    <a:ext uri="{9D8B030D-6E8A-4147-A177-3AD203B41FA5}">
                      <a16:colId xmlns:a16="http://schemas.microsoft.com/office/drawing/2014/main" val="4253941115"/>
                    </a:ext>
                  </a:extLst>
                </a:gridCol>
                <a:gridCol w="1348642">
                  <a:extLst>
                    <a:ext uri="{9D8B030D-6E8A-4147-A177-3AD203B41FA5}">
                      <a16:colId xmlns:a16="http://schemas.microsoft.com/office/drawing/2014/main" val="2506562040"/>
                    </a:ext>
                  </a:extLst>
                </a:gridCol>
                <a:gridCol w="4334319">
                  <a:extLst>
                    <a:ext uri="{9D8B030D-6E8A-4147-A177-3AD203B41FA5}">
                      <a16:colId xmlns:a16="http://schemas.microsoft.com/office/drawing/2014/main" val="362388936"/>
                    </a:ext>
                  </a:extLst>
                </a:gridCol>
              </a:tblGrid>
              <a:tr h="62275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Area of Development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Date of start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Finish Date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Action Taken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Progress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4729267"/>
                  </a:ext>
                </a:extLst>
              </a:tr>
              <a:tr h="99426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Teamwork Skills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01/05/2022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01/11/2022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Training</a:t>
                      </a: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Practice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Understand the role of a manager in the team</a:t>
                      </a: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Being flexible</a:t>
                      </a: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Focus on the team’s goals</a:t>
                      </a: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Showing responsibility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8005937"/>
                  </a:ext>
                </a:extLst>
              </a:tr>
              <a:tr h="64127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Delegating Tasks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01/05/2022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01/11/2022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Practice</a:t>
                      </a: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Workshops</a:t>
                      </a: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Team buildings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Taking risks and</a:t>
                      </a: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Find out what type of tasks fits every of the team mates.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5476232"/>
                  </a:ext>
                </a:extLst>
              </a:tr>
              <a:tr h="860313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Effective Communication skills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01/05/2022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01/11/2022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Asking for advices</a:t>
                      </a: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Workshops</a:t>
                      </a: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Trainings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Listen carefully</a:t>
                      </a: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Body language matters</a:t>
                      </a: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Being brief, yet specific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16728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77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5C726-37DD-4049-94AF-75C18D75F1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9059" y="1519311"/>
            <a:ext cx="9673882" cy="126609"/>
          </a:xfrm>
        </p:spPr>
        <p:txBody>
          <a:bodyPr>
            <a:noAutofit/>
          </a:bodyPr>
          <a:lstStyle/>
          <a:p>
            <a:pPr algn="l"/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22519C-5E09-466B-94A3-BA5118F16D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1459" y="1758463"/>
            <a:ext cx="8604738" cy="4375052"/>
          </a:xfrm>
          <a:noFill/>
        </p:spPr>
        <p:txBody>
          <a:bodyPr>
            <a:normAutofit/>
          </a:bodyPr>
          <a:lstStyle/>
          <a:p>
            <a:pPr marL="342900" indent="-342900" algn="l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A beauty salon manager needs a degree in business</a:t>
            </a:r>
          </a:p>
          <a:p>
            <a:pPr marL="342900" indent="-342900" algn="l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Trainings essential</a:t>
            </a:r>
          </a:p>
          <a:p>
            <a:pPr marL="342900" indent="-342900" algn="l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Working in the field of beauty is a must</a:t>
            </a:r>
          </a:p>
          <a:p>
            <a:pPr marL="342900" indent="-342900" algn="l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Achieving skills will make the path to success easier</a:t>
            </a:r>
          </a:p>
          <a:p>
            <a:pPr marL="342900" indent="-342900" algn="l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Time-management is vital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1039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5C726-37DD-4049-94AF-75C18D75F1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9059" y="949569"/>
            <a:ext cx="9673882" cy="126609"/>
          </a:xfrm>
        </p:spPr>
        <p:txBody>
          <a:bodyPr>
            <a:noAutofit/>
          </a:bodyPr>
          <a:lstStyle/>
          <a:p>
            <a:pPr algn="l"/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22519C-5E09-466B-94A3-BA5118F16D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9059" y="1076178"/>
            <a:ext cx="9673882" cy="5127674"/>
          </a:xfrm>
          <a:solidFill>
            <a:srgbClr val="C7C2BE">
              <a:alpha val="46000"/>
            </a:srgbClr>
          </a:solidFill>
        </p:spPr>
        <p:txBody>
          <a:bodyPr>
            <a:normAutofit/>
          </a:bodyPr>
          <a:lstStyle/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AutoNum type="arabicPeriod"/>
            </a:pPr>
            <a:r>
              <a:rPr lang="en-US" sz="1400" dirty="0"/>
              <a:t>Estrada J., (2022), Your Guide to Organizational Skills on the Job—and During the Job Hunt, [Available at: </a:t>
            </a:r>
            <a:r>
              <a:rPr lang="en-US" sz="1400" dirty="0">
                <a:hlinkClick r:id="rId3"/>
              </a:rPr>
              <a:t>https://www.themuse.com/advice/improve-organizational-skills-workplace-examples</a:t>
            </a:r>
            <a:r>
              <a:rPr lang="en-US" sz="1400" dirty="0"/>
              <a:t>], Accessed on April 4th 2022</a:t>
            </a:r>
          </a:p>
          <a:p>
            <a:pPr marL="342900" indent="-342900" algn="l">
              <a:lnSpc>
                <a:spcPct val="100000"/>
              </a:lnSpc>
              <a:buAutoNum type="arabicPeriod"/>
            </a:pPr>
            <a:r>
              <a:rPr lang="en-US" sz="1400" dirty="0"/>
              <a:t>Government of Western Australia, (2022), </a:t>
            </a:r>
            <a:r>
              <a:rPr lang="en-US" sz="1400" i="1" dirty="0"/>
              <a:t>HAIR OR BEAUTY SALON MANAGER</a:t>
            </a:r>
            <a:r>
              <a:rPr lang="en-US" sz="1400" dirty="0"/>
              <a:t>, [Available at: </a:t>
            </a:r>
            <a:r>
              <a:rPr lang="en-US" sz="1400" dirty="0">
                <a:hlinkClick r:id="rId4"/>
              </a:rPr>
              <a:t>https://www.jobsandskills.wa.gov.au/jobs-and-careers/occupations/hair-or-beauty-salon-manager#:~:text=Salon%20managers%20are%20responsible%20for,occupational%20health%20and%20safety%20regulations</a:t>
            </a:r>
            <a:r>
              <a:rPr lang="en-US" sz="1400" dirty="0"/>
              <a:t>.] Accessed on April 4</a:t>
            </a:r>
            <a:r>
              <a:rPr lang="en-US" sz="1400" baseline="30000" dirty="0"/>
              <a:t>th</a:t>
            </a:r>
            <a:r>
              <a:rPr lang="en-US" sz="1400" dirty="0"/>
              <a:t> 2022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AutoNum type="arabicPeriod"/>
            </a:pPr>
            <a:r>
              <a:rPr lang="en-US" sz="1400" dirty="0"/>
              <a:t>Kenton W., (2021), </a:t>
            </a:r>
            <a:r>
              <a:rPr lang="en-US" sz="1400" i="1" dirty="0"/>
              <a:t>Strength, Weakness, Opportunity, and Threat (SWOT) Analysis</a:t>
            </a:r>
            <a:r>
              <a:rPr lang="en-US" sz="1400" dirty="0"/>
              <a:t>, Published on March 29</a:t>
            </a:r>
            <a:r>
              <a:rPr lang="en-US" sz="1400" baseline="30000" dirty="0"/>
              <a:t>th</a:t>
            </a:r>
            <a:r>
              <a:rPr lang="en-US" sz="1400" dirty="0"/>
              <a:t>, [Available at: </a:t>
            </a:r>
            <a:r>
              <a:rPr lang="en-US" sz="1400" dirty="0">
                <a:hlinkClick r:id="rId5"/>
              </a:rPr>
              <a:t>https://www.investopedia.com/terms/s/swot.asp</a:t>
            </a:r>
            <a:r>
              <a:rPr lang="en-US" sz="1400" dirty="0"/>
              <a:t>] , Accessed on April 4th 2022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AutoNum type="arabicPeriod"/>
            </a:pPr>
            <a:r>
              <a:rPr lang="en-US" sz="1400" dirty="0"/>
              <a:t>MindTools, (2021), </a:t>
            </a:r>
            <a:r>
              <a:rPr lang="en-US" sz="1400" i="1" dirty="0"/>
              <a:t>SWOT Analysis. Understanding Your Business, Informing Your Strategy</a:t>
            </a:r>
            <a:r>
              <a:rPr lang="en-US" sz="1400" dirty="0"/>
              <a:t>, [Available at: </a:t>
            </a:r>
            <a:r>
              <a:rPr lang="en-US" sz="1400" dirty="0">
                <a:hlinkClick r:id="rId6"/>
              </a:rPr>
              <a:t>https://www.mindtools.com/pages/article/newTMC_05.htm</a:t>
            </a:r>
            <a:r>
              <a:rPr lang="en-US" sz="1400" dirty="0"/>
              <a:t>], Accessed on April 4th 2022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AutoNum type="arabicPeriod"/>
            </a:pPr>
            <a:r>
              <a:rPr lang="en-US" sz="1400" dirty="0"/>
              <a:t>Parsons N., (2021), </a:t>
            </a:r>
            <a:r>
              <a:rPr lang="en-US" sz="1400" i="1" dirty="0"/>
              <a:t>What Is a SWOT Analysis and How to Do It Right (With Examples), </a:t>
            </a:r>
            <a:r>
              <a:rPr lang="en-US" sz="1400" dirty="0"/>
              <a:t>Published on February 2</a:t>
            </a:r>
            <a:r>
              <a:rPr lang="en-US" sz="1400" baseline="30000" dirty="0"/>
              <a:t>nd</a:t>
            </a:r>
            <a:r>
              <a:rPr lang="en-US" sz="1400" dirty="0"/>
              <a:t>, [Available at: </a:t>
            </a:r>
            <a:r>
              <a:rPr lang="en-US" sz="1400" dirty="0">
                <a:hlinkClick r:id="rId7"/>
              </a:rPr>
              <a:t>https://www.liveplan.com/blog/what-is-a-swot-analysis-and-how-to-do-it-right-with-examples/</a:t>
            </a:r>
            <a:r>
              <a:rPr lang="en-US" sz="1400" dirty="0"/>
              <a:t>], Accessed on April 4th 2022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AutoNum type="arabicPeriod"/>
            </a:pPr>
            <a:r>
              <a:rPr lang="en-US" sz="1400" dirty="0"/>
              <a:t>Schooley S., (2022), </a:t>
            </a:r>
            <a:r>
              <a:rPr lang="en-US" sz="1400" i="1" dirty="0"/>
              <a:t>SWOT Analysis: What It Is and When to Use It</a:t>
            </a:r>
            <a:r>
              <a:rPr lang="en-US" sz="1400" dirty="0"/>
              <a:t>, [Available at: </a:t>
            </a:r>
            <a:r>
              <a:rPr lang="en-US" sz="1400" dirty="0">
                <a:hlinkClick r:id="rId8"/>
              </a:rPr>
              <a:t>https://www.businessnewsdaily.com/4245-swot-analysis.html</a:t>
            </a:r>
            <a:r>
              <a:rPr lang="en-US" sz="1400" dirty="0"/>
              <a:t>], Accessed on April 4th 2022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AutoNum type="arabicPeriod"/>
            </a:pPr>
            <a:r>
              <a:rPr lang="en-US" sz="1400" dirty="0"/>
              <a:t>Tracy B., (2022), </a:t>
            </a:r>
            <a:r>
              <a:rPr lang="en-US" sz="1400" i="1" dirty="0"/>
              <a:t>How And Why To Create A SMART Goals Template</a:t>
            </a:r>
            <a:r>
              <a:rPr lang="en-US" sz="1400" dirty="0"/>
              <a:t>,  [Available at: </a:t>
            </a:r>
            <a:r>
              <a:rPr lang="en-US" sz="1400" dirty="0">
                <a:hlinkClick r:id="rId9"/>
              </a:rPr>
              <a:t>https://www.briantracy.com/blog/personal-success/smart-goals/</a:t>
            </a:r>
            <a:r>
              <a:rPr lang="en-US" sz="1400" dirty="0"/>
              <a:t>], Accessed on April 4th 2022</a:t>
            </a:r>
          </a:p>
          <a:p>
            <a:pPr marL="342900" indent="-342900" algn="l">
              <a:lnSpc>
                <a:spcPct val="100000"/>
              </a:lnSpc>
              <a:buAutoNum type="arabicPeriod"/>
            </a:pPr>
            <a:r>
              <a:rPr lang="en-US" sz="1400" dirty="0"/>
              <a:t>Walters N., (2018), </a:t>
            </a:r>
            <a:r>
              <a:rPr lang="en-US" sz="1400" i="1" dirty="0"/>
              <a:t>5 tips for managing a successful salon,</a:t>
            </a:r>
            <a:r>
              <a:rPr lang="en-US" sz="1400" dirty="0"/>
              <a:t> Published on March 7</a:t>
            </a:r>
            <a:r>
              <a:rPr lang="en-US" sz="1400" baseline="30000" dirty="0"/>
              <a:t>th</a:t>
            </a:r>
            <a:r>
              <a:rPr lang="en-US" sz="1400" dirty="0"/>
              <a:t>, [Available at: </a:t>
            </a:r>
            <a:r>
              <a:rPr lang="en-US" sz="1400" dirty="0">
                <a:hlinkClick r:id="rId10"/>
              </a:rPr>
              <a:t>https://joinhomebase.com/blog/5-things-salon-managers-need-know/</a:t>
            </a:r>
            <a:r>
              <a:rPr lang="en-US" sz="1400" dirty="0"/>
              <a:t>], Accessed on April 4</a:t>
            </a:r>
            <a:r>
              <a:rPr lang="en-US" sz="1400" baseline="30000" dirty="0"/>
              <a:t>th</a:t>
            </a:r>
            <a:r>
              <a:rPr lang="en-US" sz="1400" dirty="0"/>
              <a:t> 2022</a:t>
            </a:r>
          </a:p>
          <a:p>
            <a:pPr marL="342900" indent="-342900" algn="l">
              <a:lnSpc>
                <a:spcPct val="100000"/>
              </a:lnSpc>
              <a:buAutoNum type="arabicPeriod"/>
            </a:pPr>
            <a:endParaRPr lang="en-US" sz="1400" dirty="0"/>
          </a:p>
          <a:p>
            <a:pPr marL="342900" indent="-342900" algn="l">
              <a:lnSpc>
                <a:spcPct val="100000"/>
              </a:lnSpc>
              <a:buAutoNum type="arabicPeriod"/>
            </a:pPr>
            <a:endParaRPr lang="en-US" sz="1400" dirty="0"/>
          </a:p>
          <a:p>
            <a:pPr marL="342900" indent="-342900" algn="l">
              <a:lnSpc>
                <a:spcPct val="100000"/>
              </a:lnSpc>
              <a:buAutoNum type="arabicPeriod"/>
            </a:pPr>
            <a:endParaRPr lang="en-US" sz="1400" dirty="0"/>
          </a:p>
          <a:p>
            <a:pPr marL="342900" indent="-342900" algn="l">
              <a:lnSpc>
                <a:spcPct val="100000"/>
              </a:lnSpc>
              <a:buAutoNum type="arabicPeriod"/>
            </a:pPr>
            <a:endParaRPr lang="en-US" sz="1400" dirty="0"/>
          </a:p>
          <a:p>
            <a:pPr marL="342900" indent="-342900" algn="l">
              <a:lnSpc>
                <a:spcPct val="100000"/>
              </a:lnSpc>
              <a:buAutoNum type="arabicPeriod"/>
            </a:pPr>
            <a:endParaRPr lang="en-US" sz="1400" dirty="0"/>
          </a:p>
          <a:p>
            <a:pPr marL="342900" indent="-342900" algn="l">
              <a:lnSpc>
                <a:spcPct val="100000"/>
              </a:lnSpc>
              <a:buAutoNum type="arabicPeriod"/>
            </a:pPr>
            <a:endParaRPr lang="en-US" sz="1400" dirty="0"/>
          </a:p>
          <a:p>
            <a:pPr marL="342900" indent="-342900" algn="l">
              <a:lnSpc>
                <a:spcPct val="100000"/>
              </a:lnSpc>
              <a:buAutoNum type="arabicPeriod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863251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552</TotalTime>
  <Words>694</Words>
  <Application>Microsoft Office PowerPoint</Application>
  <PresentationFormat>Widescreen</PresentationFormat>
  <Paragraphs>107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Academic and Employability Skills -BMSW4001-</vt:lpstr>
      <vt:lpstr>Introduction – What a beauty salon manager does?</vt:lpstr>
      <vt:lpstr>Beauty salon manager skills</vt:lpstr>
      <vt:lpstr>Beauty salon manager skills</vt:lpstr>
      <vt:lpstr>SWOT Analysis</vt:lpstr>
      <vt:lpstr>SWOT Analysis</vt:lpstr>
      <vt:lpstr>SMART Goals</vt:lpstr>
      <vt:lpstr>PDP – Personal Development Plan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 -BMSW4001-</dc:title>
  <dc:creator>Andrea Betina Rideg</dc:creator>
  <cp:lastModifiedBy>Andrea Betina Rideg</cp:lastModifiedBy>
  <cp:revision>3</cp:revision>
  <dcterms:created xsi:type="dcterms:W3CDTF">2022-04-14T13:37:38Z</dcterms:created>
  <dcterms:modified xsi:type="dcterms:W3CDTF">2022-04-14T22:50:37Z</dcterms:modified>
</cp:coreProperties>
</file>