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9" d="100"/>
          <a:sy n="69" d="100"/>
        </p:scale>
        <p:origin x="543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C34B64-6059-056C-FBC6-F7531DB94C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277680F-8B8B-B68B-CBBD-C73B88AD4B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D06C7-B726-471D-A746-FF1865035268}" type="datetimeFigureOut">
              <a:rPr lang="en-GB" smtClean="0"/>
              <a:t>20/06/2022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C653AFB-BBC4-8122-3073-E9CDFDAEF5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2F4A967-A4B1-2F0F-389D-E3234FF9CD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B659EF-859F-4959-B101-75BD0DED26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56191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14B760F-D564-1D19-45E9-3DA501B993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700E485-49D0-4BAC-CBAE-2FD8EA5CD3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A921CA-834E-2C77-0EA3-47FC6B356C7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3D06C7-B726-471D-A746-FF1865035268}" type="datetimeFigureOut">
              <a:rPr lang="en-GB" smtClean="0"/>
              <a:t>20/06/2022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B9A846-89D8-03D5-F9C5-E4AC9607D6C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3F8A73-008B-4C82-8E95-3C2B5B18F4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9B659EF-859F-4959-B101-75BD0DED26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24117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917384F-7C01-4504-7F24-A2E34B3DDF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9D1CBE0-6F6A-FFA5-8FBF-0E46CF1F2E5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92970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B9D4B33-266D-DFBE-A47C-2DC66DC0AA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F2CD98B-C863-C463-C9AB-5D402647741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44333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569CE42-279D-3A62-7C6B-06FE9C3AEA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2400" b="1">
                <a:latin typeface="Arial" pitchFamily="34"/>
                <a:cs typeface="Arial" pitchFamily="34"/>
              </a:rPr>
              <a:t>Reference list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54DB760-3C2C-D775-AB0C-5864F2FC7F5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661031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</Words>
  <Application>Microsoft Office PowerPoint</Application>
  <PresentationFormat>Widescreen</PresentationFormat>
  <Paragraphs>1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andrew robson</dc:creator>
  <cp:lastModifiedBy>Lola Villard</cp:lastModifiedBy>
  <cp:revision>1</cp:revision>
  <dcterms:created xsi:type="dcterms:W3CDTF">2022-06-17T14:18:30Z</dcterms:created>
  <dcterms:modified xsi:type="dcterms:W3CDTF">2022-06-20T08:53:40Z</dcterms:modified>
</cp:coreProperties>
</file>