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2" r:id="rId6"/>
    <p:sldId id="261" r:id="rId7"/>
    <p:sldId id="264" r:id="rId8"/>
    <p:sldId id="267" r:id="rId9"/>
    <p:sldId id="263" r:id="rId10"/>
    <p:sldId id="260" r:id="rId11"/>
    <p:sldId id="266" r:id="rId12"/>
    <p:sldId id="265" r:id="rId13"/>
  </p:sldIdLst>
  <p:sldSz cx="18288000" cy="10287000"/>
  <p:notesSz cx="6858000" cy="9144000"/>
  <p:embeddedFontLst>
    <p:embeddedFont>
      <p:font typeface="Prata" panose="020B0604020202020204" charset="0"/>
      <p:regular r:id="rId15"/>
    </p:embeddedFont>
    <p:embeddedFont>
      <p:font typeface="Raleway" pitchFamily="2" charset="0"/>
      <p:regular r:id="rId16"/>
      <p:bold r:id="rId17"/>
    </p:embeddedFont>
    <p:embeddedFont>
      <p:font typeface="Raleway Bold"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8AAC"/>
    <a:srgbClr val="DB6F98"/>
    <a:srgbClr val="D75F8D"/>
    <a:srgbClr val="C8326B"/>
    <a:srgbClr val="D34D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6450" autoAdjust="0"/>
  </p:normalViewPr>
  <p:slideViewPr>
    <p:cSldViewPr>
      <p:cViewPr varScale="1">
        <p:scale>
          <a:sx n="44" d="100"/>
          <a:sy n="44" d="100"/>
        </p:scale>
        <p:origin x="1068" y="2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hra Bi" userId="fe5c3df328086c88" providerId="LiveId" clId="{9D63B601-B9FF-49CD-A725-C3F9BFD30887}"/>
    <pc:docChg chg="custSel modSld">
      <pc:chgData name="Zahra Bi" userId="fe5c3df328086c88" providerId="LiveId" clId="{9D63B601-B9FF-49CD-A725-C3F9BFD30887}" dt="2026-02-13T17:00:55.847" v="220" actId="20577"/>
      <pc:docMkLst>
        <pc:docMk/>
      </pc:docMkLst>
      <pc:sldChg chg="modSp mod">
        <pc:chgData name="Zahra Bi" userId="fe5c3df328086c88" providerId="LiveId" clId="{9D63B601-B9FF-49CD-A725-C3F9BFD30887}" dt="2026-02-13T16:55:46.348" v="0" actId="20577"/>
        <pc:sldMkLst>
          <pc:docMk/>
          <pc:sldMk cId="0" sldId="259"/>
        </pc:sldMkLst>
        <pc:spChg chg="mod">
          <ac:chgData name="Zahra Bi" userId="fe5c3df328086c88" providerId="LiveId" clId="{9D63B601-B9FF-49CD-A725-C3F9BFD30887}" dt="2026-02-13T16:55:46.348" v="0" actId="20577"/>
          <ac:spMkLst>
            <pc:docMk/>
            <pc:sldMk cId="0" sldId="259"/>
            <ac:spMk id="17" creationId="{00000000-0000-0000-0000-000000000000}"/>
          </ac:spMkLst>
        </pc:spChg>
      </pc:sldChg>
      <pc:sldChg chg="modSp mod">
        <pc:chgData name="Zahra Bi" userId="fe5c3df328086c88" providerId="LiveId" clId="{9D63B601-B9FF-49CD-A725-C3F9BFD30887}" dt="2026-02-13T17:00:55.847" v="220" actId="20577"/>
        <pc:sldMkLst>
          <pc:docMk/>
          <pc:sldMk cId="1505491615" sldId="266"/>
        </pc:sldMkLst>
        <pc:spChg chg="mod">
          <ac:chgData name="Zahra Bi" userId="fe5c3df328086c88" providerId="LiveId" clId="{9D63B601-B9FF-49CD-A725-C3F9BFD30887}" dt="2026-02-13T17:00:55.847" v="220" actId="20577"/>
          <ac:spMkLst>
            <pc:docMk/>
            <pc:sldMk cId="1505491615" sldId="266"/>
            <ac:spMk id="7"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FC0ACE-ADFF-4C19-8DFD-A7C2800234D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59CE3AE-BB5F-40DC-B094-BD196BA9FF55}">
      <dgm:prSet phldrT="[Text]" custT="1"/>
      <dgm:spPr/>
      <dgm:t>
        <a:bodyPr/>
        <a:lstStyle/>
        <a:p>
          <a:r>
            <a:rPr lang="en-US" sz="2800" kern="1200" dirty="0">
              <a:solidFill>
                <a:srgbClr val="344E41"/>
              </a:solidFill>
              <a:latin typeface="Raleway"/>
              <a:ea typeface="Raleway"/>
              <a:cs typeface="Raleway"/>
            </a:rPr>
            <a:t>This presentation will:</a:t>
          </a:r>
        </a:p>
      </dgm:t>
    </dgm:pt>
    <dgm:pt modelId="{A5A00979-CD9B-40E0-A58F-C8DA277E413C}" type="parTrans" cxnId="{4D331AFE-A263-4361-9C5F-EDF9E3A7B7BC}">
      <dgm:prSet/>
      <dgm:spPr/>
      <dgm:t>
        <a:bodyPr/>
        <a:lstStyle/>
        <a:p>
          <a:endParaRPr lang="en-US"/>
        </a:p>
      </dgm:t>
    </dgm:pt>
    <dgm:pt modelId="{5936FCE3-324A-4768-9C37-FC114B6FC8BD}" type="sibTrans" cxnId="{4D331AFE-A263-4361-9C5F-EDF9E3A7B7BC}">
      <dgm:prSet/>
      <dgm:spPr/>
      <dgm:t>
        <a:bodyPr/>
        <a:lstStyle/>
        <a:p>
          <a:endParaRPr lang="en-US"/>
        </a:p>
      </dgm:t>
    </dgm:pt>
    <dgm:pt modelId="{9F148DA6-AD32-433E-A0E5-B105E4841CD3}">
      <dgm:prSet phldrT="[Text]" custT="1"/>
      <dgm:spPr/>
      <dgm:t>
        <a:bodyPr/>
        <a:lstStyle/>
        <a:p>
          <a:r>
            <a:rPr lang="en-US" sz="2400" kern="1200">
              <a:solidFill>
                <a:srgbClr val="344E41"/>
              </a:solidFill>
              <a:latin typeface="Raleway"/>
              <a:ea typeface="Raleway"/>
              <a:cs typeface="Raleway"/>
            </a:rPr>
            <a:t>Explain the theory</a:t>
          </a:r>
          <a:endParaRPr lang="en-US" sz="2400" kern="1200" dirty="0">
            <a:solidFill>
              <a:srgbClr val="344E41"/>
            </a:solidFill>
            <a:latin typeface="Raleway"/>
            <a:ea typeface="Raleway"/>
            <a:cs typeface="Raleway"/>
          </a:endParaRPr>
        </a:p>
      </dgm:t>
    </dgm:pt>
    <dgm:pt modelId="{7EF0A256-1608-4CA0-82F9-5DDE2FE34EA4}" type="parTrans" cxnId="{4B7817A6-35E5-4ED5-9203-DE9FD4017C09}">
      <dgm:prSet/>
      <dgm:spPr/>
      <dgm:t>
        <a:bodyPr/>
        <a:lstStyle/>
        <a:p>
          <a:endParaRPr lang="en-US"/>
        </a:p>
      </dgm:t>
    </dgm:pt>
    <dgm:pt modelId="{8C5EE03E-DC5B-4522-84F6-34DF7F786581}" type="sibTrans" cxnId="{4B7817A6-35E5-4ED5-9203-DE9FD4017C09}">
      <dgm:prSet/>
      <dgm:spPr/>
      <dgm:t>
        <a:bodyPr/>
        <a:lstStyle/>
        <a:p>
          <a:endParaRPr lang="en-US"/>
        </a:p>
      </dgm:t>
    </dgm:pt>
    <dgm:pt modelId="{2BAFA11F-60BE-43D4-B73B-209173226E66}">
      <dgm:prSet custT="1"/>
      <dgm:spPr/>
      <dgm:t>
        <a:bodyPr/>
        <a:lstStyle/>
        <a:p>
          <a:r>
            <a:rPr lang="en-US" sz="2400" kern="1200" dirty="0">
              <a:solidFill>
                <a:srgbClr val="344E41"/>
              </a:solidFill>
              <a:latin typeface="Raleway"/>
              <a:ea typeface="Raleway"/>
              <a:cs typeface="Raleway"/>
            </a:rPr>
            <a:t>Apply it to Jenny’s situation</a:t>
          </a:r>
        </a:p>
      </dgm:t>
    </dgm:pt>
    <dgm:pt modelId="{6CD18D80-F4DB-4007-9B67-E0C202CB9488}" type="parTrans" cxnId="{B8BE1DC1-95C5-4650-A111-2BA0FD88437E}">
      <dgm:prSet/>
      <dgm:spPr/>
      <dgm:t>
        <a:bodyPr/>
        <a:lstStyle/>
        <a:p>
          <a:endParaRPr lang="en-US"/>
        </a:p>
      </dgm:t>
    </dgm:pt>
    <dgm:pt modelId="{C446DDAF-1183-4CC3-9C91-540C67D55E16}" type="sibTrans" cxnId="{B8BE1DC1-95C5-4650-A111-2BA0FD88437E}">
      <dgm:prSet/>
      <dgm:spPr/>
      <dgm:t>
        <a:bodyPr/>
        <a:lstStyle/>
        <a:p>
          <a:endParaRPr lang="en-US"/>
        </a:p>
      </dgm:t>
    </dgm:pt>
    <dgm:pt modelId="{D65A23A7-44DE-4438-85E7-01661BCF1662}">
      <dgm:prSet custT="1"/>
      <dgm:spPr/>
      <dgm:t>
        <a:bodyPr/>
        <a:lstStyle/>
        <a:p>
          <a:r>
            <a:rPr lang="en-US" sz="2400" kern="1200" dirty="0">
              <a:solidFill>
                <a:srgbClr val="344E41"/>
              </a:solidFill>
              <a:latin typeface="Raleway"/>
              <a:ea typeface="Raleway"/>
              <a:cs typeface="Raleway"/>
            </a:rPr>
            <a:t>Propose effective support plans.</a:t>
          </a:r>
        </a:p>
      </dgm:t>
    </dgm:pt>
    <dgm:pt modelId="{E5F2C86D-EC64-4A86-BA0A-72A27FD32A10}" type="parTrans" cxnId="{63526A5C-5A63-4269-820C-4C26457CAB40}">
      <dgm:prSet/>
      <dgm:spPr/>
      <dgm:t>
        <a:bodyPr/>
        <a:lstStyle/>
        <a:p>
          <a:endParaRPr lang="en-US"/>
        </a:p>
      </dgm:t>
    </dgm:pt>
    <dgm:pt modelId="{86D4BE82-3F62-4833-87DA-D39FAEF6834D}" type="sibTrans" cxnId="{63526A5C-5A63-4269-820C-4C26457CAB40}">
      <dgm:prSet/>
      <dgm:spPr/>
      <dgm:t>
        <a:bodyPr/>
        <a:lstStyle/>
        <a:p>
          <a:endParaRPr lang="en-US"/>
        </a:p>
      </dgm:t>
    </dgm:pt>
    <dgm:pt modelId="{D028A834-298B-486A-93A9-0149586DDDD8}" type="pres">
      <dgm:prSet presAssocID="{AFFC0ACE-ADFF-4C19-8DFD-A7C2800234D7}" presName="vert0" presStyleCnt="0">
        <dgm:presLayoutVars>
          <dgm:dir/>
          <dgm:animOne val="branch"/>
          <dgm:animLvl val="lvl"/>
        </dgm:presLayoutVars>
      </dgm:prSet>
      <dgm:spPr/>
    </dgm:pt>
    <dgm:pt modelId="{7D188202-0CB4-4145-9EC2-90757DEEF3B8}" type="pres">
      <dgm:prSet presAssocID="{F59CE3AE-BB5F-40DC-B094-BD196BA9FF55}" presName="thickLine" presStyleLbl="alignNode1" presStyleIdx="0" presStyleCnt="1"/>
      <dgm:spPr/>
    </dgm:pt>
    <dgm:pt modelId="{010E1FEE-A3E4-4C5B-A941-36A381294D46}" type="pres">
      <dgm:prSet presAssocID="{F59CE3AE-BB5F-40DC-B094-BD196BA9FF55}" presName="horz1" presStyleCnt="0"/>
      <dgm:spPr/>
    </dgm:pt>
    <dgm:pt modelId="{1C26D82D-A35D-4558-91DD-8A4D3912A7CC}" type="pres">
      <dgm:prSet presAssocID="{F59CE3AE-BB5F-40DC-B094-BD196BA9FF55}" presName="tx1" presStyleLbl="revTx" presStyleIdx="0" presStyleCnt="4" custScaleX="201520"/>
      <dgm:spPr/>
    </dgm:pt>
    <dgm:pt modelId="{347CCCFD-0798-4A56-804D-0ACB3B1551D8}" type="pres">
      <dgm:prSet presAssocID="{F59CE3AE-BB5F-40DC-B094-BD196BA9FF55}" presName="vert1" presStyleCnt="0"/>
      <dgm:spPr/>
    </dgm:pt>
    <dgm:pt modelId="{6014FE86-AA6E-4699-8036-98F278483230}" type="pres">
      <dgm:prSet presAssocID="{9F148DA6-AD32-433E-A0E5-B105E4841CD3}" presName="vertSpace2a" presStyleCnt="0"/>
      <dgm:spPr/>
    </dgm:pt>
    <dgm:pt modelId="{2D07C9A7-115F-4123-8901-01E4585AD2EF}" type="pres">
      <dgm:prSet presAssocID="{9F148DA6-AD32-433E-A0E5-B105E4841CD3}" presName="horz2" presStyleCnt="0"/>
      <dgm:spPr/>
    </dgm:pt>
    <dgm:pt modelId="{C899241E-E045-4D33-BB62-4FBFC6DCFBA0}" type="pres">
      <dgm:prSet presAssocID="{9F148DA6-AD32-433E-A0E5-B105E4841CD3}" presName="horzSpace2" presStyleCnt="0"/>
      <dgm:spPr/>
    </dgm:pt>
    <dgm:pt modelId="{1705C47A-76EF-45BA-9FE2-838661629046}" type="pres">
      <dgm:prSet presAssocID="{9F148DA6-AD32-433E-A0E5-B105E4841CD3}" presName="tx2" presStyleLbl="revTx" presStyleIdx="1" presStyleCnt="4"/>
      <dgm:spPr/>
    </dgm:pt>
    <dgm:pt modelId="{45BF5D6B-89C5-452E-8232-5A0F817AF976}" type="pres">
      <dgm:prSet presAssocID="{9F148DA6-AD32-433E-A0E5-B105E4841CD3}" presName="vert2" presStyleCnt="0"/>
      <dgm:spPr/>
    </dgm:pt>
    <dgm:pt modelId="{A40B6384-2F46-4783-BECA-F8B35FABB620}" type="pres">
      <dgm:prSet presAssocID="{9F148DA6-AD32-433E-A0E5-B105E4841CD3}" presName="thinLine2b" presStyleLbl="callout" presStyleIdx="0" presStyleCnt="3"/>
      <dgm:spPr/>
    </dgm:pt>
    <dgm:pt modelId="{905E2DF5-4B3E-4CE7-ADE6-D607E8E002B6}" type="pres">
      <dgm:prSet presAssocID="{9F148DA6-AD32-433E-A0E5-B105E4841CD3}" presName="vertSpace2b" presStyleCnt="0"/>
      <dgm:spPr/>
    </dgm:pt>
    <dgm:pt modelId="{C15A2B8F-4218-484E-B41C-ECE40C5AFD5A}" type="pres">
      <dgm:prSet presAssocID="{2BAFA11F-60BE-43D4-B73B-209173226E66}" presName="horz2" presStyleCnt="0"/>
      <dgm:spPr/>
    </dgm:pt>
    <dgm:pt modelId="{B7C035C9-C6B1-4E10-A5C7-DCCFAAB39865}" type="pres">
      <dgm:prSet presAssocID="{2BAFA11F-60BE-43D4-B73B-209173226E66}" presName="horzSpace2" presStyleCnt="0"/>
      <dgm:spPr/>
    </dgm:pt>
    <dgm:pt modelId="{6CF296E0-FA2A-42F0-8B27-BD7ED6674AB7}" type="pres">
      <dgm:prSet presAssocID="{2BAFA11F-60BE-43D4-B73B-209173226E66}" presName="tx2" presStyleLbl="revTx" presStyleIdx="2" presStyleCnt="4"/>
      <dgm:spPr/>
    </dgm:pt>
    <dgm:pt modelId="{EBAFB4E2-9AAE-4834-8776-908F72FE980F}" type="pres">
      <dgm:prSet presAssocID="{2BAFA11F-60BE-43D4-B73B-209173226E66}" presName="vert2" presStyleCnt="0"/>
      <dgm:spPr/>
    </dgm:pt>
    <dgm:pt modelId="{AB764824-1A8A-45F5-A5E3-15DEA19129EF}" type="pres">
      <dgm:prSet presAssocID="{2BAFA11F-60BE-43D4-B73B-209173226E66}" presName="thinLine2b" presStyleLbl="callout" presStyleIdx="1" presStyleCnt="3"/>
      <dgm:spPr/>
    </dgm:pt>
    <dgm:pt modelId="{378E2D7C-496B-428B-BB30-16C4151BFE2B}" type="pres">
      <dgm:prSet presAssocID="{2BAFA11F-60BE-43D4-B73B-209173226E66}" presName="vertSpace2b" presStyleCnt="0"/>
      <dgm:spPr/>
    </dgm:pt>
    <dgm:pt modelId="{C9E39AC2-A406-46D6-9E3B-81824BA62E58}" type="pres">
      <dgm:prSet presAssocID="{D65A23A7-44DE-4438-85E7-01661BCF1662}" presName="horz2" presStyleCnt="0"/>
      <dgm:spPr/>
    </dgm:pt>
    <dgm:pt modelId="{F1ACFC5F-5569-465E-9C98-1FE073D80E6F}" type="pres">
      <dgm:prSet presAssocID="{D65A23A7-44DE-4438-85E7-01661BCF1662}" presName="horzSpace2" presStyleCnt="0"/>
      <dgm:spPr/>
    </dgm:pt>
    <dgm:pt modelId="{631282F6-5CB9-43E7-9090-C215CC955E9E}" type="pres">
      <dgm:prSet presAssocID="{D65A23A7-44DE-4438-85E7-01661BCF1662}" presName="tx2" presStyleLbl="revTx" presStyleIdx="3" presStyleCnt="4"/>
      <dgm:spPr/>
    </dgm:pt>
    <dgm:pt modelId="{47AE22C7-69A9-4B7C-8A57-6028E4CAB669}" type="pres">
      <dgm:prSet presAssocID="{D65A23A7-44DE-4438-85E7-01661BCF1662}" presName="vert2" presStyleCnt="0"/>
      <dgm:spPr/>
    </dgm:pt>
    <dgm:pt modelId="{81647031-C4C7-4286-8B8D-2A8CB655618A}" type="pres">
      <dgm:prSet presAssocID="{D65A23A7-44DE-4438-85E7-01661BCF1662}" presName="thinLine2b" presStyleLbl="callout" presStyleIdx="2" presStyleCnt="3"/>
      <dgm:spPr/>
    </dgm:pt>
    <dgm:pt modelId="{DA348776-7B1B-4953-AD08-8C8086F7D5A6}" type="pres">
      <dgm:prSet presAssocID="{D65A23A7-44DE-4438-85E7-01661BCF1662}" presName="vertSpace2b" presStyleCnt="0"/>
      <dgm:spPr/>
    </dgm:pt>
  </dgm:ptLst>
  <dgm:cxnLst>
    <dgm:cxn modelId="{36241E03-E49E-452B-B290-BEB7E338E5A5}" type="presOf" srcId="{9F148DA6-AD32-433E-A0E5-B105E4841CD3}" destId="{1705C47A-76EF-45BA-9FE2-838661629046}" srcOrd="0" destOrd="0" presId="urn:microsoft.com/office/officeart/2008/layout/LinedList"/>
    <dgm:cxn modelId="{8F322808-8293-47B3-BC4F-DBC77586C080}" type="presOf" srcId="{F59CE3AE-BB5F-40DC-B094-BD196BA9FF55}" destId="{1C26D82D-A35D-4558-91DD-8A4D3912A7CC}" srcOrd="0" destOrd="0" presId="urn:microsoft.com/office/officeart/2008/layout/LinedList"/>
    <dgm:cxn modelId="{63526A5C-5A63-4269-820C-4C26457CAB40}" srcId="{F59CE3AE-BB5F-40DC-B094-BD196BA9FF55}" destId="{D65A23A7-44DE-4438-85E7-01661BCF1662}" srcOrd="2" destOrd="0" parTransId="{E5F2C86D-EC64-4A86-BA0A-72A27FD32A10}" sibTransId="{86D4BE82-3F62-4833-87DA-D39FAEF6834D}"/>
    <dgm:cxn modelId="{4B7817A6-35E5-4ED5-9203-DE9FD4017C09}" srcId="{F59CE3AE-BB5F-40DC-B094-BD196BA9FF55}" destId="{9F148DA6-AD32-433E-A0E5-B105E4841CD3}" srcOrd="0" destOrd="0" parTransId="{7EF0A256-1608-4CA0-82F9-5DDE2FE34EA4}" sibTransId="{8C5EE03E-DC5B-4522-84F6-34DF7F786581}"/>
    <dgm:cxn modelId="{579846B8-7B9C-4AD4-BF9E-F5845420CBC5}" type="presOf" srcId="{AFFC0ACE-ADFF-4C19-8DFD-A7C2800234D7}" destId="{D028A834-298B-486A-93A9-0149586DDDD8}" srcOrd="0" destOrd="0" presId="urn:microsoft.com/office/officeart/2008/layout/LinedList"/>
    <dgm:cxn modelId="{B8BE1DC1-95C5-4650-A111-2BA0FD88437E}" srcId="{F59CE3AE-BB5F-40DC-B094-BD196BA9FF55}" destId="{2BAFA11F-60BE-43D4-B73B-209173226E66}" srcOrd="1" destOrd="0" parTransId="{6CD18D80-F4DB-4007-9B67-E0C202CB9488}" sibTransId="{C446DDAF-1183-4CC3-9C91-540C67D55E16}"/>
    <dgm:cxn modelId="{A14840DD-9B3A-4CF0-863F-90B4C269C22A}" type="presOf" srcId="{2BAFA11F-60BE-43D4-B73B-209173226E66}" destId="{6CF296E0-FA2A-42F0-8B27-BD7ED6674AB7}" srcOrd="0" destOrd="0" presId="urn:microsoft.com/office/officeart/2008/layout/LinedList"/>
    <dgm:cxn modelId="{4FEC77DD-F243-4F10-B778-783253BB649C}" type="presOf" srcId="{D65A23A7-44DE-4438-85E7-01661BCF1662}" destId="{631282F6-5CB9-43E7-9090-C215CC955E9E}" srcOrd="0" destOrd="0" presId="urn:microsoft.com/office/officeart/2008/layout/LinedList"/>
    <dgm:cxn modelId="{4D331AFE-A263-4361-9C5F-EDF9E3A7B7BC}" srcId="{AFFC0ACE-ADFF-4C19-8DFD-A7C2800234D7}" destId="{F59CE3AE-BB5F-40DC-B094-BD196BA9FF55}" srcOrd="0" destOrd="0" parTransId="{A5A00979-CD9B-40E0-A58F-C8DA277E413C}" sibTransId="{5936FCE3-324A-4768-9C37-FC114B6FC8BD}"/>
    <dgm:cxn modelId="{06EF175F-41E5-4076-ABE7-EF394DE985DC}" type="presParOf" srcId="{D028A834-298B-486A-93A9-0149586DDDD8}" destId="{7D188202-0CB4-4145-9EC2-90757DEEF3B8}" srcOrd="0" destOrd="0" presId="urn:microsoft.com/office/officeart/2008/layout/LinedList"/>
    <dgm:cxn modelId="{97E1703F-94D9-4F3A-BAB5-E967EBE92398}" type="presParOf" srcId="{D028A834-298B-486A-93A9-0149586DDDD8}" destId="{010E1FEE-A3E4-4C5B-A941-36A381294D46}" srcOrd="1" destOrd="0" presId="urn:microsoft.com/office/officeart/2008/layout/LinedList"/>
    <dgm:cxn modelId="{DC910B32-795D-4232-B6E2-A44B8E936ED1}" type="presParOf" srcId="{010E1FEE-A3E4-4C5B-A941-36A381294D46}" destId="{1C26D82D-A35D-4558-91DD-8A4D3912A7CC}" srcOrd="0" destOrd="0" presId="urn:microsoft.com/office/officeart/2008/layout/LinedList"/>
    <dgm:cxn modelId="{2D09FBB8-3E06-4709-AE2E-67848672B351}" type="presParOf" srcId="{010E1FEE-A3E4-4C5B-A941-36A381294D46}" destId="{347CCCFD-0798-4A56-804D-0ACB3B1551D8}" srcOrd="1" destOrd="0" presId="urn:microsoft.com/office/officeart/2008/layout/LinedList"/>
    <dgm:cxn modelId="{E929F4FE-D559-4517-BAA7-F07A224DDD8D}" type="presParOf" srcId="{347CCCFD-0798-4A56-804D-0ACB3B1551D8}" destId="{6014FE86-AA6E-4699-8036-98F278483230}" srcOrd="0" destOrd="0" presId="urn:microsoft.com/office/officeart/2008/layout/LinedList"/>
    <dgm:cxn modelId="{9DBE9A86-2832-444E-8BF8-895BA710E8EC}" type="presParOf" srcId="{347CCCFD-0798-4A56-804D-0ACB3B1551D8}" destId="{2D07C9A7-115F-4123-8901-01E4585AD2EF}" srcOrd="1" destOrd="0" presId="urn:microsoft.com/office/officeart/2008/layout/LinedList"/>
    <dgm:cxn modelId="{2846AFE3-2960-4A0B-85EC-4D93C256AB27}" type="presParOf" srcId="{2D07C9A7-115F-4123-8901-01E4585AD2EF}" destId="{C899241E-E045-4D33-BB62-4FBFC6DCFBA0}" srcOrd="0" destOrd="0" presId="urn:microsoft.com/office/officeart/2008/layout/LinedList"/>
    <dgm:cxn modelId="{A5A466CE-6149-4B61-B050-36186CD728EE}" type="presParOf" srcId="{2D07C9A7-115F-4123-8901-01E4585AD2EF}" destId="{1705C47A-76EF-45BA-9FE2-838661629046}" srcOrd="1" destOrd="0" presId="urn:microsoft.com/office/officeart/2008/layout/LinedList"/>
    <dgm:cxn modelId="{23BAFF45-7BA5-4411-A37C-24EBB5D916D8}" type="presParOf" srcId="{2D07C9A7-115F-4123-8901-01E4585AD2EF}" destId="{45BF5D6B-89C5-452E-8232-5A0F817AF976}" srcOrd="2" destOrd="0" presId="urn:microsoft.com/office/officeart/2008/layout/LinedList"/>
    <dgm:cxn modelId="{16AB844B-0877-4378-BBA5-CA7CACB278CA}" type="presParOf" srcId="{347CCCFD-0798-4A56-804D-0ACB3B1551D8}" destId="{A40B6384-2F46-4783-BECA-F8B35FABB620}" srcOrd="2" destOrd="0" presId="urn:microsoft.com/office/officeart/2008/layout/LinedList"/>
    <dgm:cxn modelId="{02ADCAB4-9B30-4C97-B74F-45CD9BA01F24}" type="presParOf" srcId="{347CCCFD-0798-4A56-804D-0ACB3B1551D8}" destId="{905E2DF5-4B3E-4CE7-ADE6-D607E8E002B6}" srcOrd="3" destOrd="0" presId="urn:microsoft.com/office/officeart/2008/layout/LinedList"/>
    <dgm:cxn modelId="{3874ECE7-ED75-4CC2-8640-F76EE6180C90}" type="presParOf" srcId="{347CCCFD-0798-4A56-804D-0ACB3B1551D8}" destId="{C15A2B8F-4218-484E-B41C-ECE40C5AFD5A}" srcOrd="4" destOrd="0" presId="urn:microsoft.com/office/officeart/2008/layout/LinedList"/>
    <dgm:cxn modelId="{75CCBD76-AE55-4209-A7DF-E16EF593AEB3}" type="presParOf" srcId="{C15A2B8F-4218-484E-B41C-ECE40C5AFD5A}" destId="{B7C035C9-C6B1-4E10-A5C7-DCCFAAB39865}" srcOrd="0" destOrd="0" presId="urn:microsoft.com/office/officeart/2008/layout/LinedList"/>
    <dgm:cxn modelId="{4B0C07DF-BBBC-44CE-B552-8E3FFD92D464}" type="presParOf" srcId="{C15A2B8F-4218-484E-B41C-ECE40C5AFD5A}" destId="{6CF296E0-FA2A-42F0-8B27-BD7ED6674AB7}" srcOrd="1" destOrd="0" presId="urn:microsoft.com/office/officeart/2008/layout/LinedList"/>
    <dgm:cxn modelId="{2DF49FCE-7FB2-4DAF-99A2-AB9071F2BA05}" type="presParOf" srcId="{C15A2B8F-4218-484E-B41C-ECE40C5AFD5A}" destId="{EBAFB4E2-9AAE-4834-8776-908F72FE980F}" srcOrd="2" destOrd="0" presId="urn:microsoft.com/office/officeart/2008/layout/LinedList"/>
    <dgm:cxn modelId="{E955E801-CDF4-4FE2-8D4B-CFAD3E6E4D46}" type="presParOf" srcId="{347CCCFD-0798-4A56-804D-0ACB3B1551D8}" destId="{AB764824-1A8A-45F5-A5E3-15DEA19129EF}" srcOrd="5" destOrd="0" presId="urn:microsoft.com/office/officeart/2008/layout/LinedList"/>
    <dgm:cxn modelId="{5AB0A1DE-1B2D-44AC-8CDE-EBB4DEF3B771}" type="presParOf" srcId="{347CCCFD-0798-4A56-804D-0ACB3B1551D8}" destId="{378E2D7C-496B-428B-BB30-16C4151BFE2B}" srcOrd="6" destOrd="0" presId="urn:microsoft.com/office/officeart/2008/layout/LinedList"/>
    <dgm:cxn modelId="{96C5ACCB-A55B-4143-9468-24D0CF7E7BB1}" type="presParOf" srcId="{347CCCFD-0798-4A56-804D-0ACB3B1551D8}" destId="{C9E39AC2-A406-46D6-9E3B-81824BA62E58}" srcOrd="7" destOrd="0" presId="urn:microsoft.com/office/officeart/2008/layout/LinedList"/>
    <dgm:cxn modelId="{2D818BC0-1CD7-4AE0-8A82-F988E48F3376}" type="presParOf" srcId="{C9E39AC2-A406-46D6-9E3B-81824BA62E58}" destId="{F1ACFC5F-5569-465E-9C98-1FE073D80E6F}" srcOrd="0" destOrd="0" presId="urn:microsoft.com/office/officeart/2008/layout/LinedList"/>
    <dgm:cxn modelId="{B79B43E5-67AF-4535-808C-D0B1C5ADD007}" type="presParOf" srcId="{C9E39AC2-A406-46D6-9E3B-81824BA62E58}" destId="{631282F6-5CB9-43E7-9090-C215CC955E9E}" srcOrd="1" destOrd="0" presId="urn:microsoft.com/office/officeart/2008/layout/LinedList"/>
    <dgm:cxn modelId="{139A5D26-1D08-4475-B655-CCDCD64CDA55}" type="presParOf" srcId="{C9E39AC2-A406-46D6-9E3B-81824BA62E58}" destId="{47AE22C7-69A9-4B7C-8A57-6028E4CAB669}" srcOrd="2" destOrd="0" presId="urn:microsoft.com/office/officeart/2008/layout/LinedList"/>
    <dgm:cxn modelId="{CEDD206F-E52E-49D9-87CD-7860EF8591EC}" type="presParOf" srcId="{347CCCFD-0798-4A56-804D-0ACB3B1551D8}" destId="{81647031-C4C7-4286-8B8D-2A8CB655618A}" srcOrd="8" destOrd="0" presId="urn:microsoft.com/office/officeart/2008/layout/LinedList"/>
    <dgm:cxn modelId="{4468DEE7-6187-49FE-A361-E929A42B0169}" type="presParOf" srcId="{347CCCFD-0798-4A56-804D-0ACB3B1551D8}" destId="{DA348776-7B1B-4953-AD08-8C8086F7D5A6}"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0081EB-675B-4377-B082-71770477B69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B888FC6-F641-409C-AF87-8B36C74C1C19}">
      <dgm:prSet phldrT="[Text]" custT="1"/>
      <dgm:spPr/>
      <dgm:t>
        <a:bodyPr/>
        <a:lstStyle/>
        <a:p>
          <a:r>
            <a:rPr lang="en-US" sz="2400" dirty="0">
              <a:latin typeface="Raleway" panose="020B0604020202020204" charset="0"/>
            </a:rPr>
            <a:t>Developed by Erik Erikson</a:t>
          </a:r>
        </a:p>
      </dgm:t>
    </dgm:pt>
    <dgm:pt modelId="{EF18D5FA-6250-4AA1-AE40-57178AF76435}" type="parTrans" cxnId="{0360D438-8B0D-4836-855D-CF2636CEB510}">
      <dgm:prSet/>
      <dgm:spPr/>
      <dgm:t>
        <a:bodyPr/>
        <a:lstStyle/>
        <a:p>
          <a:endParaRPr lang="en-US" sz="2400">
            <a:latin typeface="Raleway" panose="020B0604020202020204" charset="0"/>
          </a:endParaRPr>
        </a:p>
      </dgm:t>
    </dgm:pt>
    <dgm:pt modelId="{3752449C-D980-4976-8C59-DC442542CAF1}" type="sibTrans" cxnId="{0360D438-8B0D-4836-855D-CF2636CEB510}">
      <dgm:prSet/>
      <dgm:spPr/>
      <dgm:t>
        <a:bodyPr/>
        <a:lstStyle/>
        <a:p>
          <a:endParaRPr lang="en-US" sz="2400">
            <a:latin typeface="Raleway" panose="020B0604020202020204" charset="0"/>
          </a:endParaRPr>
        </a:p>
      </dgm:t>
    </dgm:pt>
    <dgm:pt modelId="{B6DC19D7-53DB-44C8-A34B-F35C915E0E68}">
      <dgm:prSet custT="1"/>
      <dgm:spPr/>
      <dgm:t>
        <a:bodyPr/>
        <a:lstStyle/>
        <a:p>
          <a:r>
            <a:rPr lang="en-US" sz="2400" dirty="0">
              <a:latin typeface="Raleway" panose="020B0604020202020204" charset="0"/>
            </a:rPr>
            <a:t>Concentrates on social and emotional lifespan development. </a:t>
          </a:r>
        </a:p>
        <a:p>
          <a:r>
            <a:rPr lang="en-US" sz="2400" dirty="0">
              <a:latin typeface="Raleway" panose="020B0604020202020204" charset="0"/>
            </a:rPr>
            <a:t>(Miller and Lang, 2022)</a:t>
          </a:r>
        </a:p>
      </dgm:t>
    </dgm:pt>
    <dgm:pt modelId="{167161C0-AC2B-4A60-A47A-6CD2D2F3B2A6}" type="parTrans" cxnId="{182ECEF3-4D12-4349-8183-CD937C9FB4C8}">
      <dgm:prSet/>
      <dgm:spPr/>
      <dgm:t>
        <a:bodyPr/>
        <a:lstStyle/>
        <a:p>
          <a:endParaRPr lang="en-US" sz="2400">
            <a:latin typeface="Raleway" panose="020B0604020202020204" charset="0"/>
          </a:endParaRPr>
        </a:p>
      </dgm:t>
    </dgm:pt>
    <dgm:pt modelId="{4535A865-8C79-412E-8AD6-B8B24678FFC3}" type="sibTrans" cxnId="{182ECEF3-4D12-4349-8183-CD937C9FB4C8}">
      <dgm:prSet/>
      <dgm:spPr/>
      <dgm:t>
        <a:bodyPr/>
        <a:lstStyle/>
        <a:p>
          <a:endParaRPr lang="en-US" sz="2400">
            <a:latin typeface="Raleway" panose="020B0604020202020204" charset="0"/>
          </a:endParaRPr>
        </a:p>
      </dgm:t>
    </dgm:pt>
    <dgm:pt modelId="{6C6E8C13-CA93-47C9-8127-1EFC4AFA586E}">
      <dgm:prSet custT="1"/>
      <dgm:spPr/>
      <dgm:t>
        <a:bodyPr/>
        <a:lstStyle/>
        <a:p>
          <a:r>
            <a:rPr lang="en-US" sz="2400" dirty="0">
              <a:latin typeface="Raleway" panose="020B0604020202020204" charset="0"/>
            </a:rPr>
            <a:t>The process of development consists of 8 stages.</a:t>
          </a:r>
        </a:p>
      </dgm:t>
    </dgm:pt>
    <dgm:pt modelId="{EE22EA01-FA08-4791-A5F6-FB49FBF42B5B}" type="parTrans" cxnId="{8967C038-36DA-4FAF-AFA8-52D201F2F80A}">
      <dgm:prSet/>
      <dgm:spPr/>
      <dgm:t>
        <a:bodyPr/>
        <a:lstStyle/>
        <a:p>
          <a:endParaRPr lang="en-US" sz="2400">
            <a:latin typeface="Raleway" panose="020B0604020202020204" charset="0"/>
          </a:endParaRPr>
        </a:p>
      </dgm:t>
    </dgm:pt>
    <dgm:pt modelId="{3221B443-AC1F-48A4-B08E-AF088BEFFB7D}" type="sibTrans" cxnId="{8967C038-36DA-4FAF-AFA8-52D201F2F80A}">
      <dgm:prSet/>
      <dgm:spPr/>
      <dgm:t>
        <a:bodyPr/>
        <a:lstStyle/>
        <a:p>
          <a:endParaRPr lang="en-US" sz="2400">
            <a:latin typeface="Raleway" panose="020B0604020202020204" charset="0"/>
          </a:endParaRPr>
        </a:p>
      </dgm:t>
    </dgm:pt>
    <dgm:pt modelId="{8B5EA3DB-8886-40B0-9EA6-3666ECD303B0}">
      <dgm:prSet custT="1"/>
      <dgm:spPr/>
      <dgm:t>
        <a:bodyPr/>
        <a:lstStyle/>
        <a:p>
          <a:r>
            <a:rPr lang="en-US" sz="2400" dirty="0">
              <a:latin typeface="Raleway" panose="020B0604020202020204" charset="0"/>
            </a:rPr>
            <a:t>A psychosocial conflict is involved in each stage.</a:t>
          </a:r>
        </a:p>
      </dgm:t>
    </dgm:pt>
    <dgm:pt modelId="{EBB4C15F-DAB4-49BB-BF1F-71B79273ED9F}" type="parTrans" cxnId="{1CB7C3BE-1869-41E9-9107-488283EA7EBD}">
      <dgm:prSet/>
      <dgm:spPr/>
      <dgm:t>
        <a:bodyPr/>
        <a:lstStyle/>
        <a:p>
          <a:endParaRPr lang="en-US" sz="2400">
            <a:latin typeface="Raleway" panose="020B0604020202020204" charset="0"/>
          </a:endParaRPr>
        </a:p>
      </dgm:t>
    </dgm:pt>
    <dgm:pt modelId="{75EC5269-067C-49AB-81D5-26A6D7ECE7E7}" type="sibTrans" cxnId="{1CB7C3BE-1869-41E9-9107-488283EA7EBD}">
      <dgm:prSet/>
      <dgm:spPr/>
      <dgm:t>
        <a:bodyPr/>
        <a:lstStyle/>
        <a:p>
          <a:endParaRPr lang="en-US" sz="2400">
            <a:latin typeface="Raleway" panose="020B0604020202020204" charset="0"/>
          </a:endParaRPr>
        </a:p>
      </dgm:t>
    </dgm:pt>
    <dgm:pt modelId="{EEDFC45C-1B67-437F-AB52-75C640CB8808}">
      <dgm:prSet custT="1"/>
      <dgm:spPr/>
      <dgm:t>
        <a:bodyPr/>
        <a:lstStyle/>
        <a:p>
          <a:r>
            <a:rPr lang="en-US" sz="2400">
              <a:latin typeface="Raleway" panose="020B0604020202020204" charset="0"/>
            </a:rPr>
            <a:t>The manner in which an individual solves each stage influences the development in the future.</a:t>
          </a:r>
        </a:p>
      </dgm:t>
    </dgm:pt>
    <dgm:pt modelId="{1F3193F2-C090-4C4E-A7C9-86F4F4A24834}" type="parTrans" cxnId="{54431640-4EDF-4ABA-BC45-5EBD5A156CF8}">
      <dgm:prSet/>
      <dgm:spPr/>
      <dgm:t>
        <a:bodyPr/>
        <a:lstStyle/>
        <a:p>
          <a:endParaRPr lang="en-US" sz="2400">
            <a:latin typeface="Raleway" panose="020B0604020202020204" charset="0"/>
          </a:endParaRPr>
        </a:p>
      </dgm:t>
    </dgm:pt>
    <dgm:pt modelId="{F7B6A77B-2B4F-4926-8244-868FD876B87B}" type="sibTrans" cxnId="{54431640-4EDF-4ABA-BC45-5EBD5A156CF8}">
      <dgm:prSet/>
      <dgm:spPr/>
      <dgm:t>
        <a:bodyPr/>
        <a:lstStyle/>
        <a:p>
          <a:endParaRPr lang="en-US" sz="2400">
            <a:latin typeface="Raleway" panose="020B0604020202020204" charset="0"/>
          </a:endParaRPr>
        </a:p>
      </dgm:t>
    </dgm:pt>
    <dgm:pt modelId="{51CD8EDD-4654-4110-828F-47B7F07D5286}" type="pres">
      <dgm:prSet presAssocID="{D80081EB-675B-4377-B082-71770477B694}" presName="diagram" presStyleCnt="0">
        <dgm:presLayoutVars>
          <dgm:dir/>
          <dgm:resizeHandles val="exact"/>
        </dgm:presLayoutVars>
      </dgm:prSet>
      <dgm:spPr/>
    </dgm:pt>
    <dgm:pt modelId="{3FDD5B0E-8640-4220-85D8-33C6B4C9AFD3}" type="pres">
      <dgm:prSet presAssocID="{FB888FC6-F641-409C-AF87-8B36C74C1C19}" presName="node" presStyleLbl="node1" presStyleIdx="0" presStyleCnt="5">
        <dgm:presLayoutVars>
          <dgm:bulletEnabled val="1"/>
        </dgm:presLayoutVars>
      </dgm:prSet>
      <dgm:spPr/>
    </dgm:pt>
    <dgm:pt modelId="{747C0924-C564-4D64-8D4F-20D9313C3DEB}" type="pres">
      <dgm:prSet presAssocID="{3752449C-D980-4976-8C59-DC442542CAF1}" presName="sibTrans" presStyleCnt="0"/>
      <dgm:spPr/>
    </dgm:pt>
    <dgm:pt modelId="{8F88583D-5C13-4263-A33B-9A2050CC8A1E}" type="pres">
      <dgm:prSet presAssocID="{B6DC19D7-53DB-44C8-A34B-F35C915E0E68}" presName="node" presStyleLbl="node1" presStyleIdx="1" presStyleCnt="5" custScaleX="108201" custScaleY="107154">
        <dgm:presLayoutVars>
          <dgm:bulletEnabled val="1"/>
        </dgm:presLayoutVars>
      </dgm:prSet>
      <dgm:spPr/>
    </dgm:pt>
    <dgm:pt modelId="{1AE62F51-CFD8-4D67-A359-07ECFEFF0AB0}" type="pres">
      <dgm:prSet presAssocID="{4535A865-8C79-412E-8AD6-B8B24678FFC3}" presName="sibTrans" presStyleCnt="0"/>
      <dgm:spPr/>
    </dgm:pt>
    <dgm:pt modelId="{2417976B-BD4F-42B7-B520-5B8EF186607C}" type="pres">
      <dgm:prSet presAssocID="{6C6E8C13-CA93-47C9-8127-1EFC4AFA586E}" presName="node" presStyleLbl="node1" presStyleIdx="2" presStyleCnt="5">
        <dgm:presLayoutVars>
          <dgm:bulletEnabled val="1"/>
        </dgm:presLayoutVars>
      </dgm:prSet>
      <dgm:spPr/>
    </dgm:pt>
    <dgm:pt modelId="{C1BAEDBB-8F58-4048-BC0E-750C436BEA09}" type="pres">
      <dgm:prSet presAssocID="{3221B443-AC1F-48A4-B08E-AF088BEFFB7D}" presName="sibTrans" presStyleCnt="0"/>
      <dgm:spPr/>
    </dgm:pt>
    <dgm:pt modelId="{7E08E764-D719-4C37-8820-7BDC68F0FB93}" type="pres">
      <dgm:prSet presAssocID="{8B5EA3DB-8886-40B0-9EA6-3666ECD303B0}" presName="node" presStyleLbl="node1" presStyleIdx="3" presStyleCnt="5">
        <dgm:presLayoutVars>
          <dgm:bulletEnabled val="1"/>
        </dgm:presLayoutVars>
      </dgm:prSet>
      <dgm:spPr/>
    </dgm:pt>
    <dgm:pt modelId="{7CE4AD23-4D20-4F9F-99D1-E6DF74777802}" type="pres">
      <dgm:prSet presAssocID="{75EC5269-067C-49AB-81D5-26A6D7ECE7E7}" presName="sibTrans" presStyleCnt="0"/>
      <dgm:spPr/>
    </dgm:pt>
    <dgm:pt modelId="{AED21FFC-802C-4A47-B4F7-9C2656A9CEAB}" type="pres">
      <dgm:prSet presAssocID="{EEDFC45C-1B67-437F-AB52-75C640CB8808}" presName="node" presStyleLbl="node1" presStyleIdx="4" presStyleCnt="5">
        <dgm:presLayoutVars>
          <dgm:bulletEnabled val="1"/>
        </dgm:presLayoutVars>
      </dgm:prSet>
      <dgm:spPr/>
    </dgm:pt>
  </dgm:ptLst>
  <dgm:cxnLst>
    <dgm:cxn modelId="{D1556832-C155-462D-ABD4-BCF895892069}" type="presOf" srcId="{8B5EA3DB-8886-40B0-9EA6-3666ECD303B0}" destId="{7E08E764-D719-4C37-8820-7BDC68F0FB93}" srcOrd="0" destOrd="0" presId="urn:microsoft.com/office/officeart/2005/8/layout/default"/>
    <dgm:cxn modelId="{8967C038-36DA-4FAF-AFA8-52D201F2F80A}" srcId="{D80081EB-675B-4377-B082-71770477B694}" destId="{6C6E8C13-CA93-47C9-8127-1EFC4AFA586E}" srcOrd="2" destOrd="0" parTransId="{EE22EA01-FA08-4791-A5F6-FB49FBF42B5B}" sibTransId="{3221B443-AC1F-48A4-B08E-AF088BEFFB7D}"/>
    <dgm:cxn modelId="{0360D438-8B0D-4836-855D-CF2636CEB510}" srcId="{D80081EB-675B-4377-B082-71770477B694}" destId="{FB888FC6-F641-409C-AF87-8B36C74C1C19}" srcOrd="0" destOrd="0" parTransId="{EF18D5FA-6250-4AA1-AE40-57178AF76435}" sibTransId="{3752449C-D980-4976-8C59-DC442542CAF1}"/>
    <dgm:cxn modelId="{54431640-4EDF-4ABA-BC45-5EBD5A156CF8}" srcId="{D80081EB-675B-4377-B082-71770477B694}" destId="{EEDFC45C-1B67-437F-AB52-75C640CB8808}" srcOrd="4" destOrd="0" parTransId="{1F3193F2-C090-4C4E-A7C9-86F4F4A24834}" sibTransId="{F7B6A77B-2B4F-4926-8244-868FD876B87B}"/>
    <dgm:cxn modelId="{93F2B988-4916-4FCF-818B-CC58D28E41B9}" type="presOf" srcId="{D80081EB-675B-4377-B082-71770477B694}" destId="{51CD8EDD-4654-4110-828F-47B7F07D5286}" srcOrd="0" destOrd="0" presId="urn:microsoft.com/office/officeart/2005/8/layout/default"/>
    <dgm:cxn modelId="{714699B6-556A-478F-BC38-BDA6948ABA72}" type="presOf" srcId="{FB888FC6-F641-409C-AF87-8B36C74C1C19}" destId="{3FDD5B0E-8640-4220-85D8-33C6B4C9AFD3}" srcOrd="0" destOrd="0" presId="urn:microsoft.com/office/officeart/2005/8/layout/default"/>
    <dgm:cxn modelId="{1CB7C3BE-1869-41E9-9107-488283EA7EBD}" srcId="{D80081EB-675B-4377-B082-71770477B694}" destId="{8B5EA3DB-8886-40B0-9EA6-3666ECD303B0}" srcOrd="3" destOrd="0" parTransId="{EBB4C15F-DAB4-49BB-BF1F-71B79273ED9F}" sibTransId="{75EC5269-067C-49AB-81D5-26A6D7ECE7E7}"/>
    <dgm:cxn modelId="{D6568AC4-9198-4526-812D-079436C2FBD9}" type="presOf" srcId="{B6DC19D7-53DB-44C8-A34B-F35C915E0E68}" destId="{8F88583D-5C13-4263-A33B-9A2050CC8A1E}" srcOrd="0" destOrd="0" presId="urn:microsoft.com/office/officeart/2005/8/layout/default"/>
    <dgm:cxn modelId="{3ED000C6-85F7-468B-B682-6D429772937A}" type="presOf" srcId="{EEDFC45C-1B67-437F-AB52-75C640CB8808}" destId="{AED21FFC-802C-4A47-B4F7-9C2656A9CEAB}" srcOrd="0" destOrd="0" presId="urn:microsoft.com/office/officeart/2005/8/layout/default"/>
    <dgm:cxn modelId="{68BC23CA-4CCB-4D91-9E1E-61AA1752372F}" type="presOf" srcId="{6C6E8C13-CA93-47C9-8127-1EFC4AFA586E}" destId="{2417976B-BD4F-42B7-B520-5B8EF186607C}" srcOrd="0" destOrd="0" presId="urn:microsoft.com/office/officeart/2005/8/layout/default"/>
    <dgm:cxn modelId="{182ECEF3-4D12-4349-8183-CD937C9FB4C8}" srcId="{D80081EB-675B-4377-B082-71770477B694}" destId="{B6DC19D7-53DB-44C8-A34B-F35C915E0E68}" srcOrd="1" destOrd="0" parTransId="{167161C0-AC2B-4A60-A47A-6CD2D2F3B2A6}" sibTransId="{4535A865-8C79-412E-8AD6-B8B24678FFC3}"/>
    <dgm:cxn modelId="{3075734C-A868-4481-9991-F910B241DC71}" type="presParOf" srcId="{51CD8EDD-4654-4110-828F-47B7F07D5286}" destId="{3FDD5B0E-8640-4220-85D8-33C6B4C9AFD3}" srcOrd="0" destOrd="0" presId="urn:microsoft.com/office/officeart/2005/8/layout/default"/>
    <dgm:cxn modelId="{D4089102-C91D-4678-9CB4-33ECA42F1E56}" type="presParOf" srcId="{51CD8EDD-4654-4110-828F-47B7F07D5286}" destId="{747C0924-C564-4D64-8D4F-20D9313C3DEB}" srcOrd="1" destOrd="0" presId="urn:microsoft.com/office/officeart/2005/8/layout/default"/>
    <dgm:cxn modelId="{4FC19E3E-7566-4789-827F-FDD9118924EA}" type="presParOf" srcId="{51CD8EDD-4654-4110-828F-47B7F07D5286}" destId="{8F88583D-5C13-4263-A33B-9A2050CC8A1E}" srcOrd="2" destOrd="0" presId="urn:microsoft.com/office/officeart/2005/8/layout/default"/>
    <dgm:cxn modelId="{BC747168-C1F5-4042-B5D1-C24ED156AC99}" type="presParOf" srcId="{51CD8EDD-4654-4110-828F-47B7F07D5286}" destId="{1AE62F51-CFD8-4D67-A359-07ECFEFF0AB0}" srcOrd="3" destOrd="0" presId="urn:microsoft.com/office/officeart/2005/8/layout/default"/>
    <dgm:cxn modelId="{1034192C-2279-44DE-92C1-C54052362CB3}" type="presParOf" srcId="{51CD8EDD-4654-4110-828F-47B7F07D5286}" destId="{2417976B-BD4F-42B7-B520-5B8EF186607C}" srcOrd="4" destOrd="0" presId="urn:microsoft.com/office/officeart/2005/8/layout/default"/>
    <dgm:cxn modelId="{16D951AE-DDE2-4225-83E1-9B42972B0848}" type="presParOf" srcId="{51CD8EDD-4654-4110-828F-47B7F07D5286}" destId="{C1BAEDBB-8F58-4048-BC0E-750C436BEA09}" srcOrd="5" destOrd="0" presId="urn:microsoft.com/office/officeart/2005/8/layout/default"/>
    <dgm:cxn modelId="{7EF7B6C1-60FE-47D6-B1DA-0729E75AF043}" type="presParOf" srcId="{51CD8EDD-4654-4110-828F-47B7F07D5286}" destId="{7E08E764-D719-4C37-8820-7BDC68F0FB93}" srcOrd="6" destOrd="0" presId="urn:microsoft.com/office/officeart/2005/8/layout/default"/>
    <dgm:cxn modelId="{A5768444-51F2-4D47-A34C-D2FC37848EEB}" type="presParOf" srcId="{51CD8EDD-4654-4110-828F-47B7F07D5286}" destId="{7CE4AD23-4D20-4F9F-99D1-E6DF74777802}" srcOrd="7" destOrd="0" presId="urn:microsoft.com/office/officeart/2005/8/layout/default"/>
    <dgm:cxn modelId="{D3F27480-C0C9-48ED-8EFA-9883B5A759EA}" type="presParOf" srcId="{51CD8EDD-4654-4110-828F-47B7F07D5286}" destId="{AED21FFC-802C-4A47-B4F7-9C2656A9CEA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605C57-94B2-4803-BF90-FAE9E474C352}"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DEA74BE8-DC94-4937-A9C4-AE870B50BB7E}">
      <dgm:prSet phldrT="[Text]" custT="1"/>
      <dgm:spPr>
        <a:solidFill>
          <a:schemeClr val="accent3">
            <a:lumMod val="60000"/>
            <a:lumOff val="40000"/>
          </a:schemeClr>
        </a:solidFill>
      </dgm:spPr>
      <dgm:t>
        <a:bodyPr/>
        <a:lstStyle/>
        <a:p>
          <a:pPr algn="just">
            <a:lnSpc>
              <a:spcPct val="100000"/>
            </a:lnSpc>
          </a:pPr>
          <a:r>
            <a:rPr lang="en-US" sz="2400" b="1" dirty="0">
              <a:solidFill>
                <a:schemeClr val="tx1"/>
              </a:solidFill>
              <a:latin typeface="Raleway" panose="020B0604020202020204" charset="0"/>
            </a:rPr>
            <a:t>Key task:</a:t>
          </a:r>
        </a:p>
      </dgm:t>
    </dgm:pt>
    <dgm:pt modelId="{C53DC873-D6AF-46B7-813C-2FAD6A4B2DFD}" type="parTrans" cxnId="{32908733-3CAE-4E31-8E4F-CC7CDAA29F62}">
      <dgm:prSet/>
      <dgm:spPr/>
      <dgm:t>
        <a:bodyPr/>
        <a:lstStyle/>
        <a:p>
          <a:endParaRPr lang="en-US" sz="2400">
            <a:solidFill>
              <a:schemeClr val="tx1"/>
            </a:solidFill>
            <a:latin typeface="Raleway" panose="020B0604020202020204" charset="0"/>
          </a:endParaRPr>
        </a:p>
      </dgm:t>
    </dgm:pt>
    <dgm:pt modelId="{21980F08-17A4-4BB0-970E-E27832698A22}" type="sibTrans" cxnId="{32908733-3CAE-4E31-8E4F-CC7CDAA29F62}">
      <dgm:prSet/>
      <dgm:spPr/>
      <dgm:t>
        <a:bodyPr/>
        <a:lstStyle/>
        <a:p>
          <a:endParaRPr lang="en-US" sz="2400">
            <a:solidFill>
              <a:schemeClr val="tx1"/>
            </a:solidFill>
            <a:latin typeface="Raleway" panose="020B0604020202020204" charset="0"/>
          </a:endParaRPr>
        </a:p>
      </dgm:t>
    </dgm:pt>
    <dgm:pt modelId="{2E46F8E8-9BFB-41E0-A078-39A94B035A5D}">
      <dgm:prSet phldrT="[Text]" custT="1"/>
      <dgm:spPr>
        <a:solidFill>
          <a:schemeClr val="accent6">
            <a:lumMod val="60000"/>
            <a:lumOff val="40000"/>
          </a:schemeClr>
        </a:solidFill>
      </dgm:spPr>
      <dgm:t>
        <a:bodyPr/>
        <a:lstStyle/>
        <a:p>
          <a:pPr algn="just">
            <a:lnSpc>
              <a:spcPct val="100000"/>
            </a:lnSpc>
          </a:pPr>
          <a:r>
            <a:rPr lang="en-US" sz="2400" b="1" dirty="0">
              <a:solidFill>
                <a:schemeClr val="tx1"/>
              </a:solidFill>
              <a:latin typeface="Raleway" panose="020B0604020202020204" charset="0"/>
            </a:rPr>
            <a:t>Unless it is sorted out, it may result in:</a:t>
          </a:r>
        </a:p>
      </dgm:t>
    </dgm:pt>
    <dgm:pt modelId="{1110B713-FD2E-4440-BD92-CF5CF9292092}" type="parTrans" cxnId="{E6F4418C-0F6E-4260-9EFA-9C015232A82B}">
      <dgm:prSet/>
      <dgm:spPr/>
      <dgm:t>
        <a:bodyPr/>
        <a:lstStyle/>
        <a:p>
          <a:endParaRPr lang="en-US" sz="2400">
            <a:solidFill>
              <a:schemeClr val="tx1"/>
            </a:solidFill>
            <a:latin typeface="Raleway" panose="020B0604020202020204" charset="0"/>
          </a:endParaRPr>
        </a:p>
      </dgm:t>
    </dgm:pt>
    <dgm:pt modelId="{DD69E042-13F6-4127-A6DB-1AD71F3DA60A}" type="sibTrans" cxnId="{E6F4418C-0F6E-4260-9EFA-9C015232A82B}">
      <dgm:prSet/>
      <dgm:spPr/>
      <dgm:t>
        <a:bodyPr/>
        <a:lstStyle/>
        <a:p>
          <a:endParaRPr lang="en-US" sz="2400">
            <a:solidFill>
              <a:schemeClr val="tx1"/>
            </a:solidFill>
            <a:latin typeface="Raleway" panose="020B0604020202020204" charset="0"/>
          </a:endParaRPr>
        </a:p>
      </dgm:t>
    </dgm:pt>
    <dgm:pt modelId="{785337B2-DB20-4D15-8AD8-678E8F751F53}">
      <dgm:prSet phldrT="[Text]" custT="1"/>
      <dgm:spPr>
        <a:solidFill>
          <a:schemeClr val="accent6">
            <a:lumMod val="20000"/>
            <a:lumOff val="80000"/>
            <a:alpha val="90000"/>
          </a:schemeClr>
        </a:solidFill>
      </dgm:spPr>
      <dgm:t>
        <a:bodyPr anchor="ctr"/>
        <a:lstStyle/>
        <a:p>
          <a:pPr algn="just">
            <a:lnSpc>
              <a:spcPct val="100000"/>
            </a:lnSpc>
          </a:pPr>
          <a:r>
            <a:rPr lang="en-US" sz="2400" dirty="0">
              <a:solidFill>
                <a:schemeClr val="tx1"/>
              </a:solidFill>
              <a:latin typeface="Raleway" panose="020B0604020202020204" charset="0"/>
            </a:rPr>
            <a:t>Confusion</a:t>
          </a:r>
        </a:p>
      </dgm:t>
    </dgm:pt>
    <dgm:pt modelId="{8ACEFADD-F544-44D2-8B50-CBD69647ED59}" type="parTrans" cxnId="{AF203530-DDD5-4035-B351-EBCF2889E50B}">
      <dgm:prSet/>
      <dgm:spPr/>
      <dgm:t>
        <a:bodyPr/>
        <a:lstStyle/>
        <a:p>
          <a:endParaRPr lang="en-US" sz="2400">
            <a:solidFill>
              <a:schemeClr val="tx1"/>
            </a:solidFill>
            <a:latin typeface="Raleway" panose="020B0604020202020204" charset="0"/>
          </a:endParaRPr>
        </a:p>
      </dgm:t>
    </dgm:pt>
    <dgm:pt modelId="{90910A69-A279-45F6-8FF5-4513A9D7B8B1}" type="sibTrans" cxnId="{AF203530-DDD5-4035-B351-EBCF2889E50B}">
      <dgm:prSet/>
      <dgm:spPr/>
      <dgm:t>
        <a:bodyPr/>
        <a:lstStyle/>
        <a:p>
          <a:endParaRPr lang="en-US" sz="2400">
            <a:solidFill>
              <a:schemeClr val="tx1"/>
            </a:solidFill>
            <a:latin typeface="Raleway" panose="020B0604020202020204" charset="0"/>
          </a:endParaRPr>
        </a:p>
      </dgm:t>
    </dgm:pt>
    <dgm:pt modelId="{D3947E8F-E7AC-4304-95DC-BF6D320D1BA2}">
      <dgm:prSet phldrT="[Text]" custT="1"/>
      <dgm:spPr>
        <a:solidFill>
          <a:schemeClr val="accent3">
            <a:lumMod val="20000"/>
            <a:lumOff val="80000"/>
            <a:alpha val="90000"/>
          </a:schemeClr>
        </a:solidFill>
      </dgm:spPr>
      <dgm:t>
        <a:bodyPr anchor="ctr"/>
        <a:lstStyle/>
        <a:p>
          <a:pPr algn="just">
            <a:lnSpc>
              <a:spcPct val="100000"/>
            </a:lnSpc>
          </a:pPr>
          <a:r>
            <a:rPr lang="en-US" sz="2400" dirty="0">
              <a:solidFill>
                <a:schemeClr val="tx1"/>
              </a:solidFill>
              <a:latin typeface="Raleway" panose="020B0604020202020204" charset="0"/>
            </a:rPr>
            <a:t>Establishing an identity. </a:t>
          </a:r>
        </a:p>
      </dgm:t>
    </dgm:pt>
    <dgm:pt modelId="{4E3E9D94-4205-451E-8854-D78019313564}" type="sibTrans" cxnId="{78962474-59DD-4EF5-AA1D-FEF709BAF8AC}">
      <dgm:prSet/>
      <dgm:spPr/>
      <dgm:t>
        <a:bodyPr/>
        <a:lstStyle/>
        <a:p>
          <a:endParaRPr lang="en-US" sz="2400">
            <a:solidFill>
              <a:schemeClr val="tx1"/>
            </a:solidFill>
            <a:latin typeface="Raleway" panose="020B0604020202020204" charset="0"/>
          </a:endParaRPr>
        </a:p>
      </dgm:t>
    </dgm:pt>
    <dgm:pt modelId="{52CD8425-8E8E-4610-A3B3-95953004E3DD}" type="parTrans" cxnId="{78962474-59DD-4EF5-AA1D-FEF709BAF8AC}">
      <dgm:prSet/>
      <dgm:spPr/>
      <dgm:t>
        <a:bodyPr/>
        <a:lstStyle/>
        <a:p>
          <a:endParaRPr lang="en-US" sz="2400">
            <a:solidFill>
              <a:schemeClr val="tx1"/>
            </a:solidFill>
            <a:latin typeface="Raleway" panose="020B0604020202020204" charset="0"/>
          </a:endParaRPr>
        </a:p>
      </dgm:t>
    </dgm:pt>
    <dgm:pt modelId="{4DC0355C-254C-4007-A57D-8DC5A3A08652}">
      <dgm:prSet phldrT="[Text]" custT="1"/>
      <dgm:spPr>
        <a:solidFill>
          <a:schemeClr val="accent3">
            <a:lumMod val="20000"/>
            <a:lumOff val="80000"/>
            <a:alpha val="90000"/>
          </a:schemeClr>
        </a:solidFill>
      </dgm:spPr>
      <dgm:t>
        <a:bodyPr anchor="ctr"/>
        <a:lstStyle/>
        <a:p>
          <a:pPr algn="just">
            <a:lnSpc>
              <a:spcPct val="100000"/>
            </a:lnSpc>
          </a:pPr>
          <a:r>
            <a:rPr lang="en-US" sz="2400">
              <a:solidFill>
                <a:schemeClr val="tx1"/>
              </a:solidFill>
              <a:latin typeface="Raleway" panose="020B0604020202020204" charset="0"/>
            </a:rPr>
            <a:t>Understanding “Who am I?”</a:t>
          </a:r>
          <a:endParaRPr lang="en-US" sz="2400" dirty="0">
            <a:solidFill>
              <a:schemeClr val="tx1"/>
            </a:solidFill>
            <a:latin typeface="Raleway" panose="020B0604020202020204" charset="0"/>
          </a:endParaRPr>
        </a:p>
      </dgm:t>
    </dgm:pt>
    <dgm:pt modelId="{5DA786E7-A844-4FA2-84CB-45E265C283D5}" type="parTrans" cxnId="{A32AD5E5-C325-4446-B118-6FEAB7FAD8EB}">
      <dgm:prSet/>
      <dgm:spPr/>
      <dgm:t>
        <a:bodyPr/>
        <a:lstStyle/>
        <a:p>
          <a:endParaRPr lang="en-US" sz="2400">
            <a:solidFill>
              <a:schemeClr val="tx1"/>
            </a:solidFill>
            <a:latin typeface="Raleway" panose="020B0604020202020204" charset="0"/>
          </a:endParaRPr>
        </a:p>
      </dgm:t>
    </dgm:pt>
    <dgm:pt modelId="{923300F7-9988-4CFE-BA33-3941551D3BFE}" type="sibTrans" cxnId="{A32AD5E5-C325-4446-B118-6FEAB7FAD8EB}">
      <dgm:prSet/>
      <dgm:spPr/>
      <dgm:t>
        <a:bodyPr/>
        <a:lstStyle/>
        <a:p>
          <a:endParaRPr lang="en-US" sz="2400">
            <a:solidFill>
              <a:schemeClr val="tx1"/>
            </a:solidFill>
            <a:latin typeface="Raleway" panose="020B0604020202020204" charset="0"/>
          </a:endParaRPr>
        </a:p>
      </dgm:t>
    </dgm:pt>
    <dgm:pt modelId="{A9452C2A-CC4A-4DE3-8FE5-502EB91E23CD}">
      <dgm:prSet phldrT="[Text]" custT="1"/>
      <dgm:spPr>
        <a:solidFill>
          <a:schemeClr val="accent6">
            <a:lumMod val="20000"/>
            <a:lumOff val="80000"/>
            <a:alpha val="90000"/>
          </a:schemeClr>
        </a:solidFill>
      </dgm:spPr>
      <dgm:t>
        <a:bodyPr anchor="ctr"/>
        <a:lstStyle/>
        <a:p>
          <a:pPr algn="just">
            <a:lnSpc>
              <a:spcPct val="100000"/>
            </a:lnSpc>
          </a:pPr>
          <a:r>
            <a:rPr lang="en-US" sz="2400" dirty="0">
              <a:solidFill>
                <a:schemeClr val="tx1"/>
              </a:solidFill>
              <a:latin typeface="Raleway" panose="020B0604020202020204" charset="0"/>
            </a:rPr>
            <a:t>Low self-esteem</a:t>
          </a:r>
        </a:p>
      </dgm:t>
    </dgm:pt>
    <dgm:pt modelId="{396F91C5-FD6A-4883-94FB-BF0B7FCFD04B}" type="parTrans" cxnId="{EE535A80-2D1C-40F3-A115-1823C27A1D32}">
      <dgm:prSet/>
      <dgm:spPr/>
      <dgm:t>
        <a:bodyPr/>
        <a:lstStyle/>
        <a:p>
          <a:endParaRPr lang="en-US" sz="2400">
            <a:solidFill>
              <a:schemeClr val="tx1"/>
            </a:solidFill>
            <a:latin typeface="Raleway" panose="020B0604020202020204" charset="0"/>
          </a:endParaRPr>
        </a:p>
      </dgm:t>
    </dgm:pt>
    <dgm:pt modelId="{B038498A-33AF-402A-B2EE-1272A0FD8795}" type="sibTrans" cxnId="{EE535A80-2D1C-40F3-A115-1823C27A1D32}">
      <dgm:prSet/>
      <dgm:spPr/>
      <dgm:t>
        <a:bodyPr/>
        <a:lstStyle/>
        <a:p>
          <a:endParaRPr lang="en-US" sz="2400">
            <a:solidFill>
              <a:schemeClr val="tx1"/>
            </a:solidFill>
            <a:latin typeface="Raleway" panose="020B0604020202020204" charset="0"/>
          </a:endParaRPr>
        </a:p>
      </dgm:t>
    </dgm:pt>
    <dgm:pt modelId="{4894E344-3C88-4058-9E25-80585DCBDEE1}">
      <dgm:prSet phldrT="[Text]" custT="1"/>
      <dgm:spPr>
        <a:solidFill>
          <a:schemeClr val="accent6">
            <a:lumMod val="20000"/>
            <a:lumOff val="80000"/>
            <a:alpha val="90000"/>
          </a:schemeClr>
        </a:solidFill>
      </dgm:spPr>
      <dgm:t>
        <a:bodyPr anchor="ctr"/>
        <a:lstStyle/>
        <a:p>
          <a:pPr algn="just">
            <a:lnSpc>
              <a:spcPct val="100000"/>
            </a:lnSpc>
          </a:pPr>
          <a:r>
            <a:rPr lang="en-US" sz="2400">
              <a:solidFill>
                <a:schemeClr val="tx1"/>
              </a:solidFill>
              <a:latin typeface="Raleway" panose="020B0604020202020204" charset="0"/>
            </a:rPr>
            <a:t>Stress </a:t>
          </a:r>
          <a:r>
            <a:rPr lang="en-US" sz="2400" dirty="0">
              <a:solidFill>
                <a:schemeClr val="tx1"/>
              </a:solidFill>
              <a:latin typeface="Raleway" panose="020B0604020202020204" charset="0"/>
            </a:rPr>
            <a:t>and anxiety</a:t>
          </a:r>
        </a:p>
      </dgm:t>
    </dgm:pt>
    <dgm:pt modelId="{0C427D97-EC10-4C80-9EC1-AF57B526C716}" type="parTrans" cxnId="{9F749712-469F-4E9E-94AB-E56FE92C5DDE}">
      <dgm:prSet/>
      <dgm:spPr/>
      <dgm:t>
        <a:bodyPr/>
        <a:lstStyle/>
        <a:p>
          <a:endParaRPr lang="en-US" sz="2400">
            <a:solidFill>
              <a:schemeClr val="tx1"/>
            </a:solidFill>
            <a:latin typeface="Raleway" panose="020B0604020202020204" charset="0"/>
          </a:endParaRPr>
        </a:p>
      </dgm:t>
    </dgm:pt>
    <dgm:pt modelId="{4A23DF78-ADF3-4D28-B54F-C1CAEC5A7EB8}" type="sibTrans" cxnId="{9F749712-469F-4E9E-94AB-E56FE92C5DDE}">
      <dgm:prSet/>
      <dgm:spPr/>
      <dgm:t>
        <a:bodyPr/>
        <a:lstStyle/>
        <a:p>
          <a:endParaRPr lang="en-US" sz="2400">
            <a:solidFill>
              <a:schemeClr val="tx1"/>
            </a:solidFill>
            <a:latin typeface="Raleway" panose="020B0604020202020204" charset="0"/>
          </a:endParaRPr>
        </a:p>
      </dgm:t>
    </dgm:pt>
    <dgm:pt modelId="{0B797BE3-DB4B-4C60-A24F-9FFD5431D8F8}" type="pres">
      <dgm:prSet presAssocID="{15605C57-94B2-4803-BF90-FAE9E474C352}" presName="Name0" presStyleCnt="0">
        <dgm:presLayoutVars>
          <dgm:dir/>
          <dgm:animLvl val="lvl"/>
          <dgm:resizeHandles/>
        </dgm:presLayoutVars>
      </dgm:prSet>
      <dgm:spPr/>
    </dgm:pt>
    <dgm:pt modelId="{E0168BEC-F520-443D-B601-D7060656B3E1}" type="pres">
      <dgm:prSet presAssocID="{DEA74BE8-DC94-4937-A9C4-AE870B50BB7E}" presName="linNode" presStyleCnt="0"/>
      <dgm:spPr/>
    </dgm:pt>
    <dgm:pt modelId="{C1C103B2-5FC3-4463-9173-B8BFBF270A46}" type="pres">
      <dgm:prSet presAssocID="{DEA74BE8-DC94-4937-A9C4-AE870B50BB7E}" presName="parentShp" presStyleLbl="node1" presStyleIdx="0" presStyleCnt="2" custLinFactNeighborY="-2643">
        <dgm:presLayoutVars>
          <dgm:bulletEnabled val="1"/>
        </dgm:presLayoutVars>
      </dgm:prSet>
      <dgm:spPr/>
    </dgm:pt>
    <dgm:pt modelId="{6537F426-C13A-4A3B-82AA-0ED28382CBF3}" type="pres">
      <dgm:prSet presAssocID="{DEA74BE8-DC94-4937-A9C4-AE870B50BB7E}" presName="childShp" presStyleLbl="bgAccFollowNode1" presStyleIdx="0" presStyleCnt="2" custLinFactNeighborX="-552" custLinFactNeighborY="-26">
        <dgm:presLayoutVars>
          <dgm:bulletEnabled val="1"/>
        </dgm:presLayoutVars>
      </dgm:prSet>
      <dgm:spPr/>
    </dgm:pt>
    <dgm:pt modelId="{6AA734B9-D800-47CE-BFD8-78F3C1AB3BB1}" type="pres">
      <dgm:prSet presAssocID="{21980F08-17A4-4BB0-970E-E27832698A22}" presName="spacing" presStyleCnt="0"/>
      <dgm:spPr/>
    </dgm:pt>
    <dgm:pt modelId="{DE5544DC-5D8F-4EB6-A87E-01B717C97A5B}" type="pres">
      <dgm:prSet presAssocID="{2E46F8E8-9BFB-41E0-A078-39A94B035A5D}" presName="linNode" presStyleCnt="0"/>
      <dgm:spPr/>
    </dgm:pt>
    <dgm:pt modelId="{E06181B6-3499-4E87-9A9F-3B9743599B3D}" type="pres">
      <dgm:prSet presAssocID="{2E46F8E8-9BFB-41E0-A078-39A94B035A5D}" presName="parentShp" presStyleLbl="node1" presStyleIdx="1" presStyleCnt="2">
        <dgm:presLayoutVars>
          <dgm:bulletEnabled val="1"/>
        </dgm:presLayoutVars>
      </dgm:prSet>
      <dgm:spPr/>
    </dgm:pt>
    <dgm:pt modelId="{ECE03E66-AF5D-4167-9AE0-0F575D0013F2}" type="pres">
      <dgm:prSet presAssocID="{2E46F8E8-9BFB-41E0-A078-39A94B035A5D}" presName="childShp" presStyleLbl="bgAccFollowNode1" presStyleIdx="1" presStyleCnt="2" custLinFactNeighborX="515" custLinFactNeighborY="-1553">
        <dgm:presLayoutVars>
          <dgm:bulletEnabled val="1"/>
        </dgm:presLayoutVars>
      </dgm:prSet>
      <dgm:spPr/>
    </dgm:pt>
  </dgm:ptLst>
  <dgm:cxnLst>
    <dgm:cxn modelId="{D2BCDB05-7F25-4332-8292-D1EA606D3C82}" type="presOf" srcId="{4DC0355C-254C-4007-A57D-8DC5A3A08652}" destId="{6537F426-C13A-4A3B-82AA-0ED28382CBF3}" srcOrd="0" destOrd="1" presId="urn:microsoft.com/office/officeart/2005/8/layout/vList6"/>
    <dgm:cxn modelId="{9F749712-469F-4E9E-94AB-E56FE92C5DDE}" srcId="{2E46F8E8-9BFB-41E0-A078-39A94B035A5D}" destId="{4894E344-3C88-4058-9E25-80585DCBDEE1}" srcOrd="2" destOrd="0" parTransId="{0C427D97-EC10-4C80-9EC1-AF57B526C716}" sibTransId="{4A23DF78-ADF3-4D28-B54F-C1CAEC5A7EB8}"/>
    <dgm:cxn modelId="{B04AA31B-63DB-4E67-A2B2-43FA38EDE1BC}" type="presOf" srcId="{2E46F8E8-9BFB-41E0-A078-39A94B035A5D}" destId="{E06181B6-3499-4E87-9A9F-3B9743599B3D}" srcOrd="0" destOrd="0" presId="urn:microsoft.com/office/officeart/2005/8/layout/vList6"/>
    <dgm:cxn modelId="{AF203530-DDD5-4035-B351-EBCF2889E50B}" srcId="{2E46F8E8-9BFB-41E0-A078-39A94B035A5D}" destId="{785337B2-DB20-4D15-8AD8-678E8F751F53}" srcOrd="0" destOrd="0" parTransId="{8ACEFADD-F544-44D2-8B50-CBD69647ED59}" sibTransId="{90910A69-A279-45F6-8FF5-4513A9D7B8B1}"/>
    <dgm:cxn modelId="{32908733-3CAE-4E31-8E4F-CC7CDAA29F62}" srcId="{15605C57-94B2-4803-BF90-FAE9E474C352}" destId="{DEA74BE8-DC94-4937-A9C4-AE870B50BB7E}" srcOrd="0" destOrd="0" parTransId="{C53DC873-D6AF-46B7-813C-2FAD6A4B2DFD}" sibTransId="{21980F08-17A4-4BB0-970E-E27832698A22}"/>
    <dgm:cxn modelId="{45C4E969-7A13-461E-BDFB-7A92269C64CE}" type="presOf" srcId="{4894E344-3C88-4058-9E25-80585DCBDEE1}" destId="{ECE03E66-AF5D-4167-9AE0-0F575D0013F2}" srcOrd="0" destOrd="2" presId="urn:microsoft.com/office/officeart/2005/8/layout/vList6"/>
    <dgm:cxn modelId="{BC4AF071-55EE-4BF5-AFBF-0A82F37377AD}" type="presOf" srcId="{D3947E8F-E7AC-4304-95DC-BF6D320D1BA2}" destId="{6537F426-C13A-4A3B-82AA-0ED28382CBF3}" srcOrd="0" destOrd="0" presId="urn:microsoft.com/office/officeart/2005/8/layout/vList6"/>
    <dgm:cxn modelId="{78962474-59DD-4EF5-AA1D-FEF709BAF8AC}" srcId="{DEA74BE8-DC94-4937-A9C4-AE870B50BB7E}" destId="{D3947E8F-E7AC-4304-95DC-BF6D320D1BA2}" srcOrd="0" destOrd="0" parTransId="{52CD8425-8E8E-4610-A3B3-95953004E3DD}" sibTransId="{4E3E9D94-4205-451E-8854-D78019313564}"/>
    <dgm:cxn modelId="{EE535A80-2D1C-40F3-A115-1823C27A1D32}" srcId="{2E46F8E8-9BFB-41E0-A078-39A94B035A5D}" destId="{A9452C2A-CC4A-4DE3-8FE5-502EB91E23CD}" srcOrd="1" destOrd="0" parTransId="{396F91C5-FD6A-4883-94FB-BF0B7FCFD04B}" sibTransId="{B038498A-33AF-402A-B2EE-1272A0FD8795}"/>
    <dgm:cxn modelId="{E6F4418C-0F6E-4260-9EFA-9C015232A82B}" srcId="{15605C57-94B2-4803-BF90-FAE9E474C352}" destId="{2E46F8E8-9BFB-41E0-A078-39A94B035A5D}" srcOrd="1" destOrd="0" parTransId="{1110B713-FD2E-4440-BD92-CF5CF9292092}" sibTransId="{DD69E042-13F6-4127-A6DB-1AD71F3DA60A}"/>
    <dgm:cxn modelId="{0B6348AF-89F7-4762-A003-7F1DBFD92282}" type="presOf" srcId="{15605C57-94B2-4803-BF90-FAE9E474C352}" destId="{0B797BE3-DB4B-4C60-A24F-9FFD5431D8F8}" srcOrd="0" destOrd="0" presId="urn:microsoft.com/office/officeart/2005/8/layout/vList6"/>
    <dgm:cxn modelId="{31A59FBD-2F00-4784-83A4-C3CB189B6476}" type="presOf" srcId="{A9452C2A-CC4A-4DE3-8FE5-502EB91E23CD}" destId="{ECE03E66-AF5D-4167-9AE0-0F575D0013F2}" srcOrd="0" destOrd="1" presId="urn:microsoft.com/office/officeart/2005/8/layout/vList6"/>
    <dgm:cxn modelId="{F805B1DC-F5F8-4B10-9CC0-7A8E66AD72C4}" type="presOf" srcId="{DEA74BE8-DC94-4937-A9C4-AE870B50BB7E}" destId="{C1C103B2-5FC3-4463-9173-B8BFBF270A46}" srcOrd="0" destOrd="0" presId="urn:microsoft.com/office/officeart/2005/8/layout/vList6"/>
    <dgm:cxn modelId="{A32AD5E5-C325-4446-B118-6FEAB7FAD8EB}" srcId="{DEA74BE8-DC94-4937-A9C4-AE870B50BB7E}" destId="{4DC0355C-254C-4007-A57D-8DC5A3A08652}" srcOrd="1" destOrd="0" parTransId="{5DA786E7-A844-4FA2-84CB-45E265C283D5}" sibTransId="{923300F7-9988-4CFE-BA33-3941551D3BFE}"/>
    <dgm:cxn modelId="{32ACA3F7-886E-4A54-974B-AC26216DE44A}" type="presOf" srcId="{785337B2-DB20-4D15-8AD8-678E8F751F53}" destId="{ECE03E66-AF5D-4167-9AE0-0F575D0013F2}" srcOrd="0" destOrd="0" presId="urn:microsoft.com/office/officeart/2005/8/layout/vList6"/>
    <dgm:cxn modelId="{E3998702-C5FD-44E5-8628-63A0B605527C}" type="presParOf" srcId="{0B797BE3-DB4B-4C60-A24F-9FFD5431D8F8}" destId="{E0168BEC-F520-443D-B601-D7060656B3E1}" srcOrd="0" destOrd="0" presId="urn:microsoft.com/office/officeart/2005/8/layout/vList6"/>
    <dgm:cxn modelId="{B7E487EC-810F-44C1-A83C-F581B672F3FA}" type="presParOf" srcId="{E0168BEC-F520-443D-B601-D7060656B3E1}" destId="{C1C103B2-5FC3-4463-9173-B8BFBF270A46}" srcOrd="0" destOrd="0" presId="urn:microsoft.com/office/officeart/2005/8/layout/vList6"/>
    <dgm:cxn modelId="{2773DBC1-6D40-47E9-8E5E-0A17E846CDE5}" type="presParOf" srcId="{E0168BEC-F520-443D-B601-D7060656B3E1}" destId="{6537F426-C13A-4A3B-82AA-0ED28382CBF3}" srcOrd="1" destOrd="0" presId="urn:microsoft.com/office/officeart/2005/8/layout/vList6"/>
    <dgm:cxn modelId="{C92C7D40-CACC-48B4-BCD2-430112916DC3}" type="presParOf" srcId="{0B797BE3-DB4B-4C60-A24F-9FFD5431D8F8}" destId="{6AA734B9-D800-47CE-BFD8-78F3C1AB3BB1}" srcOrd="1" destOrd="0" presId="urn:microsoft.com/office/officeart/2005/8/layout/vList6"/>
    <dgm:cxn modelId="{DFF144CE-78AF-405D-B2AC-3F6E89AF01E6}" type="presParOf" srcId="{0B797BE3-DB4B-4C60-A24F-9FFD5431D8F8}" destId="{DE5544DC-5D8F-4EB6-A87E-01B717C97A5B}" srcOrd="2" destOrd="0" presId="urn:microsoft.com/office/officeart/2005/8/layout/vList6"/>
    <dgm:cxn modelId="{5D10D986-F48E-48C5-B1EB-32D9BE0313E1}" type="presParOf" srcId="{DE5544DC-5D8F-4EB6-A87E-01B717C97A5B}" destId="{E06181B6-3499-4E87-9A9F-3B9743599B3D}" srcOrd="0" destOrd="0" presId="urn:microsoft.com/office/officeart/2005/8/layout/vList6"/>
    <dgm:cxn modelId="{B1524027-E6D5-4B24-A86D-6BE9F56CF199}" type="presParOf" srcId="{DE5544DC-5D8F-4EB6-A87E-01B717C97A5B}" destId="{ECE03E66-AF5D-4167-9AE0-0F575D0013F2}"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9AF618-1361-454F-8B10-FBF3E16ED8A9}" type="doc">
      <dgm:prSet loTypeId="urn:microsoft.com/office/officeart/2005/8/layout/lProcess2" loCatId="list" qsTypeId="urn:microsoft.com/office/officeart/2005/8/quickstyle/simple1" qsCatId="simple" csTypeId="urn:microsoft.com/office/officeart/2005/8/colors/colorful3" csCatId="colorful" phldr="1"/>
      <dgm:spPr/>
      <dgm:t>
        <a:bodyPr/>
        <a:lstStyle/>
        <a:p>
          <a:endParaRPr lang="en-US"/>
        </a:p>
      </dgm:t>
    </dgm:pt>
    <dgm:pt modelId="{738BCBCD-01D3-462E-B2CE-4524521B091D}">
      <dgm:prSet phldrT="[Text]" custT="1"/>
      <dgm:spPr/>
      <dgm:t>
        <a:bodyPr/>
        <a:lstStyle/>
        <a:p>
          <a:r>
            <a:rPr lang="en-US" sz="2400" b="1" dirty="0">
              <a:latin typeface="Raleway" panose="020B0604020202020204" charset="0"/>
            </a:rPr>
            <a:t>These strategies help Jenny:</a:t>
          </a:r>
        </a:p>
      </dgm:t>
    </dgm:pt>
    <dgm:pt modelId="{C8DE42DF-1ECD-4083-BE19-0B41B6639874}" type="parTrans" cxnId="{D47B3E46-380E-48DE-9006-725EEB645083}">
      <dgm:prSet/>
      <dgm:spPr/>
      <dgm:t>
        <a:bodyPr/>
        <a:lstStyle/>
        <a:p>
          <a:endParaRPr lang="en-US" sz="2400">
            <a:solidFill>
              <a:schemeClr val="tx1"/>
            </a:solidFill>
            <a:latin typeface="Raleway" panose="020B0604020202020204" charset="0"/>
          </a:endParaRPr>
        </a:p>
      </dgm:t>
    </dgm:pt>
    <dgm:pt modelId="{366DD7C6-C5B2-4745-8F46-312982DD7DB6}" type="sibTrans" cxnId="{D47B3E46-380E-48DE-9006-725EEB645083}">
      <dgm:prSet/>
      <dgm:spPr/>
      <dgm:t>
        <a:bodyPr/>
        <a:lstStyle/>
        <a:p>
          <a:endParaRPr lang="en-US" sz="2400">
            <a:solidFill>
              <a:schemeClr val="tx1"/>
            </a:solidFill>
            <a:latin typeface="Raleway" panose="020B0604020202020204" charset="0"/>
          </a:endParaRPr>
        </a:p>
      </dgm:t>
    </dgm:pt>
    <dgm:pt modelId="{FE80CD71-3522-4564-B143-442ED1EFD5D4}">
      <dgm:prSet phldrT="[Text]" custT="1"/>
      <dgm:spPr/>
      <dgm:t>
        <a:bodyPr/>
        <a:lstStyle/>
        <a:p>
          <a:r>
            <a:rPr lang="en-US" sz="2400" dirty="0">
              <a:latin typeface="Raleway" panose="020B0604020202020204" charset="0"/>
            </a:rPr>
            <a:t>Build confidence</a:t>
          </a:r>
        </a:p>
      </dgm:t>
    </dgm:pt>
    <dgm:pt modelId="{759DD1B0-4575-47E9-AD28-5F983CCA9455}" type="parTrans" cxnId="{5AC48B0D-8764-494A-80C4-647002BB0DE4}">
      <dgm:prSet/>
      <dgm:spPr/>
      <dgm:t>
        <a:bodyPr/>
        <a:lstStyle/>
        <a:p>
          <a:endParaRPr lang="en-US" sz="2400">
            <a:solidFill>
              <a:schemeClr val="tx1"/>
            </a:solidFill>
            <a:latin typeface="Raleway" panose="020B0604020202020204" charset="0"/>
          </a:endParaRPr>
        </a:p>
      </dgm:t>
    </dgm:pt>
    <dgm:pt modelId="{9B5A09BE-7A86-4DD0-847C-CCD6AA8FD059}" type="sibTrans" cxnId="{5AC48B0D-8764-494A-80C4-647002BB0DE4}">
      <dgm:prSet/>
      <dgm:spPr/>
      <dgm:t>
        <a:bodyPr/>
        <a:lstStyle/>
        <a:p>
          <a:endParaRPr lang="en-US" sz="2400">
            <a:solidFill>
              <a:schemeClr val="tx1"/>
            </a:solidFill>
            <a:latin typeface="Raleway" panose="020B0604020202020204" charset="0"/>
          </a:endParaRPr>
        </a:p>
      </dgm:t>
    </dgm:pt>
    <dgm:pt modelId="{6EFA0A96-535D-4504-892E-D820C9DB2AE0}">
      <dgm:prSet phldrT="[Text]" custT="1"/>
      <dgm:spPr/>
      <dgm:t>
        <a:bodyPr/>
        <a:lstStyle/>
        <a:p>
          <a:r>
            <a:rPr lang="en-US" sz="2400" b="1">
              <a:latin typeface="Raleway" panose="020B0604020202020204" charset="0"/>
            </a:rPr>
            <a:t>Professionals involved:</a:t>
          </a:r>
          <a:endParaRPr lang="en-US" sz="2400" b="1" dirty="0">
            <a:latin typeface="Raleway" panose="020B0604020202020204" charset="0"/>
          </a:endParaRPr>
        </a:p>
      </dgm:t>
    </dgm:pt>
    <dgm:pt modelId="{911BF7F0-0A34-4CFA-9D1D-A693C2C1705E}" type="parTrans" cxnId="{FC1185F7-96A0-4FC6-AE7E-16B2791106B9}">
      <dgm:prSet/>
      <dgm:spPr/>
      <dgm:t>
        <a:bodyPr/>
        <a:lstStyle/>
        <a:p>
          <a:endParaRPr lang="en-US" sz="2400">
            <a:solidFill>
              <a:schemeClr val="tx1"/>
            </a:solidFill>
            <a:latin typeface="Raleway" panose="020B0604020202020204" charset="0"/>
          </a:endParaRPr>
        </a:p>
      </dgm:t>
    </dgm:pt>
    <dgm:pt modelId="{74990CDA-E040-48B7-B0F9-EE03F36D8A9D}" type="sibTrans" cxnId="{FC1185F7-96A0-4FC6-AE7E-16B2791106B9}">
      <dgm:prSet/>
      <dgm:spPr/>
      <dgm:t>
        <a:bodyPr/>
        <a:lstStyle/>
        <a:p>
          <a:endParaRPr lang="en-US" sz="2400">
            <a:solidFill>
              <a:schemeClr val="tx1"/>
            </a:solidFill>
            <a:latin typeface="Raleway" panose="020B0604020202020204" charset="0"/>
          </a:endParaRPr>
        </a:p>
      </dgm:t>
    </dgm:pt>
    <dgm:pt modelId="{4DA32174-4804-4234-9A8B-BA863A10E7AC}">
      <dgm:prSet phldrT="[Text]" custT="1"/>
      <dgm:spPr/>
      <dgm:t>
        <a:bodyPr/>
        <a:lstStyle/>
        <a:p>
          <a:r>
            <a:rPr lang="en-US" sz="2400">
              <a:latin typeface="Raleway" panose="020B0604020202020204" charset="0"/>
            </a:rPr>
            <a:t>GP</a:t>
          </a:r>
          <a:endParaRPr lang="en-US" sz="2400" dirty="0">
            <a:latin typeface="Raleway" panose="020B0604020202020204" charset="0"/>
          </a:endParaRPr>
        </a:p>
      </dgm:t>
    </dgm:pt>
    <dgm:pt modelId="{ED879F69-D3C7-43C4-B5EF-9C2DA8C112CD}" type="parTrans" cxnId="{C6A527D4-74F5-4E3E-998A-C7FC9C600A11}">
      <dgm:prSet/>
      <dgm:spPr/>
      <dgm:t>
        <a:bodyPr/>
        <a:lstStyle/>
        <a:p>
          <a:endParaRPr lang="en-US" sz="2400">
            <a:solidFill>
              <a:schemeClr val="tx1"/>
            </a:solidFill>
            <a:latin typeface="Raleway" panose="020B0604020202020204" charset="0"/>
          </a:endParaRPr>
        </a:p>
      </dgm:t>
    </dgm:pt>
    <dgm:pt modelId="{32AA870C-0CE5-44BD-8A43-3183F359B44D}" type="sibTrans" cxnId="{C6A527D4-74F5-4E3E-998A-C7FC9C600A11}">
      <dgm:prSet/>
      <dgm:spPr/>
      <dgm:t>
        <a:bodyPr/>
        <a:lstStyle/>
        <a:p>
          <a:endParaRPr lang="en-US" sz="2400">
            <a:solidFill>
              <a:schemeClr val="tx1"/>
            </a:solidFill>
            <a:latin typeface="Raleway" panose="020B0604020202020204" charset="0"/>
          </a:endParaRPr>
        </a:p>
      </dgm:t>
    </dgm:pt>
    <dgm:pt modelId="{28C3213F-6FF1-4240-9E74-BD9E04FEE283}">
      <dgm:prSet phldrT="[Text]" custT="1"/>
      <dgm:spPr/>
      <dgm:t>
        <a:bodyPr/>
        <a:lstStyle/>
        <a:p>
          <a:r>
            <a:rPr lang="en-US" sz="2400" dirty="0">
              <a:latin typeface="Raleway" panose="020B0604020202020204" charset="0"/>
            </a:rPr>
            <a:t>School pastoral team</a:t>
          </a:r>
        </a:p>
      </dgm:t>
    </dgm:pt>
    <dgm:pt modelId="{BB7024D1-A2A5-42DB-90D0-4BB3DF126C6F}" type="parTrans" cxnId="{BA8321B9-D097-43C4-8E70-E8152D8E96F1}">
      <dgm:prSet/>
      <dgm:spPr/>
      <dgm:t>
        <a:bodyPr/>
        <a:lstStyle/>
        <a:p>
          <a:endParaRPr lang="en-US" sz="2400">
            <a:solidFill>
              <a:schemeClr val="tx1"/>
            </a:solidFill>
            <a:latin typeface="Raleway" panose="020B0604020202020204" charset="0"/>
          </a:endParaRPr>
        </a:p>
      </dgm:t>
    </dgm:pt>
    <dgm:pt modelId="{79AB8846-465D-4C34-84E5-F274A1050278}" type="sibTrans" cxnId="{BA8321B9-D097-43C4-8E70-E8152D8E96F1}">
      <dgm:prSet/>
      <dgm:spPr/>
      <dgm:t>
        <a:bodyPr/>
        <a:lstStyle/>
        <a:p>
          <a:endParaRPr lang="en-US" sz="2400">
            <a:solidFill>
              <a:schemeClr val="tx1"/>
            </a:solidFill>
            <a:latin typeface="Raleway" panose="020B0604020202020204" charset="0"/>
          </a:endParaRPr>
        </a:p>
      </dgm:t>
    </dgm:pt>
    <dgm:pt modelId="{C5054894-F2DA-428A-95F9-D96F534AF3DB}">
      <dgm:prSet phldrT="[Text]" custT="1"/>
      <dgm:spPr/>
      <dgm:t>
        <a:bodyPr/>
        <a:lstStyle/>
        <a:p>
          <a:r>
            <a:rPr lang="en-US" sz="2400">
              <a:latin typeface="Raleway" panose="020B0604020202020204" charset="0"/>
            </a:rPr>
            <a:t>Social worker</a:t>
          </a:r>
          <a:endParaRPr lang="en-US" sz="2400" dirty="0">
            <a:latin typeface="Raleway" panose="020B0604020202020204" charset="0"/>
          </a:endParaRPr>
        </a:p>
      </dgm:t>
    </dgm:pt>
    <dgm:pt modelId="{C6EEB9B6-E774-4FAD-B78F-8CCCE522EBE4}" type="parTrans" cxnId="{4CFD362F-7E6D-4585-B3F7-BBBB6D0B11B0}">
      <dgm:prSet/>
      <dgm:spPr/>
      <dgm:t>
        <a:bodyPr/>
        <a:lstStyle/>
        <a:p>
          <a:endParaRPr lang="en-US" sz="2400">
            <a:solidFill>
              <a:schemeClr val="tx1"/>
            </a:solidFill>
            <a:latin typeface="Raleway" panose="020B0604020202020204" charset="0"/>
          </a:endParaRPr>
        </a:p>
      </dgm:t>
    </dgm:pt>
    <dgm:pt modelId="{4C33AE68-4ADF-48DD-B950-48344BDFF99F}" type="sibTrans" cxnId="{4CFD362F-7E6D-4585-B3F7-BBBB6D0B11B0}">
      <dgm:prSet/>
      <dgm:spPr/>
      <dgm:t>
        <a:bodyPr/>
        <a:lstStyle/>
        <a:p>
          <a:endParaRPr lang="en-US" sz="2400">
            <a:solidFill>
              <a:schemeClr val="tx1"/>
            </a:solidFill>
            <a:latin typeface="Raleway" panose="020B0604020202020204" charset="0"/>
          </a:endParaRPr>
        </a:p>
      </dgm:t>
    </dgm:pt>
    <dgm:pt modelId="{82EBADBC-4C30-4A6D-9511-137D63741935}">
      <dgm:prSet phldrT="[Text]" custT="1"/>
      <dgm:spPr/>
      <dgm:t>
        <a:bodyPr/>
        <a:lstStyle/>
        <a:p>
          <a:r>
            <a:rPr lang="en-US" sz="2400">
              <a:latin typeface="Raleway" panose="020B0604020202020204" charset="0"/>
            </a:rPr>
            <a:t>Young carers services</a:t>
          </a:r>
          <a:endParaRPr lang="en-US" sz="2400" dirty="0">
            <a:latin typeface="Raleway" panose="020B0604020202020204" charset="0"/>
          </a:endParaRPr>
        </a:p>
      </dgm:t>
    </dgm:pt>
    <dgm:pt modelId="{B48B3C34-814B-4676-8C9D-9225D6F137CF}" type="parTrans" cxnId="{9F74E212-B855-4687-8866-DE72639A3DE5}">
      <dgm:prSet/>
      <dgm:spPr/>
      <dgm:t>
        <a:bodyPr/>
        <a:lstStyle/>
        <a:p>
          <a:endParaRPr lang="en-US" sz="2400">
            <a:solidFill>
              <a:schemeClr val="tx1"/>
            </a:solidFill>
            <a:latin typeface="Raleway" panose="020B0604020202020204" charset="0"/>
          </a:endParaRPr>
        </a:p>
      </dgm:t>
    </dgm:pt>
    <dgm:pt modelId="{2F134360-D1DC-4740-AC76-3DD58A1752F3}" type="sibTrans" cxnId="{9F74E212-B855-4687-8866-DE72639A3DE5}">
      <dgm:prSet/>
      <dgm:spPr/>
      <dgm:t>
        <a:bodyPr/>
        <a:lstStyle/>
        <a:p>
          <a:endParaRPr lang="en-US" sz="2400">
            <a:solidFill>
              <a:schemeClr val="tx1"/>
            </a:solidFill>
            <a:latin typeface="Raleway" panose="020B0604020202020204" charset="0"/>
          </a:endParaRPr>
        </a:p>
      </dgm:t>
    </dgm:pt>
    <dgm:pt modelId="{EFACB991-C9EB-42A2-BDAB-136711D8A7D2}">
      <dgm:prSet phldrT="[Text]" custT="1"/>
      <dgm:spPr/>
      <dgm:t>
        <a:bodyPr/>
        <a:lstStyle/>
        <a:p>
          <a:r>
            <a:rPr lang="en-US" sz="2400">
              <a:latin typeface="Raleway" panose="020B0604020202020204" charset="0"/>
            </a:rPr>
            <a:t>Develop </a:t>
          </a:r>
          <a:r>
            <a:rPr lang="en-US" sz="2400" dirty="0">
              <a:latin typeface="Raleway" panose="020B0604020202020204" charset="0"/>
            </a:rPr>
            <a:t>a healthy identity</a:t>
          </a:r>
        </a:p>
      </dgm:t>
    </dgm:pt>
    <dgm:pt modelId="{CE161621-1FE1-4370-9CEC-2890AB3EF8C9}" type="parTrans" cxnId="{E51A123A-0E6F-4DD9-ADFC-E6D8A730C230}">
      <dgm:prSet/>
      <dgm:spPr/>
      <dgm:t>
        <a:bodyPr/>
        <a:lstStyle/>
        <a:p>
          <a:endParaRPr lang="en-US" sz="2400">
            <a:latin typeface="Raleway" panose="020B0604020202020204" charset="0"/>
          </a:endParaRPr>
        </a:p>
      </dgm:t>
    </dgm:pt>
    <dgm:pt modelId="{C700AB03-CAE2-4803-902C-5248662A7847}" type="sibTrans" cxnId="{E51A123A-0E6F-4DD9-ADFC-E6D8A730C230}">
      <dgm:prSet/>
      <dgm:spPr/>
      <dgm:t>
        <a:bodyPr/>
        <a:lstStyle/>
        <a:p>
          <a:endParaRPr lang="en-US" sz="2400">
            <a:latin typeface="Raleway" panose="020B0604020202020204" charset="0"/>
          </a:endParaRPr>
        </a:p>
      </dgm:t>
    </dgm:pt>
    <dgm:pt modelId="{BDE55C22-3974-4214-AEDC-C0A8ED68C852}" type="pres">
      <dgm:prSet presAssocID="{EC9AF618-1361-454F-8B10-FBF3E16ED8A9}" presName="theList" presStyleCnt="0">
        <dgm:presLayoutVars>
          <dgm:dir/>
          <dgm:animLvl val="lvl"/>
          <dgm:resizeHandles val="exact"/>
        </dgm:presLayoutVars>
      </dgm:prSet>
      <dgm:spPr/>
    </dgm:pt>
    <dgm:pt modelId="{6255E6E9-36EF-4E49-A8F2-59DF83F82D35}" type="pres">
      <dgm:prSet presAssocID="{738BCBCD-01D3-462E-B2CE-4524521B091D}" presName="compNode" presStyleCnt="0"/>
      <dgm:spPr/>
    </dgm:pt>
    <dgm:pt modelId="{569DC849-6C92-4752-AB3C-655F89A19C8C}" type="pres">
      <dgm:prSet presAssocID="{738BCBCD-01D3-462E-B2CE-4524521B091D}" presName="aNode" presStyleLbl="bgShp" presStyleIdx="0" presStyleCnt="2" custLinFactNeighborX="-104" custLinFactNeighborY="-226"/>
      <dgm:spPr/>
    </dgm:pt>
    <dgm:pt modelId="{B6EEB62B-1B72-4C1C-B9D2-0B630EEA1D17}" type="pres">
      <dgm:prSet presAssocID="{738BCBCD-01D3-462E-B2CE-4524521B091D}" presName="textNode" presStyleLbl="bgShp" presStyleIdx="0" presStyleCnt="2"/>
      <dgm:spPr/>
    </dgm:pt>
    <dgm:pt modelId="{024E14DF-8D86-4484-8D8F-C96ACDBE819B}" type="pres">
      <dgm:prSet presAssocID="{738BCBCD-01D3-462E-B2CE-4524521B091D}" presName="compChildNode" presStyleCnt="0"/>
      <dgm:spPr/>
    </dgm:pt>
    <dgm:pt modelId="{6A6415EA-203C-4B8F-8A02-EAED34C72CD2}" type="pres">
      <dgm:prSet presAssocID="{738BCBCD-01D3-462E-B2CE-4524521B091D}" presName="theInnerList" presStyleCnt="0"/>
      <dgm:spPr/>
    </dgm:pt>
    <dgm:pt modelId="{653170FB-52DC-4F3E-9906-B2CD22D902C8}" type="pres">
      <dgm:prSet presAssocID="{FE80CD71-3522-4564-B143-442ED1EFD5D4}" presName="childNode" presStyleLbl="node1" presStyleIdx="0" presStyleCnt="6">
        <dgm:presLayoutVars>
          <dgm:bulletEnabled val="1"/>
        </dgm:presLayoutVars>
      </dgm:prSet>
      <dgm:spPr/>
    </dgm:pt>
    <dgm:pt modelId="{AEC6B2EC-EE34-4FA5-90F4-687A46ADC37C}" type="pres">
      <dgm:prSet presAssocID="{FE80CD71-3522-4564-B143-442ED1EFD5D4}" presName="aSpace2" presStyleCnt="0"/>
      <dgm:spPr/>
    </dgm:pt>
    <dgm:pt modelId="{917D0B23-4A09-4162-9DEC-487A22D2D73E}" type="pres">
      <dgm:prSet presAssocID="{EFACB991-C9EB-42A2-BDAB-136711D8A7D2}" presName="childNode" presStyleLbl="node1" presStyleIdx="1" presStyleCnt="6">
        <dgm:presLayoutVars>
          <dgm:bulletEnabled val="1"/>
        </dgm:presLayoutVars>
      </dgm:prSet>
      <dgm:spPr/>
    </dgm:pt>
    <dgm:pt modelId="{20FEB5CB-B4EF-4AF3-86FF-03DC657E77EF}" type="pres">
      <dgm:prSet presAssocID="{738BCBCD-01D3-462E-B2CE-4524521B091D}" presName="aSpace" presStyleCnt="0"/>
      <dgm:spPr/>
    </dgm:pt>
    <dgm:pt modelId="{203E7FF9-3592-4F0A-B9A2-CBFF7B564AFB}" type="pres">
      <dgm:prSet presAssocID="{6EFA0A96-535D-4504-892E-D820C9DB2AE0}" presName="compNode" presStyleCnt="0"/>
      <dgm:spPr/>
    </dgm:pt>
    <dgm:pt modelId="{D79312FA-5097-4E78-A017-F79105E19EFA}" type="pres">
      <dgm:prSet presAssocID="{6EFA0A96-535D-4504-892E-D820C9DB2AE0}" presName="aNode" presStyleLbl="bgShp" presStyleIdx="1" presStyleCnt="2"/>
      <dgm:spPr/>
    </dgm:pt>
    <dgm:pt modelId="{BDD6AA4C-1352-48A0-89F3-05F0F81CB6A3}" type="pres">
      <dgm:prSet presAssocID="{6EFA0A96-535D-4504-892E-D820C9DB2AE0}" presName="textNode" presStyleLbl="bgShp" presStyleIdx="1" presStyleCnt="2"/>
      <dgm:spPr/>
    </dgm:pt>
    <dgm:pt modelId="{66708C13-9A15-481E-A983-10A5E9FC4426}" type="pres">
      <dgm:prSet presAssocID="{6EFA0A96-535D-4504-892E-D820C9DB2AE0}" presName="compChildNode" presStyleCnt="0"/>
      <dgm:spPr/>
    </dgm:pt>
    <dgm:pt modelId="{91352325-C73C-48F6-909C-E9C4BB43B43C}" type="pres">
      <dgm:prSet presAssocID="{6EFA0A96-535D-4504-892E-D820C9DB2AE0}" presName="theInnerList" presStyleCnt="0"/>
      <dgm:spPr/>
    </dgm:pt>
    <dgm:pt modelId="{BAC05D9C-DEAE-402E-899F-01859F0CC34B}" type="pres">
      <dgm:prSet presAssocID="{4DA32174-4804-4234-9A8B-BA863A10E7AC}" presName="childNode" presStyleLbl="node1" presStyleIdx="2" presStyleCnt="6">
        <dgm:presLayoutVars>
          <dgm:bulletEnabled val="1"/>
        </dgm:presLayoutVars>
      </dgm:prSet>
      <dgm:spPr/>
    </dgm:pt>
    <dgm:pt modelId="{304FAA91-B010-465D-BC72-E1ADBE3B4820}" type="pres">
      <dgm:prSet presAssocID="{4DA32174-4804-4234-9A8B-BA863A10E7AC}" presName="aSpace2" presStyleCnt="0"/>
      <dgm:spPr/>
    </dgm:pt>
    <dgm:pt modelId="{F5C01961-E698-4FDA-B1D5-D85F1B5AF3A7}" type="pres">
      <dgm:prSet presAssocID="{28C3213F-6FF1-4240-9E74-BD9E04FEE283}" presName="childNode" presStyleLbl="node1" presStyleIdx="3" presStyleCnt="6" custLinFactNeighborX="-3" custLinFactNeighborY="-7623">
        <dgm:presLayoutVars>
          <dgm:bulletEnabled val="1"/>
        </dgm:presLayoutVars>
      </dgm:prSet>
      <dgm:spPr/>
    </dgm:pt>
    <dgm:pt modelId="{25315E56-82C4-4857-990E-DF01E04C4BF5}" type="pres">
      <dgm:prSet presAssocID="{28C3213F-6FF1-4240-9E74-BD9E04FEE283}" presName="aSpace2" presStyleCnt="0"/>
      <dgm:spPr/>
    </dgm:pt>
    <dgm:pt modelId="{74E4F613-12DE-42FF-A2D6-FC91334BFAD0}" type="pres">
      <dgm:prSet presAssocID="{C5054894-F2DA-428A-95F9-D96F534AF3DB}" presName="childNode" presStyleLbl="node1" presStyleIdx="4" presStyleCnt="6">
        <dgm:presLayoutVars>
          <dgm:bulletEnabled val="1"/>
        </dgm:presLayoutVars>
      </dgm:prSet>
      <dgm:spPr/>
    </dgm:pt>
    <dgm:pt modelId="{E690540B-5CA7-4209-BDF7-A9D685C92242}" type="pres">
      <dgm:prSet presAssocID="{C5054894-F2DA-428A-95F9-D96F534AF3DB}" presName="aSpace2" presStyleCnt="0"/>
      <dgm:spPr/>
    </dgm:pt>
    <dgm:pt modelId="{55700D79-9B70-4B45-B66D-B0B2644E043A}" type="pres">
      <dgm:prSet presAssocID="{82EBADBC-4C30-4A6D-9511-137D63741935}" presName="childNode" presStyleLbl="node1" presStyleIdx="5" presStyleCnt="6" custLinFactNeighborX="-215" custLinFactNeighborY="65009">
        <dgm:presLayoutVars>
          <dgm:bulletEnabled val="1"/>
        </dgm:presLayoutVars>
      </dgm:prSet>
      <dgm:spPr/>
    </dgm:pt>
  </dgm:ptLst>
  <dgm:cxnLst>
    <dgm:cxn modelId="{5AC48B0D-8764-494A-80C4-647002BB0DE4}" srcId="{738BCBCD-01D3-462E-B2CE-4524521B091D}" destId="{FE80CD71-3522-4564-B143-442ED1EFD5D4}" srcOrd="0" destOrd="0" parTransId="{759DD1B0-4575-47E9-AD28-5F983CCA9455}" sibTransId="{9B5A09BE-7A86-4DD0-847C-CCD6AA8FD059}"/>
    <dgm:cxn modelId="{9F74E212-B855-4687-8866-DE72639A3DE5}" srcId="{6EFA0A96-535D-4504-892E-D820C9DB2AE0}" destId="{82EBADBC-4C30-4A6D-9511-137D63741935}" srcOrd="3" destOrd="0" parTransId="{B48B3C34-814B-4676-8C9D-9225D6F137CF}" sibTransId="{2F134360-D1DC-4740-AC76-3DD58A1752F3}"/>
    <dgm:cxn modelId="{215B7115-AA16-4136-989D-2E931F1E2F1D}" type="presOf" srcId="{EFACB991-C9EB-42A2-BDAB-136711D8A7D2}" destId="{917D0B23-4A09-4162-9DEC-487A22D2D73E}" srcOrd="0" destOrd="0" presId="urn:microsoft.com/office/officeart/2005/8/layout/lProcess2"/>
    <dgm:cxn modelId="{4CFD362F-7E6D-4585-B3F7-BBBB6D0B11B0}" srcId="{6EFA0A96-535D-4504-892E-D820C9DB2AE0}" destId="{C5054894-F2DA-428A-95F9-D96F534AF3DB}" srcOrd="2" destOrd="0" parTransId="{C6EEB9B6-E774-4FAD-B78F-8CCCE522EBE4}" sibTransId="{4C33AE68-4ADF-48DD-B950-48344BDFF99F}"/>
    <dgm:cxn modelId="{E51A123A-0E6F-4DD9-ADFC-E6D8A730C230}" srcId="{738BCBCD-01D3-462E-B2CE-4524521B091D}" destId="{EFACB991-C9EB-42A2-BDAB-136711D8A7D2}" srcOrd="1" destOrd="0" parTransId="{CE161621-1FE1-4370-9CEC-2890AB3EF8C9}" sibTransId="{C700AB03-CAE2-4803-902C-5248662A7847}"/>
    <dgm:cxn modelId="{08F4D23C-90BE-4178-9F26-4F7D7B0A2B75}" type="presOf" srcId="{738BCBCD-01D3-462E-B2CE-4524521B091D}" destId="{B6EEB62B-1B72-4C1C-B9D2-0B630EEA1D17}" srcOrd="1" destOrd="0" presId="urn:microsoft.com/office/officeart/2005/8/layout/lProcess2"/>
    <dgm:cxn modelId="{4698E05F-0C0E-472E-A5AC-78AA1DA6C11B}" type="presOf" srcId="{FE80CD71-3522-4564-B143-442ED1EFD5D4}" destId="{653170FB-52DC-4F3E-9906-B2CD22D902C8}" srcOrd="0" destOrd="0" presId="urn:microsoft.com/office/officeart/2005/8/layout/lProcess2"/>
    <dgm:cxn modelId="{D47B3E46-380E-48DE-9006-725EEB645083}" srcId="{EC9AF618-1361-454F-8B10-FBF3E16ED8A9}" destId="{738BCBCD-01D3-462E-B2CE-4524521B091D}" srcOrd="0" destOrd="0" parTransId="{C8DE42DF-1ECD-4083-BE19-0B41B6639874}" sibTransId="{366DD7C6-C5B2-4745-8F46-312982DD7DB6}"/>
    <dgm:cxn modelId="{CD1A946B-20A8-47D7-A3B9-DCD8956B8482}" type="presOf" srcId="{28C3213F-6FF1-4240-9E74-BD9E04FEE283}" destId="{F5C01961-E698-4FDA-B1D5-D85F1B5AF3A7}" srcOrd="0" destOrd="0" presId="urn:microsoft.com/office/officeart/2005/8/layout/lProcess2"/>
    <dgm:cxn modelId="{300C1471-1C97-4222-BE1A-EFECDE430A94}" type="presOf" srcId="{4DA32174-4804-4234-9A8B-BA863A10E7AC}" destId="{BAC05D9C-DEAE-402E-899F-01859F0CC34B}" srcOrd="0" destOrd="0" presId="urn:microsoft.com/office/officeart/2005/8/layout/lProcess2"/>
    <dgm:cxn modelId="{F9A74F55-2FD0-41BE-A105-A4BD1A0FAC07}" type="presOf" srcId="{6EFA0A96-535D-4504-892E-D820C9DB2AE0}" destId="{D79312FA-5097-4E78-A017-F79105E19EFA}" srcOrd="0" destOrd="0" presId="urn:microsoft.com/office/officeart/2005/8/layout/lProcess2"/>
    <dgm:cxn modelId="{96C96EB0-7D7B-40B1-B8AA-CEDCD567B27D}" type="presOf" srcId="{6EFA0A96-535D-4504-892E-D820C9DB2AE0}" destId="{BDD6AA4C-1352-48A0-89F3-05F0F81CB6A3}" srcOrd="1" destOrd="0" presId="urn:microsoft.com/office/officeart/2005/8/layout/lProcess2"/>
    <dgm:cxn modelId="{BA8321B9-D097-43C4-8E70-E8152D8E96F1}" srcId="{6EFA0A96-535D-4504-892E-D820C9DB2AE0}" destId="{28C3213F-6FF1-4240-9E74-BD9E04FEE283}" srcOrd="1" destOrd="0" parTransId="{BB7024D1-A2A5-42DB-90D0-4BB3DF126C6F}" sibTransId="{79AB8846-465D-4C34-84E5-F274A1050278}"/>
    <dgm:cxn modelId="{AF0589C0-898D-4850-B347-C21D4E725231}" type="presOf" srcId="{EC9AF618-1361-454F-8B10-FBF3E16ED8A9}" destId="{BDE55C22-3974-4214-AEDC-C0A8ED68C852}" srcOrd="0" destOrd="0" presId="urn:microsoft.com/office/officeart/2005/8/layout/lProcess2"/>
    <dgm:cxn modelId="{C6A527D4-74F5-4E3E-998A-C7FC9C600A11}" srcId="{6EFA0A96-535D-4504-892E-D820C9DB2AE0}" destId="{4DA32174-4804-4234-9A8B-BA863A10E7AC}" srcOrd="0" destOrd="0" parTransId="{ED879F69-D3C7-43C4-B5EF-9C2DA8C112CD}" sibTransId="{32AA870C-0CE5-44BD-8A43-3183F359B44D}"/>
    <dgm:cxn modelId="{E7C625D5-B0D8-48F1-9619-3AAD5CC607B3}" type="presOf" srcId="{C5054894-F2DA-428A-95F9-D96F534AF3DB}" destId="{74E4F613-12DE-42FF-A2D6-FC91334BFAD0}" srcOrd="0" destOrd="0" presId="urn:microsoft.com/office/officeart/2005/8/layout/lProcess2"/>
    <dgm:cxn modelId="{060CADDF-402D-4BDB-9729-CD6B5693D8D8}" type="presOf" srcId="{82EBADBC-4C30-4A6D-9511-137D63741935}" destId="{55700D79-9B70-4B45-B66D-B0B2644E043A}" srcOrd="0" destOrd="0" presId="urn:microsoft.com/office/officeart/2005/8/layout/lProcess2"/>
    <dgm:cxn modelId="{E750E2F2-7221-44E7-BB02-BA22993C998F}" type="presOf" srcId="{738BCBCD-01D3-462E-B2CE-4524521B091D}" destId="{569DC849-6C92-4752-AB3C-655F89A19C8C}" srcOrd="0" destOrd="0" presId="urn:microsoft.com/office/officeart/2005/8/layout/lProcess2"/>
    <dgm:cxn modelId="{FC1185F7-96A0-4FC6-AE7E-16B2791106B9}" srcId="{EC9AF618-1361-454F-8B10-FBF3E16ED8A9}" destId="{6EFA0A96-535D-4504-892E-D820C9DB2AE0}" srcOrd="1" destOrd="0" parTransId="{911BF7F0-0A34-4CFA-9D1D-A693C2C1705E}" sibTransId="{74990CDA-E040-48B7-B0F9-EE03F36D8A9D}"/>
    <dgm:cxn modelId="{14D9D2E9-EFE3-4C9B-A297-86065079125B}" type="presParOf" srcId="{BDE55C22-3974-4214-AEDC-C0A8ED68C852}" destId="{6255E6E9-36EF-4E49-A8F2-59DF83F82D35}" srcOrd="0" destOrd="0" presId="urn:microsoft.com/office/officeart/2005/8/layout/lProcess2"/>
    <dgm:cxn modelId="{E5D8A84A-2FD7-49C2-BF8D-2F4FAFED4357}" type="presParOf" srcId="{6255E6E9-36EF-4E49-A8F2-59DF83F82D35}" destId="{569DC849-6C92-4752-AB3C-655F89A19C8C}" srcOrd="0" destOrd="0" presId="urn:microsoft.com/office/officeart/2005/8/layout/lProcess2"/>
    <dgm:cxn modelId="{58F5D571-7601-4CA1-B5E3-A42D058A3C48}" type="presParOf" srcId="{6255E6E9-36EF-4E49-A8F2-59DF83F82D35}" destId="{B6EEB62B-1B72-4C1C-B9D2-0B630EEA1D17}" srcOrd="1" destOrd="0" presId="urn:microsoft.com/office/officeart/2005/8/layout/lProcess2"/>
    <dgm:cxn modelId="{AB919378-F8A0-4F4F-944F-ACF32BD8A462}" type="presParOf" srcId="{6255E6E9-36EF-4E49-A8F2-59DF83F82D35}" destId="{024E14DF-8D86-4484-8D8F-C96ACDBE819B}" srcOrd="2" destOrd="0" presId="urn:microsoft.com/office/officeart/2005/8/layout/lProcess2"/>
    <dgm:cxn modelId="{D0F2388D-39BA-4485-82B0-E5E221445307}" type="presParOf" srcId="{024E14DF-8D86-4484-8D8F-C96ACDBE819B}" destId="{6A6415EA-203C-4B8F-8A02-EAED34C72CD2}" srcOrd="0" destOrd="0" presId="urn:microsoft.com/office/officeart/2005/8/layout/lProcess2"/>
    <dgm:cxn modelId="{DA684112-6273-4875-97F7-61ED48C38F96}" type="presParOf" srcId="{6A6415EA-203C-4B8F-8A02-EAED34C72CD2}" destId="{653170FB-52DC-4F3E-9906-B2CD22D902C8}" srcOrd="0" destOrd="0" presId="urn:microsoft.com/office/officeart/2005/8/layout/lProcess2"/>
    <dgm:cxn modelId="{D51FD4EE-51EF-4B09-8C3C-DECCD15D7197}" type="presParOf" srcId="{6A6415EA-203C-4B8F-8A02-EAED34C72CD2}" destId="{AEC6B2EC-EE34-4FA5-90F4-687A46ADC37C}" srcOrd="1" destOrd="0" presId="urn:microsoft.com/office/officeart/2005/8/layout/lProcess2"/>
    <dgm:cxn modelId="{1D167AC5-07BA-47E0-A42B-0CE1DF74BB23}" type="presParOf" srcId="{6A6415EA-203C-4B8F-8A02-EAED34C72CD2}" destId="{917D0B23-4A09-4162-9DEC-487A22D2D73E}" srcOrd="2" destOrd="0" presId="urn:microsoft.com/office/officeart/2005/8/layout/lProcess2"/>
    <dgm:cxn modelId="{279F1E20-BB43-4467-AAD7-AF76D68D2000}" type="presParOf" srcId="{BDE55C22-3974-4214-AEDC-C0A8ED68C852}" destId="{20FEB5CB-B4EF-4AF3-86FF-03DC657E77EF}" srcOrd="1" destOrd="0" presId="urn:microsoft.com/office/officeart/2005/8/layout/lProcess2"/>
    <dgm:cxn modelId="{10923561-7CE6-4AB6-8769-A586846D1EAC}" type="presParOf" srcId="{BDE55C22-3974-4214-AEDC-C0A8ED68C852}" destId="{203E7FF9-3592-4F0A-B9A2-CBFF7B564AFB}" srcOrd="2" destOrd="0" presId="urn:microsoft.com/office/officeart/2005/8/layout/lProcess2"/>
    <dgm:cxn modelId="{B6FDB7C4-F813-470C-9454-30FF6ABBFC71}" type="presParOf" srcId="{203E7FF9-3592-4F0A-B9A2-CBFF7B564AFB}" destId="{D79312FA-5097-4E78-A017-F79105E19EFA}" srcOrd="0" destOrd="0" presId="urn:microsoft.com/office/officeart/2005/8/layout/lProcess2"/>
    <dgm:cxn modelId="{830D506E-A844-4EEF-8DDF-18F4F141AC68}" type="presParOf" srcId="{203E7FF9-3592-4F0A-B9A2-CBFF7B564AFB}" destId="{BDD6AA4C-1352-48A0-89F3-05F0F81CB6A3}" srcOrd="1" destOrd="0" presId="urn:microsoft.com/office/officeart/2005/8/layout/lProcess2"/>
    <dgm:cxn modelId="{AF7FE696-72B3-4421-A70D-B476448244CA}" type="presParOf" srcId="{203E7FF9-3592-4F0A-B9A2-CBFF7B564AFB}" destId="{66708C13-9A15-481E-A983-10A5E9FC4426}" srcOrd="2" destOrd="0" presId="urn:microsoft.com/office/officeart/2005/8/layout/lProcess2"/>
    <dgm:cxn modelId="{061E31A3-4E14-4DC3-A7FE-D927FCCCF429}" type="presParOf" srcId="{66708C13-9A15-481E-A983-10A5E9FC4426}" destId="{91352325-C73C-48F6-909C-E9C4BB43B43C}" srcOrd="0" destOrd="0" presId="urn:microsoft.com/office/officeart/2005/8/layout/lProcess2"/>
    <dgm:cxn modelId="{3C41CF1D-902F-4EF4-88D8-4D646A5CF379}" type="presParOf" srcId="{91352325-C73C-48F6-909C-E9C4BB43B43C}" destId="{BAC05D9C-DEAE-402E-899F-01859F0CC34B}" srcOrd="0" destOrd="0" presId="urn:microsoft.com/office/officeart/2005/8/layout/lProcess2"/>
    <dgm:cxn modelId="{83F7D43B-B61D-4154-AB7F-579408453116}" type="presParOf" srcId="{91352325-C73C-48F6-909C-E9C4BB43B43C}" destId="{304FAA91-B010-465D-BC72-E1ADBE3B4820}" srcOrd="1" destOrd="0" presId="urn:microsoft.com/office/officeart/2005/8/layout/lProcess2"/>
    <dgm:cxn modelId="{7793209A-5C0E-42C2-83FC-C137AB31C710}" type="presParOf" srcId="{91352325-C73C-48F6-909C-E9C4BB43B43C}" destId="{F5C01961-E698-4FDA-B1D5-D85F1B5AF3A7}" srcOrd="2" destOrd="0" presId="urn:microsoft.com/office/officeart/2005/8/layout/lProcess2"/>
    <dgm:cxn modelId="{363D178A-A2F3-4E14-8D3C-7F25581EB4AA}" type="presParOf" srcId="{91352325-C73C-48F6-909C-E9C4BB43B43C}" destId="{25315E56-82C4-4857-990E-DF01E04C4BF5}" srcOrd="3" destOrd="0" presId="urn:microsoft.com/office/officeart/2005/8/layout/lProcess2"/>
    <dgm:cxn modelId="{077EC476-F61C-4F00-BB7F-CA532EB44FCC}" type="presParOf" srcId="{91352325-C73C-48F6-909C-E9C4BB43B43C}" destId="{74E4F613-12DE-42FF-A2D6-FC91334BFAD0}" srcOrd="4" destOrd="0" presId="urn:microsoft.com/office/officeart/2005/8/layout/lProcess2"/>
    <dgm:cxn modelId="{5E8A318E-ACF1-4D56-9FFB-2F8E7D334386}" type="presParOf" srcId="{91352325-C73C-48F6-909C-E9C4BB43B43C}" destId="{E690540B-5CA7-4209-BDF7-A9D685C92242}" srcOrd="5" destOrd="0" presId="urn:microsoft.com/office/officeart/2005/8/layout/lProcess2"/>
    <dgm:cxn modelId="{22357EE2-684D-4F3E-859B-4ED42FF78DD2}" type="presParOf" srcId="{91352325-C73C-48F6-909C-E9C4BB43B43C}" destId="{55700D79-9B70-4B45-B66D-B0B2644E043A}" srcOrd="6"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10EE5D0-5222-4EDF-81BD-FADCF6DEBF1E}" type="doc">
      <dgm:prSet loTypeId="urn:microsoft.com/office/officeart/2011/layout/InterconnectedBlockProcess" loCatId="process" qsTypeId="urn:microsoft.com/office/officeart/2005/8/quickstyle/simple1" qsCatId="simple" csTypeId="urn:microsoft.com/office/officeart/2005/8/colors/colorful2" csCatId="colorful" phldr="1"/>
      <dgm:spPr/>
      <dgm:t>
        <a:bodyPr/>
        <a:lstStyle/>
        <a:p>
          <a:endParaRPr lang="en-US"/>
        </a:p>
      </dgm:t>
    </dgm:pt>
    <dgm:pt modelId="{EBAD15B0-2A5E-41FF-B476-3A038D0A9F52}">
      <dgm:prSet phldrT="[Text]" custT="1"/>
      <dgm:spPr/>
      <dgm:t>
        <a:bodyPr/>
        <a:lstStyle/>
        <a:p>
          <a:pPr algn="l">
            <a:lnSpc>
              <a:spcPct val="150000"/>
            </a:lnSpc>
          </a:pPr>
          <a:r>
            <a:rPr lang="en-US" sz="2400" dirty="0">
              <a:latin typeface="Raleway" panose="020B0604020202020204" charset="0"/>
            </a:rPr>
            <a:t>Nurture (environmental influences):</a:t>
          </a:r>
        </a:p>
      </dgm:t>
    </dgm:pt>
    <dgm:pt modelId="{DA368E6F-F4FC-4ECD-8AB3-AD0DDAC6745C}" type="parTrans" cxnId="{36A4A6B7-BFC5-4413-BD06-DA16EF2950DE}">
      <dgm:prSet/>
      <dgm:spPr/>
      <dgm:t>
        <a:bodyPr/>
        <a:lstStyle/>
        <a:p>
          <a:pPr algn="l">
            <a:lnSpc>
              <a:spcPct val="150000"/>
            </a:lnSpc>
          </a:pPr>
          <a:endParaRPr lang="en-US" sz="2400">
            <a:latin typeface="Raleway" panose="020B0604020202020204" charset="0"/>
          </a:endParaRPr>
        </a:p>
      </dgm:t>
    </dgm:pt>
    <dgm:pt modelId="{EDC77633-8EC0-4031-AC25-8CED9F57A261}" type="sibTrans" cxnId="{36A4A6B7-BFC5-4413-BD06-DA16EF2950DE}">
      <dgm:prSet/>
      <dgm:spPr/>
      <dgm:t>
        <a:bodyPr/>
        <a:lstStyle/>
        <a:p>
          <a:pPr algn="l">
            <a:lnSpc>
              <a:spcPct val="150000"/>
            </a:lnSpc>
          </a:pPr>
          <a:endParaRPr lang="en-US" sz="2400">
            <a:latin typeface="Raleway" panose="020B0604020202020204" charset="0"/>
          </a:endParaRPr>
        </a:p>
      </dgm:t>
    </dgm:pt>
    <dgm:pt modelId="{1B1F5B3D-F723-4839-A3DE-5AAA64431FCA}">
      <dgm:prSet phldrT="[Text]" custT="1"/>
      <dgm:spPr/>
      <dgm:t>
        <a:bodyPr/>
        <a:lstStyle/>
        <a:p>
          <a:pPr algn="l">
            <a:lnSpc>
              <a:spcPct val="150000"/>
            </a:lnSpc>
          </a:pPr>
          <a:r>
            <a:rPr lang="en-US" sz="2400" dirty="0">
              <a:latin typeface="Raleway" panose="020B0604020202020204" charset="0"/>
            </a:rPr>
            <a:t>Bereavement (loss of father)</a:t>
          </a:r>
        </a:p>
      </dgm:t>
    </dgm:pt>
    <dgm:pt modelId="{827BC0D1-BD51-4B67-BB47-5664CAB59317}" type="parTrans" cxnId="{2E0FE3BE-668F-48FE-A639-71FAB393C081}">
      <dgm:prSet/>
      <dgm:spPr/>
      <dgm:t>
        <a:bodyPr/>
        <a:lstStyle/>
        <a:p>
          <a:pPr algn="l">
            <a:lnSpc>
              <a:spcPct val="150000"/>
            </a:lnSpc>
          </a:pPr>
          <a:endParaRPr lang="en-US" sz="2400">
            <a:latin typeface="Raleway" panose="020B0604020202020204" charset="0"/>
          </a:endParaRPr>
        </a:p>
      </dgm:t>
    </dgm:pt>
    <dgm:pt modelId="{C439EB40-9406-442B-BA57-36334F241385}" type="sibTrans" cxnId="{2E0FE3BE-668F-48FE-A639-71FAB393C081}">
      <dgm:prSet/>
      <dgm:spPr/>
      <dgm:t>
        <a:bodyPr/>
        <a:lstStyle/>
        <a:p>
          <a:pPr algn="l">
            <a:lnSpc>
              <a:spcPct val="150000"/>
            </a:lnSpc>
          </a:pPr>
          <a:endParaRPr lang="en-US" sz="2400">
            <a:latin typeface="Raleway" panose="020B0604020202020204" charset="0"/>
          </a:endParaRPr>
        </a:p>
      </dgm:t>
    </dgm:pt>
    <dgm:pt modelId="{052E1B7C-C35E-4DE8-BA32-3CCC89A96D00}">
      <dgm:prSet phldrT="[Text]" custT="1"/>
      <dgm:spPr/>
      <dgm:t>
        <a:bodyPr/>
        <a:lstStyle/>
        <a:p>
          <a:pPr algn="l">
            <a:lnSpc>
              <a:spcPct val="150000"/>
            </a:lnSpc>
          </a:pPr>
          <a:r>
            <a:rPr lang="en-US" sz="2400" dirty="0">
              <a:latin typeface="Raleway" panose="020B0604020202020204" charset="0"/>
            </a:rPr>
            <a:t>Nature (biological factors):</a:t>
          </a:r>
        </a:p>
      </dgm:t>
    </dgm:pt>
    <dgm:pt modelId="{06F95F8E-FDE1-4A61-8FD2-F178AEC4DDE8}" type="parTrans" cxnId="{8EA85437-D5C3-429D-8941-42BF44D1E9A9}">
      <dgm:prSet/>
      <dgm:spPr/>
      <dgm:t>
        <a:bodyPr/>
        <a:lstStyle/>
        <a:p>
          <a:pPr algn="l">
            <a:lnSpc>
              <a:spcPct val="150000"/>
            </a:lnSpc>
          </a:pPr>
          <a:endParaRPr lang="en-US" sz="2400">
            <a:latin typeface="Raleway" panose="020B0604020202020204" charset="0"/>
          </a:endParaRPr>
        </a:p>
      </dgm:t>
    </dgm:pt>
    <dgm:pt modelId="{149941FF-5DAA-419C-9EAA-C43004D4643B}" type="sibTrans" cxnId="{8EA85437-D5C3-429D-8941-42BF44D1E9A9}">
      <dgm:prSet/>
      <dgm:spPr/>
      <dgm:t>
        <a:bodyPr/>
        <a:lstStyle/>
        <a:p>
          <a:pPr algn="l">
            <a:lnSpc>
              <a:spcPct val="150000"/>
            </a:lnSpc>
          </a:pPr>
          <a:endParaRPr lang="en-US" sz="2400">
            <a:latin typeface="Raleway" panose="020B0604020202020204" charset="0"/>
          </a:endParaRPr>
        </a:p>
      </dgm:t>
    </dgm:pt>
    <dgm:pt modelId="{0FD05668-C53D-4689-8DC6-2DEFB3508A73}">
      <dgm:prSet phldrT="[Text]" custT="1"/>
      <dgm:spPr/>
      <dgm:t>
        <a:bodyPr/>
        <a:lstStyle/>
        <a:p>
          <a:pPr algn="l">
            <a:lnSpc>
              <a:spcPct val="150000"/>
            </a:lnSpc>
          </a:pPr>
          <a:r>
            <a:rPr lang="en-US" sz="2400" dirty="0">
              <a:latin typeface="Raleway" panose="020B0604020202020204" charset="0"/>
            </a:rPr>
            <a:t>Adolescent brain is still developing. </a:t>
          </a:r>
        </a:p>
      </dgm:t>
    </dgm:pt>
    <dgm:pt modelId="{6D843B54-B6F5-453D-BF7C-BC1A962F3727}" type="parTrans" cxnId="{5C739E65-9DC5-46E0-B619-C9E09347C209}">
      <dgm:prSet/>
      <dgm:spPr/>
      <dgm:t>
        <a:bodyPr/>
        <a:lstStyle/>
        <a:p>
          <a:pPr algn="l">
            <a:lnSpc>
              <a:spcPct val="150000"/>
            </a:lnSpc>
          </a:pPr>
          <a:endParaRPr lang="en-US" sz="2400">
            <a:latin typeface="Raleway" panose="020B0604020202020204" charset="0"/>
          </a:endParaRPr>
        </a:p>
      </dgm:t>
    </dgm:pt>
    <dgm:pt modelId="{AE6DF079-C648-444E-B32C-36DD12F9D64C}" type="sibTrans" cxnId="{5C739E65-9DC5-46E0-B619-C9E09347C209}">
      <dgm:prSet/>
      <dgm:spPr/>
      <dgm:t>
        <a:bodyPr/>
        <a:lstStyle/>
        <a:p>
          <a:pPr algn="l">
            <a:lnSpc>
              <a:spcPct val="150000"/>
            </a:lnSpc>
          </a:pPr>
          <a:endParaRPr lang="en-US" sz="2400">
            <a:latin typeface="Raleway" panose="020B0604020202020204" charset="0"/>
          </a:endParaRPr>
        </a:p>
      </dgm:t>
    </dgm:pt>
    <dgm:pt modelId="{E8E37C4B-2642-4287-BBFE-6906B715C5AF}">
      <dgm:prSet phldrT="[Text]" custT="1"/>
      <dgm:spPr/>
      <dgm:t>
        <a:bodyPr/>
        <a:lstStyle/>
        <a:p>
          <a:pPr algn="l">
            <a:lnSpc>
              <a:spcPct val="150000"/>
            </a:lnSpc>
          </a:pPr>
          <a:r>
            <a:rPr lang="en-US" sz="2400" dirty="0">
              <a:latin typeface="Raleway" panose="020B0604020202020204" charset="0"/>
            </a:rPr>
            <a:t>Impact:</a:t>
          </a:r>
        </a:p>
      </dgm:t>
    </dgm:pt>
    <dgm:pt modelId="{A92CB000-FB8A-4BC0-936B-5F119B55D812}" type="parTrans" cxnId="{07F94D24-B0E7-46EC-AF56-BB6BBDC48F2A}">
      <dgm:prSet/>
      <dgm:spPr/>
      <dgm:t>
        <a:bodyPr/>
        <a:lstStyle/>
        <a:p>
          <a:pPr algn="l">
            <a:lnSpc>
              <a:spcPct val="150000"/>
            </a:lnSpc>
          </a:pPr>
          <a:endParaRPr lang="en-US" sz="2400">
            <a:latin typeface="Raleway" panose="020B0604020202020204" charset="0"/>
          </a:endParaRPr>
        </a:p>
      </dgm:t>
    </dgm:pt>
    <dgm:pt modelId="{5417B9EA-941D-40C7-AC2C-BCA19834119B}" type="sibTrans" cxnId="{07F94D24-B0E7-46EC-AF56-BB6BBDC48F2A}">
      <dgm:prSet/>
      <dgm:spPr/>
      <dgm:t>
        <a:bodyPr/>
        <a:lstStyle/>
        <a:p>
          <a:pPr algn="l">
            <a:lnSpc>
              <a:spcPct val="150000"/>
            </a:lnSpc>
          </a:pPr>
          <a:endParaRPr lang="en-US" sz="2400">
            <a:latin typeface="Raleway" panose="020B0604020202020204" charset="0"/>
          </a:endParaRPr>
        </a:p>
      </dgm:t>
    </dgm:pt>
    <dgm:pt modelId="{96326D09-B58A-4F52-8816-B8F2ACD2B536}">
      <dgm:prSet custT="1"/>
      <dgm:spPr/>
      <dgm:t>
        <a:bodyPr/>
        <a:lstStyle/>
        <a:p>
          <a:pPr algn="l">
            <a:lnSpc>
              <a:spcPct val="150000"/>
            </a:lnSpc>
          </a:pPr>
          <a:r>
            <a:rPr lang="en-US" sz="2400" dirty="0">
              <a:latin typeface="Raleway" panose="020B0604020202020204" charset="0"/>
            </a:rPr>
            <a:t>Jenny requires regular emotional and practical assistance. </a:t>
          </a:r>
        </a:p>
      </dgm:t>
    </dgm:pt>
    <dgm:pt modelId="{71FECCEE-2FE7-483C-97BB-574B6EB56044}" type="parTrans" cxnId="{5753E083-FA39-4D72-8EC6-3C265C0733DA}">
      <dgm:prSet/>
      <dgm:spPr/>
      <dgm:t>
        <a:bodyPr/>
        <a:lstStyle/>
        <a:p>
          <a:pPr algn="l">
            <a:lnSpc>
              <a:spcPct val="150000"/>
            </a:lnSpc>
          </a:pPr>
          <a:endParaRPr lang="en-US" sz="2400">
            <a:latin typeface="Raleway" panose="020B0604020202020204" charset="0"/>
          </a:endParaRPr>
        </a:p>
      </dgm:t>
    </dgm:pt>
    <dgm:pt modelId="{2B221B49-144D-4E4A-917D-8BDD925220DF}" type="sibTrans" cxnId="{5753E083-FA39-4D72-8EC6-3C265C0733DA}">
      <dgm:prSet/>
      <dgm:spPr/>
      <dgm:t>
        <a:bodyPr/>
        <a:lstStyle/>
        <a:p>
          <a:pPr algn="l">
            <a:lnSpc>
              <a:spcPct val="150000"/>
            </a:lnSpc>
          </a:pPr>
          <a:endParaRPr lang="en-US" sz="2400">
            <a:latin typeface="Raleway" panose="020B0604020202020204" charset="0"/>
          </a:endParaRPr>
        </a:p>
      </dgm:t>
    </dgm:pt>
    <dgm:pt modelId="{B6F77226-A3AE-4D2F-BD71-2AAD50064A57}">
      <dgm:prSet phldrT="[Text]" custT="1"/>
      <dgm:spPr/>
      <dgm:t>
        <a:bodyPr/>
        <a:lstStyle/>
        <a:p>
          <a:pPr algn="l">
            <a:lnSpc>
              <a:spcPct val="150000"/>
            </a:lnSpc>
          </a:pPr>
          <a:r>
            <a:rPr lang="en-US" sz="2400" dirty="0">
              <a:latin typeface="Raleway" panose="020B0604020202020204" charset="0"/>
            </a:rPr>
            <a:t>Caring long term duties. </a:t>
          </a:r>
        </a:p>
      </dgm:t>
    </dgm:pt>
    <dgm:pt modelId="{81967144-6911-4CFD-8299-05D049494992}" type="parTrans" cxnId="{DC08E898-3706-440C-8F61-1615C634BA4C}">
      <dgm:prSet/>
      <dgm:spPr/>
      <dgm:t>
        <a:bodyPr/>
        <a:lstStyle/>
        <a:p>
          <a:endParaRPr lang="en-US" sz="2400">
            <a:latin typeface="Raleway" panose="020B0604020202020204" charset="0"/>
          </a:endParaRPr>
        </a:p>
      </dgm:t>
    </dgm:pt>
    <dgm:pt modelId="{DBC74904-A3F3-4B70-9DA6-E8C795E13278}" type="sibTrans" cxnId="{DC08E898-3706-440C-8F61-1615C634BA4C}">
      <dgm:prSet/>
      <dgm:spPr/>
      <dgm:t>
        <a:bodyPr/>
        <a:lstStyle/>
        <a:p>
          <a:endParaRPr lang="en-US" sz="2400">
            <a:latin typeface="Raleway" panose="020B0604020202020204" charset="0"/>
          </a:endParaRPr>
        </a:p>
      </dgm:t>
    </dgm:pt>
    <dgm:pt modelId="{DC5BC37F-D4F6-4449-86A3-F65AF4417C55}">
      <dgm:prSet phldrT="[Text]" custT="1"/>
      <dgm:spPr/>
      <dgm:t>
        <a:bodyPr/>
        <a:lstStyle/>
        <a:p>
          <a:pPr algn="l">
            <a:lnSpc>
              <a:spcPct val="150000"/>
            </a:lnSpc>
          </a:pPr>
          <a:r>
            <a:rPr lang="en-US" sz="2400">
              <a:latin typeface="Raleway" panose="020B0604020202020204" charset="0"/>
            </a:rPr>
            <a:t>Limited </a:t>
          </a:r>
          <a:r>
            <a:rPr lang="en-US" sz="2400" dirty="0">
              <a:latin typeface="Raleway" panose="020B0604020202020204" charset="0"/>
            </a:rPr>
            <a:t>social life</a:t>
          </a:r>
        </a:p>
      </dgm:t>
    </dgm:pt>
    <dgm:pt modelId="{C5FAA48B-BAB9-424D-8ADB-AC46718E66DC}" type="parTrans" cxnId="{8975E2B8-496E-4B5B-86A0-F51D0C546C44}">
      <dgm:prSet/>
      <dgm:spPr/>
      <dgm:t>
        <a:bodyPr/>
        <a:lstStyle/>
        <a:p>
          <a:endParaRPr lang="en-US" sz="2400">
            <a:latin typeface="Raleway" panose="020B0604020202020204" charset="0"/>
          </a:endParaRPr>
        </a:p>
      </dgm:t>
    </dgm:pt>
    <dgm:pt modelId="{2AA24681-6B17-423C-BD38-623815922053}" type="sibTrans" cxnId="{8975E2B8-496E-4B5B-86A0-F51D0C546C44}">
      <dgm:prSet/>
      <dgm:spPr/>
      <dgm:t>
        <a:bodyPr/>
        <a:lstStyle/>
        <a:p>
          <a:endParaRPr lang="en-US" sz="2400">
            <a:latin typeface="Raleway" panose="020B0604020202020204" charset="0"/>
          </a:endParaRPr>
        </a:p>
      </dgm:t>
    </dgm:pt>
    <dgm:pt modelId="{B77BAE81-CDC2-4ECF-9E9A-45F308CE7A63}">
      <dgm:prSet phldrT="[Text]" custT="1"/>
      <dgm:spPr/>
      <dgm:t>
        <a:bodyPr/>
        <a:lstStyle/>
        <a:p>
          <a:pPr algn="l">
            <a:lnSpc>
              <a:spcPct val="150000"/>
            </a:lnSpc>
          </a:pPr>
          <a:r>
            <a:rPr lang="en-US" sz="2400">
              <a:latin typeface="Raleway" panose="020B0604020202020204" charset="0"/>
            </a:rPr>
            <a:t>Emotional </a:t>
          </a:r>
          <a:r>
            <a:rPr lang="en-US" sz="2400" dirty="0">
              <a:latin typeface="Raleway" panose="020B0604020202020204" charset="0"/>
            </a:rPr>
            <a:t>sensitivity</a:t>
          </a:r>
        </a:p>
      </dgm:t>
    </dgm:pt>
    <dgm:pt modelId="{78173EC0-1EE8-4260-B83C-28677703EB6A}" type="parTrans" cxnId="{F2F2FB43-D5DD-45D2-A315-3C6C12A09E98}">
      <dgm:prSet/>
      <dgm:spPr/>
      <dgm:t>
        <a:bodyPr/>
        <a:lstStyle/>
        <a:p>
          <a:endParaRPr lang="en-US" sz="2400">
            <a:latin typeface="Raleway" panose="020B0604020202020204" charset="0"/>
          </a:endParaRPr>
        </a:p>
      </dgm:t>
    </dgm:pt>
    <dgm:pt modelId="{9A31D563-1703-4B61-B96A-09D74C902842}" type="sibTrans" cxnId="{F2F2FB43-D5DD-45D2-A315-3C6C12A09E98}">
      <dgm:prSet/>
      <dgm:spPr/>
      <dgm:t>
        <a:bodyPr/>
        <a:lstStyle/>
        <a:p>
          <a:endParaRPr lang="en-US" sz="2400">
            <a:latin typeface="Raleway" panose="020B0604020202020204" charset="0"/>
          </a:endParaRPr>
        </a:p>
      </dgm:t>
    </dgm:pt>
    <dgm:pt modelId="{A8B695EF-5241-481E-82C2-A6EB936A26AC}">
      <dgm:prSet custT="1"/>
      <dgm:spPr/>
      <dgm:t>
        <a:bodyPr/>
        <a:lstStyle/>
        <a:p>
          <a:pPr algn="l">
            <a:lnSpc>
              <a:spcPct val="150000"/>
            </a:lnSpc>
          </a:pPr>
          <a:r>
            <a:rPr lang="en-US" sz="2400">
              <a:latin typeface="Raleway" panose="020B0604020202020204" charset="0"/>
            </a:rPr>
            <a:t>The </a:t>
          </a:r>
          <a:r>
            <a:rPr lang="en-US" sz="2400" dirty="0">
              <a:latin typeface="Raleway" panose="020B0604020202020204" charset="0"/>
            </a:rPr>
            <a:t>two enhance effectiveness of interventions. </a:t>
          </a:r>
        </a:p>
      </dgm:t>
    </dgm:pt>
    <dgm:pt modelId="{0B9CC585-BD8C-4E76-9CF2-674ED9FB9D04}" type="parTrans" cxnId="{C6950939-DD02-4BC8-8489-ABC9595EF80D}">
      <dgm:prSet/>
      <dgm:spPr/>
      <dgm:t>
        <a:bodyPr/>
        <a:lstStyle/>
        <a:p>
          <a:endParaRPr lang="en-US" sz="2400">
            <a:latin typeface="Raleway" panose="020B0604020202020204" charset="0"/>
          </a:endParaRPr>
        </a:p>
      </dgm:t>
    </dgm:pt>
    <dgm:pt modelId="{2E878046-DF6C-4843-8F96-92B077A09411}" type="sibTrans" cxnId="{C6950939-DD02-4BC8-8489-ABC9595EF80D}">
      <dgm:prSet/>
      <dgm:spPr/>
      <dgm:t>
        <a:bodyPr/>
        <a:lstStyle/>
        <a:p>
          <a:endParaRPr lang="en-US" sz="2400">
            <a:latin typeface="Raleway" panose="020B0604020202020204" charset="0"/>
          </a:endParaRPr>
        </a:p>
      </dgm:t>
    </dgm:pt>
    <dgm:pt modelId="{816D9850-CCA8-4809-B74A-955415D09A5D}" type="pres">
      <dgm:prSet presAssocID="{910EE5D0-5222-4EDF-81BD-FADCF6DEBF1E}" presName="Name0" presStyleCnt="0">
        <dgm:presLayoutVars>
          <dgm:chMax val="7"/>
          <dgm:chPref val="5"/>
          <dgm:dir/>
          <dgm:animOne val="branch"/>
          <dgm:animLvl val="lvl"/>
        </dgm:presLayoutVars>
      </dgm:prSet>
      <dgm:spPr/>
    </dgm:pt>
    <dgm:pt modelId="{32553BFD-6B62-475C-B9BF-EE0F483642A5}" type="pres">
      <dgm:prSet presAssocID="{E8E37C4B-2642-4287-BBFE-6906B715C5AF}" presName="ChildAccent3" presStyleCnt="0"/>
      <dgm:spPr/>
    </dgm:pt>
    <dgm:pt modelId="{BCD4FCBA-B4F6-4584-A1F3-2537AB318EAC}" type="pres">
      <dgm:prSet presAssocID="{E8E37C4B-2642-4287-BBFE-6906B715C5AF}" presName="ChildAccent" presStyleLbl="alignImgPlace1" presStyleIdx="0" presStyleCnt="3" custScaleX="114509" custScaleY="88705" custLinFactNeighborX="4522" custLinFactNeighborY="-6157"/>
      <dgm:spPr/>
    </dgm:pt>
    <dgm:pt modelId="{1AE07FBD-CAA4-480B-B346-C54ABDF3986A}" type="pres">
      <dgm:prSet presAssocID="{E8E37C4B-2642-4287-BBFE-6906B715C5AF}" presName="Child3" presStyleLbl="revTx" presStyleIdx="0" presStyleCnt="0">
        <dgm:presLayoutVars>
          <dgm:chMax val="0"/>
          <dgm:chPref val="0"/>
          <dgm:bulletEnabled val="1"/>
        </dgm:presLayoutVars>
      </dgm:prSet>
      <dgm:spPr/>
    </dgm:pt>
    <dgm:pt modelId="{7D904543-2B4A-49E6-BC05-389EA60717FC}" type="pres">
      <dgm:prSet presAssocID="{E8E37C4B-2642-4287-BBFE-6906B715C5AF}" presName="Parent3" presStyleLbl="node1" presStyleIdx="0" presStyleCnt="3" custScaleX="107861" custScaleY="83102" custLinFactNeighborX="8969" custLinFactNeighborY="6118">
        <dgm:presLayoutVars>
          <dgm:chMax val="2"/>
          <dgm:chPref val="1"/>
          <dgm:bulletEnabled val="1"/>
        </dgm:presLayoutVars>
      </dgm:prSet>
      <dgm:spPr/>
    </dgm:pt>
    <dgm:pt modelId="{9967D7B4-CEB1-4122-BD2C-405C948C21FC}" type="pres">
      <dgm:prSet presAssocID="{052E1B7C-C35E-4DE8-BA32-3CCC89A96D00}" presName="ChildAccent2" presStyleCnt="0"/>
      <dgm:spPr/>
    </dgm:pt>
    <dgm:pt modelId="{6B0D0A41-C1CD-420C-8983-5B8E6659211B}" type="pres">
      <dgm:prSet presAssocID="{052E1B7C-C35E-4DE8-BA32-3CCC89A96D00}" presName="ChildAccent" presStyleLbl="alignImgPlace1" presStyleIdx="1" presStyleCnt="3" custScaleY="100665" custLinFactNeighborX="-6" custLinFactNeighborY="-216"/>
      <dgm:spPr/>
    </dgm:pt>
    <dgm:pt modelId="{D026C0E4-0EE7-463A-A66C-B82D7AF06930}" type="pres">
      <dgm:prSet presAssocID="{052E1B7C-C35E-4DE8-BA32-3CCC89A96D00}" presName="Child2" presStyleLbl="revTx" presStyleIdx="0" presStyleCnt="0">
        <dgm:presLayoutVars>
          <dgm:chMax val="0"/>
          <dgm:chPref val="0"/>
          <dgm:bulletEnabled val="1"/>
        </dgm:presLayoutVars>
      </dgm:prSet>
      <dgm:spPr/>
    </dgm:pt>
    <dgm:pt modelId="{AFA2400C-FF84-4703-ACAB-89418992C9E9}" type="pres">
      <dgm:prSet presAssocID="{052E1B7C-C35E-4DE8-BA32-3CCC89A96D00}" presName="Parent2" presStyleLbl="node1" presStyleIdx="1" presStyleCnt="3" custScaleX="104520" custLinFactNeighborX="3400" custLinFactNeighborY="-1877">
        <dgm:presLayoutVars>
          <dgm:chMax val="2"/>
          <dgm:chPref val="1"/>
          <dgm:bulletEnabled val="1"/>
        </dgm:presLayoutVars>
      </dgm:prSet>
      <dgm:spPr/>
    </dgm:pt>
    <dgm:pt modelId="{783443E7-0B1B-4F8B-A21A-E468FAED3856}" type="pres">
      <dgm:prSet presAssocID="{EBAD15B0-2A5E-41FF-B476-3A038D0A9F52}" presName="ChildAccent1" presStyleCnt="0"/>
      <dgm:spPr/>
    </dgm:pt>
    <dgm:pt modelId="{CC5FA82B-DF57-4A62-8C0B-C9BA00FFD6B0}" type="pres">
      <dgm:prSet presAssocID="{EBAD15B0-2A5E-41FF-B476-3A038D0A9F52}" presName="ChildAccent" presStyleLbl="alignImgPlace1" presStyleIdx="2" presStyleCnt="3" custScaleX="101120" custLinFactNeighborX="2511" custLinFactNeighborY="6793"/>
      <dgm:spPr/>
    </dgm:pt>
    <dgm:pt modelId="{D3D1D644-D515-4F76-A57B-C9F8C2DE68C3}" type="pres">
      <dgm:prSet presAssocID="{EBAD15B0-2A5E-41FF-B476-3A038D0A9F52}" presName="Child1" presStyleLbl="revTx" presStyleIdx="0" presStyleCnt="0">
        <dgm:presLayoutVars>
          <dgm:chMax val="0"/>
          <dgm:chPref val="0"/>
          <dgm:bulletEnabled val="1"/>
        </dgm:presLayoutVars>
      </dgm:prSet>
      <dgm:spPr/>
    </dgm:pt>
    <dgm:pt modelId="{7CD98818-6247-4611-B116-D35D0C66DA3A}" type="pres">
      <dgm:prSet presAssocID="{EBAD15B0-2A5E-41FF-B476-3A038D0A9F52}" presName="Parent1" presStyleLbl="node1" presStyleIdx="2" presStyleCnt="3" custScaleX="101120" custScaleY="169817" custLinFactNeighborX="2511" custLinFactNeighborY="7605">
        <dgm:presLayoutVars>
          <dgm:chMax val="2"/>
          <dgm:chPref val="1"/>
          <dgm:bulletEnabled val="1"/>
        </dgm:presLayoutVars>
      </dgm:prSet>
      <dgm:spPr/>
    </dgm:pt>
  </dgm:ptLst>
  <dgm:cxnLst>
    <dgm:cxn modelId="{A5D7C011-A7E3-4646-9DF9-99874283040A}" type="presOf" srcId="{B6F77226-A3AE-4D2F-BD71-2AAD50064A57}" destId="{CC5FA82B-DF57-4A62-8C0B-C9BA00FFD6B0}" srcOrd="0" destOrd="1" presId="urn:microsoft.com/office/officeart/2011/layout/InterconnectedBlockProcess"/>
    <dgm:cxn modelId="{07F94D24-B0E7-46EC-AF56-BB6BBDC48F2A}" srcId="{910EE5D0-5222-4EDF-81BD-FADCF6DEBF1E}" destId="{E8E37C4B-2642-4287-BBFE-6906B715C5AF}" srcOrd="2" destOrd="0" parTransId="{A92CB000-FB8A-4BC0-936B-5F119B55D812}" sibTransId="{5417B9EA-941D-40C7-AC2C-BCA19834119B}"/>
    <dgm:cxn modelId="{63554F33-4CFD-4902-AA03-0C4725F452E1}" type="presOf" srcId="{A8B695EF-5241-481E-82C2-A6EB936A26AC}" destId="{BCD4FCBA-B4F6-4584-A1F3-2537AB318EAC}" srcOrd="0" destOrd="1" presId="urn:microsoft.com/office/officeart/2011/layout/InterconnectedBlockProcess"/>
    <dgm:cxn modelId="{E9869535-67DE-4527-9212-F1B32A8D2F35}" type="presOf" srcId="{0FD05668-C53D-4689-8DC6-2DEFB3508A73}" destId="{D026C0E4-0EE7-463A-A66C-B82D7AF06930}" srcOrd="1" destOrd="0" presId="urn:microsoft.com/office/officeart/2011/layout/InterconnectedBlockProcess"/>
    <dgm:cxn modelId="{8EA85437-D5C3-429D-8941-42BF44D1E9A9}" srcId="{910EE5D0-5222-4EDF-81BD-FADCF6DEBF1E}" destId="{052E1B7C-C35E-4DE8-BA32-3CCC89A96D00}" srcOrd="1" destOrd="0" parTransId="{06F95F8E-FDE1-4A61-8FD2-F178AEC4DDE8}" sibTransId="{149941FF-5DAA-419C-9EAA-C43004D4643B}"/>
    <dgm:cxn modelId="{C6950939-DD02-4BC8-8489-ABC9595EF80D}" srcId="{E8E37C4B-2642-4287-BBFE-6906B715C5AF}" destId="{A8B695EF-5241-481E-82C2-A6EB936A26AC}" srcOrd="1" destOrd="0" parTransId="{0B9CC585-BD8C-4E76-9CF2-674ED9FB9D04}" sibTransId="{2E878046-DF6C-4843-8F96-92B077A09411}"/>
    <dgm:cxn modelId="{62CFBB3B-7E51-4E37-AA7F-EFFF6478EAB9}" type="presOf" srcId="{DC5BC37F-D4F6-4449-86A3-F65AF4417C55}" destId="{D3D1D644-D515-4F76-A57B-C9F8C2DE68C3}" srcOrd="1" destOrd="2" presId="urn:microsoft.com/office/officeart/2011/layout/InterconnectedBlockProcess"/>
    <dgm:cxn modelId="{3D27EB60-A9CE-43FB-AFD8-BB6F8FEAA5D8}" type="presOf" srcId="{DC5BC37F-D4F6-4449-86A3-F65AF4417C55}" destId="{CC5FA82B-DF57-4A62-8C0B-C9BA00FFD6B0}" srcOrd="0" destOrd="2" presId="urn:microsoft.com/office/officeart/2011/layout/InterconnectedBlockProcess"/>
    <dgm:cxn modelId="{F2F2FB43-D5DD-45D2-A315-3C6C12A09E98}" srcId="{052E1B7C-C35E-4DE8-BA32-3CCC89A96D00}" destId="{B77BAE81-CDC2-4ECF-9E9A-45F308CE7A63}" srcOrd="1" destOrd="0" parTransId="{78173EC0-1EE8-4260-B83C-28677703EB6A}" sibTransId="{9A31D563-1703-4B61-B96A-09D74C902842}"/>
    <dgm:cxn modelId="{5C739E65-9DC5-46E0-B619-C9E09347C209}" srcId="{052E1B7C-C35E-4DE8-BA32-3CCC89A96D00}" destId="{0FD05668-C53D-4689-8DC6-2DEFB3508A73}" srcOrd="0" destOrd="0" parTransId="{6D843B54-B6F5-453D-BF7C-BC1A962F3727}" sibTransId="{AE6DF079-C648-444E-B32C-36DD12F9D64C}"/>
    <dgm:cxn modelId="{2CDB624C-4DAF-47C2-9427-037F11B99798}" type="presOf" srcId="{1B1F5B3D-F723-4839-A3DE-5AAA64431FCA}" destId="{D3D1D644-D515-4F76-A57B-C9F8C2DE68C3}" srcOrd="1" destOrd="0" presId="urn:microsoft.com/office/officeart/2011/layout/InterconnectedBlockProcess"/>
    <dgm:cxn modelId="{4161504D-034F-4D05-946C-53F7D7B65EF7}" type="presOf" srcId="{EBAD15B0-2A5E-41FF-B476-3A038D0A9F52}" destId="{7CD98818-6247-4611-B116-D35D0C66DA3A}" srcOrd="0" destOrd="0" presId="urn:microsoft.com/office/officeart/2011/layout/InterconnectedBlockProcess"/>
    <dgm:cxn modelId="{11A4F270-8F08-4D69-BB2B-2D28E66A29C8}" type="presOf" srcId="{0FD05668-C53D-4689-8DC6-2DEFB3508A73}" destId="{6B0D0A41-C1CD-420C-8983-5B8E6659211B}" srcOrd="0" destOrd="0" presId="urn:microsoft.com/office/officeart/2011/layout/InterconnectedBlockProcess"/>
    <dgm:cxn modelId="{65D55751-A7CB-49C1-ABAF-DA50AB4A69C0}" type="presOf" srcId="{B6F77226-A3AE-4D2F-BD71-2AAD50064A57}" destId="{D3D1D644-D515-4F76-A57B-C9F8C2DE68C3}" srcOrd="1" destOrd="1" presId="urn:microsoft.com/office/officeart/2011/layout/InterconnectedBlockProcess"/>
    <dgm:cxn modelId="{42F7F074-2AC2-482F-B3BA-904B908589DE}" type="presOf" srcId="{96326D09-B58A-4F52-8816-B8F2ACD2B536}" destId="{BCD4FCBA-B4F6-4584-A1F3-2537AB318EAC}" srcOrd="0" destOrd="0" presId="urn:microsoft.com/office/officeart/2011/layout/InterconnectedBlockProcess"/>
    <dgm:cxn modelId="{9A37DF7B-3EAB-4322-BF65-8CCD4A913116}" type="presOf" srcId="{910EE5D0-5222-4EDF-81BD-FADCF6DEBF1E}" destId="{816D9850-CCA8-4809-B74A-955415D09A5D}" srcOrd="0" destOrd="0" presId="urn:microsoft.com/office/officeart/2011/layout/InterconnectedBlockProcess"/>
    <dgm:cxn modelId="{5753E083-FA39-4D72-8EC6-3C265C0733DA}" srcId="{E8E37C4B-2642-4287-BBFE-6906B715C5AF}" destId="{96326D09-B58A-4F52-8816-B8F2ACD2B536}" srcOrd="0" destOrd="0" parTransId="{71FECCEE-2FE7-483C-97BB-574B6EB56044}" sibTransId="{2B221B49-144D-4E4A-917D-8BDD925220DF}"/>
    <dgm:cxn modelId="{43333A8A-D4FA-4A25-83C0-6FA0D181DA5C}" type="presOf" srcId="{96326D09-B58A-4F52-8816-B8F2ACD2B536}" destId="{1AE07FBD-CAA4-480B-B346-C54ABDF3986A}" srcOrd="1" destOrd="0" presId="urn:microsoft.com/office/officeart/2011/layout/InterconnectedBlockProcess"/>
    <dgm:cxn modelId="{DC08E898-3706-440C-8F61-1615C634BA4C}" srcId="{EBAD15B0-2A5E-41FF-B476-3A038D0A9F52}" destId="{B6F77226-A3AE-4D2F-BD71-2AAD50064A57}" srcOrd="1" destOrd="0" parTransId="{81967144-6911-4CFD-8299-05D049494992}" sibTransId="{DBC74904-A3F3-4B70-9DA6-E8C795E13278}"/>
    <dgm:cxn modelId="{8D5CB1AB-34AB-49A4-9542-DC1C296D9331}" type="presOf" srcId="{1B1F5B3D-F723-4839-A3DE-5AAA64431FCA}" destId="{CC5FA82B-DF57-4A62-8C0B-C9BA00FFD6B0}" srcOrd="0" destOrd="0" presId="urn:microsoft.com/office/officeart/2011/layout/InterconnectedBlockProcess"/>
    <dgm:cxn modelId="{36A4A6B7-BFC5-4413-BD06-DA16EF2950DE}" srcId="{910EE5D0-5222-4EDF-81BD-FADCF6DEBF1E}" destId="{EBAD15B0-2A5E-41FF-B476-3A038D0A9F52}" srcOrd="0" destOrd="0" parTransId="{DA368E6F-F4FC-4ECD-8AB3-AD0DDAC6745C}" sibTransId="{EDC77633-8EC0-4031-AC25-8CED9F57A261}"/>
    <dgm:cxn modelId="{8975E2B8-496E-4B5B-86A0-F51D0C546C44}" srcId="{EBAD15B0-2A5E-41FF-B476-3A038D0A9F52}" destId="{DC5BC37F-D4F6-4449-86A3-F65AF4417C55}" srcOrd="2" destOrd="0" parTransId="{C5FAA48B-BAB9-424D-8ADB-AC46718E66DC}" sibTransId="{2AA24681-6B17-423C-BD38-623815922053}"/>
    <dgm:cxn modelId="{2E0FE3BE-668F-48FE-A639-71FAB393C081}" srcId="{EBAD15B0-2A5E-41FF-B476-3A038D0A9F52}" destId="{1B1F5B3D-F723-4839-A3DE-5AAA64431FCA}" srcOrd="0" destOrd="0" parTransId="{827BC0D1-BD51-4B67-BB47-5664CAB59317}" sibTransId="{C439EB40-9406-442B-BA57-36334F241385}"/>
    <dgm:cxn modelId="{1A61F3D7-B748-455A-8073-157B505F10F8}" type="presOf" srcId="{052E1B7C-C35E-4DE8-BA32-3CCC89A96D00}" destId="{AFA2400C-FF84-4703-ACAB-89418992C9E9}" srcOrd="0" destOrd="0" presId="urn:microsoft.com/office/officeart/2011/layout/InterconnectedBlockProcess"/>
    <dgm:cxn modelId="{C1B960E2-95F1-4F52-B56F-6FAEC5A56C5A}" type="presOf" srcId="{B77BAE81-CDC2-4ECF-9E9A-45F308CE7A63}" destId="{D026C0E4-0EE7-463A-A66C-B82D7AF06930}" srcOrd="1" destOrd="1" presId="urn:microsoft.com/office/officeart/2011/layout/InterconnectedBlockProcess"/>
    <dgm:cxn modelId="{DC34FBF8-8E86-488C-A226-21CE1977F027}" type="presOf" srcId="{B77BAE81-CDC2-4ECF-9E9A-45F308CE7A63}" destId="{6B0D0A41-C1CD-420C-8983-5B8E6659211B}" srcOrd="0" destOrd="1" presId="urn:microsoft.com/office/officeart/2011/layout/InterconnectedBlockProcess"/>
    <dgm:cxn modelId="{7817B8FB-1836-4DBB-93D1-7BA2939AB38F}" type="presOf" srcId="{E8E37C4B-2642-4287-BBFE-6906B715C5AF}" destId="{7D904543-2B4A-49E6-BC05-389EA60717FC}" srcOrd="0" destOrd="0" presId="urn:microsoft.com/office/officeart/2011/layout/InterconnectedBlockProcess"/>
    <dgm:cxn modelId="{923AF4FE-997E-48E8-A4C2-5B502C28ADF5}" type="presOf" srcId="{A8B695EF-5241-481E-82C2-A6EB936A26AC}" destId="{1AE07FBD-CAA4-480B-B346-C54ABDF3986A}" srcOrd="1" destOrd="1" presId="urn:microsoft.com/office/officeart/2011/layout/InterconnectedBlockProcess"/>
    <dgm:cxn modelId="{3112EAC2-F0B1-47EA-AC52-F3A4A0F87892}" type="presParOf" srcId="{816D9850-CCA8-4809-B74A-955415D09A5D}" destId="{32553BFD-6B62-475C-B9BF-EE0F483642A5}" srcOrd="0" destOrd="0" presId="urn:microsoft.com/office/officeart/2011/layout/InterconnectedBlockProcess"/>
    <dgm:cxn modelId="{FD12A700-2199-443B-B1CB-B0B1FCB39943}" type="presParOf" srcId="{32553BFD-6B62-475C-B9BF-EE0F483642A5}" destId="{BCD4FCBA-B4F6-4584-A1F3-2537AB318EAC}" srcOrd="0" destOrd="0" presId="urn:microsoft.com/office/officeart/2011/layout/InterconnectedBlockProcess"/>
    <dgm:cxn modelId="{6F9FF0A5-4372-4483-9596-3DD45D49E5C1}" type="presParOf" srcId="{816D9850-CCA8-4809-B74A-955415D09A5D}" destId="{1AE07FBD-CAA4-480B-B346-C54ABDF3986A}" srcOrd="1" destOrd="0" presId="urn:microsoft.com/office/officeart/2011/layout/InterconnectedBlockProcess"/>
    <dgm:cxn modelId="{82D900F7-A3AD-4542-954E-A7772454444F}" type="presParOf" srcId="{816D9850-CCA8-4809-B74A-955415D09A5D}" destId="{7D904543-2B4A-49E6-BC05-389EA60717FC}" srcOrd="2" destOrd="0" presId="urn:microsoft.com/office/officeart/2011/layout/InterconnectedBlockProcess"/>
    <dgm:cxn modelId="{1EC29AF3-9598-47CD-B9F2-8EDD4A87C485}" type="presParOf" srcId="{816D9850-CCA8-4809-B74A-955415D09A5D}" destId="{9967D7B4-CEB1-4122-BD2C-405C948C21FC}" srcOrd="3" destOrd="0" presId="urn:microsoft.com/office/officeart/2011/layout/InterconnectedBlockProcess"/>
    <dgm:cxn modelId="{12505EE0-DE11-45FE-AD59-A18A8D435BD3}" type="presParOf" srcId="{9967D7B4-CEB1-4122-BD2C-405C948C21FC}" destId="{6B0D0A41-C1CD-420C-8983-5B8E6659211B}" srcOrd="0" destOrd="0" presId="urn:microsoft.com/office/officeart/2011/layout/InterconnectedBlockProcess"/>
    <dgm:cxn modelId="{B3628CDB-7613-426B-91A9-D794835C032A}" type="presParOf" srcId="{816D9850-CCA8-4809-B74A-955415D09A5D}" destId="{D026C0E4-0EE7-463A-A66C-B82D7AF06930}" srcOrd="4" destOrd="0" presId="urn:microsoft.com/office/officeart/2011/layout/InterconnectedBlockProcess"/>
    <dgm:cxn modelId="{D74ABCC8-7037-4447-9D8A-6FA61179F269}" type="presParOf" srcId="{816D9850-CCA8-4809-B74A-955415D09A5D}" destId="{AFA2400C-FF84-4703-ACAB-89418992C9E9}" srcOrd="5" destOrd="0" presId="urn:microsoft.com/office/officeart/2011/layout/InterconnectedBlockProcess"/>
    <dgm:cxn modelId="{5F1CF3CD-E831-403F-AE93-43FB173E9B60}" type="presParOf" srcId="{816D9850-CCA8-4809-B74A-955415D09A5D}" destId="{783443E7-0B1B-4F8B-A21A-E468FAED3856}" srcOrd="6" destOrd="0" presId="urn:microsoft.com/office/officeart/2011/layout/InterconnectedBlockProcess"/>
    <dgm:cxn modelId="{1C5028A5-53C9-4D12-B089-DE332147318F}" type="presParOf" srcId="{783443E7-0B1B-4F8B-A21A-E468FAED3856}" destId="{CC5FA82B-DF57-4A62-8C0B-C9BA00FFD6B0}" srcOrd="0" destOrd="0" presId="urn:microsoft.com/office/officeart/2011/layout/InterconnectedBlockProcess"/>
    <dgm:cxn modelId="{6097B20E-B0AE-4179-A956-455E1F91D250}" type="presParOf" srcId="{816D9850-CCA8-4809-B74A-955415D09A5D}" destId="{D3D1D644-D515-4F76-A57B-C9F8C2DE68C3}" srcOrd="7" destOrd="0" presId="urn:microsoft.com/office/officeart/2011/layout/InterconnectedBlockProcess"/>
    <dgm:cxn modelId="{44D16000-B9CC-4440-9E4E-3FC31F285A24}" type="presParOf" srcId="{816D9850-CCA8-4809-B74A-955415D09A5D}" destId="{7CD98818-6247-4611-B116-D35D0C66DA3A}" srcOrd="8" destOrd="0" presId="urn:microsoft.com/office/officeart/2011/layout/Interconnected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373172-F2F8-40CB-B8BE-EBA923D30DF3}"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US"/>
        </a:p>
      </dgm:t>
    </dgm:pt>
    <dgm:pt modelId="{49133DD8-6EA0-46E1-B8D6-25E3DA1183FF}">
      <dgm:prSet phldrT="[Text]" custT="1"/>
      <dgm:spPr/>
      <dgm:t>
        <a:bodyPr/>
        <a:lstStyle/>
        <a:p>
          <a:pPr algn="ctr"/>
          <a:r>
            <a:rPr lang="en-US" sz="2400" b="1" dirty="0">
              <a:latin typeface="Raleway" panose="020B0604020202020204" charset="0"/>
            </a:rPr>
            <a:t>School</a:t>
          </a:r>
        </a:p>
      </dgm:t>
    </dgm:pt>
    <dgm:pt modelId="{D830E403-DBA8-494E-8006-068F9FC40CC5}" type="parTrans" cxnId="{932380CF-627D-498E-8388-C9BD93BF3939}">
      <dgm:prSet/>
      <dgm:spPr/>
      <dgm:t>
        <a:bodyPr/>
        <a:lstStyle/>
        <a:p>
          <a:pPr algn="ctr"/>
          <a:endParaRPr lang="en-US" sz="2400">
            <a:latin typeface="Raleway" panose="020B0604020202020204" charset="0"/>
          </a:endParaRPr>
        </a:p>
      </dgm:t>
    </dgm:pt>
    <dgm:pt modelId="{62EFD70E-372D-45DA-8B4B-2D859D002B18}" type="sibTrans" cxnId="{932380CF-627D-498E-8388-C9BD93BF3939}">
      <dgm:prSet/>
      <dgm:spPr/>
      <dgm:t>
        <a:bodyPr/>
        <a:lstStyle/>
        <a:p>
          <a:pPr algn="ctr"/>
          <a:endParaRPr lang="en-US" sz="2400">
            <a:latin typeface="Raleway" panose="020B0604020202020204" charset="0"/>
          </a:endParaRPr>
        </a:p>
      </dgm:t>
    </dgm:pt>
    <dgm:pt modelId="{03FE08B5-97D2-4EB7-8D26-CC5782710C63}">
      <dgm:prSet phldrT="[Text]" custT="1"/>
      <dgm:spPr/>
      <dgm:t>
        <a:bodyPr/>
        <a:lstStyle/>
        <a:p>
          <a:pPr algn="ctr"/>
          <a:r>
            <a:rPr lang="en-US" sz="2400" b="1" dirty="0">
              <a:latin typeface="Raleway" panose="020B0604020202020204" charset="0"/>
            </a:rPr>
            <a:t>Healthcare Services</a:t>
          </a:r>
        </a:p>
      </dgm:t>
    </dgm:pt>
    <dgm:pt modelId="{FBC416AE-25B3-4F2B-BB00-7F64EB99978A}" type="parTrans" cxnId="{EB1B2EFB-CFC6-4A29-B9A9-A95C1FC1D09F}">
      <dgm:prSet/>
      <dgm:spPr/>
      <dgm:t>
        <a:bodyPr/>
        <a:lstStyle/>
        <a:p>
          <a:pPr algn="ctr"/>
          <a:endParaRPr lang="en-US" sz="2400">
            <a:latin typeface="Raleway" panose="020B0604020202020204" charset="0"/>
          </a:endParaRPr>
        </a:p>
      </dgm:t>
    </dgm:pt>
    <dgm:pt modelId="{D5199C81-0261-459A-88EF-A73B18E9359B}" type="sibTrans" cxnId="{EB1B2EFB-CFC6-4A29-B9A9-A95C1FC1D09F}">
      <dgm:prSet/>
      <dgm:spPr/>
      <dgm:t>
        <a:bodyPr/>
        <a:lstStyle/>
        <a:p>
          <a:pPr algn="ctr"/>
          <a:endParaRPr lang="en-US" sz="2400">
            <a:latin typeface="Raleway" panose="020B0604020202020204" charset="0"/>
          </a:endParaRPr>
        </a:p>
      </dgm:t>
    </dgm:pt>
    <dgm:pt modelId="{788E7FD7-1FA6-4342-B77F-2FF40FD55CE7}">
      <dgm:prSet phldrT="[Text]" custT="1"/>
      <dgm:spPr/>
      <dgm:t>
        <a:bodyPr/>
        <a:lstStyle/>
        <a:p>
          <a:pPr algn="ctr"/>
          <a:r>
            <a:rPr lang="en-US" sz="2400" dirty="0">
              <a:latin typeface="Raleway" panose="020B0604020202020204" charset="0"/>
            </a:rPr>
            <a:t>Determine mental and emotional health of Jenny.   </a:t>
          </a:r>
        </a:p>
      </dgm:t>
    </dgm:pt>
    <dgm:pt modelId="{36F7A1B9-06A5-4FDD-8D9A-DCC49B3030BE}" type="parTrans" cxnId="{5A2893C4-7FC1-47FB-B80E-D4B10AF14D96}">
      <dgm:prSet/>
      <dgm:spPr/>
      <dgm:t>
        <a:bodyPr/>
        <a:lstStyle/>
        <a:p>
          <a:pPr algn="ctr"/>
          <a:endParaRPr lang="en-US" sz="2400">
            <a:latin typeface="Raleway" panose="020B0604020202020204" charset="0"/>
          </a:endParaRPr>
        </a:p>
      </dgm:t>
    </dgm:pt>
    <dgm:pt modelId="{C97196C7-6E68-4DA3-A4E1-D58FF34E17B6}" type="sibTrans" cxnId="{5A2893C4-7FC1-47FB-B80E-D4B10AF14D96}">
      <dgm:prSet/>
      <dgm:spPr/>
      <dgm:t>
        <a:bodyPr/>
        <a:lstStyle/>
        <a:p>
          <a:pPr algn="ctr"/>
          <a:endParaRPr lang="en-US" sz="2400">
            <a:latin typeface="Raleway" panose="020B0604020202020204" charset="0"/>
          </a:endParaRPr>
        </a:p>
      </dgm:t>
    </dgm:pt>
    <dgm:pt modelId="{DBBF4560-BB70-429A-8729-1F28B3559256}">
      <dgm:prSet phldrT="[Text]" custT="1"/>
      <dgm:spPr/>
      <dgm:t>
        <a:bodyPr/>
        <a:lstStyle/>
        <a:p>
          <a:pPr algn="ctr"/>
          <a:r>
            <a:rPr lang="en-US" sz="2400" b="1" dirty="0">
              <a:latin typeface="Raleway" panose="020B0604020202020204" charset="0"/>
            </a:rPr>
            <a:t>Social Care Services</a:t>
          </a:r>
        </a:p>
      </dgm:t>
    </dgm:pt>
    <dgm:pt modelId="{65B5C73B-F583-4260-8F84-2D2E721BD70D}" type="parTrans" cxnId="{7DD4659D-0D9C-4A67-B7DE-38206C4E3C25}">
      <dgm:prSet/>
      <dgm:spPr/>
      <dgm:t>
        <a:bodyPr/>
        <a:lstStyle/>
        <a:p>
          <a:pPr algn="ctr"/>
          <a:endParaRPr lang="en-US" sz="2400">
            <a:latin typeface="Raleway" panose="020B0604020202020204" charset="0"/>
          </a:endParaRPr>
        </a:p>
      </dgm:t>
    </dgm:pt>
    <dgm:pt modelId="{FE4658D4-25AE-427F-8A95-131ABAB1C30E}" type="sibTrans" cxnId="{7DD4659D-0D9C-4A67-B7DE-38206C4E3C25}">
      <dgm:prSet/>
      <dgm:spPr/>
      <dgm:t>
        <a:bodyPr/>
        <a:lstStyle/>
        <a:p>
          <a:pPr algn="ctr"/>
          <a:endParaRPr lang="en-US" sz="2400">
            <a:latin typeface="Raleway" panose="020B0604020202020204" charset="0"/>
          </a:endParaRPr>
        </a:p>
      </dgm:t>
    </dgm:pt>
    <dgm:pt modelId="{21595FE7-C732-4C57-A073-AAFCCE9DF892}">
      <dgm:prSet phldrT="[Text]" custT="1"/>
      <dgm:spPr/>
      <dgm:t>
        <a:bodyPr/>
        <a:lstStyle/>
        <a:p>
          <a:pPr algn="ctr"/>
          <a:r>
            <a:rPr lang="en-US" sz="2400" dirty="0">
              <a:latin typeface="Raleway" panose="020B0604020202020204" charset="0"/>
            </a:rPr>
            <a:t>Safeguard Jenny’s welfare</a:t>
          </a:r>
        </a:p>
      </dgm:t>
    </dgm:pt>
    <dgm:pt modelId="{EDCC04D7-07D0-47C5-B2D2-3B33953BE862}" type="parTrans" cxnId="{536A11EC-672B-49F3-863E-EAF8A2AD4149}">
      <dgm:prSet/>
      <dgm:spPr/>
      <dgm:t>
        <a:bodyPr/>
        <a:lstStyle/>
        <a:p>
          <a:pPr algn="ctr"/>
          <a:endParaRPr lang="en-US" sz="2400">
            <a:latin typeface="Raleway" panose="020B0604020202020204" charset="0"/>
          </a:endParaRPr>
        </a:p>
      </dgm:t>
    </dgm:pt>
    <dgm:pt modelId="{CE7AD92B-33E5-41F3-9269-B4ACB1A82F17}" type="sibTrans" cxnId="{536A11EC-672B-49F3-863E-EAF8A2AD4149}">
      <dgm:prSet/>
      <dgm:spPr/>
      <dgm:t>
        <a:bodyPr/>
        <a:lstStyle/>
        <a:p>
          <a:pPr algn="ctr"/>
          <a:endParaRPr lang="en-US" sz="2400">
            <a:latin typeface="Raleway" panose="020B0604020202020204" charset="0"/>
          </a:endParaRPr>
        </a:p>
      </dgm:t>
    </dgm:pt>
    <dgm:pt modelId="{0E1074FF-58CE-408A-B0F2-E3AA6372E59D}">
      <dgm:prSet phldrT="[Text]" custT="1"/>
      <dgm:spPr/>
      <dgm:t>
        <a:bodyPr/>
        <a:lstStyle/>
        <a:p>
          <a:pPr algn="ctr"/>
          <a:r>
            <a:rPr lang="en-US" sz="2400" dirty="0">
              <a:latin typeface="Raleway" panose="020B0604020202020204" charset="0"/>
            </a:rPr>
            <a:t>Offer counselling or therapy where necessary.   </a:t>
          </a:r>
        </a:p>
      </dgm:t>
    </dgm:pt>
    <dgm:pt modelId="{13183CE7-F1F5-4AEB-B498-89A503F8B302}" type="parTrans" cxnId="{93A00491-FA76-451B-A9A9-8215A0050A59}">
      <dgm:prSet/>
      <dgm:spPr/>
      <dgm:t>
        <a:bodyPr/>
        <a:lstStyle/>
        <a:p>
          <a:pPr algn="ctr"/>
          <a:endParaRPr lang="en-US" sz="2400">
            <a:latin typeface="Raleway" panose="020B0604020202020204" charset="0"/>
          </a:endParaRPr>
        </a:p>
      </dgm:t>
    </dgm:pt>
    <dgm:pt modelId="{B1D79DD5-31A7-47FD-A8EC-C23BF1F8C305}" type="sibTrans" cxnId="{93A00491-FA76-451B-A9A9-8215A0050A59}">
      <dgm:prSet/>
      <dgm:spPr/>
      <dgm:t>
        <a:bodyPr/>
        <a:lstStyle/>
        <a:p>
          <a:pPr algn="ctr"/>
          <a:endParaRPr lang="en-US" sz="2400">
            <a:latin typeface="Raleway" panose="020B0604020202020204" charset="0"/>
          </a:endParaRPr>
        </a:p>
      </dgm:t>
    </dgm:pt>
    <dgm:pt modelId="{39D6C6B5-B8F7-433E-BF66-E1EC34B90494}">
      <dgm:prSet phldrT="[Text]" custT="1"/>
      <dgm:spPr/>
      <dgm:t>
        <a:bodyPr/>
        <a:lstStyle/>
        <a:p>
          <a:pPr algn="ctr"/>
          <a:r>
            <a:rPr lang="en-US" sz="2400">
              <a:latin typeface="Raleway" panose="020B0604020202020204" charset="0"/>
            </a:rPr>
            <a:t>Track </a:t>
          </a:r>
          <a:r>
            <a:rPr lang="en-US" sz="2400" dirty="0">
              <a:latin typeface="Raleway" panose="020B0604020202020204" charset="0"/>
            </a:rPr>
            <a:t>the progress and emotional state.</a:t>
          </a:r>
        </a:p>
      </dgm:t>
    </dgm:pt>
    <dgm:pt modelId="{681A2375-3A54-4D55-8E15-C654CBEB1F79}" type="parTrans" cxnId="{85AB8341-C335-42B3-85C4-0AE822EAF498}">
      <dgm:prSet/>
      <dgm:spPr/>
      <dgm:t>
        <a:bodyPr/>
        <a:lstStyle/>
        <a:p>
          <a:pPr algn="ctr"/>
          <a:endParaRPr lang="en-US" sz="2400">
            <a:latin typeface="Raleway" panose="020B0604020202020204" charset="0"/>
          </a:endParaRPr>
        </a:p>
      </dgm:t>
    </dgm:pt>
    <dgm:pt modelId="{FA7F2C2D-9D07-4D95-BDDC-2D988202C388}" type="sibTrans" cxnId="{85AB8341-C335-42B3-85C4-0AE822EAF498}">
      <dgm:prSet/>
      <dgm:spPr/>
      <dgm:t>
        <a:bodyPr/>
        <a:lstStyle/>
        <a:p>
          <a:pPr algn="ctr"/>
          <a:endParaRPr lang="en-US" sz="2400">
            <a:latin typeface="Raleway" panose="020B0604020202020204" charset="0"/>
          </a:endParaRPr>
        </a:p>
      </dgm:t>
    </dgm:pt>
    <dgm:pt modelId="{A9811A0F-6D92-4C3C-A9B1-E230CB883BA9}">
      <dgm:prSet phldrT="[Text]" custT="1"/>
      <dgm:spPr/>
      <dgm:t>
        <a:bodyPr/>
        <a:lstStyle/>
        <a:p>
          <a:pPr algn="ctr"/>
          <a:r>
            <a:rPr lang="en-US" sz="2400">
              <a:latin typeface="Raleway" panose="020B0604020202020204" charset="0"/>
            </a:rPr>
            <a:t>Give </a:t>
          </a:r>
          <a:r>
            <a:rPr lang="en-US" sz="2400" dirty="0">
              <a:latin typeface="Raleway" panose="020B0604020202020204" charset="0"/>
            </a:rPr>
            <a:t>further assistance in case of risks being identified.</a:t>
          </a:r>
        </a:p>
      </dgm:t>
    </dgm:pt>
    <dgm:pt modelId="{51351121-8EC3-4DBA-863E-B356FAA27926}" type="parTrans" cxnId="{165F6B46-FBCE-4B77-83ED-320179DCE985}">
      <dgm:prSet/>
      <dgm:spPr/>
      <dgm:t>
        <a:bodyPr/>
        <a:lstStyle/>
        <a:p>
          <a:pPr algn="ctr"/>
          <a:endParaRPr lang="en-US" sz="2400">
            <a:latin typeface="Raleway" panose="020B0604020202020204" charset="0"/>
          </a:endParaRPr>
        </a:p>
      </dgm:t>
    </dgm:pt>
    <dgm:pt modelId="{98048893-AE1A-4CEA-B11E-250CCA8759C6}" type="sibTrans" cxnId="{165F6B46-FBCE-4B77-83ED-320179DCE985}">
      <dgm:prSet/>
      <dgm:spPr/>
      <dgm:t>
        <a:bodyPr/>
        <a:lstStyle/>
        <a:p>
          <a:pPr algn="ctr"/>
          <a:endParaRPr lang="en-US" sz="2400">
            <a:latin typeface="Raleway" panose="020B0604020202020204" charset="0"/>
          </a:endParaRPr>
        </a:p>
      </dgm:t>
    </dgm:pt>
    <dgm:pt modelId="{0A33F3FD-80AE-400D-8B8E-D79E61CCFCB0}">
      <dgm:prSet phldrT="[Text]" custT="1"/>
      <dgm:spPr/>
      <dgm:t>
        <a:bodyPr/>
        <a:lstStyle/>
        <a:p>
          <a:pPr algn="ctr"/>
          <a:r>
            <a:rPr lang="en-US" sz="2400">
              <a:latin typeface="Raleway" panose="020B0604020202020204" charset="0"/>
            </a:rPr>
            <a:t>Measure </a:t>
          </a:r>
          <a:r>
            <a:rPr lang="en-US" sz="2400" dirty="0">
              <a:latin typeface="Raleway" panose="020B0604020202020204" charset="0"/>
            </a:rPr>
            <a:t>family and home environment.   </a:t>
          </a:r>
        </a:p>
      </dgm:t>
    </dgm:pt>
    <dgm:pt modelId="{9B0BB482-EAFD-42D4-8A66-B89573176910}" type="parTrans" cxnId="{B0EA2C20-6498-4BE7-9EA0-0A0CBCB780DC}">
      <dgm:prSet/>
      <dgm:spPr/>
      <dgm:t>
        <a:bodyPr/>
        <a:lstStyle/>
        <a:p>
          <a:pPr algn="ctr"/>
          <a:endParaRPr lang="en-US" sz="2400">
            <a:latin typeface="Raleway" panose="020B0604020202020204" charset="0"/>
          </a:endParaRPr>
        </a:p>
      </dgm:t>
    </dgm:pt>
    <dgm:pt modelId="{7270EA6D-5B14-4F2B-B81B-795DE8B8D15F}" type="sibTrans" cxnId="{B0EA2C20-6498-4BE7-9EA0-0A0CBCB780DC}">
      <dgm:prSet/>
      <dgm:spPr/>
      <dgm:t>
        <a:bodyPr/>
        <a:lstStyle/>
        <a:p>
          <a:pPr algn="ctr"/>
          <a:endParaRPr lang="en-US" sz="2400">
            <a:latin typeface="Raleway" panose="020B0604020202020204" charset="0"/>
          </a:endParaRPr>
        </a:p>
      </dgm:t>
    </dgm:pt>
    <dgm:pt modelId="{C599085D-2E6B-450E-8AB6-E2D94A4A21B1}">
      <dgm:prSet phldrT="[Text]" custT="1"/>
      <dgm:spPr/>
      <dgm:t>
        <a:bodyPr/>
        <a:lstStyle/>
        <a:p>
          <a:pPr algn="ctr"/>
          <a:r>
            <a:rPr lang="en-US" sz="2400" b="1" dirty="0">
              <a:latin typeface="Raleway" panose="020B0604020202020204" charset="0"/>
            </a:rPr>
            <a:t>Family</a:t>
          </a:r>
        </a:p>
      </dgm:t>
    </dgm:pt>
    <dgm:pt modelId="{139ACCC2-0493-43D6-8154-F7F1EAA647B1}" type="parTrans" cxnId="{8FF4B0BF-D2DE-4398-85F4-CBE12AA83687}">
      <dgm:prSet/>
      <dgm:spPr/>
      <dgm:t>
        <a:bodyPr/>
        <a:lstStyle/>
        <a:p>
          <a:pPr algn="ctr"/>
          <a:endParaRPr lang="en-US" sz="2400">
            <a:latin typeface="Raleway" panose="020B0604020202020204" charset="0"/>
          </a:endParaRPr>
        </a:p>
      </dgm:t>
    </dgm:pt>
    <dgm:pt modelId="{9B413E4D-B447-4020-978E-FD3C549B4F27}" type="sibTrans" cxnId="{8FF4B0BF-D2DE-4398-85F4-CBE12AA83687}">
      <dgm:prSet/>
      <dgm:spPr/>
      <dgm:t>
        <a:bodyPr/>
        <a:lstStyle/>
        <a:p>
          <a:pPr algn="ctr"/>
          <a:endParaRPr lang="en-US" sz="2400">
            <a:latin typeface="Raleway" panose="020B0604020202020204" charset="0"/>
          </a:endParaRPr>
        </a:p>
      </dgm:t>
    </dgm:pt>
    <dgm:pt modelId="{94852760-C447-4C1B-AAD0-424B2602B605}">
      <dgm:prSet custT="1"/>
      <dgm:spPr/>
      <dgm:t>
        <a:bodyPr/>
        <a:lstStyle/>
        <a:p>
          <a:pPr algn="ctr"/>
          <a:r>
            <a:rPr lang="en-US" sz="2400" dirty="0">
              <a:latin typeface="Raleway" panose="020B0604020202020204" charset="0"/>
            </a:rPr>
            <a:t>Provide emotional stability and support.   </a:t>
          </a:r>
        </a:p>
      </dgm:t>
    </dgm:pt>
    <dgm:pt modelId="{E0B99D36-1891-4AD1-B60D-8D4978000267}" type="parTrans" cxnId="{64170D8F-23D6-4691-8557-A203C414AFC5}">
      <dgm:prSet/>
      <dgm:spPr/>
      <dgm:t>
        <a:bodyPr/>
        <a:lstStyle/>
        <a:p>
          <a:pPr algn="ctr"/>
          <a:endParaRPr lang="en-US" sz="2400">
            <a:latin typeface="Raleway" panose="020B0604020202020204" charset="0"/>
          </a:endParaRPr>
        </a:p>
      </dgm:t>
    </dgm:pt>
    <dgm:pt modelId="{4B783947-40D2-4694-B120-76D14AA6AB04}" type="sibTrans" cxnId="{64170D8F-23D6-4691-8557-A203C414AFC5}">
      <dgm:prSet/>
      <dgm:spPr/>
      <dgm:t>
        <a:bodyPr/>
        <a:lstStyle/>
        <a:p>
          <a:pPr algn="ctr"/>
          <a:endParaRPr lang="en-US" sz="2400">
            <a:latin typeface="Raleway" panose="020B0604020202020204" charset="0"/>
          </a:endParaRPr>
        </a:p>
      </dgm:t>
    </dgm:pt>
    <dgm:pt modelId="{4C55DAE5-B96F-4051-8CEB-4FEEF3E5CD45}">
      <dgm:prSet custT="1"/>
      <dgm:spPr/>
      <dgm:t>
        <a:bodyPr/>
        <a:lstStyle/>
        <a:p>
          <a:pPr algn="ctr"/>
          <a:r>
            <a:rPr lang="en-US" sz="2400" dirty="0">
              <a:latin typeface="Raleway" panose="020B0604020202020204" charset="0"/>
            </a:rPr>
            <a:t>Maintain routines at home</a:t>
          </a:r>
        </a:p>
      </dgm:t>
    </dgm:pt>
    <dgm:pt modelId="{49B7299B-B1D3-449F-97B4-0CADDDCB63B2}" type="parTrans" cxnId="{F989C492-595A-451A-BA7A-B05F563E5844}">
      <dgm:prSet/>
      <dgm:spPr/>
      <dgm:t>
        <a:bodyPr/>
        <a:lstStyle/>
        <a:p>
          <a:pPr algn="ctr"/>
          <a:endParaRPr lang="en-US" sz="2400">
            <a:latin typeface="Raleway" panose="020B0604020202020204" charset="0"/>
          </a:endParaRPr>
        </a:p>
      </dgm:t>
    </dgm:pt>
    <dgm:pt modelId="{A169011A-2378-4F3A-898D-589ADA3EC11A}" type="sibTrans" cxnId="{F989C492-595A-451A-BA7A-B05F563E5844}">
      <dgm:prSet/>
      <dgm:spPr/>
      <dgm:t>
        <a:bodyPr/>
        <a:lstStyle/>
        <a:p>
          <a:pPr algn="ctr"/>
          <a:endParaRPr lang="en-US" sz="2400">
            <a:latin typeface="Raleway" panose="020B0604020202020204" charset="0"/>
          </a:endParaRPr>
        </a:p>
      </dgm:t>
    </dgm:pt>
    <dgm:pt modelId="{1153530F-68CA-4027-AF8A-626D29DC1079}">
      <dgm:prSet custT="1"/>
      <dgm:spPr/>
      <dgm:t>
        <a:bodyPr/>
        <a:lstStyle/>
        <a:p>
          <a:pPr algn="ctr"/>
          <a:r>
            <a:rPr lang="en-US" sz="2400" dirty="0">
              <a:latin typeface="Raleway" panose="020B0604020202020204" charset="0"/>
            </a:rPr>
            <a:t>Collaborate closely with professionals.             </a:t>
          </a:r>
        </a:p>
      </dgm:t>
    </dgm:pt>
    <dgm:pt modelId="{A34AC66A-0CC2-4AA1-ABB9-C8B7D9F7B3D4}" type="parTrans" cxnId="{EB025F0F-C537-40EE-8CFF-2D5F300630C5}">
      <dgm:prSet/>
      <dgm:spPr/>
      <dgm:t>
        <a:bodyPr/>
        <a:lstStyle/>
        <a:p>
          <a:pPr algn="ctr"/>
          <a:endParaRPr lang="en-US" sz="2400">
            <a:latin typeface="Raleway" panose="020B0604020202020204" charset="0"/>
          </a:endParaRPr>
        </a:p>
      </dgm:t>
    </dgm:pt>
    <dgm:pt modelId="{EF5F0BFC-F327-4B42-ACFA-AAF833C64E29}" type="sibTrans" cxnId="{EB025F0F-C537-40EE-8CFF-2D5F300630C5}">
      <dgm:prSet/>
      <dgm:spPr/>
      <dgm:t>
        <a:bodyPr/>
        <a:lstStyle/>
        <a:p>
          <a:pPr algn="ctr"/>
          <a:endParaRPr lang="en-US" sz="2400">
            <a:latin typeface="Raleway" panose="020B0604020202020204" charset="0"/>
          </a:endParaRPr>
        </a:p>
      </dgm:t>
    </dgm:pt>
    <dgm:pt modelId="{37E5E786-F3E6-46DA-A65E-2DD89ADBACF6}">
      <dgm:prSet phldrT="[Text]" custT="1"/>
      <dgm:spPr/>
      <dgm:t>
        <a:bodyPr/>
        <a:lstStyle/>
        <a:p>
          <a:pPr algn="ctr"/>
          <a:r>
            <a:rPr lang="en-US" sz="2400" dirty="0">
              <a:latin typeface="Raleway" panose="020B0604020202020204" charset="0"/>
            </a:rPr>
            <a:t>Determine learning or emotional problems.  </a:t>
          </a:r>
        </a:p>
      </dgm:t>
    </dgm:pt>
    <dgm:pt modelId="{9F354ED4-C897-47DC-8570-004677F6A20F}" type="sibTrans" cxnId="{7743E82D-B120-4670-AE19-CAAFCCB69FA0}">
      <dgm:prSet/>
      <dgm:spPr/>
      <dgm:t>
        <a:bodyPr/>
        <a:lstStyle/>
        <a:p>
          <a:pPr algn="ctr"/>
          <a:endParaRPr lang="en-US" sz="2400">
            <a:latin typeface="Raleway" panose="020B0604020202020204" charset="0"/>
          </a:endParaRPr>
        </a:p>
      </dgm:t>
    </dgm:pt>
    <dgm:pt modelId="{239A941E-98C5-4D12-9D76-A13827EEEC97}" type="parTrans" cxnId="{7743E82D-B120-4670-AE19-CAAFCCB69FA0}">
      <dgm:prSet/>
      <dgm:spPr/>
      <dgm:t>
        <a:bodyPr/>
        <a:lstStyle/>
        <a:p>
          <a:pPr algn="ctr"/>
          <a:endParaRPr lang="en-US" sz="2400">
            <a:latin typeface="Raleway" panose="020B0604020202020204" charset="0"/>
          </a:endParaRPr>
        </a:p>
      </dgm:t>
    </dgm:pt>
    <dgm:pt modelId="{9E8ECE9A-99F3-4C80-9D75-A95A42A9FBD1}">
      <dgm:prSet phldrT="[Text]" custT="1"/>
      <dgm:spPr/>
      <dgm:t>
        <a:bodyPr/>
        <a:lstStyle/>
        <a:p>
          <a:pPr algn="ctr"/>
          <a:r>
            <a:rPr lang="en-US" sz="2400" dirty="0">
              <a:latin typeface="Raleway" panose="020B0604020202020204" charset="0"/>
            </a:rPr>
            <a:t>Offer pastoral support and education.  </a:t>
          </a:r>
          <a:br>
            <a:rPr lang="en-US" sz="2400" dirty="0">
              <a:latin typeface="Raleway" panose="020B0604020202020204" charset="0"/>
            </a:rPr>
          </a:br>
          <a:r>
            <a:rPr lang="en-US" sz="2400" dirty="0">
              <a:latin typeface="Raleway" panose="020B0604020202020204" charset="0"/>
            </a:rPr>
            <a:t>(Long, 2022)</a:t>
          </a:r>
        </a:p>
      </dgm:t>
    </dgm:pt>
    <dgm:pt modelId="{6B9F6CCB-579B-4A1D-A9F1-F6E1FF930AD7}" type="sibTrans" cxnId="{D3060907-90DE-4FAA-9C94-03FECC5BBB2A}">
      <dgm:prSet/>
      <dgm:spPr/>
      <dgm:t>
        <a:bodyPr/>
        <a:lstStyle/>
        <a:p>
          <a:pPr algn="ctr"/>
          <a:endParaRPr lang="en-US" sz="2400">
            <a:latin typeface="Raleway" panose="020B0604020202020204" charset="0"/>
          </a:endParaRPr>
        </a:p>
      </dgm:t>
    </dgm:pt>
    <dgm:pt modelId="{5BCC9935-CC3F-4656-A51B-A1CE925A4492}" type="parTrans" cxnId="{D3060907-90DE-4FAA-9C94-03FECC5BBB2A}">
      <dgm:prSet/>
      <dgm:spPr/>
      <dgm:t>
        <a:bodyPr/>
        <a:lstStyle/>
        <a:p>
          <a:pPr algn="ctr"/>
          <a:endParaRPr lang="en-US" sz="2400">
            <a:latin typeface="Raleway" panose="020B0604020202020204" charset="0"/>
          </a:endParaRPr>
        </a:p>
      </dgm:t>
    </dgm:pt>
    <dgm:pt modelId="{AF19F253-5F78-4967-A9AF-CC4E60A46F8A}">
      <dgm:prSet phldrT="[Text]" custT="1"/>
      <dgm:spPr/>
      <dgm:t>
        <a:bodyPr/>
        <a:lstStyle/>
        <a:p>
          <a:pPr algn="ctr"/>
          <a:r>
            <a:rPr lang="en-US" sz="2400" dirty="0">
              <a:latin typeface="Raleway" panose="020B0604020202020204" charset="0"/>
            </a:rPr>
            <a:t>Follow up Jenny and her wellbeing.</a:t>
          </a:r>
        </a:p>
      </dgm:t>
    </dgm:pt>
    <dgm:pt modelId="{61BFC33D-FEA5-481B-9839-88003958DE1C}" type="sibTrans" cxnId="{908C0456-9F5C-4CDA-839C-E90BBBA56320}">
      <dgm:prSet/>
      <dgm:spPr/>
      <dgm:t>
        <a:bodyPr/>
        <a:lstStyle/>
        <a:p>
          <a:pPr algn="ctr"/>
          <a:endParaRPr lang="en-US" sz="2400">
            <a:latin typeface="Raleway" panose="020B0604020202020204" charset="0"/>
          </a:endParaRPr>
        </a:p>
      </dgm:t>
    </dgm:pt>
    <dgm:pt modelId="{273FAA21-3950-48A6-913F-F1FF71E24B53}" type="parTrans" cxnId="{908C0456-9F5C-4CDA-839C-E90BBBA56320}">
      <dgm:prSet/>
      <dgm:spPr/>
      <dgm:t>
        <a:bodyPr/>
        <a:lstStyle/>
        <a:p>
          <a:pPr algn="ctr"/>
          <a:endParaRPr lang="en-US" sz="2400">
            <a:latin typeface="Raleway" panose="020B0604020202020204" charset="0"/>
          </a:endParaRPr>
        </a:p>
      </dgm:t>
    </dgm:pt>
    <dgm:pt modelId="{EC084BB6-8698-475A-8A8E-7FAE9A984400}" type="pres">
      <dgm:prSet presAssocID="{58373172-F2F8-40CB-B8BE-EBA923D30DF3}" presName="theList" presStyleCnt="0">
        <dgm:presLayoutVars>
          <dgm:dir/>
          <dgm:animLvl val="lvl"/>
          <dgm:resizeHandles val="exact"/>
        </dgm:presLayoutVars>
      </dgm:prSet>
      <dgm:spPr/>
    </dgm:pt>
    <dgm:pt modelId="{B266FE1C-D941-4B14-804F-E66816FB49E1}" type="pres">
      <dgm:prSet presAssocID="{49133DD8-6EA0-46E1-B8D6-25E3DA1183FF}" presName="compNode" presStyleCnt="0"/>
      <dgm:spPr/>
    </dgm:pt>
    <dgm:pt modelId="{C003B779-D0A5-4753-88A2-D0223B7302EC}" type="pres">
      <dgm:prSet presAssocID="{49133DD8-6EA0-46E1-B8D6-25E3DA1183FF}" presName="aNode" presStyleLbl="bgShp" presStyleIdx="0" presStyleCnt="4" custLinFactNeighborX="-102"/>
      <dgm:spPr/>
    </dgm:pt>
    <dgm:pt modelId="{9A64BAF0-D286-4273-ADCC-636013E71F4A}" type="pres">
      <dgm:prSet presAssocID="{49133DD8-6EA0-46E1-B8D6-25E3DA1183FF}" presName="textNode" presStyleLbl="bgShp" presStyleIdx="0" presStyleCnt="4"/>
      <dgm:spPr/>
    </dgm:pt>
    <dgm:pt modelId="{30F12904-4C9A-4F73-B8A7-0BD41E840530}" type="pres">
      <dgm:prSet presAssocID="{49133DD8-6EA0-46E1-B8D6-25E3DA1183FF}" presName="compChildNode" presStyleCnt="0"/>
      <dgm:spPr/>
    </dgm:pt>
    <dgm:pt modelId="{4BBCE625-D31F-4244-A49D-08BB7EBD8881}" type="pres">
      <dgm:prSet presAssocID="{49133DD8-6EA0-46E1-B8D6-25E3DA1183FF}" presName="theInnerList" presStyleCnt="0"/>
      <dgm:spPr/>
    </dgm:pt>
    <dgm:pt modelId="{4E890657-AED7-483A-9DC7-8C176088997D}" type="pres">
      <dgm:prSet presAssocID="{37E5E786-F3E6-46DA-A65E-2DD89ADBACF6}" presName="childNode" presStyleLbl="node1" presStyleIdx="0" presStyleCnt="12">
        <dgm:presLayoutVars>
          <dgm:bulletEnabled val="1"/>
        </dgm:presLayoutVars>
      </dgm:prSet>
      <dgm:spPr/>
    </dgm:pt>
    <dgm:pt modelId="{A7DC0229-0CF3-4736-94A3-B785F12319E7}" type="pres">
      <dgm:prSet presAssocID="{37E5E786-F3E6-46DA-A65E-2DD89ADBACF6}" presName="aSpace2" presStyleCnt="0"/>
      <dgm:spPr/>
    </dgm:pt>
    <dgm:pt modelId="{14983535-74A3-4D0E-8978-7333085BB07C}" type="pres">
      <dgm:prSet presAssocID="{9E8ECE9A-99F3-4C80-9D75-A95A42A9FBD1}" presName="childNode" presStyleLbl="node1" presStyleIdx="1" presStyleCnt="12">
        <dgm:presLayoutVars>
          <dgm:bulletEnabled val="1"/>
        </dgm:presLayoutVars>
      </dgm:prSet>
      <dgm:spPr/>
    </dgm:pt>
    <dgm:pt modelId="{29B8BB8C-1774-447A-95A3-D13A4DF58589}" type="pres">
      <dgm:prSet presAssocID="{9E8ECE9A-99F3-4C80-9D75-A95A42A9FBD1}" presName="aSpace2" presStyleCnt="0"/>
      <dgm:spPr/>
    </dgm:pt>
    <dgm:pt modelId="{E9279CAE-CB65-4D86-BA1E-C3093D105C42}" type="pres">
      <dgm:prSet presAssocID="{AF19F253-5F78-4967-A9AF-CC4E60A46F8A}" presName="childNode" presStyleLbl="node1" presStyleIdx="2" presStyleCnt="12">
        <dgm:presLayoutVars>
          <dgm:bulletEnabled val="1"/>
        </dgm:presLayoutVars>
      </dgm:prSet>
      <dgm:spPr/>
    </dgm:pt>
    <dgm:pt modelId="{07D80095-4AC0-4B50-B101-9A506BFC80D9}" type="pres">
      <dgm:prSet presAssocID="{49133DD8-6EA0-46E1-B8D6-25E3DA1183FF}" presName="aSpace" presStyleCnt="0"/>
      <dgm:spPr/>
    </dgm:pt>
    <dgm:pt modelId="{2A5360D1-8062-4159-8DD4-A12ACEDABBD7}" type="pres">
      <dgm:prSet presAssocID="{03FE08B5-97D2-4EB7-8D26-CC5782710C63}" presName="compNode" presStyleCnt="0"/>
      <dgm:spPr/>
    </dgm:pt>
    <dgm:pt modelId="{A3CB2B1D-A970-4F4C-8BC4-80F08CCCCBA0}" type="pres">
      <dgm:prSet presAssocID="{03FE08B5-97D2-4EB7-8D26-CC5782710C63}" presName="aNode" presStyleLbl="bgShp" presStyleIdx="1" presStyleCnt="4"/>
      <dgm:spPr/>
    </dgm:pt>
    <dgm:pt modelId="{04D890EB-0414-4AE7-BD87-C403055116E6}" type="pres">
      <dgm:prSet presAssocID="{03FE08B5-97D2-4EB7-8D26-CC5782710C63}" presName="textNode" presStyleLbl="bgShp" presStyleIdx="1" presStyleCnt="4"/>
      <dgm:spPr/>
    </dgm:pt>
    <dgm:pt modelId="{4D3E45E2-2179-4901-9F28-BF6D2F1E1662}" type="pres">
      <dgm:prSet presAssocID="{03FE08B5-97D2-4EB7-8D26-CC5782710C63}" presName="compChildNode" presStyleCnt="0"/>
      <dgm:spPr/>
    </dgm:pt>
    <dgm:pt modelId="{60620AD1-9C69-4F34-BE2D-9A09177A3976}" type="pres">
      <dgm:prSet presAssocID="{03FE08B5-97D2-4EB7-8D26-CC5782710C63}" presName="theInnerList" presStyleCnt="0"/>
      <dgm:spPr/>
    </dgm:pt>
    <dgm:pt modelId="{8930697C-7268-439B-AD95-A0CCB99A8B3D}" type="pres">
      <dgm:prSet presAssocID="{788E7FD7-1FA6-4342-B77F-2FF40FD55CE7}" presName="childNode" presStyleLbl="node1" presStyleIdx="3" presStyleCnt="12">
        <dgm:presLayoutVars>
          <dgm:bulletEnabled val="1"/>
        </dgm:presLayoutVars>
      </dgm:prSet>
      <dgm:spPr/>
    </dgm:pt>
    <dgm:pt modelId="{617578AE-9A11-4F56-9820-4BB0F9A9F7A4}" type="pres">
      <dgm:prSet presAssocID="{788E7FD7-1FA6-4342-B77F-2FF40FD55CE7}" presName="aSpace2" presStyleCnt="0"/>
      <dgm:spPr/>
    </dgm:pt>
    <dgm:pt modelId="{84DF800C-D371-49E0-ABC3-FC1F17FFCE9B}" type="pres">
      <dgm:prSet presAssocID="{0E1074FF-58CE-408A-B0F2-E3AA6372E59D}" presName="childNode" presStyleLbl="node1" presStyleIdx="4" presStyleCnt="12">
        <dgm:presLayoutVars>
          <dgm:bulletEnabled val="1"/>
        </dgm:presLayoutVars>
      </dgm:prSet>
      <dgm:spPr/>
    </dgm:pt>
    <dgm:pt modelId="{D1F5B04B-F002-4020-80F7-6CF69BD82470}" type="pres">
      <dgm:prSet presAssocID="{0E1074FF-58CE-408A-B0F2-E3AA6372E59D}" presName="aSpace2" presStyleCnt="0"/>
      <dgm:spPr/>
    </dgm:pt>
    <dgm:pt modelId="{402E89B3-6208-4BCB-AA0B-279F2F8A40A8}" type="pres">
      <dgm:prSet presAssocID="{39D6C6B5-B8F7-433E-BF66-E1EC34B90494}" presName="childNode" presStyleLbl="node1" presStyleIdx="5" presStyleCnt="12">
        <dgm:presLayoutVars>
          <dgm:bulletEnabled val="1"/>
        </dgm:presLayoutVars>
      </dgm:prSet>
      <dgm:spPr/>
    </dgm:pt>
    <dgm:pt modelId="{507698CD-1CE5-4FE3-8A9E-18D010C59AA7}" type="pres">
      <dgm:prSet presAssocID="{03FE08B5-97D2-4EB7-8D26-CC5782710C63}" presName="aSpace" presStyleCnt="0"/>
      <dgm:spPr/>
    </dgm:pt>
    <dgm:pt modelId="{569F4745-9D17-4553-93AC-3551302B623B}" type="pres">
      <dgm:prSet presAssocID="{DBBF4560-BB70-429A-8729-1F28B3559256}" presName="compNode" presStyleCnt="0"/>
      <dgm:spPr/>
    </dgm:pt>
    <dgm:pt modelId="{E4CB5C7F-F488-4FF8-91A8-C2C28928937A}" type="pres">
      <dgm:prSet presAssocID="{DBBF4560-BB70-429A-8729-1F28B3559256}" presName="aNode" presStyleLbl="bgShp" presStyleIdx="2" presStyleCnt="4"/>
      <dgm:spPr/>
    </dgm:pt>
    <dgm:pt modelId="{8F95E4EC-20F2-46E1-B76B-7200EE6F2DCD}" type="pres">
      <dgm:prSet presAssocID="{DBBF4560-BB70-429A-8729-1F28B3559256}" presName="textNode" presStyleLbl="bgShp" presStyleIdx="2" presStyleCnt="4"/>
      <dgm:spPr/>
    </dgm:pt>
    <dgm:pt modelId="{25346B46-5E5A-42FA-BEE1-DFC5EB786DD2}" type="pres">
      <dgm:prSet presAssocID="{DBBF4560-BB70-429A-8729-1F28B3559256}" presName="compChildNode" presStyleCnt="0"/>
      <dgm:spPr/>
    </dgm:pt>
    <dgm:pt modelId="{D7CD6738-5CDE-4004-8643-37D64FDC7A72}" type="pres">
      <dgm:prSet presAssocID="{DBBF4560-BB70-429A-8729-1F28B3559256}" presName="theInnerList" presStyleCnt="0"/>
      <dgm:spPr/>
    </dgm:pt>
    <dgm:pt modelId="{CE206459-B55D-4C40-96B5-25B629F055EB}" type="pres">
      <dgm:prSet presAssocID="{21595FE7-C732-4C57-A073-AAFCCE9DF892}" presName="childNode" presStyleLbl="node1" presStyleIdx="6" presStyleCnt="12">
        <dgm:presLayoutVars>
          <dgm:bulletEnabled val="1"/>
        </dgm:presLayoutVars>
      </dgm:prSet>
      <dgm:spPr/>
    </dgm:pt>
    <dgm:pt modelId="{6F6DA7CB-34E4-4ED5-9EE1-11356BD36B89}" type="pres">
      <dgm:prSet presAssocID="{21595FE7-C732-4C57-A073-AAFCCE9DF892}" presName="aSpace2" presStyleCnt="0"/>
      <dgm:spPr/>
    </dgm:pt>
    <dgm:pt modelId="{A95FDD0F-3367-4A03-BA48-F7D96E96EE8F}" type="pres">
      <dgm:prSet presAssocID="{0A33F3FD-80AE-400D-8B8E-D79E61CCFCB0}" presName="childNode" presStyleLbl="node1" presStyleIdx="7" presStyleCnt="12">
        <dgm:presLayoutVars>
          <dgm:bulletEnabled val="1"/>
        </dgm:presLayoutVars>
      </dgm:prSet>
      <dgm:spPr/>
    </dgm:pt>
    <dgm:pt modelId="{6E3863A8-A135-455F-A3C3-7770E8FE68BE}" type="pres">
      <dgm:prSet presAssocID="{0A33F3FD-80AE-400D-8B8E-D79E61CCFCB0}" presName="aSpace2" presStyleCnt="0"/>
      <dgm:spPr/>
    </dgm:pt>
    <dgm:pt modelId="{1000F2DA-28FC-48F0-BC13-B69DDB74002A}" type="pres">
      <dgm:prSet presAssocID="{A9811A0F-6D92-4C3C-A9B1-E230CB883BA9}" presName="childNode" presStyleLbl="node1" presStyleIdx="8" presStyleCnt="12">
        <dgm:presLayoutVars>
          <dgm:bulletEnabled val="1"/>
        </dgm:presLayoutVars>
      </dgm:prSet>
      <dgm:spPr/>
    </dgm:pt>
    <dgm:pt modelId="{3FD56761-ECEB-4725-B0F0-7CD475874898}" type="pres">
      <dgm:prSet presAssocID="{DBBF4560-BB70-429A-8729-1F28B3559256}" presName="aSpace" presStyleCnt="0"/>
      <dgm:spPr/>
    </dgm:pt>
    <dgm:pt modelId="{B1288629-8BC7-454F-B7ED-304D6A05A797}" type="pres">
      <dgm:prSet presAssocID="{C599085D-2E6B-450E-8AB6-E2D94A4A21B1}" presName="compNode" presStyleCnt="0"/>
      <dgm:spPr/>
    </dgm:pt>
    <dgm:pt modelId="{27E52E8F-8CA1-462F-81ED-9D357F53C0EA}" type="pres">
      <dgm:prSet presAssocID="{C599085D-2E6B-450E-8AB6-E2D94A4A21B1}" presName="aNode" presStyleLbl="bgShp" presStyleIdx="3" presStyleCnt="4"/>
      <dgm:spPr/>
    </dgm:pt>
    <dgm:pt modelId="{EEA0E711-F0FD-4B7E-8A15-A713B1C1EFE1}" type="pres">
      <dgm:prSet presAssocID="{C599085D-2E6B-450E-8AB6-E2D94A4A21B1}" presName="textNode" presStyleLbl="bgShp" presStyleIdx="3" presStyleCnt="4"/>
      <dgm:spPr/>
    </dgm:pt>
    <dgm:pt modelId="{F698979D-33F3-4D37-97BA-8D9A56C80C49}" type="pres">
      <dgm:prSet presAssocID="{C599085D-2E6B-450E-8AB6-E2D94A4A21B1}" presName="compChildNode" presStyleCnt="0"/>
      <dgm:spPr/>
    </dgm:pt>
    <dgm:pt modelId="{30E237D1-1AC9-4595-A402-469702C4DA22}" type="pres">
      <dgm:prSet presAssocID="{C599085D-2E6B-450E-8AB6-E2D94A4A21B1}" presName="theInnerList" presStyleCnt="0"/>
      <dgm:spPr/>
    </dgm:pt>
    <dgm:pt modelId="{1AE408F0-1F29-4383-B6D6-51AF786B895D}" type="pres">
      <dgm:prSet presAssocID="{94852760-C447-4C1B-AAD0-424B2602B605}" presName="childNode" presStyleLbl="node1" presStyleIdx="9" presStyleCnt="12">
        <dgm:presLayoutVars>
          <dgm:bulletEnabled val="1"/>
        </dgm:presLayoutVars>
      </dgm:prSet>
      <dgm:spPr/>
    </dgm:pt>
    <dgm:pt modelId="{11BD4E46-B06B-480B-BCB7-4A85D63E976E}" type="pres">
      <dgm:prSet presAssocID="{94852760-C447-4C1B-AAD0-424B2602B605}" presName="aSpace2" presStyleCnt="0"/>
      <dgm:spPr/>
    </dgm:pt>
    <dgm:pt modelId="{1F20F77F-8807-474C-BA37-83EBB4E76735}" type="pres">
      <dgm:prSet presAssocID="{4C55DAE5-B96F-4051-8CEB-4FEEF3E5CD45}" presName="childNode" presStyleLbl="node1" presStyleIdx="10" presStyleCnt="12">
        <dgm:presLayoutVars>
          <dgm:bulletEnabled val="1"/>
        </dgm:presLayoutVars>
      </dgm:prSet>
      <dgm:spPr/>
    </dgm:pt>
    <dgm:pt modelId="{0D1D26D3-000D-4BE7-8F76-F6C68D2BBE58}" type="pres">
      <dgm:prSet presAssocID="{4C55DAE5-B96F-4051-8CEB-4FEEF3E5CD45}" presName="aSpace2" presStyleCnt="0"/>
      <dgm:spPr/>
    </dgm:pt>
    <dgm:pt modelId="{ADC939BD-63A6-45F6-B2EC-6BDC77870B43}" type="pres">
      <dgm:prSet presAssocID="{1153530F-68CA-4027-AF8A-626D29DC1079}" presName="childNode" presStyleLbl="node1" presStyleIdx="11" presStyleCnt="12">
        <dgm:presLayoutVars>
          <dgm:bulletEnabled val="1"/>
        </dgm:presLayoutVars>
      </dgm:prSet>
      <dgm:spPr/>
    </dgm:pt>
  </dgm:ptLst>
  <dgm:cxnLst>
    <dgm:cxn modelId="{D3060907-90DE-4FAA-9C94-03FECC5BBB2A}" srcId="{49133DD8-6EA0-46E1-B8D6-25E3DA1183FF}" destId="{9E8ECE9A-99F3-4C80-9D75-A95A42A9FBD1}" srcOrd="1" destOrd="0" parTransId="{5BCC9935-CC3F-4656-A51B-A1CE925A4492}" sibTransId="{6B9F6CCB-579B-4A1D-A9F1-F6E1FF930AD7}"/>
    <dgm:cxn modelId="{EB025F0F-C537-40EE-8CFF-2D5F300630C5}" srcId="{C599085D-2E6B-450E-8AB6-E2D94A4A21B1}" destId="{1153530F-68CA-4027-AF8A-626D29DC1079}" srcOrd="2" destOrd="0" parTransId="{A34AC66A-0CC2-4AA1-ABB9-C8B7D9F7B3D4}" sibTransId="{EF5F0BFC-F327-4B42-ACFA-AAF833C64E29}"/>
    <dgm:cxn modelId="{B0EA2C20-6498-4BE7-9EA0-0A0CBCB780DC}" srcId="{DBBF4560-BB70-429A-8729-1F28B3559256}" destId="{0A33F3FD-80AE-400D-8B8E-D79E61CCFCB0}" srcOrd="1" destOrd="0" parTransId="{9B0BB482-EAFD-42D4-8A66-B89573176910}" sibTransId="{7270EA6D-5B14-4F2B-B81B-795DE8B8D15F}"/>
    <dgm:cxn modelId="{9E214420-9CB1-48D0-A8C0-69EB1A489DD5}" type="presOf" srcId="{94852760-C447-4C1B-AAD0-424B2602B605}" destId="{1AE408F0-1F29-4383-B6D6-51AF786B895D}" srcOrd="0" destOrd="0" presId="urn:microsoft.com/office/officeart/2005/8/layout/lProcess2"/>
    <dgm:cxn modelId="{CE6BB127-6165-4E31-ACBE-9455B6A34CC8}" type="presOf" srcId="{A9811A0F-6D92-4C3C-A9B1-E230CB883BA9}" destId="{1000F2DA-28FC-48F0-BC13-B69DDB74002A}" srcOrd="0" destOrd="0" presId="urn:microsoft.com/office/officeart/2005/8/layout/lProcess2"/>
    <dgm:cxn modelId="{F414052A-DE1D-4D67-A310-F0DD429DB05E}" type="presOf" srcId="{C599085D-2E6B-450E-8AB6-E2D94A4A21B1}" destId="{EEA0E711-F0FD-4B7E-8A15-A713B1C1EFE1}" srcOrd="1" destOrd="0" presId="urn:microsoft.com/office/officeart/2005/8/layout/lProcess2"/>
    <dgm:cxn modelId="{B65DEB2B-4604-4E8B-87B1-5A44326BE68A}" type="presOf" srcId="{21595FE7-C732-4C57-A073-AAFCCE9DF892}" destId="{CE206459-B55D-4C40-96B5-25B629F055EB}" srcOrd="0" destOrd="0" presId="urn:microsoft.com/office/officeart/2005/8/layout/lProcess2"/>
    <dgm:cxn modelId="{A8F7CE2D-0573-4C8D-98F4-E014ED45772C}" type="presOf" srcId="{39D6C6B5-B8F7-433E-BF66-E1EC34B90494}" destId="{402E89B3-6208-4BCB-AA0B-279F2F8A40A8}" srcOrd="0" destOrd="0" presId="urn:microsoft.com/office/officeart/2005/8/layout/lProcess2"/>
    <dgm:cxn modelId="{7743E82D-B120-4670-AE19-CAAFCCB69FA0}" srcId="{49133DD8-6EA0-46E1-B8D6-25E3DA1183FF}" destId="{37E5E786-F3E6-46DA-A65E-2DD89ADBACF6}" srcOrd="0" destOrd="0" parTransId="{239A941E-98C5-4D12-9D76-A13827EEEC97}" sibTransId="{9F354ED4-C897-47DC-8570-004677F6A20F}"/>
    <dgm:cxn modelId="{3BCD1F5C-8723-4A27-B899-FE67A6EE15E3}" type="presOf" srcId="{DBBF4560-BB70-429A-8729-1F28B3559256}" destId="{8F95E4EC-20F2-46E1-B76B-7200EE6F2DCD}" srcOrd="1" destOrd="0" presId="urn:microsoft.com/office/officeart/2005/8/layout/lProcess2"/>
    <dgm:cxn modelId="{85AB8341-C335-42B3-85C4-0AE822EAF498}" srcId="{03FE08B5-97D2-4EB7-8D26-CC5782710C63}" destId="{39D6C6B5-B8F7-433E-BF66-E1EC34B90494}" srcOrd="2" destOrd="0" parTransId="{681A2375-3A54-4D55-8E15-C654CBEB1F79}" sibTransId="{FA7F2C2D-9D07-4D95-BDDC-2D988202C388}"/>
    <dgm:cxn modelId="{C052EB42-4043-4D2A-97E4-8883C92BB817}" type="presOf" srcId="{49133DD8-6EA0-46E1-B8D6-25E3DA1183FF}" destId="{C003B779-D0A5-4753-88A2-D0223B7302EC}" srcOrd="0" destOrd="0" presId="urn:microsoft.com/office/officeart/2005/8/layout/lProcess2"/>
    <dgm:cxn modelId="{165F6B46-FBCE-4B77-83ED-320179DCE985}" srcId="{DBBF4560-BB70-429A-8729-1F28B3559256}" destId="{A9811A0F-6D92-4C3C-A9B1-E230CB883BA9}" srcOrd="2" destOrd="0" parTransId="{51351121-8EC3-4DBA-863E-B356FAA27926}" sibTransId="{98048893-AE1A-4CEA-B11E-250CCA8759C6}"/>
    <dgm:cxn modelId="{EDEB6D51-917B-4ABA-AC4D-713639B55302}" type="presOf" srcId="{58373172-F2F8-40CB-B8BE-EBA923D30DF3}" destId="{EC084BB6-8698-475A-8A8E-7FAE9A984400}" srcOrd="0" destOrd="0" presId="urn:microsoft.com/office/officeart/2005/8/layout/lProcess2"/>
    <dgm:cxn modelId="{908C0456-9F5C-4CDA-839C-E90BBBA56320}" srcId="{49133DD8-6EA0-46E1-B8D6-25E3DA1183FF}" destId="{AF19F253-5F78-4967-A9AF-CC4E60A46F8A}" srcOrd="2" destOrd="0" parTransId="{273FAA21-3950-48A6-913F-F1FF71E24B53}" sibTransId="{61BFC33D-FEA5-481B-9839-88003958DE1C}"/>
    <dgm:cxn modelId="{9E3B077E-D7E1-421A-BE7C-978B61DEA44F}" type="presOf" srcId="{03FE08B5-97D2-4EB7-8D26-CC5782710C63}" destId="{04D890EB-0414-4AE7-BD87-C403055116E6}" srcOrd="1" destOrd="0" presId="urn:microsoft.com/office/officeart/2005/8/layout/lProcess2"/>
    <dgm:cxn modelId="{C4B54F7E-015F-4BFC-8974-37779AAD8F3F}" type="presOf" srcId="{788E7FD7-1FA6-4342-B77F-2FF40FD55CE7}" destId="{8930697C-7268-439B-AD95-A0CCB99A8B3D}" srcOrd="0" destOrd="0" presId="urn:microsoft.com/office/officeart/2005/8/layout/lProcess2"/>
    <dgm:cxn modelId="{F4A06A88-BC29-4ADC-ADA6-ACA3469ACD15}" type="presOf" srcId="{4C55DAE5-B96F-4051-8CEB-4FEEF3E5CD45}" destId="{1F20F77F-8807-474C-BA37-83EBB4E76735}" srcOrd="0" destOrd="0" presId="urn:microsoft.com/office/officeart/2005/8/layout/lProcess2"/>
    <dgm:cxn modelId="{B2192C8B-C762-4D70-BF30-539552550AF8}" type="presOf" srcId="{0E1074FF-58CE-408A-B0F2-E3AA6372E59D}" destId="{84DF800C-D371-49E0-ABC3-FC1F17FFCE9B}" srcOrd="0" destOrd="0" presId="urn:microsoft.com/office/officeart/2005/8/layout/lProcess2"/>
    <dgm:cxn modelId="{64170D8F-23D6-4691-8557-A203C414AFC5}" srcId="{C599085D-2E6B-450E-8AB6-E2D94A4A21B1}" destId="{94852760-C447-4C1B-AAD0-424B2602B605}" srcOrd="0" destOrd="0" parTransId="{E0B99D36-1891-4AD1-B60D-8D4978000267}" sibTransId="{4B783947-40D2-4694-B120-76D14AA6AB04}"/>
    <dgm:cxn modelId="{93A00491-FA76-451B-A9A9-8215A0050A59}" srcId="{03FE08B5-97D2-4EB7-8D26-CC5782710C63}" destId="{0E1074FF-58CE-408A-B0F2-E3AA6372E59D}" srcOrd="1" destOrd="0" parTransId="{13183CE7-F1F5-4AEB-B498-89A503F8B302}" sibTransId="{B1D79DD5-31A7-47FD-A8EC-C23BF1F8C305}"/>
    <dgm:cxn modelId="{F989C492-595A-451A-BA7A-B05F563E5844}" srcId="{C599085D-2E6B-450E-8AB6-E2D94A4A21B1}" destId="{4C55DAE5-B96F-4051-8CEB-4FEEF3E5CD45}" srcOrd="1" destOrd="0" parTransId="{49B7299B-B1D3-449F-97B4-0CADDDCB63B2}" sibTransId="{A169011A-2378-4F3A-898D-589ADA3EC11A}"/>
    <dgm:cxn modelId="{8A428A95-E338-4DE0-9056-699509962092}" type="presOf" srcId="{37E5E786-F3E6-46DA-A65E-2DD89ADBACF6}" destId="{4E890657-AED7-483A-9DC7-8C176088997D}" srcOrd="0" destOrd="0" presId="urn:microsoft.com/office/officeart/2005/8/layout/lProcess2"/>
    <dgm:cxn modelId="{7DD4659D-0D9C-4A67-B7DE-38206C4E3C25}" srcId="{58373172-F2F8-40CB-B8BE-EBA923D30DF3}" destId="{DBBF4560-BB70-429A-8729-1F28B3559256}" srcOrd="2" destOrd="0" parTransId="{65B5C73B-F583-4260-8F84-2D2E721BD70D}" sibTransId="{FE4658D4-25AE-427F-8A95-131ABAB1C30E}"/>
    <dgm:cxn modelId="{6CF782A3-704F-4C76-BB45-ADEC2CFD013B}" type="presOf" srcId="{DBBF4560-BB70-429A-8729-1F28B3559256}" destId="{E4CB5C7F-F488-4FF8-91A8-C2C28928937A}" srcOrd="0" destOrd="0" presId="urn:microsoft.com/office/officeart/2005/8/layout/lProcess2"/>
    <dgm:cxn modelId="{95163AAE-1059-4467-9374-24188EE81FC1}" type="presOf" srcId="{1153530F-68CA-4027-AF8A-626D29DC1079}" destId="{ADC939BD-63A6-45F6-B2EC-6BDC77870B43}" srcOrd="0" destOrd="0" presId="urn:microsoft.com/office/officeart/2005/8/layout/lProcess2"/>
    <dgm:cxn modelId="{FD3EF5BA-0B70-424D-9FDE-16F90E84B313}" type="presOf" srcId="{49133DD8-6EA0-46E1-B8D6-25E3DA1183FF}" destId="{9A64BAF0-D286-4273-ADCC-636013E71F4A}" srcOrd="1" destOrd="0" presId="urn:microsoft.com/office/officeart/2005/8/layout/lProcess2"/>
    <dgm:cxn modelId="{3AA921BF-BD84-43E3-83EB-7E4B3E6FF40F}" type="presOf" srcId="{C599085D-2E6B-450E-8AB6-E2D94A4A21B1}" destId="{27E52E8F-8CA1-462F-81ED-9D357F53C0EA}" srcOrd="0" destOrd="0" presId="urn:microsoft.com/office/officeart/2005/8/layout/lProcess2"/>
    <dgm:cxn modelId="{8FF4B0BF-D2DE-4398-85F4-CBE12AA83687}" srcId="{58373172-F2F8-40CB-B8BE-EBA923D30DF3}" destId="{C599085D-2E6B-450E-8AB6-E2D94A4A21B1}" srcOrd="3" destOrd="0" parTransId="{139ACCC2-0493-43D6-8154-F7F1EAA647B1}" sibTransId="{9B413E4D-B447-4020-978E-FD3C549B4F27}"/>
    <dgm:cxn modelId="{5A2893C4-7FC1-47FB-B80E-D4B10AF14D96}" srcId="{03FE08B5-97D2-4EB7-8D26-CC5782710C63}" destId="{788E7FD7-1FA6-4342-B77F-2FF40FD55CE7}" srcOrd="0" destOrd="0" parTransId="{36F7A1B9-06A5-4FDD-8D9A-DCC49B3030BE}" sibTransId="{C97196C7-6E68-4DA3-A4E1-D58FF34E17B6}"/>
    <dgm:cxn modelId="{3BA4E6C6-9C96-485E-AA35-06D465B97C88}" type="presOf" srcId="{9E8ECE9A-99F3-4C80-9D75-A95A42A9FBD1}" destId="{14983535-74A3-4D0E-8978-7333085BB07C}" srcOrd="0" destOrd="0" presId="urn:microsoft.com/office/officeart/2005/8/layout/lProcess2"/>
    <dgm:cxn modelId="{932380CF-627D-498E-8388-C9BD93BF3939}" srcId="{58373172-F2F8-40CB-B8BE-EBA923D30DF3}" destId="{49133DD8-6EA0-46E1-B8D6-25E3DA1183FF}" srcOrd="0" destOrd="0" parTransId="{D830E403-DBA8-494E-8006-068F9FC40CC5}" sibTransId="{62EFD70E-372D-45DA-8B4B-2D859D002B18}"/>
    <dgm:cxn modelId="{BFB939D8-972B-4441-AD84-FDC195F94FA1}" type="presOf" srcId="{0A33F3FD-80AE-400D-8B8E-D79E61CCFCB0}" destId="{A95FDD0F-3367-4A03-BA48-F7D96E96EE8F}" srcOrd="0" destOrd="0" presId="urn:microsoft.com/office/officeart/2005/8/layout/lProcess2"/>
    <dgm:cxn modelId="{8760C6E3-1EED-4789-9FBF-FF3B42074C36}" type="presOf" srcId="{AF19F253-5F78-4967-A9AF-CC4E60A46F8A}" destId="{E9279CAE-CB65-4D86-BA1E-C3093D105C42}" srcOrd="0" destOrd="0" presId="urn:microsoft.com/office/officeart/2005/8/layout/lProcess2"/>
    <dgm:cxn modelId="{F18092EB-F623-4928-8E6A-68DE6C030775}" type="presOf" srcId="{03FE08B5-97D2-4EB7-8D26-CC5782710C63}" destId="{A3CB2B1D-A970-4F4C-8BC4-80F08CCCCBA0}" srcOrd="0" destOrd="0" presId="urn:microsoft.com/office/officeart/2005/8/layout/lProcess2"/>
    <dgm:cxn modelId="{536A11EC-672B-49F3-863E-EAF8A2AD4149}" srcId="{DBBF4560-BB70-429A-8729-1F28B3559256}" destId="{21595FE7-C732-4C57-A073-AAFCCE9DF892}" srcOrd="0" destOrd="0" parTransId="{EDCC04D7-07D0-47C5-B2D2-3B33953BE862}" sibTransId="{CE7AD92B-33E5-41F3-9269-B4ACB1A82F17}"/>
    <dgm:cxn modelId="{EB1B2EFB-CFC6-4A29-B9A9-A95C1FC1D09F}" srcId="{58373172-F2F8-40CB-B8BE-EBA923D30DF3}" destId="{03FE08B5-97D2-4EB7-8D26-CC5782710C63}" srcOrd="1" destOrd="0" parTransId="{FBC416AE-25B3-4F2B-BB00-7F64EB99978A}" sibTransId="{D5199C81-0261-459A-88EF-A73B18E9359B}"/>
    <dgm:cxn modelId="{0F8C0870-FA03-42E4-9374-B58249157EBD}" type="presParOf" srcId="{EC084BB6-8698-475A-8A8E-7FAE9A984400}" destId="{B266FE1C-D941-4B14-804F-E66816FB49E1}" srcOrd="0" destOrd="0" presId="urn:microsoft.com/office/officeart/2005/8/layout/lProcess2"/>
    <dgm:cxn modelId="{D359683F-1DAF-4BF1-82B2-DE6F1D1ECCB9}" type="presParOf" srcId="{B266FE1C-D941-4B14-804F-E66816FB49E1}" destId="{C003B779-D0A5-4753-88A2-D0223B7302EC}" srcOrd="0" destOrd="0" presId="urn:microsoft.com/office/officeart/2005/8/layout/lProcess2"/>
    <dgm:cxn modelId="{D301E1C5-BA25-4711-B4C2-3FE43C88CC45}" type="presParOf" srcId="{B266FE1C-D941-4B14-804F-E66816FB49E1}" destId="{9A64BAF0-D286-4273-ADCC-636013E71F4A}" srcOrd="1" destOrd="0" presId="urn:microsoft.com/office/officeart/2005/8/layout/lProcess2"/>
    <dgm:cxn modelId="{F1268719-40BA-445A-80C8-2BE9FF04B047}" type="presParOf" srcId="{B266FE1C-D941-4B14-804F-E66816FB49E1}" destId="{30F12904-4C9A-4F73-B8A7-0BD41E840530}" srcOrd="2" destOrd="0" presId="urn:microsoft.com/office/officeart/2005/8/layout/lProcess2"/>
    <dgm:cxn modelId="{225C7ECA-1A80-499B-B1E3-A2EE413FD08F}" type="presParOf" srcId="{30F12904-4C9A-4F73-B8A7-0BD41E840530}" destId="{4BBCE625-D31F-4244-A49D-08BB7EBD8881}" srcOrd="0" destOrd="0" presId="urn:microsoft.com/office/officeart/2005/8/layout/lProcess2"/>
    <dgm:cxn modelId="{172067E1-5F54-4A71-9B69-E132F56E7073}" type="presParOf" srcId="{4BBCE625-D31F-4244-A49D-08BB7EBD8881}" destId="{4E890657-AED7-483A-9DC7-8C176088997D}" srcOrd="0" destOrd="0" presId="urn:microsoft.com/office/officeart/2005/8/layout/lProcess2"/>
    <dgm:cxn modelId="{4E782D49-3C14-481D-83AC-679D15E8664D}" type="presParOf" srcId="{4BBCE625-D31F-4244-A49D-08BB7EBD8881}" destId="{A7DC0229-0CF3-4736-94A3-B785F12319E7}" srcOrd="1" destOrd="0" presId="urn:microsoft.com/office/officeart/2005/8/layout/lProcess2"/>
    <dgm:cxn modelId="{F4F776B9-1669-4035-AFD9-86E2557FCD09}" type="presParOf" srcId="{4BBCE625-D31F-4244-A49D-08BB7EBD8881}" destId="{14983535-74A3-4D0E-8978-7333085BB07C}" srcOrd="2" destOrd="0" presId="urn:microsoft.com/office/officeart/2005/8/layout/lProcess2"/>
    <dgm:cxn modelId="{BEE0F1B5-8D0E-4E1E-AEC1-F8AA2F43CC42}" type="presParOf" srcId="{4BBCE625-D31F-4244-A49D-08BB7EBD8881}" destId="{29B8BB8C-1774-447A-95A3-D13A4DF58589}" srcOrd="3" destOrd="0" presId="urn:microsoft.com/office/officeart/2005/8/layout/lProcess2"/>
    <dgm:cxn modelId="{A164ECE5-E207-492A-9E5F-BEDE86C14D1A}" type="presParOf" srcId="{4BBCE625-D31F-4244-A49D-08BB7EBD8881}" destId="{E9279CAE-CB65-4D86-BA1E-C3093D105C42}" srcOrd="4" destOrd="0" presId="urn:microsoft.com/office/officeart/2005/8/layout/lProcess2"/>
    <dgm:cxn modelId="{DE948367-9170-49AF-B814-97A51CC1735A}" type="presParOf" srcId="{EC084BB6-8698-475A-8A8E-7FAE9A984400}" destId="{07D80095-4AC0-4B50-B101-9A506BFC80D9}" srcOrd="1" destOrd="0" presId="urn:microsoft.com/office/officeart/2005/8/layout/lProcess2"/>
    <dgm:cxn modelId="{E330A3C1-331D-45C6-8E9C-A7A812447018}" type="presParOf" srcId="{EC084BB6-8698-475A-8A8E-7FAE9A984400}" destId="{2A5360D1-8062-4159-8DD4-A12ACEDABBD7}" srcOrd="2" destOrd="0" presId="urn:microsoft.com/office/officeart/2005/8/layout/lProcess2"/>
    <dgm:cxn modelId="{03187B92-D7CB-464A-83F4-691114B43432}" type="presParOf" srcId="{2A5360D1-8062-4159-8DD4-A12ACEDABBD7}" destId="{A3CB2B1D-A970-4F4C-8BC4-80F08CCCCBA0}" srcOrd="0" destOrd="0" presId="urn:microsoft.com/office/officeart/2005/8/layout/lProcess2"/>
    <dgm:cxn modelId="{39C44E3A-8645-4BBA-840B-54220FC94946}" type="presParOf" srcId="{2A5360D1-8062-4159-8DD4-A12ACEDABBD7}" destId="{04D890EB-0414-4AE7-BD87-C403055116E6}" srcOrd="1" destOrd="0" presId="urn:microsoft.com/office/officeart/2005/8/layout/lProcess2"/>
    <dgm:cxn modelId="{1A04F2E4-EBC4-4C8C-8BCF-AB222D31A777}" type="presParOf" srcId="{2A5360D1-8062-4159-8DD4-A12ACEDABBD7}" destId="{4D3E45E2-2179-4901-9F28-BF6D2F1E1662}" srcOrd="2" destOrd="0" presId="urn:microsoft.com/office/officeart/2005/8/layout/lProcess2"/>
    <dgm:cxn modelId="{95D62C56-DABB-40C1-BD03-347317270A21}" type="presParOf" srcId="{4D3E45E2-2179-4901-9F28-BF6D2F1E1662}" destId="{60620AD1-9C69-4F34-BE2D-9A09177A3976}" srcOrd="0" destOrd="0" presId="urn:microsoft.com/office/officeart/2005/8/layout/lProcess2"/>
    <dgm:cxn modelId="{63A4D72B-6654-45D5-B624-A707EDB24D72}" type="presParOf" srcId="{60620AD1-9C69-4F34-BE2D-9A09177A3976}" destId="{8930697C-7268-439B-AD95-A0CCB99A8B3D}" srcOrd="0" destOrd="0" presId="urn:microsoft.com/office/officeart/2005/8/layout/lProcess2"/>
    <dgm:cxn modelId="{DD517824-5505-448A-A105-20A785F3E015}" type="presParOf" srcId="{60620AD1-9C69-4F34-BE2D-9A09177A3976}" destId="{617578AE-9A11-4F56-9820-4BB0F9A9F7A4}" srcOrd="1" destOrd="0" presId="urn:microsoft.com/office/officeart/2005/8/layout/lProcess2"/>
    <dgm:cxn modelId="{82C8FA20-76DC-47DD-9CE8-CAF100D1ABB0}" type="presParOf" srcId="{60620AD1-9C69-4F34-BE2D-9A09177A3976}" destId="{84DF800C-D371-49E0-ABC3-FC1F17FFCE9B}" srcOrd="2" destOrd="0" presId="urn:microsoft.com/office/officeart/2005/8/layout/lProcess2"/>
    <dgm:cxn modelId="{8A5DF8D8-D559-4BD1-8675-8E2231ABEDA3}" type="presParOf" srcId="{60620AD1-9C69-4F34-BE2D-9A09177A3976}" destId="{D1F5B04B-F002-4020-80F7-6CF69BD82470}" srcOrd="3" destOrd="0" presId="urn:microsoft.com/office/officeart/2005/8/layout/lProcess2"/>
    <dgm:cxn modelId="{C6DD1992-534F-4E4C-8547-70629A96793A}" type="presParOf" srcId="{60620AD1-9C69-4F34-BE2D-9A09177A3976}" destId="{402E89B3-6208-4BCB-AA0B-279F2F8A40A8}" srcOrd="4" destOrd="0" presId="urn:microsoft.com/office/officeart/2005/8/layout/lProcess2"/>
    <dgm:cxn modelId="{CFB86348-FC79-46BD-878E-A707BFE9B668}" type="presParOf" srcId="{EC084BB6-8698-475A-8A8E-7FAE9A984400}" destId="{507698CD-1CE5-4FE3-8A9E-18D010C59AA7}" srcOrd="3" destOrd="0" presId="urn:microsoft.com/office/officeart/2005/8/layout/lProcess2"/>
    <dgm:cxn modelId="{539B120A-FDF0-45EF-A1AF-2CE59059006D}" type="presParOf" srcId="{EC084BB6-8698-475A-8A8E-7FAE9A984400}" destId="{569F4745-9D17-4553-93AC-3551302B623B}" srcOrd="4" destOrd="0" presId="urn:microsoft.com/office/officeart/2005/8/layout/lProcess2"/>
    <dgm:cxn modelId="{DF293EDE-7BFD-458C-951F-EF99ADF77E32}" type="presParOf" srcId="{569F4745-9D17-4553-93AC-3551302B623B}" destId="{E4CB5C7F-F488-4FF8-91A8-C2C28928937A}" srcOrd="0" destOrd="0" presId="urn:microsoft.com/office/officeart/2005/8/layout/lProcess2"/>
    <dgm:cxn modelId="{0BD14829-20C4-4C2F-AD25-BAF1F54892D5}" type="presParOf" srcId="{569F4745-9D17-4553-93AC-3551302B623B}" destId="{8F95E4EC-20F2-46E1-B76B-7200EE6F2DCD}" srcOrd="1" destOrd="0" presId="urn:microsoft.com/office/officeart/2005/8/layout/lProcess2"/>
    <dgm:cxn modelId="{21FC0AD1-5994-497D-8C40-B3FC3147AFEA}" type="presParOf" srcId="{569F4745-9D17-4553-93AC-3551302B623B}" destId="{25346B46-5E5A-42FA-BEE1-DFC5EB786DD2}" srcOrd="2" destOrd="0" presId="urn:microsoft.com/office/officeart/2005/8/layout/lProcess2"/>
    <dgm:cxn modelId="{21FC6D41-9087-475D-BFA4-442B8F0AF472}" type="presParOf" srcId="{25346B46-5E5A-42FA-BEE1-DFC5EB786DD2}" destId="{D7CD6738-5CDE-4004-8643-37D64FDC7A72}" srcOrd="0" destOrd="0" presId="urn:microsoft.com/office/officeart/2005/8/layout/lProcess2"/>
    <dgm:cxn modelId="{65B783B8-EAD6-486C-9CF9-B349475069A3}" type="presParOf" srcId="{D7CD6738-5CDE-4004-8643-37D64FDC7A72}" destId="{CE206459-B55D-4C40-96B5-25B629F055EB}" srcOrd="0" destOrd="0" presId="urn:microsoft.com/office/officeart/2005/8/layout/lProcess2"/>
    <dgm:cxn modelId="{686C84E3-2090-4912-96D8-594B00330AF3}" type="presParOf" srcId="{D7CD6738-5CDE-4004-8643-37D64FDC7A72}" destId="{6F6DA7CB-34E4-4ED5-9EE1-11356BD36B89}" srcOrd="1" destOrd="0" presId="urn:microsoft.com/office/officeart/2005/8/layout/lProcess2"/>
    <dgm:cxn modelId="{BB465C1F-B8A2-48DB-A8F4-C4111BCFCF0F}" type="presParOf" srcId="{D7CD6738-5CDE-4004-8643-37D64FDC7A72}" destId="{A95FDD0F-3367-4A03-BA48-F7D96E96EE8F}" srcOrd="2" destOrd="0" presId="urn:microsoft.com/office/officeart/2005/8/layout/lProcess2"/>
    <dgm:cxn modelId="{EA0C6E7D-E9B6-454B-833A-AA0A348AA64E}" type="presParOf" srcId="{D7CD6738-5CDE-4004-8643-37D64FDC7A72}" destId="{6E3863A8-A135-455F-A3C3-7770E8FE68BE}" srcOrd="3" destOrd="0" presId="urn:microsoft.com/office/officeart/2005/8/layout/lProcess2"/>
    <dgm:cxn modelId="{BF6247B9-83C8-4800-8BAD-6EABAD5EB4B4}" type="presParOf" srcId="{D7CD6738-5CDE-4004-8643-37D64FDC7A72}" destId="{1000F2DA-28FC-48F0-BC13-B69DDB74002A}" srcOrd="4" destOrd="0" presId="urn:microsoft.com/office/officeart/2005/8/layout/lProcess2"/>
    <dgm:cxn modelId="{26F96096-C263-4761-98A8-CED7254CFBC3}" type="presParOf" srcId="{EC084BB6-8698-475A-8A8E-7FAE9A984400}" destId="{3FD56761-ECEB-4725-B0F0-7CD475874898}" srcOrd="5" destOrd="0" presId="urn:microsoft.com/office/officeart/2005/8/layout/lProcess2"/>
    <dgm:cxn modelId="{F2B38F59-4D83-4B0A-8810-6FFE1B8485D0}" type="presParOf" srcId="{EC084BB6-8698-475A-8A8E-7FAE9A984400}" destId="{B1288629-8BC7-454F-B7ED-304D6A05A797}" srcOrd="6" destOrd="0" presId="urn:microsoft.com/office/officeart/2005/8/layout/lProcess2"/>
    <dgm:cxn modelId="{A5DE9F1D-DED4-4DF8-89EC-B2DF864A788D}" type="presParOf" srcId="{B1288629-8BC7-454F-B7ED-304D6A05A797}" destId="{27E52E8F-8CA1-462F-81ED-9D357F53C0EA}" srcOrd="0" destOrd="0" presId="urn:microsoft.com/office/officeart/2005/8/layout/lProcess2"/>
    <dgm:cxn modelId="{A0009959-AF7D-4F8C-BE62-EC9EDE90513D}" type="presParOf" srcId="{B1288629-8BC7-454F-B7ED-304D6A05A797}" destId="{EEA0E711-F0FD-4B7E-8A15-A713B1C1EFE1}" srcOrd="1" destOrd="0" presId="urn:microsoft.com/office/officeart/2005/8/layout/lProcess2"/>
    <dgm:cxn modelId="{3331A146-E8BB-4D62-98F9-B540B2D32173}" type="presParOf" srcId="{B1288629-8BC7-454F-B7ED-304D6A05A797}" destId="{F698979D-33F3-4D37-97BA-8D9A56C80C49}" srcOrd="2" destOrd="0" presId="urn:microsoft.com/office/officeart/2005/8/layout/lProcess2"/>
    <dgm:cxn modelId="{67F10DAC-CD7B-4B4D-9464-B33D5BCD5FF5}" type="presParOf" srcId="{F698979D-33F3-4D37-97BA-8D9A56C80C49}" destId="{30E237D1-1AC9-4595-A402-469702C4DA22}" srcOrd="0" destOrd="0" presId="urn:microsoft.com/office/officeart/2005/8/layout/lProcess2"/>
    <dgm:cxn modelId="{2CAF4F1C-7B06-43C9-8121-2B7BEC479F3B}" type="presParOf" srcId="{30E237D1-1AC9-4595-A402-469702C4DA22}" destId="{1AE408F0-1F29-4383-B6D6-51AF786B895D}" srcOrd="0" destOrd="0" presId="urn:microsoft.com/office/officeart/2005/8/layout/lProcess2"/>
    <dgm:cxn modelId="{7C227AF3-AE07-4E2F-BA10-4A0A8AEF84F3}" type="presParOf" srcId="{30E237D1-1AC9-4595-A402-469702C4DA22}" destId="{11BD4E46-B06B-480B-BCB7-4A85D63E976E}" srcOrd="1" destOrd="0" presId="urn:microsoft.com/office/officeart/2005/8/layout/lProcess2"/>
    <dgm:cxn modelId="{4683967B-2158-4423-AB5C-C0D2EF213875}" type="presParOf" srcId="{30E237D1-1AC9-4595-A402-469702C4DA22}" destId="{1F20F77F-8807-474C-BA37-83EBB4E76735}" srcOrd="2" destOrd="0" presId="urn:microsoft.com/office/officeart/2005/8/layout/lProcess2"/>
    <dgm:cxn modelId="{6B79AC11-31C4-4702-B23B-63BA21C7C3B7}" type="presParOf" srcId="{30E237D1-1AC9-4595-A402-469702C4DA22}" destId="{0D1D26D3-000D-4BE7-8F76-F6C68D2BBE58}" srcOrd="3" destOrd="0" presId="urn:microsoft.com/office/officeart/2005/8/layout/lProcess2"/>
    <dgm:cxn modelId="{F9ED665F-F287-4D7C-8268-45C1D6D58E6D}" type="presParOf" srcId="{30E237D1-1AC9-4595-A402-469702C4DA22}" destId="{ADC939BD-63A6-45F6-B2EC-6BDC77870B43}"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41E09C0-2E26-4DDB-B195-A6F982AD8269}" type="doc">
      <dgm:prSet loTypeId="urn:microsoft.com/office/officeart/2005/8/layout/hList9" loCatId="list" qsTypeId="urn:microsoft.com/office/officeart/2005/8/quickstyle/simple1" qsCatId="simple" csTypeId="urn:microsoft.com/office/officeart/2005/8/colors/colorful1" csCatId="colorful" phldr="1"/>
      <dgm:spPr/>
      <dgm:t>
        <a:bodyPr/>
        <a:lstStyle/>
        <a:p>
          <a:endParaRPr lang="en-US"/>
        </a:p>
      </dgm:t>
    </dgm:pt>
    <dgm:pt modelId="{DBADB32D-30BF-4981-8217-7DF6A8AB7C1E}">
      <dgm:prSet phldrT="[Text]" custT="1"/>
      <dgm:spPr/>
      <dgm:t>
        <a:bodyPr/>
        <a:lstStyle/>
        <a:p>
          <a:r>
            <a:rPr lang="en-US" sz="2400" b="1" dirty="0">
              <a:latin typeface="Raleway" panose="020B0604020202020204" charset="0"/>
            </a:rPr>
            <a:t>Strengths:</a:t>
          </a:r>
        </a:p>
      </dgm:t>
    </dgm:pt>
    <dgm:pt modelId="{96718BC2-5C72-4F45-B6A6-B7A1109AF967}" type="parTrans" cxnId="{40E92BBF-105E-4129-87F8-E2B4B2F32894}">
      <dgm:prSet/>
      <dgm:spPr/>
      <dgm:t>
        <a:bodyPr/>
        <a:lstStyle/>
        <a:p>
          <a:endParaRPr lang="en-US" sz="2400">
            <a:latin typeface="Raleway" panose="020B0604020202020204" charset="0"/>
          </a:endParaRPr>
        </a:p>
      </dgm:t>
    </dgm:pt>
    <dgm:pt modelId="{AE9DB75E-40A4-4DD0-B21F-A18F594C20EF}" type="sibTrans" cxnId="{40E92BBF-105E-4129-87F8-E2B4B2F32894}">
      <dgm:prSet/>
      <dgm:spPr/>
      <dgm:t>
        <a:bodyPr/>
        <a:lstStyle/>
        <a:p>
          <a:endParaRPr lang="en-US" sz="2400">
            <a:latin typeface="Raleway" panose="020B0604020202020204" charset="0"/>
          </a:endParaRPr>
        </a:p>
      </dgm:t>
    </dgm:pt>
    <dgm:pt modelId="{F6A2A409-547B-4649-B975-EA81077F3C0D}">
      <dgm:prSet phldrT="[Text]" custT="1"/>
      <dgm:spPr/>
      <dgm:t>
        <a:bodyPr/>
        <a:lstStyle/>
        <a:p>
          <a:r>
            <a:rPr lang="en-US" sz="2400" dirty="0">
              <a:latin typeface="Raleway" panose="020B0604020202020204" charset="0"/>
            </a:rPr>
            <a:t>Closely applicable during adolescence. </a:t>
          </a:r>
        </a:p>
      </dgm:t>
    </dgm:pt>
    <dgm:pt modelId="{6107E88B-347E-457B-BA24-5270881DB300}" type="parTrans" cxnId="{F2E46840-5FA3-41A1-B817-B7BCFD882D67}">
      <dgm:prSet/>
      <dgm:spPr/>
      <dgm:t>
        <a:bodyPr/>
        <a:lstStyle/>
        <a:p>
          <a:endParaRPr lang="en-US" sz="2400">
            <a:latin typeface="Raleway" panose="020B0604020202020204" charset="0"/>
          </a:endParaRPr>
        </a:p>
      </dgm:t>
    </dgm:pt>
    <dgm:pt modelId="{8EFA857D-E9C9-442C-911B-6A8C267F6F7B}" type="sibTrans" cxnId="{F2E46840-5FA3-41A1-B817-B7BCFD882D67}">
      <dgm:prSet/>
      <dgm:spPr/>
      <dgm:t>
        <a:bodyPr/>
        <a:lstStyle/>
        <a:p>
          <a:endParaRPr lang="en-US" sz="2400">
            <a:latin typeface="Raleway" panose="020B0604020202020204" charset="0"/>
          </a:endParaRPr>
        </a:p>
      </dgm:t>
    </dgm:pt>
    <dgm:pt modelId="{34B2D09E-6730-4056-9A35-D2BC89975560}">
      <dgm:prSet phldrT="[Text]" custT="1"/>
      <dgm:spPr/>
      <dgm:t>
        <a:bodyPr/>
        <a:lstStyle/>
        <a:p>
          <a:r>
            <a:rPr lang="en-US" sz="2400" b="1" dirty="0">
              <a:latin typeface="Raleway" panose="020B0604020202020204" charset="0"/>
            </a:rPr>
            <a:t>Limitations:</a:t>
          </a:r>
        </a:p>
      </dgm:t>
    </dgm:pt>
    <dgm:pt modelId="{BE1C054F-CC9F-47E0-A95E-3835E2E5362D}" type="parTrans" cxnId="{B9A193D4-71B9-4773-97DF-96B5D945DF43}">
      <dgm:prSet/>
      <dgm:spPr/>
      <dgm:t>
        <a:bodyPr/>
        <a:lstStyle/>
        <a:p>
          <a:endParaRPr lang="en-US" sz="2400">
            <a:latin typeface="Raleway" panose="020B0604020202020204" charset="0"/>
          </a:endParaRPr>
        </a:p>
      </dgm:t>
    </dgm:pt>
    <dgm:pt modelId="{91AEC11B-10B7-4150-9F75-960C9E16163E}" type="sibTrans" cxnId="{B9A193D4-71B9-4773-97DF-96B5D945DF43}">
      <dgm:prSet/>
      <dgm:spPr/>
      <dgm:t>
        <a:bodyPr/>
        <a:lstStyle/>
        <a:p>
          <a:endParaRPr lang="en-US" sz="2400">
            <a:latin typeface="Raleway" panose="020B0604020202020204" charset="0"/>
          </a:endParaRPr>
        </a:p>
      </dgm:t>
    </dgm:pt>
    <dgm:pt modelId="{ED838346-D566-46C7-B076-A79DBF36CE86}">
      <dgm:prSet phldrT="[Text]" custT="1"/>
      <dgm:spPr/>
      <dgm:t>
        <a:bodyPr/>
        <a:lstStyle/>
        <a:p>
          <a:r>
            <a:rPr lang="en-US" sz="2400" dirty="0">
              <a:latin typeface="Raleway" panose="020B0604020202020204" charset="0"/>
            </a:rPr>
            <a:t>Stages may be too broad</a:t>
          </a:r>
        </a:p>
      </dgm:t>
    </dgm:pt>
    <dgm:pt modelId="{A7EB52F2-DDE8-47E4-9492-C1FD0E94D55C}" type="parTrans" cxnId="{5048C4B6-67FC-417D-A9EE-097B4E4AF69D}">
      <dgm:prSet/>
      <dgm:spPr/>
      <dgm:t>
        <a:bodyPr/>
        <a:lstStyle/>
        <a:p>
          <a:endParaRPr lang="en-US" sz="2400">
            <a:latin typeface="Raleway" panose="020B0604020202020204" charset="0"/>
          </a:endParaRPr>
        </a:p>
      </dgm:t>
    </dgm:pt>
    <dgm:pt modelId="{5E835C18-4352-4A1B-B5C8-F89BD502279E}" type="sibTrans" cxnId="{5048C4B6-67FC-417D-A9EE-097B4E4AF69D}">
      <dgm:prSet/>
      <dgm:spPr/>
      <dgm:t>
        <a:bodyPr/>
        <a:lstStyle/>
        <a:p>
          <a:endParaRPr lang="en-US" sz="2400">
            <a:latin typeface="Raleway" panose="020B0604020202020204" charset="0"/>
          </a:endParaRPr>
        </a:p>
      </dgm:t>
    </dgm:pt>
    <dgm:pt modelId="{A592A908-B756-4775-9318-A82FB7540921}">
      <dgm:prSet phldrT="[Text]" custT="1"/>
      <dgm:spPr/>
      <dgm:t>
        <a:bodyPr/>
        <a:lstStyle/>
        <a:p>
          <a:r>
            <a:rPr lang="en-US" sz="2400" b="1" dirty="0">
              <a:latin typeface="Raleway" panose="020B0604020202020204" charset="0"/>
            </a:rPr>
            <a:t>Alternative theory:</a:t>
          </a:r>
        </a:p>
      </dgm:t>
    </dgm:pt>
    <dgm:pt modelId="{6CDC432A-027F-401E-814C-B40D963D1A28}" type="parTrans" cxnId="{06E35588-0979-46E1-A660-7399F1D437A4}">
      <dgm:prSet/>
      <dgm:spPr/>
      <dgm:t>
        <a:bodyPr/>
        <a:lstStyle/>
        <a:p>
          <a:endParaRPr lang="en-US" sz="2400">
            <a:latin typeface="Raleway" panose="020B0604020202020204" charset="0"/>
          </a:endParaRPr>
        </a:p>
      </dgm:t>
    </dgm:pt>
    <dgm:pt modelId="{05859030-99A7-437E-BA32-C5DE77C2B0EA}" type="sibTrans" cxnId="{06E35588-0979-46E1-A660-7399F1D437A4}">
      <dgm:prSet/>
      <dgm:spPr/>
      <dgm:t>
        <a:bodyPr/>
        <a:lstStyle/>
        <a:p>
          <a:endParaRPr lang="en-US" sz="2400">
            <a:latin typeface="Raleway" panose="020B0604020202020204" charset="0"/>
          </a:endParaRPr>
        </a:p>
      </dgm:t>
    </dgm:pt>
    <dgm:pt modelId="{AB06CD89-901B-4C23-941F-948BD207246F}">
      <dgm:prSet custT="1"/>
      <dgm:spPr/>
      <dgm:t>
        <a:bodyPr/>
        <a:lstStyle/>
        <a:p>
          <a:r>
            <a:rPr lang="en-US" sz="2400" dirty="0">
              <a:latin typeface="Raleway" panose="020B0604020202020204" charset="0"/>
            </a:rPr>
            <a:t>Attachment Theory</a:t>
          </a:r>
        </a:p>
      </dgm:t>
    </dgm:pt>
    <dgm:pt modelId="{91ED843B-A7FE-4258-B1D5-D588C67F0045}" type="parTrans" cxnId="{997EA2F5-6396-4704-9F9E-684A7E996410}">
      <dgm:prSet/>
      <dgm:spPr/>
      <dgm:t>
        <a:bodyPr/>
        <a:lstStyle/>
        <a:p>
          <a:endParaRPr lang="en-US" sz="2400">
            <a:latin typeface="Raleway" panose="020B0604020202020204" charset="0"/>
          </a:endParaRPr>
        </a:p>
      </dgm:t>
    </dgm:pt>
    <dgm:pt modelId="{627EEBC1-86D4-48CD-9072-80B123E41400}" type="sibTrans" cxnId="{997EA2F5-6396-4704-9F9E-684A7E996410}">
      <dgm:prSet/>
      <dgm:spPr/>
      <dgm:t>
        <a:bodyPr/>
        <a:lstStyle/>
        <a:p>
          <a:endParaRPr lang="en-US" sz="2400">
            <a:latin typeface="Raleway" panose="020B0604020202020204" charset="0"/>
          </a:endParaRPr>
        </a:p>
      </dgm:t>
    </dgm:pt>
    <dgm:pt modelId="{692AC043-DCCB-49A5-A446-E48DBFE12FE1}">
      <dgm:prSet phldrT="[Text]" custT="1"/>
      <dgm:spPr/>
      <dgm:t>
        <a:bodyPr/>
        <a:lstStyle/>
        <a:p>
          <a:r>
            <a:rPr lang="en-US" sz="2400" dirty="0">
              <a:latin typeface="Raleway" panose="020B0604020202020204" charset="0"/>
            </a:rPr>
            <a:t>Helps describes struggles of identity. </a:t>
          </a:r>
        </a:p>
      </dgm:t>
    </dgm:pt>
    <dgm:pt modelId="{EB28119F-A2FF-46C5-B0F4-3B97CE0A3ECF}" type="parTrans" cxnId="{99A69F50-0D46-45DE-A4A2-18ABC2E8C553}">
      <dgm:prSet/>
      <dgm:spPr/>
      <dgm:t>
        <a:bodyPr/>
        <a:lstStyle/>
        <a:p>
          <a:endParaRPr lang="en-US" sz="2400">
            <a:latin typeface="Raleway" panose="020B0604020202020204" charset="0"/>
          </a:endParaRPr>
        </a:p>
      </dgm:t>
    </dgm:pt>
    <dgm:pt modelId="{A5FE988C-4C8E-4735-9160-35454B69F140}" type="sibTrans" cxnId="{99A69F50-0D46-45DE-A4A2-18ABC2E8C553}">
      <dgm:prSet/>
      <dgm:spPr/>
      <dgm:t>
        <a:bodyPr/>
        <a:lstStyle/>
        <a:p>
          <a:endParaRPr lang="en-US" sz="2400">
            <a:latin typeface="Raleway" panose="020B0604020202020204" charset="0"/>
          </a:endParaRPr>
        </a:p>
      </dgm:t>
    </dgm:pt>
    <dgm:pt modelId="{BCAC63D3-D077-4ACA-890E-5F38668B0B4B}">
      <dgm:prSet phldrT="[Text]" custT="1"/>
      <dgm:spPr/>
      <dgm:t>
        <a:bodyPr/>
        <a:lstStyle/>
        <a:p>
          <a:r>
            <a:rPr lang="en-US" sz="2400" dirty="0">
              <a:latin typeface="Raleway" panose="020B0604020202020204" charset="0"/>
            </a:rPr>
            <a:t>Applied in social and health care.</a:t>
          </a:r>
        </a:p>
        <a:p>
          <a:r>
            <a:rPr lang="en-US" sz="2400" dirty="0">
              <a:latin typeface="Raleway" panose="020B0604020202020204" charset="0"/>
            </a:rPr>
            <a:t>(Eriksson et al., 2025)</a:t>
          </a:r>
        </a:p>
      </dgm:t>
    </dgm:pt>
    <dgm:pt modelId="{D2D2A205-0ECD-4468-B621-BE8974761CCE}" type="parTrans" cxnId="{AA862D10-AB64-4620-8B4E-9A931AAFAC4C}">
      <dgm:prSet/>
      <dgm:spPr/>
      <dgm:t>
        <a:bodyPr/>
        <a:lstStyle/>
        <a:p>
          <a:endParaRPr lang="en-US" sz="2400">
            <a:latin typeface="Raleway" panose="020B0604020202020204" charset="0"/>
          </a:endParaRPr>
        </a:p>
      </dgm:t>
    </dgm:pt>
    <dgm:pt modelId="{F82BFCB9-4D60-4E69-97DF-1869B2668939}" type="sibTrans" cxnId="{AA862D10-AB64-4620-8B4E-9A931AAFAC4C}">
      <dgm:prSet/>
      <dgm:spPr/>
      <dgm:t>
        <a:bodyPr/>
        <a:lstStyle/>
        <a:p>
          <a:endParaRPr lang="en-US" sz="2400">
            <a:latin typeface="Raleway" panose="020B0604020202020204" charset="0"/>
          </a:endParaRPr>
        </a:p>
      </dgm:t>
    </dgm:pt>
    <dgm:pt modelId="{940D7BF5-23F2-4A6E-89BD-0E9AB7C320F7}">
      <dgm:prSet phldrT="[Text]" custT="1"/>
      <dgm:spPr/>
      <dgm:t>
        <a:bodyPr/>
        <a:lstStyle/>
        <a:p>
          <a:r>
            <a:rPr lang="en-US" sz="2400" dirty="0">
              <a:latin typeface="Raleway" panose="020B0604020202020204" charset="0"/>
            </a:rPr>
            <a:t>Fails to elaborate on individual differences.</a:t>
          </a:r>
        </a:p>
        <a:p>
          <a:r>
            <a:rPr lang="en-US" sz="2400" dirty="0">
              <a:latin typeface="Raleway" panose="020B0604020202020204" charset="0"/>
            </a:rPr>
            <a:t>(</a:t>
          </a:r>
          <a:r>
            <a:rPr lang="en-US" sz="2400" dirty="0" err="1">
              <a:latin typeface="Raleway" panose="020B0604020202020204" charset="0"/>
            </a:rPr>
            <a:t>Rouder</a:t>
          </a:r>
          <a:r>
            <a:rPr lang="en-US" sz="2400" dirty="0">
              <a:latin typeface="Raleway" panose="020B0604020202020204" charset="0"/>
            </a:rPr>
            <a:t> et al., 2023)</a:t>
          </a:r>
        </a:p>
      </dgm:t>
    </dgm:pt>
    <dgm:pt modelId="{13641B6E-6184-4F00-8034-FA0803E55E4F}" type="parTrans" cxnId="{3B3DC538-C08A-4BA2-8994-EDF7CBEE1841}">
      <dgm:prSet/>
      <dgm:spPr/>
      <dgm:t>
        <a:bodyPr/>
        <a:lstStyle/>
        <a:p>
          <a:endParaRPr lang="en-US" sz="2400">
            <a:latin typeface="Raleway" panose="020B0604020202020204" charset="0"/>
          </a:endParaRPr>
        </a:p>
      </dgm:t>
    </dgm:pt>
    <dgm:pt modelId="{132FA6A9-8AE3-44AA-97BD-CD1E8BE0CBFB}" type="sibTrans" cxnId="{3B3DC538-C08A-4BA2-8994-EDF7CBEE1841}">
      <dgm:prSet/>
      <dgm:spPr/>
      <dgm:t>
        <a:bodyPr/>
        <a:lstStyle/>
        <a:p>
          <a:endParaRPr lang="en-US" sz="2400">
            <a:latin typeface="Raleway" panose="020B0604020202020204" charset="0"/>
          </a:endParaRPr>
        </a:p>
      </dgm:t>
    </dgm:pt>
    <dgm:pt modelId="{95B6969D-1440-4D4D-926D-DF86B45D574D}">
      <dgm:prSet custT="1"/>
      <dgm:spPr/>
      <dgm:t>
        <a:bodyPr/>
        <a:lstStyle/>
        <a:p>
          <a:r>
            <a:rPr lang="en-US" sz="2400" dirty="0">
              <a:latin typeface="Raleway" panose="020B0604020202020204" charset="0"/>
            </a:rPr>
            <a:t>Opposite to Erikson, can be used to comprehend emotional attachment.</a:t>
          </a:r>
        </a:p>
        <a:p>
          <a:r>
            <a:rPr lang="en-US" sz="2400" dirty="0">
              <a:latin typeface="Raleway" panose="020B0604020202020204" charset="0"/>
            </a:rPr>
            <a:t>(SENSE, 2022)</a:t>
          </a:r>
        </a:p>
      </dgm:t>
    </dgm:pt>
    <dgm:pt modelId="{73B6DDF2-FD6F-409F-A519-F8EFAE13D83B}" type="parTrans" cxnId="{6C7C5A94-1A1E-4C65-9975-34E86FC5E332}">
      <dgm:prSet/>
      <dgm:spPr/>
      <dgm:t>
        <a:bodyPr/>
        <a:lstStyle/>
        <a:p>
          <a:endParaRPr lang="en-US" sz="2400">
            <a:latin typeface="Raleway" panose="020B0604020202020204" charset="0"/>
          </a:endParaRPr>
        </a:p>
      </dgm:t>
    </dgm:pt>
    <dgm:pt modelId="{1538C2EA-8938-4584-8D53-7EC8E6066124}" type="sibTrans" cxnId="{6C7C5A94-1A1E-4C65-9975-34E86FC5E332}">
      <dgm:prSet/>
      <dgm:spPr/>
      <dgm:t>
        <a:bodyPr/>
        <a:lstStyle/>
        <a:p>
          <a:endParaRPr lang="en-US" sz="2400">
            <a:latin typeface="Raleway" panose="020B0604020202020204" charset="0"/>
          </a:endParaRPr>
        </a:p>
      </dgm:t>
    </dgm:pt>
    <dgm:pt modelId="{E4369CFB-F53F-46CE-9F25-3C0A5FC0CEA8}" type="pres">
      <dgm:prSet presAssocID="{C41E09C0-2E26-4DDB-B195-A6F982AD8269}" presName="list" presStyleCnt="0">
        <dgm:presLayoutVars>
          <dgm:dir/>
          <dgm:animLvl val="lvl"/>
        </dgm:presLayoutVars>
      </dgm:prSet>
      <dgm:spPr/>
    </dgm:pt>
    <dgm:pt modelId="{C21FC819-ABEB-4CB8-8E8C-3712DF103B42}" type="pres">
      <dgm:prSet presAssocID="{DBADB32D-30BF-4981-8217-7DF6A8AB7C1E}" presName="posSpace" presStyleCnt="0"/>
      <dgm:spPr/>
    </dgm:pt>
    <dgm:pt modelId="{7446BB3F-F248-421E-A0B3-1E38F2CB7341}" type="pres">
      <dgm:prSet presAssocID="{DBADB32D-30BF-4981-8217-7DF6A8AB7C1E}" presName="vertFlow" presStyleCnt="0"/>
      <dgm:spPr/>
    </dgm:pt>
    <dgm:pt modelId="{E57DAEE7-1DA7-4170-B6BD-B29F41C0A3AD}" type="pres">
      <dgm:prSet presAssocID="{DBADB32D-30BF-4981-8217-7DF6A8AB7C1E}" presName="topSpace" presStyleCnt="0"/>
      <dgm:spPr/>
    </dgm:pt>
    <dgm:pt modelId="{C784333B-AFAD-49E5-82DC-050EA284872A}" type="pres">
      <dgm:prSet presAssocID="{DBADB32D-30BF-4981-8217-7DF6A8AB7C1E}" presName="firstComp" presStyleCnt="0"/>
      <dgm:spPr/>
    </dgm:pt>
    <dgm:pt modelId="{3C39770A-53F9-4539-8219-423B6973166E}" type="pres">
      <dgm:prSet presAssocID="{DBADB32D-30BF-4981-8217-7DF6A8AB7C1E}" presName="firstChild" presStyleLbl="bgAccFollowNode1" presStyleIdx="0" presStyleCnt="7"/>
      <dgm:spPr/>
    </dgm:pt>
    <dgm:pt modelId="{6F9DE67A-E50F-47E5-AB95-B7888BDAE67E}" type="pres">
      <dgm:prSet presAssocID="{DBADB32D-30BF-4981-8217-7DF6A8AB7C1E}" presName="firstChildTx" presStyleLbl="bgAccFollowNode1" presStyleIdx="0" presStyleCnt="7">
        <dgm:presLayoutVars>
          <dgm:bulletEnabled val="1"/>
        </dgm:presLayoutVars>
      </dgm:prSet>
      <dgm:spPr/>
    </dgm:pt>
    <dgm:pt modelId="{62C961C1-7B2E-4182-A278-4F3B6C0661C4}" type="pres">
      <dgm:prSet presAssocID="{692AC043-DCCB-49A5-A446-E48DBFE12FE1}" presName="comp" presStyleCnt="0"/>
      <dgm:spPr/>
    </dgm:pt>
    <dgm:pt modelId="{941D29B8-E462-414A-B46E-9755583599CC}" type="pres">
      <dgm:prSet presAssocID="{692AC043-DCCB-49A5-A446-E48DBFE12FE1}" presName="child" presStyleLbl="bgAccFollowNode1" presStyleIdx="1" presStyleCnt="7"/>
      <dgm:spPr/>
    </dgm:pt>
    <dgm:pt modelId="{6367CD3C-A0E0-45D6-B0AF-C98B1BDDB453}" type="pres">
      <dgm:prSet presAssocID="{692AC043-DCCB-49A5-A446-E48DBFE12FE1}" presName="childTx" presStyleLbl="bgAccFollowNode1" presStyleIdx="1" presStyleCnt="7">
        <dgm:presLayoutVars>
          <dgm:bulletEnabled val="1"/>
        </dgm:presLayoutVars>
      </dgm:prSet>
      <dgm:spPr/>
    </dgm:pt>
    <dgm:pt modelId="{D537BD0E-8915-4370-ABFC-5F5B33ACA6D5}" type="pres">
      <dgm:prSet presAssocID="{BCAC63D3-D077-4ACA-890E-5F38668B0B4B}" presName="comp" presStyleCnt="0"/>
      <dgm:spPr/>
    </dgm:pt>
    <dgm:pt modelId="{A31AA653-920E-40C8-B4D0-2B4B2BEB2A14}" type="pres">
      <dgm:prSet presAssocID="{BCAC63D3-D077-4ACA-890E-5F38668B0B4B}" presName="child" presStyleLbl="bgAccFollowNode1" presStyleIdx="2" presStyleCnt="7"/>
      <dgm:spPr/>
    </dgm:pt>
    <dgm:pt modelId="{9CB7805D-B0F0-4C12-8AEA-243052D4EDB0}" type="pres">
      <dgm:prSet presAssocID="{BCAC63D3-D077-4ACA-890E-5F38668B0B4B}" presName="childTx" presStyleLbl="bgAccFollowNode1" presStyleIdx="2" presStyleCnt="7">
        <dgm:presLayoutVars>
          <dgm:bulletEnabled val="1"/>
        </dgm:presLayoutVars>
      </dgm:prSet>
      <dgm:spPr/>
    </dgm:pt>
    <dgm:pt modelId="{CF9F87C4-0344-4E07-8672-E59FC0F20B9E}" type="pres">
      <dgm:prSet presAssocID="{DBADB32D-30BF-4981-8217-7DF6A8AB7C1E}" presName="negSpace" presStyleCnt="0"/>
      <dgm:spPr/>
    </dgm:pt>
    <dgm:pt modelId="{B8131DEE-9725-4667-8723-D85969BF66D6}" type="pres">
      <dgm:prSet presAssocID="{DBADB32D-30BF-4981-8217-7DF6A8AB7C1E}" presName="circle" presStyleLbl="node1" presStyleIdx="0" presStyleCnt="3"/>
      <dgm:spPr/>
    </dgm:pt>
    <dgm:pt modelId="{42E9D088-8A66-450C-A305-CFBDCCB22048}" type="pres">
      <dgm:prSet presAssocID="{AE9DB75E-40A4-4DD0-B21F-A18F594C20EF}" presName="transSpace" presStyleCnt="0"/>
      <dgm:spPr/>
    </dgm:pt>
    <dgm:pt modelId="{A39E42DE-8527-4F16-9FE8-F78F6B757DBB}" type="pres">
      <dgm:prSet presAssocID="{34B2D09E-6730-4056-9A35-D2BC89975560}" presName="posSpace" presStyleCnt="0"/>
      <dgm:spPr/>
    </dgm:pt>
    <dgm:pt modelId="{E3F9E7BE-8230-4A45-9CA2-6FE18BB5BA15}" type="pres">
      <dgm:prSet presAssocID="{34B2D09E-6730-4056-9A35-D2BC89975560}" presName="vertFlow" presStyleCnt="0"/>
      <dgm:spPr/>
    </dgm:pt>
    <dgm:pt modelId="{B1D3557F-5805-451F-8FA7-BB9B8F725B88}" type="pres">
      <dgm:prSet presAssocID="{34B2D09E-6730-4056-9A35-D2BC89975560}" presName="topSpace" presStyleCnt="0"/>
      <dgm:spPr/>
    </dgm:pt>
    <dgm:pt modelId="{A1D67CA8-F0EE-4630-8B80-7F0BE4F95B4E}" type="pres">
      <dgm:prSet presAssocID="{34B2D09E-6730-4056-9A35-D2BC89975560}" presName="firstComp" presStyleCnt="0"/>
      <dgm:spPr/>
    </dgm:pt>
    <dgm:pt modelId="{2BFFE356-E905-47C6-B9BB-364918107A7D}" type="pres">
      <dgm:prSet presAssocID="{34B2D09E-6730-4056-9A35-D2BC89975560}" presName="firstChild" presStyleLbl="bgAccFollowNode1" presStyleIdx="3" presStyleCnt="7"/>
      <dgm:spPr/>
    </dgm:pt>
    <dgm:pt modelId="{04BB2BD5-DBB7-4B7D-B57D-979BD59CDF8C}" type="pres">
      <dgm:prSet presAssocID="{34B2D09E-6730-4056-9A35-D2BC89975560}" presName="firstChildTx" presStyleLbl="bgAccFollowNode1" presStyleIdx="3" presStyleCnt="7">
        <dgm:presLayoutVars>
          <dgm:bulletEnabled val="1"/>
        </dgm:presLayoutVars>
      </dgm:prSet>
      <dgm:spPr/>
    </dgm:pt>
    <dgm:pt modelId="{C2F91107-D467-4463-8105-36FCD4A91C40}" type="pres">
      <dgm:prSet presAssocID="{940D7BF5-23F2-4A6E-89BD-0E9AB7C320F7}" presName="comp" presStyleCnt="0"/>
      <dgm:spPr/>
    </dgm:pt>
    <dgm:pt modelId="{E69B998C-9959-4DF9-9BC8-F92B0BD187D1}" type="pres">
      <dgm:prSet presAssocID="{940D7BF5-23F2-4A6E-89BD-0E9AB7C320F7}" presName="child" presStyleLbl="bgAccFollowNode1" presStyleIdx="4" presStyleCnt="7"/>
      <dgm:spPr/>
    </dgm:pt>
    <dgm:pt modelId="{6B4BBF4C-D7CC-4A7C-A45F-FD749EBF687A}" type="pres">
      <dgm:prSet presAssocID="{940D7BF5-23F2-4A6E-89BD-0E9AB7C320F7}" presName="childTx" presStyleLbl="bgAccFollowNode1" presStyleIdx="4" presStyleCnt="7">
        <dgm:presLayoutVars>
          <dgm:bulletEnabled val="1"/>
        </dgm:presLayoutVars>
      </dgm:prSet>
      <dgm:spPr/>
    </dgm:pt>
    <dgm:pt modelId="{C844D986-645A-4C68-A0A6-DED6A1BB840D}" type="pres">
      <dgm:prSet presAssocID="{34B2D09E-6730-4056-9A35-D2BC89975560}" presName="negSpace" presStyleCnt="0"/>
      <dgm:spPr/>
    </dgm:pt>
    <dgm:pt modelId="{F486847B-C82D-492D-95A9-4D2334DECEE7}" type="pres">
      <dgm:prSet presAssocID="{34B2D09E-6730-4056-9A35-D2BC89975560}" presName="circle" presStyleLbl="node1" presStyleIdx="1" presStyleCnt="3" custScaleX="102924" custLinFactNeighborX="207" custLinFactNeighborY="-118"/>
      <dgm:spPr/>
    </dgm:pt>
    <dgm:pt modelId="{5F66F9DF-04DA-4944-B7B4-AE03398C8A30}" type="pres">
      <dgm:prSet presAssocID="{91AEC11B-10B7-4150-9F75-960C9E16163E}" presName="transSpace" presStyleCnt="0"/>
      <dgm:spPr/>
    </dgm:pt>
    <dgm:pt modelId="{39FA4961-3A38-4197-B28A-EF7AE5B473FA}" type="pres">
      <dgm:prSet presAssocID="{A592A908-B756-4775-9318-A82FB7540921}" presName="posSpace" presStyleCnt="0"/>
      <dgm:spPr/>
    </dgm:pt>
    <dgm:pt modelId="{33DE7527-8529-4594-86FF-4AF1AE271E36}" type="pres">
      <dgm:prSet presAssocID="{A592A908-B756-4775-9318-A82FB7540921}" presName="vertFlow" presStyleCnt="0"/>
      <dgm:spPr/>
    </dgm:pt>
    <dgm:pt modelId="{76FA93E1-F288-4DBF-90D8-F9172099B2AD}" type="pres">
      <dgm:prSet presAssocID="{A592A908-B756-4775-9318-A82FB7540921}" presName="topSpace" presStyleCnt="0"/>
      <dgm:spPr/>
    </dgm:pt>
    <dgm:pt modelId="{3E5370BE-5BED-4DF4-BFA1-EDCF60617C19}" type="pres">
      <dgm:prSet presAssocID="{A592A908-B756-4775-9318-A82FB7540921}" presName="firstComp" presStyleCnt="0"/>
      <dgm:spPr/>
    </dgm:pt>
    <dgm:pt modelId="{C0EB608C-02D8-47E5-A883-AB34B7F677C7}" type="pres">
      <dgm:prSet presAssocID="{A592A908-B756-4775-9318-A82FB7540921}" presName="firstChild" presStyleLbl="bgAccFollowNode1" presStyleIdx="5" presStyleCnt="7"/>
      <dgm:spPr/>
    </dgm:pt>
    <dgm:pt modelId="{4D2C0AA1-624D-4A3C-9DB2-DE3AD5B1EAB8}" type="pres">
      <dgm:prSet presAssocID="{A592A908-B756-4775-9318-A82FB7540921}" presName="firstChildTx" presStyleLbl="bgAccFollowNode1" presStyleIdx="5" presStyleCnt="7">
        <dgm:presLayoutVars>
          <dgm:bulletEnabled val="1"/>
        </dgm:presLayoutVars>
      </dgm:prSet>
      <dgm:spPr/>
    </dgm:pt>
    <dgm:pt modelId="{698CDC5E-5A99-443D-BE58-34D658A9280F}" type="pres">
      <dgm:prSet presAssocID="{95B6969D-1440-4D4D-926D-DF86B45D574D}" presName="comp" presStyleCnt="0"/>
      <dgm:spPr/>
    </dgm:pt>
    <dgm:pt modelId="{2A8C9A38-A13A-40DE-85AD-39B24742EC00}" type="pres">
      <dgm:prSet presAssocID="{95B6969D-1440-4D4D-926D-DF86B45D574D}" presName="child" presStyleLbl="bgAccFollowNode1" presStyleIdx="6" presStyleCnt="7" custScaleX="105838" custScaleY="106311"/>
      <dgm:spPr/>
    </dgm:pt>
    <dgm:pt modelId="{B116C700-F78A-4417-BDD0-7A8703E4680E}" type="pres">
      <dgm:prSet presAssocID="{95B6969D-1440-4D4D-926D-DF86B45D574D}" presName="childTx" presStyleLbl="bgAccFollowNode1" presStyleIdx="6" presStyleCnt="7">
        <dgm:presLayoutVars>
          <dgm:bulletEnabled val="1"/>
        </dgm:presLayoutVars>
      </dgm:prSet>
      <dgm:spPr/>
    </dgm:pt>
    <dgm:pt modelId="{4B40F714-7F10-4EE2-B8DD-E2C0C8FD89B5}" type="pres">
      <dgm:prSet presAssocID="{A592A908-B756-4775-9318-A82FB7540921}" presName="negSpace" presStyleCnt="0"/>
      <dgm:spPr/>
    </dgm:pt>
    <dgm:pt modelId="{FD0F3C24-10EB-40C9-B950-D0873E89268C}" type="pres">
      <dgm:prSet presAssocID="{A592A908-B756-4775-9318-A82FB7540921}" presName="circle" presStyleLbl="node1" presStyleIdx="2" presStyleCnt="3"/>
      <dgm:spPr/>
    </dgm:pt>
  </dgm:ptLst>
  <dgm:cxnLst>
    <dgm:cxn modelId="{DA493A00-BB45-45F1-8376-16D9134B670A}" type="presOf" srcId="{692AC043-DCCB-49A5-A446-E48DBFE12FE1}" destId="{6367CD3C-A0E0-45D6-B0AF-C98B1BDDB453}" srcOrd="1" destOrd="0" presId="urn:microsoft.com/office/officeart/2005/8/layout/hList9"/>
    <dgm:cxn modelId="{3C6E1507-1ECD-4C0A-97A9-97730E69A48B}" type="presOf" srcId="{ED838346-D566-46C7-B076-A79DBF36CE86}" destId="{04BB2BD5-DBB7-4B7D-B57D-979BD59CDF8C}" srcOrd="1" destOrd="0" presId="urn:microsoft.com/office/officeart/2005/8/layout/hList9"/>
    <dgm:cxn modelId="{25CB2509-25F4-479B-97C6-7449EE335173}" type="presOf" srcId="{ED838346-D566-46C7-B076-A79DBF36CE86}" destId="{2BFFE356-E905-47C6-B9BB-364918107A7D}" srcOrd="0" destOrd="0" presId="urn:microsoft.com/office/officeart/2005/8/layout/hList9"/>
    <dgm:cxn modelId="{AA862D10-AB64-4620-8B4E-9A931AAFAC4C}" srcId="{DBADB32D-30BF-4981-8217-7DF6A8AB7C1E}" destId="{BCAC63D3-D077-4ACA-890E-5F38668B0B4B}" srcOrd="2" destOrd="0" parTransId="{D2D2A205-0ECD-4468-B621-BE8974761CCE}" sibTransId="{F82BFCB9-4D60-4E69-97DF-1869B2668939}"/>
    <dgm:cxn modelId="{448E561D-2A4B-4502-BA18-2936101B82EE}" type="presOf" srcId="{F6A2A409-547B-4649-B975-EA81077F3C0D}" destId="{6F9DE67A-E50F-47E5-AB95-B7888BDAE67E}" srcOrd="1" destOrd="0" presId="urn:microsoft.com/office/officeart/2005/8/layout/hList9"/>
    <dgm:cxn modelId="{30100C22-8213-4F93-98D0-C8203012C857}" type="presOf" srcId="{692AC043-DCCB-49A5-A446-E48DBFE12FE1}" destId="{941D29B8-E462-414A-B46E-9755583599CC}" srcOrd="0" destOrd="0" presId="urn:microsoft.com/office/officeart/2005/8/layout/hList9"/>
    <dgm:cxn modelId="{A18FFF2B-6363-41F9-B301-AB4925BF07B4}" type="presOf" srcId="{AB06CD89-901B-4C23-941F-948BD207246F}" destId="{C0EB608C-02D8-47E5-A883-AB34B7F677C7}" srcOrd="0" destOrd="0" presId="urn:microsoft.com/office/officeart/2005/8/layout/hList9"/>
    <dgm:cxn modelId="{57F49831-44F1-4DFE-91CD-B480128919C4}" type="presOf" srcId="{BCAC63D3-D077-4ACA-890E-5F38668B0B4B}" destId="{9CB7805D-B0F0-4C12-8AEA-243052D4EDB0}" srcOrd="1" destOrd="0" presId="urn:microsoft.com/office/officeart/2005/8/layout/hList9"/>
    <dgm:cxn modelId="{3B3DC538-C08A-4BA2-8994-EDF7CBEE1841}" srcId="{34B2D09E-6730-4056-9A35-D2BC89975560}" destId="{940D7BF5-23F2-4A6E-89BD-0E9AB7C320F7}" srcOrd="1" destOrd="0" parTransId="{13641B6E-6184-4F00-8034-FA0803E55E4F}" sibTransId="{132FA6A9-8AE3-44AA-97BD-CD1E8BE0CBFB}"/>
    <dgm:cxn modelId="{F2E46840-5FA3-41A1-B817-B7BCFD882D67}" srcId="{DBADB32D-30BF-4981-8217-7DF6A8AB7C1E}" destId="{F6A2A409-547B-4649-B975-EA81077F3C0D}" srcOrd="0" destOrd="0" parTransId="{6107E88B-347E-457B-BA24-5270881DB300}" sibTransId="{8EFA857D-E9C9-442C-911B-6A8C267F6F7B}"/>
    <dgm:cxn modelId="{BC051A4D-8358-4D26-94D8-9EFC7B6C066B}" type="presOf" srcId="{A592A908-B756-4775-9318-A82FB7540921}" destId="{FD0F3C24-10EB-40C9-B950-D0873E89268C}" srcOrd="0" destOrd="0" presId="urn:microsoft.com/office/officeart/2005/8/layout/hList9"/>
    <dgm:cxn modelId="{99A69F50-0D46-45DE-A4A2-18ABC2E8C553}" srcId="{DBADB32D-30BF-4981-8217-7DF6A8AB7C1E}" destId="{692AC043-DCCB-49A5-A446-E48DBFE12FE1}" srcOrd="1" destOrd="0" parTransId="{EB28119F-A2FF-46C5-B0F4-3B97CE0A3ECF}" sibTransId="{A5FE988C-4C8E-4735-9160-35454B69F140}"/>
    <dgm:cxn modelId="{C6BBEA52-F9DF-4A2F-9CA9-E9999312884B}" type="presOf" srcId="{DBADB32D-30BF-4981-8217-7DF6A8AB7C1E}" destId="{B8131DEE-9725-4667-8723-D85969BF66D6}" srcOrd="0" destOrd="0" presId="urn:microsoft.com/office/officeart/2005/8/layout/hList9"/>
    <dgm:cxn modelId="{864A5974-4312-4B48-8BEA-6396316531C1}" type="presOf" srcId="{BCAC63D3-D077-4ACA-890E-5F38668B0B4B}" destId="{A31AA653-920E-40C8-B4D0-2B4B2BEB2A14}" srcOrd="0" destOrd="0" presId="urn:microsoft.com/office/officeart/2005/8/layout/hList9"/>
    <dgm:cxn modelId="{06E35588-0979-46E1-A660-7399F1D437A4}" srcId="{C41E09C0-2E26-4DDB-B195-A6F982AD8269}" destId="{A592A908-B756-4775-9318-A82FB7540921}" srcOrd="2" destOrd="0" parTransId="{6CDC432A-027F-401E-814C-B40D963D1A28}" sibTransId="{05859030-99A7-437E-BA32-C5DE77C2B0EA}"/>
    <dgm:cxn modelId="{6C7C5A94-1A1E-4C65-9975-34E86FC5E332}" srcId="{A592A908-B756-4775-9318-A82FB7540921}" destId="{95B6969D-1440-4D4D-926D-DF86B45D574D}" srcOrd="1" destOrd="0" parTransId="{73B6DDF2-FD6F-409F-A519-F8EFAE13D83B}" sibTransId="{1538C2EA-8938-4584-8D53-7EC8E6066124}"/>
    <dgm:cxn modelId="{5048C4B6-67FC-417D-A9EE-097B4E4AF69D}" srcId="{34B2D09E-6730-4056-9A35-D2BC89975560}" destId="{ED838346-D566-46C7-B076-A79DBF36CE86}" srcOrd="0" destOrd="0" parTransId="{A7EB52F2-DDE8-47E4-9492-C1FD0E94D55C}" sibTransId="{5E835C18-4352-4A1B-B5C8-F89BD502279E}"/>
    <dgm:cxn modelId="{40E92BBF-105E-4129-87F8-E2B4B2F32894}" srcId="{C41E09C0-2E26-4DDB-B195-A6F982AD8269}" destId="{DBADB32D-30BF-4981-8217-7DF6A8AB7C1E}" srcOrd="0" destOrd="0" parTransId="{96718BC2-5C72-4F45-B6A6-B7A1109AF967}" sibTransId="{AE9DB75E-40A4-4DD0-B21F-A18F594C20EF}"/>
    <dgm:cxn modelId="{815037C1-F2CE-4E5B-9D4A-6ED9268FCDBB}" type="presOf" srcId="{C41E09C0-2E26-4DDB-B195-A6F982AD8269}" destId="{E4369CFB-F53F-46CE-9F25-3C0A5FC0CEA8}" srcOrd="0" destOrd="0" presId="urn:microsoft.com/office/officeart/2005/8/layout/hList9"/>
    <dgm:cxn modelId="{AC7188C1-614B-46A7-B010-02AA78A5DED3}" type="presOf" srcId="{AB06CD89-901B-4C23-941F-948BD207246F}" destId="{4D2C0AA1-624D-4A3C-9DB2-DE3AD5B1EAB8}" srcOrd="1" destOrd="0" presId="urn:microsoft.com/office/officeart/2005/8/layout/hList9"/>
    <dgm:cxn modelId="{BC8B62C4-16F4-4568-9E83-A9678CD7CB0A}" type="presOf" srcId="{95B6969D-1440-4D4D-926D-DF86B45D574D}" destId="{2A8C9A38-A13A-40DE-85AD-39B24742EC00}" srcOrd="0" destOrd="0" presId="urn:microsoft.com/office/officeart/2005/8/layout/hList9"/>
    <dgm:cxn modelId="{E5DBACCB-59BC-4409-AD26-78CDA014209E}" type="presOf" srcId="{940D7BF5-23F2-4A6E-89BD-0E9AB7C320F7}" destId="{E69B998C-9959-4DF9-9BC8-F92B0BD187D1}" srcOrd="0" destOrd="0" presId="urn:microsoft.com/office/officeart/2005/8/layout/hList9"/>
    <dgm:cxn modelId="{B9A193D4-71B9-4773-97DF-96B5D945DF43}" srcId="{C41E09C0-2E26-4DDB-B195-A6F982AD8269}" destId="{34B2D09E-6730-4056-9A35-D2BC89975560}" srcOrd="1" destOrd="0" parTransId="{BE1C054F-CC9F-47E0-A95E-3835E2E5362D}" sibTransId="{91AEC11B-10B7-4150-9F75-960C9E16163E}"/>
    <dgm:cxn modelId="{D474D9E3-B31B-4786-B9B8-6D9D7595439D}" type="presOf" srcId="{95B6969D-1440-4D4D-926D-DF86B45D574D}" destId="{B116C700-F78A-4417-BDD0-7A8703E4680E}" srcOrd="1" destOrd="0" presId="urn:microsoft.com/office/officeart/2005/8/layout/hList9"/>
    <dgm:cxn modelId="{5E6DD5EF-65BE-4FD2-8B99-472FE519767C}" type="presOf" srcId="{F6A2A409-547B-4649-B975-EA81077F3C0D}" destId="{3C39770A-53F9-4539-8219-423B6973166E}" srcOrd="0" destOrd="0" presId="urn:microsoft.com/office/officeart/2005/8/layout/hList9"/>
    <dgm:cxn modelId="{88356AF3-ACFF-4796-BA14-0CAD56610D6E}" type="presOf" srcId="{940D7BF5-23F2-4A6E-89BD-0E9AB7C320F7}" destId="{6B4BBF4C-D7CC-4A7C-A45F-FD749EBF687A}" srcOrd="1" destOrd="0" presId="urn:microsoft.com/office/officeart/2005/8/layout/hList9"/>
    <dgm:cxn modelId="{997EA2F5-6396-4704-9F9E-684A7E996410}" srcId="{A592A908-B756-4775-9318-A82FB7540921}" destId="{AB06CD89-901B-4C23-941F-948BD207246F}" srcOrd="0" destOrd="0" parTransId="{91ED843B-A7FE-4258-B1D5-D588C67F0045}" sibTransId="{627EEBC1-86D4-48CD-9072-80B123E41400}"/>
    <dgm:cxn modelId="{439DD4FB-AA1F-4362-B563-5461CE280335}" type="presOf" srcId="{34B2D09E-6730-4056-9A35-D2BC89975560}" destId="{F486847B-C82D-492D-95A9-4D2334DECEE7}" srcOrd="0" destOrd="0" presId="urn:microsoft.com/office/officeart/2005/8/layout/hList9"/>
    <dgm:cxn modelId="{DFCEB086-7EE9-4779-9D0E-6F0825F39F0B}" type="presParOf" srcId="{E4369CFB-F53F-46CE-9F25-3C0A5FC0CEA8}" destId="{C21FC819-ABEB-4CB8-8E8C-3712DF103B42}" srcOrd="0" destOrd="0" presId="urn:microsoft.com/office/officeart/2005/8/layout/hList9"/>
    <dgm:cxn modelId="{681BECF5-EB74-4B9A-9845-4BEEEB0EAC13}" type="presParOf" srcId="{E4369CFB-F53F-46CE-9F25-3C0A5FC0CEA8}" destId="{7446BB3F-F248-421E-A0B3-1E38F2CB7341}" srcOrd="1" destOrd="0" presId="urn:microsoft.com/office/officeart/2005/8/layout/hList9"/>
    <dgm:cxn modelId="{E2BF2807-D757-4788-A2DB-9C1F797EA74F}" type="presParOf" srcId="{7446BB3F-F248-421E-A0B3-1E38F2CB7341}" destId="{E57DAEE7-1DA7-4170-B6BD-B29F41C0A3AD}" srcOrd="0" destOrd="0" presId="urn:microsoft.com/office/officeart/2005/8/layout/hList9"/>
    <dgm:cxn modelId="{6D7739DC-3C61-4480-81AC-4A169394D7C4}" type="presParOf" srcId="{7446BB3F-F248-421E-A0B3-1E38F2CB7341}" destId="{C784333B-AFAD-49E5-82DC-050EA284872A}" srcOrd="1" destOrd="0" presId="urn:microsoft.com/office/officeart/2005/8/layout/hList9"/>
    <dgm:cxn modelId="{E4D5956E-7326-4F97-8FE2-02F14B1E41A2}" type="presParOf" srcId="{C784333B-AFAD-49E5-82DC-050EA284872A}" destId="{3C39770A-53F9-4539-8219-423B6973166E}" srcOrd="0" destOrd="0" presId="urn:microsoft.com/office/officeart/2005/8/layout/hList9"/>
    <dgm:cxn modelId="{FC2CB7C9-87BE-46C1-993C-F944D6A4372C}" type="presParOf" srcId="{C784333B-AFAD-49E5-82DC-050EA284872A}" destId="{6F9DE67A-E50F-47E5-AB95-B7888BDAE67E}" srcOrd="1" destOrd="0" presId="urn:microsoft.com/office/officeart/2005/8/layout/hList9"/>
    <dgm:cxn modelId="{5FEDC443-61EC-4050-BF22-1763B455B07A}" type="presParOf" srcId="{7446BB3F-F248-421E-A0B3-1E38F2CB7341}" destId="{62C961C1-7B2E-4182-A278-4F3B6C0661C4}" srcOrd="2" destOrd="0" presId="urn:microsoft.com/office/officeart/2005/8/layout/hList9"/>
    <dgm:cxn modelId="{A691D7FD-BE7B-4432-B81F-FD706DEA6CEC}" type="presParOf" srcId="{62C961C1-7B2E-4182-A278-4F3B6C0661C4}" destId="{941D29B8-E462-414A-B46E-9755583599CC}" srcOrd="0" destOrd="0" presId="urn:microsoft.com/office/officeart/2005/8/layout/hList9"/>
    <dgm:cxn modelId="{6DD6EA3C-B73C-4A21-B9C8-16F6AF57DB49}" type="presParOf" srcId="{62C961C1-7B2E-4182-A278-4F3B6C0661C4}" destId="{6367CD3C-A0E0-45D6-B0AF-C98B1BDDB453}" srcOrd="1" destOrd="0" presId="urn:microsoft.com/office/officeart/2005/8/layout/hList9"/>
    <dgm:cxn modelId="{42F5206C-90B0-40C0-83B7-DB569D72F45E}" type="presParOf" srcId="{7446BB3F-F248-421E-A0B3-1E38F2CB7341}" destId="{D537BD0E-8915-4370-ABFC-5F5B33ACA6D5}" srcOrd="3" destOrd="0" presId="urn:microsoft.com/office/officeart/2005/8/layout/hList9"/>
    <dgm:cxn modelId="{12AC8FBB-9BB1-457B-8250-20E06D9F6344}" type="presParOf" srcId="{D537BD0E-8915-4370-ABFC-5F5B33ACA6D5}" destId="{A31AA653-920E-40C8-B4D0-2B4B2BEB2A14}" srcOrd="0" destOrd="0" presId="urn:microsoft.com/office/officeart/2005/8/layout/hList9"/>
    <dgm:cxn modelId="{BFD0CCA7-F8BE-49CB-A6AA-86A4A636577A}" type="presParOf" srcId="{D537BD0E-8915-4370-ABFC-5F5B33ACA6D5}" destId="{9CB7805D-B0F0-4C12-8AEA-243052D4EDB0}" srcOrd="1" destOrd="0" presId="urn:microsoft.com/office/officeart/2005/8/layout/hList9"/>
    <dgm:cxn modelId="{D916A47E-B04B-4C73-80CE-599EE82E977A}" type="presParOf" srcId="{E4369CFB-F53F-46CE-9F25-3C0A5FC0CEA8}" destId="{CF9F87C4-0344-4E07-8672-E59FC0F20B9E}" srcOrd="2" destOrd="0" presId="urn:microsoft.com/office/officeart/2005/8/layout/hList9"/>
    <dgm:cxn modelId="{A198439C-B536-4245-8245-AAF3D8CEA684}" type="presParOf" srcId="{E4369CFB-F53F-46CE-9F25-3C0A5FC0CEA8}" destId="{B8131DEE-9725-4667-8723-D85969BF66D6}" srcOrd="3" destOrd="0" presId="urn:microsoft.com/office/officeart/2005/8/layout/hList9"/>
    <dgm:cxn modelId="{B99DCE44-06B7-4FDF-AE70-D5A67AC8D768}" type="presParOf" srcId="{E4369CFB-F53F-46CE-9F25-3C0A5FC0CEA8}" destId="{42E9D088-8A66-450C-A305-CFBDCCB22048}" srcOrd="4" destOrd="0" presId="urn:microsoft.com/office/officeart/2005/8/layout/hList9"/>
    <dgm:cxn modelId="{545DCF6B-FD00-4A03-AAB3-A90FF55EEC13}" type="presParOf" srcId="{E4369CFB-F53F-46CE-9F25-3C0A5FC0CEA8}" destId="{A39E42DE-8527-4F16-9FE8-F78F6B757DBB}" srcOrd="5" destOrd="0" presId="urn:microsoft.com/office/officeart/2005/8/layout/hList9"/>
    <dgm:cxn modelId="{EF8747F5-F255-4930-8501-D61A6EF01554}" type="presParOf" srcId="{E4369CFB-F53F-46CE-9F25-3C0A5FC0CEA8}" destId="{E3F9E7BE-8230-4A45-9CA2-6FE18BB5BA15}" srcOrd="6" destOrd="0" presId="urn:microsoft.com/office/officeart/2005/8/layout/hList9"/>
    <dgm:cxn modelId="{53F3B534-7F8D-4C0D-B107-6276C0CD59B2}" type="presParOf" srcId="{E3F9E7BE-8230-4A45-9CA2-6FE18BB5BA15}" destId="{B1D3557F-5805-451F-8FA7-BB9B8F725B88}" srcOrd="0" destOrd="0" presId="urn:microsoft.com/office/officeart/2005/8/layout/hList9"/>
    <dgm:cxn modelId="{B22632B0-95DB-44A4-A10B-BA1027707BB5}" type="presParOf" srcId="{E3F9E7BE-8230-4A45-9CA2-6FE18BB5BA15}" destId="{A1D67CA8-F0EE-4630-8B80-7F0BE4F95B4E}" srcOrd="1" destOrd="0" presId="urn:microsoft.com/office/officeart/2005/8/layout/hList9"/>
    <dgm:cxn modelId="{842004D2-BF65-4A1D-8152-42BA2D47919D}" type="presParOf" srcId="{A1D67CA8-F0EE-4630-8B80-7F0BE4F95B4E}" destId="{2BFFE356-E905-47C6-B9BB-364918107A7D}" srcOrd="0" destOrd="0" presId="urn:microsoft.com/office/officeart/2005/8/layout/hList9"/>
    <dgm:cxn modelId="{95F330AB-86BF-440F-A801-9BB98935B34A}" type="presParOf" srcId="{A1D67CA8-F0EE-4630-8B80-7F0BE4F95B4E}" destId="{04BB2BD5-DBB7-4B7D-B57D-979BD59CDF8C}" srcOrd="1" destOrd="0" presId="urn:microsoft.com/office/officeart/2005/8/layout/hList9"/>
    <dgm:cxn modelId="{B4267C8C-0823-4051-9969-6A5424788563}" type="presParOf" srcId="{E3F9E7BE-8230-4A45-9CA2-6FE18BB5BA15}" destId="{C2F91107-D467-4463-8105-36FCD4A91C40}" srcOrd="2" destOrd="0" presId="urn:microsoft.com/office/officeart/2005/8/layout/hList9"/>
    <dgm:cxn modelId="{9FB0F1BC-797C-4C39-9D41-07D00F21C140}" type="presParOf" srcId="{C2F91107-D467-4463-8105-36FCD4A91C40}" destId="{E69B998C-9959-4DF9-9BC8-F92B0BD187D1}" srcOrd="0" destOrd="0" presId="urn:microsoft.com/office/officeart/2005/8/layout/hList9"/>
    <dgm:cxn modelId="{A2739BD5-C2D9-4445-AE2E-09B7450719CC}" type="presParOf" srcId="{C2F91107-D467-4463-8105-36FCD4A91C40}" destId="{6B4BBF4C-D7CC-4A7C-A45F-FD749EBF687A}" srcOrd="1" destOrd="0" presId="urn:microsoft.com/office/officeart/2005/8/layout/hList9"/>
    <dgm:cxn modelId="{B0D46073-E677-494B-99DA-861DBA47C4C7}" type="presParOf" srcId="{E4369CFB-F53F-46CE-9F25-3C0A5FC0CEA8}" destId="{C844D986-645A-4C68-A0A6-DED6A1BB840D}" srcOrd="7" destOrd="0" presId="urn:microsoft.com/office/officeart/2005/8/layout/hList9"/>
    <dgm:cxn modelId="{26D8D331-0107-4B2C-8810-B779FDCF7F6A}" type="presParOf" srcId="{E4369CFB-F53F-46CE-9F25-3C0A5FC0CEA8}" destId="{F486847B-C82D-492D-95A9-4D2334DECEE7}" srcOrd="8" destOrd="0" presId="urn:microsoft.com/office/officeart/2005/8/layout/hList9"/>
    <dgm:cxn modelId="{4A318D6A-D292-4C37-93C6-E3BEABCF92F5}" type="presParOf" srcId="{E4369CFB-F53F-46CE-9F25-3C0A5FC0CEA8}" destId="{5F66F9DF-04DA-4944-B7B4-AE03398C8A30}" srcOrd="9" destOrd="0" presId="urn:microsoft.com/office/officeart/2005/8/layout/hList9"/>
    <dgm:cxn modelId="{87117C20-4622-463D-96E3-416E3E4CB0A5}" type="presParOf" srcId="{E4369CFB-F53F-46CE-9F25-3C0A5FC0CEA8}" destId="{39FA4961-3A38-4197-B28A-EF7AE5B473FA}" srcOrd="10" destOrd="0" presId="urn:microsoft.com/office/officeart/2005/8/layout/hList9"/>
    <dgm:cxn modelId="{ED2D8DD3-A7FD-49B5-80BF-3E5847147543}" type="presParOf" srcId="{E4369CFB-F53F-46CE-9F25-3C0A5FC0CEA8}" destId="{33DE7527-8529-4594-86FF-4AF1AE271E36}" srcOrd="11" destOrd="0" presId="urn:microsoft.com/office/officeart/2005/8/layout/hList9"/>
    <dgm:cxn modelId="{A366251E-0F6E-46F0-9DEE-682CE1C7647C}" type="presParOf" srcId="{33DE7527-8529-4594-86FF-4AF1AE271E36}" destId="{76FA93E1-F288-4DBF-90D8-F9172099B2AD}" srcOrd="0" destOrd="0" presId="urn:microsoft.com/office/officeart/2005/8/layout/hList9"/>
    <dgm:cxn modelId="{7BC84865-6773-446C-9536-E7CD7524F3E5}" type="presParOf" srcId="{33DE7527-8529-4594-86FF-4AF1AE271E36}" destId="{3E5370BE-5BED-4DF4-BFA1-EDCF60617C19}" srcOrd="1" destOrd="0" presId="urn:microsoft.com/office/officeart/2005/8/layout/hList9"/>
    <dgm:cxn modelId="{7B234C76-42AB-4057-B2CC-BF0B9055389F}" type="presParOf" srcId="{3E5370BE-5BED-4DF4-BFA1-EDCF60617C19}" destId="{C0EB608C-02D8-47E5-A883-AB34B7F677C7}" srcOrd="0" destOrd="0" presId="urn:microsoft.com/office/officeart/2005/8/layout/hList9"/>
    <dgm:cxn modelId="{74B57553-FB41-42C4-81A8-DF9DA5322B2E}" type="presParOf" srcId="{3E5370BE-5BED-4DF4-BFA1-EDCF60617C19}" destId="{4D2C0AA1-624D-4A3C-9DB2-DE3AD5B1EAB8}" srcOrd="1" destOrd="0" presId="urn:microsoft.com/office/officeart/2005/8/layout/hList9"/>
    <dgm:cxn modelId="{F8FEF00E-D0C1-420A-B804-487EA0EAA34C}" type="presParOf" srcId="{33DE7527-8529-4594-86FF-4AF1AE271E36}" destId="{698CDC5E-5A99-443D-BE58-34D658A9280F}" srcOrd="2" destOrd="0" presId="urn:microsoft.com/office/officeart/2005/8/layout/hList9"/>
    <dgm:cxn modelId="{8821C6B0-3B08-44CF-BFAF-9EF5D414C76C}" type="presParOf" srcId="{698CDC5E-5A99-443D-BE58-34D658A9280F}" destId="{2A8C9A38-A13A-40DE-85AD-39B24742EC00}" srcOrd="0" destOrd="0" presId="urn:microsoft.com/office/officeart/2005/8/layout/hList9"/>
    <dgm:cxn modelId="{070BFB0A-C706-4296-A7D8-57DF09A4BFD9}" type="presParOf" srcId="{698CDC5E-5A99-443D-BE58-34D658A9280F}" destId="{B116C700-F78A-4417-BDD0-7A8703E4680E}" srcOrd="1" destOrd="0" presId="urn:microsoft.com/office/officeart/2005/8/layout/hList9"/>
    <dgm:cxn modelId="{8420A309-F565-45C0-A810-64409B7A9DDC}" type="presParOf" srcId="{E4369CFB-F53F-46CE-9F25-3C0A5FC0CEA8}" destId="{4B40F714-7F10-4EE2-B8DD-E2C0C8FD89B5}" srcOrd="12" destOrd="0" presId="urn:microsoft.com/office/officeart/2005/8/layout/hList9"/>
    <dgm:cxn modelId="{D8DD1E16-906B-4992-9774-75BA6A122CFB}" type="presParOf" srcId="{E4369CFB-F53F-46CE-9F25-3C0A5FC0CEA8}" destId="{FD0F3C24-10EB-40C9-B950-D0873E89268C}" srcOrd="1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88202-0CB4-4145-9EC2-90757DEEF3B8}">
      <dsp:nvSpPr>
        <dsp:cNvPr id="0" name=""/>
        <dsp:cNvSpPr/>
      </dsp:nvSpPr>
      <dsp:spPr>
        <a:xfrm>
          <a:off x="0" y="0"/>
          <a:ext cx="10134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6D82D-A35D-4558-91DD-8A4D3912A7CC}">
      <dsp:nvSpPr>
        <dsp:cNvPr id="0" name=""/>
        <dsp:cNvSpPr/>
      </dsp:nvSpPr>
      <dsp:spPr>
        <a:xfrm>
          <a:off x="0" y="0"/>
          <a:ext cx="3394566" cy="4463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solidFill>
                <a:srgbClr val="344E41"/>
              </a:solidFill>
              <a:latin typeface="Raleway"/>
              <a:ea typeface="Raleway"/>
              <a:cs typeface="Raleway"/>
            </a:rPr>
            <a:t>This presentation will:</a:t>
          </a:r>
        </a:p>
      </dsp:txBody>
      <dsp:txXfrm>
        <a:off x="0" y="0"/>
        <a:ext cx="3394566" cy="4463683"/>
      </dsp:txXfrm>
    </dsp:sp>
    <dsp:sp modelId="{1705C47A-76EF-45BA-9FE2-838661629046}">
      <dsp:nvSpPr>
        <dsp:cNvPr id="0" name=""/>
        <dsp:cNvSpPr/>
      </dsp:nvSpPr>
      <dsp:spPr>
        <a:xfrm>
          <a:off x="3520902" y="69745"/>
          <a:ext cx="6611589" cy="1394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solidFill>
                <a:srgbClr val="344E41"/>
              </a:solidFill>
              <a:latin typeface="Raleway"/>
              <a:ea typeface="Raleway"/>
              <a:cs typeface="Raleway"/>
            </a:rPr>
            <a:t>Explain the theory</a:t>
          </a:r>
          <a:endParaRPr lang="en-US" sz="2400" kern="1200" dirty="0">
            <a:solidFill>
              <a:srgbClr val="344E41"/>
            </a:solidFill>
            <a:latin typeface="Raleway"/>
            <a:ea typeface="Raleway"/>
            <a:cs typeface="Raleway"/>
          </a:endParaRPr>
        </a:p>
      </dsp:txBody>
      <dsp:txXfrm>
        <a:off x="3520902" y="69745"/>
        <a:ext cx="6611589" cy="1394900"/>
      </dsp:txXfrm>
    </dsp:sp>
    <dsp:sp modelId="{A40B6384-2F46-4783-BECA-F8B35FABB620}">
      <dsp:nvSpPr>
        <dsp:cNvPr id="0" name=""/>
        <dsp:cNvSpPr/>
      </dsp:nvSpPr>
      <dsp:spPr>
        <a:xfrm>
          <a:off x="3394566" y="1464645"/>
          <a:ext cx="6737925"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F296E0-FA2A-42F0-8B27-BD7ED6674AB7}">
      <dsp:nvSpPr>
        <dsp:cNvPr id="0" name=""/>
        <dsp:cNvSpPr/>
      </dsp:nvSpPr>
      <dsp:spPr>
        <a:xfrm>
          <a:off x="3520902" y="1534391"/>
          <a:ext cx="6611589" cy="1394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solidFill>
                <a:srgbClr val="344E41"/>
              </a:solidFill>
              <a:latin typeface="Raleway"/>
              <a:ea typeface="Raleway"/>
              <a:cs typeface="Raleway"/>
            </a:rPr>
            <a:t>Apply it to Jenny’s situation</a:t>
          </a:r>
        </a:p>
      </dsp:txBody>
      <dsp:txXfrm>
        <a:off x="3520902" y="1534391"/>
        <a:ext cx="6611589" cy="1394900"/>
      </dsp:txXfrm>
    </dsp:sp>
    <dsp:sp modelId="{AB764824-1A8A-45F5-A5E3-15DEA19129EF}">
      <dsp:nvSpPr>
        <dsp:cNvPr id="0" name=""/>
        <dsp:cNvSpPr/>
      </dsp:nvSpPr>
      <dsp:spPr>
        <a:xfrm>
          <a:off x="3394566" y="2929291"/>
          <a:ext cx="6737925"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1282F6-5CB9-43E7-9090-C215CC955E9E}">
      <dsp:nvSpPr>
        <dsp:cNvPr id="0" name=""/>
        <dsp:cNvSpPr/>
      </dsp:nvSpPr>
      <dsp:spPr>
        <a:xfrm>
          <a:off x="3520902" y="2999037"/>
          <a:ext cx="6611589" cy="1394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solidFill>
                <a:srgbClr val="344E41"/>
              </a:solidFill>
              <a:latin typeface="Raleway"/>
              <a:ea typeface="Raleway"/>
              <a:cs typeface="Raleway"/>
            </a:rPr>
            <a:t>Propose effective support plans.</a:t>
          </a:r>
        </a:p>
      </dsp:txBody>
      <dsp:txXfrm>
        <a:off x="3520902" y="2999037"/>
        <a:ext cx="6611589" cy="1394900"/>
      </dsp:txXfrm>
    </dsp:sp>
    <dsp:sp modelId="{81647031-C4C7-4286-8B8D-2A8CB655618A}">
      <dsp:nvSpPr>
        <dsp:cNvPr id="0" name=""/>
        <dsp:cNvSpPr/>
      </dsp:nvSpPr>
      <dsp:spPr>
        <a:xfrm>
          <a:off x="3394566" y="4393937"/>
          <a:ext cx="6737925"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D5B0E-8640-4220-85D8-33C6B4C9AFD3}">
      <dsp:nvSpPr>
        <dsp:cNvPr id="0" name=""/>
        <dsp:cNvSpPr/>
      </dsp:nvSpPr>
      <dsp:spPr>
        <a:xfrm>
          <a:off x="1842307" y="1012824"/>
          <a:ext cx="3619499" cy="2171700"/>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Developed by Erik Erikson</a:t>
          </a:r>
        </a:p>
      </dsp:txBody>
      <dsp:txXfrm>
        <a:off x="1842307" y="1012824"/>
        <a:ext cx="3619499" cy="2171700"/>
      </dsp:txXfrm>
    </dsp:sp>
    <dsp:sp modelId="{8F88583D-5C13-4263-A33B-9A2050CC8A1E}">
      <dsp:nvSpPr>
        <dsp:cNvPr id="0" name=""/>
        <dsp:cNvSpPr/>
      </dsp:nvSpPr>
      <dsp:spPr>
        <a:xfrm>
          <a:off x="5823757" y="935143"/>
          <a:ext cx="3916335" cy="232706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Concentrates on social and emotional lifespan development. </a:t>
          </a:r>
        </a:p>
        <a:p>
          <a:pPr marL="0" lvl="0" indent="0" algn="ctr" defTabSz="1066800">
            <a:lnSpc>
              <a:spcPct val="90000"/>
            </a:lnSpc>
            <a:spcBef>
              <a:spcPct val="0"/>
            </a:spcBef>
            <a:spcAft>
              <a:spcPct val="35000"/>
            </a:spcAft>
            <a:buNone/>
          </a:pPr>
          <a:r>
            <a:rPr lang="en-US" sz="2400" kern="1200" dirty="0">
              <a:latin typeface="Raleway" panose="020B0604020202020204" charset="0"/>
            </a:rPr>
            <a:t>(Miller and Lang, 2022)</a:t>
          </a:r>
        </a:p>
      </dsp:txBody>
      <dsp:txXfrm>
        <a:off x="5823757" y="935143"/>
        <a:ext cx="3916335" cy="2327063"/>
      </dsp:txXfrm>
    </dsp:sp>
    <dsp:sp modelId="{2417976B-BD4F-42B7-B520-5B8EF186607C}">
      <dsp:nvSpPr>
        <dsp:cNvPr id="0" name=""/>
        <dsp:cNvSpPr/>
      </dsp:nvSpPr>
      <dsp:spPr>
        <a:xfrm>
          <a:off x="0" y="3624156"/>
          <a:ext cx="3619499" cy="2171700"/>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The process of development consists of 8 stages.</a:t>
          </a:r>
        </a:p>
      </dsp:txBody>
      <dsp:txXfrm>
        <a:off x="0" y="3624156"/>
        <a:ext cx="3619499" cy="2171700"/>
      </dsp:txXfrm>
    </dsp:sp>
    <dsp:sp modelId="{7E08E764-D719-4C37-8820-7BDC68F0FB93}">
      <dsp:nvSpPr>
        <dsp:cNvPr id="0" name=""/>
        <dsp:cNvSpPr/>
      </dsp:nvSpPr>
      <dsp:spPr>
        <a:xfrm>
          <a:off x="3981450" y="3624156"/>
          <a:ext cx="3619499" cy="2171700"/>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A psychosocial conflict is involved in each stage.</a:t>
          </a:r>
        </a:p>
      </dsp:txBody>
      <dsp:txXfrm>
        <a:off x="3981450" y="3624156"/>
        <a:ext cx="3619499" cy="2171700"/>
      </dsp:txXfrm>
    </dsp:sp>
    <dsp:sp modelId="{AED21FFC-802C-4A47-B4F7-9C2656A9CEAB}">
      <dsp:nvSpPr>
        <dsp:cNvPr id="0" name=""/>
        <dsp:cNvSpPr/>
      </dsp:nvSpPr>
      <dsp:spPr>
        <a:xfrm>
          <a:off x="7962900" y="3624156"/>
          <a:ext cx="3619499" cy="2171700"/>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Raleway" panose="020B0604020202020204" charset="0"/>
            </a:rPr>
            <a:t>The manner in which an individual solves each stage influences the development in the future.</a:t>
          </a:r>
        </a:p>
      </dsp:txBody>
      <dsp:txXfrm>
        <a:off x="7962900" y="3624156"/>
        <a:ext cx="3619499" cy="21717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7F426-C13A-4A3B-82AA-0ED28382CBF3}">
      <dsp:nvSpPr>
        <dsp:cNvPr id="0" name=""/>
        <dsp:cNvSpPr/>
      </dsp:nvSpPr>
      <dsp:spPr>
        <a:xfrm>
          <a:off x="4425515" y="0"/>
          <a:ext cx="6675120" cy="2127187"/>
        </a:xfrm>
        <a:prstGeom prst="rightArrow">
          <a:avLst>
            <a:gd name="adj1" fmla="val 75000"/>
            <a:gd name="adj2" fmla="val 50000"/>
          </a:avLst>
        </a:prstGeom>
        <a:solidFill>
          <a:schemeClr val="accent3">
            <a:lumMod val="20000"/>
            <a:lumOff val="80000"/>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228600" lvl="1" indent="-228600" algn="just" defTabSz="1066800">
            <a:lnSpc>
              <a:spcPct val="100000"/>
            </a:lnSpc>
            <a:spcBef>
              <a:spcPct val="0"/>
            </a:spcBef>
            <a:spcAft>
              <a:spcPct val="15000"/>
            </a:spcAft>
            <a:buChar char="•"/>
          </a:pPr>
          <a:r>
            <a:rPr lang="en-US" sz="2400" kern="1200" dirty="0">
              <a:solidFill>
                <a:schemeClr val="tx1"/>
              </a:solidFill>
              <a:latin typeface="Raleway" panose="020B0604020202020204" charset="0"/>
            </a:rPr>
            <a:t>Establishing an identity. </a:t>
          </a:r>
        </a:p>
        <a:p>
          <a:pPr marL="228600" lvl="1" indent="-228600" algn="just" defTabSz="1066800">
            <a:lnSpc>
              <a:spcPct val="100000"/>
            </a:lnSpc>
            <a:spcBef>
              <a:spcPct val="0"/>
            </a:spcBef>
            <a:spcAft>
              <a:spcPct val="15000"/>
            </a:spcAft>
            <a:buChar char="•"/>
          </a:pPr>
          <a:r>
            <a:rPr lang="en-US" sz="2400" kern="1200">
              <a:solidFill>
                <a:schemeClr val="tx1"/>
              </a:solidFill>
              <a:latin typeface="Raleway" panose="020B0604020202020204" charset="0"/>
            </a:rPr>
            <a:t>Understanding “Who am I?”</a:t>
          </a:r>
          <a:endParaRPr lang="en-US" sz="2400" kern="1200" dirty="0">
            <a:solidFill>
              <a:schemeClr val="tx1"/>
            </a:solidFill>
            <a:latin typeface="Raleway" panose="020B0604020202020204" charset="0"/>
          </a:endParaRPr>
        </a:p>
      </dsp:txBody>
      <dsp:txXfrm>
        <a:off x="4425515" y="265898"/>
        <a:ext cx="5877425" cy="1595391"/>
      </dsp:txXfrm>
    </dsp:sp>
    <dsp:sp modelId="{C1C103B2-5FC3-4463-9173-B8BFBF270A46}">
      <dsp:nvSpPr>
        <dsp:cNvPr id="0" name=""/>
        <dsp:cNvSpPr/>
      </dsp:nvSpPr>
      <dsp:spPr>
        <a:xfrm>
          <a:off x="0" y="0"/>
          <a:ext cx="4450080" cy="2127187"/>
        </a:xfrm>
        <a:prstGeom prst="roundRect">
          <a:avLst/>
        </a:prstGeom>
        <a:solidFill>
          <a:schemeClr val="accent3">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just" defTabSz="1066800">
            <a:lnSpc>
              <a:spcPct val="100000"/>
            </a:lnSpc>
            <a:spcBef>
              <a:spcPct val="0"/>
            </a:spcBef>
            <a:spcAft>
              <a:spcPct val="35000"/>
            </a:spcAft>
            <a:buNone/>
          </a:pPr>
          <a:r>
            <a:rPr lang="en-US" sz="2400" b="1" kern="1200" dirty="0">
              <a:solidFill>
                <a:schemeClr val="tx1"/>
              </a:solidFill>
              <a:latin typeface="Raleway" panose="020B0604020202020204" charset="0"/>
            </a:rPr>
            <a:t>Key task:</a:t>
          </a:r>
        </a:p>
      </dsp:txBody>
      <dsp:txXfrm>
        <a:off x="103841" y="103841"/>
        <a:ext cx="4242398" cy="1919505"/>
      </dsp:txXfrm>
    </dsp:sp>
    <dsp:sp modelId="{ECE03E66-AF5D-4167-9AE0-0F575D0013F2}">
      <dsp:nvSpPr>
        <dsp:cNvPr id="0" name=""/>
        <dsp:cNvSpPr/>
      </dsp:nvSpPr>
      <dsp:spPr>
        <a:xfrm>
          <a:off x="4450079" y="2307416"/>
          <a:ext cx="6675120" cy="2127187"/>
        </a:xfrm>
        <a:prstGeom prst="rightArrow">
          <a:avLst>
            <a:gd name="adj1" fmla="val 75000"/>
            <a:gd name="adj2" fmla="val 50000"/>
          </a:avLst>
        </a:prstGeom>
        <a:solidFill>
          <a:schemeClr val="accent6">
            <a:lumMod val="20000"/>
            <a:lumOff val="80000"/>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228600" lvl="1" indent="-228600" algn="just" defTabSz="1066800">
            <a:lnSpc>
              <a:spcPct val="100000"/>
            </a:lnSpc>
            <a:spcBef>
              <a:spcPct val="0"/>
            </a:spcBef>
            <a:spcAft>
              <a:spcPct val="15000"/>
            </a:spcAft>
            <a:buChar char="•"/>
          </a:pPr>
          <a:r>
            <a:rPr lang="en-US" sz="2400" kern="1200" dirty="0">
              <a:solidFill>
                <a:schemeClr val="tx1"/>
              </a:solidFill>
              <a:latin typeface="Raleway" panose="020B0604020202020204" charset="0"/>
            </a:rPr>
            <a:t>Confusion</a:t>
          </a:r>
        </a:p>
        <a:p>
          <a:pPr marL="228600" lvl="1" indent="-228600" algn="just" defTabSz="1066800">
            <a:lnSpc>
              <a:spcPct val="100000"/>
            </a:lnSpc>
            <a:spcBef>
              <a:spcPct val="0"/>
            </a:spcBef>
            <a:spcAft>
              <a:spcPct val="15000"/>
            </a:spcAft>
            <a:buChar char="•"/>
          </a:pPr>
          <a:r>
            <a:rPr lang="en-US" sz="2400" kern="1200" dirty="0">
              <a:solidFill>
                <a:schemeClr val="tx1"/>
              </a:solidFill>
              <a:latin typeface="Raleway" panose="020B0604020202020204" charset="0"/>
            </a:rPr>
            <a:t>Low self-esteem</a:t>
          </a:r>
        </a:p>
        <a:p>
          <a:pPr marL="228600" lvl="1" indent="-228600" algn="just" defTabSz="1066800">
            <a:lnSpc>
              <a:spcPct val="100000"/>
            </a:lnSpc>
            <a:spcBef>
              <a:spcPct val="0"/>
            </a:spcBef>
            <a:spcAft>
              <a:spcPct val="15000"/>
            </a:spcAft>
            <a:buChar char="•"/>
          </a:pPr>
          <a:r>
            <a:rPr lang="en-US" sz="2400" kern="1200">
              <a:solidFill>
                <a:schemeClr val="tx1"/>
              </a:solidFill>
              <a:latin typeface="Raleway" panose="020B0604020202020204" charset="0"/>
            </a:rPr>
            <a:t>Stress </a:t>
          </a:r>
          <a:r>
            <a:rPr lang="en-US" sz="2400" kern="1200" dirty="0">
              <a:solidFill>
                <a:schemeClr val="tx1"/>
              </a:solidFill>
              <a:latin typeface="Raleway" panose="020B0604020202020204" charset="0"/>
            </a:rPr>
            <a:t>and anxiety</a:t>
          </a:r>
        </a:p>
      </dsp:txBody>
      <dsp:txXfrm>
        <a:off x="4450079" y="2573314"/>
        <a:ext cx="5877425" cy="1595391"/>
      </dsp:txXfrm>
    </dsp:sp>
    <dsp:sp modelId="{E06181B6-3499-4E87-9A9F-3B9743599B3D}">
      <dsp:nvSpPr>
        <dsp:cNvPr id="0" name=""/>
        <dsp:cNvSpPr/>
      </dsp:nvSpPr>
      <dsp:spPr>
        <a:xfrm>
          <a:off x="0" y="2340451"/>
          <a:ext cx="4450080" cy="2127187"/>
        </a:xfrm>
        <a:prstGeom prst="roundRect">
          <a:avLst/>
        </a:prstGeom>
        <a:solidFill>
          <a:schemeClr val="accent6">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just" defTabSz="1066800">
            <a:lnSpc>
              <a:spcPct val="100000"/>
            </a:lnSpc>
            <a:spcBef>
              <a:spcPct val="0"/>
            </a:spcBef>
            <a:spcAft>
              <a:spcPct val="35000"/>
            </a:spcAft>
            <a:buNone/>
          </a:pPr>
          <a:r>
            <a:rPr lang="en-US" sz="2400" b="1" kern="1200" dirty="0">
              <a:solidFill>
                <a:schemeClr val="tx1"/>
              </a:solidFill>
              <a:latin typeface="Raleway" panose="020B0604020202020204" charset="0"/>
            </a:rPr>
            <a:t>Unless it is sorted out, it may result in:</a:t>
          </a:r>
        </a:p>
      </dsp:txBody>
      <dsp:txXfrm>
        <a:off x="103841" y="2444292"/>
        <a:ext cx="4242398" cy="19195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DC849-6C92-4752-AB3C-655F89A19C8C}">
      <dsp:nvSpPr>
        <dsp:cNvPr id="0" name=""/>
        <dsp:cNvSpPr/>
      </dsp:nvSpPr>
      <dsp:spPr>
        <a:xfrm>
          <a:off x="0" y="0"/>
          <a:ext cx="4805883" cy="383540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Raleway" panose="020B0604020202020204" charset="0"/>
            </a:rPr>
            <a:t>These strategies help Jenny:</a:t>
          </a:r>
        </a:p>
      </dsp:txBody>
      <dsp:txXfrm>
        <a:off x="0" y="0"/>
        <a:ext cx="4805883" cy="1150620"/>
      </dsp:txXfrm>
    </dsp:sp>
    <dsp:sp modelId="{653170FB-52DC-4F3E-9906-B2CD22D902C8}">
      <dsp:nvSpPr>
        <dsp:cNvPr id="0" name=""/>
        <dsp:cNvSpPr/>
      </dsp:nvSpPr>
      <dsp:spPr>
        <a:xfrm>
          <a:off x="485584" y="1151743"/>
          <a:ext cx="3844706" cy="115642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Build confidence</a:t>
          </a:r>
        </a:p>
      </dsp:txBody>
      <dsp:txXfrm>
        <a:off x="519455" y="1185614"/>
        <a:ext cx="3776964" cy="1088683"/>
      </dsp:txXfrm>
    </dsp:sp>
    <dsp:sp modelId="{917D0B23-4A09-4162-9DEC-487A22D2D73E}">
      <dsp:nvSpPr>
        <dsp:cNvPr id="0" name=""/>
        <dsp:cNvSpPr/>
      </dsp:nvSpPr>
      <dsp:spPr>
        <a:xfrm>
          <a:off x="485584" y="2486080"/>
          <a:ext cx="3844706" cy="1156425"/>
        </a:xfrm>
        <a:prstGeom prst="roundRect">
          <a:avLst>
            <a:gd name="adj" fmla="val 10000"/>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a:latin typeface="Raleway" panose="020B0604020202020204" charset="0"/>
            </a:rPr>
            <a:t>Develop </a:t>
          </a:r>
          <a:r>
            <a:rPr lang="en-US" sz="2400" kern="1200" dirty="0">
              <a:latin typeface="Raleway" panose="020B0604020202020204" charset="0"/>
            </a:rPr>
            <a:t>a healthy identity</a:t>
          </a:r>
        </a:p>
      </dsp:txBody>
      <dsp:txXfrm>
        <a:off x="519455" y="2519951"/>
        <a:ext cx="3776964" cy="1088683"/>
      </dsp:txXfrm>
    </dsp:sp>
    <dsp:sp modelId="{D79312FA-5097-4E78-A017-F79105E19EFA}">
      <dsp:nvSpPr>
        <dsp:cNvPr id="0" name=""/>
        <dsp:cNvSpPr/>
      </dsp:nvSpPr>
      <dsp:spPr>
        <a:xfrm>
          <a:off x="5171320" y="0"/>
          <a:ext cx="4805883" cy="383540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latin typeface="Raleway" panose="020B0604020202020204" charset="0"/>
            </a:rPr>
            <a:t>Professionals involved:</a:t>
          </a:r>
          <a:endParaRPr lang="en-US" sz="2400" b="1" kern="1200" dirty="0">
            <a:latin typeface="Raleway" panose="020B0604020202020204" charset="0"/>
          </a:endParaRPr>
        </a:p>
      </dsp:txBody>
      <dsp:txXfrm>
        <a:off x="5171320" y="0"/>
        <a:ext cx="4805883" cy="1150620"/>
      </dsp:txXfrm>
    </dsp:sp>
    <dsp:sp modelId="{BAC05D9C-DEAE-402E-899F-01859F0CC34B}">
      <dsp:nvSpPr>
        <dsp:cNvPr id="0" name=""/>
        <dsp:cNvSpPr/>
      </dsp:nvSpPr>
      <dsp:spPr>
        <a:xfrm>
          <a:off x="5651908" y="1150713"/>
          <a:ext cx="3844706" cy="558736"/>
        </a:xfrm>
        <a:prstGeom prst="roundRect">
          <a:avLst>
            <a:gd name="adj" fmla="val 10000"/>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a:latin typeface="Raleway" panose="020B0604020202020204" charset="0"/>
            </a:rPr>
            <a:t>GP</a:t>
          </a:r>
          <a:endParaRPr lang="en-US" sz="2400" kern="1200" dirty="0">
            <a:latin typeface="Raleway" panose="020B0604020202020204" charset="0"/>
          </a:endParaRPr>
        </a:p>
      </dsp:txBody>
      <dsp:txXfrm>
        <a:off x="5668273" y="1167078"/>
        <a:ext cx="3811976" cy="526006"/>
      </dsp:txXfrm>
    </dsp:sp>
    <dsp:sp modelId="{F5C01961-E698-4FDA-B1D5-D85F1B5AF3A7}">
      <dsp:nvSpPr>
        <dsp:cNvPr id="0" name=""/>
        <dsp:cNvSpPr/>
      </dsp:nvSpPr>
      <dsp:spPr>
        <a:xfrm>
          <a:off x="5651793" y="1788856"/>
          <a:ext cx="3844706" cy="558736"/>
        </a:xfrm>
        <a:prstGeom prst="roundRect">
          <a:avLst>
            <a:gd name="adj" fmla="val 10000"/>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School pastoral team</a:t>
          </a:r>
        </a:p>
      </dsp:txBody>
      <dsp:txXfrm>
        <a:off x="5668158" y="1805221"/>
        <a:ext cx="3811976" cy="526006"/>
      </dsp:txXfrm>
    </dsp:sp>
    <dsp:sp modelId="{74E4F613-12DE-42FF-A2D6-FC91334BFAD0}">
      <dsp:nvSpPr>
        <dsp:cNvPr id="0" name=""/>
        <dsp:cNvSpPr/>
      </dsp:nvSpPr>
      <dsp:spPr>
        <a:xfrm>
          <a:off x="5651908" y="2440104"/>
          <a:ext cx="3844706" cy="558736"/>
        </a:xfrm>
        <a:prstGeom prst="roundRect">
          <a:avLst>
            <a:gd name="adj" fmla="val 10000"/>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a:latin typeface="Raleway" panose="020B0604020202020204" charset="0"/>
            </a:rPr>
            <a:t>Social worker</a:t>
          </a:r>
          <a:endParaRPr lang="en-US" sz="2400" kern="1200" dirty="0">
            <a:latin typeface="Raleway" panose="020B0604020202020204" charset="0"/>
          </a:endParaRPr>
        </a:p>
      </dsp:txBody>
      <dsp:txXfrm>
        <a:off x="5668273" y="2456469"/>
        <a:ext cx="3811976" cy="526006"/>
      </dsp:txXfrm>
    </dsp:sp>
    <dsp:sp modelId="{55700D79-9B70-4B45-B66D-B0B2644E043A}">
      <dsp:nvSpPr>
        <dsp:cNvPr id="0" name=""/>
        <dsp:cNvSpPr/>
      </dsp:nvSpPr>
      <dsp:spPr>
        <a:xfrm>
          <a:off x="5643642" y="3140681"/>
          <a:ext cx="3844706" cy="558736"/>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a:latin typeface="Raleway" panose="020B0604020202020204" charset="0"/>
            </a:rPr>
            <a:t>Young carers services</a:t>
          </a:r>
          <a:endParaRPr lang="en-US" sz="2400" kern="1200" dirty="0">
            <a:latin typeface="Raleway" panose="020B0604020202020204" charset="0"/>
          </a:endParaRPr>
        </a:p>
      </dsp:txBody>
      <dsp:txXfrm>
        <a:off x="5660007" y="3157046"/>
        <a:ext cx="3811976" cy="5260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4FCBA-B4F6-4584-A1F3-2537AB318EAC}">
      <dsp:nvSpPr>
        <dsp:cNvPr id="0" name=""/>
        <dsp:cNvSpPr/>
      </dsp:nvSpPr>
      <dsp:spPr>
        <a:xfrm>
          <a:off x="7402906" y="1487106"/>
          <a:ext cx="3371628" cy="5804196"/>
        </a:xfrm>
        <a:prstGeom prst="wedgeRectCallout">
          <a:avLst>
            <a:gd name="adj1" fmla="val 0"/>
            <a:gd name="adj2" fmla="val 0"/>
          </a:avLst>
        </a:prstGeom>
        <a:solidFill>
          <a:schemeClr val="accent2">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1066800">
            <a:lnSpc>
              <a:spcPct val="150000"/>
            </a:lnSpc>
            <a:spcBef>
              <a:spcPct val="0"/>
            </a:spcBef>
            <a:spcAft>
              <a:spcPct val="35000"/>
            </a:spcAft>
            <a:buNone/>
          </a:pPr>
          <a:r>
            <a:rPr lang="en-US" sz="2400" kern="1200" dirty="0">
              <a:latin typeface="Raleway" panose="020B0604020202020204" charset="0"/>
            </a:rPr>
            <a:t>Jenny requires regular emotional and practical assistance. </a:t>
          </a:r>
        </a:p>
        <a:p>
          <a:pPr marL="0" lvl="0" indent="0" algn="l" defTabSz="1066800">
            <a:lnSpc>
              <a:spcPct val="150000"/>
            </a:lnSpc>
            <a:spcBef>
              <a:spcPct val="0"/>
            </a:spcBef>
            <a:spcAft>
              <a:spcPct val="35000"/>
            </a:spcAft>
            <a:buNone/>
          </a:pPr>
          <a:r>
            <a:rPr lang="en-US" sz="2400" kern="1200">
              <a:latin typeface="Raleway" panose="020B0604020202020204" charset="0"/>
            </a:rPr>
            <a:t>The </a:t>
          </a:r>
          <a:r>
            <a:rPr lang="en-US" sz="2400" kern="1200" dirty="0">
              <a:latin typeface="Raleway" panose="020B0604020202020204" charset="0"/>
            </a:rPr>
            <a:t>two enhance effectiveness of interventions. </a:t>
          </a:r>
        </a:p>
      </dsp:txBody>
      <dsp:txXfrm>
        <a:off x="7830809" y="1487106"/>
        <a:ext cx="2943726" cy="5804196"/>
      </dsp:txXfrm>
    </dsp:sp>
    <dsp:sp modelId="{7D904543-2B4A-49E6-BC05-389EA60717FC}">
      <dsp:nvSpPr>
        <dsp:cNvPr id="0" name=""/>
        <dsp:cNvSpPr/>
      </dsp:nvSpPr>
      <dsp:spPr>
        <a:xfrm>
          <a:off x="7631718" y="329258"/>
          <a:ext cx="3175883" cy="116100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Raleway" panose="020B0604020202020204" charset="0"/>
            </a:rPr>
            <a:t>Impact:</a:t>
          </a:r>
        </a:p>
      </dsp:txBody>
      <dsp:txXfrm>
        <a:off x="7631718" y="329258"/>
        <a:ext cx="3175883" cy="1161001"/>
      </dsp:txXfrm>
    </dsp:sp>
    <dsp:sp modelId="{6B0D0A41-C1CD-420C-8983-5B8E6659211B}">
      <dsp:nvSpPr>
        <dsp:cNvPr id="0" name=""/>
        <dsp:cNvSpPr/>
      </dsp:nvSpPr>
      <dsp:spPr>
        <a:xfrm>
          <a:off x="4537880" y="1487114"/>
          <a:ext cx="2944422" cy="6116914"/>
        </a:xfrm>
        <a:prstGeom prst="wedgeRectCallout">
          <a:avLst>
            <a:gd name="adj1" fmla="val 62500"/>
            <a:gd name="adj2" fmla="val 20830"/>
          </a:avLst>
        </a:prstGeom>
        <a:solidFill>
          <a:schemeClr val="accent2">
            <a:tint val="50000"/>
            <a:hueOff val="2528518"/>
            <a:satOff val="-3470"/>
            <a:lumOff val="55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1066800">
            <a:lnSpc>
              <a:spcPct val="150000"/>
            </a:lnSpc>
            <a:spcBef>
              <a:spcPct val="0"/>
            </a:spcBef>
            <a:spcAft>
              <a:spcPct val="35000"/>
            </a:spcAft>
            <a:buNone/>
          </a:pPr>
          <a:r>
            <a:rPr lang="en-US" sz="2400" kern="1200" dirty="0">
              <a:latin typeface="Raleway" panose="020B0604020202020204" charset="0"/>
            </a:rPr>
            <a:t>Adolescent brain is still developing. </a:t>
          </a:r>
        </a:p>
        <a:p>
          <a:pPr marL="0" lvl="0" indent="0" algn="l" defTabSz="1066800">
            <a:lnSpc>
              <a:spcPct val="150000"/>
            </a:lnSpc>
            <a:spcBef>
              <a:spcPct val="0"/>
            </a:spcBef>
            <a:spcAft>
              <a:spcPct val="35000"/>
            </a:spcAft>
            <a:buNone/>
          </a:pPr>
          <a:r>
            <a:rPr lang="en-US" sz="2400" kern="1200">
              <a:latin typeface="Raleway" panose="020B0604020202020204" charset="0"/>
            </a:rPr>
            <a:t>Emotional </a:t>
          </a:r>
          <a:r>
            <a:rPr lang="en-US" sz="2400" kern="1200" dirty="0">
              <a:latin typeface="Raleway" panose="020B0604020202020204" charset="0"/>
            </a:rPr>
            <a:t>sensitivity</a:t>
          </a:r>
        </a:p>
      </dsp:txBody>
      <dsp:txXfrm>
        <a:off x="4911565" y="1487114"/>
        <a:ext cx="2570738" cy="6116914"/>
      </dsp:txXfrm>
    </dsp:sp>
    <dsp:sp modelId="{AFA2400C-FF84-4703-ACAB-89418992C9E9}">
      <dsp:nvSpPr>
        <dsp:cNvPr id="0" name=""/>
        <dsp:cNvSpPr/>
      </dsp:nvSpPr>
      <dsp:spPr>
        <a:xfrm>
          <a:off x="4571623" y="330045"/>
          <a:ext cx="3077510" cy="1168467"/>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Raleway" panose="020B0604020202020204" charset="0"/>
            </a:rPr>
            <a:t>Nature (biological factors):</a:t>
          </a:r>
        </a:p>
      </dsp:txBody>
      <dsp:txXfrm>
        <a:off x="4571623" y="330045"/>
        <a:ext cx="3077510" cy="1168467"/>
      </dsp:txXfrm>
    </dsp:sp>
    <dsp:sp modelId="{CC5FA82B-DF57-4A62-8C0B-C9BA00FFD6B0}">
      <dsp:nvSpPr>
        <dsp:cNvPr id="0" name=""/>
        <dsp:cNvSpPr/>
      </dsp:nvSpPr>
      <dsp:spPr>
        <a:xfrm>
          <a:off x="1651080" y="1901461"/>
          <a:ext cx="2977400" cy="5608959"/>
        </a:xfrm>
        <a:prstGeom prst="wedgeRectCallout">
          <a:avLst>
            <a:gd name="adj1" fmla="val 62500"/>
            <a:gd name="adj2" fmla="val 20830"/>
          </a:avLst>
        </a:prstGeom>
        <a:solidFill>
          <a:schemeClr val="accent2">
            <a:tint val="50000"/>
            <a:hueOff val="5057036"/>
            <a:satOff val="-6941"/>
            <a:lumOff val="1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1066800">
            <a:lnSpc>
              <a:spcPct val="150000"/>
            </a:lnSpc>
            <a:spcBef>
              <a:spcPct val="0"/>
            </a:spcBef>
            <a:spcAft>
              <a:spcPct val="35000"/>
            </a:spcAft>
            <a:buNone/>
          </a:pPr>
          <a:r>
            <a:rPr lang="en-US" sz="2400" kern="1200" dirty="0">
              <a:latin typeface="Raleway" panose="020B0604020202020204" charset="0"/>
            </a:rPr>
            <a:t>Bereavement (loss of father)</a:t>
          </a:r>
        </a:p>
        <a:p>
          <a:pPr marL="0" lvl="0" indent="0" algn="l" defTabSz="1066800">
            <a:lnSpc>
              <a:spcPct val="150000"/>
            </a:lnSpc>
            <a:spcBef>
              <a:spcPct val="0"/>
            </a:spcBef>
            <a:spcAft>
              <a:spcPct val="35000"/>
            </a:spcAft>
            <a:buNone/>
          </a:pPr>
          <a:r>
            <a:rPr lang="en-US" sz="2400" kern="1200" dirty="0">
              <a:latin typeface="Raleway" panose="020B0604020202020204" charset="0"/>
            </a:rPr>
            <a:t>Caring long term duties. </a:t>
          </a:r>
        </a:p>
        <a:p>
          <a:pPr marL="0" lvl="0" indent="0" algn="l" defTabSz="1066800">
            <a:lnSpc>
              <a:spcPct val="150000"/>
            </a:lnSpc>
            <a:spcBef>
              <a:spcPct val="0"/>
            </a:spcBef>
            <a:spcAft>
              <a:spcPct val="35000"/>
            </a:spcAft>
            <a:buNone/>
          </a:pPr>
          <a:r>
            <a:rPr lang="en-US" sz="2400" kern="1200">
              <a:latin typeface="Raleway" panose="020B0604020202020204" charset="0"/>
            </a:rPr>
            <a:t>Limited </a:t>
          </a:r>
          <a:r>
            <a:rPr lang="en-US" sz="2400" kern="1200" dirty="0">
              <a:latin typeface="Raleway" panose="020B0604020202020204" charset="0"/>
            </a:rPr>
            <a:t>social life</a:t>
          </a:r>
        </a:p>
      </dsp:txBody>
      <dsp:txXfrm>
        <a:off x="2028950" y="1901461"/>
        <a:ext cx="2599530" cy="5608959"/>
      </dsp:txXfrm>
    </dsp:sp>
    <dsp:sp modelId="{7CD98818-6247-4611-B116-D35D0C66DA3A}">
      <dsp:nvSpPr>
        <dsp:cNvPr id="0" name=""/>
        <dsp:cNvSpPr/>
      </dsp:nvSpPr>
      <dsp:spPr>
        <a:xfrm>
          <a:off x="1651080" y="330040"/>
          <a:ext cx="2977400" cy="1587943"/>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Raleway" panose="020B0604020202020204" charset="0"/>
            </a:rPr>
            <a:t>Nurture (environmental influences):</a:t>
          </a:r>
        </a:p>
      </dsp:txBody>
      <dsp:txXfrm>
        <a:off x="1651080" y="330040"/>
        <a:ext cx="2977400" cy="15879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3B779-D0A5-4753-88A2-D0223B7302EC}">
      <dsp:nvSpPr>
        <dsp:cNvPr id="0" name=""/>
        <dsp:cNvSpPr/>
      </dsp:nvSpPr>
      <dsp:spPr>
        <a:xfrm>
          <a:off x="0" y="0"/>
          <a:ext cx="3244825" cy="7692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Raleway" panose="020B0604020202020204" charset="0"/>
            </a:rPr>
            <a:t>School</a:t>
          </a:r>
        </a:p>
      </dsp:txBody>
      <dsp:txXfrm>
        <a:off x="0" y="0"/>
        <a:ext cx="3244825" cy="2307800"/>
      </dsp:txXfrm>
    </dsp:sp>
    <dsp:sp modelId="{4E890657-AED7-483A-9DC7-8C176088997D}">
      <dsp:nvSpPr>
        <dsp:cNvPr id="0" name=""/>
        <dsp:cNvSpPr/>
      </dsp:nvSpPr>
      <dsp:spPr>
        <a:xfrm>
          <a:off x="327789" y="2308457"/>
          <a:ext cx="2595860" cy="151130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Determine learning or emotional problems.  </a:t>
          </a:r>
        </a:p>
      </dsp:txBody>
      <dsp:txXfrm>
        <a:off x="372053" y="2352721"/>
        <a:ext cx="2507332" cy="1422773"/>
      </dsp:txXfrm>
    </dsp:sp>
    <dsp:sp modelId="{14983535-74A3-4D0E-8978-7333085BB07C}">
      <dsp:nvSpPr>
        <dsp:cNvPr id="0" name=""/>
        <dsp:cNvSpPr/>
      </dsp:nvSpPr>
      <dsp:spPr>
        <a:xfrm>
          <a:off x="327789" y="4052266"/>
          <a:ext cx="2595860" cy="151130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Offer pastoral support and education.  </a:t>
          </a:r>
          <a:br>
            <a:rPr lang="en-US" sz="2400" kern="1200" dirty="0">
              <a:latin typeface="Raleway" panose="020B0604020202020204" charset="0"/>
            </a:rPr>
          </a:br>
          <a:r>
            <a:rPr lang="en-US" sz="2400" kern="1200" dirty="0">
              <a:latin typeface="Raleway" panose="020B0604020202020204" charset="0"/>
            </a:rPr>
            <a:t>(Long, 2022)</a:t>
          </a:r>
        </a:p>
      </dsp:txBody>
      <dsp:txXfrm>
        <a:off x="372053" y="4096530"/>
        <a:ext cx="2507332" cy="1422773"/>
      </dsp:txXfrm>
    </dsp:sp>
    <dsp:sp modelId="{E9279CAE-CB65-4D86-BA1E-C3093D105C42}">
      <dsp:nvSpPr>
        <dsp:cNvPr id="0" name=""/>
        <dsp:cNvSpPr/>
      </dsp:nvSpPr>
      <dsp:spPr>
        <a:xfrm>
          <a:off x="327789" y="5796075"/>
          <a:ext cx="2595860" cy="1511301"/>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Follow up Jenny and her wellbeing.</a:t>
          </a:r>
        </a:p>
      </dsp:txBody>
      <dsp:txXfrm>
        <a:off x="372053" y="5840339"/>
        <a:ext cx="2507332" cy="1422773"/>
      </dsp:txXfrm>
    </dsp:sp>
    <dsp:sp modelId="{A3CB2B1D-A970-4F4C-8BC4-80F08CCCCBA0}">
      <dsp:nvSpPr>
        <dsp:cNvPr id="0" name=""/>
        <dsp:cNvSpPr/>
      </dsp:nvSpPr>
      <dsp:spPr>
        <a:xfrm>
          <a:off x="3491493" y="0"/>
          <a:ext cx="3244825" cy="7692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Raleway" panose="020B0604020202020204" charset="0"/>
            </a:rPr>
            <a:t>Healthcare Services</a:t>
          </a:r>
        </a:p>
      </dsp:txBody>
      <dsp:txXfrm>
        <a:off x="3491493" y="0"/>
        <a:ext cx="3244825" cy="2307800"/>
      </dsp:txXfrm>
    </dsp:sp>
    <dsp:sp modelId="{8930697C-7268-439B-AD95-A0CCB99A8B3D}">
      <dsp:nvSpPr>
        <dsp:cNvPr id="0" name=""/>
        <dsp:cNvSpPr/>
      </dsp:nvSpPr>
      <dsp:spPr>
        <a:xfrm>
          <a:off x="3815976" y="2308457"/>
          <a:ext cx="2595860" cy="151130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Determine mental and emotional health of Jenny.   </a:t>
          </a:r>
        </a:p>
      </dsp:txBody>
      <dsp:txXfrm>
        <a:off x="3860240" y="2352721"/>
        <a:ext cx="2507332" cy="1422773"/>
      </dsp:txXfrm>
    </dsp:sp>
    <dsp:sp modelId="{84DF800C-D371-49E0-ABC3-FC1F17FFCE9B}">
      <dsp:nvSpPr>
        <dsp:cNvPr id="0" name=""/>
        <dsp:cNvSpPr/>
      </dsp:nvSpPr>
      <dsp:spPr>
        <a:xfrm>
          <a:off x="3815976" y="4052266"/>
          <a:ext cx="2595860" cy="1511301"/>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Offer counselling or therapy where necessary.   </a:t>
          </a:r>
        </a:p>
      </dsp:txBody>
      <dsp:txXfrm>
        <a:off x="3860240" y="4096530"/>
        <a:ext cx="2507332" cy="1422773"/>
      </dsp:txXfrm>
    </dsp:sp>
    <dsp:sp modelId="{402E89B3-6208-4BCB-AA0B-279F2F8A40A8}">
      <dsp:nvSpPr>
        <dsp:cNvPr id="0" name=""/>
        <dsp:cNvSpPr/>
      </dsp:nvSpPr>
      <dsp:spPr>
        <a:xfrm>
          <a:off x="3815976" y="5796075"/>
          <a:ext cx="2595860" cy="151130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a:latin typeface="Raleway" panose="020B0604020202020204" charset="0"/>
            </a:rPr>
            <a:t>Track </a:t>
          </a:r>
          <a:r>
            <a:rPr lang="en-US" sz="2400" kern="1200" dirty="0">
              <a:latin typeface="Raleway" panose="020B0604020202020204" charset="0"/>
            </a:rPr>
            <a:t>the progress and emotional state.</a:t>
          </a:r>
        </a:p>
      </dsp:txBody>
      <dsp:txXfrm>
        <a:off x="3860240" y="5840339"/>
        <a:ext cx="2507332" cy="1422773"/>
      </dsp:txXfrm>
    </dsp:sp>
    <dsp:sp modelId="{E4CB5C7F-F488-4FF8-91A8-C2C28928937A}">
      <dsp:nvSpPr>
        <dsp:cNvPr id="0" name=""/>
        <dsp:cNvSpPr/>
      </dsp:nvSpPr>
      <dsp:spPr>
        <a:xfrm>
          <a:off x="6979680" y="0"/>
          <a:ext cx="3244825" cy="7692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Raleway" panose="020B0604020202020204" charset="0"/>
            </a:rPr>
            <a:t>Social Care Services</a:t>
          </a:r>
        </a:p>
      </dsp:txBody>
      <dsp:txXfrm>
        <a:off x="6979680" y="0"/>
        <a:ext cx="3244825" cy="2307800"/>
      </dsp:txXfrm>
    </dsp:sp>
    <dsp:sp modelId="{CE206459-B55D-4C40-96B5-25B629F055EB}">
      <dsp:nvSpPr>
        <dsp:cNvPr id="0" name=""/>
        <dsp:cNvSpPr/>
      </dsp:nvSpPr>
      <dsp:spPr>
        <a:xfrm>
          <a:off x="7304163" y="2308457"/>
          <a:ext cx="2595860" cy="151130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Safeguard Jenny’s welfare</a:t>
          </a:r>
        </a:p>
      </dsp:txBody>
      <dsp:txXfrm>
        <a:off x="7348427" y="2352721"/>
        <a:ext cx="2507332" cy="1422773"/>
      </dsp:txXfrm>
    </dsp:sp>
    <dsp:sp modelId="{A95FDD0F-3367-4A03-BA48-F7D96E96EE8F}">
      <dsp:nvSpPr>
        <dsp:cNvPr id="0" name=""/>
        <dsp:cNvSpPr/>
      </dsp:nvSpPr>
      <dsp:spPr>
        <a:xfrm>
          <a:off x="7304163" y="4052266"/>
          <a:ext cx="2595860" cy="1511301"/>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a:latin typeface="Raleway" panose="020B0604020202020204" charset="0"/>
            </a:rPr>
            <a:t>Measure </a:t>
          </a:r>
          <a:r>
            <a:rPr lang="en-US" sz="2400" kern="1200" dirty="0">
              <a:latin typeface="Raleway" panose="020B0604020202020204" charset="0"/>
            </a:rPr>
            <a:t>family and home environment.   </a:t>
          </a:r>
        </a:p>
      </dsp:txBody>
      <dsp:txXfrm>
        <a:off x="7348427" y="4096530"/>
        <a:ext cx="2507332" cy="1422773"/>
      </dsp:txXfrm>
    </dsp:sp>
    <dsp:sp modelId="{1000F2DA-28FC-48F0-BC13-B69DDB74002A}">
      <dsp:nvSpPr>
        <dsp:cNvPr id="0" name=""/>
        <dsp:cNvSpPr/>
      </dsp:nvSpPr>
      <dsp:spPr>
        <a:xfrm>
          <a:off x="7304163" y="5796075"/>
          <a:ext cx="2595860" cy="151130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a:latin typeface="Raleway" panose="020B0604020202020204" charset="0"/>
            </a:rPr>
            <a:t>Give </a:t>
          </a:r>
          <a:r>
            <a:rPr lang="en-US" sz="2400" kern="1200" dirty="0">
              <a:latin typeface="Raleway" panose="020B0604020202020204" charset="0"/>
            </a:rPr>
            <a:t>further assistance in case of risks being identified.</a:t>
          </a:r>
        </a:p>
      </dsp:txBody>
      <dsp:txXfrm>
        <a:off x="7348427" y="5840339"/>
        <a:ext cx="2507332" cy="1422773"/>
      </dsp:txXfrm>
    </dsp:sp>
    <dsp:sp modelId="{27E52E8F-8CA1-462F-81ED-9D357F53C0EA}">
      <dsp:nvSpPr>
        <dsp:cNvPr id="0" name=""/>
        <dsp:cNvSpPr/>
      </dsp:nvSpPr>
      <dsp:spPr>
        <a:xfrm>
          <a:off x="10467868" y="0"/>
          <a:ext cx="3244825" cy="7692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Raleway" panose="020B0604020202020204" charset="0"/>
            </a:rPr>
            <a:t>Family</a:t>
          </a:r>
        </a:p>
      </dsp:txBody>
      <dsp:txXfrm>
        <a:off x="10467868" y="0"/>
        <a:ext cx="3244825" cy="2307800"/>
      </dsp:txXfrm>
    </dsp:sp>
    <dsp:sp modelId="{1AE408F0-1F29-4383-B6D6-51AF786B895D}">
      <dsp:nvSpPr>
        <dsp:cNvPr id="0" name=""/>
        <dsp:cNvSpPr/>
      </dsp:nvSpPr>
      <dsp:spPr>
        <a:xfrm>
          <a:off x="10792350" y="2308457"/>
          <a:ext cx="2595860" cy="1511301"/>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Provide emotional stability and support.   </a:t>
          </a:r>
        </a:p>
      </dsp:txBody>
      <dsp:txXfrm>
        <a:off x="10836614" y="2352721"/>
        <a:ext cx="2507332" cy="1422773"/>
      </dsp:txXfrm>
    </dsp:sp>
    <dsp:sp modelId="{1F20F77F-8807-474C-BA37-83EBB4E76735}">
      <dsp:nvSpPr>
        <dsp:cNvPr id="0" name=""/>
        <dsp:cNvSpPr/>
      </dsp:nvSpPr>
      <dsp:spPr>
        <a:xfrm>
          <a:off x="10792350" y="4052266"/>
          <a:ext cx="2595860" cy="151130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Maintain routines at home</a:t>
          </a:r>
        </a:p>
      </dsp:txBody>
      <dsp:txXfrm>
        <a:off x="10836614" y="4096530"/>
        <a:ext cx="2507332" cy="1422773"/>
      </dsp:txXfrm>
    </dsp:sp>
    <dsp:sp modelId="{ADC939BD-63A6-45F6-B2EC-6BDC77870B43}">
      <dsp:nvSpPr>
        <dsp:cNvPr id="0" name=""/>
        <dsp:cNvSpPr/>
      </dsp:nvSpPr>
      <dsp:spPr>
        <a:xfrm>
          <a:off x="10792350" y="5796075"/>
          <a:ext cx="2595860" cy="151130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aleway" panose="020B0604020202020204" charset="0"/>
            </a:rPr>
            <a:t>Collaborate closely with professionals.             </a:t>
          </a:r>
        </a:p>
      </dsp:txBody>
      <dsp:txXfrm>
        <a:off x="10836614" y="5840339"/>
        <a:ext cx="2507332" cy="14227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9770A-53F9-4539-8219-423B6973166E}">
      <dsp:nvSpPr>
        <dsp:cNvPr id="0" name=""/>
        <dsp:cNvSpPr/>
      </dsp:nvSpPr>
      <dsp:spPr>
        <a:xfrm>
          <a:off x="2591941" y="879260"/>
          <a:ext cx="3287520" cy="2192776"/>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Raleway" panose="020B0604020202020204" charset="0"/>
            </a:rPr>
            <a:t>Closely applicable during adolescence. </a:t>
          </a:r>
        </a:p>
      </dsp:txBody>
      <dsp:txXfrm>
        <a:off x="3117944" y="879260"/>
        <a:ext cx="2761517" cy="2192776"/>
      </dsp:txXfrm>
    </dsp:sp>
    <dsp:sp modelId="{941D29B8-E462-414A-B46E-9755583599CC}">
      <dsp:nvSpPr>
        <dsp:cNvPr id="0" name=""/>
        <dsp:cNvSpPr/>
      </dsp:nvSpPr>
      <dsp:spPr>
        <a:xfrm>
          <a:off x="2591941" y="3072036"/>
          <a:ext cx="3287520" cy="2192776"/>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Raleway" panose="020B0604020202020204" charset="0"/>
            </a:rPr>
            <a:t>Helps describes struggles of identity. </a:t>
          </a:r>
        </a:p>
      </dsp:txBody>
      <dsp:txXfrm>
        <a:off x="3117944" y="3072036"/>
        <a:ext cx="2761517" cy="2192776"/>
      </dsp:txXfrm>
    </dsp:sp>
    <dsp:sp modelId="{A31AA653-920E-40C8-B4D0-2B4B2BEB2A14}">
      <dsp:nvSpPr>
        <dsp:cNvPr id="0" name=""/>
        <dsp:cNvSpPr/>
      </dsp:nvSpPr>
      <dsp:spPr>
        <a:xfrm>
          <a:off x="2591941" y="5264813"/>
          <a:ext cx="3287520" cy="2192776"/>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Raleway" panose="020B0604020202020204" charset="0"/>
            </a:rPr>
            <a:t>Applied in social and health care.</a:t>
          </a:r>
        </a:p>
        <a:p>
          <a:pPr marL="0" lvl="0" indent="0" algn="l" defTabSz="1066800">
            <a:lnSpc>
              <a:spcPct val="90000"/>
            </a:lnSpc>
            <a:spcBef>
              <a:spcPct val="0"/>
            </a:spcBef>
            <a:spcAft>
              <a:spcPct val="35000"/>
            </a:spcAft>
            <a:buNone/>
          </a:pPr>
          <a:r>
            <a:rPr lang="en-US" sz="2400" kern="1200" dirty="0">
              <a:latin typeface="Raleway" panose="020B0604020202020204" charset="0"/>
            </a:rPr>
            <a:t>(Eriksson et al., 2025)</a:t>
          </a:r>
        </a:p>
      </dsp:txBody>
      <dsp:txXfrm>
        <a:off x="3117944" y="5264813"/>
        <a:ext cx="2761517" cy="2192776"/>
      </dsp:txXfrm>
    </dsp:sp>
    <dsp:sp modelId="{B8131DEE-9725-4667-8723-D85969BF66D6}">
      <dsp:nvSpPr>
        <dsp:cNvPr id="0" name=""/>
        <dsp:cNvSpPr/>
      </dsp:nvSpPr>
      <dsp:spPr>
        <a:xfrm>
          <a:off x="838597" y="2588"/>
          <a:ext cx="2191680" cy="219168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Raleway" panose="020B0604020202020204" charset="0"/>
            </a:rPr>
            <a:t>Strengths:</a:t>
          </a:r>
        </a:p>
      </dsp:txBody>
      <dsp:txXfrm>
        <a:off x="1159561" y="323552"/>
        <a:ext cx="1549752" cy="1549752"/>
      </dsp:txXfrm>
    </dsp:sp>
    <dsp:sp modelId="{2BFFE356-E905-47C6-B9BB-364918107A7D}">
      <dsp:nvSpPr>
        <dsp:cNvPr id="0" name=""/>
        <dsp:cNvSpPr/>
      </dsp:nvSpPr>
      <dsp:spPr>
        <a:xfrm>
          <a:off x="8071142" y="879260"/>
          <a:ext cx="3287520" cy="2192776"/>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Raleway" panose="020B0604020202020204" charset="0"/>
            </a:rPr>
            <a:t>Stages may be too broad</a:t>
          </a:r>
        </a:p>
      </dsp:txBody>
      <dsp:txXfrm>
        <a:off x="8597145" y="879260"/>
        <a:ext cx="2761517" cy="2192776"/>
      </dsp:txXfrm>
    </dsp:sp>
    <dsp:sp modelId="{E69B998C-9959-4DF9-9BC8-F92B0BD187D1}">
      <dsp:nvSpPr>
        <dsp:cNvPr id="0" name=""/>
        <dsp:cNvSpPr/>
      </dsp:nvSpPr>
      <dsp:spPr>
        <a:xfrm>
          <a:off x="8071142" y="3072036"/>
          <a:ext cx="3287520" cy="2192776"/>
        </a:xfrm>
        <a:prstGeom prst="rect">
          <a:avLst/>
        </a:prstGeom>
        <a:solidFill>
          <a:schemeClr val="accent6">
            <a:tint val="40000"/>
            <a:alpha val="90000"/>
            <a:hueOff val="0"/>
            <a:satOff val="0"/>
            <a:lumOff val="0"/>
            <a:alphaOff val="0"/>
          </a:schemeClr>
        </a:solidFill>
        <a:ln w="254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Raleway" panose="020B0604020202020204" charset="0"/>
            </a:rPr>
            <a:t>Fails to elaborate on individual differences.</a:t>
          </a:r>
        </a:p>
        <a:p>
          <a:pPr marL="0" lvl="0" indent="0" algn="l" defTabSz="1066800">
            <a:lnSpc>
              <a:spcPct val="90000"/>
            </a:lnSpc>
            <a:spcBef>
              <a:spcPct val="0"/>
            </a:spcBef>
            <a:spcAft>
              <a:spcPct val="35000"/>
            </a:spcAft>
            <a:buNone/>
          </a:pPr>
          <a:r>
            <a:rPr lang="en-US" sz="2400" kern="1200" dirty="0">
              <a:latin typeface="Raleway" panose="020B0604020202020204" charset="0"/>
            </a:rPr>
            <a:t>(</a:t>
          </a:r>
          <a:r>
            <a:rPr lang="en-US" sz="2400" kern="1200" dirty="0" err="1">
              <a:latin typeface="Raleway" panose="020B0604020202020204" charset="0"/>
            </a:rPr>
            <a:t>Rouder</a:t>
          </a:r>
          <a:r>
            <a:rPr lang="en-US" sz="2400" kern="1200" dirty="0">
              <a:latin typeface="Raleway" panose="020B0604020202020204" charset="0"/>
            </a:rPr>
            <a:t> et al., 2023)</a:t>
          </a:r>
        </a:p>
      </dsp:txBody>
      <dsp:txXfrm>
        <a:off x="8597145" y="3072036"/>
        <a:ext cx="2761517" cy="2192776"/>
      </dsp:txXfrm>
    </dsp:sp>
    <dsp:sp modelId="{F486847B-C82D-492D-95A9-4D2334DECEE7}">
      <dsp:nvSpPr>
        <dsp:cNvPr id="0" name=""/>
        <dsp:cNvSpPr/>
      </dsp:nvSpPr>
      <dsp:spPr>
        <a:xfrm>
          <a:off x="6324603" y="2"/>
          <a:ext cx="2255765" cy="2191680"/>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Raleway" panose="020B0604020202020204" charset="0"/>
            </a:rPr>
            <a:t>Limitations:</a:t>
          </a:r>
        </a:p>
      </dsp:txBody>
      <dsp:txXfrm>
        <a:off x="6654952" y="320966"/>
        <a:ext cx="1595067" cy="1549752"/>
      </dsp:txXfrm>
    </dsp:sp>
    <dsp:sp modelId="{C0EB608C-02D8-47E5-A883-AB34B7F677C7}">
      <dsp:nvSpPr>
        <dsp:cNvPr id="0" name=""/>
        <dsp:cNvSpPr/>
      </dsp:nvSpPr>
      <dsp:spPr>
        <a:xfrm>
          <a:off x="13715992" y="879260"/>
          <a:ext cx="3479445" cy="2192776"/>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Raleway" panose="020B0604020202020204" charset="0"/>
            </a:rPr>
            <a:t>Attachment Theory</a:t>
          </a:r>
        </a:p>
      </dsp:txBody>
      <dsp:txXfrm>
        <a:off x="14272704" y="879260"/>
        <a:ext cx="2922734" cy="2192776"/>
      </dsp:txXfrm>
    </dsp:sp>
    <dsp:sp modelId="{2A8C9A38-A13A-40DE-85AD-39B24742EC00}">
      <dsp:nvSpPr>
        <dsp:cNvPr id="0" name=""/>
        <dsp:cNvSpPr/>
      </dsp:nvSpPr>
      <dsp:spPr>
        <a:xfrm>
          <a:off x="13614427" y="3072036"/>
          <a:ext cx="3682575" cy="2331162"/>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Raleway" panose="020B0604020202020204" charset="0"/>
            </a:rPr>
            <a:t>Opposite to Erikson, can be used to comprehend emotional attachment.</a:t>
          </a:r>
        </a:p>
        <a:p>
          <a:pPr marL="0" lvl="0" indent="0" algn="l" defTabSz="1066800">
            <a:lnSpc>
              <a:spcPct val="90000"/>
            </a:lnSpc>
            <a:spcBef>
              <a:spcPct val="0"/>
            </a:spcBef>
            <a:spcAft>
              <a:spcPct val="35000"/>
            </a:spcAft>
            <a:buNone/>
          </a:pPr>
          <a:r>
            <a:rPr lang="en-US" sz="2400" kern="1200" dirty="0">
              <a:latin typeface="Raleway" panose="020B0604020202020204" charset="0"/>
            </a:rPr>
            <a:t>(SENSE, 2022)</a:t>
          </a:r>
        </a:p>
      </dsp:txBody>
      <dsp:txXfrm>
        <a:off x="14203639" y="3072036"/>
        <a:ext cx="3093363" cy="2331162"/>
      </dsp:txXfrm>
    </dsp:sp>
    <dsp:sp modelId="{FD0F3C24-10EB-40C9-B950-D0873E89268C}">
      <dsp:nvSpPr>
        <dsp:cNvPr id="0" name=""/>
        <dsp:cNvSpPr/>
      </dsp:nvSpPr>
      <dsp:spPr>
        <a:xfrm>
          <a:off x="12256139" y="2588"/>
          <a:ext cx="2191680" cy="219168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Raleway" panose="020B0604020202020204" charset="0"/>
            </a:rPr>
            <a:t>Alternative theory:</a:t>
          </a:r>
        </a:p>
      </dsp:txBody>
      <dsp:txXfrm>
        <a:off x="12577103" y="323552"/>
        <a:ext cx="1549752" cy="15497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1C1CF0-B616-446D-9C7C-93236AB4FB26}"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6CCFCC-67E1-49A9-8EED-A36BC77ABEF7}" type="slidenum">
              <a:rPr lang="en-US" smtClean="0"/>
              <a:t>‹#›</a:t>
            </a:fld>
            <a:endParaRPr lang="en-US"/>
          </a:p>
        </p:txBody>
      </p:sp>
    </p:spTree>
    <p:extLst>
      <p:ext uri="{BB962C8B-B14F-4D97-AF65-F5344CB8AC3E}">
        <p14:creationId xmlns:p14="http://schemas.microsoft.com/office/powerpoint/2010/main" val="2144075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presentation, the author is concerned with a teenager Jenny who has been looking after her mother over the past five years since her father died. Assuming responsibilities of adults at a tender age may have an influence on development. I will elaborate on the theory of Erikson, apply it to the case of Jenny and provide viable measures that can be adopted to help her out.</a:t>
            </a:r>
          </a:p>
        </p:txBody>
      </p:sp>
      <p:sp>
        <p:nvSpPr>
          <p:cNvPr id="4" name="Slide Number Placeholder 3"/>
          <p:cNvSpPr>
            <a:spLocks noGrp="1"/>
          </p:cNvSpPr>
          <p:nvPr>
            <p:ph type="sldNum" sz="quarter" idx="10"/>
          </p:nvPr>
        </p:nvSpPr>
        <p:spPr/>
        <p:txBody>
          <a:bodyPr/>
          <a:lstStyle/>
          <a:p>
            <a:fld id="{826CCFCC-67E1-49A9-8EED-A36BC77ABEF7}" type="slidenum">
              <a:rPr lang="en-US" smtClean="0"/>
              <a:t>2</a:t>
            </a:fld>
            <a:endParaRPr lang="en-US"/>
          </a:p>
        </p:txBody>
      </p:sp>
    </p:spTree>
    <p:extLst>
      <p:ext uri="{BB962C8B-B14F-4D97-AF65-F5344CB8AC3E}">
        <p14:creationId xmlns:p14="http://schemas.microsoft.com/office/powerpoint/2010/main" val="620214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Psychosocial Theory elaborates on the way human beings grow through eight life phases. Every stage involves a conflict that has to be solved. The manner in which an individual copes with every stage influences his/her emotional and social growth. This theory can be applied to explain the struggles that occur in various stages of life and particularly when one is an adolescent.</a:t>
            </a:r>
          </a:p>
          <a:p>
            <a:endParaRPr lang="en-US" dirty="0"/>
          </a:p>
        </p:txBody>
      </p:sp>
      <p:sp>
        <p:nvSpPr>
          <p:cNvPr id="4" name="Slide Number Placeholder 3"/>
          <p:cNvSpPr>
            <a:spLocks noGrp="1"/>
          </p:cNvSpPr>
          <p:nvPr>
            <p:ph type="sldNum" sz="quarter" idx="10"/>
          </p:nvPr>
        </p:nvSpPr>
        <p:spPr/>
        <p:txBody>
          <a:bodyPr/>
          <a:lstStyle/>
          <a:p>
            <a:fld id="{826CCFCC-67E1-49A9-8EED-A36BC77ABEF7}" type="slidenum">
              <a:rPr lang="en-US" smtClean="0"/>
              <a:t>3</a:t>
            </a:fld>
            <a:endParaRPr lang="en-US"/>
          </a:p>
        </p:txBody>
      </p:sp>
    </p:spTree>
    <p:extLst>
      <p:ext uri="{BB962C8B-B14F-4D97-AF65-F5344CB8AC3E}">
        <p14:creationId xmlns:p14="http://schemas.microsoft.com/office/powerpoint/2010/main" val="785201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Jenny is at the fifth stage of Erikson known as Identity versus Role Confusion and this stage occurs at the stage of adolescence. At this age, youths experience the discovery of their identities and desires in life. Unless this step is handled successfully, it may cause confusion, stress and self-esteem.</a:t>
            </a:r>
          </a:p>
        </p:txBody>
      </p:sp>
      <p:sp>
        <p:nvSpPr>
          <p:cNvPr id="4" name="Slide Number Placeholder 3"/>
          <p:cNvSpPr>
            <a:spLocks noGrp="1"/>
          </p:cNvSpPr>
          <p:nvPr>
            <p:ph type="sldNum" sz="quarter" idx="10"/>
          </p:nvPr>
        </p:nvSpPr>
        <p:spPr/>
        <p:txBody>
          <a:bodyPr/>
          <a:lstStyle/>
          <a:p>
            <a:fld id="{826CCFCC-67E1-49A9-8EED-A36BC77ABEF7}" type="slidenum">
              <a:rPr lang="en-US" smtClean="0"/>
              <a:t>4</a:t>
            </a:fld>
            <a:endParaRPr lang="en-US"/>
          </a:p>
        </p:txBody>
      </p:sp>
    </p:spTree>
    <p:extLst>
      <p:ext uri="{BB962C8B-B14F-4D97-AF65-F5344CB8AC3E}">
        <p14:creationId xmlns:p14="http://schemas.microsoft.com/office/powerpoint/2010/main" val="1947878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fact of Jenny being a caring person has curtailed her opportunity to discover her identity. She has the responsibility of an adult as opposed to school, friends and interests. This may result in stress and confusion of roles. The theory developed by Erikson can be used to understand why Jenny can feel overwhelmed or uncertain about her future.</a:t>
            </a:r>
          </a:p>
        </p:txBody>
      </p:sp>
      <p:sp>
        <p:nvSpPr>
          <p:cNvPr id="4" name="Slide Number Placeholder 3"/>
          <p:cNvSpPr>
            <a:spLocks noGrp="1"/>
          </p:cNvSpPr>
          <p:nvPr>
            <p:ph type="sldNum" sz="quarter" idx="10"/>
          </p:nvPr>
        </p:nvSpPr>
        <p:spPr/>
        <p:txBody>
          <a:bodyPr/>
          <a:lstStyle/>
          <a:p>
            <a:fld id="{826CCFCC-67E1-49A9-8EED-A36BC77ABEF7}" type="slidenum">
              <a:rPr lang="en-US" smtClean="0"/>
              <a:t>5</a:t>
            </a:fld>
            <a:endParaRPr lang="en-US"/>
          </a:p>
        </p:txBody>
      </p:sp>
    </p:spTree>
    <p:extLst>
      <p:ext uri="{BB962C8B-B14F-4D97-AF65-F5344CB8AC3E}">
        <p14:creationId xmlns:p14="http://schemas.microsoft.com/office/powerpoint/2010/main" val="2605094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professional services should minimize the caring needs of Jenny by offering her assistance. The significant factor is emotional support of a school counsellor or key worker. By urging Jenny to participate in social events with her and make future plans, it will assist her to grow confident and acquire positive self-identity.</a:t>
            </a:r>
          </a:p>
        </p:txBody>
      </p:sp>
      <p:sp>
        <p:nvSpPr>
          <p:cNvPr id="4" name="Slide Number Placeholder 3"/>
          <p:cNvSpPr>
            <a:spLocks noGrp="1"/>
          </p:cNvSpPr>
          <p:nvPr>
            <p:ph type="sldNum" sz="quarter" idx="10"/>
          </p:nvPr>
        </p:nvSpPr>
        <p:spPr/>
        <p:txBody>
          <a:bodyPr/>
          <a:lstStyle/>
          <a:p>
            <a:fld id="{826CCFCC-67E1-49A9-8EED-A36BC77ABEF7}" type="slidenum">
              <a:rPr lang="en-US" smtClean="0"/>
              <a:t>6</a:t>
            </a:fld>
            <a:endParaRPr lang="en-US"/>
          </a:p>
        </p:txBody>
      </p:sp>
    </p:spTree>
    <p:extLst>
      <p:ext uri="{BB962C8B-B14F-4D97-AF65-F5344CB8AC3E}">
        <p14:creationId xmlns:p14="http://schemas.microsoft.com/office/powerpoint/2010/main" val="934066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Nature and nurture play a role in the development of Jenny. Her brain is not fully developed biologically and this influences the ability to control emotions. Bereavement and long term caring burdens are stressful environmentally. Knowledge of both factors will assist the professionals to offer effective emotional and practical support to Jenny.</a:t>
            </a:r>
          </a:p>
          <a:p>
            <a:endParaRPr lang="en-US" dirty="0"/>
          </a:p>
        </p:txBody>
      </p:sp>
      <p:sp>
        <p:nvSpPr>
          <p:cNvPr id="4" name="Slide Number Placeholder 3"/>
          <p:cNvSpPr>
            <a:spLocks noGrp="1"/>
          </p:cNvSpPr>
          <p:nvPr>
            <p:ph type="sldNum" sz="quarter" idx="10"/>
          </p:nvPr>
        </p:nvSpPr>
        <p:spPr/>
        <p:txBody>
          <a:bodyPr/>
          <a:lstStyle/>
          <a:p>
            <a:fld id="{826CCFCC-67E1-49A9-8EED-A36BC77ABEF7}" type="slidenum">
              <a:rPr lang="en-US" smtClean="0"/>
              <a:t>7</a:t>
            </a:fld>
            <a:endParaRPr lang="en-US"/>
          </a:p>
        </p:txBody>
      </p:sp>
    </p:spTree>
    <p:extLst>
      <p:ext uri="{BB962C8B-B14F-4D97-AF65-F5344CB8AC3E}">
        <p14:creationId xmlns:p14="http://schemas.microsoft.com/office/powerpoint/2010/main" val="2124175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demonstrates the fact that multi-agency support assists Jenny. The school keeps track of her learning and welfare, healthcare services determines her psychological wellbeing, social care protects her welfare, and family offers stability. </a:t>
            </a:r>
            <a:r>
              <a:rPr lang="en-US"/>
              <a:t>Collaboration is a means of having a holistic approach, striking a balance between the need of emotions and protecting the responsibilities in a productive way.</a:t>
            </a:r>
            <a:endParaRPr lang="en-US" dirty="0"/>
          </a:p>
        </p:txBody>
      </p:sp>
      <p:sp>
        <p:nvSpPr>
          <p:cNvPr id="4" name="Slide Number Placeholder 3"/>
          <p:cNvSpPr>
            <a:spLocks noGrp="1"/>
          </p:cNvSpPr>
          <p:nvPr>
            <p:ph type="sldNum" sz="quarter" idx="10"/>
          </p:nvPr>
        </p:nvSpPr>
        <p:spPr/>
        <p:txBody>
          <a:bodyPr/>
          <a:lstStyle/>
          <a:p>
            <a:fld id="{826CCFCC-67E1-49A9-8EED-A36BC77ABEF7}" type="slidenum">
              <a:rPr lang="en-US" smtClean="0"/>
              <a:t>8</a:t>
            </a:fld>
            <a:endParaRPr lang="en-US"/>
          </a:p>
        </p:txBody>
      </p:sp>
    </p:spTree>
    <p:extLst>
      <p:ext uri="{BB962C8B-B14F-4D97-AF65-F5344CB8AC3E}">
        <p14:creationId xmlns:p14="http://schemas.microsoft.com/office/powerpoint/2010/main" val="120030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theory of Erikson is powerful in the sense that it is a clear explanation of the problems in the adolescence stage particularly dealing with identity development. Nevertheless, it may be excessively general and fails to reveal the differences between individuals in a comprehensive manner. The theory of Erikson can be applied in conjunction with the Attachment Theory to get a better understanding of the issues of emotional attachment and support needs.</a:t>
            </a:r>
          </a:p>
        </p:txBody>
      </p:sp>
      <p:sp>
        <p:nvSpPr>
          <p:cNvPr id="4" name="Slide Number Placeholder 3"/>
          <p:cNvSpPr>
            <a:spLocks noGrp="1"/>
          </p:cNvSpPr>
          <p:nvPr>
            <p:ph type="sldNum" sz="quarter" idx="10"/>
          </p:nvPr>
        </p:nvSpPr>
        <p:spPr/>
        <p:txBody>
          <a:bodyPr/>
          <a:lstStyle/>
          <a:p>
            <a:fld id="{826CCFCC-67E1-49A9-8EED-A36BC77ABEF7}" type="slidenum">
              <a:rPr lang="en-US" smtClean="0"/>
              <a:t>9</a:t>
            </a:fld>
            <a:endParaRPr lang="en-US"/>
          </a:p>
        </p:txBody>
      </p:sp>
    </p:spTree>
    <p:extLst>
      <p:ext uri="{BB962C8B-B14F-4D97-AF65-F5344CB8AC3E}">
        <p14:creationId xmlns:p14="http://schemas.microsoft.com/office/powerpoint/2010/main" val="809925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conclude, the Psychosocial Theory by Erikson can make us realize how the role of a caring person influences the identity development of Jenny. Jenny can be given the right support to be less stressed and build confidence. The significance of psychology in health and social care is that it enables the professionals to interpret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offer suitably.</a:t>
            </a:r>
          </a:p>
          <a:p>
            <a:endParaRPr lang="en-US" dirty="0"/>
          </a:p>
        </p:txBody>
      </p:sp>
      <p:sp>
        <p:nvSpPr>
          <p:cNvPr id="4" name="Slide Number Placeholder 3"/>
          <p:cNvSpPr>
            <a:spLocks noGrp="1"/>
          </p:cNvSpPr>
          <p:nvPr>
            <p:ph type="sldNum" sz="quarter" idx="10"/>
          </p:nvPr>
        </p:nvSpPr>
        <p:spPr/>
        <p:txBody>
          <a:bodyPr/>
          <a:lstStyle/>
          <a:p>
            <a:fld id="{826CCFCC-67E1-49A9-8EED-A36BC77ABEF7}" type="slidenum">
              <a:rPr lang="en-US" smtClean="0"/>
              <a:t>10</a:t>
            </a:fld>
            <a:endParaRPr lang="en-US"/>
          </a:p>
        </p:txBody>
      </p:sp>
    </p:spTree>
    <p:extLst>
      <p:ext uri="{BB962C8B-B14F-4D97-AF65-F5344CB8AC3E}">
        <p14:creationId xmlns:p14="http://schemas.microsoft.com/office/powerpoint/2010/main" val="3718873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TextBox 2"/>
          <p:cNvSpPr txBox="1"/>
          <p:nvPr/>
        </p:nvSpPr>
        <p:spPr>
          <a:xfrm>
            <a:off x="914400" y="152251"/>
            <a:ext cx="13030200" cy="2923877"/>
          </a:xfrm>
          <a:prstGeom prst="rect">
            <a:avLst/>
          </a:prstGeom>
        </p:spPr>
        <p:txBody>
          <a:bodyPr wrap="square" lIns="0" tIns="0" rIns="0" bIns="0" rtlCol="0" anchor="t">
            <a:spAutoFit/>
          </a:bodyPr>
          <a:lstStyle/>
          <a:p>
            <a:pPr algn="ctr">
              <a:lnSpc>
                <a:spcPts val="11400"/>
              </a:lnSpc>
            </a:pPr>
            <a:r>
              <a:rPr lang="en-US" sz="6600">
                <a:solidFill>
                  <a:srgbClr val="344E41"/>
                </a:solidFill>
                <a:latin typeface="Prata"/>
                <a:ea typeface="Prata"/>
                <a:cs typeface="Prata"/>
                <a:sym typeface="Prata"/>
              </a:rPr>
              <a:t>Tittle</a:t>
            </a:r>
            <a:r>
              <a:rPr lang="en-US" sz="6600" dirty="0">
                <a:solidFill>
                  <a:srgbClr val="344E41"/>
                </a:solidFill>
                <a:latin typeface="Prata"/>
                <a:ea typeface="Prata"/>
                <a:cs typeface="Prata"/>
                <a:sym typeface="Prata"/>
              </a:rPr>
              <a:t>:</a:t>
            </a:r>
          </a:p>
          <a:p>
            <a:pPr algn="ctr">
              <a:lnSpc>
                <a:spcPts val="11400"/>
              </a:lnSpc>
            </a:pPr>
            <a:r>
              <a:rPr lang="en-US" sz="6600" dirty="0">
                <a:solidFill>
                  <a:srgbClr val="344E41"/>
                </a:solidFill>
                <a:latin typeface="Prata"/>
                <a:ea typeface="Prata"/>
                <a:cs typeface="Prata"/>
                <a:sym typeface="Prata"/>
              </a:rPr>
              <a:t>Erikson’s Psychosocial Theory</a:t>
            </a:r>
          </a:p>
        </p:txBody>
      </p:sp>
      <p:grpSp>
        <p:nvGrpSpPr>
          <p:cNvPr id="3" name="Group 3"/>
          <p:cNvGrpSpPr/>
          <p:nvPr/>
        </p:nvGrpSpPr>
        <p:grpSpPr>
          <a:xfrm>
            <a:off x="0" y="9684379"/>
            <a:ext cx="18288000" cy="685747"/>
            <a:chOff x="0" y="0"/>
            <a:chExt cx="12372622" cy="695960"/>
          </a:xfrm>
        </p:grpSpPr>
        <p:sp>
          <p:nvSpPr>
            <p:cNvPr id="4" name="Freeform 4"/>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5" name="TextBox 5"/>
          <p:cNvSpPr txBox="1"/>
          <p:nvPr/>
        </p:nvSpPr>
        <p:spPr>
          <a:xfrm>
            <a:off x="228600" y="3415848"/>
            <a:ext cx="15468600" cy="6283771"/>
          </a:xfrm>
          <a:prstGeom prst="rect">
            <a:avLst/>
          </a:prstGeom>
        </p:spPr>
        <p:txBody>
          <a:bodyPr wrap="square" lIns="0" tIns="0" rIns="0" bIns="0" rtlCol="0" anchor="t">
            <a:spAutoFit/>
          </a:bodyPr>
          <a:lstStyle/>
          <a:p>
            <a:pPr algn="ctr">
              <a:lnSpc>
                <a:spcPts val="7000"/>
              </a:lnSpc>
            </a:pPr>
            <a:r>
              <a:rPr lang="en-US" sz="4400" b="1" dirty="0">
                <a:solidFill>
                  <a:srgbClr val="344E41"/>
                </a:solidFill>
                <a:latin typeface="Raleway"/>
                <a:ea typeface="Raleway"/>
                <a:cs typeface="Raleway"/>
                <a:sym typeface="Raleway"/>
              </a:rPr>
              <a:t>Case study: </a:t>
            </a:r>
            <a:r>
              <a:rPr lang="en-US" sz="4400" dirty="0">
                <a:solidFill>
                  <a:srgbClr val="344E41"/>
                </a:solidFill>
                <a:latin typeface="Raleway"/>
                <a:ea typeface="Raleway"/>
                <a:cs typeface="Raleway"/>
                <a:sym typeface="Raleway"/>
              </a:rPr>
              <a:t>Jenny (16-year-old young </a:t>
            </a:r>
            <a:r>
              <a:rPr lang="en-US" sz="4400" dirty="0" err="1">
                <a:solidFill>
                  <a:srgbClr val="344E41"/>
                </a:solidFill>
                <a:latin typeface="Raleway"/>
                <a:ea typeface="Raleway"/>
                <a:cs typeface="Raleway"/>
                <a:sym typeface="Raleway"/>
              </a:rPr>
              <a:t>carer</a:t>
            </a:r>
            <a:r>
              <a:rPr lang="en-US" sz="4400" dirty="0">
                <a:solidFill>
                  <a:srgbClr val="344E41"/>
                </a:solidFill>
                <a:latin typeface="Raleway"/>
                <a:ea typeface="Raleway"/>
                <a:cs typeface="Raleway"/>
                <a:sym typeface="Raleway"/>
              </a:rPr>
              <a:t>)</a:t>
            </a:r>
          </a:p>
          <a:p>
            <a:pPr algn="ctr">
              <a:lnSpc>
                <a:spcPts val="7000"/>
              </a:lnSpc>
            </a:pPr>
            <a:r>
              <a:rPr lang="en-US" sz="4400" b="1" dirty="0">
                <a:solidFill>
                  <a:srgbClr val="344E41"/>
                </a:solidFill>
                <a:latin typeface="Raleway"/>
                <a:ea typeface="Raleway"/>
                <a:cs typeface="Raleway"/>
                <a:sym typeface="Raleway"/>
              </a:rPr>
              <a:t>Module name: </a:t>
            </a:r>
          </a:p>
          <a:p>
            <a:pPr algn="ctr">
              <a:lnSpc>
                <a:spcPts val="7000"/>
              </a:lnSpc>
            </a:pPr>
            <a:r>
              <a:rPr lang="en-US" sz="4400" dirty="0">
                <a:solidFill>
                  <a:srgbClr val="344E41"/>
                </a:solidFill>
                <a:latin typeface="Raleway"/>
                <a:ea typeface="Raleway"/>
                <a:cs typeface="Raleway"/>
                <a:sym typeface="Raleway"/>
              </a:rPr>
              <a:t>Psychology in Health and Social Care</a:t>
            </a:r>
          </a:p>
          <a:p>
            <a:pPr algn="ctr">
              <a:lnSpc>
                <a:spcPts val="7000"/>
              </a:lnSpc>
            </a:pPr>
            <a:r>
              <a:rPr lang="en-US" sz="4400" b="1" dirty="0">
                <a:solidFill>
                  <a:srgbClr val="344E41"/>
                </a:solidFill>
                <a:latin typeface="Raleway"/>
                <a:ea typeface="Raleway"/>
                <a:cs typeface="Raleway"/>
                <a:sym typeface="Raleway"/>
              </a:rPr>
              <a:t>Module code: </a:t>
            </a:r>
          </a:p>
          <a:p>
            <a:pPr algn="ctr">
              <a:lnSpc>
                <a:spcPts val="7000"/>
              </a:lnSpc>
            </a:pPr>
            <a:r>
              <a:rPr lang="en-US" sz="4400" dirty="0">
                <a:solidFill>
                  <a:srgbClr val="344E41"/>
                </a:solidFill>
                <a:latin typeface="Raleway"/>
                <a:ea typeface="Raleway"/>
                <a:cs typeface="Raleway"/>
                <a:sym typeface="Raleway"/>
              </a:rPr>
              <a:t>LCHS4010</a:t>
            </a:r>
          </a:p>
          <a:p>
            <a:pPr algn="ctr">
              <a:lnSpc>
                <a:spcPts val="7000"/>
              </a:lnSpc>
            </a:pPr>
            <a:r>
              <a:rPr lang="en-US" sz="4400" b="1" dirty="0">
                <a:solidFill>
                  <a:srgbClr val="344E41"/>
                </a:solidFill>
                <a:latin typeface="Raleway"/>
                <a:ea typeface="Raleway"/>
                <a:cs typeface="Raleway"/>
                <a:sym typeface="Raleway"/>
              </a:rPr>
              <a:t>Student Name: </a:t>
            </a:r>
            <a:r>
              <a:rPr lang="en-US" sz="4400" dirty="0">
                <a:solidFill>
                  <a:srgbClr val="344E41"/>
                </a:solidFill>
                <a:latin typeface="Raleway"/>
                <a:ea typeface="Raleway"/>
                <a:cs typeface="Raleway"/>
                <a:sym typeface="Raleway"/>
              </a:rPr>
              <a:t>Zahra Bi </a:t>
            </a:r>
          </a:p>
          <a:p>
            <a:pPr algn="ctr">
              <a:lnSpc>
                <a:spcPts val="7000"/>
              </a:lnSpc>
            </a:pPr>
            <a:r>
              <a:rPr lang="en-US" sz="4400" b="1" dirty="0">
                <a:solidFill>
                  <a:srgbClr val="344E41"/>
                </a:solidFill>
                <a:latin typeface="Raleway"/>
                <a:ea typeface="Raleway"/>
                <a:cs typeface="Raleway"/>
                <a:sym typeface="Raleway"/>
              </a:rPr>
              <a:t>Student number: </a:t>
            </a:r>
            <a:r>
              <a:rPr lang="en-US" sz="4400" dirty="0">
                <a:solidFill>
                  <a:srgbClr val="344E41"/>
                </a:solidFill>
                <a:latin typeface="Raleway"/>
                <a:ea typeface="Raleway"/>
                <a:cs typeface="Raleway"/>
                <a:sym typeface="Raleway"/>
              </a:rPr>
              <a:t>2419631</a:t>
            </a:r>
          </a:p>
        </p:txBody>
      </p:sp>
      <p:pic>
        <p:nvPicPr>
          <p:cNvPr id="9" name="Picture 8"/>
          <p:cNvPicPr>
            <a:picLocks noChangeAspect="1"/>
          </p:cNvPicPr>
          <p:nvPr/>
        </p:nvPicPr>
        <p:blipFill>
          <a:blip r:embed="rId2"/>
          <a:stretch>
            <a:fillRect/>
          </a:stretch>
        </p:blipFill>
        <p:spPr>
          <a:xfrm>
            <a:off x="13944600" y="0"/>
            <a:ext cx="4356100" cy="524226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8" name="TextBox 8"/>
          <p:cNvSpPr txBox="1"/>
          <p:nvPr/>
        </p:nvSpPr>
        <p:spPr>
          <a:xfrm>
            <a:off x="1028700" y="933450"/>
            <a:ext cx="4319213" cy="821055"/>
          </a:xfrm>
          <a:prstGeom prst="rect">
            <a:avLst/>
          </a:prstGeom>
        </p:spPr>
        <p:txBody>
          <a:bodyPr lIns="0" tIns="0" rIns="0" bIns="0" rtlCol="0" anchor="t">
            <a:spAutoFit/>
          </a:bodyPr>
          <a:lstStyle/>
          <a:p>
            <a:pPr>
              <a:lnSpc>
                <a:spcPts val="6719"/>
              </a:lnSpc>
            </a:pPr>
            <a:r>
              <a:rPr lang="en-US" sz="4800" dirty="0">
                <a:solidFill>
                  <a:srgbClr val="344E41"/>
                </a:solidFill>
                <a:latin typeface="Prata"/>
                <a:ea typeface="Prata"/>
                <a:cs typeface="Prata"/>
                <a:sym typeface="Prata"/>
              </a:rPr>
              <a:t>Introduction</a:t>
            </a:r>
          </a:p>
        </p:txBody>
      </p:sp>
      <p:sp>
        <p:nvSpPr>
          <p:cNvPr id="9" name="TextBox 9"/>
          <p:cNvSpPr txBox="1"/>
          <p:nvPr/>
        </p:nvSpPr>
        <p:spPr>
          <a:xfrm>
            <a:off x="6781800" y="1866900"/>
            <a:ext cx="10820400" cy="2215991"/>
          </a:xfrm>
          <a:prstGeom prst="rect">
            <a:avLst/>
          </a:prstGeom>
        </p:spPr>
        <p:txBody>
          <a:bodyPr wrap="square" lIns="0" tIns="0" rIns="0" bIns="0" rtlCol="0" anchor="t">
            <a:spAutoFit/>
          </a:bodyPr>
          <a:lstStyle/>
          <a:p>
            <a:pPr marL="285750" indent="-285750" algn="just">
              <a:lnSpc>
                <a:spcPct val="150000"/>
              </a:lnSpc>
              <a:buFont typeface="Wingdings" panose="05000000000000000000" pitchFamily="2" charset="2"/>
              <a:buChar char="§"/>
            </a:pPr>
            <a:r>
              <a:rPr lang="en-US" sz="2400" dirty="0">
                <a:solidFill>
                  <a:srgbClr val="344E41"/>
                </a:solidFill>
                <a:latin typeface="Raleway"/>
                <a:ea typeface="Raleway"/>
                <a:cs typeface="Raleway"/>
                <a:sym typeface="Raleway"/>
              </a:rPr>
              <a:t>In this presentation, the author targets a 16-year old young </a:t>
            </a:r>
            <a:r>
              <a:rPr lang="en-US" sz="2400" dirty="0" err="1">
                <a:solidFill>
                  <a:srgbClr val="344E41"/>
                </a:solidFill>
                <a:latin typeface="Raleway"/>
                <a:ea typeface="Raleway"/>
                <a:cs typeface="Raleway"/>
                <a:sym typeface="Raleway"/>
              </a:rPr>
              <a:t>carer</a:t>
            </a:r>
            <a:r>
              <a:rPr lang="en-US" sz="2400" dirty="0">
                <a:solidFill>
                  <a:srgbClr val="344E41"/>
                </a:solidFill>
                <a:latin typeface="Raleway"/>
                <a:ea typeface="Raleway"/>
                <a:cs typeface="Raleway"/>
                <a:sym typeface="Raleway"/>
              </a:rPr>
              <a:t> Jenny.</a:t>
            </a:r>
          </a:p>
          <a:p>
            <a:pPr marL="285750" indent="-285750" algn="just">
              <a:lnSpc>
                <a:spcPct val="150000"/>
              </a:lnSpc>
              <a:buFont typeface="Wingdings" panose="05000000000000000000" pitchFamily="2" charset="2"/>
              <a:buChar char="§"/>
            </a:pPr>
            <a:r>
              <a:rPr lang="en-US" sz="2400" dirty="0">
                <a:solidFill>
                  <a:srgbClr val="344E41"/>
                </a:solidFill>
                <a:latin typeface="Raleway"/>
                <a:ea typeface="Raleway"/>
                <a:cs typeface="Raleway"/>
                <a:sym typeface="Raleway"/>
              </a:rPr>
              <a:t>Jenny has been taking care of the mother over the last 5 years.</a:t>
            </a:r>
          </a:p>
          <a:p>
            <a:pPr marL="285750" indent="-285750" algn="just">
              <a:lnSpc>
                <a:spcPct val="150000"/>
              </a:lnSpc>
              <a:buFont typeface="Wingdings" panose="05000000000000000000" pitchFamily="2" charset="2"/>
              <a:buChar char="§"/>
            </a:pPr>
            <a:r>
              <a:rPr lang="en-US" sz="2400" dirty="0">
                <a:solidFill>
                  <a:srgbClr val="344E41"/>
                </a:solidFill>
                <a:latin typeface="Raleway"/>
                <a:ea typeface="Raleway"/>
                <a:cs typeface="Raleway"/>
                <a:sym typeface="Raleway"/>
              </a:rPr>
              <a:t>Her father died and she assumed the roles of an adult.</a:t>
            </a:r>
          </a:p>
          <a:p>
            <a:pPr marL="285750" indent="-285750" algn="just">
              <a:lnSpc>
                <a:spcPct val="150000"/>
              </a:lnSpc>
              <a:buFont typeface="Wingdings" panose="05000000000000000000" pitchFamily="2" charset="2"/>
              <a:buChar char="§"/>
            </a:pPr>
            <a:r>
              <a:rPr lang="en-US" sz="2400" dirty="0">
                <a:solidFill>
                  <a:srgbClr val="344E41"/>
                </a:solidFill>
                <a:latin typeface="Raleway"/>
                <a:ea typeface="Raleway"/>
                <a:cs typeface="Raleway"/>
                <a:sym typeface="Raleway"/>
              </a:rPr>
              <a:t>I shall employ the Psychosocial Theory by Erikson.</a:t>
            </a:r>
          </a:p>
        </p:txBody>
      </p:sp>
      <p:graphicFrame>
        <p:nvGraphicFramePr>
          <p:cNvPr id="10" name="Diagram 9"/>
          <p:cNvGraphicFramePr/>
          <p:nvPr>
            <p:extLst>
              <p:ext uri="{D42A27DB-BD31-4B8C-83A1-F6EECF244321}">
                <p14:modId xmlns:p14="http://schemas.microsoft.com/office/powerpoint/2010/main" val="395651298"/>
              </p:ext>
            </p:extLst>
          </p:nvPr>
        </p:nvGraphicFramePr>
        <p:xfrm>
          <a:off x="7010400" y="4668338"/>
          <a:ext cx="10134600" cy="4463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04800" y="4533900"/>
            <a:ext cx="5669398" cy="443883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6" name="TextBox 6"/>
          <p:cNvSpPr txBox="1"/>
          <p:nvPr/>
        </p:nvSpPr>
        <p:spPr>
          <a:xfrm>
            <a:off x="1066800" y="571500"/>
            <a:ext cx="6919931" cy="1688283"/>
          </a:xfrm>
          <a:prstGeom prst="rect">
            <a:avLst/>
          </a:prstGeom>
        </p:spPr>
        <p:txBody>
          <a:bodyPr lIns="0" tIns="0" rIns="0" bIns="0" rtlCol="0" anchor="t">
            <a:spAutoFit/>
          </a:bodyPr>
          <a:lstStyle/>
          <a:p>
            <a:pPr>
              <a:lnSpc>
                <a:spcPts val="6719"/>
              </a:lnSpc>
            </a:pPr>
            <a:r>
              <a:rPr lang="en-US" sz="4800" dirty="0">
                <a:solidFill>
                  <a:srgbClr val="344E41"/>
                </a:solidFill>
                <a:latin typeface="Prata"/>
                <a:ea typeface="Prata"/>
                <a:cs typeface="Prata"/>
                <a:sym typeface="Prata"/>
              </a:rPr>
              <a:t>Overview of Erikson’s Psychosocial Theory</a:t>
            </a:r>
          </a:p>
        </p:txBody>
      </p:sp>
      <p:graphicFrame>
        <p:nvGraphicFramePr>
          <p:cNvPr id="9" name="Diagram 8"/>
          <p:cNvGraphicFramePr/>
          <p:nvPr>
            <p:extLst>
              <p:ext uri="{D42A27DB-BD31-4B8C-83A1-F6EECF244321}">
                <p14:modId xmlns:p14="http://schemas.microsoft.com/office/powerpoint/2010/main" val="4048775263"/>
              </p:ext>
            </p:extLst>
          </p:nvPr>
        </p:nvGraphicFramePr>
        <p:xfrm>
          <a:off x="3124200" y="2527300"/>
          <a:ext cx="11582400" cy="6731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12" name="Group 12"/>
          <p:cNvGrpSpPr/>
          <p:nvPr/>
        </p:nvGrpSpPr>
        <p:grpSpPr>
          <a:xfrm>
            <a:off x="0" y="9258300"/>
            <a:ext cx="18288000" cy="1028700"/>
            <a:chOff x="0" y="0"/>
            <a:chExt cx="12372622" cy="695960"/>
          </a:xfrm>
        </p:grpSpPr>
        <p:sp>
          <p:nvSpPr>
            <p:cNvPr id="13" name="Freeform 1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graphicFrame>
        <p:nvGraphicFramePr>
          <p:cNvPr id="15" name="Diagram 14"/>
          <p:cNvGraphicFramePr/>
          <p:nvPr>
            <p:extLst>
              <p:ext uri="{D42A27DB-BD31-4B8C-83A1-F6EECF244321}">
                <p14:modId xmlns:p14="http://schemas.microsoft.com/office/powerpoint/2010/main" val="901162713"/>
              </p:ext>
            </p:extLst>
          </p:nvPr>
        </p:nvGraphicFramePr>
        <p:xfrm>
          <a:off x="3048000" y="4391940"/>
          <a:ext cx="11125200" cy="4468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Rectangle 15"/>
          <p:cNvSpPr/>
          <p:nvPr/>
        </p:nvSpPr>
        <p:spPr>
          <a:xfrm>
            <a:off x="1752600" y="495300"/>
            <a:ext cx="9898864" cy="830997"/>
          </a:xfrm>
          <a:prstGeom prst="rect">
            <a:avLst/>
          </a:prstGeom>
        </p:spPr>
        <p:txBody>
          <a:bodyPr wrap="none">
            <a:spAutoFit/>
          </a:bodyPr>
          <a:lstStyle/>
          <a:p>
            <a:r>
              <a:rPr lang="en-US" sz="4800" dirty="0">
                <a:solidFill>
                  <a:srgbClr val="344E41"/>
                </a:solidFill>
                <a:latin typeface="Prata"/>
                <a:ea typeface="Prata"/>
                <a:cs typeface="Prata"/>
              </a:rPr>
              <a:t>Relevant Erikson Stage for Jenny</a:t>
            </a:r>
          </a:p>
        </p:txBody>
      </p:sp>
      <p:sp>
        <p:nvSpPr>
          <p:cNvPr id="17" name="Rectangle 16"/>
          <p:cNvSpPr/>
          <p:nvPr/>
        </p:nvSpPr>
        <p:spPr>
          <a:xfrm>
            <a:off x="2743200" y="2324100"/>
            <a:ext cx="9677400" cy="1070037"/>
          </a:xfrm>
          <a:prstGeom prst="rect">
            <a:avLst/>
          </a:prstGeom>
        </p:spPr>
        <p:txBody>
          <a:bodyPr wrap="square">
            <a:spAutoFit/>
          </a:bodyPr>
          <a:lstStyle/>
          <a:p>
            <a:pPr>
              <a:lnSpc>
                <a:spcPct val="115000"/>
              </a:lnSpc>
              <a:spcAft>
                <a:spcPts val="1000"/>
              </a:spcAft>
            </a:pPr>
            <a:r>
              <a:rPr lang="en-US" sz="2400" b="1" dirty="0">
                <a:solidFill>
                  <a:srgbClr val="344E41"/>
                </a:solidFill>
                <a:latin typeface="Raleway"/>
                <a:ea typeface="Raleway"/>
                <a:cs typeface="Raleway"/>
              </a:rPr>
              <a:t>Jenny is at Stage 5: </a:t>
            </a:r>
            <a:r>
              <a:rPr lang="en-US" sz="2400" dirty="0">
                <a:solidFill>
                  <a:srgbClr val="344E41"/>
                </a:solidFill>
                <a:latin typeface="Raleway"/>
                <a:ea typeface="Raleway"/>
                <a:cs typeface="Raleway"/>
              </a:rPr>
              <a:t>Identity vs Role Confusion (Gunderman, 2022)</a:t>
            </a:r>
          </a:p>
          <a:p>
            <a:pPr>
              <a:lnSpc>
                <a:spcPct val="115000"/>
              </a:lnSpc>
              <a:spcAft>
                <a:spcPts val="1000"/>
              </a:spcAft>
            </a:pPr>
            <a:r>
              <a:rPr lang="en-US" sz="2400" dirty="0">
                <a:solidFill>
                  <a:srgbClr val="344E41"/>
                </a:solidFill>
                <a:latin typeface="Raleway"/>
                <a:ea typeface="Raleway"/>
                <a:cs typeface="Raleway"/>
              </a:rPr>
              <a:t>It is a phase that takes place during adolescence (12 18 years).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TextBox 4"/>
          <p:cNvSpPr txBox="1"/>
          <p:nvPr/>
        </p:nvSpPr>
        <p:spPr>
          <a:xfrm>
            <a:off x="4038600" y="544843"/>
            <a:ext cx="10839450" cy="859210"/>
          </a:xfrm>
          <a:prstGeom prst="rect">
            <a:avLst/>
          </a:prstGeom>
        </p:spPr>
        <p:txBody>
          <a:bodyPr wrap="square" lIns="0" tIns="0" rIns="0" bIns="0" rtlCol="0" anchor="t">
            <a:spAutoFit/>
          </a:bodyPr>
          <a:lstStyle/>
          <a:p>
            <a:pPr>
              <a:lnSpc>
                <a:spcPts val="6719"/>
              </a:lnSpc>
            </a:pPr>
            <a:r>
              <a:rPr lang="en-US" sz="4800" dirty="0">
                <a:solidFill>
                  <a:srgbClr val="344E41"/>
                </a:solidFill>
                <a:latin typeface="Prata"/>
                <a:ea typeface="Prata"/>
                <a:cs typeface="Prata"/>
                <a:sym typeface="Prata"/>
              </a:rPr>
              <a:t>Applying Erikson’s Theory to Jenny</a:t>
            </a:r>
          </a:p>
        </p:txBody>
      </p:sp>
      <p:sp>
        <p:nvSpPr>
          <p:cNvPr id="8" name="TextBox 8"/>
          <p:cNvSpPr txBox="1"/>
          <p:nvPr/>
        </p:nvSpPr>
        <p:spPr>
          <a:xfrm>
            <a:off x="995053" y="2628900"/>
            <a:ext cx="11425547" cy="1038746"/>
          </a:xfrm>
          <a:prstGeom prst="rect">
            <a:avLst/>
          </a:prstGeom>
          <a:ln>
            <a:noFill/>
          </a:ln>
        </p:spPr>
        <p:txBody>
          <a:bodyPr wrap="square" lIns="0" tIns="0" rIns="0" bIns="0" rtlCol="0" anchor="t">
            <a:spAutoFit/>
          </a:bodyPr>
          <a:lstStyle/>
          <a:p>
            <a:pPr marL="342900" indent="-342900">
              <a:lnSpc>
                <a:spcPts val="2700"/>
              </a:lnSpc>
              <a:buFont typeface="Wingdings" panose="05000000000000000000" pitchFamily="2" charset="2"/>
              <a:buChar char="§"/>
            </a:pPr>
            <a:r>
              <a:rPr lang="en-US" sz="2400" dirty="0">
                <a:solidFill>
                  <a:srgbClr val="344E41"/>
                </a:solidFill>
                <a:latin typeface="Raleway"/>
                <a:ea typeface="Raleway"/>
                <a:cs typeface="Raleway"/>
                <a:sym typeface="Raleway"/>
              </a:rPr>
              <a:t>Jenny is not as free to be because her caring role restricts her as a teenager.</a:t>
            </a:r>
          </a:p>
          <a:p>
            <a:pPr marL="342900" indent="-342900">
              <a:lnSpc>
                <a:spcPts val="2700"/>
              </a:lnSpc>
              <a:buFont typeface="Wingdings" panose="05000000000000000000" pitchFamily="2" charset="2"/>
              <a:buChar char="§"/>
            </a:pPr>
            <a:endParaRPr lang="en-US" sz="2400" dirty="0">
              <a:solidFill>
                <a:srgbClr val="344E41"/>
              </a:solidFill>
              <a:latin typeface="Raleway"/>
              <a:ea typeface="Raleway"/>
              <a:cs typeface="Raleway"/>
              <a:sym typeface="Raleway"/>
            </a:endParaRPr>
          </a:p>
          <a:p>
            <a:pPr marL="342900" indent="-342900">
              <a:lnSpc>
                <a:spcPts val="2700"/>
              </a:lnSpc>
              <a:buFont typeface="Wingdings" panose="05000000000000000000" pitchFamily="2" charset="2"/>
              <a:buChar char="§"/>
            </a:pPr>
            <a:r>
              <a:rPr lang="en-US" sz="2400" dirty="0">
                <a:solidFill>
                  <a:srgbClr val="344E41"/>
                </a:solidFill>
                <a:latin typeface="Raleway"/>
                <a:ea typeface="Raleway"/>
                <a:cs typeface="Raleway"/>
                <a:sym typeface="Raleway"/>
              </a:rPr>
              <a:t>She is an adult with adult responsibility as opposed to teen experience.</a:t>
            </a:r>
          </a:p>
        </p:txBody>
      </p:sp>
      <p:sp>
        <p:nvSpPr>
          <p:cNvPr id="9" name="TextBox 9"/>
          <p:cNvSpPr txBox="1"/>
          <p:nvPr/>
        </p:nvSpPr>
        <p:spPr>
          <a:xfrm>
            <a:off x="1543596" y="4653895"/>
            <a:ext cx="2476201" cy="436017"/>
          </a:xfrm>
          <a:prstGeom prst="rect">
            <a:avLst/>
          </a:prstGeom>
          <a:solidFill>
            <a:schemeClr val="accent2">
              <a:lumMod val="20000"/>
              <a:lumOff val="80000"/>
            </a:schemeClr>
          </a:solidFill>
          <a:ln>
            <a:noFill/>
          </a:ln>
        </p:spPr>
        <p:txBody>
          <a:bodyPr wrap="square" lIns="0" tIns="0" rIns="0" bIns="0" rtlCol="0" anchor="t">
            <a:spAutoFit/>
          </a:bodyPr>
          <a:lstStyle/>
          <a:p>
            <a:pPr>
              <a:lnSpc>
                <a:spcPts val="3359"/>
              </a:lnSpc>
            </a:pPr>
            <a:r>
              <a:rPr lang="en-US" sz="2400" b="1" dirty="0">
                <a:solidFill>
                  <a:srgbClr val="344E41"/>
                </a:solidFill>
                <a:latin typeface="Raleway Bold"/>
                <a:ea typeface="Raleway Bold"/>
                <a:cs typeface="Raleway Bold"/>
                <a:sym typeface="Raleway Bold"/>
              </a:rPr>
              <a:t>This can cause:</a:t>
            </a:r>
          </a:p>
        </p:txBody>
      </p:sp>
      <p:sp>
        <p:nvSpPr>
          <p:cNvPr id="10" name="TextBox 10"/>
          <p:cNvSpPr txBox="1"/>
          <p:nvPr/>
        </p:nvSpPr>
        <p:spPr>
          <a:xfrm>
            <a:off x="1543596" y="5789111"/>
            <a:ext cx="11384361" cy="2423740"/>
          </a:xfrm>
          <a:prstGeom prst="rect">
            <a:avLst/>
          </a:prstGeom>
          <a:ln>
            <a:solidFill>
              <a:schemeClr val="accent2">
                <a:lumMod val="60000"/>
                <a:lumOff val="40000"/>
              </a:schemeClr>
            </a:solidFill>
          </a:ln>
        </p:spPr>
        <p:txBody>
          <a:bodyPr wrap="square" lIns="0" tIns="0" rIns="0" bIns="0" rtlCol="0" anchor="t">
            <a:spAutoFit/>
          </a:bodyPr>
          <a:lstStyle/>
          <a:p>
            <a:pPr>
              <a:lnSpc>
                <a:spcPts val="2700"/>
              </a:lnSpc>
            </a:pPr>
            <a:r>
              <a:rPr lang="en-US" sz="2400" dirty="0">
                <a:solidFill>
                  <a:srgbClr val="344E41"/>
                </a:solidFill>
                <a:latin typeface="Raleway"/>
                <a:ea typeface="Raleway"/>
                <a:cs typeface="Raleway"/>
                <a:sym typeface="Raleway"/>
              </a:rPr>
              <a:t>Role confusion</a:t>
            </a:r>
          </a:p>
          <a:p>
            <a:pPr>
              <a:lnSpc>
                <a:spcPts val="2700"/>
              </a:lnSpc>
            </a:pPr>
            <a:endParaRPr lang="en-US" sz="2400" dirty="0">
              <a:solidFill>
                <a:srgbClr val="344E41"/>
              </a:solidFill>
              <a:latin typeface="Raleway"/>
              <a:ea typeface="Raleway"/>
              <a:cs typeface="Raleway"/>
              <a:sym typeface="Raleway"/>
            </a:endParaRPr>
          </a:p>
          <a:p>
            <a:pPr>
              <a:lnSpc>
                <a:spcPts val="2700"/>
              </a:lnSpc>
            </a:pPr>
            <a:r>
              <a:rPr lang="en-US" sz="2400" dirty="0">
                <a:solidFill>
                  <a:srgbClr val="344E41"/>
                </a:solidFill>
                <a:latin typeface="Raleway"/>
                <a:ea typeface="Raleway"/>
                <a:cs typeface="Raleway"/>
                <a:sym typeface="Raleway"/>
              </a:rPr>
              <a:t>Sense of non-similarity with peers.</a:t>
            </a:r>
          </a:p>
          <a:p>
            <a:pPr>
              <a:lnSpc>
                <a:spcPts val="2700"/>
              </a:lnSpc>
            </a:pPr>
            <a:endParaRPr lang="en-US" sz="2400" dirty="0">
              <a:solidFill>
                <a:srgbClr val="344E41"/>
              </a:solidFill>
              <a:latin typeface="Raleway"/>
              <a:ea typeface="Raleway"/>
              <a:cs typeface="Raleway"/>
              <a:sym typeface="Raleway"/>
            </a:endParaRPr>
          </a:p>
          <a:p>
            <a:pPr>
              <a:lnSpc>
                <a:spcPts val="2700"/>
              </a:lnSpc>
            </a:pPr>
            <a:r>
              <a:rPr lang="en-US" sz="2400" dirty="0">
                <a:solidFill>
                  <a:srgbClr val="344E41"/>
                </a:solidFill>
                <a:latin typeface="Raleway"/>
                <a:ea typeface="Raleway"/>
                <a:cs typeface="Raleway"/>
                <a:sym typeface="Raleway"/>
              </a:rPr>
              <a:t>Emotional and pressure stress.</a:t>
            </a:r>
          </a:p>
          <a:p>
            <a:pPr>
              <a:lnSpc>
                <a:spcPts val="2700"/>
              </a:lnSpc>
            </a:pPr>
            <a:endParaRPr lang="en-US" sz="2400" dirty="0">
              <a:solidFill>
                <a:srgbClr val="344E41"/>
              </a:solidFill>
              <a:latin typeface="Raleway"/>
              <a:ea typeface="Raleway"/>
              <a:cs typeface="Raleway"/>
              <a:sym typeface="Raleway"/>
            </a:endParaRPr>
          </a:p>
          <a:p>
            <a:pPr>
              <a:lnSpc>
                <a:spcPts val="2700"/>
              </a:lnSpc>
            </a:pPr>
            <a:r>
              <a:rPr lang="en-US" sz="2400" dirty="0">
                <a:solidFill>
                  <a:srgbClr val="344E41"/>
                </a:solidFill>
                <a:latin typeface="Raleway"/>
                <a:ea typeface="Raleway"/>
                <a:cs typeface="Raleway"/>
                <a:sym typeface="Raleway"/>
              </a:rPr>
              <a:t>This influences her identity development and this theory is explained by Erikson.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5" name="TextBox 5"/>
          <p:cNvSpPr txBox="1"/>
          <p:nvPr/>
        </p:nvSpPr>
        <p:spPr>
          <a:xfrm>
            <a:off x="1028700" y="933450"/>
            <a:ext cx="8496300" cy="859210"/>
          </a:xfrm>
          <a:prstGeom prst="rect">
            <a:avLst/>
          </a:prstGeom>
        </p:spPr>
        <p:txBody>
          <a:bodyPr wrap="square" lIns="0" tIns="0" rIns="0" bIns="0" rtlCol="0" anchor="t">
            <a:spAutoFit/>
          </a:bodyPr>
          <a:lstStyle/>
          <a:p>
            <a:pPr>
              <a:lnSpc>
                <a:spcPts val="6719"/>
              </a:lnSpc>
            </a:pPr>
            <a:r>
              <a:rPr lang="en-US" sz="4800" dirty="0">
                <a:solidFill>
                  <a:srgbClr val="344E41"/>
                </a:solidFill>
                <a:latin typeface="Prata"/>
                <a:ea typeface="Prata"/>
                <a:cs typeface="Prata"/>
                <a:sym typeface="Prata"/>
              </a:rPr>
              <a:t>Practical Support Strategies</a:t>
            </a:r>
          </a:p>
        </p:txBody>
      </p:sp>
      <p:sp>
        <p:nvSpPr>
          <p:cNvPr id="7" name="TextBox 7"/>
          <p:cNvSpPr txBox="1"/>
          <p:nvPr/>
        </p:nvSpPr>
        <p:spPr>
          <a:xfrm>
            <a:off x="7239000" y="2476500"/>
            <a:ext cx="10287000" cy="2215991"/>
          </a:xfrm>
          <a:prstGeom prst="rect">
            <a:avLst/>
          </a:prstGeom>
          <a:ln>
            <a:solidFill>
              <a:schemeClr val="accent4">
                <a:lumMod val="60000"/>
                <a:lumOff val="40000"/>
              </a:schemeClr>
            </a:solidFill>
          </a:ln>
        </p:spPr>
        <p:txBody>
          <a:bodyPr wrap="square" lIns="0" tIns="0" rIns="0" bIns="0" rtlCol="0" anchor="t">
            <a:spAutoFit/>
          </a:bodyPr>
          <a:lstStyle/>
          <a:p>
            <a:pPr marL="342900" indent="-342900" algn="just">
              <a:lnSpc>
                <a:spcPct val="150000"/>
              </a:lnSpc>
              <a:buFont typeface="Wingdings" panose="05000000000000000000" pitchFamily="2" charset="2"/>
              <a:buChar char="§"/>
            </a:pPr>
            <a:r>
              <a:rPr lang="en-US" sz="2400" dirty="0">
                <a:latin typeface="Raleway"/>
                <a:ea typeface="Raleway"/>
                <a:cs typeface="Raleway"/>
                <a:sym typeface="Raleway"/>
              </a:rPr>
              <a:t>Lessen the caring role of Jenny by providing support services.</a:t>
            </a:r>
          </a:p>
          <a:p>
            <a:pPr marL="342900" indent="-342900" algn="just">
              <a:lnSpc>
                <a:spcPct val="150000"/>
              </a:lnSpc>
              <a:buFont typeface="Wingdings" panose="05000000000000000000" pitchFamily="2" charset="2"/>
              <a:buChar char="§"/>
            </a:pPr>
            <a:r>
              <a:rPr lang="en-US" sz="2400" dirty="0">
                <a:latin typeface="Raleway"/>
                <a:ea typeface="Raleway"/>
                <a:cs typeface="Raleway"/>
                <a:sym typeface="Raleway"/>
              </a:rPr>
              <a:t>Offer emotional support through a school counsellor/key worker.</a:t>
            </a:r>
          </a:p>
          <a:p>
            <a:pPr marL="342900" indent="-342900" algn="just">
              <a:lnSpc>
                <a:spcPct val="150000"/>
              </a:lnSpc>
              <a:buFont typeface="Wingdings" panose="05000000000000000000" pitchFamily="2" charset="2"/>
              <a:buChar char="§"/>
            </a:pPr>
            <a:r>
              <a:rPr lang="en-US" sz="2400" dirty="0">
                <a:latin typeface="Raleway"/>
                <a:ea typeface="Raleway"/>
                <a:cs typeface="Raleway"/>
                <a:sym typeface="Raleway"/>
              </a:rPr>
              <a:t>Promote hobbies, friends and schooling.</a:t>
            </a:r>
          </a:p>
          <a:p>
            <a:pPr marL="342900" indent="-342900" algn="just">
              <a:lnSpc>
                <a:spcPct val="150000"/>
              </a:lnSpc>
              <a:buFont typeface="Wingdings" panose="05000000000000000000" pitchFamily="2" charset="2"/>
              <a:buChar char="§"/>
            </a:pPr>
            <a:r>
              <a:rPr lang="en-US" sz="2400" dirty="0">
                <a:latin typeface="Raleway"/>
                <a:ea typeface="Raleway"/>
                <a:cs typeface="Raleway"/>
                <a:sym typeface="Raleway"/>
              </a:rPr>
              <a:t>Encourage Jenny to discover their personal ambitions and future.</a:t>
            </a:r>
          </a:p>
        </p:txBody>
      </p:sp>
      <p:sp>
        <p:nvSpPr>
          <p:cNvPr id="8" name="TextBox 8"/>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6</a:t>
            </a:r>
          </a:p>
        </p:txBody>
      </p:sp>
      <p:graphicFrame>
        <p:nvGraphicFramePr>
          <p:cNvPr id="11" name="Diagram 10"/>
          <p:cNvGraphicFramePr/>
          <p:nvPr>
            <p:extLst>
              <p:ext uri="{D42A27DB-BD31-4B8C-83A1-F6EECF244321}">
                <p14:modId xmlns:p14="http://schemas.microsoft.com/office/powerpoint/2010/main" val="2992356347"/>
              </p:ext>
            </p:extLst>
          </p:nvPr>
        </p:nvGraphicFramePr>
        <p:xfrm>
          <a:off x="7391400" y="5057695"/>
          <a:ext cx="9982200" cy="383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p:cNvPicPr>
            <a:picLocks noChangeAspect="1"/>
          </p:cNvPicPr>
          <p:nvPr/>
        </p:nvPicPr>
        <p:blipFill>
          <a:blip r:embed="rId8"/>
          <a:stretch>
            <a:fillRect/>
          </a:stretch>
        </p:blipFill>
        <p:spPr>
          <a:xfrm>
            <a:off x="0" y="3467100"/>
            <a:ext cx="5972175" cy="529540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306427"/>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6" name="TextBox 6"/>
          <p:cNvSpPr txBox="1"/>
          <p:nvPr/>
        </p:nvSpPr>
        <p:spPr>
          <a:xfrm>
            <a:off x="914400" y="1943100"/>
            <a:ext cx="5738831" cy="859210"/>
          </a:xfrm>
          <a:prstGeom prst="rect">
            <a:avLst/>
          </a:prstGeom>
        </p:spPr>
        <p:txBody>
          <a:bodyPr wrap="square" lIns="0" tIns="0" rIns="0" bIns="0" rtlCol="0" anchor="t">
            <a:spAutoFit/>
          </a:bodyPr>
          <a:lstStyle/>
          <a:p>
            <a:pPr>
              <a:lnSpc>
                <a:spcPts val="6719"/>
              </a:lnSpc>
            </a:pPr>
            <a:r>
              <a:rPr lang="en-US" sz="4800" dirty="0">
                <a:solidFill>
                  <a:srgbClr val="344E41"/>
                </a:solidFill>
                <a:latin typeface="Prata"/>
                <a:ea typeface="Prata"/>
                <a:cs typeface="Prata"/>
                <a:sym typeface="Prata"/>
              </a:rPr>
              <a:t>Nature vs Nurture</a:t>
            </a:r>
          </a:p>
        </p:txBody>
      </p:sp>
      <p:graphicFrame>
        <p:nvGraphicFramePr>
          <p:cNvPr id="9" name="Diagram 8"/>
          <p:cNvGraphicFramePr/>
          <p:nvPr>
            <p:extLst>
              <p:ext uri="{D42A27DB-BD31-4B8C-83A1-F6EECF244321}">
                <p14:modId xmlns:p14="http://schemas.microsoft.com/office/powerpoint/2010/main" val="2220532387"/>
              </p:ext>
            </p:extLst>
          </p:nvPr>
        </p:nvGraphicFramePr>
        <p:xfrm>
          <a:off x="6324600" y="1176635"/>
          <a:ext cx="12218535" cy="79379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9"/>
          <p:cNvSpPr/>
          <p:nvPr/>
        </p:nvSpPr>
        <p:spPr>
          <a:xfrm>
            <a:off x="14401800" y="8796635"/>
            <a:ext cx="3531736" cy="461665"/>
          </a:xfrm>
          <a:prstGeom prst="rect">
            <a:avLst/>
          </a:prstGeom>
        </p:spPr>
        <p:txBody>
          <a:bodyPr wrap="none">
            <a:spAutoFit/>
          </a:bodyPr>
          <a:lstStyle/>
          <a:p>
            <a:r>
              <a:rPr lang="en-US" sz="2400" dirty="0">
                <a:solidFill>
                  <a:srgbClr val="344E41"/>
                </a:solidFill>
                <a:latin typeface="Prata"/>
                <a:ea typeface="Prata"/>
                <a:cs typeface="Prata"/>
              </a:rPr>
              <a:t>(Kumar and Lal, 2025)</a:t>
            </a:r>
          </a:p>
        </p:txBody>
      </p:sp>
      <p:pic>
        <p:nvPicPr>
          <p:cNvPr id="11" name="Picture 10"/>
          <p:cNvPicPr>
            <a:picLocks noChangeAspect="1"/>
          </p:cNvPicPr>
          <p:nvPr/>
        </p:nvPicPr>
        <p:blipFill>
          <a:blip r:embed="rId8"/>
          <a:stretch>
            <a:fillRect/>
          </a:stretch>
        </p:blipFill>
        <p:spPr>
          <a:xfrm>
            <a:off x="152400" y="4457700"/>
            <a:ext cx="6992036" cy="465689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635767"/>
            <a:ext cx="18288000" cy="699359"/>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6" name="TextBox 6"/>
          <p:cNvSpPr txBox="1"/>
          <p:nvPr/>
        </p:nvSpPr>
        <p:spPr>
          <a:xfrm>
            <a:off x="1295400" y="554022"/>
            <a:ext cx="9829800" cy="859210"/>
          </a:xfrm>
          <a:prstGeom prst="rect">
            <a:avLst/>
          </a:prstGeom>
        </p:spPr>
        <p:txBody>
          <a:bodyPr wrap="square" lIns="0" tIns="0" rIns="0" bIns="0" rtlCol="0" anchor="t">
            <a:spAutoFit/>
          </a:bodyPr>
          <a:lstStyle/>
          <a:p>
            <a:pPr>
              <a:lnSpc>
                <a:spcPts val="6719"/>
              </a:lnSpc>
            </a:pPr>
            <a:r>
              <a:rPr lang="en-US" sz="4800" dirty="0">
                <a:solidFill>
                  <a:srgbClr val="344E41"/>
                </a:solidFill>
                <a:latin typeface="Prata"/>
                <a:ea typeface="Prata"/>
                <a:cs typeface="Prata"/>
                <a:sym typeface="Prata"/>
              </a:rPr>
              <a:t>Multi-Agency Support for Jenny</a:t>
            </a:r>
          </a:p>
        </p:txBody>
      </p:sp>
      <p:graphicFrame>
        <p:nvGraphicFramePr>
          <p:cNvPr id="8" name="Diagram 7"/>
          <p:cNvGraphicFramePr/>
          <p:nvPr>
            <p:extLst>
              <p:ext uri="{D42A27DB-BD31-4B8C-83A1-F6EECF244321}">
                <p14:modId xmlns:p14="http://schemas.microsoft.com/office/powerpoint/2010/main" val="4162964723"/>
              </p:ext>
            </p:extLst>
          </p:nvPr>
        </p:nvGraphicFramePr>
        <p:xfrm>
          <a:off x="2286000" y="1968500"/>
          <a:ext cx="13716000" cy="7692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9886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5" name="TextBox 5"/>
          <p:cNvSpPr txBox="1"/>
          <p:nvPr/>
        </p:nvSpPr>
        <p:spPr>
          <a:xfrm>
            <a:off x="533400" y="495300"/>
            <a:ext cx="9867900" cy="859210"/>
          </a:xfrm>
          <a:prstGeom prst="rect">
            <a:avLst/>
          </a:prstGeom>
        </p:spPr>
        <p:txBody>
          <a:bodyPr wrap="square" lIns="0" tIns="0" rIns="0" bIns="0" rtlCol="0" anchor="t">
            <a:spAutoFit/>
          </a:bodyPr>
          <a:lstStyle/>
          <a:p>
            <a:pPr>
              <a:lnSpc>
                <a:spcPts val="6719"/>
              </a:lnSpc>
            </a:pPr>
            <a:r>
              <a:rPr lang="en-US" sz="4800" dirty="0">
                <a:solidFill>
                  <a:srgbClr val="344E41"/>
                </a:solidFill>
                <a:latin typeface="Prata"/>
                <a:ea typeface="Prata"/>
                <a:cs typeface="Prata"/>
                <a:sym typeface="Prata"/>
              </a:rPr>
              <a:t>Evaluation of Erikson’s Theory</a:t>
            </a:r>
          </a:p>
        </p:txBody>
      </p:sp>
      <p:graphicFrame>
        <p:nvGraphicFramePr>
          <p:cNvPr id="12" name="Diagram 11"/>
          <p:cNvGraphicFramePr/>
          <p:nvPr>
            <p:extLst>
              <p:ext uri="{D42A27DB-BD31-4B8C-83A1-F6EECF244321}">
                <p14:modId xmlns:p14="http://schemas.microsoft.com/office/powerpoint/2010/main" val="1972104115"/>
              </p:ext>
            </p:extLst>
          </p:nvPr>
        </p:nvGraphicFramePr>
        <p:xfrm>
          <a:off x="0" y="1790700"/>
          <a:ext cx="18135601" cy="7460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TextBox 2"/>
          <p:cNvSpPr txBox="1"/>
          <p:nvPr/>
        </p:nvSpPr>
        <p:spPr>
          <a:xfrm>
            <a:off x="1295400" y="1342627"/>
            <a:ext cx="4627892" cy="829073"/>
          </a:xfrm>
          <a:prstGeom prst="rect">
            <a:avLst/>
          </a:prstGeom>
        </p:spPr>
        <p:txBody>
          <a:bodyPr lIns="0" tIns="0" rIns="0" bIns="0" rtlCol="0" anchor="t">
            <a:spAutoFit/>
          </a:bodyPr>
          <a:lstStyle/>
          <a:p>
            <a:pPr>
              <a:lnSpc>
                <a:spcPts val="6719"/>
              </a:lnSpc>
            </a:pPr>
            <a:r>
              <a:rPr lang="en-US" sz="4800" dirty="0">
                <a:solidFill>
                  <a:srgbClr val="344E41"/>
                </a:solidFill>
                <a:latin typeface="Prata"/>
                <a:ea typeface="Prata"/>
                <a:cs typeface="Prata"/>
                <a:sym typeface="Prata"/>
              </a:rPr>
              <a:t>Conclusion</a:t>
            </a:r>
          </a:p>
        </p:txBody>
      </p:sp>
      <p:grpSp>
        <p:nvGrpSpPr>
          <p:cNvPr id="3" name="Group 3"/>
          <p:cNvGrpSpPr/>
          <p:nvPr/>
        </p:nvGrpSpPr>
        <p:grpSpPr>
          <a:xfrm>
            <a:off x="0" y="9341427"/>
            <a:ext cx="18288000" cy="1028700"/>
            <a:chOff x="0" y="0"/>
            <a:chExt cx="12372622" cy="695960"/>
          </a:xfrm>
        </p:grpSpPr>
        <p:sp>
          <p:nvSpPr>
            <p:cNvPr id="4" name="Freeform 4"/>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6" name="AutoShape 6"/>
          <p:cNvSpPr/>
          <p:nvPr/>
        </p:nvSpPr>
        <p:spPr>
          <a:xfrm>
            <a:off x="5791201" y="4610100"/>
            <a:ext cx="10997492" cy="4701"/>
          </a:xfrm>
          <a:prstGeom prst="line">
            <a:avLst/>
          </a:prstGeom>
          <a:ln w="9525" cap="flat">
            <a:solidFill>
              <a:schemeClr val="accent6">
                <a:lumMod val="75000"/>
              </a:schemeClr>
            </a:solidFill>
            <a:prstDash val="solid"/>
            <a:headEnd type="none" w="sm" len="sm"/>
            <a:tailEnd type="none" w="sm" len="sm"/>
          </a:ln>
        </p:spPr>
        <p:txBody>
          <a:bodyPr/>
          <a:lstStyle/>
          <a:p>
            <a:endParaRPr lang="en-GB"/>
          </a:p>
        </p:txBody>
      </p:sp>
      <p:sp>
        <p:nvSpPr>
          <p:cNvPr id="7" name="AutoShape 7"/>
          <p:cNvSpPr/>
          <p:nvPr/>
        </p:nvSpPr>
        <p:spPr>
          <a:xfrm flipH="1">
            <a:off x="11506200" y="2171700"/>
            <a:ext cx="0" cy="4914900"/>
          </a:xfrm>
          <a:prstGeom prst="line">
            <a:avLst/>
          </a:prstGeom>
          <a:ln w="9525" cap="flat">
            <a:solidFill>
              <a:schemeClr val="accent6">
                <a:lumMod val="75000"/>
              </a:schemeClr>
            </a:solidFill>
            <a:prstDash val="solid"/>
            <a:headEnd type="none" w="sm" len="sm"/>
            <a:tailEnd type="none" w="sm" len="sm"/>
          </a:ln>
        </p:spPr>
        <p:txBody>
          <a:bodyPr/>
          <a:lstStyle/>
          <a:p>
            <a:endParaRPr lang="en-GB"/>
          </a:p>
        </p:txBody>
      </p:sp>
      <p:sp>
        <p:nvSpPr>
          <p:cNvPr id="9" name="TextBox 9"/>
          <p:cNvSpPr txBox="1"/>
          <p:nvPr/>
        </p:nvSpPr>
        <p:spPr>
          <a:xfrm>
            <a:off x="6248400" y="3074424"/>
            <a:ext cx="5468191" cy="1038746"/>
          </a:xfrm>
          <a:prstGeom prst="rect">
            <a:avLst/>
          </a:prstGeom>
        </p:spPr>
        <p:txBody>
          <a:bodyPr wrap="square" lIns="0" tIns="0" rIns="0" bIns="0" rtlCol="0" anchor="t">
            <a:spAutoFit/>
          </a:bodyPr>
          <a:lstStyle/>
          <a:p>
            <a:pPr>
              <a:lnSpc>
                <a:spcPts val="2700"/>
              </a:lnSpc>
            </a:pPr>
            <a:r>
              <a:rPr lang="en-US" sz="2400" dirty="0">
                <a:solidFill>
                  <a:srgbClr val="344E41"/>
                </a:solidFill>
                <a:latin typeface="Raleway"/>
                <a:ea typeface="Raleway"/>
                <a:cs typeface="Raleway"/>
                <a:sym typeface="Raleway"/>
              </a:rPr>
              <a:t>The theory of Erikson supports the explanation of the emotional and social development in Jenny.</a:t>
            </a:r>
          </a:p>
        </p:txBody>
      </p:sp>
      <p:sp>
        <p:nvSpPr>
          <p:cNvPr id="11" name="TextBox 11"/>
          <p:cNvSpPr txBox="1"/>
          <p:nvPr/>
        </p:nvSpPr>
        <p:spPr>
          <a:xfrm>
            <a:off x="12184358" y="3069516"/>
            <a:ext cx="5068510" cy="1038746"/>
          </a:xfrm>
          <a:prstGeom prst="rect">
            <a:avLst/>
          </a:prstGeom>
        </p:spPr>
        <p:txBody>
          <a:bodyPr wrap="square" lIns="0" tIns="0" rIns="0" bIns="0" rtlCol="0" anchor="t">
            <a:spAutoFit/>
          </a:bodyPr>
          <a:lstStyle/>
          <a:p>
            <a:pPr>
              <a:lnSpc>
                <a:spcPts val="2700"/>
              </a:lnSpc>
            </a:pPr>
            <a:r>
              <a:rPr lang="en-US" sz="2400" dirty="0">
                <a:solidFill>
                  <a:srgbClr val="344E41"/>
                </a:solidFill>
                <a:latin typeface="Raleway"/>
                <a:ea typeface="Raleway"/>
                <a:cs typeface="Raleway"/>
                <a:sym typeface="Raleway"/>
              </a:rPr>
              <a:t>She is influenced by her caring role in the formation of her identity.</a:t>
            </a:r>
          </a:p>
          <a:p>
            <a:pPr>
              <a:lnSpc>
                <a:spcPts val="2700"/>
              </a:lnSpc>
            </a:pPr>
            <a:endParaRPr lang="en-US" sz="2400" dirty="0">
              <a:solidFill>
                <a:srgbClr val="344E41"/>
              </a:solidFill>
              <a:latin typeface="Raleway"/>
              <a:ea typeface="Raleway"/>
              <a:cs typeface="Raleway"/>
              <a:sym typeface="Raleway"/>
            </a:endParaRPr>
          </a:p>
        </p:txBody>
      </p:sp>
      <p:sp>
        <p:nvSpPr>
          <p:cNvPr id="13" name="TextBox 13"/>
          <p:cNvSpPr txBox="1"/>
          <p:nvPr/>
        </p:nvSpPr>
        <p:spPr>
          <a:xfrm>
            <a:off x="6248400" y="5237191"/>
            <a:ext cx="4782391" cy="1038746"/>
          </a:xfrm>
          <a:prstGeom prst="rect">
            <a:avLst/>
          </a:prstGeom>
        </p:spPr>
        <p:txBody>
          <a:bodyPr wrap="square" lIns="0" tIns="0" rIns="0" bIns="0" rtlCol="0" anchor="t">
            <a:spAutoFit/>
          </a:bodyPr>
          <a:lstStyle/>
          <a:p>
            <a:pPr>
              <a:lnSpc>
                <a:spcPts val="2700"/>
              </a:lnSpc>
            </a:pPr>
            <a:r>
              <a:rPr lang="en-US" sz="2400" dirty="0">
                <a:solidFill>
                  <a:srgbClr val="344E41"/>
                </a:solidFill>
                <a:latin typeface="Raleway"/>
                <a:ea typeface="Raleway"/>
                <a:cs typeface="Raleway"/>
                <a:sym typeface="Raleway"/>
              </a:rPr>
              <a:t>Stress can be minimized with proper assistance and well-being will enhance.</a:t>
            </a:r>
          </a:p>
        </p:txBody>
      </p:sp>
      <p:sp>
        <p:nvSpPr>
          <p:cNvPr id="15" name="TextBox 15"/>
          <p:cNvSpPr txBox="1"/>
          <p:nvPr/>
        </p:nvSpPr>
        <p:spPr>
          <a:xfrm>
            <a:off x="12184357" y="5237191"/>
            <a:ext cx="5068511" cy="1038746"/>
          </a:xfrm>
          <a:prstGeom prst="rect">
            <a:avLst/>
          </a:prstGeom>
        </p:spPr>
        <p:txBody>
          <a:bodyPr wrap="square" lIns="0" tIns="0" rIns="0" bIns="0" rtlCol="0" anchor="t">
            <a:spAutoFit/>
          </a:bodyPr>
          <a:lstStyle/>
          <a:p>
            <a:pPr>
              <a:lnSpc>
                <a:spcPts val="2700"/>
              </a:lnSpc>
            </a:pPr>
            <a:r>
              <a:rPr lang="en-US" sz="2400" dirty="0">
                <a:solidFill>
                  <a:srgbClr val="344E41"/>
                </a:solidFill>
                <a:latin typeface="Raleway"/>
                <a:ea typeface="Raleway"/>
                <a:cs typeface="Raleway"/>
                <a:sym typeface="Raleway"/>
              </a:rPr>
              <a:t>Psychology assists practitioners in comprehending behavior and design support.</a:t>
            </a:r>
          </a:p>
        </p:txBody>
      </p:sp>
      <p:sp>
        <p:nvSpPr>
          <p:cNvPr id="16" name="Rectangle 15"/>
          <p:cNvSpPr/>
          <p:nvPr/>
        </p:nvSpPr>
        <p:spPr>
          <a:xfrm>
            <a:off x="6522303" y="8092182"/>
            <a:ext cx="9967793" cy="438582"/>
          </a:xfrm>
          <a:prstGeom prst="rect">
            <a:avLst/>
          </a:prstGeom>
        </p:spPr>
        <p:txBody>
          <a:bodyPr wrap="none">
            <a:spAutoFit/>
          </a:bodyPr>
          <a:lstStyle/>
          <a:p>
            <a:pPr>
              <a:lnSpc>
                <a:spcPts val="2700"/>
              </a:lnSpc>
            </a:pPr>
            <a:r>
              <a:rPr lang="en-US" sz="2400" b="1" dirty="0">
                <a:solidFill>
                  <a:srgbClr val="344E41"/>
                </a:solidFill>
                <a:latin typeface="Raleway"/>
                <a:ea typeface="Raleway"/>
                <a:cs typeface="Raleway"/>
                <a:sym typeface="Raleway"/>
              </a:rPr>
              <a:t>Key point: </a:t>
            </a:r>
            <a:r>
              <a:rPr lang="en-US" sz="2400" dirty="0">
                <a:solidFill>
                  <a:srgbClr val="344E41"/>
                </a:solidFill>
                <a:latin typeface="Raleway"/>
                <a:ea typeface="Raleway"/>
                <a:cs typeface="Raleway"/>
                <a:sym typeface="Raleway"/>
              </a:rPr>
              <a:t>The knowledge of development enhances care outcomes.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3" name="Group 3"/>
          <p:cNvGrpSpPr/>
          <p:nvPr/>
        </p:nvGrpSpPr>
        <p:grpSpPr>
          <a:xfrm>
            <a:off x="0" y="9341427"/>
            <a:ext cx="18288000" cy="1028700"/>
            <a:chOff x="0" y="0"/>
            <a:chExt cx="12372622" cy="695960"/>
          </a:xfrm>
        </p:grpSpPr>
        <p:sp>
          <p:nvSpPr>
            <p:cNvPr id="4" name="Freeform 4"/>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6" name="TextBox 2"/>
          <p:cNvSpPr txBox="1"/>
          <p:nvPr/>
        </p:nvSpPr>
        <p:spPr>
          <a:xfrm>
            <a:off x="1295400" y="1342627"/>
            <a:ext cx="4627892" cy="829073"/>
          </a:xfrm>
          <a:prstGeom prst="rect">
            <a:avLst/>
          </a:prstGeom>
        </p:spPr>
        <p:txBody>
          <a:bodyPr lIns="0" tIns="0" rIns="0" bIns="0" rtlCol="0" anchor="t">
            <a:spAutoFit/>
          </a:bodyPr>
          <a:lstStyle/>
          <a:p>
            <a:pPr>
              <a:lnSpc>
                <a:spcPts val="6719"/>
              </a:lnSpc>
            </a:pPr>
            <a:r>
              <a:rPr lang="en-US" sz="4800" dirty="0">
                <a:solidFill>
                  <a:srgbClr val="344E41"/>
                </a:solidFill>
                <a:latin typeface="Prata"/>
                <a:ea typeface="Prata"/>
                <a:cs typeface="Prata"/>
                <a:sym typeface="Prata"/>
              </a:rPr>
              <a:t>References</a:t>
            </a:r>
          </a:p>
        </p:txBody>
      </p:sp>
      <p:sp>
        <p:nvSpPr>
          <p:cNvPr id="7" name="Rectangle 6"/>
          <p:cNvSpPr/>
          <p:nvPr/>
        </p:nvSpPr>
        <p:spPr>
          <a:xfrm>
            <a:off x="990600" y="2952778"/>
            <a:ext cx="16764000" cy="4924233"/>
          </a:xfrm>
          <a:prstGeom prst="rect">
            <a:avLst/>
          </a:prstGeom>
        </p:spPr>
        <p:txBody>
          <a:bodyPr wrap="square">
            <a:spAutoFit/>
          </a:bodyPr>
          <a:lstStyle/>
          <a:p>
            <a:pPr>
              <a:lnSpc>
                <a:spcPct val="200000"/>
              </a:lnSpc>
            </a:pPr>
            <a:r>
              <a:rPr lang="en-US" sz="2000" dirty="0">
                <a:latin typeface="Raleway" panose="020B0604020202020204" charset="0"/>
              </a:rPr>
              <a:t>Eriksson, M., </a:t>
            </a:r>
            <a:r>
              <a:rPr lang="en-US" sz="2000" dirty="0" err="1">
                <a:latin typeface="Raleway" panose="020B0604020202020204" charset="0"/>
              </a:rPr>
              <a:t>Sundberg</a:t>
            </a:r>
            <a:r>
              <a:rPr lang="en-US" sz="2000" dirty="0">
                <a:latin typeface="Raleway" panose="020B0604020202020204" charset="0"/>
              </a:rPr>
              <a:t>, L.R., </a:t>
            </a:r>
            <a:r>
              <a:rPr lang="en-US" sz="2000" dirty="0" err="1">
                <a:latin typeface="Raleway" panose="020B0604020202020204" charset="0"/>
              </a:rPr>
              <a:t>Santosa</a:t>
            </a:r>
            <a:r>
              <a:rPr lang="en-US" sz="2000" dirty="0">
                <a:latin typeface="Raleway" panose="020B0604020202020204" charset="0"/>
              </a:rPr>
              <a:t>, A., Lindgren, H., Ng, N. and Lindvall, K. (2025) ‘Health </a:t>
            </a:r>
            <a:r>
              <a:rPr lang="en-US" sz="2000" dirty="0" err="1">
                <a:latin typeface="Raleway" panose="020B0604020202020204" charset="0"/>
              </a:rPr>
              <a:t>behavioural</a:t>
            </a:r>
            <a:r>
              <a:rPr lang="en-US" sz="2000" dirty="0">
                <a:latin typeface="Raleway" panose="020B0604020202020204" charset="0"/>
              </a:rPr>
              <a:t> change–the influence of social-ecological factors and health identity’, </a:t>
            </a:r>
            <a:r>
              <a:rPr lang="en-US" sz="2000" i="1" dirty="0">
                <a:latin typeface="Raleway" panose="020B0604020202020204" charset="0"/>
              </a:rPr>
              <a:t>International journal of qualitative studies on health and well-being</a:t>
            </a:r>
            <a:r>
              <a:rPr lang="en-US" sz="2000" dirty="0">
                <a:latin typeface="Raleway" panose="020B0604020202020204" charset="0"/>
              </a:rPr>
              <a:t>, 20(1), p.2458309. </a:t>
            </a:r>
          </a:p>
          <a:p>
            <a:pPr>
              <a:lnSpc>
                <a:spcPct val="200000"/>
              </a:lnSpc>
            </a:pPr>
            <a:r>
              <a:rPr lang="en-US" sz="2000" dirty="0">
                <a:latin typeface="Raleway" panose="020B0604020202020204" charset="0"/>
              </a:rPr>
              <a:t>Gunderman, R.B. (2022) ‘Psychology and ethics: Erik Erikson’, </a:t>
            </a:r>
            <a:r>
              <a:rPr lang="en-US" sz="2000" i="1" dirty="0">
                <a:latin typeface="Raleway" panose="020B0604020202020204" charset="0"/>
              </a:rPr>
              <a:t>Pediatric Radiology</a:t>
            </a:r>
            <a:r>
              <a:rPr lang="en-US" sz="2000" dirty="0">
                <a:latin typeface="Raleway" panose="020B0604020202020204" charset="0"/>
              </a:rPr>
              <a:t>, 52(8), pp.1420-1422.</a:t>
            </a:r>
          </a:p>
          <a:p>
            <a:pPr>
              <a:lnSpc>
                <a:spcPct val="200000"/>
              </a:lnSpc>
            </a:pPr>
            <a:r>
              <a:rPr lang="en-US" sz="2000" dirty="0">
                <a:latin typeface="Raleway" panose="020B0604020202020204" charset="0"/>
              </a:rPr>
              <a:t>Kumar, R. and Lal, M.K. (2025) </a:t>
            </a:r>
            <a:r>
              <a:rPr lang="en-US" sz="2000" i="1" dirty="0">
                <a:latin typeface="Raleway" panose="020B0604020202020204" charset="0"/>
              </a:rPr>
              <a:t>Human Growth &amp; Development</a:t>
            </a:r>
            <a:r>
              <a:rPr lang="en-US" sz="2000" dirty="0">
                <a:latin typeface="Raleway" panose="020B0604020202020204" charset="0"/>
              </a:rPr>
              <a:t>. Crown Publishing.</a:t>
            </a:r>
          </a:p>
          <a:p>
            <a:pPr>
              <a:lnSpc>
                <a:spcPct val="200000"/>
              </a:lnSpc>
            </a:pPr>
            <a:r>
              <a:rPr lang="en-US" sz="2000" dirty="0">
                <a:latin typeface="Raleway" panose="020B0604020202020204" charset="0"/>
              </a:rPr>
              <a:t>Miller, S.A. and Lang, D. (2022) ‘Psychosocial Theory: Erikson’ </a:t>
            </a:r>
            <a:r>
              <a:rPr lang="en-US" sz="2000" i="1" dirty="0">
                <a:latin typeface="Raleway" panose="020B0604020202020204" charset="0"/>
              </a:rPr>
              <a:t>Individual and Family Development, Health, and Well-being.</a:t>
            </a:r>
          </a:p>
          <a:p>
            <a:pPr>
              <a:lnSpc>
                <a:spcPct val="200000"/>
              </a:lnSpc>
            </a:pPr>
            <a:r>
              <a:rPr lang="en-US" sz="2000" dirty="0" err="1">
                <a:latin typeface="Raleway" panose="020B0604020202020204" charset="0"/>
              </a:rPr>
              <a:t>Rouder</a:t>
            </a:r>
            <a:r>
              <a:rPr lang="en-US" sz="2000" dirty="0">
                <a:latin typeface="Raleway" panose="020B0604020202020204" charset="0"/>
              </a:rPr>
              <a:t>, J.N., Kumar, A. and Haaf, J.M. (2023) ‘Why many studies of individual differences with inhibition tasks may not localize correlations’, </a:t>
            </a:r>
            <a:r>
              <a:rPr lang="en-US" sz="2000" i="1" dirty="0">
                <a:latin typeface="Raleway" panose="020B0604020202020204" charset="0"/>
              </a:rPr>
              <a:t>Psychonomic Bulletin &amp; Review</a:t>
            </a:r>
            <a:r>
              <a:rPr lang="en-US" sz="2000" dirty="0">
                <a:latin typeface="Raleway" panose="020B0604020202020204" charset="0"/>
              </a:rPr>
              <a:t>, 30(6), pp.2049-2066.</a:t>
            </a:r>
          </a:p>
          <a:p>
            <a:pPr>
              <a:lnSpc>
                <a:spcPct val="200000"/>
              </a:lnSpc>
            </a:pPr>
            <a:r>
              <a:rPr lang="en-US" sz="2000" dirty="0">
                <a:latin typeface="Raleway" panose="020B0604020202020204" charset="0"/>
              </a:rPr>
              <a:t>Sense, T.O.D.M.O (2022) ‘The examination of the relationships between attachment </a:t>
            </a:r>
            <a:r>
              <a:rPr lang="en-US" sz="2000">
                <a:latin typeface="Raleway" panose="020B0604020202020204" charset="0"/>
              </a:rPr>
              <a:t>styles’, </a:t>
            </a:r>
            <a:r>
              <a:rPr lang="en-US" sz="2000" i="1" dirty="0">
                <a:latin typeface="Raleway" panose="020B0604020202020204" charset="0"/>
              </a:rPr>
              <a:t>Types of defense mechanisms on sense of identity</a:t>
            </a:r>
            <a:r>
              <a:rPr lang="en-US" sz="2000" dirty="0">
                <a:latin typeface="Raleway" panose="020B0604020202020204" charset="0"/>
              </a:rPr>
              <a:t>.</a:t>
            </a:r>
          </a:p>
        </p:txBody>
      </p:sp>
    </p:spTree>
    <p:extLst>
      <p:ext uri="{BB962C8B-B14F-4D97-AF65-F5344CB8AC3E}">
        <p14:creationId xmlns:p14="http://schemas.microsoft.com/office/powerpoint/2010/main" val="1505491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TextBox 2"/>
          <p:cNvSpPr txBox="1"/>
          <p:nvPr/>
        </p:nvSpPr>
        <p:spPr>
          <a:xfrm>
            <a:off x="2940726" y="4610100"/>
            <a:ext cx="12734892" cy="1535036"/>
          </a:xfrm>
          <a:prstGeom prst="rect">
            <a:avLst/>
          </a:prstGeom>
        </p:spPr>
        <p:txBody>
          <a:bodyPr lIns="0" tIns="0" rIns="0" bIns="0" rtlCol="0" anchor="t">
            <a:spAutoFit/>
          </a:bodyPr>
          <a:lstStyle/>
          <a:p>
            <a:pPr algn="ctr">
              <a:lnSpc>
                <a:spcPts val="11400"/>
              </a:lnSpc>
            </a:pPr>
            <a:r>
              <a:rPr lang="en-US" sz="11400" dirty="0">
                <a:solidFill>
                  <a:srgbClr val="344E41"/>
                </a:solidFill>
                <a:latin typeface="Prata"/>
                <a:ea typeface="Prata"/>
                <a:cs typeface="Prata"/>
                <a:sym typeface="Prata"/>
              </a:rPr>
              <a:t>THANK YOU</a:t>
            </a:r>
          </a:p>
        </p:txBody>
      </p:sp>
      <p:grpSp>
        <p:nvGrpSpPr>
          <p:cNvPr id="3" name="Group 3"/>
          <p:cNvGrpSpPr/>
          <p:nvPr/>
        </p:nvGrpSpPr>
        <p:grpSpPr>
          <a:xfrm>
            <a:off x="0" y="9334500"/>
            <a:ext cx="18288000" cy="1028700"/>
            <a:chOff x="0" y="0"/>
            <a:chExt cx="12372622" cy="695960"/>
          </a:xfrm>
        </p:grpSpPr>
        <p:sp>
          <p:nvSpPr>
            <p:cNvPr id="4" name="Freeform 4"/>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5" name="TextBox 5"/>
          <p:cNvSpPr txBox="1"/>
          <p:nvPr/>
        </p:nvSpPr>
        <p:spPr>
          <a:xfrm>
            <a:off x="2776554" y="2399939"/>
            <a:ext cx="12734892" cy="873125"/>
          </a:xfrm>
          <a:prstGeom prst="rect">
            <a:avLst/>
          </a:prstGeom>
        </p:spPr>
        <p:txBody>
          <a:bodyPr lIns="0" tIns="0" rIns="0" bIns="0" rtlCol="0" anchor="t">
            <a:spAutoFit/>
          </a:bodyPr>
          <a:lstStyle/>
          <a:p>
            <a:pPr algn="ctr">
              <a:lnSpc>
                <a:spcPts val="7000"/>
              </a:lnSpc>
            </a:pPr>
            <a:r>
              <a:rPr lang="en-US" sz="5000">
                <a:solidFill>
                  <a:srgbClr val="344E41"/>
                </a:solidFill>
                <a:latin typeface="Raleway"/>
                <a:ea typeface="Raleway"/>
                <a:cs typeface="Raleway"/>
                <a:sym typeface="Raleway"/>
              </a:rPr>
              <a:t>THE END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360</TotalTime>
  <Words>1455</Words>
  <Application>Microsoft Office PowerPoint</Application>
  <PresentationFormat>Custom</PresentationFormat>
  <Paragraphs>137</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Raleway</vt:lpstr>
      <vt:lpstr>Wingdings</vt:lpstr>
      <vt:lpstr>Raleway Bold</vt:lpstr>
      <vt:lpstr>Prata</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Monochromatic Simple The Minimalist Presentation Template</dc:title>
  <cp:lastModifiedBy>Zahra Bi</cp:lastModifiedBy>
  <cp:revision>30</cp:revision>
  <dcterms:created xsi:type="dcterms:W3CDTF">2006-08-16T00:00:00Z</dcterms:created>
  <dcterms:modified xsi:type="dcterms:W3CDTF">2026-02-13T17:00:58Z</dcterms:modified>
  <dc:identifier>DAHAKpttmII</dc:identifier>
</cp:coreProperties>
</file>