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 id="2147483708" r:id="rId5"/>
    <p:sldMasterId id="2147483710" r:id="rId6"/>
    <p:sldMasterId id="2147483712" r:id="rId7"/>
    <p:sldMasterId id="2147483714" r:id="rId8"/>
    <p:sldMasterId id="2147483716" r:id="rId9"/>
    <p:sldMasterId id="2147483719" r:id="rId10"/>
    <p:sldMasterId id="2147483722" r:id="rId11"/>
    <p:sldMasterId id="2147483729" r:id="rId12"/>
    <p:sldMasterId id="2147483735" r:id="rId13"/>
    <p:sldMasterId id="2147483740" r:id="rId14"/>
    <p:sldMasterId id="2147483742" r:id="rId15"/>
    <p:sldMasterId id="2147483744" r:id="rId16"/>
    <p:sldMasterId id="2147483746" r:id="rId17"/>
    <p:sldMasterId id="2147483748" r:id="rId18"/>
    <p:sldMasterId id="2147483750" r:id="rId19"/>
    <p:sldMasterId id="2147483752" r:id="rId20"/>
    <p:sldMasterId id="2147483754" r:id="rId21"/>
    <p:sldMasterId id="2147483756" r:id="rId22"/>
  </p:sldMasterIdLst>
  <p:notesMasterIdLst>
    <p:notesMasterId r:id="rId71"/>
  </p:notesMasterIdLst>
  <p:sldIdLst>
    <p:sldId id="387" r:id="rId23"/>
    <p:sldId id="256" r:id="rId24"/>
    <p:sldId id="356" r:id="rId25"/>
    <p:sldId id="328" r:id="rId26"/>
    <p:sldId id="324" r:id="rId27"/>
    <p:sldId id="341" r:id="rId28"/>
    <p:sldId id="325" r:id="rId29"/>
    <p:sldId id="287" r:id="rId30"/>
    <p:sldId id="331" r:id="rId31"/>
    <p:sldId id="332" r:id="rId32"/>
    <p:sldId id="330" r:id="rId33"/>
    <p:sldId id="333" r:id="rId34"/>
    <p:sldId id="370" r:id="rId35"/>
    <p:sldId id="371" r:id="rId36"/>
    <p:sldId id="372" r:id="rId37"/>
    <p:sldId id="369" r:id="rId38"/>
    <p:sldId id="373" r:id="rId39"/>
    <p:sldId id="374" r:id="rId40"/>
    <p:sldId id="375" r:id="rId41"/>
    <p:sldId id="389" r:id="rId42"/>
    <p:sldId id="391" r:id="rId43"/>
    <p:sldId id="392" r:id="rId44"/>
    <p:sldId id="393" r:id="rId45"/>
    <p:sldId id="312" r:id="rId46"/>
    <p:sldId id="394" r:id="rId47"/>
    <p:sldId id="376" r:id="rId48"/>
    <p:sldId id="377" r:id="rId49"/>
    <p:sldId id="395" r:id="rId50"/>
    <p:sldId id="379" r:id="rId51"/>
    <p:sldId id="380" r:id="rId52"/>
    <p:sldId id="381" r:id="rId53"/>
    <p:sldId id="396" r:id="rId54"/>
    <p:sldId id="397" r:id="rId55"/>
    <p:sldId id="348" r:id="rId56"/>
    <p:sldId id="336" r:id="rId57"/>
    <p:sldId id="335" r:id="rId58"/>
    <p:sldId id="337" r:id="rId59"/>
    <p:sldId id="354" r:id="rId60"/>
    <p:sldId id="386" r:id="rId61"/>
    <p:sldId id="355" r:id="rId62"/>
    <p:sldId id="339" r:id="rId63"/>
    <p:sldId id="340" r:id="rId64"/>
    <p:sldId id="344" r:id="rId65"/>
    <p:sldId id="352" r:id="rId66"/>
    <p:sldId id="346" r:id="rId67"/>
    <p:sldId id="338" r:id="rId68"/>
    <p:sldId id="382" r:id="rId69"/>
    <p:sldId id="349" r:id="rId7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E5962B-2742-BD10-4CB8-5817DD4EADDE}" v="319" dt="2023-09-20T10:37:25.871"/>
    <p1510:client id="{55265F16-243C-2982-0D1F-4E502FE7FC24}" v="4" dt="2023-09-12T13:43:46.755"/>
    <p1510:client id="{97E12476-5AF7-B46F-0C39-F6ECA8281553}" v="30" dt="2023-09-08T09:39:49.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0758" autoAdjust="0"/>
  </p:normalViewPr>
  <p:slideViewPr>
    <p:cSldViewPr snapToGrid="0">
      <p:cViewPr>
        <p:scale>
          <a:sx n="67" d="100"/>
          <a:sy n="67" d="100"/>
        </p:scale>
        <p:origin x="747"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4.xml"/><Relationship Id="rId21" Type="http://schemas.openxmlformats.org/officeDocument/2006/relationships/slideMaster" Target="slideMasters/slideMaster18.xml"/><Relationship Id="rId42" Type="http://schemas.openxmlformats.org/officeDocument/2006/relationships/slide" Target="slides/slide20.xml"/><Relationship Id="rId47" Type="http://schemas.openxmlformats.org/officeDocument/2006/relationships/slide" Target="slides/slide25.xml"/><Relationship Id="rId63" Type="http://schemas.openxmlformats.org/officeDocument/2006/relationships/slide" Target="slides/slide41.xml"/><Relationship Id="rId68" Type="http://schemas.openxmlformats.org/officeDocument/2006/relationships/slide" Target="slides/slide46.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slide" Target="slides/slide36.xml"/><Relationship Id="rId66" Type="http://schemas.openxmlformats.org/officeDocument/2006/relationships/slide" Target="slides/slide44.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slide" Target="slides/slide34.xml"/><Relationship Id="rId64" Type="http://schemas.openxmlformats.org/officeDocument/2006/relationships/slide" Target="slides/slide42.xml"/><Relationship Id="rId69" Type="http://schemas.openxmlformats.org/officeDocument/2006/relationships/slide" Target="slides/slide47.xml"/><Relationship Id="rId77"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29.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openxmlformats.org/officeDocument/2006/relationships/slide" Target="slides/slide45.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slide" Target="slides/slide40.xml"/><Relationship Id="rId70" Type="http://schemas.openxmlformats.org/officeDocument/2006/relationships/slide" Target="slides/slide48.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slide" Target="slides/slide43.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7.xml"/><Relationship Id="rId34" Type="http://schemas.openxmlformats.org/officeDocument/2006/relationships/slide" Target="slides/slide12.xml"/><Relationship Id="rId50" Type="http://schemas.openxmlformats.org/officeDocument/2006/relationships/slide" Target="slides/slide28.xml"/><Relationship Id="rId55" Type="http://schemas.openxmlformats.org/officeDocument/2006/relationships/slide" Target="slides/slide33.xml"/><Relationship Id="rId76" Type="http://schemas.microsoft.com/office/2016/11/relationships/changesInfo" Target="changesInfos/changesInfo1.xml"/><Relationship Id="rId7" Type="http://schemas.openxmlformats.org/officeDocument/2006/relationships/slideMaster" Target="slideMasters/slideMaster4.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2AE5962B-2742-BD10-4CB8-5817DD4EADDE}"/>
    <pc:docChg chg="delSld modSld">
      <pc:chgData name="Natasha Young" userId="S::n.young@uwtsd.ac.uk::450ac887-d51d-4f28-b5bb-9aa773a39bcf" providerId="AD" clId="Web-{2AE5962B-2742-BD10-4CB8-5817DD4EADDE}" dt="2023-09-20T10:37:25.871" v="281" actId="20577"/>
      <pc:docMkLst>
        <pc:docMk/>
      </pc:docMkLst>
      <pc:sldChg chg="modSp">
        <pc:chgData name="Natasha Young" userId="S::n.young@uwtsd.ac.uk::450ac887-d51d-4f28-b5bb-9aa773a39bcf" providerId="AD" clId="Web-{2AE5962B-2742-BD10-4CB8-5817DD4EADDE}" dt="2023-09-20T10:23:49.576" v="9" actId="20577"/>
        <pc:sldMkLst>
          <pc:docMk/>
          <pc:sldMk cId="1479405264" sldId="256"/>
        </pc:sldMkLst>
        <pc:spChg chg="mod">
          <ac:chgData name="Natasha Young" userId="S::n.young@uwtsd.ac.uk::450ac887-d51d-4f28-b5bb-9aa773a39bcf" providerId="AD" clId="Web-{2AE5962B-2742-BD10-4CB8-5817DD4EADDE}" dt="2023-09-20T10:23:49.576" v="9" actId="20577"/>
          <ac:spMkLst>
            <pc:docMk/>
            <pc:sldMk cId="1479405264" sldId="256"/>
            <ac:spMk id="2" creationId="{A4A1FAB0-CF51-4BD5-BFF6-7F11BBA471B8}"/>
          </ac:spMkLst>
        </pc:spChg>
      </pc:sldChg>
      <pc:sldChg chg="addSp delSp modSp">
        <pc:chgData name="Natasha Young" userId="S::n.young@uwtsd.ac.uk::450ac887-d51d-4f28-b5bb-9aa773a39bcf" providerId="AD" clId="Web-{2AE5962B-2742-BD10-4CB8-5817DD4EADDE}" dt="2023-09-20T10:32:02.922" v="171" actId="1076"/>
        <pc:sldMkLst>
          <pc:docMk/>
          <pc:sldMk cId="0" sldId="312"/>
        </pc:sldMkLst>
        <pc:spChg chg="add del mod">
          <ac:chgData name="Natasha Young" userId="S::n.young@uwtsd.ac.uk::450ac887-d51d-4f28-b5bb-9aa773a39bcf" providerId="AD" clId="Web-{2AE5962B-2742-BD10-4CB8-5817DD4EADDE}" dt="2023-09-20T10:31:59.656" v="170"/>
          <ac:spMkLst>
            <pc:docMk/>
            <pc:sldMk cId="0" sldId="312"/>
            <ac:spMk id="3" creationId="{0E72CD3D-8DC5-29DD-351B-77F158B36C4D}"/>
          </ac:spMkLst>
        </pc:spChg>
        <pc:spChg chg="mod">
          <ac:chgData name="Natasha Young" userId="S::n.young@uwtsd.ac.uk::450ac887-d51d-4f28-b5bb-9aa773a39bcf" providerId="AD" clId="Web-{2AE5962B-2742-BD10-4CB8-5817DD4EADDE}" dt="2023-09-20T10:31:50.109" v="168" actId="1076"/>
          <ac:spMkLst>
            <pc:docMk/>
            <pc:sldMk cId="0" sldId="312"/>
            <ac:spMk id="30722" creationId="{2506C2E4-A072-CC3D-0753-2F85FC1D66E1}"/>
          </ac:spMkLst>
        </pc:spChg>
        <pc:spChg chg="del">
          <ac:chgData name="Natasha Young" userId="S::n.young@uwtsd.ac.uk::450ac887-d51d-4f28-b5bb-9aa773a39bcf" providerId="AD" clId="Web-{2AE5962B-2742-BD10-4CB8-5817DD4EADDE}" dt="2023-09-20T10:31:53.594" v="169"/>
          <ac:spMkLst>
            <pc:docMk/>
            <pc:sldMk cId="0" sldId="312"/>
            <ac:spMk id="38915" creationId="{71ACD742-3E1C-692E-9BC2-5E3C8E81C0AF}"/>
          </ac:spMkLst>
        </pc:spChg>
        <pc:spChg chg="mod">
          <ac:chgData name="Natasha Young" userId="S::n.young@uwtsd.ac.uk::450ac887-d51d-4f28-b5bb-9aa773a39bcf" providerId="AD" clId="Web-{2AE5962B-2742-BD10-4CB8-5817DD4EADDE}" dt="2023-09-20T10:32:02.922" v="171" actId="1076"/>
          <ac:spMkLst>
            <pc:docMk/>
            <pc:sldMk cId="0" sldId="312"/>
            <ac:spMk id="38916" creationId="{910C70F8-CD77-398C-1F34-993EE0448F55}"/>
          </ac:spMkLst>
        </pc:spChg>
      </pc:sldChg>
      <pc:sldChg chg="addSp delSp modSp">
        <pc:chgData name="Natasha Young" userId="S::n.young@uwtsd.ac.uk::450ac887-d51d-4f28-b5bb-9aa773a39bcf" providerId="AD" clId="Web-{2AE5962B-2742-BD10-4CB8-5817DD4EADDE}" dt="2023-09-20T10:24:35.703" v="27" actId="1076"/>
        <pc:sldMkLst>
          <pc:docMk/>
          <pc:sldMk cId="0" sldId="324"/>
        </pc:sldMkLst>
        <pc:spChg chg="add del mod">
          <ac:chgData name="Natasha Young" userId="S::n.young@uwtsd.ac.uk::450ac887-d51d-4f28-b5bb-9aa773a39bcf" providerId="AD" clId="Web-{2AE5962B-2742-BD10-4CB8-5817DD4EADDE}" dt="2023-09-20T10:24:31.046" v="26"/>
          <ac:spMkLst>
            <pc:docMk/>
            <pc:sldMk cId="0" sldId="324"/>
            <ac:spMk id="3" creationId="{94B67C36-19D2-3000-D718-48DCD0347DAC}"/>
          </ac:spMkLst>
        </pc:spChg>
        <pc:spChg chg="mod">
          <ac:chgData name="Natasha Young" userId="S::n.young@uwtsd.ac.uk::450ac887-d51d-4f28-b5bb-9aa773a39bcf" providerId="AD" clId="Web-{2AE5962B-2742-BD10-4CB8-5817DD4EADDE}" dt="2023-09-20T10:24:20.906" v="23" actId="20577"/>
          <ac:spMkLst>
            <pc:docMk/>
            <pc:sldMk cId="0" sldId="324"/>
            <ac:spMk id="12290" creationId="{378160BF-807A-8E5B-CDA7-98280C52CCF1}"/>
          </ac:spMkLst>
        </pc:spChg>
        <pc:spChg chg="del mod">
          <ac:chgData name="Natasha Young" userId="S::n.young@uwtsd.ac.uk::450ac887-d51d-4f28-b5bb-9aa773a39bcf" providerId="AD" clId="Web-{2AE5962B-2742-BD10-4CB8-5817DD4EADDE}" dt="2023-09-20T10:24:27.171" v="25"/>
          <ac:spMkLst>
            <pc:docMk/>
            <pc:sldMk cId="0" sldId="324"/>
            <ac:spMk id="12291" creationId="{BB7ADC96-8E01-24FB-0785-17FA1EFC75DB}"/>
          </ac:spMkLst>
        </pc:spChg>
        <pc:spChg chg="mod">
          <ac:chgData name="Natasha Young" userId="S::n.young@uwtsd.ac.uk::450ac887-d51d-4f28-b5bb-9aa773a39bcf" providerId="AD" clId="Web-{2AE5962B-2742-BD10-4CB8-5817DD4EADDE}" dt="2023-09-20T10:24:35.703" v="27" actId="1076"/>
          <ac:spMkLst>
            <pc:docMk/>
            <pc:sldMk cId="0" sldId="324"/>
            <ac:spMk id="12292" creationId="{7686E51B-D303-9422-C5A9-FAD686A99469}"/>
          </ac:spMkLst>
        </pc:spChg>
      </pc:sldChg>
      <pc:sldChg chg="addSp delSp modSp">
        <pc:chgData name="Natasha Young" userId="S::n.young@uwtsd.ac.uk::450ac887-d51d-4f28-b5bb-9aa773a39bcf" providerId="AD" clId="Web-{2AE5962B-2742-BD10-4CB8-5817DD4EADDE}" dt="2023-09-20T10:25:25.345" v="44" actId="1076"/>
        <pc:sldMkLst>
          <pc:docMk/>
          <pc:sldMk cId="0" sldId="325"/>
        </pc:sldMkLst>
        <pc:spChg chg="add del mod">
          <ac:chgData name="Natasha Young" userId="S::n.young@uwtsd.ac.uk::450ac887-d51d-4f28-b5bb-9aa773a39bcf" providerId="AD" clId="Web-{2AE5962B-2742-BD10-4CB8-5817DD4EADDE}" dt="2023-09-20T10:25:20.673" v="43"/>
          <ac:spMkLst>
            <pc:docMk/>
            <pc:sldMk cId="0" sldId="325"/>
            <ac:spMk id="3" creationId="{49F16D5C-4064-23DA-7C16-8B9372C1C672}"/>
          </ac:spMkLst>
        </pc:spChg>
        <pc:spChg chg="del">
          <ac:chgData name="Natasha Young" userId="S::n.young@uwtsd.ac.uk::450ac887-d51d-4f28-b5bb-9aa773a39bcf" providerId="AD" clId="Web-{2AE5962B-2742-BD10-4CB8-5817DD4EADDE}" dt="2023-09-20T10:25:19.142" v="42"/>
          <ac:spMkLst>
            <pc:docMk/>
            <pc:sldMk cId="0" sldId="325"/>
            <ac:spMk id="16387" creationId="{29EC9FDF-E13D-6736-8C48-68A6DF1CEDDC}"/>
          </ac:spMkLst>
        </pc:spChg>
        <pc:spChg chg="mod">
          <ac:chgData name="Natasha Young" userId="S::n.young@uwtsd.ac.uk::450ac887-d51d-4f28-b5bb-9aa773a39bcf" providerId="AD" clId="Web-{2AE5962B-2742-BD10-4CB8-5817DD4EADDE}" dt="2023-09-20T10:25:25.345" v="44" actId="1076"/>
          <ac:spMkLst>
            <pc:docMk/>
            <pc:sldMk cId="0" sldId="325"/>
            <ac:spMk id="16388" creationId="{C6A228F0-A9E0-CAD6-46F3-5DAAEFB21312}"/>
          </ac:spMkLst>
        </pc:spChg>
        <pc:spChg chg="mod">
          <ac:chgData name="Natasha Young" userId="S::n.young@uwtsd.ac.uk::450ac887-d51d-4f28-b5bb-9aa773a39bcf" providerId="AD" clId="Web-{2AE5962B-2742-BD10-4CB8-5817DD4EADDE}" dt="2023-09-20T10:25:16.251" v="41" actId="20577"/>
          <ac:spMkLst>
            <pc:docMk/>
            <pc:sldMk cId="0" sldId="325"/>
            <ac:spMk id="23554" creationId="{E6419A0F-9010-E5AA-BE1D-987C0E339463}"/>
          </ac:spMkLst>
        </pc:spChg>
      </pc:sldChg>
      <pc:sldChg chg="modSp">
        <pc:chgData name="Natasha Young" userId="S::n.young@uwtsd.ac.uk::450ac887-d51d-4f28-b5bb-9aa773a39bcf" providerId="AD" clId="Web-{2AE5962B-2742-BD10-4CB8-5817DD4EADDE}" dt="2023-09-20T10:24:16.733" v="21" actId="20577"/>
        <pc:sldMkLst>
          <pc:docMk/>
          <pc:sldMk cId="0" sldId="328"/>
        </pc:sldMkLst>
        <pc:spChg chg="mod">
          <ac:chgData name="Natasha Young" userId="S::n.young@uwtsd.ac.uk::450ac887-d51d-4f28-b5bb-9aa773a39bcf" providerId="AD" clId="Web-{2AE5962B-2742-BD10-4CB8-5817DD4EADDE}" dt="2023-09-20T10:24:16.733" v="21" actId="20577"/>
          <ac:spMkLst>
            <pc:docMk/>
            <pc:sldMk cId="0" sldId="328"/>
            <ac:spMk id="3" creationId="{584875C8-67CA-8A71-5DB6-F96DC5210C1F}"/>
          </ac:spMkLst>
        </pc:spChg>
        <pc:spChg chg="mod">
          <ac:chgData name="Natasha Young" userId="S::n.young@uwtsd.ac.uk::450ac887-d51d-4f28-b5bb-9aa773a39bcf" providerId="AD" clId="Web-{2AE5962B-2742-BD10-4CB8-5817DD4EADDE}" dt="2023-09-20T10:23:57.905" v="13" actId="20577"/>
          <ac:spMkLst>
            <pc:docMk/>
            <pc:sldMk cId="0" sldId="328"/>
            <ac:spMk id="10242" creationId="{72BC8345-1AB0-7DEE-9F21-75D922AAF6C0}"/>
          </ac:spMkLst>
        </pc:spChg>
      </pc:sldChg>
      <pc:sldChg chg="addSp delSp modSp">
        <pc:chgData name="Natasha Young" userId="S::n.young@uwtsd.ac.uk::450ac887-d51d-4f28-b5bb-9aa773a39bcf" providerId="AD" clId="Web-{2AE5962B-2742-BD10-4CB8-5817DD4EADDE}" dt="2023-09-20T10:26:41.270" v="69" actId="1076"/>
        <pc:sldMkLst>
          <pc:docMk/>
          <pc:sldMk cId="0" sldId="330"/>
        </pc:sldMkLst>
        <pc:spChg chg="add del mod">
          <ac:chgData name="Natasha Young" userId="S::n.young@uwtsd.ac.uk::450ac887-d51d-4f28-b5bb-9aa773a39bcf" providerId="AD" clId="Web-{2AE5962B-2742-BD10-4CB8-5817DD4EADDE}" dt="2023-09-20T10:26:36.738" v="68"/>
          <ac:spMkLst>
            <pc:docMk/>
            <pc:sldMk cId="0" sldId="330"/>
            <ac:spMk id="3" creationId="{9574824A-5E41-07C4-9B38-0A79093C2B23}"/>
          </ac:spMkLst>
        </pc:spChg>
        <pc:spChg chg="del">
          <ac:chgData name="Natasha Young" userId="S::n.young@uwtsd.ac.uk::450ac887-d51d-4f28-b5bb-9aa773a39bcf" providerId="AD" clId="Web-{2AE5962B-2742-BD10-4CB8-5817DD4EADDE}" dt="2023-09-20T10:26:33.676" v="67"/>
          <ac:spMkLst>
            <pc:docMk/>
            <pc:sldMk cId="0" sldId="330"/>
            <ac:spMk id="24579" creationId="{1F9B698F-FA1E-D9DB-6E30-946024AC17E2}"/>
          </ac:spMkLst>
        </pc:spChg>
        <pc:spChg chg="mod">
          <ac:chgData name="Natasha Young" userId="S::n.young@uwtsd.ac.uk::450ac887-d51d-4f28-b5bb-9aa773a39bcf" providerId="AD" clId="Web-{2AE5962B-2742-BD10-4CB8-5817DD4EADDE}" dt="2023-09-20T10:26:41.270" v="69" actId="1076"/>
          <ac:spMkLst>
            <pc:docMk/>
            <pc:sldMk cId="0" sldId="330"/>
            <ac:spMk id="24580" creationId="{0A9D1A26-E859-E887-3D71-9FC045079EF7}"/>
          </ac:spMkLst>
        </pc:spChg>
        <pc:spChg chg="mod">
          <ac:chgData name="Natasha Young" userId="S::n.young@uwtsd.ac.uk::450ac887-d51d-4f28-b5bb-9aa773a39bcf" providerId="AD" clId="Web-{2AE5962B-2742-BD10-4CB8-5817DD4EADDE}" dt="2023-09-20T10:26:29.785" v="66" actId="20577"/>
          <ac:spMkLst>
            <pc:docMk/>
            <pc:sldMk cId="0" sldId="330"/>
            <ac:spMk id="32770" creationId="{2F14BD23-0028-376D-E3A7-A01DEEE8FF18}"/>
          </ac:spMkLst>
        </pc:spChg>
      </pc:sldChg>
      <pc:sldChg chg="addSp delSp modSp">
        <pc:chgData name="Natasha Young" userId="S::n.young@uwtsd.ac.uk::450ac887-d51d-4f28-b5bb-9aa773a39bcf" providerId="AD" clId="Web-{2AE5962B-2742-BD10-4CB8-5817DD4EADDE}" dt="2023-09-20T10:25:57.675" v="55"/>
        <pc:sldMkLst>
          <pc:docMk/>
          <pc:sldMk cId="0" sldId="331"/>
        </pc:sldMkLst>
        <pc:spChg chg="mod">
          <ac:chgData name="Natasha Young" userId="S::n.young@uwtsd.ac.uk::450ac887-d51d-4f28-b5bb-9aa773a39bcf" providerId="AD" clId="Web-{2AE5962B-2742-BD10-4CB8-5817DD4EADDE}" dt="2023-09-20T10:25:38.533" v="48" actId="20577"/>
          <ac:spMkLst>
            <pc:docMk/>
            <pc:sldMk cId="0" sldId="331"/>
            <ac:spMk id="2" creationId="{C7D1B361-0394-3E52-05DB-EE24177C926D}"/>
          </ac:spMkLst>
        </pc:spChg>
        <pc:spChg chg="add del mod">
          <ac:chgData name="Natasha Young" userId="S::n.young@uwtsd.ac.uk::450ac887-d51d-4f28-b5bb-9aa773a39bcf" providerId="AD" clId="Web-{2AE5962B-2742-BD10-4CB8-5817DD4EADDE}" dt="2023-09-20T10:25:57.675" v="55"/>
          <ac:spMkLst>
            <pc:docMk/>
            <pc:sldMk cId="0" sldId="331"/>
            <ac:spMk id="4" creationId="{C6735960-AA88-6CD6-1E06-84514D5CFB51}"/>
          </ac:spMkLst>
        </pc:spChg>
        <pc:spChg chg="del mod">
          <ac:chgData name="Natasha Young" userId="S::n.young@uwtsd.ac.uk::450ac887-d51d-4f28-b5bb-9aa773a39bcf" providerId="AD" clId="Web-{2AE5962B-2742-BD10-4CB8-5817DD4EADDE}" dt="2023-09-20T10:25:51.331" v="53"/>
          <ac:spMkLst>
            <pc:docMk/>
            <pc:sldMk cId="0" sldId="331"/>
            <ac:spMk id="20483" creationId="{03B5B49B-85B4-BAEF-FA1C-B152EE1FFFF2}"/>
          </ac:spMkLst>
        </pc:spChg>
        <pc:spChg chg="mod">
          <ac:chgData name="Natasha Young" userId="S::n.young@uwtsd.ac.uk::450ac887-d51d-4f28-b5bb-9aa773a39bcf" providerId="AD" clId="Web-{2AE5962B-2742-BD10-4CB8-5817DD4EADDE}" dt="2023-09-20T10:25:56.065" v="54" actId="1076"/>
          <ac:spMkLst>
            <pc:docMk/>
            <pc:sldMk cId="0" sldId="331"/>
            <ac:spMk id="20484" creationId="{6367CBA0-70A7-D070-95FE-0B2369536A21}"/>
          </ac:spMkLst>
        </pc:spChg>
      </pc:sldChg>
      <pc:sldChg chg="addSp delSp modSp">
        <pc:chgData name="Natasha Young" userId="S::n.young@uwtsd.ac.uk::450ac887-d51d-4f28-b5bb-9aa773a39bcf" providerId="AD" clId="Web-{2AE5962B-2742-BD10-4CB8-5817DD4EADDE}" dt="2023-09-20T10:26:22.988" v="62" actId="20577"/>
        <pc:sldMkLst>
          <pc:docMk/>
          <pc:sldMk cId="0" sldId="332"/>
        </pc:sldMkLst>
        <pc:spChg chg="add del mod">
          <ac:chgData name="Natasha Young" userId="S::n.young@uwtsd.ac.uk::450ac887-d51d-4f28-b5bb-9aa773a39bcf" providerId="AD" clId="Web-{2AE5962B-2742-BD10-4CB8-5817DD4EADDE}" dt="2023-09-20T10:26:10.941" v="60"/>
          <ac:spMkLst>
            <pc:docMk/>
            <pc:sldMk cId="0" sldId="332"/>
            <ac:spMk id="3" creationId="{CBEA1D2C-03A4-5A4D-B696-9B4F532D75F3}"/>
          </ac:spMkLst>
        </pc:spChg>
        <pc:spChg chg="mod">
          <ac:chgData name="Natasha Young" userId="S::n.young@uwtsd.ac.uk::450ac887-d51d-4f28-b5bb-9aa773a39bcf" providerId="AD" clId="Web-{2AE5962B-2742-BD10-4CB8-5817DD4EADDE}" dt="2023-09-20T10:26:04.472" v="57" actId="20577"/>
          <ac:spMkLst>
            <pc:docMk/>
            <pc:sldMk cId="0" sldId="332"/>
            <ac:spMk id="22530" creationId="{EB4E0589-D7C7-FA90-6556-7D919A8F1B19}"/>
          </ac:spMkLst>
        </pc:spChg>
        <pc:spChg chg="del">
          <ac:chgData name="Natasha Young" userId="S::n.young@uwtsd.ac.uk::450ac887-d51d-4f28-b5bb-9aa773a39bcf" providerId="AD" clId="Web-{2AE5962B-2742-BD10-4CB8-5817DD4EADDE}" dt="2023-09-20T10:26:06.722" v="58"/>
          <ac:spMkLst>
            <pc:docMk/>
            <pc:sldMk cId="0" sldId="332"/>
            <ac:spMk id="22531" creationId="{D2E599D5-9577-6B43-23F5-C86085021C49}"/>
          </ac:spMkLst>
        </pc:spChg>
        <pc:spChg chg="mod">
          <ac:chgData name="Natasha Young" userId="S::n.young@uwtsd.ac.uk::450ac887-d51d-4f28-b5bb-9aa773a39bcf" providerId="AD" clId="Web-{2AE5962B-2742-BD10-4CB8-5817DD4EADDE}" dt="2023-09-20T10:26:22.988" v="62" actId="20577"/>
          <ac:spMkLst>
            <pc:docMk/>
            <pc:sldMk cId="0" sldId="332"/>
            <ac:spMk id="22532" creationId="{BA815068-96B8-2A19-EDC6-71913F75419F}"/>
          </ac:spMkLst>
        </pc:spChg>
      </pc:sldChg>
      <pc:sldChg chg="addSp delSp modSp">
        <pc:chgData name="Natasha Young" userId="S::n.young@uwtsd.ac.uk::450ac887-d51d-4f28-b5bb-9aa773a39bcf" providerId="AD" clId="Web-{2AE5962B-2742-BD10-4CB8-5817DD4EADDE}" dt="2023-09-20T10:27:02.974" v="75" actId="1076"/>
        <pc:sldMkLst>
          <pc:docMk/>
          <pc:sldMk cId="0" sldId="333"/>
        </pc:sldMkLst>
        <pc:spChg chg="add del mod">
          <ac:chgData name="Natasha Young" userId="S::n.young@uwtsd.ac.uk::450ac887-d51d-4f28-b5bb-9aa773a39bcf" providerId="AD" clId="Web-{2AE5962B-2742-BD10-4CB8-5817DD4EADDE}" dt="2023-09-20T10:26:52.723" v="73"/>
          <ac:spMkLst>
            <pc:docMk/>
            <pc:sldMk cId="0" sldId="333"/>
            <ac:spMk id="3" creationId="{CE327347-2D3D-5FA7-7CC6-E559C9DCB896}"/>
          </ac:spMkLst>
        </pc:spChg>
        <pc:spChg chg="mod">
          <ac:chgData name="Natasha Young" userId="S::n.young@uwtsd.ac.uk::450ac887-d51d-4f28-b5bb-9aa773a39bcf" providerId="AD" clId="Web-{2AE5962B-2742-BD10-4CB8-5817DD4EADDE}" dt="2023-09-20T10:26:59.364" v="74" actId="1076"/>
          <ac:spMkLst>
            <pc:docMk/>
            <pc:sldMk cId="0" sldId="333"/>
            <ac:spMk id="19458" creationId="{38CD6700-8CD9-2899-0087-F1A59AE62CB6}"/>
          </ac:spMkLst>
        </pc:spChg>
        <pc:spChg chg="mod">
          <ac:chgData name="Natasha Young" userId="S::n.young@uwtsd.ac.uk::450ac887-d51d-4f28-b5bb-9aa773a39bcf" providerId="AD" clId="Web-{2AE5962B-2742-BD10-4CB8-5817DD4EADDE}" dt="2023-09-20T10:27:02.974" v="75" actId="1076"/>
          <ac:spMkLst>
            <pc:docMk/>
            <pc:sldMk cId="0" sldId="333"/>
            <ac:spMk id="21508" creationId="{2AB4D055-AB49-C6C5-B101-54B73CFC8443}"/>
          </ac:spMkLst>
        </pc:spChg>
        <pc:spChg chg="del">
          <ac:chgData name="Natasha Young" userId="S::n.young@uwtsd.ac.uk::450ac887-d51d-4f28-b5bb-9aa773a39bcf" providerId="AD" clId="Web-{2AE5962B-2742-BD10-4CB8-5817DD4EADDE}" dt="2023-09-20T10:26:49.723" v="72"/>
          <ac:spMkLst>
            <pc:docMk/>
            <pc:sldMk cId="0" sldId="333"/>
            <ac:spMk id="34819" creationId="{A2F5489D-E817-71A2-A048-50E11324B182}"/>
          </ac:spMkLst>
        </pc:spChg>
      </pc:sldChg>
      <pc:sldChg chg="addSp delSp modSp">
        <pc:chgData name="Natasha Young" userId="S::n.young@uwtsd.ac.uk::450ac887-d51d-4f28-b5bb-9aa773a39bcf" providerId="AD" clId="Web-{2AE5962B-2742-BD10-4CB8-5817DD4EADDE}" dt="2023-09-20T10:35:09.991" v="230" actId="14100"/>
        <pc:sldMkLst>
          <pc:docMk/>
          <pc:sldMk cId="0" sldId="335"/>
        </pc:sldMkLst>
        <pc:spChg chg="add del mod">
          <ac:chgData name="Natasha Young" userId="S::n.young@uwtsd.ac.uk::450ac887-d51d-4f28-b5bb-9aa773a39bcf" providerId="AD" clId="Web-{2AE5962B-2742-BD10-4CB8-5817DD4EADDE}" dt="2023-09-20T10:35:06.366" v="229"/>
          <ac:spMkLst>
            <pc:docMk/>
            <pc:sldMk cId="0" sldId="335"/>
            <ac:spMk id="3" creationId="{FABB16DF-D90F-79F6-EDB5-0C6360ADFE7F}"/>
          </ac:spMkLst>
        </pc:spChg>
        <pc:spChg chg="del">
          <ac:chgData name="Natasha Young" userId="S::n.young@uwtsd.ac.uk::450ac887-d51d-4f28-b5bb-9aa773a39bcf" providerId="AD" clId="Web-{2AE5962B-2742-BD10-4CB8-5817DD4EADDE}" dt="2023-09-20T10:35:05.085" v="228"/>
          <ac:spMkLst>
            <pc:docMk/>
            <pc:sldMk cId="0" sldId="335"/>
            <ac:spMk id="24579" creationId="{CE6D7328-7224-0603-9066-077B1D0A8646}"/>
          </ac:spMkLst>
        </pc:spChg>
        <pc:spChg chg="mod">
          <ac:chgData name="Natasha Young" userId="S::n.young@uwtsd.ac.uk::450ac887-d51d-4f28-b5bb-9aa773a39bcf" providerId="AD" clId="Web-{2AE5962B-2742-BD10-4CB8-5817DD4EADDE}" dt="2023-09-20T10:35:09.991" v="230" actId="14100"/>
          <ac:spMkLst>
            <pc:docMk/>
            <pc:sldMk cId="0" sldId="335"/>
            <ac:spMk id="24580" creationId="{86D4CC60-D46C-1CB5-9B45-C6E68E47FB6B}"/>
          </ac:spMkLst>
        </pc:spChg>
        <pc:spChg chg="mod">
          <ac:chgData name="Natasha Young" userId="S::n.young@uwtsd.ac.uk::450ac887-d51d-4f28-b5bb-9aa773a39bcf" providerId="AD" clId="Web-{2AE5962B-2742-BD10-4CB8-5817DD4EADDE}" dt="2023-09-20T10:35:02.444" v="227" actId="20577"/>
          <ac:spMkLst>
            <pc:docMk/>
            <pc:sldMk cId="0" sldId="335"/>
            <ac:spMk id="34818" creationId="{515ECBE2-EBAA-9586-F720-EFE906A18450}"/>
          </ac:spMkLst>
        </pc:spChg>
      </pc:sldChg>
      <pc:sldChg chg="addSp delSp modSp">
        <pc:chgData name="Natasha Young" userId="S::n.young@uwtsd.ac.uk::450ac887-d51d-4f28-b5bb-9aa773a39bcf" providerId="AD" clId="Web-{2AE5962B-2742-BD10-4CB8-5817DD4EADDE}" dt="2023-09-20T10:34:59.132" v="225" actId="1076"/>
        <pc:sldMkLst>
          <pc:docMk/>
          <pc:sldMk cId="0" sldId="336"/>
        </pc:sldMkLst>
        <pc:spChg chg="add del mod">
          <ac:chgData name="Natasha Young" userId="S::n.young@uwtsd.ac.uk::450ac887-d51d-4f28-b5bb-9aa773a39bcf" providerId="AD" clId="Web-{2AE5962B-2742-BD10-4CB8-5817DD4EADDE}" dt="2023-09-20T10:34:42.756" v="221"/>
          <ac:spMkLst>
            <pc:docMk/>
            <pc:sldMk cId="0" sldId="336"/>
            <ac:spMk id="3" creationId="{EA8B1BBE-5E02-081B-7289-9B3DD275BE08}"/>
          </ac:spMkLst>
        </pc:spChg>
        <pc:spChg chg="del">
          <ac:chgData name="Natasha Young" userId="S::n.young@uwtsd.ac.uk::450ac887-d51d-4f28-b5bb-9aa773a39bcf" providerId="AD" clId="Web-{2AE5962B-2742-BD10-4CB8-5817DD4EADDE}" dt="2023-09-20T10:34:35.303" v="219"/>
          <ac:spMkLst>
            <pc:docMk/>
            <pc:sldMk cId="0" sldId="336"/>
            <ac:spMk id="25603" creationId="{029F39D7-4C84-98AD-A68C-83DAAD4B4CD1}"/>
          </ac:spMkLst>
        </pc:spChg>
        <pc:spChg chg="mod">
          <ac:chgData name="Natasha Young" userId="S::n.young@uwtsd.ac.uk::450ac887-d51d-4f28-b5bb-9aa773a39bcf" providerId="AD" clId="Web-{2AE5962B-2742-BD10-4CB8-5817DD4EADDE}" dt="2023-09-20T10:34:59.132" v="225" actId="1076"/>
          <ac:spMkLst>
            <pc:docMk/>
            <pc:sldMk cId="0" sldId="336"/>
            <ac:spMk id="25604" creationId="{4B539530-D75C-DD38-3B41-BB0CB58E163E}"/>
          </ac:spMkLst>
        </pc:spChg>
        <pc:spChg chg="mod">
          <ac:chgData name="Natasha Young" userId="S::n.young@uwtsd.ac.uk::450ac887-d51d-4f28-b5bb-9aa773a39bcf" providerId="AD" clId="Web-{2AE5962B-2742-BD10-4CB8-5817DD4EADDE}" dt="2023-09-20T10:34:47.303" v="222" actId="1076"/>
          <ac:spMkLst>
            <pc:docMk/>
            <pc:sldMk cId="0" sldId="336"/>
            <ac:spMk id="32770" creationId="{A276B123-C30D-1CBA-8B53-C3F426C13650}"/>
          </ac:spMkLst>
        </pc:spChg>
      </pc:sldChg>
      <pc:sldChg chg="addSp delSp modSp">
        <pc:chgData name="Natasha Young" userId="S::n.young@uwtsd.ac.uk::450ac887-d51d-4f28-b5bb-9aa773a39bcf" providerId="AD" clId="Web-{2AE5962B-2742-BD10-4CB8-5817DD4EADDE}" dt="2023-09-20T10:35:21.445" v="235" actId="14100"/>
        <pc:sldMkLst>
          <pc:docMk/>
          <pc:sldMk cId="0" sldId="337"/>
        </pc:sldMkLst>
        <pc:spChg chg="mod">
          <ac:chgData name="Natasha Young" userId="S::n.young@uwtsd.ac.uk::450ac887-d51d-4f28-b5bb-9aa773a39bcf" providerId="AD" clId="Web-{2AE5962B-2742-BD10-4CB8-5817DD4EADDE}" dt="2023-09-20T10:35:14.882" v="232" actId="20577"/>
          <ac:spMkLst>
            <pc:docMk/>
            <pc:sldMk cId="0" sldId="337"/>
            <ac:spMk id="2" creationId="{5736F296-1BE5-1D92-D6E2-E4D2F64E6649}"/>
          </ac:spMkLst>
        </pc:spChg>
        <pc:spChg chg="add del mod">
          <ac:chgData name="Natasha Young" userId="S::n.young@uwtsd.ac.uk::450ac887-d51d-4f28-b5bb-9aa773a39bcf" providerId="AD" clId="Web-{2AE5962B-2742-BD10-4CB8-5817DD4EADDE}" dt="2023-09-20T10:35:17.570" v="234"/>
          <ac:spMkLst>
            <pc:docMk/>
            <pc:sldMk cId="0" sldId="337"/>
            <ac:spMk id="4" creationId="{FDB110BD-78F5-F386-1212-C3642AB63307}"/>
          </ac:spMkLst>
        </pc:spChg>
        <pc:spChg chg="del">
          <ac:chgData name="Natasha Young" userId="S::n.young@uwtsd.ac.uk::450ac887-d51d-4f28-b5bb-9aa773a39bcf" providerId="AD" clId="Web-{2AE5962B-2742-BD10-4CB8-5817DD4EADDE}" dt="2023-09-20T10:35:16.539" v="233"/>
          <ac:spMkLst>
            <pc:docMk/>
            <pc:sldMk cId="0" sldId="337"/>
            <ac:spMk id="36867" creationId="{FC8F7E99-F67D-BF5E-5190-D41EEF685773}"/>
          </ac:spMkLst>
        </pc:spChg>
        <pc:spChg chg="mod">
          <ac:chgData name="Natasha Young" userId="S::n.young@uwtsd.ac.uk::450ac887-d51d-4f28-b5bb-9aa773a39bcf" providerId="AD" clId="Web-{2AE5962B-2742-BD10-4CB8-5817DD4EADDE}" dt="2023-09-20T10:35:21.445" v="235" actId="14100"/>
          <ac:spMkLst>
            <pc:docMk/>
            <pc:sldMk cId="0" sldId="337"/>
            <ac:spMk id="36868" creationId="{9F2DDDC8-0492-2F94-CB61-78D80A37CDB4}"/>
          </ac:spMkLst>
        </pc:spChg>
      </pc:sldChg>
      <pc:sldChg chg="addSp delSp modSp">
        <pc:chgData name="Natasha Young" userId="S::n.young@uwtsd.ac.uk::450ac887-d51d-4f28-b5bb-9aa773a39bcf" providerId="AD" clId="Web-{2AE5962B-2742-BD10-4CB8-5817DD4EADDE}" dt="2023-09-20T10:37:16.402" v="278" actId="14100"/>
        <pc:sldMkLst>
          <pc:docMk/>
          <pc:sldMk cId="0" sldId="338"/>
        </pc:sldMkLst>
        <pc:spChg chg="del">
          <ac:chgData name="Natasha Young" userId="S::n.young@uwtsd.ac.uk::450ac887-d51d-4f28-b5bb-9aa773a39bcf" providerId="AD" clId="Web-{2AE5962B-2742-BD10-4CB8-5817DD4EADDE}" dt="2023-09-20T10:37:10.230" v="276"/>
          <ac:spMkLst>
            <pc:docMk/>
            <pc:sldMk cId="0" sldId="338"/>
            <ac:spMk id="3" creationId="{E570A10F-440C-8C48-F0C4-C7C508033E83}"/>
          </ac:spMkLst>
        </pc:spChg>
        <pc:spChg chg="mod">
          <ac:chgData name="Natasha Young" userId="S::n.young@uwtsd.ac.uk::450ac887-d51d-4f28-b5bb-9aa773a39bcf" providerId="AD" clId="Web-{2AE5962B-2742-BD10-4CB8-5817DD4EADDE}" dt="2023-09-20T10:37:16.402" v="278" actId="14100"/>
          <ac:spMkLst>
            <pc:docMk/>
            <pc:sldMk cId="0" sldId="338"/>
            <ac:spMk id="4" creationId="{4385F461-2802-7A9A-C885-9CEA49D83AAF}"/>
          </ac:spMkLst>
        </pc:spChg>
        <pc:spChg chg="add del mod">
          <ac:chgData name="Natasha Young" userId="S::n.young@uwtsd.ac.uk::450ac887-d51d-4f28-b5bb-9aa773a39bcf" providerId="AD" clId="Web-{2AE5962B-2742-BD10-4CB8-5817DD4EADDE}" dt="2023-09-20T10:37:12.887" v="277"/>
          <ac:spMkLst>
            <pc:docMk/>
            <pc:sldMk cId="0" sldId="338"/>
            <ac:spMk id="5" creationId="{EC4327DE-5608-FFBC-D23B-1A148BF0A083}"/>
          </ac:spMkLst>
        </pc:spChg>
        <pc:spChg chg="mod">
          <ac:chgData name="Natasha Young" userId="S::n.young@uwtsd.ac.uk::450ac887-d51d-4f28-b5bb-9aa773a39bcf" providerId="AD" clId="Web-{2AE5962B-2742-BD10-4CB8-5817DD4EADDE}" dt="2023-09-20T10:37:07.980" v="275" actId="20577"/>
          <ac:spMkLst>
            <pc:docMk/>
            <pc:sldMk cId="0" sldId="338"/>
            <ac:spMk id="55298" creationId="{90090712-D0F0-57CB-58B6-7AD1AC81A5B1}"/>
          </ac:spMkLst>
        </pc:spChg>
      </pc:sldChg>
      <pc:sldChg chg="addSp delSp modSp">
        <pc:chgData name="Natasha Young" userId="S::n.young@uwtsd.ac.uk::450ac887-d51d-4f28-b5bb-9aa773a39bcf" providerId="AD" clId="Web-{2AE5962B-2742-BD10-4CB8-5817DD4EADDE}" dt="2023-09-20T10:36:40.370" v="262" actId="20577"/>
        <pc:sldMkLst>
          <pc:docMk/>
          <pc:sldMk cId="0" sldId="339"/>
        </pc:sldMkLst>
        <pc:spChg chg="del mod">
          <ac:chgData name="Natasha Young" userId="S::n.young@uwtsd.ac.uk::450ac887-d51d-4f28-b5bb-9aa773a39bcf" providerId="AD" clId="Web-{2AE5962B-2742-BD10-4CB8-5817DD4EADDE}" dt="2023-09-20T10:36:29.901" v="258"/>
          <ac:spMkLst>
            <pc:docMk/>
            <pc:sldMk cId="0" sldId="339"/>
            <ac:spMk id="3" creationId="{95C46034-C827-E679-CDC8-268D67A20797}"/>
          </ac:spMkLst>
        </pc:spChg>
        <pc:spChg chg="mod">
          <ac:chgData name="Natasha Young" userId="S::n.young@uwtsd.ac.uk::450ac887-d51d-4f28-b5bb-9aa773a39bcf" providerId="AD" clId="Web-{2AE5962B-2742-BD10-4CB8-5817DD4EADDE}" dt="2023-09-20T10:36:38.198" v="261" actId="1076"/>
          <ac:spMkLst>
            <pc:docMk/>
            <pc:sldMk cId="0" sldId="339"/>
            <ac:spMk id="4" creationId="{C3967591-EB42-9367-9C92-2FAE1D2F6E55}"/>
          </ac:spMkLst>
        </pc:spChg>
        <pc:spChg chg="add del mod">
          <ac:chgData name="Natasha Young" userId="S::n.young@uwtsd.ac.uk::450ac887-d51d-4f28-b5bb-9aa773a39bcf" providerId="AD" clId="Web-{2AE5962B-2742-BD10-4CB8-5817DD4EADDE}" dt="2023-09-20T10:36:32.057" v="259"/>
          <ac:spMkLst>
            <pc:docMk/>
            <pc:sldMk cId="0" sldId="339"/>
            <ac:spMk id="5" creationId="{E0518C24-F35F-0FB0-084C-38278B2ED02E}"/>
          </ac:spMkLst>
        </pc:spChg>
        <pc:spChg chg="mod">
          <ac:chgData name="Natasha Young" userId="S::n.young@uwtsd.ac.uk::450ac887-d51d-4f28-b5bb-9aa773a39bcf" providerId="AD" clId="Web-{2AE5962B-2742-BD10-4CB8-5817DD4EADDE}" dt="2023-09-20T10:36:40.370" v="262" actId="20577"/>
          <ac:spMkLst>
            <pc:docMk/>
            <pc:sldMk cId="0" sldId="339"/>
            <ac:spMk id="43010" creationId="{37B5E11F-5C5E-9BF9-C21E-68E32608AC10}"/>
          </ac:spMkLst>
        </pc:spChg>
      </pc:sldChg>
      <pc:sldChg chg="modSp">
        <pc:chgData name="Natasha Young" userId="S::n.young@uwtsd.ac.uk::450ac887-d51d-4f28-b5bb-9aa773a39bcf" providerId="AD" clId="Web-{2AE5962B-2742-BD10-4CB8-5817DD4EADDE}" dt="2023-09-20T10:36:47.917" v="268" actId="20577"/>
        <pc:sldMkLst>
          <pc:docMk/>
          <pc:sldMk cId="0" sldId="340"/>
        </pc:sldMkLst>
        <pc:spChg chg="mod">
          <ac:chgData name="Natasha Young" userId="S::n.young@uwtsd.ac.uk::450ac887-d51d-4f28-b5bb-9aa773a39bcf" providerId="AD" clId="Web-{2AE5962B-2742-BD10-4CB8-5817DD4EADDE}" dt="2023-09-20T10:36:47.917" v="268" actId="20577"/>
          <ac:spMkLst>
            <pc:docMk/>
            <pc:sldMk cId="0" sldId="340"/>
            <ac:spMk id="45059" creationId="{95037C23-1071-907D-3B23-569A3DB42E4C}"/>
          </ac:spMkLst>
        </pc:spChg>
        <pc:spChg chg="mod">
          <ac:chgData name="Natasha Young" userId="S::n.young@uwtsd.ac.uk::450ac887-d51d-4f28-b5bb-9aa773a39bcf" providerId="AD" clId="Web-{2AE5962B-2742-BD10-4CB8-5817DD4EADDE}" dt="2023-09-20T10:36:43.573" v="263" actId="20577"/>
          <ac:spMkLst>
            <pc:docMk/>
            <pc:sldMk cId="0" sldId="340"/>
            <ac:spMk id="53250" creationId="{CF22AC2A-176E-A647-ED25-F538C814EE90}"/>
          </ac:spMkLst>
        </pc:spChg>
      </pc:sldChg>
      <pc:sldChg chg="addSp delSp modSp">
        <pc:chgData name="Natasha Young" userId="S::n.young@uwtsd.ac.uk::450ac887-d51d-4f28-b5bb-9aa773a39bcf" providerId="AD" clId="Web-{2AE5962B-2742-BD10-4CB8-5817DD4EADDE}" dt="2023-09-20T10:25:10.704" v="39" actId="20577"/>
        <pc:sldMkLst>
          <pc:docMk/>
          <pc:sldMk cId="0" sldId="341"/>
        </pc:sldMkLst>
        <pc:spChg chg="add del mod">
          <ac:chgData name="Natasha Young" userId="S::n.young@uwtsd.ac.uk::450ac887-d51d-4f28-b5bb-9aa773a39bcf" providerId="AD" clId="Web-{2AE5962B-2742-BD10-4CB8-5817DD4EADDE}" dt="2023-09-20T10:24:52.735" v="31"/>
          <ac:spMkLst>
            <pc:docMk/>
            <pc:sldMk cId="0" sldId="341"/>
            <ac:spMk id="3" creationId="{07657EC9-1D8B-D688-4326-FEE3BA46826A}"/>
          </ac:spMkLst>
        </pc:spChg>
        <pc:spChg chg="mod">
          <ac:chgData name="Natasha Young" userId="S::n.young@uwtsd.ac.uk::450ac887-d51d-4f28-b5bb-9aa773a39bcf" providerId="AD" clId="Web-{2AE5962B-2742-BD10-4CB8-5817DD4EADDE}" dt="2023-09-20T10:24:46.516" v="29" actId="20577"/>
          <ac:spMkLst>
            <pc:docMk/>
            <pc:sldMk cId="0" sldId="341"/>
            <ac:spMk id="14338" creationId="{2AE369A0-EC6A-47B5-4DA7-19521B43231C}"/>
          </ac:spMkLst>
        </pc:spChg>
        <pc:spChg chg="del">
          <ac:chgData name="Natasha Young" userId="S::n.young@uwtsd.ac.uk::450ac887-d51d-4f28-b5bb-9aa773a39bcf" providerId="AD" clId="Web-{2AE5962B-2742-BD10-4CB8-5817DD4EADDE}" dt="2023-09-20T10:24:50.250" v="30"/>
          <ac:spMkLst>
            <pc:docMk/>
            <pc:sldMk cId="0" sldId="341"/>
            <ac:spMk id="14339" creationId="{D8AB3B1F-729A-CF49-122A-9967B1648EFE}"/>
          </ac:spMkLst>
        </pc:spChg>
        <pc:spChg chg="mod">
          <ac:chgData name="Natasha Young" userId="S::n.young@uwtsd.ac.uk::450ac887-d51d-4f28-b5bb-9aa773a39bcf" providerId="AD" clId="Web-{2AE5962B-2742-BD10-4CB8-5817DD4EADDE}" dt="2023-09-20T10:25:10.704" v="39" actId="20577"/>
          <ac:spMkLst>
            <pc:docMk/>
            <pc:sldMk cId="0" sldId="341"/>
            <ac:spMk id="14340" creationId="{03D34DDB-457A-ABC1-42CF-D6CCA48E77F2}"/>
          </ac:spMkLst>
        </pc:spChg>
      </pc:sldChg>
      <pc:sldChg chg="modSp">
        <pc:chgData name="Natasha Young" userId="S::n.young@uwtsd.ac.uk::450ac887-d51d-4f28-b5bb-9aa773a39bcf" providerId="AD" clId="Web-{2AE5962B-2742-BD10-4CB8-5817DD4EADDE}" dt="2023-09-20T10:36:55.355" v="270" actId="20577"/>
        <pc:sldMkLst>
          <pc:docMk/>
          <pc:sldMk cId="0" sldId="344"/>
        </pc:sldMkLst>
        <pc:spChg chg="mod">
          <ac:chgData name="Natasha Young" userId="S::n.young@uwtsd.ac.uk::450ac887-d51d-4f28-b5bb-9aa773a39bcf" providerId="AD" clId="Web-{2AE5962B-2742-BD10-4CB8-5817DD4EADDE}" dt="2023-09-20T10:36:55.355" v="270" actId="20577"/>
          <ac:spMkLst>
            <pc:docMk/>
            <pc:sldMk cId="0" sldId="344"/>
            <ac:spMk id="55298" creationId="{82996ECD-B9BD-5D15-358A-D67A52DDEE61}"/>
          </ac:spMkLst>
        </pc:spChg>
      </pc:sldChg>
      <pc:sldChg chg="modSp">
        <pc:chgData name="Natasha Young" userId="S::n.young@uwtsd.ac.uk::450ac887-d51d-4f28-b5bb-9aa773a39bcf" providerId="AD" clId="Web-{2AE5962B-2742-BD10-4CB8-5817DD4EADDE}" dt="2023-09-20T10:37:05.496" v="274" actId="20577"/>
        <pc:sldMkLst>
          <pc:docMk/>
          <pc:sldMk cId="0" sldId="346"/>
        </pc:sldMkLst>
        <pc:spChg chg="mod">
          <ac:chgData name="Natasha Young" userId="S::n.young@uwtsd.ac.uk::450ac887-d51d-4f28-b5bb-9aa773a39bcf" providerId="AD" clId="Web-{2AE5962B-2742-BD10-4CB8-5817DD4EADDE}" dt="2023-09-20T10:37:05.496" v="274" actId="20577"/>
          <ac:spMkLst>
            <pc:docMk/>
            <pc:sldMk cId="0" sldId="346"/>
            <ac:spMk id="61442" creationId="{83237929-3131-E843-C1FC-A54859224A09}"/>
          </ac:spMkLst>
        </pc:spChg>
      </pc:sldChg>
      <pc:sldChg chg="modSp">
        <pc:chgData name="Natasha Young" userId="S::n.young@uwtsd.ac.uk::450ac887-d51d-4f28-b5bb-9aa773a39bcf" providerId="AD" clId="Web-{2AE5962B-2742-BD10-4CB8-5817DD4EADDE}" dt="2023-09-20T10:34:25.693" v="217" actId="20577"/>
        <pc:sldMkLst>
          <pc:docMk/>
          <pc:sldMk cId="0" sldId="348"/>
        </pc:sldMkLst>
        <pc:spChg chg="mod">
          <ac:chgData name="Natasha Young" userId="S::n.young@uwtsd.ac.uk::450ac887-d51d-4f28-b5bb-9aa773a39bcf" providerId="AD" clId="Web-{2AE5962B-2742-BD10-4CB8-5817DD4EADDE}" dt="2023-09-20T10:34:25.693" v="217" actId="20577"/>
          <ac:spMkLst>
            <pc:docMk/>
            <pc:sldMk cId="0" sldId="348"/>
            <ac:spMk id="53250" creationId="{3495ECB7-704B-13FD-E8BA-DAD611440856}"/>
          </ac:spMkLst>
        </pc:spChg>
      </pc:sldChg>
      <pc:sldChg chg="modSp">
        <pc:chgData name="Natasha Young" userId="S::n.young@uwtsd.ac.uk::450ac887-d51d-4f28-b5bb-9aa773a39bcf" providerId="AD" clId="Web-{2AE5962B-2742-BD10-4CB8-5817DD4EADDE}" dt="2023-09-20T10:37:25.871" v="281" actId="20577"/>
        <pc:sldMkLst>
          <pc:docMk/>
          <pc:sldMk cId="0" sldId="349"/>
        </pc:sldMkLst>
        <pc:spChg chg="mod">
          <ac:chgData name="Natasha Young" userId="S::n.young@uwtsd.ac.uk::450ac887-d51d-4f28-b5bb-9aa773a39bcf" providerId="AD" clId="Web-{2AE5962B-2742-BD10-4CB8-5817DD4EADDE}" dt="2023-09-20T10:37:25.871" v="281" actId="20577"/>
          <ac:spMkLst>
            <pc:docMk/>
            <pc:sldMk cId="0" sldId="349"/>
            <ac:spMk id="57346" creationId="{6761D006-BC52-44A0-9D85-6AAF2C590278}"/>
          </ac:spMkLst>
        </pc:spChg>
      </pc:sldChg>
      <pc:sldChg chg="del">
        <pc:chgData name="Natasha Young" userId="S::n.young@uwtsd.ac.uk::450ac887-d51d-4f28-b5bb-9aa773a39bcf" providerId="AD" clId="Web-{2AE5962B-2742-BD10-4CB8-5817DD4EADDE}" dt="2023-09-20T10:25:31.861" v="45"/>
        <pc:sldMkLst>
          <pc:docMk/>
          <pc:sldMk cId="0" sldId="350"/>
        </pc:sldMkLst>
      </pc:sldChg>
      <pc:sldChg chg="modSp">
        <pc:chgData name="Natasha Young" userId="S::n.young@uwtsd.ac.uk::450ac887-d51d-4f28-b5bb-9aa773a39bcf" providerId="AD" clId="Web-{2AE5962B-2742-BD10-4CB8-5817DD4EADDE}" dt="2023-09-20T10:36:58.761" v="272" actId="20577"/>
        <pc:sldMkLst>
          <pc:docMk/>
          <pc:sldMk cId="0" sldId="352"/>
        </pc:sldMkLst>
        <pc:spChg chg="mod">
          <ac:chgData name="Natasha Young" userId="S::n.young@uwtsd.ac.uk::450ac887-d51d-4f28-b5bb-9aa773a39bcf" providerId="AD" clId="Web-{2AE5962B-2742-BD10-4CB8-5817DD4EADDE}" dt="2023-09-20T10:36:58.761" v="272" actId="20577"/>
          <ac:spMkLst>
            <pc:docMk/>
            <pc:sldMk cId="0" sldId="352"/>
            <ac:spMk id="59394" creationId="{F91662ED-6A00-93A8-266A-80053E8EFFD5}"/>
          </ac:spMkLst>
        </pc:spChg>
      </pc:sldChg>
      <pc:sldChg chg="addSp delSp modSp">
        <pc:chgData name="Natasha Young" userId="S::n.young@uwtsd.ac.uk::450ac887-d51d-4f28-b5bb-9aa773a39bcf" providerId="AD" clId="Web-{2AE5962B-2742-BD10-4CB8-5817DD4EADDE}" dt="2023-09-20T10:35:58.212" v="248" actId="1076"/>
        <pc:sldMkLst>
          <pc:docMk/>
          <pc:sldMk cId="0" sldId="354"/>
        </pc:sldMkLst>
        <pc:spChg chg="add del mod">
          <ac:chgData name="Natasha Young" userId="S::n.young@uwtsd.ac.uk::450ac887-d51d-4f28-b5bb-9aa773a39bcf" providerId="AD" clId="Web-{2AE5962B-2742-BD10-4CB8-5817DD4EADDE}" dt="2023-09-20T10:35:40.399" v="244"/>
          <ac:spMkLst>
            <pc:docMk/>
            <pc:sldMk cId="0" sldId="354"/>
            <ac:spMk id="3" creationId="{71333FAE-E83D-B5F1-346A-3300AE876FE9}"/>
          </ac:spMkLst>
        </pc:spChg>
        <pc:spChg chg="mod">
          <ac:chgData name="Natasha Young" userId="S::n.young@uwtsd.ac.uk::450ac887-d51d-4f28-b5bb-9aa773a39bcf" providerId="AD" clId="Web-{2AE5962B-2742-BD10-4CB8-5817DD4EADDE}" dt="2023-09-20T10:35:25.555" v="236" actId="20577"/>
          <ac:spMkLst>
            <pc:docMk/>
            <pc:sldMk cId="0" sldId="354"/>
            <ac:spMk id="38914" creationId="{F14E403E-9782-3144-9928-F39283FE5BC4}"/>
          </ac:spMkLst>
        </pc:spChg>
        <pc:spChg chg="del mod">
          <ac:chgData name="Natasha Young" userId="S::n.young@uwtsd.ac.uk::450ac887-d51d-4f28-b5bb-9aa773a39bcf" providerId="AD" clId="Web-{2AE5962B-2742-BD10-4CB8-5817DD4EADDE}" dt="2023-09-20T10:35:37.446" v="243"/>
          <ac:spMkLst>
            <pc:docMk/>
            <pc:sldMk cId="0" sldId="354"/>
            <ac:spMk id="38915" creationId="{C5B7777D-F77D-8219-8147-64FCC456F06C}"/>
          </ac:spMkLst>
        </pc:spChg>
        <pc:spChg chg="mod">
          <ac:chgData name="Natasha Young" userId="S::n.young@uwtsd.ac.uk::450ac887-d51d-4f28-b5bb-9aa773a39bcf" providerId="AD" clId="Web-{2AE5962B-2742-BD10-4CB8-5817DD4EADDE}" dt="2023-09-20T10:35:58.212" v="248" actId="1076"/>
          <ac:spMkLst>
            <pc:docMk/>
            <pc:sldMk cId="0" sldId="354"/>
            <ac:spMk id="38916" creationId="{4FDD37A0-AB01-00C0-B71F-63DBE5A37A9B}"/>
          </ac:spMkLst>
        </pc:spChg>
        <pc:spChg chg="mod">
          <ac:chgData name="Natasha Young" userId="S::n.young@uwtsd.ac.uk::450ac887-d51d-4f28-b5bb-9aa773a39bcf" providerId="AD" clId="Web-{2AE5962B-2742-BD10-4CB8-5817DD4EADDE}" dt="2023-09-20T10:35:34.508" v="242" actId="20577"/>
          <ac:spMkLst>
            <pc:docMk/>
            <pc:sldMk cId="0" sldId="354"/>
            <ac:spMk id="38917" creationId="{E11F6369-9E48-1EC5-2A30-EC855C899DE2}"/>
          </ac:spMkLst>
        </pc:spChg>
        <pc:spChg chg="del mod">
          <ac:chgData name="Natasha Young" userId="S::n.young@uwtsd.ac.uk::450ac887-d51d-4f28-b5bb-9aa773a39bcf" providerId="AD" clId="Web-{2AE5962B-2742-BD10-4CB8-5817DD4EADDE}" dt="2023-09-20T10:35:31.883" v="240"/>
          <ac:spMkLst>
            <pc:docMk/>
            <pc:sldMk cId="0" sldId="354"/>
            <ac:spMk id="38918" creationId="{BDF9F19F-6D39-F7BE-6F82-005D374B555B}"/>
          </ac:spMkLst>
        </pc:spChg>
        <pc:spChg chg="mod">
          <ac:chgData name="Natasha Young" userId="S::n.young@uwtsd.ac.uk::450ac887-d51d-4f28-b5bb-9aa773a39bcf" providerId="AD" clId="Web-{2AE5962B-2742-BD10-4CB8-5817DD4EADDE}" dt="2023-09-20T10:35:49.993" v="247" actId="14100"/>
          <ac:spMkLst>
            <pc:docMk/>
            <pc:sldMk cId="0" sldId="354"/>
            <ac:spMk id="38919" creationId="{9D194FE3-F99B-AD82-954B-B4DA7C5A09DA}"/>
          </ac:spMkLst>
        </pc:spChg>
      </pc:sldChg>
      <pc:sldChg chg="modSp">
        <pc:chgData name="Natasha Young" userId="S::n.young@uwtsd.ac.uk::450ac887-d51d-4f28-b5bb-9aa773a39bcf" providerId="AD" clId="Web-{2AE5962B-2742-BD10-4CB8-5817DD4EADDE}" dt="2023-09-20T10:36:20.088" v="255" actId="20577"/>
        <pc:sldMkLst>
          <pc:docMk/>
          <pc:sldMk cId="0" sldId="355"/>
        </pc:sldMkLst>
        <pc:spChg chg="mod">
          <ac:chgData name="Natasha Young" userId="S::n.young@uwtsd.ac.uk::450ac887-d51d-4f28-b5bb-9aa773a39bcf" providerId="AD" clId="Web-{2AE5962B-2742-BD10-4CB8-5817DD4EADDE}" dt="2023-09-20T10:36:20.088" v="255" actId="20577"/>
          <ac:spMkLst>
            <pc:docMk/>
            <pc:sldMk cId="0" sldId="355"/>
            <ac:spMk id="40962" creationId="{98795AE3-5BE1-7AD0-F1A8-4E47B5909432}"/>
          </ac:spMkLst>
        </pc:spChg>
      </pc:sldChg>
      <pc:sldChg chg="addSp delSp modSp">
        <pc:chgData name="Natasha Young" userId="S::n.young@uwtsd.ac.uk::450ac887-d51d-4f28-b5bb-9aa773a39bcf" providerId="AD" clId="Web-{2AE5962B-2742-BD10-4CB8-5817DD4EADDE}" dt="2023-09-20T10:29:37.198" v="115" actId="20577"/>
        <pc:sldMkLst>
          <pc:docMk/>
          <pc:sldMk cId="2641070572" sldId="369"/>
        </pc:sldMkLst>
        <pc:spChg chg="add del mod">
          <ac:chgData name="Natasha Young" userId="S::n.young@uwtsd.ac.uk::450ac887-d51d-4f28-b5bb-9aa773a39bcf" providerId="AD" clId="Web-{2AE5962B-2742-BD10-4CB8-5817DD4EADDE}" dt="2023-09-20T10:29:25.166" v="111"/>
          <ac:spMkLst>
            <pc:docMk/>
            <pc:sldMk cId="2641070572" sldId="369"/>
            <ac:spMk id="3" creationId="{FD1F2172-DB73-7BC0-577B-A44514BAE400}"/>
          </ac:spMkLst>
        </pc:spChg>
        <pc:spChg chg="mod">
          <ac:chgData name="Natasha Young" userId="S::n.young@uwtsd.ac.uk::450ac887-d51d-4f28-b5bb-9aa773a39bcf" providerId="AD" clId="Web-{2AE5962B-2742-BD10-4CB8-5817DD4EADDE}" dt="2023-09-20T10:29:20.510" v="109" actId="20577"/>
          <ac:spMkLst>
            <pc:docMk/>
            <pc:sldMk cId="2641070572" sldId="369"/>
            <ac:spMk id="28674" creationId="{A9874986-65B1-EF9C-540F-7FC904C59525}"/>
          </ac:spMkLst>
        </pc:spChg>
        <pc:spChg chg="del">
          <ac:chgData name="Natasha Young" userId="S::n.young@uwtsd.ac.uk::450ac887-d51d-4f28-b5bb-9aa773a39bcf" providerId="AD" clId="Web-{2AE5962B-2742-BD10-4CB8-5817DD4EADDE}" dt="2023-09-20T10:29:22.807" v="110"/>
          <ac:spMkLst>
            <pc:docMk/>
            <pc:sldMk cId="2641070572" sldId="369"/>
            <ac:spMk id="36867" creationId="{293A58CF-5CB7-BB9C-D089-2B077F0D1BF7}"/>
          </ac:spMkLst>
        </pc:spChg>
        <pc:spChg chg="mod">
          <ac:chgData name="Natasha Young" userId="S::n.young@uwtsd.ac.uk::450ac887-d51d-4f28-b5bb-9aa773a39bcf" providerId="AD" clId="Web-{2AE5962B-2742-BD10-4CB8-5817DD4EADDE}" dt="2023-09-20T10:29:37.198" v="115" actId="20577"/>
          <ac:spMkLst>
            <pc:docMk/>
            <pc:sldMk cId="2641070572" sldId="369"/>
            <ac:spMk id="36868" creationId="{34DC3D16-E387-4E6F-E9E7-26954C8F898A}"/>
          </ac:spMkLst>
        </pc:spChg>
      </pc:sldChg>
      <pc:sldChg chg="addSp delSp modSp">
        <pc:chgData name="Natasha Young" userId="S::n.young@uwtsd.ac.uk::450ac887-d51d-4f28-b5bb-9aa773a39bcf" providerId="AD" clId="Web-{2AE5962B-2742-BD10-4CB8-5817DD4EADDE}" dt="2023-09-20T10:29:15.854" v="106" actId="1076"/>
        <pc:sldMkLst>
          <pc:docMk/>
          <pc:sldMk cId="14036804" sldId="370"/>
        </pc:sldMkLst>
        <pc:spChg chg="add del mod">
          <ac:chgData name="Natasha Young" userId="S::n.young@uwtsd.ac.uk::450ac887-d51d-4f28-b5bb-9aa773a39bcf" providerId="AD" clId="Web-{2AE5962B-2742-BD10-4CB8-5817DD4EADDE}" dt="2023-09-20T10:27:12.209" v="77"/>
          <ac:spMkLst>
            <pc:docMk/>
            <pc:sldMk cId="14036804" sldId="370"/>
            <ac:spMk id="3" creationId="{722D9E5C-E43D-9A8A-81F9-AACDF2E40DF7}"/>
          </ac:spMkLst>
        </pc:spChg>
        <pc:spChg chg="mod">
          <ac:chgData name="Natasha Young" userId="S::n.young@uwtsd.ac.uk::450ac887-d51d-4f28-b5bb-9aa773a39bcf" providerId="AD" clId="Web-{2AE5962B-2742-BD10-4CB8-5817DD4EADDE}" dt="2023-09-20T10:27:31.100" v="82" actId="1076"/>
          <ac:spMkLst>
            <pc:docMk/>
            <pc:sldMk cId="14036804" sldId="370"/>
            <ac:spMk id="19458" creationId="{38CD6700-8CD9-2899-0087-F1A59AE62CB6}"/>
          </ac:spMkLst>
        </pc:spChg>
        <pc:spChg chg="mod">
          <ac:chgData name="Natasha Young" userId="S::n.young@uwtsd.ac.uk::450ac887-d51d-4f28-b5bb-9aa773a39bcf" providerId="AD" clId="Web-{2AE5962B-2742-BD10-4CB8-5817DD4EADDE}" dt="2023-09-20T10:29:15.854" v="106" actId="1076"/>
          <ac:spMkLst>
            <pc:docMk/>
            <pc:sldMk cId="14036804" sldId="370"/>
            <ac:spMk id="21508" creationId="{2AB4D055-AB49-C6C5-B101-54B73CFC8443}"/>
          </ac:spMkLst>
        </pc:spChg>
        <pc:spChg chg="del">
          <ac:chgData name="Natasha Young" userId="S::n.young@uwtsd.ac.uk::450ac887-d51d-4f28-b5bb-9aa773a39bcf" providerId="AD" clId="Web-{2AE5962B-2742-BD10-4CB8-5817DD4EADDE}" dt="2023-09-20T10:27:08.505" v="76"/>
          <ac:spMkLst>
            <pc:docMk/>
            <pc:sldMk cId="14036804" sldId="370"/>
            <ac:spMk id="34819" creationId="{A2F5489D-E817-71A2-A048-50E11324B182}"/>
          </ac:spMkLst>
        </pc:spChg>
      </pc:sldChg>
      <pc:sldChg chg="addSp delSp modSp">
        <pc:chgData name="Natasha Young" userId="S::n.young@uwtsd.ac.uk::450ac887-d51d-4f28-b5bb-9aa773a39bcf" providerId="AD" clId="Web-{2AE5962B-2742-BD10-4CB8-5817DD4EADDE}" dt="2023-09-20T10:28:05.789" v="88" actId="1076"/>
        <pc:sldMkLst>
          <pc:docMk/>
          <pc:sldMk cId="2341687828" sldId="371"/>
        </pc:sldMkLst>
        <pc:spChg chg="add del mod">
          <ac:chgData name="Natasha Young" userId="S::n.young@uwtsd.ac.uk::450ac887-d51d-4f28-b5bb-9aa773a39bcf" providerId="AD" clId="Web-{2AE5962B-2742-BD10-4CB8-5817DD4EADDE}" dt="2023-09-20T10:27:42.256" v="85"/>
          <ac:spMkLst>
            <pc:docMk/>
            <pc:sldMk cId="2341687828" sldId="371"/>
            <ac:spMk id="3" creationId="{735B3AB7-9000-3B54-413E-94EFD49DFC60}"/>
          </ac:spMkLst>
        </pc:spChg>
        <pc:spChg chg="mod">
          <ac:chgData name="Natasha Young" userId="S::n.young@uwtsd.ac.uk::450ac887-d51d-4f28-b5bb-9aa773a39bcf" providerId="AD" clId="Web-{2AE5962B-2742-BD10-4CB8-5817DD4EADDE}" dt="2023-09-20T10:28:05.789" v="88" actId="1076"/>
          <ac:spMkLst>
            <pc:docMk/>
            <pc:sldMk cId="2341687828" sldId="371"/>
            <ac:spMk id="19458" creationId="{38CD6700-8CD9-2899-0087-F1A59AE62CB6}"/>
          </ac:spMkLst>
        </pc:spChg>
        <pc:spChg chg="mod">
          <ac:chgData name="Natasha Young" userId="S::n.young@uwtsd.ac.uk::450ac887-d51d-4f28-b5bb-9aa773a39bcf" providerId="AD" clId="Web-{2AE5962B-2742-BD10-4CB8-5817DD4EADDE}" dt="2023-09-20T10:27:52.663" v="87" actId="1076"/>
          <ac:spMkLst>
            <pc:docMk/>
            <pc:sldMk cId="2341687828" sldId="371"/>
            <ac:spMk id="21508" creationId="{2AB4D055-AB49-C6C5-B101-54B73CFC8443}"/>
          </ac:spMkLst>
        </pc:spChg>
        <pc:spChg chg="del">
          <ac:chgData name="Natasha Young" userId="S::n.young@uwtsd.ac.uk::450ac887-d51d-4f28-b5bb-9aa773a39bcf" providerId="AD" clId="Web-{2AE5962B-2742-BD10-4CB8-5817DD4EADDE}" dt="2023-09-20T10:27:38.959" v="84"/>
          <ac:spMkLst>
            <pc:docMk/>
            <pc:sldMk cId="2341687828" sldId="371"/>
            <ac:spMk id="34819" creationId="{A2F5489D-E817-71A2-A048-50E11324B182}"/>
          </ac:spMkLst>
        </pc:spChg>
      </pc:sldChg>
      <pc:sldChg chg="addSp delSp modSp">
        <pc:chgData name="Natasha Young" userId="S::n.young@uwtsd.ac.uk::450ac887-d51d-4f28-b5bb-9aa773a39bcf" providerId="AD" clId="Web-{2AE5962B-2742-BD10-4CB8-5817DD4EADDE}" dt="2023-09-20T10:29:01.009" v="103" actId="1076"/>
        <pc:sldMkLst>
          <pc:docMk/>
          <pc:sldMk cId="1080271864" sldId="372"/>
        </pc:sldMkLst>
        <pc:spChg chg="add del mod">
          <ac:chgData name="Natasha Young" userId="S::n.young@uwtsd.ac.uk::450ac887-d51d-4f28-b5bb-9aa773a39bcf" providerId="AD" clId="Web-{2AE5962B-2742-BD10-4CB8-5817DD4EADDE}" dt="2023-09-20T10:28:17.367" v="92"/>
          <ac:spMkLst>
            <pc:docMk/>
            <pc:sldMk cId="1080271864" sldId="372"/>
            <ac:spMk id="3" creationId="{803561BE-A323-A991-EA31-694B91B5F9B5}"/>
          </ac:spMkLst>
        </pc:spChg>
        <pc:spChg chg="mod">
          <ac:chgData name="Natasha Young" userId="S::n.young@uwtsd.ac.uk::450ac887-d51d-4f28-b5bb-9aa773a39bcf" providerId="AD" clId="Web-{2AE5962B-2742-BD10-4CB8-5817DD4EADDE}" dt="2023-09-20T10:28:12.242" v="90" actId="20577"/>
          <ac:spMkLst>
            <pc:docMk/>
            <pc:sldMk cId="1080271864" sldId="372"/>
            <ac:spMk id="19458" creationId="{38CD6700-8CD9-2899-0087-F1A59AE62CB6}"/>
          </ac:spMkLst>
        </pc:spChg>
        <pc:spChg chg="mod">
          <ac:chgData name="Natasha Young" userId="S::n.young@uwtsd.ac.uk::450ac887-d51d-4f28-b5bb-9aa773a39bcf" providerId="AD" clId="Web-{2AE5962B-2742-BD10-4CB8-5817DD4EADDE}" dt="2023-09-20T10:29:01.009" v="103" actId="1076"/>
          <ac:spMkLst>
            <pc:docMk/>
            <pc:sldMk cId="1080271864" sldId="372"/>
            <ac:spMk id="21508" creationId="{2AB4D055-AB49-C6C5-B101-54B73CFC8443}"/>
          </ac:spMkLst>
        </pc:spChg>
        <pc:spChg chg="del">
          <ac:chgData name="Natasha Young" userId="S::n.young@uwtsd.ac.uk::450ac887-d51d-4f28-b5bb-9aa773a39bcf" providerId="AD" clId="Web-{2AE5962B-2742-BD10-4CB8-5817DD4EADDE}" dt="2023-09-20T10:28:14.586" v="91"/>
          <ac:spMkLst>
            <pc:docMk/>
            <pc:sldMk cId="1080271864" sldId="372"/>
            <ac:spMk id="34819" creationId="{A2F5489D-E817-71A2-A048-50E11324B182}"/>
          </ac:spMkLst>
        </pc:spChg>
      </pc:sldChg>
      <pc:sldChg chg="addSp delSp modSp">
        <pc:chgData name="Natasha Young" userId="S::n.young@uwtsd.ac.uk::450ac887-d51d-4f28-b5bb-9aa773a39bcf" providerId="AD" clId="Web-{2AE5962B-2742-BD10-4CB8-5817DD4EADDE}" dt="2023-09-20T10:29:56.871" v="121" actId="1076"/>
        <pc:sldMkLst>
          <pc:docMk/>
          <pc:sldMk cId="2117121937" sldId="373"/>
        </pc:sldMkLst>
        <pc:spChg chg="add del mod">
          <ac:chgData name="Natasha Young" userId="S::n.young@uwtsd.ac.uk::450ac887-d51d-4f28-b5bb-9aa773a39bcf" providerId="AD" clId="Web-{2AE5962B-2742-BD10-4CB8-5817DD4EADDE}" dt="2023-09-20T10:29:47.339" v="119"/>
          <ac:spMkLst>
            <pc:docMk/>
            <pc:sldMk cId="2117121937" sldId="373"/>
            <ac:spMk id="3" creationId="{D27D9D17-BAE3-599E-EF4B-0B8A4F1E560C}"/>
          </ac:spMkLst>
        </pc:spChg>
        <pc:spChg chg="mod">
          <ac:chgData name="Natasha Young" userId="S::n.young@uwtsd.ac.uk::450ac887-d51d-4f28-b5bb-9aa773a39bcf" providerId="AD" clId="Web-{2AE5962B-2742-BD10-4CB8-5817DD4EADDE}" dt="2023-09-20T10:29:42.151" v="117" actId="20577"/>
          <ac:spMkLst>
            <pc:docMk/>
            <pc:sldMk cId="2117121937" sldId="373"/>
            <ac:spMk id="28674" creationId="{A9874986-65B1-EF9C-540F-7FC904C59525}"/>
          </ac:spMkLst>
        </pc:spChg>
        <pc:spChg chg="del">
          <ac:chgData name="Natasha Young" userId="S::n.young@uwtsd.ac.uk::450ac887-d51d-4f28-b5bb-9aa773a39bcf" providerId="AD" clId="Web-{2AE5962B-2742-BD10-4CB8-5817DD4EADDE}" dt="2023-09-20T10:29:45.152" v="118"/>
          <ac:spMkLst>
            <pc:docMk/>
            <pc:sldMk cId="2117121937" sldId="373"/>
            <ac:spMk id="36867" creationId="{293A58CF-5CB7-BB9C-D089-2B077F0D1BF7}"/>
          </ac:spMkLst>
        </pc:spChg>
        <pc:spChg chg="mod">
          <ac:chgData name="Natasha Young" userId="S::n.young@uwtsd.ac.uk::450ac887-d51d-4f28-b5bb-9aa773a39bcf" providerId="AD" clId="Web-{2AE5962B-2742-BD10-4CB8-5817DD4EADDE}" dt="2023-09-20T10:29:56.871" v="121" actId="1076"/>
          <ac:spMkLst>
            <pc:docMk/>
            <pc:sldMk cId="2117121937" sldId="373"/>
            <ac:spMk id="36868" creationId="{34DC3D16-E387-4E6F-E9E7-26954C8F898A}"/>
          </ac:spMkLst>
        </pc:spChg>
      </pc:sldChg>
      <pc:sldChg chg="delSp modSp">
        <pc:chgData name="Natasha Young" userId="S::n.young@uwtsd.ac.uk::450ac887-d51d-4f28-b5bb-9aa773a39bcf" providerId="AD" clId="Web-{2AE5962B-2742-BD10-4CB8-5817DD4EADDE}" dt="2023-09-20T10:30:18.512" v="128" actId="1076"/>
        <pc:sldMkLst>
          <pc:docMk/>
          <pc:sldMk cId="4229938277" sldId="374"/>
        </pc:sldMkLst>
        <pc:spChg chg="mod">
          <ac:chgData name="Natasha Young" userId="S::n.young@uwtsd.ac.uk::450ac887-d51d-4f28-b5bb-9aa773a39bcf" providerId="AD" clId="Web-{2AE5962B-2742-BD10-4CB8-5817DD4EADDE}" dt="2023-09-20T10:30:08.746" v="125" actId="20577"/>
          <ac:spMkLst>
            <pc:docMk/>
            <pc:sldMk cId="4229938277" sldId="374"/>
            <ac:spMk id="28674" creationId="{A9874986-65B1-EF9C-540F-7FC904C59525}"/>
          </ac:spMkLst>
        </pc:spChg>
        <pc:spChg chg="del mod">
          <ac:chgData name="Natasha Young" userId="S::n.young@uwtsd.ac.uk::450ac887-d51d-4f28-b5bb-9aa773a39bcf" providerId="AD" clId="Web-{2AE5962B-2742-BD10-4CB8-5817DD4EADDE}" dt="2023-09-20T10:30:04.965" v="123"/>
          <ac:spMkLst>
            <pc:docMk/>
            <pc:sldMk cId="4229938277" sldId="374"/>
            <ac:spMk id="36867" creationId="{293A58CF-5CB7-BB9C-D089-2B077F0D1BF7}"/>
          </ac:spMkLst>
        </pc:spChg>
        <pc:spChg chg="mod">
          <ac:chgData name="Natasha Young" userId="S::n.young@uwtsd.ac.uk::450ac887-d51d-4f28-b5bb-9aa773a39bcf" providerId="AD" clId="Web-{2AE5962B-2742-BD10-4CB8-5817DD4EADDE}" dt="2023-09-20T10:30:18.512" v="128" actId="1076"/>
          <ac:spMkLst>
            <pc:docMk/>
            <pc:sldMk cId="4229938277" sldId="374"/>
            <ac:spMk id="36868" creationId="{34DC3D16-E387-4E6F-E9E7-26954C8F898A}"/>
          </ac:spMkLst>
        </pc:spChg>
      </pc:sldChg>
      <pc:sldChg chg="addSp delSp modSp">
        <pc:chgData name="Natasha Young" userId="S::n.young@uwtsd.ac.uk::450ac887-d51d-4f28-b5bb-9aa773a39bcf" providerId="AD" clId="Web-{2AE5962B-2742-BD10-4CB8-5817DD4EADDE}" dt="2023-09-20T10:30:37.966" v="142" actId="20577"/>
        <pc:sldMkLst>
          <pc:docMk/>
          <pc:sldMk cId="1409309142" sldId="375"/>
        </pc:sldMkLst>
        <pc:spChg chg="add del mod">
          <ac:chgData name="Natasha Young" userId="S::n.young@uwtsd.ac.uk::450ac887-d51d-4f28-b5bb-9aa773a39bcf" providerId="AD" clId="Web-{2AE5962B-2742-BD10-4CB8-5817DD4EADDE}" dt="2023-09-20T10:30:28.013" v="131"/>
          <ac:spMkLst>
            <pc:docMk/>
            <pc:sldMk cId="1409309142" sldId="375"/>
            <ac:spMk id="3" creationId="{A5A0DB66-6F8E-AC77-6E13-667639B98D46}"/>
          </ac:spMkLst>
        </pc:spChg>
        <pc:spChg chg="mod">
          <ac:chgData name="Natasha Young" userId="S::n.young@uwtsd.ac.uk::450ac887-d51d-4f28-b5bb-9aa773a39bcf" providerId="AD" clId="Web-{2AE5962B-2742-BD10-4CB8-5817DD4EADDE}" dt="2023-09-20T10:30:25.872" v="130" actId="20577"/>
          <ac:spMkLst>
            <pc:docMk/>
            <pc:sldMk cId="1409309142" sldId="375"/>
            <ac:spMk id="28674" creationId="{A9874986-65B1-EF9C-540F-7FC904C59525}"/>
          </ac:spMkLst>
        </pc:spChg>
        <pc:spChg chg="del">
          <ac:chgData name="Natasha Young" userId="S::n.young@uwtsd.ac.uk::450ac887-d51d-4f28-b5bb-9aa773a39bcf" providerId="AD" clId="Web-{2AE5962B-2742-BD10-4CB8-5817DD4EADDE}" dt="2023-09-20T10:30:23.559" v="129"/>
          <ac:spMkLst>
            <pc:docMk/>
            <pc:sldMk cId="1409309142" sldId="375"/>
            <ac:spMk id="36867" creationId="{293A58CF-5CB7-BB9C-D089-2B077F0D1BF7}"/>
          </ac:spMkLst>
        </pc:spChg>
        <pc:spChg chg="mod">
          <ac:chgData name="Natasha Young" userId="S::n.young@uwtsd.ac.uk::450ac887-d51d-4f28-b5bb-9aa773a39bcf" providerId="AD" clId="Web-{2AE5962B-2742-BD10-4CB8-5817DD4EADDE}" dt="2023-09-20T10:30:37.966" v="142" actId="20577"/>
          <ac:spMkLst>
            <pc:docMk/>
            <pc:sldMk cId="1409309142" sldId="375"/>
            <ac:spMk id="36868" creationId="{34DC3D16-E387-4E6F-E9E7-26954C8F898A}"/>
          </ac:spMkLst>
        </pc:spChg>
      </pc:sldChg>
      <pc:sldChg chg="addSp delSp modSp">
        <pc:chgData name="Natasha Young" userId="S::n.young@uwtsd.ac.uk::450ac887-d51d-4f28-b5bb-9aa773a39bcf" providerId="AD" clId="Web-{2AE5962B-2742-BD10-4CB8-5817DD4EADDE}" dt="2023-09-20T10:32:30.939" v="181" actId="1076"/>
        <pc:sldMkLst>
          <pc:docMk/>
          <pc:sldMk cId="516390634" sldId="376"/>
        </pc:sldMkLst>
        <pc:spChg chg="add del mod">
          <ac:chgData name="Natasha Young" userId="S::n.young@uwtsd.ac.uk::450ac887-d51d-4f28-b5bb-9aa773a39bcf" providerId="AD" clId="Web-{2AE5962B-2742-BD10-4CB8-5817DD4EADDE}" dt="2023-09-20T10:32:23.720" v="179"/>
          <ac:spMkLst>
            <pc:docMk/>
            <pc:sldMk cId="516390634" sldId="376"/>
            <ac:spMk id="3" creationId="{1E771357-5A4E-5C5C-487F-AA30DB891E15}"/>
          </ac:spMkLst>
        </pc:spChg>
        <pc:spChg chg="mod">
          <ac:chgData name="Natasha Young" userId="S::n.young@uwtsd.ac.uk::450ac887-d51d-4f28-b5bb-9aa773a39bcf" providerId="AD" clId="Web-{2AE5962B-2742-BD10-4CB8-5817DD4EADDE}" dt="2023-09-20T10:32:19.360" v="177" actId="20577"/>
          <ac:spMkLst>
            <pc:docMk/>
            <pc:sldMk cId="516390634" sldId="376"/>
            <ac:spMk id="30722" creationId="{2506C2E4-A072-CC3D-0753-2F85FC1D66E1}"/>
          </ac:spMkLst>
        </pc:spChg>
        <pc:spChg chg="del">
          <ac:chgData name="Natasha Young" userId="S::n.young@uwtsd.ac.uk::450ac887-d51d-4f28-b5bb-9aa773a39bcf" providerId="AD" clId="Web-{2AE5962B-2742-BD10-4CB8-5817DD4EADDE}" dt="2023-09-20T10:32:22.298" v="178"/>
          <ac:spMkLst>
            <pc:docMk/>
            <pc:sldMk cId="516390634" sldId="376"/>
            <ac:spMk id="38915" creationId="{71ACD742-3E1C-692E-9BC2-5E3C8E81C0AF}"/>
          </ac:spMkLst>
        </pc:spChg>
        <pc:spChg chg="mod">
          <ac:chgData name="Natasha Young" userId="S::n.young@uwtsd.ac.uk::450ac887-d51d-4f28-b5bb-9aa773a39bcf" providerId="AD" clId="Web-{2AE5962B-2742-BD10-4CB8-5817DD4EADDE}" dt="2023-09-20T10:32:30.939" v="181" actId="1076"/>
          <ac:spMkLst>
            <pc:docMk/>
            <pc:sldMk cId="516390634" sldId="376"/>
            <ac:spMk id="38916" creationId="{910C70F8-CD77-398C-1F34-993EE0448F55}"/>
          </ac:spMkLst>
        </pc:spChg>
      </pc:sldChg>
      <pc:sldChg chg="addSp delSp modSp">
        <pc:chgData name="Natasha Young" userId="S::n.young@uwtsd.ac.uk::450ac887-d51d-4f28-b5bb-9aa773a39bcf" providerId="AD" clId="Web-{2AE5962B-2742-BD10-4CB8-5817DD4EADDE}" dt="2023-09-20T10:32:47.377" v="187" actId="1076"/>
        <pc:sldMkLst>
          <pc:docMk/>
          <pc:sldMk cId="594894256" sldId="377"/>
        </pc:sldMkLst>
        <pc:spChg chg="add del mod">
          <ac:chgData name="Natasha Young" userId="S::n.young@uwtsd.ac.uk::450ac887-d51d-4f28-b5bb-9aa773a39bcf" providerId="AD" clId="Web-{2AE5962B-2742-BD10-4CB8-5817DD4EADDE}" dt="2023-09-20T10:32:36.377" v="183"/>
          <ac:spMkLst>
            <pc:docMk/>
            <pc:sldMk cId="594894256" sldId="377"/>
            <ac:spMk id="3" creationId="{3AE20403-0435-33BD-C41F-A2ED4585F4F5}"/>
          </ac:spMkLst>
        </pc:spChg>
        <pc:spChg chg="mod">
          <ac:chgData name="Natasha Young" userId="S::n.young@uwtsd.ac.uk::450ac887-d51d-4f28-b5bb-9aa773a39bcf" providerId="AD" clId="Web-{2AE5962B-2742-BD10-4CB8-5817DD4EADDE}" dt="2023-09-20T10:32:41.517" v="185" actId="20577"/>
          <ac:spMkLst>
            <pc:docMk/>
            <pc:sldMk cId="594894256" sldId="377"/>
            <ac:spMk id="30722" creationId="{2506C2E4-A072-CC3D-0753-2F85FC1D66E1}"/>
          </ac:spMkLst>
        </pc:spChg>
        <pc:spChg chg="del">
          <ac:chgData name="Natasha Young" userId="S::n.young@uwtsd.ac.uk::450ac887-d51d-4f28-b5bb-9aa773a39bcf" providerId="AD" clId="Web-{2AE5962B-2742-BD10-4CB8-5817DD4EADDE}" dt="2023-09-20T10:32:35.095" v="182"/>
          <ac:spMkLst>
            <pc:docMk/>
            <pc:sldMk cId="594894256" sldId="377"/>
            <ac:spMk id="38915" creationId="{71ACD742-3E1C-692E-9BC2-5E3C8E81C0AF}"/>
          </ac:spMkLst>
        </pc:spChg>
        <pc:spChg chg="mod">
          <ac:chgData name="Natasha Young" userId="S::n.young@uwtsd.ac.uk::450ac887-d51d-4f28-b5bb-9aa773a39bcf" providerId="AD" clId="Web-{2AE5962B-2742-BD10-4CB8-5817DD4EADDE}" dt="2023-09-20T10:32:47.377" v="187" actId="1076"/>
          <ac:spMkLst>
            <pc:docMk/>
            <pc:sldMk cId="594894256" sldId="377"/>
            <ac:spMk id="38916" creationId="{910C70F8-CD77-398C-1F34-993EE0448F55}"/>
          </ac:spMkLst>
        </pc:spChg>
      </pc:sldChg>
      <pc:sldChg chg="addSp delSp modSp">
        <pc:chgData name="Natasha Young" userId="S::n.young@uwtsd.ac.uk::450ac887-d51d-4f28-b5bb-9aa773a39bcf" providerId="AD" clId="Web-{2AE5962B-2742-BD10-4CB8-5817DD4EADDE}" dt="2023-09-20T10:33:24.675" v="199" actId="14100"/>
        <pc:sldMkLst>
          <pc:docMk/>
          <pc:sldMk cId="2449196690" sldId="379"/>
        </pc:sldMkLst>
        <pc:spChg chg="add del mod">
          <ac:chgData name="Natasha Young" userId="S::n.young@uwtsd.ac.uk::450ac887-d51d-4f28-b5bb-9aa773a39bcf" providerId="AD" clId="Web-{2AE5962B-2742-BD10-4CB8-5817DD4EADDE}" dt="2023-09-20T10:33:19.222" v="197"/>
          <ac:spMkLst>
            <pc:docMk/>
            <pc:sldMk cId="2449196690" sldId="379"/>
            <ac:spMk id="3" creationId="{07CAF8EE-4696-3DA5-6A9F-9652CA837AEB}"/>
          </ac:spMkLst>
        </pc:spChg>
        <pc:spChg chg="mod">
          <ac:chgData name="Natasha Young" userId="S::n.young@uwtsd.ac.uk::450ac887-d51d-4f28-b5bb-9aa773a39bcf" providerId="AD" clId="Web-{2AE5962B-2742-BD10-4CB8-5817DD4EADDE}" dt="2023-09-20T10:33:12.550" v="195" actId="20577"/>
          <ac:spMkLst>
            <pc:docMk/>
            <pc:sldMk cId="2449196690" sldId="379"/>
            <ac:spMk id="30722" creationId="{2506C2E4-A072-CC3D-0753-2F85FC1D66E1}"/>
          </ac:spMkLst>
        </pc:spChg>
        <pc:spChg chg="del">
          <ac:chgData name="Natasha Young" userId="S::n.young@uwtsd.ac.uk::450ac887-d51d-4f28-b5bb-9aa773a39bcf" providerId="AD" clId="Web-{2AE5962B-2742-BD10-4CB8-5817DD4EADDE}" dt="2023-09-20T10:33:15.159" v="196"/>
          <ac:spMkLst>
            <pc:docMk/>
            <pc:sldMk cId="2449196690" sldId="379"/>
            <ac:spMk id="38915" creationId="{71ACD742-3E1C-692E-9BC2-5E3C8E81C0AF}"/>
          </ac:spMkLst>
        </pc:spChg>
        <pc:spChg chg="mod">
          <ac:chgData name="Natasha Young" userId="S::n.young@uwtsd.ac.uk::450ac887-d51d-4f28-b5bb-9aa773a39bcf" providerId="AD" clId="Web-{2AE5962B-2742-BD10-4CB8-5817DD4EADDE}" dt="2023-09-20T10:33:24.675" v="199" actId="14100"/>
          <ac:spMkLst>
            <pc:docMk/>
            <pc:sldMk cId="2449196690" sldId="379"/>
            <ac:spMk id="38916" creationId="{910C70F8-CD77-398C-1F34-993EE0448F55}"/>
          </ac:spMkLst>
        </pc:spChg>
      </pc:sldChg>
      <pc:sldChg chg="addSp delSp modSp">
        <pc:chgData name="Natasha Young" userId="S::n.young@uwtsd.ac.uk::450ac887-d51d-4f28-b5bb-9aa773a39bcf" providerId="AD" clId="Web-{2AE5962B-2742-BD10-4CB8-5817DD4EADDE}" dt="2023-09-20T10:33:45.129" v="205" actId="1076"/>
        <pc:sldMkLst>
          <pc:docMk/>
          <pc:sldMk cId="1784473237" sldId="380"/>
        </pc:sldMkLst>
        <pc:spChg chg="add del mod">
          <ac:chgData name="Natasha Young" userId="S::n.young@uwtsd.ac.uk::450ac887-d51d-4f28-b5bb-9aa773a39bcf" providerId="AD" clId="Web-{2AE5962B-2742-BD10-4CB8-5817DD4EADDE}" dt="2023-09-20T10:33:34.785" v="202"/>
          <ac:spMkLst>
            <pc:docMk/>
            <pc:sldMk cId="1784473237" sldId="380"/>
            <ac:spMk id="3" creationId="{C13525D5-33B7-C6FC-AE04-D1BE5377A628}"/>
          </ac:spMkLst>
        </pc:spChg>
        <pc:spChg chg="mod">
          <ac:chgData name="Natasha Young" userId="S::n.young@uwtsd.ac.uk::450ac887-d51d-4f28-b5bb-9aa773a39bcf" providerId="AD" clId="Web-{2AE5962B-2742-BD10-4CB8-5817DD4EADDE}" dt="2023-09-20T10:33:32.613" v="201" actId="20577"/>
          <ac:spMkLst>
            <pc:docMk/>
            <pc:sldMk cId="1784473237" sldId="380"/>
            <ac:spMk id="30722" creationId="{2506C2E4-A072-CC3D-0753-2F85FC1D66E1}"/>
          </ac:spMkLst>
        </pc:spChg>
        <pc:spChg chg="del">
          <ac:chgData name="Natasha Young" userId="S::n.young@uwtsd.ac.uk::450ac887-d51d-4f28-b5bb-9aa773a39bcf" providerId="AD" clId="Web-{2AE5962B-2742-BD10-4CB8-5817DD4EADDE}" dt="2023-09-20T10:33:31.425" v="200"/>
          <ac:spMkLst>
            <pc:docMk/>
            <pc:sldMk cId="1784473237" sldId="380"/>
            <ac:spMk id="38915" creationId="{71ACD742-3E1C-692E-9BC2-5E3C8E81C0AF}"/>
          </ac:spMkLst>
        </pc:spChg>
        <pc:spChg chg="mod">
          <ac:chgData name="Natasha Young" userId="S::n.young@uwtsd.ac.uk::450ac887-d51d-4f28-b5bb-9aa773a39bcf" providerId="AD" clId="Web-{2AE5962B-2742-BD10-4CB8-5817DD4EADDE}" dt="2023-09-20T10:33:45.129" v="205" actId="1076"/>
          <ac:spMkLst>
            <pc:docMk/>
            <pc:sldMk cId="1784473237" sldId="380"/>
            <ac:spMk id="38916" creationId="{910C70F8-CD77-398C-1F34-993EE0448F55}"/>
          </ac:spMkLst>
        </pc:spChg>
      </pc:sldChg>
      <pc:sldChg chg="addSp delSp modSp">
        <pc:chgData name="Natasha Young" userId="S::n.young@uwtsd.ac.uk::450ac887-d51d-4f28-b5bb-9aa773a39bcf" providerId="AD" clId="Web-{2AE5962B-2742-BD10-4CB8-5817DD4EADDE}" dt="2023-09-20T10:34:01.442" v="210" actId="14100"/>
        <pc:sldMkLst>
          <pc:docMk/>
          <pc:sldMk cId="2053987241" sldId="381"/>
        </pc:sldMkLst>
        <pc:spChg chg="add del mod">
          <ac:chgData name="Natasha Young" userId="S::n.young@uwtsd.ac.uk::450ac887-d51d-4f28-b5bb-9aa773a39bcf" providerId="AD" clId="Web-{2AE5962B-2742-BD10-4CB8-5817DD4EADDE}" dt="2023-09-20T10:33:57.098" v="209"/>
          <ac:spMkLst>
            <pc:docMk/>
            <pc:sldMk cId="2053987241" sldId="381"/>
            <ac:spMk id="3" creationId="{619C3922-8672-DD7F-B520-73BB8EE24909}"/>
          </ac:spMkLst>
        </pc:spChg>
        <pc:spChg chg="mod">
          <ac:chgData name="Natasha Young" userId="S::n.young@uwtsd.ac.uk::450ac887-d51d-4f28-b5bb-9aa773a39bcf" providerId="AD" clId="Web-{2AE5962B-2742-BD10-4CB8-5817DD4EADDE}" dt="2023-09-20T10:33:53.895" v="207" actId="20577"/>
          <ac:spMkLst>
            <pc:docMk/>
            <pc:sldMk cId="2053987241" sldId="381"/>
            <ac:spMk id="30722" creationId="{2506C2E4-A072-CC3D-0753-2F85FC1D66E1}"/>
          </ac:spMkLst>
        </pc:spChg>
        <pc:spChg chg="del">
          <ac:chgData name="Natasha Young" userId="S::n.young@uwtsd.ac.uk::450ac887-d51d-4f28-b5bb-9aa773a39bcf" providerId="AD" clId="Web-{2AE5962B-2742-BD10-4CB8-5817DD4EADDE}" dt="2023-09-20T10:33:55.848" v="208"/>
          <ac:spMkLst>
            <pc:docMk/>
            <pc:sldMk cId="2053987241" sldId="381"/>
            <ac:spMk id="38915" creationId="{71ACD742-3E1C-692E-9BC2-5E3C8E81C0AF}"/>
          </ac:spMkLst>
        </pc:spChg>
        <pc:spChg chg="mod">
          <ac:chgData name="Natasha Young" userId="S::n.young@uwtsd.ac.uk::450ac887-d51d-4f28-b5bb-9aa773a39bcf" providerId="AD" clId="Web-{2AE5962B-2742-BD10-4CB8-5817DD4EADDE}" dt="2023-09-20T10:34:01.442" v="210" actId="14100"/>
          <ac:spMkLst>
            <pc:docMk/>
            <pc:sldMk cId="2053987241" sldId="381"/>
            <ac:spMk id="38916" creationId="{910C70F8-CD77-398C-1F34-993EE0448F55}"/>
          </ac:spMkLst>
        </pc:spChg>
      </pc:sldChg>
      <pc:sldChg chg="modSp">
        <pc:chgData name="Natasha Young" userId="S::n.young@uwtsd.ac.uk::450ac887-d51d-4f28-b5bb-9aa773a39bcf" providerId="AD" clId="Web-{2AE5962B-2742-BD10-4CB8-5817DD4EADDE}" dt="2023-09-20T10:37:22.293" v="280" actId="20577"/>
        <pc:sldMkLst>
          <pc:docMk/>
          <pc:sldMk cId="309464087" sldId="382"/>
        </pc:sldMkLst>
        <pc:spChg chg="mod">
          <ac:chgData name="Natasha Young" userId="S::n.young@uwtsd.ac.uk::450ac887-d51d-4f28-b5bb-9aa773a39bcf" providerId="AD" clId="Web-{2AE5962B-2742-BD10-4CB8-5817DD4EADDE}" dt="2023-09-20T10:37:22.293" v="280" actId="20577"/>
          <ac:spMkLst>
            <pc:docMk/>
            <pc:sldMk cId="309464087" sldId="382"/>
            <ac:spMk id="2" creationId="{BB2A9D41-CA59-2C23-E914-08D9AF6E7362}"/>
          </ac:spMkLst>
        </pc:spChg>
      </pc:sldChg>
      <pc:sldChg chg="addSp delSp modSp">
        <pc:chgData name="Natasha Young" userId="S::n.young@uwtsd.ac.uk::450ac887-d51d-4f28-b5bb-9aa773a39bcf" providerId="AD" clId="Web-{2AE5962B-2742-BD10-4CB8-5817DD4EADDE}" dt="2023-09-20T10:36:15.322" v="254" actId="14100"/>
        <pc:sldMkLst>
          <pc:docMk/>
          <pc:sldMk cId="3228114344" sldId="386"/>
        </pc:sldMkLst>
        <pc:spChg chg="mod">
          <ac:chgData name="Natasha Young" userId="S::n.young@uwtsd.ac.uk::450ac887-d51d-4f28-b5bb-9aa773a39bcf" providerId="AD" clId="Web-{2AE5962B-2742-BD10-4CB8-5817DD4EADDE}" dt="2023-09-20T10:36:04.618" v="251" actId="20577"/>
          <ac:spMkLst>
            <pc:docMk/>
            <pc:sldMk cId="3228114344" sldId="386"/>
            <ac:spMk id="2" creationId="{D1095EF8-0A9D-CD0F-A12E-DD86D1C28E28}"/>
          </ac:spMkLst>
        </pc:spChg>
        <pc:spChg chg="del">
          <ac:chgData name="Natasha Young" userId="S::n.young@uwtsd.ac.uk::450ac887-d51d-4f28-b5bb-9aa773a39bcf" providerId="AD" clId="Web-{2AE5962B-2742-BD10-4CB8-5817DD4EADDE}" dt="2023-09-20T10:36:07.150" v="252"/>
          <ac:spMkLst>
            <pc:docMk/>
            <pc:sldMk cId="3228114344" sldId="386"/>
            <ac:spMk id="3" creationId="{FB4940D9-B3A9-C14B-7D6D-C7B8D033C304}"/>
          </ac:spMkLst>
        </pc:spChg>
        <pc:spChg chg="mod">
          <ac:chgData name="Natasha Young" userId="S::n.young@uwtsd.ac.uk::450ac887-d51d-4f28-b5bb-9aa773a39bcf" providerId="AD" clId="Web-{2AE5962B-2742-BD10-4CB8-5817DD4EADDE}" dt="2023-09-20T10:36:15.322" v="254" actId="14100"/>
          <ac:spMkLst>
            <pc:docMk/>
            <pc:sldMk cId="3228114344" sldId="386"/>
            <ac:spMk id="4" creationId="{8EC32EF1-5EB8-EBF9-14FA-C913F531C84E}"/>
          </ac:spMkLst>
        </pc:spChg>
        <pc:spChg chg="add del mod">
          <ac:chgData name="Natasha Young" userId="S::n.young@uwtsd.ac.uk::450ac887-d51d-4f28-b5bb-9aa773a39bcf" providerId="AD" clId="Web-{2AE5962B-2742-BD10-4CB8-5817DD4EADDE}" dt="2023-09-20T10:36:10.166" v="253"/>
          <ac:spMkLst>
            <pc:docMk/>
            <pc:sldMk cId="3228114344" sldId="386"/>
            <ac:spMk id="6" creationId="{35A772D1-49B6-1E46-D684-57F991BB41F3}"/>
          </ac:spMkLst>
        </pc:spChg>
      </pc:sldChg>
      <pc:sldChg chg="addSp delSp modSp">
        <pc:chgData name="Natasha Young" userId="S::n.young@uwtsd.ac.uk::450ac887-d51d-4f28-b5bb-9aa773a39bcf" providerId="AD" clId="Web-{2AE5962B-2742-BD10-4CB8-5817DD4EADDE}" dt="2023-09-20T10:31:06.811" v="152" actId="1076"/>
        <pc:sldMkLst>
          <pc:docMk/>
          <pc:sldMk cId="1429982055" sldId="389"/>
        </pc:sldMkLst>
        <pc:spChg chg="add del mod">
          <ac:chgData name="Natasha Young" userId="S::n.young@uwtsd.ac.uk::450ac887-d51d-4f28-b5bb-9aa773a39bcf" providerId="AD" clId="Web-{2AE5962B-2742-BD10-4CB8-5817DD4EADDE}" dt="2023-09-20T10:30:48.545" v="146"/>
          <ac:spMkLst>
            <pc:docMk/>
            <pc:sldMk cId="1429982055" sldId="389"/>
            <ac:spMk id="3" creationId="{E8656EEE-AB44-F657-9807-E6A69C8040A4}"/>
          </ac:spMkLst>
        </pc:spChg>
        <pc:spChg chg="mod">
          <ac:chgData name="Natasha Young" userId="S::n.young@uwtsd.ac.uk::450ac887-d51d-4f28-b5bb-9aa773a39bcf" providerId="AD" clId="Web-{2AE5962B-2742-BD10-4CB8-5817DD4EADDE}" dt="2023-09-20T10:31:06.811" v="152" actId="1076"/>
          <ac:spMkLst>
            <pc:docMk/>
            <pc:sldMk cId="1429982055" sldId="389"/>
            <ac:spMk id="19458" creationId="{38CD6700-8CD9-2899-0087-F1A59AE62CB6}"/>
          </ac:spMkLst>
        </pc:spChg>
        <pc:spChg chg="mod">
          <ac:chgData name="Natasha Young" userId="S::n.young@uwtsd.ac.uk::450ac887-d51d-4f28-b5bb-9aa773a39bcf" providerId="AD" clId="Web-{2AE5962B-2742-BD10-4CB8-5817DD4EADDE}" dt="2023-09-20T10:30:54.904" v="148" actId="1076"/>
          <ac:spMkLst>
            <pc:docMk/>
            <pc:sldMk cId="1429982055" sldId="389"/>
            <ac:spMk id="21508" creationId="{2AB4D055-AB49-C6C5-B101-54B73CFC8443}"/>
          </ac:spMkLst>
        </pc:spChg>
        <pc:spChg chg="del">
          <ac:chgData name="Natasha Young" userId="S::n.young@uwtsd.ac.uk::450ac887-d51d-4f28-b5bb-9aa773a39bcf" providerId="AD" clId="Web-{2AE5962B-2742-BD10-4CB8-5817DD4EADDE}" dt="2023-09-20T10:30:46.701" v="145"/>
          <ac:spMkLst>
            <pc:docMk/>
            <pc:sldMk cId="1429982055" sldId="389"/>
            <ac:spMk id="34819" creationId="{A2F5489D-E817-71A2-A048-50E11324B182}"/>
          </ac:spMkLst>
        </pc:spChg>
      </pc:sldChg>
      <pc:sldChg chg="modSp">
        <pc:chgData name="Natasha Young" userId="S::n.young@uwtsd.ac.uk::450ac887-d51d-4f28-b5bb-9aa773a39bcf" providerId="AD" clId="Web-{2AE5962B-2742-BD10-4CB8-5817DD4EADDE}" dt="2023-09-20T10:31:15.014" v="154" actId="20577"/>
        <pc:sldMkLst>
          <pc:docMk/>
          <pc:sldMk cId="743297541" sldId="391"/>
        </pc:sldMkLst>
        <pc:spChg chg="mod">
          <ac:chgData name="Natasha Young" userId="S::n.young@uwtsd.ac.uk::450ac887-d51d-4f28-b5bb-9aa773a39bcf" providerId="AD" clId="Web-{2AE5962B-2742-BD10-4CB8-5817DD4EADDE}" dt="2023-09-20T10:31:15.014" v="154" actId="20577"/>
          <ac:spMkLst>
            <pc:docMk/>
            <pc:sldMk cId="743297541" sldId="391"/>
            <ac:spMk id="2" creationId="{A8662CA1-A28E-4A78-27BA-19C518EB13D6}"/>
          </ac:spMkLst>
        </pc:spChg>
      </pc:sldChg>
      <pc:sldChg chg="modSp">
        <pc:chgData name="Natasha Young" userId="S::n.young@uwtsd.ac.uk::450ac887-d51d-4f28-b5bb-9aa773a39bcf" providerId="AD" clId="Web-{2AE5962B-2742-BD10-4CB8-5817DD4EADDE}" dt="2023-09-20T10:31:19.108" v="155" actId="20577"/>
        <pc:sldMkLst>
          <pc:docMk/>
          <pc:sldMk cId="483001308" sldId="392"/>
        </pc:sldMkLst>
        <pc:spChg chg="mod">
          <ac:chgData name="Natasha Young" userId="S::n.young@uwtsd.ac.uk::450ac887-d51d-4f28-b5bb-9aa773a39bcf" providerId="AD" clId="Web-{2AE5962B-2742-BD10-4CB8-5817DD4EADDE}" dt="2023-09-20T10:31:19.108" v="155" actId="20577"/>
          <ac:spMkLst>
            <pc:docMk/>
            <pc:sldMk cId="483001308" sldId="392"/>
            <ac:spMk id="2" creationId="{A8662CA1-A28E-4A78-27BA-19C518EB13D6}"/>
          </ac:spMkLst>
        </pc:spChg>
      </pc:sldChg>
      <pc:sldChg chg="modSp">
        <pc:chgData name="Natasha Young" userId="S::n.young@uwtsd.ac.uk::450ac887-d51d-4f28-b5bb-9aa773a39bcf" providerId="AD" clId="Web-{2AE5962B-2742-BD10-4CB8-5817DD4EADDE}" dt="2023-09-20T10:31:22.796" v="156" actId="20577"/>
        <pc:sldMkLst>
          <pc:docMk/>
          <pc:sldMk cId="332196147" sldId="393"/>
        </pc:sldMkLst>
        <pc:spChg chg="mod">
          <ac:chgData name="Natasha Young" userId="S::n.young@uwtsd.ac.uk::450ac887-d51d-4f28-b5bb-9aa773a39bcf" providerId="AD" clId="Web-{2AE5962B-2742-BD10-4CB8-5817DD4EADDE}" dt="2023-09-20T10:31:22.796" v="156" actId="20577"/>
          <ac:spMkLst>
            <pc:docMk/>
            <pc:sldMk cId="332196147" sldId="393"/>
            <ac:spMk id="2" creationId="{A8662CA1-A28E-4A78-27BA-19C518EB13D6}"/>
          </ac:spMkLst>
        </pc:spChg>
      </pc:sldChg>
      <pc:sldChg chg="addSp delSp modSp">
        <pc:chgData name="Natasha Young" userId="S::n.young@uwtsd.ac.uk::450ac887-d51d-4f28-b5bb-9aa773a39bcf" providerId="AD" clId="Web-{2AE5962B-2742-BD10-4CB8-5817DD4EADDE}" dt="2023-09-20T10:32:16.095" v="176" actId="1076"/>
        <pc:sldMkLst>
          <pc:docMk/>
          <pc:sldMk cId="4103202167" sldId="394"/>
        </pc:sldMkLst>
        <pc:spChg chg="add del mod">
          <ac:chgData name="Natasha Young" userId="S::n.young@uwtsd.ac.uk::450ac887-d51d-4f28-b5bb-9aa773a39bcf" providerId="AD" clId="Web-{2AE5962B-2742-BD10-4CB8-5817DD4EADDE}" dt="2023-09-20T10:32:09.766" v="173"/>
          <ac:spMkLst>
            <pc:docMk/>
            <pc:sldMk cId="4103202167" sldId="394"/>
            <ac:spMk id="3" creationId="{53C35241-6C67-E66A-689A-F97886B70DCE}"/>
          </ac:spMkLst>
        </pc:spChg>
        <pc:spChg chg="mod">
          <ac:chgData name="Natasha Young" userId="S::n.young@uwtsd.ac.uk::450ac887-d51d-4f28-b5bb-9aa773a39bcf" providerId="AD" clId="Web-{2AE5962B-2742-BD10-4CB8-5817DD4EADDE}" dt="2023-09-20T10:32:12.235" v="175" actId="20577"/>
          <ac:spMkLst>
            <pc:docMk/>
            <pc:sldMk cId="4103202167" sldId="394"/>
            <ac:spMk id="30722" creationId="{2506C2E4-A072-CC3D-0753-2F85FC1D66E1}"/>
          </ac:spMkLst>
        </pc:spChg>
        <pc:spChg chg="del">
          <ac:chgData name="Natasha Young" userId="S::n.young@uwtsd.ac.uk::450ac887-d51d-4f28-b5bb-9aa773a39bcf" providerId="AD" clId="Web-{2AE5962B-2742-BD10-4CB8-5817DD4EADDE}" dt="2023-09-20T10:32:07.969" v="172"/>
          <ac:spMkLst>
            <pc:docMk/>
            <pc:sldMk cId="4103202167" sldId="394"/>
            <ac:spMk id="38915" creationId="{71ACD742-3E1C-692E-9BC2-5E3C8E81C0AF}"/>
          </ac:spMkLst>
        </pc:spChg>
        <pc:spChg chg="mod">
          <ac:chgData name="Natasha Young" userId="S::n.young@uwtsd.ac.uk::450ac887-d51d-4f28-b5bb-9aa773a39bcf" providerId="AD" clId="Web-{2AE5962B-2742-BD10-4CB8-5817DD4EADDE}" dt="2023-09-20T10:32:16.095" v="176" actId="1076"/>
          <ac:spMkLst>
            <pc:docMk/>
            <pc:sldMk cId="4103202167" sldId="394"/>
            <ac:spMk id="38916" creationId="{910C70F8-CD77-398C-1F34-993EE0448F55}"/>
          </ac:spMkLst>
        </pc:spChg>
      </pc:sldChg>
      <pc:sldChg chg="addSp delSp modSp">
        <pc:chgData name="Natasha Young" userId="S::n.young@uwtsd.ac.uk::450ac887-d51d-4f28-b5bb-9aa773a39bcf" providerId="AD" clId="Web-{2AE5962B-2742-BD10-4CB8-5817DD4EADDE}" dt="2023-09-20T10:33:06.049" v="193" actId="14100"/>
        <pc:sldMkLst>
          <pc:docMk/>
          <pc:sldMk cId="893953129" sldId="395"/>
        </pc:sldMkLst>
        <pc:spChg chg="add del mod">
          <ac:chgData name="Natasha Young" userId="S::n.young@uwtsd.ac.uk::450ac887-d51d-4f28-b5bb-9aa773a39bcf" providerId="AD" clId="Web-{2AE5962B-2742-BD10-4CB8-5817DD4EADDE}" dt="2023-09-20T10:32:58.815" v="189"/>
          <ac:spMkLst>
            <pc:docMk/>
            <pc:sldMk cId="893953129" sldId="395"/>
            <ac:spMk id="3" creationId="{2FC2149B-6D6A-6272-1736-7481DD6A20CE}"/>
          </ac:spMkLst>
        </pc:spChg>
        <pc:spChg chg="mod">
          <ac:chgData name="Natasha Young" userId="S::n.young@uwtsd.ac.uk::450ac887-d51d-4f28-b5bb-9aa773a39bcf" providerId="AD" clId="Web-{2AE5962B-2742-BD10-4CB8-5817DD4EADDE}" dt="2023-09-20T10:33:02.190" v="192" actId="20577"/>
          <ac:spMkLst>
            <pc:docMk/>
            <pc:sldMk cId="893953129" sldId="395"/>
            <ac:spMk id="30722" creationId="{2506C2E4-A072-CC3D-0753-2F85FC1D66E1}"/>
          </ac:spMkLst>
        </pc:spChg>
        <pc:spChg chg="del">
          <ac:chgData name="Natasha Young" userId="S::n.young@uwtsd.ac.uk::450ac887-d51d-4f28-b5bb-9aa773a39bcf" providerId="AD" clId="Web-{2AE5962B-2742-BD10-4CB8-5817DD4EADDE}" dt="2023-09-20T10:32:52.612" v="188"/>
          <ac:spMkLst>
            <pc:docMk/>
            <pc:sldMk cId="893953129" sldId="395"/>
            <ac:spMk id="38915" creationId="{71ACD742-3E1C-692E-9BC2-5E3C8E81C0AF}"/>
          </ac:spMkLst>
        </pc:spChg>
        <pc:spChg chg="mod">
          <ac:chgData name="Natasha Young" userId="S::n.young@uwtsd.ac.uk::450ac887-d51d-4f28-b5bb-9aa773a39bcf" providerId="AD" clId="Web-{2AE5962B-2742-BD10-4CB8-5817DD4EADDE}" dt="2023-09-20T10:33:06.049" v="193" actId="14100"/>
          <ac:spMkLst>
            <pc:docMk/>
            <pc:sldMk cId="893953129" sldId="395"/>
            <ac:spMk id="38916" creationId="{910C70F8-CD77-398C-1F34-993EE0448F55}"/>
          </ac:spMkLst>
        </pc:spChg>
      </pc:sldChg>
      <pc:sldChg chg="addSp delSp modSp">
        <pc:chgData name="Natasha Young" userId="S::n.young@uwtsd.ac.uk::450ac887-d51d-4f28-b5bb-9aa773a39bcf" providerId="AD" clId="Web-{2AE5962B-2742-BD10-4CB8-5817DD4EADDE}" dt="2023-09-20T10:34:16.115" v="215" actId="14100"/>
        <pc:sldMkLst>
          <pc:docMk/>
          <pc:sldMk cId="2377536649" sldId="396"/>
        </pc:sldMkLst>
        <pc:spChg chg="add del mod">
          <ac:chgData name="Natasha Young" userId="S::n.young@uwtsd.ac.uk::450ac887-d51d-4f28-b5bb-9aa773a39bcf" providerId="AD" clId="Web-{2AE5962B-2742-BD10-4CB8-5817DD4EADDE}" dt="2023-09-20T10:34:12.536" v="214"/>
          <ac:spMkLst>
            <pc:docMk/>
            <pc:sldMk cId="2377536649" sldId="396"/>
            <ac:spMk id="3" creationId="{49D67102-CDE9-82BE-C2D2-C07E77BB3E8D}"/>
          </ac:spMkLst>
        </pc:spChg>
        <pc:spChg chg="mod">
          <ac:chgData name="Natasha Young" userId="S::n.young@uwtsd.ac.uk::450ac887-d51d-4f28-b5bb-9aa773a39bcf" providerId="AD" clId="Web-{2AE5962B-2742-BD10-4CB8-5817DD4EADDE}" dt="2023-09-20T10:34:08.614" v="212" actId="20577"/>
          <ac:spMkLst>
            <pc:docMk/>
            <pc:sldMk cId="2377536649" sldId="396"/>
            <ac:spMk id="30722" creationId="{2506C2E4-A072-CC3D-0753-2F85FC1D66E1}"/>
          </ac:spMkLst>
        </pc:spChg>
        <pc:spChg chg="del">
          <ac:chgData name="Natasha Young" userId="S::n.young@uwtsd.ac.uk::450ac887-d51d-4f28-b5bb-9aa773a39bcf" providerId="AD" clId="Web-{2AE5962B-2742-BD10-4CB8-5817DD4EADDE}" dt="2023-09-20T10:34:11.255" v="213"/>
          <ac:spMkLst>
            <pc:docMk/>
            <pc:sldMk cId="2377536649" sldId="396"/>
            <ac:spMk id="38915" creationId="{71ACD742-3E1C-692E-9BC2-5E3C8E81C0AF}"/>
          </ac:spMkLst>
        </pc:spChg>
        <pc:spChg chg="mod">
          <ac:chgData name="Natasha Young" userId="S::n.young@uwtsd.ac.uk::450ac887-d51d-4f28-b5bb-9aa773a39bcf" providerId="AD" clId="Web-{2AE5962B-2742-BD10-4CB8-5817DD4EADDE}" dt="2023-09-20T10:34:16.115" v="215" actId="14100"/>
          <ac:spMkLst>
            <pc:docMk/>
            <pc:sldMk cId="2377536649" sldId="396"/>
            <ac:spMk id="38916" creationId="{910C70F8-CD77-398C-1F34-993EE0448F55}"/>
          </ac:spMkLst>
        </pc:spChg>
      </pc:sldChg>
      <pc:sldChg chg="modSp">
        <pc:chgData name="Natasha Young" userId="S::n.young@uwtsd.ac.uk::450ac887-d51d-4f28-b5bb-9aa773a39bcf" providerId="AD" clId="Web-{2AE5962B-2742-BD10-4CB8-5817DD4EADDE}" dt="2023-09-20T10:34:20.427" v="216" actId="20577"/>
        <pc:sldMkLst>
          <pc:docMk/>
          <pc:sldMk cId="1142230079" sldId="397"/>
        </pc:sldMkLst>
        <pc:spChg chg="mod">
          <ac:chgData name="Natasha Young" userId="S::n.young@uwtsd.ac.uk::450ac887-d51d-4f28-b5bb-9aa773a39bcf" providerId="AD" clId="Web-{2AE5962B-2742-BD10-4CB8-5817DD4EADDE}" dt="2023-09-20T10:34:20.427" v="216" actId="20577"/>
          <ac:spMkLst>
            <pc:docMk/>
            <pc:sldMk cId="1142230079" sldId="397"/>
            <ac:spMk id="2" creationId="{1953C354-FE01-4FA3-29AE-094BF50AF2C8}"/>
          </ac:spMkLst>
        </pc:spChg>
      </pc:sldChg>
    </pc:docChg>
  </pc:docChgLst>
  <pc:docChgLst>
    <pc:chgData name="Natasha Young" userId="S::n.young@uwtsd.ac.uk::450ac887-d51d-4f28-b5bb-9aa773a39bcf" providerId="AD" clId="Web-{97E12476-5AF7-B46F-0C39-F6ECA8281553}"/>
    <pc:docChg chg="delSld modSld">
      <pc:chgData name="Natasha Young" userId="S::n.young@uwtsd.ac.uk::450ac887-d51d-4f28-b5bb-9aa773a39bcf" providerId="AD" clId="Web-{97E12476-5AF7-B46F-0C39-F6ECA8281553}" dt="2023-09-08T09:39:49.370" v="26" actId="20577"/>
      <pc:docMkLst>
        <pc:docMk/>
      </pc:docMkLst>
      <pc:sldChg chg="del">
        <pc:chgData name="Natasha Young" userId="S::n.young@uwtsd.ac.uk::450ac887-d51d-4f28-b5bb-9aa773a39bcf" providerId="AD" clId="Web-{97E12476-5AF7-B46F-0C39-F6ECA8281553}" dt="2023-09-08T09:38:03.226" v="0"/>
        <pc:sldMkLst>
          <pc:docMk/>
          <pc:sldMk cId="2856534897" sldId="342"/>
        </pc:sldMkLst>
      </pc:sldChg>
      <pc:sldChg chg="modSp">
        <pc:chgData name="Natasha Young" userId="S::n.young@uwtsd.ac.uk::450ac887-d51d-4f28-b5bb-9aa773a39bcf" providerId="AD" clId="Web-{97E12476-5AF7-B46F-0C39-F6ECA8281553}" dt="2023-09-08T09:38:57.134" v="7" actId="20577"/>
        <pc:sldMkLst>
          <pc:docMk/>
          <pc:sldMk cId="594894256" sldId="377"/>
        </pc:sldMkLst>
        <pc:spChg chg="mod">
          <ac:chgData name="Natasha Young" userId="S::n.young@uwtsd.ac.uk::450ac887-d51d-4f28-b5bb-9aa773a39bcf" providerId="AD" clId="Web-{97E12476-5AF7-B46F-0C39-F6ECA8281553}" dt="2023-09-08T09:38:54.181" v="6" actId="20577"/>
          <ac:spMkLst>
            <pc:docMk/>
            <pc:sldMk cId="594894256" sldId="377"/>
            <ac:spMk id="38915" creationId="{71ACD742-3E1C-692E-9BC2-5E3C8E81C0AF}"/>
          </ac:spMkLst>
        </pc:spChg>
        <pc:spChg chg="mod">
          <ac:chgData name="Natasha Young" userId="S::n.young@uwtsd.ac.uk::450ac887-d51d-4f28-b5bb-9aa773a39bcf" providerId="AD" clId="Web-{97E12476-5AF7-B46F-0C39-F6ECA8281553}" dt="2023-09-08T09:38:57.134" v="7" actId="20577"/>
          <ac:spMkLst>
            <pc:docMk/>
            <pc:sldMk cId="594894256" sldId="377"/>
            <ac:spMk id="38916" creationId="{910C70F8-CD77-398C-1F34-993EE0448F55}"/>
          </ac:spMkLst>
        </pc:spChg>
      </pc:sldChg>
      <pc:sldChg chg="modSp">
        <pc:chgData name="Natasha Young" userId="S::n.young@uwtsd.ac.uk::450ac887-d51d-4f28-b5bb-9aa773a39bcf" providerId="AD" clId="Web-{97E12476-5AF7-B46F-0C39-F6ECA8281553}" dt="2023-09-08T09:38:37.368" v="3" actId="1076"/>
        <pc:sldMkLst>
          <pc:docMk/>
          <pc:sldMk cId="4103202167" sldId="394"/>
        </pc:sldMkLst>
        <pc:spChg chg="mod">
          <ac:chgData name="Natasha Young" userId="S::n.young@uwtsd.ac.uk::450ac887-d51d-4f28-b5bb-9aa773a39bcf" providerId="AD" clId="Web-{97E12476-5AF7-B46F-0C39-F6ECA8281553}" dt="2023-09-08T09:38:37.368" v="3" actId="1076"/>
          <ac:spMkLst>
            <pc:docMk/>
            <pc:sldMk cId="4103202167" sldId="394"/>
            <ac:spMk id="38915" creationId="{71ACD742-3E1C-692E-9BC2-5E3C8E81C0AF}"/>
          </ac:spMkLst>
        </pc:spChg>
        <pc:spChg chg="mod">
          <ac:chgData name="Natasha Young" userId="S::n.young@uwtsd.ac.uk::450ac887-d51d-4f28-b5bb-9aa773a39bcf" providerId="AD" clId="Web-{97E12476-5AF7-B46F-0C39-F6ECA8281553}" dt="2023-09-08T09:38:34.040" v="2" actId="1076"/>
          <ac:spMkLst>
            <pc:docMk/>
            <pc:sldMk cId="4103202167" sldId="394"/>
            <ac:spMk id="38916" creationId="{910C70F8-CD77-398C-1F34-993EE0448F55}"/>
          </ac:spMkLst>
        </pc:spChg>
      </pc:sldChg>
      <pc:sldChg chg="modSp">
        <pc:chgData name="Natasha Young" userId="S::n.young@uwtsd.ac.uk::450ac887-d51d-4f28-b5bb-9aa773a39bcf" providerId="AD" clId="Web-{97E12476-5AF7-B46F-0C39-F6ECA8281553}" dt="2023-09-08T09:39:49.370" v="26" actId="20577"/>
        <pc:sldMkLst>
          <pc:docMk/>
          <pc:sldMk cId="893953129" sldId="395"/>
        </pc:sldMkLst>
        <pc:spChg chg="mod">
          <ac:chgData name="Natasha Young" userId="S::n.young@uwtsd.ac.uk::450ac887-d51d-4f28-b5bb-9aa773a39bcf" providerId="AD" clId="Web-{97E12476-5AF7-B46F-0C39-F6ECA8281553}" dt="2023-09-08T09:39:49.370" v="26" actId="20577"/>
          <ac:spMkLst>
            <pc:docMk/>
            <pc:sldMk cId="893953129" sldId="395"/>
            <ac:spMk id="38915" creationId="{71ACD742-3E1C-692E-9BC2-5E3C8E81C0AF}"/>
          </ac:spMkLst>
        </pc:spChg>
        <pc:spChg chg="mod">
          <ac:chgData name="Natasha Young" userId="S::n.young@uwtsd.ac.uk::450ac887-d51d-4f28-b5bb-9aa773a39bcf" providerId="AD" clId="Web-{97E12476-5AF7-B46F-0C39-F6ECA8281553}" dt="2023-09-08T09:39:44.433" v="25" actId="20577"/>
          <ac:spMkLst>
            <pc:docMk/>
            <pc:sldMk cId="893953129" sldId="395"/>
            <ac:spMk id="38916" creationId="{910C70F8-CD77-398C-1F34-993EE0448F55}"/>
          </ac:spMkLst>
        </pc:spChg>
      </pc:sldChg>
    </pc:docChg>
  </pc:docChgLst>
  <pc:docChgLst>
    <pc:chgData name="Natasha Young" userId="S::n.young@uwtsd.ac.uk::450ac887-d51d-4f28-b5bb-9aa773a39bcf" providerId="AD" clId="Web-{55265F16-243C-2982-0D1F-4E502FE7FC24}"/>
    <pc:docChg chg="modSld">
      <pc:chgData name="Natasha Young" userId="S::n.young@uwtsd.ac.uk::450ac887-d51d-4f28-b5bb-9aa773a39bcf" providerId="AD" clId="Web-{55265F16-243C-2982-0D1F-4E502FE7FC24}" dt="2023-09-12T13:42:22.597" v="2" actId="20577"/>
      <pc:docMkLst>
        <pc:docMk/>
      </pc:docMkLst>
      <pc:sldChg chg="modSp">
        <pc:chgData name="Natasha Young" userId="S::n.young@uwtsd.ac.uk::450ac887-d51d-4f28-b5bb-9aa773a39bcf" providerId="AD" clId="Web-{55265F16-243C-2982-0D1F-4E502FE7FC24}" dt="2023-09-12T13:42:22.597" v="2" actId="20577"/>
        <pc:sldMkLst>
          <pc:docMk/>
          <pc:sldMk cId="1479405264" sldId="256"/>
        </pc:sldMkLst>
        <pc:spChg chg="mod">
          <ac:chgData name="Natasha Young" userId="S::n.young@uwtsd.ac.uk::450ac887-d51d-4f28-b5bb-9aa773a39bcf" providerId="AD" clId="Web-{55265F16-243C-2982-0D1F-4E502FE7FC24}" dt="2023-09-12T13:42:22.597" v="2" actId="20577"/>
          <ac:spMkLst>
            <pc:docMk/>
            <pc:sldMk cId="1479405264" sldId="256"/>
            <ac:spMk id="2" creationId="{A4A1FAB0-CF51-4BD5-BFF6-7F11BBA471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0E9678-B8ED-4F96-9AD9-B9A286D0A12C}"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B6EA19-2DA9-4082-AC82-6C90D739D1AF}" type="slidenum">
              <a:rPr lang="en-GB" smtClean="0"/>
              <a:t>‹#›</a:t>
            </a:fld>
            <a:endParaRPr lang="en-GB"/>
          </a:p>
        </p:txBody>
      </p:sp>
    </p:spTree>
    <p:extLst>
      <p:ext uri="{BB962C8B-B14F-4D97-AF65-F5344CB8AC3E}">
        <p14:creationId xmlns:p14="http://schemas.microsoft.com/office/powerpoint/2010/main" val="1359345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As it is sensitive topic we are talking about, if you feel you cannot  stay please do feel free to step out to gather your thoughts. </a:t>
            </a:r>
            <a:endParaRPr lang="en-GB"/>
          </a:p>
          <a:p>
            <a:r>
              <a:rPr lang="en-US" dirty="0"/>
              <a:t>Be kind, considerate and compassionate</a:t>
            </a:r>
            <a:endParaRPr lang="en-GB" dirty="0"/>
          </a:p>
          <a:p>
            <a:r>
              <a:rPr lang="en-US" dirty="0"/>
              <a:t>Respect each others diversity, experience, culture and beliefs. When listening to this presentation it is about mutual tolerance and respect and acceptance of different faiths and beliefs</a:t>
            </a:r>
            <a:endParaRPr lang="en-GB" dirty="0"/>
          </a:p>
          <a:p>
            <a:r>
              <a:rPr lang="en-US" dirty="0"/>
              <a:t>Please don’t worry about giving any wrong answers, if you want to ask anything or say anything, feel free to do so, this is a safe and non </a:t>
            </a:r>
            <a:r>
              <a:rPr lang="en-US" dirty="0" err="1"/>
              <a:t>judgemental</a:t>
            </a:r>
            <a:r>
              <a:rPr lang="en-US" dirty="0"/>
              <a:t> space.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3EB6EA19-2DA9-4082-AC82-6C90D739D1AF}" type="slidenum">
              <a:rPr lang="en-GB" smtClean="0"/>
              <a:t>3</a:t>
            </a:fld>
            <a:endParaRPr lang="en-GB"/>
          </a:p>
        </p:txBody>
      </p:sp>
    </p:spTree>
    <p:extLst>
      <p:ext uri="{BB962C8B-B14F-4D97-AF65-F5344CB8AC3E}">
        <p14:creationId xmlns:p14="http://schemas.microsoft.com/office/powerpoint/2010/main" val="2912454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598BE9F6-41A9-66F4-1559-8F4F0B2FAAFC}"/>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5CF40EEB-A595-7F79-8159-E2C0FD82FE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1268" name="Slide Number Placeholder 3">
            <a:extLst>
              <a:ext uri="{FF2B5EF4-FFF2-40B4-BE49-F238E27FC236}">
                <a16:creationId xmlns:a16="http://schemas.microsoft.com/office/drawing/2014/main" id="{C1BCC15D-50D9-7BCA-0F70-507AC09E3FA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4B21F1-22D6-4F6F-BC38-3BB85677301A}"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90BE5D2-BA37-4B1E-512D-1477ADAFEA1E}"/>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67311691-22AB-0056-C8D3-AC48A09366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E9E8B0CA-1B14-D63B-3F89-69FB735EF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F431F3-E24E-4A04-BA43-D3FBFA88688C}"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E8D0073F-6D00-EB42-A831-AB7B3C90D109}"/>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6269FA36-372E-3514-8F1F-035388C23D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ED672B32-17D3-C455-B45B-D6AF2C6A477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0B6697-E101-4CEF-B438-B1F2989335DE}"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3D1238F-EB2A-19F3-585A-6B68A8903D39}"/>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40CE121D-E1EF-5C16-DA31-C76891891A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0F2689AA-2BA4-C251-F3B5-6F42C5FDDA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BD002E-2BF1-40A5-ADD7-C4131C7039BE}"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Ethical Frameworks – Permissions, voice of the child, rights, code of ethics</a:t>
            </a:r>
          </a:p>
          <a:p>
            <a:r>
              <a:rPr lang="en-US" dirty="0">
                <a:cs typeface="Calibri"/>
              </a:rPr>
              <a:t>Legislative frameworks – Acts, laws, bills, policies, statutory and legal powers</a:t>
            </a:r>
          </a:p>
          <a:p>
            <a:r>
              <a:rPr lang="en-US" dirty="0">
                <a:cs typeface="Calibri"/>
              </a:rPr>
              <a:t>Rights of the Child – UNCRC</a:t>
            </a:r>
          </a:p>
          <a:p>
            <a:r>
              <a:rPr lang="en-US" dirty="0">
                <a:cs typeface="Calibri"/>
              </a:rPr>
              <a:t>Regional Safeguarding boards – representatives from health, social, education, police</a:t>
            </a:r>
          </a:p>
          <a:p>
            <a:r>
              <a:rPr lang="en-US" dirty="0">
                <a:cs typeface="Calibri"/>
              </a:rPr>
              <a:t>Multi agency working – importance of</a:t>
            </a:r>
          </a:p>
          <a:p>
            <a:r>
              <a:rPr lang="en-US" dirty="0">
                <a:cs typeface="Calibri"/>
              </a:rPr>
              <a:t>Reflection – by reflecting on what you have learnt as a result of the module, your research and assignment preparation, you will be able to </a:t>
            </a:r>
            <a:r>
              <a:rPr lang="en-US" dirty="0" err="1">
                <a:cs typeface="Calibri"/>
              </a:rPr>
              <a:t>analyse</a:t>
            </a:r>
            <a:r>
              <a:rPr lang="en-US" dirty="0">
                <a:cs typeface="Calibri"/>
              </a:rPr>
              <a:t> historical events and link policy to practice</a:t>
            </a:r>
          </a:p>
        </p:txBody>
      </p:sp>
      <p:sp>
        <p:nvSpPr>
          <p:cNvPr id="4" name="Slide Number Placeholder 3"/>
          <p:cNvSpPr>
            <a:spLocks noGrp="1"/>
          </p:cNvSpPr>
          <p:nvPr>
            <p:ph type="sldNum" sz="quarter" idx="5"/>
          </p:nvPr>
        </p:nvSpPr>
        <p:spPr/>
        <p:txBody>
          <a:bodyPr/>
          <a:lstStyle/>
          <a:p>
            <a:fld id="{3EB6EA19-2DA9-4082-AC82-6C90D739D1AF}" type="slidenum">
              <a:rPr lang="en-GB" smtClean="0"/>
              <a:t>9</a:t>
            </a:fld>
            <a:endParaRPr lang="en-GB"/>
          </a:p>
        </p:txBody>
      </p:sp>
    </p:spTree>
    <p:extLst>
      <p:ext uri="{BB962C8B-B14F-4D97-AF65-F5344CB8AC3E}">
        <p14:creationId xmlns:p14="http://schemas.microsoft.com/office/powerpoint/2010/main" val="1915998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937D790-44DC-9707-4C6E-E19BD0DFA91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FBC10C-99A3-C063-98D4-F7F457475C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185B6F47-F48D-AA26-76E3-D8CED51E3C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5885741-1067-46F0-9401-830D06F737FA}" type="slidenum">
              <a:rPr lang="en-GB" altLang="en-US" sz="1200" smtClean="0">
                <a:latin typeface="Arial" panose="020B0604020202020204" pitchFamily="34" charset="0"/>
              </a:rPr>
              <a:pPr/>
              <a:t>10</a:t>
            </a:fld>
            <a:endParaRPr lang="en-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7925DB6-E58F-EA2C-5BF4-0938366BB62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5811BB60-CFBD-F37A-288F-963CC1C65E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C958332F-F133-5331-0815-6DC819D9FC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58B9956-8B93-4187-A9BC-A64EB22C3876}" type="slidenum">
              <a:rPr lang="en-GB" altLang="en-US" sz="1200" smtClean="0">
                <a:latin typeface="Arial" panose="020B0604020202020204" pitchFamily="34" charset="0"/>
              </a:rPr>
              <a:pPr/>
              <a:t>11</a:t>
            </a:fld>
            <a:endParaRPr lang="en-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3B2E8D77-DCEF-429D-3B6E-A12223F18560}"/>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50CE9FA5-E63C-36CE-366A-EEF3EBD32C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BB5A7DA5-5D20-3333-20B2-28C3874C0A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67CDFE-18CB-4271-AFE5-3CFD0A8DCD05}"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Calibri" panose="020F0502020204030204" pitchFamily="34" charset="0"/>
              </a:rPr>
              <a:t>4 members – 30 minutes (20 minutes presentation 10 minutes reflection (2 and a half minutes each)  10% over 33 minutes 10% under 27 minutes)</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5 members – 35 minutes (25 minutes presentation 10 minutes reflection (2 minutes each) 10% over 38.5 minutes 10% under 31.5 minutes)</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6 members – 40 minutes (30 minutes presentation 10 minutes reflection (just under 2 minutes each) 10 % over is 44 minutes 10% under is 36 minutes</a:t>
            </a:r>
            <a:endParaRPr lang="en-US" b="0" i="0" dirty="0">
              <a:solidFill>
                <a:srgbClr val="444444"/>
              </a:solidFill>
              <a:effectLst/>
              <a:latin typeface="Calibri" panose="020F0502020204030204" pitchFamily="34" charset="0"/>
            </a:endParaRPr>
          </a:p>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3386717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1830385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r>
              <a:rPr lang="en-GB" altLang="en-US" dirty="0">
                <a:latin typeface="Arial" panose="020B0604020202020204" pitchFamily="34" charset="0"/>
              </a:rPr>
              <a:t>With the reflection, there is 10 minutes, so if there is 4 members that’s 2.5 minutes each, 5 members 2 minutes each and so on.</a:t>
            </a: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37803996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extLst>
      <p:ext uri="{BB962C8B-B14F-4D97-AF65-F5344CB8AC3E}">
        <p14:creationId xmlns:p14="http://schemas.microsoft.com/office/powerpoint/2010/main" val="3694866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23533076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23211529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buFont typeface="+mj-lt"/>
              <a:buAutoNum type="arabicPeriod"/>
            </a:pPr>
            <a:r>
              <a:rPr lang="en-GB" sz="1800" b="1" i="0" dirty="0">
                <a:solidFill>
                  <a:srgbClr val="2F5496"/>
                </a:solidFill>
                <a:effectLst/>
                <a:latin typeface="Arial" panose="020B0604020202020204" pitchFamily="34" charset="0"/>
              </a:rPr>
              <a:t>Recognising and recording</a:t>
            </a:r>
            <a:r>
              <a:rPr lang="en-GB" sz="1800" b="0" i="0" dirty="0">
                <a:solidFill>
                  <a:srgbClr val="2F5496"/>
                </a:solidFill>
                <a:effectLst/>
                <a:latin typeface="Arial" panose="020B0604020202020204" pitchFamily="34" charset="0"/>
              </a:rPr>
              <a:t>  </a:t>
            </a:r>
            <a:endParaRPr lang="en-GB" sz="1800" b="0" i="0" dirty="0">
              <a:solidFill>
                <a:srgbClr val="000000"/>
              </a:solidFill>
              <a:effectLst/>
              <a:latin typeface="Arial" panose="020B0604020202020204" pitchFamily="34" charset="0"/>
            </a:endParaRPr>
          </a:p>
          <a:p>
            <a:pPr algn="l" rtl="0" fontAlgn="base"/>
            <a:r>
              <a:rPr lang="en-GB" sz="1800" b="0" i="0" dirty="0">
                <a:solidFill>
                  <a:srgbClr val="2F5496"/>
                </a:solidFill>
                <a:effectLst/>
                <a:latin typeface="Arial" panose="020B0604020202020204" pitchFamily="34" charset="0"/>
              </a:rPr>
              <a:t>Using one of the case studies provided, discuss the importance of recognising signs and symptoms of child abuse and effective recording of information in order to safeguard and protect children from significant harm. Consider issues such as observations, questioning techniques, assumption making and reporting information accurately. Make links to the chosen case study in your answer (750 words approx.)  </a:t>
            </a:r>
            <a:endParaRPr lang="en-GB" b="0" i="0" dirty="0">
              <a:solidFill>
                <a:srgbClr val="000000"/>
              </a:solidFill>
              <a:effectLst/>
              <a:latin typeface="Arial" panose="020B0604020202020204" pitchFamily="34" charset="0"/>
            </a:endParaRPr>
          </a:p>
          <a:p>
            <a:pPr algn="l" rtl="0" fontAlgn="base">
              <a:buFont typeface="+mj-lt"/>
              <a:buAutoNum type="arabicPeriod" startAt="2"/>
            </a:pPr>
            <a:r>
              <a:rPr lang="en-GB" sz="1800" b="1" i="0" dirty="0">
                <a:solidFill>
                  <a:srgbClr val="2F5496"/>
                </a:solidFill>
                <a:effectLst/>
                <a:latin typeface="Arial" panose="020B0604020202020204" pitchFamily="34" charset="0"/>
              </a:rPr>
              <a:t>Reporting and Referral</a:t>
            </a:r>
            <a:r>
              <a:rPr lang="en-GB" sz="1800" b="0" i="0" dirty="0">
                <a:solidFill>
                  <a:srgbClr val="2F5496"/>
                </a:solidFill>
                <a:effectLst/>
                <a:latin typeface="Arial" panose="020B0604020202020204" pitchFamily="34" charset="0"/>
              </a:rPr>
              <a:t>  </a:t>
            </a:r>
            <a:endParaRPr lang="en-GB" sz="1800" b="0" i="0" dirty="0">
              <a:solidFill>
                <a:srgbClr val="000000"/>
              </a:solidFill>
              <a:effectLst/>
              <a:latin typeface="Arial" panose="020B0604020202020204" pitchFamily="34" charset="0"/>
            </a:endParaRPr>
          </a:p>
          <a:p>
            <a:pPr algn="l" rtl="0" fontAlgn="base"/>
            <a:r>
              <a:rPr lang="en-GB" sz="1800" b="0" i="0" dirty="0">
                <a:solidFill>
                  <a:srgbClr val="2F5496"/>
                </a:solidFill>
                <a:effectLst/>
                <a:latin typeface="Arial" panose="020B0604020202020204" pitchFamily="34" charset="0"/>
              </a:rPr>
              <a:t>Critically analyse the reporting and referral processes and procedures when abuse is suspected. Consider statutory requirements, policy and ethical frameworks when reporting and referring safeguarding concerns (750 words approx.)  </a:t>
            </a:r>
            <a:endParaRPr lang="en-GB" b="0" i="0" dirty="0">
              <a:solidFill>
                <a:srgbClr val="000000"/>
              </a:solidFill>
              <a:effectLst/>
              <a:latin typeface="Arial" panose="020B0604020202020204" pitchFamily="34" charset="0"/>
            </a:endParaRPr>
          </a:p>
          <a:p>
            <a:pPr algn="l" rtl="0" fontAlgn="base">
              <a:buFont typeface="+mj-lt"/>
              <a:buAutoNum type="arabicPeriod" startAt="3"/>
            </a:pPr>
            <a:r>
              <a:rPr lang="en-GB" sz="1800" b="1" i="0" dirty="0">
                <a:solidFill>
                  <a:srgbClr val="2F5496"/>
                </a:solidFill>
                <a:effectLst/>
                <a:latin typeface="Arial" panose="020B0604020202020204" pitchFamily="34" charset="0"/>
              </a:rPr>
              <a:t>Setting Responsibilities</a:t>
            </a:r>
            <a:r>
              <a:rPr lang="en-GB" sz="1800" b="0" i="0" dirty="0">
                <a:solidFill>
                  <a:srgbClr val="2F5496"/>
                </a:solidFill>
                <a:effectLst/>
                <a:latin typeface="Arial" panose="020B0604020202020204" pitchFamily="34" charset="0"/>
              </a:rPr>
              <a:t>  </a:t>
            </a:r>
            <a:endParaRPr lang="en-GB" sz="1800" b="0" i="0" dirty="0">
              <a:solidFill>
                <a:srgbClr val="000000"/>
              </a:solidFill>
              <a:effectLst/>
              <a:latin typeface="Arial" panose="020B0604020202020204" pitchFamily="34" charset="0"/>
            </a:endParaRPr>
          </a:p>
          <a:p>
            <a:pPr algn="l" rtl="0" fontAlgn="base"/>
            <a:r>
              <a:rPr lang="en-GB" sz="1800" b="0" i="0" dirty="0">
                <a:solidFill>
                  <a:srgbClr val="2F5496"/>
                </a:solidFill>
                <a:effectLst/>
                <a:latin typeface="Arial" panose="020B0604020202020204" pitchFamily="34" charset="0"/>
              </a:rPr>
              <a:t>Discuss the setting responsibilities of settings to ensure an holistic, open and effective approach to safeguarding, consider the impact of the United Nations Convention on the Rights of the Child (UNCRC) (500 words approx.)  </a:t>
            </a:r>
            <a:endParaRPr lang="en-GB" b="0" i="0" dirty="0">
              <a:solidFill>
                <a:srgbClr val="000000"/>
              </a:solidFill>
              <a:effectLst/>
              <a:latin typeface="Arial" panose="020B0604020202020204" pitchFamily="34" charset="0"/>
            </a:endParaRPr>
          </a:p>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41086972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2272645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31118954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Contents as a group, consistency, links to scenario, extensive research, knowledge of timescales/ timeframes, specific sections of legislation</a:t>
            </a: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30988068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1" dirty="0">
                <a:solidFill>
                  <a:srgbClr val="2F5496"/>
                </a:solidFill>
                <a:effectLst/>
                <a:latin typeface="Arial" panose="020B0604020202020204" pitchFamily="34" charset="0"/>
              </a:rPr>
              <a:t>Demonstrate an in-depth knowledge and understanding of recognising and recording of suspected abuse. Evidence of appropriate research, clear links between one of the chosen case studies and the content of the discussion.</a:t>
            </a:r>
            <a:r>
              <a:rPr lang="en-GB" sz="1800" b="0" i="0" dirty="0">
                <a:solidFill>
                  <a:srgbClr val="2F5496"/>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1" i="0" dirty="0">
                <a:solidFill>
                  <a:srgbClr val="2F5496"/>
                </a:solidFill>
                <a:effectLst/>
                <a:latin typeface="Arial" panose="020B0604020202020204" pitchFamily="34" charset="0"/>
              </a:rPr>
              <a:t>(Individual mark - portfolio) 10 marks</a:t>
            </a:r>
            <a:r>
              <a:rPr lang="en-GB" sz="1800" b="0" i="1" dirty="0">
                <a:solidFill>
                  <a:srgbClr val="2F5496"/>
                </a:solidFill>
                <a:effectLst/>
                <a:latin typeface="Arial" panose="020B0604020202020204" pitchFamily="34" charset="0"/>
              </a:rPr>
              <a:t>  </a:t>
            </a:r>
            <a:r>
              <a:rPr lang="en-GB" sz="1800" b="0" i="0" dirty="0">
                <a:solidFill>
                  <a:srgbClr val="2F5496"/>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1" dirty="0">
                <a:solidFill>
                  <a:srgbClr val="2F5496"/>
                </a:solidFill>
                <a:effectLst/>
                <a:latin typeface="Arial" panose="020B0604020202020204" pitchFamily="34" charset="0"/>
              </a:rPr>
              <a:t>                                    </a:t>
            </a:r>
            <a:r>
              <a:rPr lang="en-GB" sz="1800" b="0" i="0" dirty="0">
                <a:solidFill>
                  <a:srgbClr val="2F5496"/>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1" dirty="0">
                <a:solidFill>
                  <a:srgbClr val="2F5496"/>
                </a:solidFill>
                <a:effectLst/>
                <a:latin typeface="Arial" panose="020B0604020202020204" pitchFamily="34" charset="0"/>
              </a:rPr>
              <a:t>Critical evaluation and analysis of the reporting process where abuse is suspected, linking to legislation, policy and frameworks.</a:t>
            </a:r>
            <a:r>
              <a:rPr lang="en-GB" sz="1800" b="0" i="0" dirty="0">
                <a:solidFill>
                  <a:srgbClr val="2F5496"/>
                </a:solidFill>
                <a:effectLst/>
                <a:latin typeface="Arial" panose="020B0604020202020204" pitchFamily="34" charset="0"/>
              </a:rPr>
              <a:t>  Demonstrate a clear knowledge of setting responsibilities. </a:t>
            </a:r>
            <a:endParaRPr lang="en-GB" b="0" i="0" dirty="0">
              <a:solidFill>
                <a:srgbClr val="000000"/>
              </a:solidFill>
              <a:effectLst/>
              <a:latin typeface="Segoe UI" panose="020B0502040204020203" pitchFamily="34" charset="0"/>
            </a:endParaRPr>
          </a:p>
          <a:p>
            <a:pPr algn="l" rtl="0" fontAlgn="base"/>
            <a:r>
              <a:rPr lang="en-GB" sz="1800" b="1" i="0" dirty="0">
                <a:solidFill>
                  <a:srgbClr val="2F5496"/>
                </a:solidFill>
                <a:effectLst/>
                <a:latin typeface="Arial" panose="020B0604020202020204" pitchFamily="34" charset="0"/>
              </a:rPr>
              <a:t>(Individual mark - portfolio) 10 marks</a:t>
            </a:r>
            <a:r>
              <a:rPr lang="en-GB" sz="1800" b="0" i="0" dirty="0">
                <a:solidFill>
                  <a:srgbClr val="2F5496"/>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extLst>
      <p:ext uri="{BB962C8B-B14F-4D97-AF65-F5344CB8AC3E}">
        <p14:creationId xmlns:p14="http://schemas.microsoft.com/office/powerpoint/2010/main" val="34064531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Excellent opportunity for marks here. Split into three sections</a:t>
            </a:r>
          </a:p>
          <a:p>
            <a:pPr marL="228600" indent="-228600">
              <a:buAutoNum type="arabicPeriod"/>
            </a:pPr>
            <a:r>
              <a:rPr lang="en-GB" altLang="en-US" dirty="0">
                <a:latin typeface="Arial" panose="020B0604020202020204" pitchFamily="34" charset="0"/>
              </a:rPr>
              <a:t>What was the individuals knowledge and understanding before the module and research</a:t>
            </a:r>
          </a:p>
          <a:p>
            <a:pPr marL="228600" indent="-228600">
              <a:buAutoNum type="arabicPeriod"/>
            </a:pPr>
            <a:r>
              <a:rPr lang="en-GB" altLang="en-US" dirty="0">
                <a:latin typeface="Arial" panose="020B0604020202020204" pitchFamily="34" charset="0"/>
              </a:rPr>
              <a:t>What did the individuals learn as a result of the module/ research, main learning point</a:t>
            </a:r>
          </a:p>
          <a:p>
            <a:pPr marL="228600" indent="-228600">
              <a:buAutoNum type="arabicPeriod"/>
            </a:pPr>
            <a:r>
              <a:rPr lang="en-GB" altLang="en-US" dirty="0">
                <a:latin typeface="Arial" panose="020B0604020202020204" pitchFamily="34" charset="0"/>
              </a:rPr>
              <a:t>How will this help you in your role as a practitioner in the future</a:t>
            </a:r>
          </a:p>
          <a:p>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24579073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As above</a:t>
            </a: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extLst>
      <p:ext uri="{BB962C8B-B14F-4D97-AF65-F5344CB8AC3E}">
        <p14:creationId xmlns:p14="http://schemas.microsoft.com/office/powerpoint/2010/main" val="9049080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2280622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extLst>
      <p:ext uri="{BB962C8B-B14F-4D97-AF65-F5344CB8AC3E}">
        <p14:creationId xmlns:p14="http://schemas.microsoft.com/office/powerpoint/2010/main" val="36583992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69BD30D-1CB4-F671-5144-7C19DB16D5C8}"/>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A5CC7AE4-CE39-1053-40E8-AAFA36DCC2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5 mins </a:t>
            </a:r>
          </a:p>
          <a:p>
            <a:r>
              <a:rPr lang="en-GB" altLang="en-US" dirty="0">
                <a:latin typeface="Arial" panose="020B0604020202020204" pitchFamily="34" charset="0"/>
              </a:rPr>
              <a:t>15 mins</a:t>
            </a:r>
          </a:p>
        </p:txBody>
      </p:sp>
      <p:sp>
        <p:nvSpPr>
          <p:cNvPr id="54276" name="Slide Number Placeholder 3">
            <a:extLst>
              <a:ext uri="{FF2B5EF4-FFF2-40B4-BE49-F238E27FC236}">
                <a16:creationId xmlns:a16="http://schemas.microsoft.com/office/drawing/2014/main" id="{30B0DB5B-89B5-CB63-B51E-0BD92E6DF4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FB4E997-8675-4A89-9B4D-A19E209B110B}"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D28B90A-BDF0-3B71-9F26-51A8063B2FFA}"/>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5F4FBABB-B469-A19F-DCCD-871CA9D0AF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Think back to your Professional Practitioner module where we talked about our values and ethics</a:t>
            </a:r>
          </a:p>
        </p:txBody>
      </p:sp>
      <p:sp>
        <p:nvSpPr>
          <p:cNvPr id="33796" name="Slide Number Placeholder 3">
            <a:extLst>
              <a:ext uri="{FF2B5EF4-FFF2-40B4-BE49-F238E27FC236}">
                <a16:creationId xmlns:a16="http://schemas.microsoft.com/office/drawing/2014/main" id="{105D24FB-7CDF-8E3F-DC73-6B6868F137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46124CC-EF30-4474-8F13-DB277BC9068C}"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E76E301-B7B2-E957-46C5-152CCF259B33}"/>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AB54C32A-5577-596B-9D87-1EDB52074D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425"/>
              </a:spcBef>
            </a:pPr>
            <a:r>
              <a:rPr lang="en-US" altLang="en-US" b="1" u="sng" dirty="0">
                <a:latin typeface="Arial"/>
                <a:cs typeface="Arial"/>
              </a:rPr>
              <a:t>Values – </a:t>
            </a:r>
            <a:r>
              <a:rPr lang="en-US" altLang="en-US" dirty="0">
                <a:latin typeface="Arial"/>
                <a:cs typeface="Arial"/>
              </a:rPr>
              <a:t>Things that you believe are important in the way you live and work, honesty, kindness, compassion, integrity, selflessness, courage, determination, empathy, altruism,</a:t>
            </a:r>
          </a:p>
          <a:p>
            <a:pPr>
              <a:spcBef>
                <a:spcPts val="425"/>
              </a:spcBef>
            </a:pPr>
            <a:endParaRPr lang="en-US" altLang="en-US" b="1" u="sng" dirty="0">
              <a:latin typeface="Arial" panose="020B0604020202020204" pitchFamily="34" charset="0"/>
              <a:cs typeface="Lucida Sans Unicode" panose="020B0602030504020204" pitchFamily="34" charset="0"/>
            </a:endParaRPr>
          </a:p>
          <a:p>
            <a:pPr>
              <a:spcBef>
                <a:spcPts val="425"/>
              </a:spcBef>
            </a:pPr>
            <a:endParaRPr lang="en-US" altLang="en-US" b="1" u="sng" dirty="0">
              <a:latin typeface="Arial" panose="020B0604020202020204" pitchFamily="34" charset="0"/>
              <a:cs typeface="Lucida Sans Unicode" panose="020B0602030504020204" pitchFamily="34" charset="0"/>
            </a:endParaRPr>
          </a:p>
          <a:p>
            <a:pPr>
              <a:spcBef>
                <a:spcPts val="425"/>
              </a:spcBef>
            </a:pPr>
            <a:r>
              <a:rPr lang="en-US" altLang="en-US" b="1" u="sng" dirty="0">
                <a:latin typeface="Arial"/>
                <a:cs typeface="Arial"/>
              </a:rPr>
              <a:t>Ethics- </a:t>
            </a:r>
            <a:r>
              <a:rPr lang="en-US" altLang="en-US" dirty="0">
                <a:latin typeface="Arial"/>
                <a:cs typeface="Arial"/>
              </a:rPr>
              <a:t>The moral principles that govern the way yo9u behave or the way you conduct yourself, what is morally right and wrong rights and responsibilities, reasoning, rules, integrity, </a:t>
            </a:r>
          </a:p>
          <a:p>
            <a:pPr>
              <a:spcBef>
                <a:spcPts val="425"/>
              </a:spcBef>
            </a:pPr>
            <a:endParaRPr lang="en-US" altLang="en-US" dirty="0">
              <a:latin typeface="Arial" panose="020B0604020202020204" pitchFamily="34" charset="0"/>
              <a:cs typeface="Arial"/>
            </a:endParaRPr>
          </a:p>
          <a:p>
            <a:pPr>
              <a:spcBef>
                <a:spcPts val="425"/>
              </a:spcBef>
            </a:pPr>
            <a:r>
              <a:rPr lang="en-US" altLang="en-US" b="1" u="sng" dirty="0">
                <a:latin typeface="Arial"/>
                <a:cs typeface="Arial"/>
              </a:rPr>
              <a:t>Who are you? What is important to you?</a:t>
            </a:r>
            <a:endParaRPr lang="en-US" altLang="en-US" b="1" u="sng" dirty="0">
              <a:latin typeface="Arial" panose="020B0604020202020204" pitchFamily="34" charset="0"/>
              <a:cs typeface="Arial"/>
            </a:endParaRPr>
          </a:p>
        </p:txBody>
      </p:sp>
      <p:sp>
        <p:nvSpPr>
          <p:cNvPr id="35844" name="Slide Number Placeholder 3">
            <a:extLst>
              <a:ext uri="{FF2B5EF4-FFF2-40B4-BE49-F238E27FC236}">
                <a16:creationId xmlns:a16="http://schemas.microsoft.com/office/drawing/2014/main" id="{B0F0AB7E-9202-9F08-26D0-D3BCC0A618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CA300F5-8EA5-4B81-9A1C-5173DB959E68}" type="slidenum">
              <a:rPr lang="cy-GB" altLang="en-US" sz="1200" smtClean="0">
                <a:latin typeface="Arial" panose="020B0604020202020204" pitchFamily="34" charset="0"/>
              </a:rPr>
              <a:pPr/>
              <a:t>37</a:t>
            </a:fld>
            <a:endParaRPr lang="cy-GB" altLang="en-US" sz="120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A8ECE9EF-F7D7-9A12-4A6A-E815123E49E6}"/>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70DAEA0F-A09C-91BD-9C2D-E1CCEC2D21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Ask the students to discuss what they think these terms mean? Are they the same? Can they define them?</a:t>
            </a: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9121C394-3D4C-4156-F5E4-8F28C956DA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0EE310-CAA3-4017-9B91-058C628E2E9D}"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F26C0D50-CAC1-2E3C-CD15-45C63971EBCA}"/>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1BE30880-245E-B18A-BD6C-66372D7F54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Safeguarding is the proactive </a:t>
            </a:r>
          </a:p>
          <a:p>
            <a:r>
              <a:rPr lang="en-GB" altLang="en-US">
                <a:latin typeface="Arial" panose="020B0604020202020204" pitchFamily="34" charset="0"/>
              </a:rPr>
              <a:t>Child Protection is reactive</a:t>
            </a:r>
          </a:p>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B2C57FB-1916-9431-E332-EFAD238126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85C002-1DA4-4474-BDDB-83FA76CD3689}" type="slidenum">
              <a:rPr lang="cy-GB" altLang="en-US" sz="1200" smtClean="0">
                <a:latin typeface="Arial" panose="020B0604020202020204" pitchFamily="34" charset="0"/>
              </a:rPr>
              <a:pPr/>
              <a:t>39</a:t>
            </a:fld>
            <a:endParaRPr lang="cy-GB" altLang="en-US" sz="120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2008D307-A4C6-A43D-B9D5-1778BA225569}"/>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34D2DED8-84F7-E1A6-29AD-80567F79027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Working Together to Safeguard Children (2018) identifies some of the factors that contribute </a:t>
            </a:r>
            <a:r>
              <a:rPr lang="en-GB" altLang="en-US">
                <a:latin typeface="Arial"/>
                <a:cs typeface="Arial"/>
              </a:rPr>
              <a:t>to safeguarding</a:t>
            </a:r>
            <a:endParaRPr lang="en-GB" altLang="en-US" dirty="0">
              <a:latin typeface="Arial"/>
              <a:cs typeface="Arial"/>
            </a:endParaRPr>
          </a:p>
          <a:p>
            <a:r>
              <a:rPr lang="en-GB" altLang="en-US" dirty="0">
                <a:latin typeface="Arial"/>
                <a:cs typeface="Arial"/>
              </a:rPr>
              <a:t>Recruitment</a:t>
            </a:r>
          </a:p>
          <a:p>
            <a:r>
              <a:rPr lang="en-GB" altLang="en-US" dirty="0">
                <a:latin typeface="Arial"/>
                <a:cs typeface="Arial"/>
              </a:rPr>
              <a:t>Building and </a:t>
            </a:r>
            <a:r>
              <a:rPr lang="en-GB" altLang="en-US" dirty="0" err="1">
                <a:latin typeface="Arial"/>
                <a:cs typeface="Arial"/>
              </a:rPr>
              <a:t>premesis</a:t>
            </a:r>
          </a:p>
          <a:p>
            <a:r>
              <a:rPr lang="en-GB" altLang="en-US" dirty="0">
                <a:latin typeface="Arial"/>
                <a:cs typeface="Arial"/>
              </a:rPr>
              <a:t>Curriculum</a:t>
            </a:r>
            <a:endParaRPr lang="en-GB" altLang="en-US" dirty="0">
              <a:latin typeface="Arial" panose="020B0604020202020204" pitchFamily="34" charset="0"/>
              <a:cs typeface="Arial"/>
            </a:endParaRPr>
          </a:p>
          <a:p>
            <a:r>
              <a:rPr lang="en-GB" altLang="en-US" dirty="0">
                <a:latin typeface="Arial"/>
                <a:cs typeface="Arial"/>
              </a:rPr>
              <a:t>E safety</a:t>
            </a:r>
          </a:p>
          <a:p>
            <a:r>
              <a:rPr lang="en-GB" altLang="en-US" dirty="0">
                <a:latin typeface="Arial"/>
                <a:cs typeface="Arial"/>
              </a:rPr>
              <a:t>ALN</a:t>
            </a:r>
          </a:p>
          <a:p>
            <a:r>
              <a:rPr lang="en-GB" altLang="en-US" dirty="0">
                <a:latin typeface="Arial"/>
                <a:cs typeface="Arial"/>
              </a:rPr>
              <a:t>Attendance</a:t>
            </a:r>
          </a:p>
          <a:p>
            <a:r>
              <a:rPr lang="en-GB" altLang="en-US" dirty="0">
                <a:latin typeface="Arial"/>
                <a:cs typeface="Arial"/>
              </a:rPr>
              <a:t>Health and safety</a:t>
            </a:r>
          </a:p>
          <a:p>
            <a:r>
              <a:rPr lang="en-GB" altLang="en-US" dirty="0">
                <a:latin typeface="Arial"/>
                <a:cs typeface="Arial"/>
              </a:rPr>
              <a:t>Whistleblowing</a:t>
            </a:r>
          </a:p>
          <a:p>
            <a:r>
              <a:rPr lang="en-GB" altLang="en-US" dirty="0">
                <a:latin typeface="Arial"/>
                <a:cs typeface="Arial"/>
              </a:rPr>
              <a:t>Governance – policies and procedures</a:t>
            </a:r>
          </a:p>
          <a:p>
            <a:r>
              <a:rPr lang="en-GB" altLang="en-US" dirty="0">
                <a:latin typeface="Arial"/>
                <a:cs typeface="Arial"/>
              </a:rPr>
              <a:t>Anti-bullying</a:t>
            </a:r>
          </a:p>
          <a:p>
            <a:r>
              <a:rPr lang="en-GB" altLang="en-US" dirty="0">
                <a:latin typeface="Arial"/>
                <a:cs typeface="Arial"/>
              </a:rPr>
              <a:t>Behaviour</a:t>
            </a:r>
          </a:p>
          <a:p>
            <a:endParaRPr lang="en-GB" altLang="en-US" dirty="0">
              <a:latin typeface="Arial"/>
              <a:cs typeface="Arial"/>
            </a:endParaRPr>
          </a:p>
        </p:txBody>
      </p:sp>
      <p:sp>
        <p:nvSpPr>
          <p:cNvPr id="41988" name="Slide Number Placeholder 3">
            <a:extLst>
              <a:ext uri="{FF2B5EF4-FFF2-40B4-BE49-F238E27FC236}">
                <a16:creationId xmlns:a16="http://schemas.microsoft.com/office/drawing/2014/main" id="{D7C5B624-F19A-19BE-B7A6-72271F978EE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3CF8F3-D469-4344-8EBD-00789CFAB94B}" type="slidenum">
              <a:rPr lang="cy-GB" altLang="en-US" sz="1200" smtClean="0">
                <a:latin typeface="Arial" panose="020B0604020202020204" pitchFamily="34" charset="0"/>
              </a:rPr>
              <a:pPr/>
              <a:t>41</a:t>
            </a:fld>
            <a:endParaRPr lang="cy-GB" altLang="en-US" sz="1200">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97F333B-B9F2-C7A2-3CD7-0BEBBB87CED4}"/>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EFDE9FE6-022D-D432-963E-22A2121EA8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 </a:t>
            </a:r>
          </a:p>
        </p:txBody>
      </p:sp>
      <p:sp>
        <p:nvSpPr>
          <p:cNvPr id="44036" name="Slide Number Placeholder 3">
            <a:extLst>
              <a:ext uri="{FF2B5EF4-FFF2-40B4-BE49-F238E27FC236}">
                <a16:creationId xmlns:a16="http://schemas.microsoft.com/office/drawing/2014/main" id="{C3A7B63D-0780-D390-B4F2-BCC72EA004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DE3A35A-A866-4B9C-9D60-EF3A8969CF7F}" type="slidenum">
              <a:rPr lang="cy-GB" altLang="en-US" sz="1200" smtClean="0">
                <a:latin typeface="Arial" panose="020B0604020202020204" pitchFamily="34" charset="0"/>
              </a:rPr>
              <a:pPr/>
              <a:t>42</a:t>
            </a:fld>
            <a:endParaRPr lang="cy-GB" altLang="en-US" sz="1200">
              <a:latin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DA06EB23-B1E6-0316-615D-B56AFAC5B2EB}"/>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DBA441A9-93D3-D7BB-75C0-979B30D133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Show students how to register for the newsletter</a:t>
            </a:r>
          </a:p>
        </p:txBody>
      </p:sp>
      <p:sp>
        <p:nvSpPr>
          <p:cNvPr id="46084" name="Slide Number Placeholder 3">
            <a:extLst>
              <a:ext uri="{FF2B5EF4-FFF2-40B4-BE49-F238E27FC236}">
                <a16:creationId xmlns:a16="http://schemas.microsoft.com/office/drawing/2014/main" id="{2D806BD1-DE75-0FCA-9426-AA09CE6584F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192ED7B-F800-4581-A4B0-4D0E16370AFB}" type="slidenum">
              <a:rPr lang="cy-GB" altLang="en-US" sz="1200" smtClean="0">
                <a:latin typeface="Arial" panose="020B0604020202020204" pitchFamily="34" charset="0"/>
              </a:rPr>
              <a:pPr/>
              <a:t>43</a:t>
            </a:fld>
            <a:endParaRPr lang="cy-GB" altLang="en-US" sz="1200">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A5F6345E-B8EC-ACC7-5880-5DFAFF31A3AD}"/>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43CCA815-A276-86A5-DA81-C0DCAA0465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33815656-9982-925C-AB34-F3F2235E7B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12E6C1B-808E-4ECE-89E7-FC1FA82F1BCD}" type="slidenum">
              <a:rPr lang="cy-GB" altLang="en-US" sz="1200" smtClean="0">
                <a:latin typeface="Arial" panose="020B0604020202020204" pitchFamily="34" charset="0"/>
              </a:rPr>
              <a:pPr/>
              <a:t>44</a:t>
            </a:fld>
            <a:endParaRPr lang="cy-GB" altLang="en-US" sz="1200">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0BACED6-7091-C64C-553D-112058B5E116}"/>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877D0A7E-3807-5E5C-B828-B3824D844FE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294401F7-7CEF-A21F-FB74-B43414D435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FF8EDA-420A-40B5-8307-F1B28FC97641}" type="slidenum">
              <a:rPr lang="cy-GB" altLang="en-US" sz="1200" smtClean="0">
                <a:latin typeface="Arial" panose="020B0604020202020204" pitchFamily="34" charset="0"/>
              </a:rPr>
              <a:pPr/>
              <a:t>45</a:t>
            </a:fld>
            <a:endParaRPr lang="cy-GB" altLang="en-US" sz="120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287A2C0-EC49-59B5-A9F7-1AD14387DEFD}"/>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A913F55D-91DD-0D8C-B5C3-9685BF3B5D6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B935D57A-ED39-0540-744F-38CA96C07B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5B2C975-42BD-490E-B3FA-46F591F0724C}" type="slidenum">
              <a:rPr lang="cy-GB" altLang="en-US" sz="1200" smtClean="0">
                <a:latin typeface="Arial" panose="020B0604020202020204" pitchFamily="34" charset="0"/>
              </a:rPr>
              <a:pPr/>
              <a:t>46</a:t>
            </a:fld>
            <a:endParaRPr lang="cy-GB" altLang="en-US" sz="1200">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8FB876E-DF40-BB9F-024B-B57DD083BB26}"/>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C65F7BC6-F0E7-304C-654C-4BECD218B6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Ask students to discuss and consider. We will discuss this further on in the module but gives you an idea of knowledge and understanding</a:t>
            </a:r>
          </a:p>
          <a:p>
            <a:r>
              <a:rPr lang="en-GB" altLang="en-US" b="1" dirty="0">
                <a:latin typeface="Arial"/>
                <a:cs typeface="Arial"/>
              </a:rPr>
              <a:t>Abuse </a:t>
            </a:r>
            <a:r>
              <a:rPr lang="en-GB" altLang="en-US" dirty="0">
                <a:latin typeface="Arial"/>
                <a:cs typeface="Arial"/>
              </a:rPr>
              <a:t>is purposeful NOT accidental</a:t>
            </a:r>
          </a:p>
          <a:p>
            <a:r>
              <a:rPr lang="en-GB" altLang="en-US" dirty="0">
                <a:latin typeface="Arial"/>
                <a:cs typeface="Arial"/>
              </a:rPr>
              <a:t>Abuse can be present in several types of ways, not just physical</a:t>
            </a:r>
          </a:p>
          <a:p>
            <a:r>
              <a:rPr lang="en-GB" altLang="en-US" dirty="0">
                <a:latin typeface="Arial"/>
                <a:cs typeface="Arial"/>
              </a:rPr>
              <a:t>Neglect – Maslow</a:t>
            </a:r>
            <a:endParaRPr lang="en-GB" altLang="en-US" dirty="0">
              <a:latin typeface="Arial" panose="020B0604020202020204" pitchFamily="34" charset="0"/>
              <a:cs typeface="Arial"/>
            </a:endParaRPr>
          </a:p>
          <a:p>
            <a:r>
              <a:rPr lang="en-GB" altLang="en-US" b="1" dirty="0">
                <a:latin typeface="Arial"/>
                <a:cs typeface="Arial"/>
              </a:rPr>
              <a:t>Causes c</a:t>
            </a:r>
            <a:r>
              <a:rPr lang="en-GB" altLang="en-US" dirty="0">
                <a:latin typeface="Arial"/>
                <a:cs typeface="Arial"/>
              </a:rPr>
              <a:t>hanges in technology – pornography, children having access to devices from a much younger age, technology much more readily available. People think that pornography is the norm if they are exposed to it. Exploitation on social media. Patterns being repeated. Poverty. </a:t>
            </a:r>
          </a:p>
          <a:p>
            <a:r>
              <a:rPr lang="en-GB" altLang="en-US" dirty="0">
                <a:latin typeface="Arial"/>
                <a:cs typeface="Arial"/>
              </a:rPr>
              <a:t>Explain that we will look at some of the causes later in the module.</a:t>
            </a:r>
          </a:p>
        </p:txBody>
      </p:sp>
      <p:sp>
        <p:nvSpPr>
          <p:cNvPr id="56324" name="Slide Number Placeholder 3">
            <a:extLst>
              <a:ext uri="{FF2B5EF4-FFF2-40B4-BE49-F238E27FC236}">
                <a16:creationId xmlns:a16="http://schemas.microsoft.com/office/drawing/2014/main" id="{D61E521F-6A7C-4D8C-CA91-547F27D8B9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B8CDF6B-47D8-4B7A-9BA8-6603B8E0B22F}" type="slidenum">
              <a:rPr lang="cy-GB" altLang="en-US" sz="1200" smtClean="0">
                <a:latin typeface="Arial" panose="020B0604020202020204" pitchFamily="34" charset="0"/>
              </a:rPr>
              <a:pPr/>
              <a:t>47</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504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DD3D3815-C835-4C07-84DA-3D555DAF22DC}" type="datetimeFigureOut">
              <a:rPr lang="en-GB" smtClean="0"/>
              <a:t>20/09/2023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391314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DD3D3815-C835-4C07-84DA-3D555DAF22DC}" type="datetimeFigureOut">
              <a:rPr lang="en-GB" smtClean="0"/>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1549579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DD3D3815-C835-4C07-84DA-3D555DAF22DC}" type="datetimeFigureOut">
              <a:rPr lang="en-GB" smtClean="0"/>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58415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DD3D3815-C835-4C07-84DA-3D555DAF22DC}" type="datetimeFigureOut">
              <a:rPr lang="en-GB" smtClean="0"/>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2779532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DD3D3815-C835-4C07-84DA-3D555DAF22DC}" type="datetimeFigureOut">
              <a:rPr lang="en-GB" smtClean="0"/>
              <a:t>20/09/2023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3237143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99374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82961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955608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018501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03169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62635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15077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13757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61658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255171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60049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6933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32278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097713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276372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908864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3841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94314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152457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735965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176228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111492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0059401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7576290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7983566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546055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8531848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5119148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094410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814546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6886535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2438765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7607249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88983749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5213397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87681437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71426196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23195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351029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7.xml"/><Relationship Id="rId7" Type="http://schemas.openxmlformats.org/officeDocument/2006/relationships/theme" Target="../theme/theme8.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9.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15204338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1238271"/>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81529438"/>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27575973"/>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3697174"/>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46332046"/>
      </p:ext>
    </p:extLst>
  </p:cSld>
  <p:clrMap bg1="lt1" tx1="dk1" bg2="lt2" tx2="dk2" accent1="accent1" accent2="accent2" accent3="accent3" accent4="accent4" accent5="accent5" accent6="accent6" hlink="hlink" folHlink="folHlink"/>
  <p:sldLayoutIdLst>
    <p:sldLayoutId id="2147483717" r:id="rId1"/>
    <p:sldLayoutId id="214748371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7304037"/>
      </p:ext>
    </p:extLst>
  </p:cSld>
  <p:clrMap bg1="lt1" tx1="dk1" bg2="lt2" tx2="dk2" accent1="accent1" accent2="accent2" accent3="accent3" accent4="accent4" accent5="accent5" accent6="accent6" hlink="hlink" folHlink="folHlink"/>
  <p:sldLayoutIdLst>
    <p:sldLayoutId id="2147483720" r:id="rId1"/>
    <p:sldLayoutId id="214748372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557547676"/>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6965513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78182832"/>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80933134"/>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5112221"/>
      </p:ext>
    </p:extLst>
  </p:cSld>
  <p:clrMap bg1="lt1" tx1="dk1" bg2="lt2" tx2="dk2" accent1="accent1" accent2="accent2" accent3="accent3" accent4="accent4" accent5="accent5" accent6="accent6" hlink="hlink" folHlink="folHlink"/>
  <p:sldLayoutIdLst>
    <p:sldLayoutId id="21474837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33070345"/>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2427047"/>
      </p:ext>
    </p:extLst>
  </p:cSld>
  <p:clrMap bg1="lt1" tx1="dk1" bg2="lt2" tx2="dk2" accent1="accent1" accent2="accent2" accent3="accent3" accent4="accent4" accent5="accent5" accent6="accent6" hlink="hlink" folHlink="folHlink"/>
  <p:sldLayoutIdLst>
    <p:sldLayoutId id="21474837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48248884"/>
      </p:ext>
    </p:extLst>
  </p:cSld>
  <p:clrMap bg1="lt1" tx1="dk1" bg2="lt2" tx2="dk2" accent1="accent1" accent2="accent2" accent3="accent3" accent4="accent4" accent5="accent5" accent6="accent6" hlink="hlink" folHlink="folHlink"/>
  <p:sldLayoutIdLst>
    <p:sldLayoutId id="21474837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31607500"/>
      </p:ext>
    </p:extLst>
  </p:cSld>
  <p:clrMap bg1="lt1" tx1="dk1" bg2="lt2" tx2="dk2" accent1="accent1" accent2="accent2" accent3="accent3" accent4="accent4" accent5="accent5" accent6="accent6" hlink="hlink" folHlink="folHlink"/>
  <p:sldLayoutIdLst>
    <p:sldLayoutId id="214748375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10967705"/>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14903635"/>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0873202"/>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hyperlink" Target="mailto:n.young@uwtsd.ac.uk" TargetMode="External"/><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hyperlink" Target="mailto:p.darby@uwtsd.ac.uk" TargetMode="External"/><Relationship Id="rId4" Type="http://schemas.openxmlformats.org/officeDocument/2006/relationships/hyperlink" Target="mailto:j.pitman@uwtsd.ac.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EjRX38_P5HU" TargetMode="External"/><Relationship Id="rId2" Type="http://schemas.openxmlformats.org/officeDocument/2006/relationships/notesSlide" Target="../notesSlides/notesSlide28.xml"/><Relationship Id="rId1" Type="http://schemas.openxmlformats.org/officeDocument/2006/relationships/slideLayout" Target="../slideLayouts/slideLayout16.xml"/><Relationship Id="rId4" Type="http://schemas.openxmlformats.org/officeDocument/2006/relationships/hyperlink" Target="https://www.youtube.com/watch?v=3Q11zm-L-hQ"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hyperlink" Target="https://www.nspcc.org.uk/what-is-child-abuse/" TargetMode="External"/><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6.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hyperlink" Target="https://socialcare.wales/cms_assets/hub-downloads/Wales-Safeguarding-Procedures-Frequently-asked-questions.pdf" TargetMode="External"/><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hyperlink" Target="https://www.safeguarding.wales/" TargetMode="External"/><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EjRX38_P5HU" TargetMode="External"/><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16.xml"/><Relationship Id="rId5" Type="http://schemas.openxmlformats.org/officeDocument/2006/relationships/hyperlink" Target="https://www.safeguarding.wales/" TargetMode="External"/><Relationship Id="rId4" Type="http://schemas.openxmlformats.org/officeDocument/2006/relationships/hyperlink" Target="https://www.nspcc.org.uk/what-is-child-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0583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1FAB0-CF51-4BD5-BFF6-7F11BBA471B8}"/>
              </a:ext>
            </a:extLst>
          </p:cNvPr>
          <p:cNvSpPr>
            <a:spLocks noGrp="1"/>
          </p:cNvSpPr>
          <p:nvPr>
            <p:ph type="title"/>
          </p:nvPr>
        </p:nvSpPr>
        <p:spPr>
          <a:xfrm>
            <a:off x="838200" y="2103437"/>
            <a:ext cx="10515600" cy="1325563"/>
          </a:xfrm>
        </p:spPr>
        <p:txBody>
          <a:bodyPr>
            <a:normAutofit fontScale="90000"/>
          </a:bodyPr>
          <a:lstStyle/>
          <a:p>
            <a:pPr algn="ctr"/>
            <a:br>
              <a:rPr lang="cy-GB" altLang="en-US" sz="3600" b="1" dirty="0">
                <a:latin typeface="Arial" panose="020B0604020202020204" pitchFamily="34" charset="0"/>
                <a:cs typeface="Arial" panose="020B0604020202020204" pitchFamily="34" charset="0"/>
              </a:rPr>
            </a:br>
            <a:br>
              <a:rPr lang="cy-GB" altLang="en-US" sz="3600" b="1" dirty="0">
                <a:latin typeface="Arial" panose="020B0604020202020204" pitchFamily="34" charset="0"/>
                <a:cs typeface="Arial" panose="020B0604020202020204" pitchFamily="34" charset="0"/>
              </a:rPr>
            </a:br>
            <a:r>
              <a:rPr lang="cy-GB" altLang="en-US" sz="4900" b="1" dirty="0">
                <a:latin typeface="Arial"/>
                <a:cs typeface="Arial"/>
              </a:rPr>
              <a:t> </a:t>
            </a:r>
            <a:br>
              <a:rPr lang="cy-GB" altLang="en-US" sz="4900" b="1" dirty="0">
                <a:latin typeface="Arial" panose="020B0604020202020204" pitchFamily="34" charset="0"/>
                <a:cs typeface="Arial" panose="020B0604020202020204" pitchFamily="34" charset="0"/>
              </a:rPr>
            </a:br>
            <a:r>
              <a:rPr lang="cy-GB" altLang="en-US" sz="4900" b="1" dirty="0" err="1">
                <a:solidFill>
                  <a:schemeClr val="accent1">
                    <a:lumMod val="75000"/>
                  </a:schemeClr>
                </a:solidFill>
                <a:latin typeface="Arial"/>
                <a:cs typeface="Arial"/>
              </a:rPr>
              <a:t>Safeguarding</a:t>
            </a:r>
            <a:r>
              <a:rPr lang="cy-GB" altLang="en-US" sz="4900" b="1" dirty="0">
                <a:solidFill>
                  <a:schemeClr val="accent1">
                    <a:lumMod val="75000"/>
                  </a:schemeClr>
                </a:solidFill>
                <a:latin typeface="Arial"/>
                <a:cs typeface="Arial"/>
              </a:rPr>
              <a:t>: </a:t>
            </a:r>
            <a:r>
              <a:rPr lang="cy-GB" altLang="en-US" sz="4900" b="1" dirty="0" err="1">
                <a:solidFill>
                  <a:schemeClr val="accent1">
                    <a:lumMod val="75000"/>
                  </a:schemeClr>
                </a:solidFill>
                <a:latin typeface="Arial"/>
                <a:cs typeface="Arial"/>
              </a:rPr>
              <a:t>practice</a:t>
            </a:r>
            <a:r>
              <a:rPr lang="cy-GB" altLang="en-US" sz="4900" b="1" dirty="0">
                <a:solidFill>
                  <a:schemeClr val="accent1">
                    <a:lumMod val="75000"/>
                  </a:schemeClr>
                </a:solidFill>
                <a:latin typeface="Arial"/>
                <a:cs typeface="Arial"/>
              </a:rPr>
              <a:t>, </a:t>
            </a:r>
            <a:r>
              <a:rPr lang="cy-GB" altLang="en-US" sz="4900" b="1" dirty="0" err="1">
                <a:solidFill>
                  <a:schemeClr val="accent1">
                    <a:lumMod val="75000"/>
                  </a:schemeClr>
                </a:solidFill>
                <a:latin typeface="Arial"/>
                <a:cs typeface="Arial"/>
              </a:rPr>
              <a:t>legislation</a:t>
            </a:r>
            <a:r>
              <a:rPr lang="cy-GB" altLang="en-US" sz="4900" b="1" dirty="0">
                <a:solidFill>
                  <a:schemeClr val="accent1">
                    <a:lumMod val="75000"/>
                  </a:schemeClr>
                </a:solidFill>
                <a:latin typeface="Arial"/>
                <a:cs typeface="Arial"/>
              </a:rPr>
              <a:t> </a:t>
            </a:r>
            <a:r>
              <a:rPr lang="cy-GB" altLang="en-US" sz="4900" b="1" dirty="0" err="1">
                <a:solidFill>
                  <a:schemeClr val="accent1">
                    <a:lumMod val="75000"/>
                  </a:schemeClr>
                </a:solidFill>
                <a:latin typeface="Arial"/>
                <a:cs typeface="Arial"/>
              </a:rPr>
              <a:t>and</a:t>
            </a:r>
            <a:r>
              <a:rPr lang="cy-GB" altLang="en-US" sz="4900" b="1" dirty="0">
                <a:solidFill>
                  <a:schemeClr val="accent1">
                    <a:lumMod val="75000"/>
                  </a:schemeClr>
                </a:solidFill>
                <a:latin typeface="Arial"/>
                <a:cs typeface="Arial"/>
              </a:rPr>
              <a:t> the </a:t>
            </a:r>
            <a:r>
              <a:rPr lang="cy-GB" altLang="en-US" sz="4900" b="1" dirty="0" err="1">
                <a:solidFill>
                  <a:schemeClr val="accent1">
                    <a:lumMod val="75000"/>
                  </a:schemeClr>
                </a:solidFill>
                <a:latin typeface="Arial"/>
                <a:cs typeface="Arial"/>
              </a:rPr>
              <a:t>multi-disciplinary</a:t>
            </a:r>
            <a:r>
              <a:rPr lang="cy-GB" altLang="en-US" sz="4900" b="1" dirty="0">
                <a:solidFill>
                  <a:schemeClr val="accent1">
                    <a:lumMod val="75000"/>
                  </a:schemeClr>
                </a:solidFill>
                <a:latin typeface="Arial"/>
                <a:cs typeface="Arial"/>
              </a:rPr>
              <a:t> </a:t>
            </a:r>
            <a:r>
              <a:rPr lang="cy-GB" altLang="en-US" sz="4900" b="1" dirty="0" err="1">
                <a:solidFill>
                  <a:schemeClr val="accent1">
                    <a:lumMod val="75000"/>
                  </a:schemeClr>
                </a:solidFill>
                <a:latin typeface="Arial"/>
                <a:cs typeface="Arial"/>
              </a:rPr>
              <a:t>team</a:t>
            </a:r>
            <a:br>
              <a:rPr lang="cy-GB" altLang="en-US" sz="4900" b="1" dirty="0">
                <a:latin typeface="Arial" panose="020B0604020202020204" pitchFamily="34" charset="0"/>
                <a:cs typeface="Arial" panose="020B0604020202020204" pitchFamily="34" charset="0"/>
              </a:rPr>
            </a:br>
            <a:br>
              <a:rPr lang="cy-GB" altLang="en-US" sz="4900" b="1" dirty="0">
                <a:latin typeface="Arial"/>
                <a:cs typeface="Arial"/>
              </a:rPr>
            </a:br>
            <a:r>
              <a:rPr lang="cy-GB" altLang="en-US" sz="4900" b="1" dirty="0">
                <a:latin typeface="Arial"/>
                <a:cs typeface="Arial"/>
              </a:rPr>
              <a:t> </a:t>
            </a:r>
            <a:r>
              <a:rPr lang="cy-GB" altLang="en-US" sz="4900" b="1" dirty="0" err="1">
                <a:solidFill>
                  <a:schemeClr val="accent1">
                    <a:lumMod val="75000"/>
                  </a:schemeClr>
                </a:solidFill>
                <a:latin typeface="Arial"/>
                <a:cs typeface="Arial"/>
              </a:rPr>
              <a:t>Lecture</a:t>
            </a:r>
            <a:r>
              <a:rPr lang="cy-GB" altLang="en-US" sz="4900" b="1" dirty="0">
                <a:solidFill>
                  <a:schemeClr val="accent1">
                    <a:lumMod val="75000"/>
                  </a:schemeClr>
                </a:solidFill>
                <a:latin typeface="Arial"/>
                <a:cs typeface="Arial"/>
              </a:rPr>
              <a:t> 1</a:t>
            </a:r>
            <a:br>
              <a:rPr lang="cy-GB" altLang="en-US" sz="4900" b="1" dirty="0">
                <a:solidFill>
                  <a:schemeClr val="accent1">
                    <a:lumMod val="75000"/>
                  </a:schemeClr>
                </a:solidFill>
                <a:latin typeface="Arial" panose="020B0604020202020204" pitchFamily="34" charset="0"/>
                <a:cs typeface="Arial" panose="020B0604020202020204" pitchFamily="34" charset="0"/>
              </a:rPr>
            </a:br>
            <a:br>
              <a:rPr lang="cy-GB" altLang="en-US" sz="4900" b="1" dirty="0">
                <a:latin typeface="Arial"/>
                <a:cs typeface="Arial"/>
              </a:rPr>
            </a:br>
            <a:r>
              <a:rPr lang="cy-GB" altLang="en-US" sz="4900" b="1" dirty="0">
                <a:latin typeface="Arial"/>
                <a:cs typeface="Arial"/>
              </a:rPr>
              <a:t> </a:t>
            </a:r>
            <a:r>
              <a:rPr lang="cy-GB" altLang="en-US" sz="4900" b="1" dirty="0" err="1">
                <a:solidFill>
                  <a:schemeClr val="accent1">
                    <a:lumMod val="75000"/>
                  </a:schemeClr>
                </a:solidFill>
                <a:latin typeface="Arial"/>
                <a:cs typeface="Arial"/>
              </a:rPr>
              <a:t>Introduction</a:t>
            </a:r>
            <a:br>
              <a:rPr lang="en-GB" dirty="0"/>
            </a:br>
            <a:endParaRPr lang="en-GB" dirty="0"/>
          </a:p>
        </p:txBody>
      </p:sp>
    </p:spTree>
    <p:extLst>
      <p:ext uri="{BB962C8B-B14F-4D97-AF65-F5344CB8AC3E}">
        <p14:creationId xmlns:p14="http://schemas.microsoft.com/office/powerpoint/2010/main" val="1479405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ownload royalty-free Take care of yourself text on grunge background stock  photo 117283690 from Deposi… | Take care of yourself, Take care, Happy new  year everyone">
            <a:extLst>
              <a:ext uri="{FF2B5EF4-FFF2-40B4-BE49-F238E27FC236}">
                <a16:creationId xmlns:a16="http://schemas.microsoft.com/office/drawing/2014/main" id="{DA72E3A1-FB13-4309-A639-E9890925DA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672" y="107342"/>
            <a:ext cx="6546655" cy="550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80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2BC8345-1AB0-7DEE-9F21-75D922AAF6C0}"/>
              </a:ext>
            </a:extLst>
          </p:cNvPr>
          <p:cNvSpPr>
            <a:spLocks noGrp="1" noChangeArrowheads="1"/>
          </p:cNvSpPr>
          <p:nvPr>
            <p:ph type="title"/>
          </p:nvPr>
        </p:nvSpPr>
        <p:spPr/>
        <p:txBody>
          <a:bodyPr>
            <a:noAutofit/>
          </a:bodyPr>
          <a:lstStyle/>
          <a:p>
            <a:pPr algn="ctr"/>
            <a:r>
              <a:rPr lang="en-GB" altLang="en-US" sz="4800" b="1" dirty="0">
                <a:latin typeface="Arial"/>
                <a:cs typeface="Arial"/>
              </a:rPr>
              <a:t>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a:cs typeface="Arial"/>
              </a:rPr>
              <a:t>Module team</a:t>
            </a:r>
          </a:p>
        </p:txBody>
      </p:sp>
      <p:sp>
        <p:nvSpPr>
          <p:cNvPr id="3" name="Content Placeholder 2">
            <a:extLst>
              <a:ext uri="{FF2B5EF4-FFF2-40B4-BE49-F238E27FC236}">
                <a16:creationId xmlns:a16="http://schemas.microsoft.com/office/drawing/2014/main" id="{584875C8-67CA-8A71-5DB6-F96DC5210C1F}"/>
              </a:ext>
            </a:extLst>
          </p:cNvPr>
          <p:cNvSpPr>
            <a:spLocks noGrp="1"/>
          </p:cNvSpPr>
          <p:nvPr>
            <p:ph idx="1"/>
          </p:nvPr>
        </p:nvSpPr>
        <p:spPr>
          <a:prstGeom prst="rect">
            <a:avLst/>
          </a:prstGeom>
        </p:spPr>
        <p:txBody>
          <a:bodyPr vert="horz" lIns="91440" tIns="45720" rIns="91440" bIns="45720" rtlCol="0" anchor="t">
            <a:normAutofit fontScale="55000" lnSpcReduction="20000"/>
          </a:bodyPr>
          <a:lstStyle/>
          <a:p>
            <a:pPr marL="0" indent="0" algn="ctr">
              <a:spcBef>
                <a:spcPts val="700"/>
              </a:spcBef>
              <a:buNone/>
              <a:defRPr/>
            </a:pPr>
            <a:r>
              <a:rPr lang="en-GB" altLang="en-US" sz="5100" b="1" dirty="0">
                <a:solidFill>
                  <a:schemeClr val="accent1">
                    <a:lumMod val="75000"/>
                  </a:schemeClr>
                </a:solidFill>
                <a:latin typeface="Arial"/>
                <a:cs typeface="Arial"/>
              </a:rPr>
              <a:t>Module co-ordinator:</a:t>
            </a:r>
          </a:p>
          <a:p>
            <a:pPr marL="0" indent="0" algn="ctr">
              <a:spcBef>
                <a:spcPts val="700"/>
              </a:spcBef>
              <a:buNone/>
              <a:defRPr/>
            </a:pPr>
            <a:endParaRPr lang="en-GB" altLang="en-US" sz="5100" b="1" dirty="0">
              <a:solidFill>
                <a:schemeClr val="accent6">
                  <a:lumMod val="75000"/>
                </a:schemeClr>
              </a:solidFill>
              <a:latin typeface="Arial" panose="020B0604020202020204" pitchFamily="34" charset="0"/>
              <a:cs typeface="Arial" panose="020B0604020202020204" pitchFamily="34" charset="0"/>
            </a:endParaRPr>
          </a:p>
          <a:p>
            <a:pPr marL="0" indent="0" algn="ctr">
              <a:spcBef>
                <a:spcPts val="700"/>
              </a:spcBef>
              <a:buNone/>
              <a:defRPr/>
            </a:pPr>
            <a:r>
              <a:rPr lang="en-GB" altLang="en-US" sz="5100" b="1" dirty="0">
                <a:latin typeface="Arial" panose="020B0604020202020204" pitchFamily="34" charset="0"/>
                <a:cs typeface="Arial" panose="020B0604020202020204" pitchFamily="34" charset="0"/>
              </a:rPr>
              <a:t>Natasha Young </a:t>
            </a:r>
          </a:p>
          <a:p>
            <a:pPr marL="0" indent="0" algn="ctr">
              <a:spcBef>
                <a:spcPts val="700"/>
              </a:spcBef>
              <a:buNone/>
              <a:defRPr/>
            </a:pPr>
            <a:r>
              <a:rPr lang="en-GB" altLang="en-US" sz="5100" b="1" dirty="0">
                <a:latin typeface="Arial" panose="020B0604020202020204" pitchFamily="34" charset="0"/>
                <a:cs typeface="Arial" panose="020B0604020202020204" pitchFamily="34" charset="0"/>
                <a:hlinkClick r:id="rId3"/>
              </a:rPr>
              <a:t>n.young@uwtsd.ac.uk</a:t>
            </a:r>
            <a:r>
              <a:rPr lang="en-GB" altLang="en-US" sz="5100" b="1" dirty="0">
                <a:latin typeface="Arial" panose="020B0604020202020204" pitchFamily="34" charset="0"/>
                <a:cs typeface="Arial" panose="020B0604020202020204" pitchFamily="34" charset="0"/>
              </a:rPr>
              <a:t> </a:t>
            </a:r>
            <a:endParaRPr lang="en-GB" altLang="en-US" sz="5100" dirty="0">
              <a:solidFill>
                <a:srgbClr val="0000FF"/>
              </a:solidFill>
              <a:latin typeface="Arial" panose="020B0604020202020204" pitchFamily="34" charset="0"/>
              <a:cs typeface="Arial" panose="020B0604020202020204" pitchFamily="34" charset="0"/>
            </a:endParaRPr>
          </a:p>
          <a:p>
            <a:pPr marL="0" indent="0" algn="ctr">
              <a:spcBef>
                <a:spcPts val="700"/>
              </a:spcBef>
              <a:buNone/>
              <a:defRPr/>
            </a:pPr>
            <a:endParaRPr lang="en-GB" altLang="en-US" sz="5100" b="1" dirty="0">
              <a:solidFill>
                <a:schemeClr val="accent1">
                  <a:lumMod val="75000"/>
                </a:schemeClr>
              </a:solidFill>
              <a:latin typeface="Arial"/>
              <a:cs typeface="Arial"/>
            </a:endParaRPr>
          </a:p>
          <a:p>
            <a:pPr marL="0" indent="0" algn="ctr">
              <a:spcBef>
                <a:spcPts val="700"/>
              </a:spcBef>
              <a:buNone/>
              <a:defRPr/>
            </a:pPr>
            <a:r>
              <a:rPr lang="en-GB" altLang="en-US" sz="5100" b="1" dirty="0">
                <a:solidFill>
                  <a:schemeClr val="accent1">
                    <a:lumMod val="75000"/>
                  </a:schemeClr>
                </a:solidFill>
                <a:latin typeface="Arial"/>
                <a:cs typeface="Arial"/>
              </a:rPr>
              <a:t>Team:</a:t>
            </a:r>
            <a:endParaRPr lang="en-GB" altLang="en-US" sz="5100" dirty="0">
              <a:solidFill>
                <a:schemeClr val="accent1">
                  <a:lumMod val="75000"/>
                </a:schemeClr>
              </a:solidFill>
              <a:latin typeface="Arial" panose="020B0604020202020204" pitchFamily="34" charset="0"/>
              <a:cs typeface="Arial" panose="020B0604020202020204" pitchFamily="34" charset="0"/>
            </a:endParaRPr>
          </a:p>
          <a:p>
            <a:pPr marL="0" indent="0" algn="ctr">
              <a:spcBef>
                <a:spcPts val="700"/>
              </a:spcBef>
              <a:buNone/>
              <a:defRPr/>
            </a:pPr>
            <a:r>
              <a:rPr lang="en-GB" altLang="en-US" sz="5100" b="1" dirty="0">
                <a:latin typeface="Arial" panose="020B0604020202020204" pitchFamily="34" charset="0"/>
                <a:cs typeface="Arial" panose="020B0604020202020204" pitchFamily="34" charset="0"/>
              </a:rPr>
              <a:t>Natasha Jones </a:t>
            </a:r>
            <a:r>
              <a:rPr lang="en-GB" altLang="en-US" sz="5100" b="1" u="sng" dirty="0">
                <a:solidFill>
                  <a:schemeClr val="accent5">
                    <a:lumMod val="75000"/>
                  </a:schemeClr>
                </a:solidFill>
                <a:latin typeface="Arial" panose="020B0604020202020204" pitchFamily="34" charset="0"/>
                <a:cs typeface="Arial" panose="020B0604020202020204" pitchFamily="34" charset="0"/>
              </a:rPr>
              <a:t>natasha.jones.uwtsd.ac.uk </a:t>
            </a:r>
          </a:p>
          <a:p>
            <a:pPr marL="0" indent="0" algn="ctr">
              <a:spcBef>
                <a:spcPts val="700"/>
              </a:spcBef>
              <a:buNone/>
              <a:defRPr/>
            </a:pPr>
            <a:r>
              <a:rPr lang="en-GB" altLang="en-US" sz="5100" b="1" dirty="0">
                <a:latin typeface="Arial" panose="020B0604020202020204" pitchFamily="34" charset="0"/>
                <a:cs typeface="Arial" panose="020B0604020202020204" pitchFamily="34" charset="0"/>
              </a:rPr>
              <a:t>Jessica Pitman </a:t>
            </a:r>
            <a:r>
              <a:rPr lang="en-GB" altLang="en-US" sz="5100" b="1" dirty="0">
                <a:latin typeface="Arial" panose="020B0604020202020204" pitchFamily="34" charset="0"/>
                <a:cs typeface="Arial" panose="020B0604020202020204" pitchFamily="34" charset="0"/>
                <a:hlinkClick r:id="rId4"/>
              </a:rPr>
              <a:t>j.pitman@uwtsd.ac.uk</a:t>
            </a:r>
            <a:r>
              <a:rPr lang="en-GB" altLang="en-US" sz="5100" b="1" dirty="0">
                <a:latin typeface="Arial" panose="020B0604020202020204" pitchFamily="34" charset="0"/>
                <a:cs typeface="Arial" panose="020B0604020202020204" pitchFamily="34" charset="0"/>
              </a:rPr>
              <a:t> </a:t>
            </a:r>
          </a:p>
          <a:p>
            <a:pPr marL="0" indent="0" algn="ctr">
              <a:spcBef>
                <a:spcPts val="700"/>
              </a:spcBef>
              <a:buNone/>
              <a:defRPr/>
            </a:pPr>
            <a:r>
              <a:rPr lang="en-GB" altLang="en-US" sz="5100" b="1" dirty="0">
                <a:latin typeface="Arial" panose="020B0604020202020204" pitchFamily="34" charset="0"/>
                <a:cs typeface="Arial" panose="020B0604020202020204" pitchFamily="34" charset="0"/>
              </a:rPr>
              <a:t>Paul Darby </a:t>
            </a:r>
            <a:r>
              <a:rPr lang="en-GB" altLang="en-US" sz="5100" b="1" dirty="0">
                <a:latin typeface="Arial" panose="020B0604020202020204" pitchFamily="34" charset="0"/>
                <a:cs typeface="Arial" panose="020B0604020202020204" pitchFamily="34" charset="0"/>
                <a:hlinkClick r:id="rId5"/>
              </a:rPr>
              <a:t>p.darby@uwtsd.ac.uk</a:t>
            </a:r>
            <a:r>
              <a:rPr lang="en-GB" altLang="en-US" sz="5100" b="1" dirty="0">
                <a:latin typeface="Arial" panose="020B0604020202020204" pitchFamily="34" charset="0"/>
                <a:cs typeface="Arial" panose="020B0604020202020204" pitchFamily="34" charset="0"/>
              </a:rPr>
              <a:t> </a:t>
            </a:r>
          </a:p>
          <a:p>
            <a:pPr marL="0" indent="0" algn="ctr">
              <a:spcBef>
                <a:spcPts val="700"/>
              </a:spcBef>
              <a:buNone/>
              <a:defRPr/>
            </a:pPr>
            <a:endParaRPr lang="en-GB" altLang="en-US" sz="4000" b="1" u="sng" dirty="0">
              <a:solidFill>
                <a:schemeClr val="accent1">
                  <a:lumMod val="75000"/>
                </a:schemeClr>
              </a:solidFill>
              <a:latin typeface="Arial" panose="020B0604020202020204" pitchFamily="34" charset="0"/>
              <a:cs typeface="Arial" panose="020B0604020202020204" pitchFamily="34" charset="0"/>
            </a:endParaRPr>
          </a:p>
          <a:p>
            <a:pPr marL="0" indent="0" algn="ctr">
              <a:spcBef>
                <a:spcPts val="700"/>
              </a:spcBef>
              <a:buNone/>
              <a:defRPr/>
            </a:pPr>
            <a:endParaRPr lang="en-GB" altLang="en-US" sz="3300" b="1"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378160BF-807A-8E5B-CDA7-98280C52CCF1}"/>
              </a:ext>
            </a:extLst>
          </p:cNvPr>
          <p:cNvSpPr>
            <a:spLocks noGrp="1" noChangeArrowheads="1"/>
          </p:cNvSpPr>
          <p:nvPr>
            <p:ph type="title"/>
          </p:nvPr>
        </p:nvSpPr>
        <p:spPr/>
        <p:txBody>
          <a:bodyPr>
            <a:noAutofit/>
          </a:bodyPr>
          <a:lstStyle/>
          <a:p>
            <a:pPr algn="ctr"/>
            <a:r>
              <a:rPr lang="en-GB" altLang="en-US" sz="4800" b="1" dirty="0">
                <a:latin typeface="Arial"/>
                <a:cs typeface="Arial"/>
              </a:rPr>
              <a:t>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a:cs typeface="Arial"/>
              </a:rPr>
              <a:t>Module handbook</a:t>
            </a:r>
          </a:p>
        </p:txBody>
      </p:sp>
      <p:sp>
        <p:nvSpPr>
          <p:cNvPr id="12292" name="Content Placeholder 3">
            <a:extLst>
              <a:ext uri="{FF2B5EF4-FFF2-40B4-BE49-F238E27FC236}">
                <a16:creationId xmlns:a16="http://schemas.microsoft.com/office/drawing/2014/main" id="{7686E51B-D303-9422-C5A9-FAD686A99469}"/>
              </a:ext>
            </a:extLst>
          </p:cNvPr>
          <p:cNvSpPr>
            <a:spLocks noGrp="1" noChangeArrowheads="1"/>
          </p:cNvSpPr>
          <p:nvPr>
            <p:ph sz="half" idx="2"/>
          </p:nvPr>
        </p:nvSpPr>
        <p:spPr bwMode="auto">
          <a:xfrm>
            <a:off x="3518877" y="2042502"/>
            <a:ext cx="5156200" cy="3809862"/>
          </a:xfrm>
        </p:spPr>
        <p:txBody>
          <a:bodyPr wrap="square" numCol="1" anchor="t" anchorCtr="0" compatLnSpc="1">
            <a:prstTxWarp prst="textNoShape">
              <a:avLst/>
            </a:prstTxWarp>
          </a:bodyPr>
          <a:lstStyle/>
          <a:p>
            <a:r>
              <a:rPr lang="en-GB" altLang="en-US" dirty="0">
                <a:solidFill>
                  <a:schemeClr val="accent1">
                    <a:lumMod val="75000"/>
                  </a:schemeClr>
                </a:solidFill>
                <a:latin typeface="Arial" panose="020B0604020202020204" pitchFamily="34" charset="0"/>
                <a:cs typeface="Arial" panose="020B0604020202020204" pitchFamily="34" charset="0"/>
              </a:rPr>
              <a:t>Moodle</a:t>
            </a:r>
          </a:p>
          <a:p>
            <a:r>
              <a:rPr lang="en-GB" altLang="en-US" dirty="0">
                <a:solidFill>
                  <a:schemeClr val="accent1">
                    <a:lumMod val="75000"/>
                  </a:schemeClr>
                </a:solidFill>
                <a:latin typeface="Arial" panose="020B0604020202020204" pitchFamily="34" charset="0"/>
                <a:cs typeface="Arial" panose="020B0604020202020204" pitchFamily="34" charset="0"/>
              </a:rPr>
              <a:t>Module outline</a:t>
            </a:r>
          </a:p>
          <a:p>
            <a:r>
              <a:rPr lang="en-GB" altLang="en-US" dirty="0">
                <a:solidFill>
                  <a:schemeClr val="accent1">
                    <a:lumMod val="75000"/>
                  </a:schemeClr>
                </a:solidFill>
                <a:latin typeface="Arial" panose="020B0604020202020204" pitchFamily="34" charset="0"/>
                <a:cs typeface="Arial" panose="020B0604020202020204" pitchFamily="34" charset="0"/>
              </a:rPr>
              <a:t>Module team</a:t>
            </a:r>
          </a:p>
          <a:p>
            <a:r>
              <a:rPr lang="en-GB" altLang="en-US" dirty="0">
                <a:solidFill>
                  <a:schemeClr val="accent1">
                    <a:lumMod val="75000"/>
                  </a:schemeClr>
                </a:solidFill>
                <a:latin typeface="Arial" panose="020B0604020202020204" pitchFamily="34" charset="0"/>
                <a:cs typeface="Arial" panose="020B0604020202020204" pitchFamily="34" charset="0"/>
              </a:rPr>
              <a:t>Scheme of work</a:t>
            </a:r>
          </a:p>
          <a:p>
            <a:r>
              <a:rPr lang="en-GB" altLang="en-US" dirty="0">
                <a:solidFill>
                  <a:schemeClr val="accent1">
                    <a:lumMod val="75000"/>
                  </a:schemeClr>
                </a:solidFill>
                <a:latin typeface="Arial" panose="020B0604020202020204" pitchFamily="34" charset="0"/>
                <a:cs typeface="Arial" panose="020B0604020202020204" pitchFamily="34" charset="0"/>
              </a:rPr>
              <a:t>Assessment timetable</a:t>
            </a:r>
          </a:p>
          <a:p>
            <a:r>
              <a:rPr lang="en-GB" altLang="en-US" dirty="0">
                <a:solidFill>
                  <a:schemeClr val="accent1">
                    <a:lumMod val="75000"/>
                  </a:schemeClr>
                </a:solidFill>
                <a:latin typeface="Arial" panose="020B0604020202020204" pitchFamily="34" charset="0"/>
                <a:cs typeface="Arial" panose="020B0604020202020204" pitchFamily="34" charset="0"/>
              </a:rPr>
              <a:t>Assignment</a:t>
            </a:r>
          </a:p>
          <a:p>
            <a:endParaRPr lang="en-US" altLang="en-US" i="1" dirty="0">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AE369A0-EC6A-47B5-4DA7-19521B43231C}"/>
              </a:ext>
            </a:extLst>
          </p:cNvPr>
          <p:cNvSpPr>
            <a:spLocks noGrp="1" noChangeArrowheads="1"/>
          </p:cNvSpPr>
          <p:nvPr>
            <p:ph type="title"/>
          </p:nvPr>
        </p:nvSpPr>
        <p:spPr/>
        <p:txBody>
          <a:bodyPr>
            <a:noAutofit/>
          </a:bodyPr>
          <a:lstStyle/>
          <a:p>
            <a:pPr algn="ctr"/>
            <a:r>
              <a:rPr lang="en-GB" altLang="en-US" sz="4800" b="1" dirty="0">
                <a:solidFill>
                  <a:schemeClr val="accent1">
                    <a:lumMod val="75000"/>
                  </a:schemeClr>
                </a:solidFill>
                <a:latin typeface="Arial"/>
                <a:cs typeface="Arial"/>
              </a:rPr>
              <a:t>Resources</a:t>
            </a:r>
          </a:p>
        </p:txBody>
      </p:sp>
      <p:sp>
        <p:nvSpPr>
          <p:cNvPr id="14340" name="Content Placeholder 3">
            <a:extLst>
              <a:ext uri="{FF2B5EF4-FFF2-40B4-BE49-F238E27FC236}">
                <a16:creationId xmlns:a16="http://schemas.microsoft.com/office/drawing/2014/main" id="{03D34DDB-457A-ABC1-42CF-D6CCA48E77F2}"/>
              </a:ext>
            </a:extLst>
          </p:cNvPr>
          <p:cNvSpPr>
            <a:spLocks noGrp="1" noChangeArrowheads="1"/>
          </p:cNvSpPr>
          <p:nvPr>
            <p:ph sz="half" idx="2"/>
          </p:nvPr>
        </p:nvSpPr>
        <p:spPr bwMode="auto">
          <a:xfrm>
            <a:off x="4433277" y="1632194"/>
            <a:ext cx="5156200" cy="3809862"/>
          </a:xfrm>
        </p:spPr>
        <p:txBody>
          <a:bodyPr wrap="square" numCol="1" anchor="t" anchorCtr="0" compatLnSpc="1">
            <a:prstTxWarp prst="textNoShape">
              <a:avLst/>
            </a:prstTxWarp>
            <a:normAutofit/>
          </a:bodyPr>
          <a:lstStyle/>
          <a:p>
            <a:r>
              <a:rPr lang="en-GB" altLang="en-US" dirty="0">
                <a:solidFill>
                  <a:schemeClr val="accent1">
                    <a:lumMod val="75000"/>
                  </a:schemeClr>
                </a:solidFill>
                <a:latin typeface="Arial"/>
                <a:cs typeface="Arial"/>
              </a:rPr>
              <a:t>Case Studies</a:t>
            </a:r>
            <a:endParaRPr lang="en-US">
              <a:solidFill>
                <a:schemeClr val="accent1">
                  <a:lumMod val="75000"/>
                </a:schemeClr>
              </a:solidFill>
            </a:endParaRPr>
          </a:p>
          <a:p>
            <a:r>
              <a:rPr lang="en-GB" altLang="en-US" dirty="0">
                <a:solidFill>
                  <a:schemeClr val="accent1">
                    <a:lumMod val="75000"/>
                  </a:schemeClr>
                </a:solidFill>
                <a:latin typeface="Arial" panose="020B0604020202020204" pitchFamily="34" charset="0"/>
                <a:cs typeface="Arial" panose="020B0604020202020204" pitchFamily="34" charset="0"/>
              </a:rPr>
              <a:t>Reading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6419A0F-9010-E5AA-BE1D-987C0E339463}"/>
              </a:ext>
            </a:extLst>
          </p:cNvPr>
          <p:cNvSpPr>
            <a:spLocks noGrp="1"/>
          </p:cNvSpPr>
          <p:nvPr>
            <p:ph type="title"/>
          </p:nvPr>
        </p:nvSpPr>
        <p:spPr/>
        <p:txBody>
          <a:bodyPr rtlCol="0">
            <a:normAutofit fontScale="90000"/>
          </a:bodyPr>
          <a:lstStyle/>
          <a:p>
            <a:pPr algn="ctr">
              <a:defRPr/>
            </a:pPr>
            <a:br>
              <a:rPr lang="cy-GB" altLang="en-US" sz="5300" b="1" dirty="0">
                <a:latin typeface="Arial"/>
                <a:cs typeface="Arial"/>
              </a:rPr>
            </a:br>
            <a:r>
              <a:rPr lang="cy-GB" altLang="en-US" sz="5300" b="1" dirty="0" err="1">
                <a:solidFill>
                  <a:schemeClr val="accent1">
                    <a:lumMod val="75000"/>
                  </a:schemeClr>
                </a:solidFill>
                <a:latin typeface="Arial"/>
                <a:cs typeface="Arial"/>
              </a:rPr>
              <a:t>Contents</a:t>
            </a:r>
            <a:br>
              <a:rPr lang="cy-GB" altLang="en-US" dirty="0">
                <a:latin typeface="Lucida Sans" panose="020B0602030504020204" pitchFamily="34" charset="0"/>
              </a:rPr>
            </a:br>
            <a:endParaRPr lang="en-GB" altLang="en-US" dirty="0"/>
          </a:p>
        </p:txBody>
      </p:sp>
      <p:sp>
        <p:nvSpPr>
          <p:cNvPr id="16388" name="Content Placeholder 3">
            <a:extLst>
              <a:ext uri="{FF2B5EF4-FFF2-40B4-BE49-F238E27FC236}">
                <a16:creationId xmlns:a16="http://schemas.microsoft.com/office/drawing/2014/main" id="{C6A228F0-A9E0-CAD6-46F3-5DAAEFB21312}"/>
              </a:ext>
            </a:extLst>
          </p:cNvPr>
          <p:cNvSpPr>
            <a:spLocks noGrp="1" noChangeArrowheads="1"/>
          </p:cNvSpPr>
          <p:nvPr>
            <p:ph sz="half" idx="2"/>
          </p:nvPr>
        </p:nvSpPr>
        <p:spPr bwMode="auto">
          <a:xfrm>
            <a:off x="4433277" y="1966302"/>
            <a:ext cx="5156200" cy="3809862"/>
          </a:xfrm>
        </p:spPr>
        <p:txBody>
          <a:bodyPr wrap="square" numCol="1" anchor="t" anchorCtr="0" compatLnSpc="1">
            <a:prstTxWarp prst="textNoShape">
              <a:avLst/>
            </a:prstTxWarp>
          </a:bodyPr>
          <a:lstStyle/>
          <a:p>
            <a:pPr>
              <a:spcBef>
                <a:spcPts val="7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Module</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details</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Learning</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outcomes</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Assessments</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Reflection</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Values</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and</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ethics</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Case</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Studies</a:t>
            </a:r>
            <a:endParaRPr lang="cy-GB" altLang="en-US" dirty="0">
              <a:solidFill>
                <a:schemeClr val="accent1">
                  <a:lumMod val="75000"/>
                </a:schemeClr>
              </a:solidFill>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F0869B6-6176-E139-9E59-A5280D3E710F}"/>
              </a:ext>
            </a:extLst>
          </p:cNvPr>
          <p:cNvSpPr>
            <a:spLocks noGrp="1" noChangeArrowheads="1"/>
          </p:cNvSpPr>
          <p:nvPr>
            <p:ph type="title"/>
          </p:nvPr>
        </p:nvSpPr>
        <p:spPr/>
        <p:txBody>
          <a:bodyPr/>
          <a:lstStyle/>
          <a:p>
            <a:pPr algn="ctr"/>
            <a:r>
              <a:rPr lang="en-GB" altLang="en-US" b="1" dirty="0">
                <a:solidFill>
                  <a:schemeClr val="accent1">
                    <a:lumMod val="75000"/>
                  </a:schemeClr>
                </a:solidFill>
                <a:latin typeface="Arial"/>
                <a:cs typeface="Arial"/>
              </a:rPr>
              <a:t>Module Learning Outcomes</a:t>
            </a:r>
          </a:p>
        </p:txBody>
      </p:sp>
      <p:sp>
        <p:nvSpPr>
          <p:cNvPr id="19459" name="Content Placeholder 2">
            <a:extLst>
              <a:ext uri="{FF2B5EF4-FFF2-40B4-BE49-F238E27FC236}">
                <a16:creationId xmlns:a16="http://schemas.microsoft.com/office/drawing/2014/main" id="{8E52D318-2566-2B2C-A1E6-70223A8E55DD}"/>
              </a:ext>
            </a:extLst>
          </p:cNvPr>
          <p:cNvSpPr>
            <a:spLocks noGrp="1" noChangeArrowheads="1"/>
          </p:cNvSpPr>
          <p:nvPr>
            <p:ph idx="1"/>
          </p:nvPr>
        </p:nvSpPr>
        <p:spPr bwMode="auto"/>
        <p:txBody>
          <a:bodyPr wrap="square" numCol="1" anchor="t" anchorCtr="0" compatLnSpc="1">
            <a:prstTxWarp prst="textNoShape">
              <a:avLst/>
            </a:prstTxWarp>
            <a:normAutofit fontScale="92500" lnSpcReduction="10000"/>
          </a:bodyPr>
          <a:lstStyle/>
          <a:p>
            <a:pPr marL="257175" indent="-257175" algn="just">
              <a:buFont typeface="Symbol" panose="05050102010706020507" pitchFamily="18" charset="2"/>
              <a:buChar char=""/>
              <a:tabLst>
                <a:tab pos="685800" algn="l"/>
              </a:tabLst>
            </a:pPr>
            <a:r>
              <a:rPr lang="en-GB" altLang="en-US" sz="2400" dirty="0">
                <a:solidFill>
                  <a:schemeClr val="accent1">
                    <a:lumMod val="75000"/>
                  </a:schemeClr>
                </a:solidFill>
                <a:latin typeface="Arial"/>
                <a:ea typeface="Times New Roman" panose="02020603050405020304" pitchFamily="18" charset="0"/>
                <a:cs typeface="Arial"/>
              </a:rPr>
              <a:t>analyse in depth, </a:t>
            </a:r>
            <a:r>
              <a:rPr lang="en-GB" altLang="en-US" sz="2400" b="1" dirty="0">
                <a:solidFill>
                  <a:schemeClr val="accent1">
                    <a:lumMod val="75000"/>
                  </a:schemeClr>
                </a:solidFill>
                <a:latin typeface="Arial"/>
                <a:ea typeface="Times New Roman" panose="02020603050405020304" pitchFamily="18" charset="0"/>
                <a:cs typeface="Arial"/>
              </a:rPr>
              <a:t>ethical frameworks </a:t>
            </a:r>
            <a:r>
              <a:rPr lang="en-GB" altLang="en-US" sz="2400" dirty="0">
                <a:solidFill>
                  <a:schemeClr val="accent1">
                    <a:lumMod val="75000"/>
                  </a:schemeClr>
                </a:solidFill>
                <a:latin typeface="Arial"/>
                <a:ea typeface="Times New Roman" panose="02020603050405020304" pitchFamily="18" charset="0"/>
                <a:cs typeface="Arial"/>
              </a:rPr>
              <a:t>and how these relate to </a:t>
            </a:r>
            <a:r>
              <a:rPr lang="en-GB" altLang="en-US" sz="2400" b="1" dirty="0">
                <a:solidFill>
                  <a:schemeClr val="accent1">
                    <a:lumMod val="75000"/>
                  </a:schemeClr>
                </a:solidFill>
                <a:latin typeface="Arial"/>
                <a:ea typeface="Times New Roman" panose="02020603050405020304" pitchFamily="18" charset="0"/>
                <a:cs typeface="Arial"/>
              </a:rPr>
              <a:t>legislative frameworks</a:t>
            </a:r>
            <a:r>
              <a:rPr lang="en-GB" altLang="en-US" sz="2400" dirty="0">
                <a:solidFill>
                  <a:schemeClr val="accent1">
                    <a:lumMod val="75000"/>
                  </a:schemeClr>
                </a:solidFill>
                <a:latin typeface="Arial"/>
                <a:ea typeface="Times New Roman" panose="02020603050405020304" pitchFamily="18" charset="0"/>
                <a:cs typeface="Arial"/>
              </a:rPr>
              <a:t> and public policies and critically evaluate the links between </a:t>
            </a:r>
            <a:r>
              <a:rPr lang="en-GB" altLang="en-US" sz="2400" b="1" dirty="0">
                <a:solidFill>
                  <a:schemeClr val="accent1">
                    <a:lumMod val="75000"/>
                  </a:schemeClr>
                </a:solidFill>
                <a:latin typeface="Arial"/>
                <a:ea typeface="Times New Roman" panose="02020603050405020304" pitchFamily="18" charset="0"/>
                <a:cs typeface="Arial"/>
              </a:rPr>
              <a:t>well-being and safeguarding </a:t>
            </a:r>
            <a:r>
              <a:rPr lang="en-GB" altLang="en-US" sz="2400" dirty="0">
                <a:solidFill>
                  <a:schemeClr val="accent1">
                    <a:lumMod val="75000"/>
                  </a:schemeClr>
                </a:solidFill>
                <a:latin typeface="Arial"/>
                <a:ea typeface="Times New Roman" panose="02020603050405020304" pitchFamily="18" charset="0"/>
                <a:cs typeface="Arial"/>
              </a:rPr>
              <a:t>together with an analysis of the implications of the </a:t>
            </a:r>
            <a:r>
              <a:rPr lang="en-GB" altLang="en-US" sz="2400" b="1" dirty="0">
                <a:solidFill>
                  <a:schemeClr val="accent1">
                    <a:lumMod val="75000"/>
                  </a:schemeClr>
                </a:solidFill>
                <a:latin typeface="Arial"/>
                <a:ea typeface="Times New Roman" panose="02020603050405020304" pitchFamily="18" charset="0"/>
                <a:cs typeface="Arial"/>
              </a:rPr>
              <a:t>UN Convention on the Rights of the Child </a:t>
            </a:r>
            <a:r>
              <a:rPr lang="en-GB" altLang="en-US" sz="2400" dirty="0">
                <a:solidFill>
                  <a:schemeClr val="accent1">
                    <a:lumMod val="75000"/>
                  </a:schemeClr>
                </a:solidFill>
                <a:latin typeface="Arial"/>
                <a:ea typeface="Times New Roman" panose="02020603050405020304" pitchFamily="18" charset="0"/>
                <a:cs typeface="Arial"/>
              </a:rPr>
              <a:t>and recent legislation; </a:t>
            </a:r>
            <a:endParaRPr lang="en-GB" altLang="en-US" sz="2400"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dirty="0">
                <a:solidFill>
                  <a:schemeClr val="accent1">
                    <a:lumMod val="75000"/>
                  </a:schemeClr>
                </a:solidFill>
                <a:latin typeface="Arial"/>
                <a:ea typeface="Times New Roman" panose="02020603050405020304" pitchFamily="18" charset="0"/>
                <a:cs typeface="Arial"/>
              </a:rPr>
              <a:t>demonstrate a deep understanding of the work of </a:t>
            </a:r>
            <a:r>
              <a:rPr lang="en-GB" altLang="en-US" sz="2400" b="1" dirty="0">
                <a:solidFill>
                  <a:schemeClr val="accent1">
                    <a:lumMod val="75000"/>
                  </a:schemeClr>
                </a:solidFill>
                <a:latin typeface="Arial"/>
                <a:ea typeface="Times New Roman" panose="02020603050405020304" pitchFamily="18" charset="0"/>
                <a:cs typeface="Arial"/>
              </a:rPr>
              <a:t>Regional Safeguarding Boards, multi-agency and multi-disciplinary practice </a:t>
            </a:r>
            <a:r>
              <a:rPr lang="en-GB" altLang="en-US" sz="2400" dirty="0">
                <a:solidFill>
                  <a:schemeClr val="accent1">
                    <a:lumMod val="75000"/>
                  </a:schemeClr>
                </a:solidFill>
                <a:latin typeface="Arial"/>
                <a:ea typeface="Times New Roman" panose="02020603050405020304" pitchFamily="18" charset="0"/>
                <a:cs typeface="Arial"/>
              </a:rPr>
              <a:t>and procedures in relation to current </a:t>
            </a:r>
            <a:r>
              <a:rPr lang="en-GB" altLang="en-US" sz="2400" b="1" dirty="0">
                <a:solidFill>
                  <a:schemeClr val="accent1">
                    <a:lumMod val="75000"/>
                  </a:schemeClr>
                </a:solidFill>
                <a:latin typeface="Arial"/>
                <a:ea typeface="Times New Roman" panose="02020603050405020304" pitchFamily="18" charset="0"/>
                <a:cs typeface="Arial"/>
              </a:rPr>
              <a:t>Safeguarding procedures </a:t>
            </a:r>
            <a:r>
              <a:rPr lang="en-GB" altLang="en-US" sz="2400" dirty="0">
                <a:solidFill>
                  <a:schemeClr val="accent1">
                    <a:lumMod val="75000"/>
                  </a:schemeClr>
                </a:solidFill>
                <a:latin typeface="Arial"/>
                <a:ea typeface="Times New Roman" panose="02020603050405020304" pitchFamily="18" charset="0"/>
                <a:cs typeface="Arial"/>
              </a:rPr>
              <a:t>across the United Kingdom; </a:t>
            </a:r>
            <a:endParaRPr lang="en-GB" altLang="en-US" sz="2400"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dirty="0">
                <a:solidFill>
                  <a:schemeClr val="accent1">
                    <a:lumMod val="75000"/>
                  </a:schemeClr>
                </a:solidFill>
                <a:latin typeface="Arial"/>
                <a:ea typeface="Times New Roman" panose="02020603050405020304" pitchFamily="18" charset="0"/>
                <a:cs typeface="Arial"/>
              </a:rPr>
              <a:t>identify procedures and elements of good practice, through </a:t>
            </a:r>
            <a:r>
              <a:rPr lang="en-GB" altLang="en-US" sz="2400" b="1" dirty="0">
                <a:solidFill>
                  <a:schemeClr val="accent1">
                    <a:lumMod val="75000"/>
                  </a:schemeClr>
                </a:solidFill>
                <a:latin typeface="Arial"/>
                <a:ea typeface="Times New Roman" panose="02020603050405020304" pitchFamily="18" charset="0"/>
                <a:cs typeface="Arial"/>
              </a:rPr>
              <a:t>critical self-reflection, in relation to personal practice</a:t>
            </a:r>
            <a:r>
              <a:rPr lang="en-GB" altLang="en-US" sz="2400" dirty="0">
                <a:solidFill>
                  <a:schemeClr val="accent1">
                    <a:lumMod val="75000"/>
                  </a:schemeClr>
                </a:solidFill>
                <a:latin typeface="Arial"/>
                <a:ea typeface="Times New Roman" panose="02020603050405020304" pitchFamily="18" charset="0"/>
                <a:cs typeface="Arial"/>
              </a:rPr>
              <a:t>; </a:t>
            </a:r>
            <a:endParaRPr lang="en-GB" altLang="en-US" sz="2400"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dirty="0">
                <a:solidFill>
                  <a:schemeClr val="accent1">
                    <a:lumMod val="75000"/>
                  </a:schemeClr>
                </a:solidFill>
                <a:latin typeface="Arial"/>
                <a:ea typeface="Times New Roman" panose="02020603050405020304" pitchFamily="18" charset="0"/>
                <a:cs typeface="Arial"/>
              </a:rPr>
              <a:t>organise their knowledge and learning through use of a range of information resources, and present their work at the appropriate level. </a:t>
            </a:r>
            <a:endParaRPr lang="en-GB" altLang="en-US" sz="2400"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685800" algn="l"/>
              </a:tabLst>
            </a:pPr>
            <a:endParaRPr lang="en-GB" altLang="en-US" dirty="0">
              <a:ea typeface="Times New Roman" panose="02020603050405020304" pitchFamily="18"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1B361-0394-3E52-05DB-EE24177C926D}"/>
              </a:ext>
            </a:extLst>
          </p:cNvPr>
          <p:cNvSpPr>
            <a:spLocks noGrp="1"/>
          </p:cNvSpPr>
          <p:nvPr>
            <p:ph type="title"/>
          </p:nvPr>
        </p:nvSpPr>
        <p:spPr/>
        <p:txBody>
          <a:bodyPr rtlCol="0">
            <a:noAutofit/>
          </a:bodyPr>
          <a:lstStyle/>
          <a:p>
            <a:pPr algn="ctr">
              <a:defRPr/>
            </a:pPr>
            <a:r>
              <a:rPr lang="en-GB" sz="4800" b="1" dirty="0">
                <a:solidFill>
                  <a:schemeClr val="accent1">
                    <a:lumMod val="75000"/>
                  </a:schemeClr>
                </a:solidFill>
                <a:latin typeface="Arial"/>
                <a:cs typeface="Arial"/>
              </a:rPr>
              <a:t>Employability/Transferable Skills</a:t>
            </a:r>
            <a:endParaRPr lang="en-US" sz="4800" b="1" dirty="0">
              <a:solidFill>
                <a:schemeClr val="accent1">
                  <a:lumMod val="75000"/>
                </a:schemeClr>
              </a:solidFill>
              <a:latin typeface="Arial"/>
              <a:cs typeface="Arial"/>
            </a:endParaRPr>
          </a:p>
        </p:txBody>
      </p:sp>
      <p:sp>
        <p:nvSpPr>
          <p:cNvPr id="20484" name="Content Placeholder 3">
            <a:extLst>
              <a:ext uri="{FF2B5EF4-FFF2-40B4-BE49-F238E27FC236}">
                <a16:creationId xmlns:a16="http://schemas.microsoft.com/office/drawing/2014/main" id="{6367CBA0-70A7-D070-95FE-0B2369536A21}"/>
              </a:ext>
            </a:extLst>
          </p:cNvPr>
          <p:cNvSpPr>
            <a:spLocks noGrp="1" noChangeArrowheads="1"/>
          </p:cNvSpPr>
          <p:nvPr>
            <p:ph sz="half" idx="4294967295"/>
          </p:nvPr>
        </p:nvSpPr>
        <p:spPr bwMode="auto">
          <a:xfrm>
            <a:off x="3733800" y="1690810"/>
            <a:ext cx="5181600" cy="4351338"/>
          </a:xfrm>
        </p:spPr>
        <p:txBody>
          <a:bodyPr wrap="square" numCol="1" anchor="t" anchorCtr="0" compatLnSpc="1">
            <a:prstTxWarp prst="textNoShape">
              <a:avLst/>
            </a:prstTxWarp>
          </a:bodyPr>
          <a:lstStyle/>
          <a:p>
            <a:endParaRPr lang="en-GB" altLang="en-US" dirty="0">
              <a:solidFill>
                <a:srgbClr val="0000FF"/>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Organisation</a:t>
            </a:r>
          </a:p>
          <a:p>
            <a:r>
              <a:rPr lang="en-GB" altLang="en-US" dirty="0">
                <a:solidFill>
                  <a:schemeClr val="accent1">
                    <a:lumMod val="75000"/>
                  </a:schemeClr>
                </a:solidFill>
                <a:latin typeface="Arial" panose="020B0604020202020204" pitchFamily="34" charset="0"/>
                <a:cs typeface="Arial" panose="020B0604020202020204" pitchFamily="34" charset="0"/>
              </a:rPr>
              <a:t>Planning</a:t>
            </a:r>
          </a:p>
          <a:p>
            <a:r>
              <a:rPr lang="en-GB" altLang="en-US" dirty="0">
                <a:solidFill>
                  <a:schemeClr val="accent1">
                    <a:lumMod val="75000"/>
                  </a:schemeClr>
                </a:solidFill>
                <a:latin typeface="Arial" panose="020B0604020202020204" pitchFamily="34" charset="0"/>
                <a:cs typeface="Arial" panose="020B0604020202020204" pitchFamily="34" charset="0"/>
              </a:rPr>
              <a:t>Time management</a:t>
            </a:r>
          </a:p>
          <a:p>
            <a:r>
              <a:rPr lang="en-GB" altLang="en-US" dirty="0">
                <a:solidFill>
                  <a:schemeClr val="accent1">
                    <a:lumMod val="75000"/>
                  </a:schemeClr>
                </a:solidFill>
                <a:latin typeface="Arial" panose="020B0604020202020204" pitchFamily="34" charset="0"/>
                <a:cs typeface="Arial" panose="020B0604020202020204" pitchFamily="34" charset="0"/>
              </a:rPr>
              <a:t>Personal responsibility and awareness</a:t>
            </a:r>
            <a:endParaRPr lang="en-US" altLang="en-US" dirty="0">
              <a:solidFill>
                <a:schemeClr val="accent1">
                  <a:lumMod val="75000"/>
                </a:schemeClr>
              </a:solidFill>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EB4E0589-D7C7-FA90-6556-7D919A8F1B19}"/>
              </a:ext>
            </a:extLst>
          </p:cNvPr>
          <p:cNvSpPr>
            <a:spLocks noGrp="1" noChangeArrowheads="1"/>
          </p:cNvSpPr>
          <p:nvPr>
            <p:ph type="title"/>
          </p:nvPr>
        </p:nvSpPr>
        <p:spPr/>
        <p:txBody>
          <a:bodyPr>
            <a:noAutofit/>
          </a:bodyPr>
          <a:lstStyle/>
          <a:p>
            <a:pPr algn="ctr"/>
            <a:r>
              <a:rPr lang="en-GB" altLang="en-US" sz="4800" b="1" dirty="0">
                <a:solidFill>
                  <a:schemeClr val="accent1">
                    <a:lumMod val="75000"/>
                  </a:schemeClr>
                </a:solidFill>
                <a:latin typeface="Arial"/>
                <a:cs typeface="Arial"/>
              </a:rPr>
              <a:t>Early Years Practitioner </a:t>
            </a:r>
            <a:r>
              <a:rPr lang="en-GB" altLang="en-US" sz="4800" dirty="0">
                <a:solidFill>
                  <a:schemeClr val="accent1">
                    <a:lumMod val="75000"/>
                  </a:schemeClr>
                </a:solidFill>
                <a:latin typeface="Arial"/>
                <a:cs typeface="Arial"/>
              </a:rPr>
              <a:t>programme</a:t>
            </a:r>
            <a:endParaRPr lang="en-US" altLang="en-US" sz="4800" dirty="0">
              <a:solidFill>
                <a:schemeClr val="accent1">
                  <a:lumMod val="75000"/>
                </a:schemeClr>
              </a:solidFill>
              <a:latin typeface="Arial"/>
              <a:cs typeface="Arial"/>
            </a:endParaRPr>
          </a:p>
        </p:txBody>
      </p:sp>
      <p:sp>
        <p:nvSpPr>
          <p:cNvPr id="22532" name="Content Placeholder 3">
            <a:extLst>
              <a:ext uri="{FF2B5EF4-FFF2-40B4-BE49-F238E27FC236}">
                <a16:creationId xmlns:a16="http://schemas.microsoft.com/office/drawing/2014/main" id="{BA815068-96B8-2A19-EDC6-71913F75419F}"/>
              </a:ext>
            </a:extLst>
          </p:cNvPr>
          <p:cNvSpPr>
            <a:spLocks noGrp="1" noChangeArrowheads="1"/>
          </p:cNvSpPr>
          <p:nvPr>
            <p:ph sz="half" idx="4294967295"/>
          </p:nvPr>
        </p:nvSpPr>
        <p:spPr bwMode="auto">
          <a:xfrm>
            <a:off x="4171767" y="1830874"/>
            <a:ext cx="5181600" cy="4351338"/>
          </a:xfrm>
        </p:spPr>
        <p:txBody>
          <a:bodyPr wrap="square" numCol="1" anchor="t" anchorCtr="0" compatLnSpc="1">
            <a:prstTxWarp prst="textNoShape">
              <a:avLst/>
            </a:prstTxWarp>
            <a:normAutofit/>
          </a:bodyPr>
          <a:lstStyle/>
          <a:p>
            <a:pPr marL="0" indent="0">
              <a:buNone/>
            </a:pPr>
            <a:r>
              <a:rPr lang="en-GB" altLang="en-US" dirty="0">
                <a:solidFill>
                  <a:schemeClr val="accent1">
                    <a:lumMod val="75000"/>
                  </a:schemeClr>
                </a:solidFill>
                <a:latin typeface="Arial"/>
                <a:cs typeface="Arial"/>
              </a:rPr>
              <a:t>The NOS criteria met in this lecture</a:t>
            </a:r>
            <a:endParaRPr lang="en-GB" altLang="en-US">
              <a:solidFill>
                <a:schemeClr val="accent1">
                  <a:lumMod val="75000"/>
                </a:schemeClr>
              </a:solidFill>
              <a:latin typeface="Arial"/>
              <a:cs typeface="Arial"/>
            </a:endParaRPr>
          </a:p>
          <a:p>
            <a:pPr marL="0" indent="0">
              <a:buNone/>
            </a:pPr>
            <a:r>
              <a:rPr lang="en-GB" altLang="en-US" dirty="0">
                <a:solidFill>
                  <a:schemeClr val="accent1">
                    <a:lumMod val="75000"/>
                  </a:schemeClr>
                </a:solidFill>
                <a:latin typeface="Arial"/>
                <a:cs typeface="Arial"/>
              </a:rPr>
              <a:t>Core – K35</a:t>
            </a:r>
          </a:p>
          <a:p>
            <a:pPr marL="0" indent="0">
              <a:buNone/>
            </a:pPr>
            <a:r>
              <a:rPr lang="en-GB" altLang="en-US" dirty="0">
                <a:solidFill>
                  <a:schemeClr val="accent1">
                    <a:lumMod val="75000"/>
                  </a:schemeClr>
                </a:solidFill>
                <a:latin typeface="Arial"/>
                <a:cs typeface="Arial"/>
              </a:rPr>
              <a:t>SCD CCLD 0417</a:t>
            </a:r>
          </a:p>
          <a:p>
            <a:pPr marL="0" indent="0">
              <a:buNone/>
            </a:pPr>
            <a:r>
              <a:rPr lang="en-GB" altLang="en-US" dirty="0">
                <a:solidFill>
                  <a:schemeClr val="accent1">
                    <a:lumMod val="75000"/>
                  </a:schemeClr>
                </a:solidFill>
                <a:latin typeface="Arial"/>
                <a:cs typeface="Arial"/>
              </a:rPr>
              <a:t>K63</a:t>
            </a:r>
          </a:p>
          <a:p>
            <a:pPr marL="0" indent="0">
              <a:buNone/>
            </a:pPr>
            <a:r>
              <a:rPr lang="en-GB" altLang="en-US" dirty="0">
                <a:solidFill>
                  <a:schemeClr val="accent1">
                    <a:lumMod val="75000"/>
                  </a:schemeClr>
                </a:solidFill>
                <a:latin typeface="Arial"/>
                <a:cs typeface="Arial"/>
              </a:rPr>
              <a:t>SCD HSC 0044</a:t>
            </a:r>
          </a:p>
          <a:p>
            <a:pPr marL="0" indent="0">
              <a:buNone/>
            </a:pPr>
            <a:r>
              <a:rPr lang="en-GB" altLang="en-US" dirty="0">
                <a:solidFill>
                  <a:schemeClr val="accent1">
                    <a:lumMod val="75000"/>
                  </a:schemeClr>
                </a:solidFill>
                <a:latin typeface="Arial"/>
                <a:cs typeface="Arial"/>
              </a:rPr>
              <a:t>K53, K59 </a:t>
            </a:r>
            <a:endParaRPr lang="en-US" altLang="en-US" dirty="0">
              <a:solidFill>
                <a:schemeClr val="accent1">
                  <a:lumMod val="75000"/>
                </a:schemeClr>
              </a:solidFill>
            </a:endParaRPr>
          </a:p>
          <a:p>
            <a:pPr marL="0" indent="0">
              <a:buNone/>
            </a:pPr>
            <a:endParaRPr lang="en-GB" altLang="en-US" dirty="0">
              <a:solidFill>
                <a:srgbClr val="0000FF"/>
              </a:solidFill>
              <a:latin typeface="Arial" panose="020B0604020202020204" pitchFamily="34" charset="0"/>
              <a:cs typeface="Arial" panose="020B0604020202020204" pitchFamily="34" charset="0"/>
            </a:endParaRPr>
          </a:p>
          <a:p>
            <a:pPr marL="0" indent="0">
              <a:buNone/>
            </a:pPr>
            <a:endParaRPr lang="en-GB" altLang="en-US" dirty="0">
              <a:solidFill>
                <a:srgbClr val="0000FF"/>
              </a:solidFill>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2F14BD23-0028-376D-E3A7-A01DEEE8FF18}"/>
              </a:ext>
            </a:extLst>
          </p:cNvPr>
          <p:cNvSpPr>
            <a:spLocks noGrp="1"/>
          </p:cNvSpPr>
          <p:nvPr>
            <p:ph type="title"/>
          </p:nvPr>
        </p:nvSpPr>
        <p:spPr/>
        <p:txBody>
          <a:bodyPr rtlCol="0">
            <a:normAutofit fontScale="90000"/>
          </a:bodyPr>
          <a:lstStyle/>
          <a:p>
            <a:pPr algn="ctr">
              <a:defRPr/>
            </a:pPr>
            <a:r>
              <a:rPr lang="cy-GB" altLang="en-US" sz="5300" b="1" dirty="0" err="1">
                <a:solidFill>
                  <a:schemeClr val="accent1">
                    <a:lumMod val="75000"/>
                  </a:schemeClr>
                </a:solidFill>
                <a:latin typeface="Arial"/>
                <a:cs typeface="Arial"/>
              </a:rPr>
              <a:t>Topics</a:t>
            </a:r>
            <a:r>
              <a:rPr lang="cy-GB" altLang="en-US" sz="5300" b="1" dirty="0">
                <a:solidFill>
                  <a:schemeClr val="accent1">
                    <a:lumMod val="75000"/>
                  </a:schemeClr>
                </a:solidFill>
                <a:latin typeface="Arial"/>
                <a:cs typeface="Arial"/>
              </a:rPr>
              <a:t> to be </a:t>
            </a:r>
            <a:r>
              <a:rPr lang="cy-GB" altLang="en-US" sz="5300" b="1" dirty="0" err="1">
                <a:solidFill>
                  <a:schemeClr val="accent1">
                    <a:lumMod val="75000"/>
                  </a:schemeClr>
                </a:solidFill>
                <a:latin typeface="Arial"/>
                <a:cs typeface="Arial"/>
              </a:rPr>
              <a:t>studied</a:t>
            </a:r>
            <a:br>
              <a:rPr lang="cy-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sp>
        <p:nvSpPr>
          <p:cNvPr id="24580" name="Content Placeholder 3">
            <a:extLst>
              <a:ext uri="{FF2B5EF4-FFF2-40B4-BE49-F238E27FC236}">
                <a16:creationId xmlns:a16="http://schemas.microsoft.com/office/drawing/2014/main" id="{0A9D1A26-E859-E887-3D71-9FC045079EF7}"/>
              </a:ext>
            </a:extLst>
          </p:cNvPr>
          <p:cNvSpPr>
            <a:spLocks noGrp="1" noChangeArrowheads="1"/>
          </p:cNvSpPr>
          <p:nvPr>
            <p:ph sz="half" idx="4294967295"/>
          </p:nvPr>
        </p:nvSpPr>
        <p:spPr bwMode="auto">
          <a:xfrm>
            <a:off x="3985846" y="1587744"/>
            <a:ext cx="5562600" cy="4351338"/>
          </a:xfrm>
        </p:spPr>
        <p:txBody>
          <a:bodyPr wrap="square" numCol="1" anchor="t" anchorCtr="0" compatLnSpc="1">
            <a:prstTxWarp prst="textNoShape">
              <a:avLst/>
            </a:prstTxWarp>
            <a:normAutofit lnSpcReduction="10000"/>
          </a:bodyPr>
          <a:lstStyle/>
          <a:p>
            <a:pPr>
              <a:spcBef>
                <a:spcPts val="6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Values</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Safeguarding</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timeline</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Legislation</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Types</a:t>
            </a:r>
            <a:r>
              <a:rPr lang="cy-GB" altLang="en-US" dirty="0">
                <a:solidFill>
                  <a:schemeClr val="accent1">
                    <a:lumMod val="75000"/>
                  </a:schemeClr>
                </a:solidFill>
                <a:latin typeface="Arial" panose="020B0604020202020204" pitchFamily="34" charset="0"/>
                <a:cs typeface="Arial" panose="020B0604020202020204" pitchFamily="34" charset="0"/>
              </a:rPr>
              <a:t> of </a:t>
            </a:r>
            <a:r>
              <a:rPr lang="cy-GB" altLang="en-US" dirty="0" err="1">
                <a:solidFill>
                  <a:schemeClr val="accent1">
                    <a:lumMod val="75000"/>
                  </a:schemeClr>
                </a:solidFill>
                <a:latin typeface="Arial" panose="020B0604020202020204" pitchFamily="34" charset="0"/>
                <a:cs typeface="Arial" panose="020B0604020202020204" pitchFamily="34" charset="0"/>
              </a:rPr>
              <a:t>Abuse</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dirty="0">
                <a:solidFill>
                  <a:schemeClr val="accent1">
                    <a:lumMod val="75000"/>
                  </a:schemeClr>
                </a:solidFill>
                <a:latin typeface="Arial" panose="020B0604020202020204" pitchFamily="34" charset="0"/>
                <a:cs typeface="Arial" panose="020B0604020202020204" pitchFamily="34" charset="0"/>
              </a:rPr>
              <a:t>Recognising, </a:t>
            </a:r>
            <a:r>
              <a:rPr lang="cy-GB" altLang="en-US" dirty="0" err="1">
                <a:solidFill>
                  <a:schemeClr val="accent1">
                    <a:lumMod val="75000"/>
                  </a:schemeClr>
                </a:solidFill>
                <a:latin typeface="Arial" panose="020B0604020202020204" pitchFamily="34" charset="0"/>
                <a:cs typeface="Arial" panose="020B0604020202020204" pitchFamily="34" charset="0"/>
              </a:rPr>
              <a:t>recording</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reporting</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and</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referring</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Causes</a:t>
            </a:r>
            <a:r>
              <a:rPr lang="cy-GB" altLang="en-US" dirty="0">
                <a:solidFill>
                  <a:schemeClr val="accent1">
                    <a:lumMod val="75000"/>
                  </a:schemeClr>
                </a:solidFill>
                <a:latin typeface="Arial" panose="020B0604020202020204" pitchFamily="34" charset="0"/>
                <a:cs typeface="Arial" panose="020B0604020202020204" pitchFamily="34" charset="0"/>
              </a:rPr>
              <a:t> of </a:t>
            </a:r>
            <a:r>
              <a:rPr lang="cy-GB" altLang="en-US" dirty="0" err="1">
                <a:solidFill>
                  <a:schemeClr val="accent1">
                    <a:lumMod val="75000"/>
                  </a:schemeClr>
                </a:solidFill>
                <a:latin typeface="Arial" panose="020B0604020202020204" pitchFamily="34" charset="0"/>
                <a:cs typeface="Arial" panose="020B0604020202020204" pitchFamily="34" charset="0"/>
              </a:rPr>
              <a:t>Abuse</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Reports</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Policies</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and</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Procedures</a:t>
            </a:r>
            <a:endParaRPr lang="cy-GB" altLang="en-US" dirty="0">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dirty="0" err="1">
                <a:solidFill>
                  <a:schemeClr val="accent1">
                    <a:lumMod val="75000"/>
                  </a:schemeClr>
                </a:solidFill>
                <a:latin typeface="Arial" panose="020B0604020202020204" pitchFamily="34" charset="0"/>
                <a:cs typeface="Arial" panose="020B0604020202020204" pitchFamily="34" charset="0"/>
              </a:rPr>
              <a:t>Case</a:t>
            </a:r>
            <a:r>
              <a:rPr lang="cy-GB" altLang="en-US" dirty="0">
                <a:solidFill>
                  <a:schemeClr val="accent1">
                    <a:lumMod val="75000"/>
                  </a:schemeClr>
                </a:solidFill>
                <a:latin typeface="Arial" panose="020B0604020202020204" pitchFamily="34" charset="0"/>
                <a:cs typeface="Arial" panose="020B0604020202020204" pitchFamily="34" charset="0"/>
              </a:rPr>
              <a:t> </a:t>
            </a:r>
            <a:r>
              <a:rPr lang="cy-GB" altLang="en-US" dirty="0" err="1">
                <a:solidFill>
                  <a:schemeClr val="accent1">
                    <a:lumMod val="75000"/>
                  </a:schemeClr>
                </a:solidFill>
                <a:latin typeface="Arial" panose="020B0604020202020204" pitchFamily="34" charset="0"/>
                <a:cs typeface="Arial" panose="020B0604020202020204" pitchFamily="34" charset="0"/>
              </a:rPr>
              <a:t>Studies</a:t>
            </a:r>
            <a:endParaRPr lang="cy-GB" altLang="en-US" dirty="0">
              <a:solidFill>
                <a:schemeClr val="accent1">
                  <a:lumMod val="75000"/>
                </a:schemeClr>
              </a:solidFill>
              <a:latin typeface="Arial" panose="020B0604020202020204" pitchFamily="34" charset="0"/>
              <a:cs typeface="Arial" panose="020B0604020202020204" pitchFamily="34" charset="0"/>
            </a:endParaRPr>
          </a:p>
          <a:p>
            <a:endParaRPr lang="en-GB" altLang="en-US" i="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1" y="-97936"/>
            <a:ext cx="12192000" cy="1325563"/>
          </a:xfrm>
        </p:spPr>
        <p:txBody>
          <a:bodyPr rtlCol="0">
            <a:normAutofit fontScale="90000"/>
          </a:bodyPr>
          <a:lstStyle/>
          <a:p>
            <a:pPr>
              <a:defRPr/>
            </a:pPr>
            <a:br>
              <a:rPr lang="cy-GB" altLang="en-US" dirty="0">
                <a:latin typeface="Lucida Sans" pitchFamily="34" charset="0"/>
              </a:rPr>
            </a:br>
            <a:r>
              <a:rPr lang="cy-GB" altLang="en-US" dirty="0">
                <a:latin typeface="Lucida Sans"/>
              </a:rPr>
              <a:t> </a:t>
            </a:r>
            <a:r>
              <a:rPr lang="cy-GB" altLang="en-US" dirty="0">
                <a:latin typeface="Lucida Sans"/>
                <a:cs typeface="Arial"/>
              </a:rPr>
              <a:t>  </a:t>
            </a:r>
            <a:r>
              <a:rPr lang="cy-GB" altLang="en-US" sz="5300" b="1" dirty="0">
                <a:latin typeface="Arial"/>
                <a:cs typeface="Arial"/>
              </a:rPr>
              <a:t>                     </a:t>
            </a:r>
            <a:r>
              <a:rPr lang="cy-GB" altLang="en-US" sz="5300" b="1" err="1">
                <a:solidFill>
                  <a:schemeClr val="accent1">
                    <a:lumMod val="75000"/>
                  </a:schemeClr>
                </a:solidFill>
                <a:latin typeface="Arial"/>
                <a:cs typeface="Arial"/>
              </a:rPr>
              <a:t>Assessment</a:t>
            </a:r>
            <a:br>
              <a:rPr lang="cy-GB" altLang="en-US" dirty="0">
                <a:latin typeface="Lucida Sans" pitchFamily="34" charset="0"/>
              </a:rPr>
            </a:br>
            <a:endParaRPr lang="en-GB" altLang="en-US" dirty="0">
              <a:latin typeface="+mn-lt"/>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3764451" y="1227136"/>
            <a:ext cx="5259387" cy="5113338"/>
          </a:xfrm>
        </p:spPr>
        <p:txBody>
          <a:bodyPr vert="horz" lIns="91440" tIns="45720" rIns="91440" bIns="45720" rtlCol="0" anchor="t">
            <a:normAutofit/>
          </a:bodyPr>
          <a:lstStyle/>
          <a:p>
            <a:pPr>
              <a:spcBef>
                <a:spcPts val="600"/>
              </a:spcBef>
              <a:buClr>
                <a:srgbClr val="0000FF"/>
              </a:buClr>
              <a:defRPr/>
            </a:pPr>
            <a:r>
              <a:rPr lang="en-GB" sz="2600" dirty="0">
                <a:solidFill>
                  <a:schemeClr val="accent1">
                    <a:lumMod val="75000"/>
                  </a:schemeClr>
                </a:solidFill>
                <a:latin typeface="Arial" panose="020B0604020202020204" pitchFamily="34" charset="0"/>
                <a:cs typeface="Arial" panose="020B0604020202020204" pitchFamily="34" charset="0"/>
              </a:rPr>
              <a:t>Practical Performance Project (equivalent to 4,000 words).</a:t>
            </a:r>
          </a:p>
          <a:p>
            <a:pPr>
              <a:spcBef>
                <a:spcPts val="600"/>
              </a:spcBef>
              <a:buClr>
                <a:srgbClr val="0000FF"/>
              </a:buClr>
              <a:defRPr/>
            </a:pPr>
            <a:r>
              <a:rPr lang="en-GB" sz="2600" dirty="0">
                <a:solidFill>
                  <a:schemeClr val="accent1">
                    <a:lumMod val="75000"/>
                  </a:schemeClr>
                </a:solidFill>
                <a:latin typeface="Arial" panose="020B0604020202020204" pitchFamily="34" charset="0"/>
                <a:cs typeface="Arial" panose="020B0604020202020204" pitchFamily="34" charset="0"/>
              </a:rPr>
              <a:t>2 parts</a:t>
            </a:r>
          </a:p>
          <a:p>
            <a:pPr>
              <a:spcBef>
                <a:spcPts val="600"/>
              </a:spcBef>
              <a:defRPr/>
            </a:pPr>
            <a:r>
              <a:rPr lang="cy-GB" altLang="en-US" sz="2600" dirty="0">
                <a:solidFill>
                  <a:schemeClr val="accent1">
                    <a:lumMod val="75000"/>
                  </a:schemeClr>
                </a:solidFill>
                <a:latin typeface="Arial" panose="020B0604020202020204" pitchFamily="34" charset="0"/>
                <a:cs typeface="Arial" panose="020B0604020202020204" pitchFamily="34" charset="0"/>
              </a:rPr>
              <a:t>Rhan 1 -</a:t>
            </a:r>
            <a:r>
              <a:rPr lang="cy-GB" altLang="en-US" sz="2600" dirty="0" err="1">
                <a:solidFill>
                  <a:schemeClr val="accent1">
                    <a:lumMod val="75000"/>
                  </a:schemeClr>
                </a:solidFill>
                <a:latin typeface="Arial" panose="020B0604020202020204" pitchFamily="34" charset="0"/>
                <a:cs typeface="Arial" panose="020B0604020202020204" pitchFamily="34" charset="0"/>
              </a:rPr>
              <a:t>group</a:t>
            </a:r>
            <a:r>
              <a:rPr lang="cy-GB" altLang="en-US" sz="2600" dirty="0">
                <a:solidFill>
                  <a:schemeClr val="accent1">
                    <a:lumMod val="75000"/>
                  </a:schemeClr>
                </a:solidFill>
                <a:latin typeface="Arial" panose="020B0604020202020204" pitchFamily="34" charset="0"/>
                <a:cs typeface="Arial" panose="020B0604020202020204" pitchFamily="34" charset="0"/>
              </a:rPr>
              <a:t> </a:t>
            </a:r>
            <a:r>
              <a:rPr lang="cy-GB" altLang="en-US" sz="2600" dirty="0" err="1">
                <a:solidFill>
                  <a:schemeClr val="accent1">
                    <a:lumMod val="75000"/>
                  </a:schemeClr>
                </a:solidFill>
                <a:latin typeface="Arial" panose="020B0604020202020204" pitchFamily="34" charset="0"/>
                <a:cs typeface="Arial" panose="020B0604020202020204" pitchFamily="34" charset="0"/>
              </a:rPr>
              <a:t>discussion</a:t>
            </a:r>
            <a:r>
              <a:rPr lang="cy-GB" altLang="en-US" sz="2600" dirty="0">
                <a:solidFill>
                  <a:schemeClr val="accent1">
                    <a:lumMod val="75000"/>
                  </a:schemeClr>
                </a:solidFill>
                <a:latin typeface="Arial" panose="020B0604020202020204" pitchFamily="34" charset="0"/>
                <a:cs typeface="Arial" panose="020B0604020202020204" pitchFamily="34" charset="0"/>
              </a:rPr>
              <a:t> - 30 </a:t>
            </a:r>
            <a:r>
              <a:rPr lang="cy-GB" altLang="en-US" sz="2600" dirty="0" err="1">
                <a:solidFill>
                  <a:schemeClr val="accent1">
                    <a:lumMod val="75000"/>
                  </a:schemeClr>
                </a:solidFill>
                <a:latin typeface="Arial" panose="020B0604020202020204" pitchFamily="34" charset="0"/>
                <a:cs typeface="Arial" panose="020B0604020202020204" pitchFamily="34" charset="0"/>
              </a:rPr>
              <a:t>minutes</a:t>
            </a:r>
            <a:r>
              <a:rPr lang="cy-GB" altLang="en-US" sz="2600" dirty="0">
                <a:solidFill>
                  <a:schemeClr val="accent1">
                    <a:lumMod val="75000"/>
                  </a:schemeClr>
                </a:solidFill>
                <a:latin typeface="Arial" panose="020B0604020202020204" pitchFamily="34" charset="0"/>
                <a:cs typeface="Arial" panose="020B0604020202020204" pitchFamily="34" charset="0"/>
              </a:rPr>
              <a:t> through Microsoft </a:t>
            </a:r>
            <a:r>
              <a:rPr lang="cy-GB" altLang="en-US" sz="2600" dirty="0" err="1">
                <a:solidFill>
                  <a:schemeClr val="accent1">
                    <a:lumMod val="75000"/>
                  </a:schemeClr>
                </a:solidFill>
                <a:latin typeface="Arial" panose="020B0604020202020204" pitchFamily="34" charset="0"/>
                <a:cs typeface="Arial" panose="020B0604020202020204" pitchFamily="34" charset="0"/>
              </a:rPr>
              <a:t>Teams</a:t>
            </a:r>
            <a:r>
              <a:rPr lang="cy-GB" altLang="en-US" sz="2600" dirty="0">
                <a:solidFill>
                  <a:schemeClr val="accent1">
                    <a:lumMod val="75000"/>
                  </a:schemeClr>
                </a:solidFill>
                <a:latin typeface="Arial" panose="020B0604020202020204" pitchFamily="34" charset="0"/>
                <a:cs typeface="Arial" panose="020B0604020202020204" pitchFamily="34" charset="0"/>
              </a:rPr>
              <a:t> or </a:t>
            </a:r>
            <a:r>
              <a:rPr lang="cy-GB" altLang="en-US" sz="2600" dirty="0" err="1">
                <a:solidFill>
                  <a:schemeClr val="accent1">
                    <a:lumMod val="75000"/>
                  </a:schemeClr>
                </a:solidFill>
                <a:latin typeface="Arial" panose="020B0604020202020204" pitchFamily="34" charset="0"/>
                <a:cs typeface="Arial" panose="020B0604020202020204" pitchFamily="34" charset="0"/>
              </a:rPr>
              <a:t>face</a:t>
            </a:r>
            <a:r>
              <a:rPr lang="cy-GB" altLang="en-US" sz="2600" dirty="0">
                <a:solidFill>
                  <a:schemeClr val="accent1">
                    <a:lumMod val="75000"/>
                  </a:schemeClr>
                </a:solidFill>
                <a:latin typeface="Arial" panose="020B0604020202020204" pitchFamily="34" charset="0"/>
                <a:cs typeface="Arial" panose="020B0604020202020204" pitchFamily="34" charset="0"/>
              </a:rPr>
              <a:t> to </a:t>
            </a:r>
            <a:r>
              <a:rPr lang="cy-GB" altLang="en-US" sz="2600" dirty="0" err="1">
                <a:solidFill>
                  <a:schemeClr val="accent1">
                    <a:lumMod val="75000"/>
                  </a:schemeClr>
                </a:solidFill>
                <a:latin typeface="Arial" panose="020B0604020202020204" pitchFamily="34" charset="0"/>
                <a:cs typeface="Arial" panose="020B0604020202020204" pitchFamily="34" charset="0"/>
              </a:rPr>
              <a:t>face</a:t>
            </a:r>
            <a:r>
              <a:rPr lang="cy-GB" altLang="en-US" sz="2600" dirty="0">
                <a:solidFill>
                  <a:schemeClr val="accent1">
                    <a:lumMod val="75000"/>
                  </a:schemeClr>
                </a:solidFill>
                <a:latin typeface="Arial" panose="020B0604020202020204" pitchFamily="34" charset="0"/>
                <a:cs typeface="Arial" panose="020B0604020202020204" pitchFamily="34" charset="0"/>
              </a:rPr>
              <a:t>:</a:t>
            </a:r>
          </a:p>
          <a:p>
            <a:pPr>
              <a:spcBef>
                <a:spcPts val="600"/>
              </a:spcBef>
              <a:defRPr/>
            </a:pPr>
            <a:r>
              <a:rPr lang="cy-GB" altLang="en-US" sz="2600" dirty="0">
                <a:solidFill>
                  <a:schemeClr val="accent1">
                    <a:lumMod val="75000"/>
                  </a:schemeClr>
                </a:solidFill>
                <a:latin typeface="Arial" panose="020B0604020202020204" pitchFamily="34" charset="0"/>
                <a:cs typeface="Arial" panose="020B0604020202020204" pitchFamily="34" charset="0"/>
              </a:rPr>
              <a:t>Rhan 2 - </a:t>
            </a:r>
            <a:r>
              <a:rPr lang="cy-GB" altLang="en-US" sz="2600" dirty="0" err="1">
                <a:solidFill>
                  <a:schemeClr val="accent1">
                    <a:lumMod val="75000"/>
                  </a:schemeClr>
                </a:solidFill>
                <a:latin typeface="Arial" panose="020B0604020202020204" pitchFamily="34" charset="0"/>
                <a:cs typeface="Arial" panose="020B0604020202020204" pitchFamily="34" charset="0"/>
              </a:rPr>
              <a:t>written</a:t>
            </a:r>
            <a:r>
              <a:rPr lang="cy-GB" altLang="en-US" sz="2600" dirty="0">
                <a:solidFill>
                  <a:schemeClr val="accent1">
                    <a:lumMod val="75000"/>
                  </a:schemeClr>
                </a:solidFill>
                <a:latin typeface="Arial" panose="020B0604020202020204" pitchFamily="34" charset="0"/>
                <a:cs typeface="Arial" panose="020B0604020202020204" pitchFamily="34" charset="0"/>
              </a:rPr>
              <a:t> </a:t>
            </a:r>
            <a:r>
              <a:rPr lang="cy-GB" altLang="en-US" sz="2600" dirty="0" err="1">
                <a:solidFill>
                  <a:schemeClr val="accent1">
                    <a:lumMod val="75000"/>
                  </a:schemeClr>
                </a:solidFill>
                <a:latin typeface="Arial" panose="020B0604020202020204" pitchFamily="34" charset="0"/>
                <a:cs typeface="Arial" panose="020B0604020202020204" pitchFamily="34" charset="0"/>
              </a:rPr>
              <a:t>Portfolio</a:t>
            </a:r>
            <a:endParaRPr lang="cy-GB" altLang="en-US" sz="2600" dirty="0">
              <a:solidFill>
                <a:schemeClr val="accent1">
                  <a:lumMod val="75000"/>
                </a:schemeClr>
              </a:solidFill>
              <a:latin typeface="Arial" panose="020B0604020202020204" pitchFamily="34" charset="0"/>
              <a:cs typeface="Arial" panose="020B0604020202020204" pitchFamily="34" charset="0"/>
            </a:endParaRPr>
          </a:p>
          <a:p>
            <a:pPr>
              <a:spcBef>
                <a:spcPts val="600"/>
              </a:spcBef>
              <a:defRPr/>
            </a:pPr>
            <a:r>
              <a:rPr lang="cy-GB" altLang="en-US" sz="2600" dirty="0">
                <a:solidFill>
                  <a:schemeClr val="accent1">
                    <a:lumMod val="75000"/>
                  </a:schemeClr>
                </a:solidFill>
                <a:latin typeface="Arial"/>
                <a:cs typeface="Arial"/>
              </a:rPr>
              <a:t>Group </a:t>
            </a:r>
            <a:r>
              <a:rPr lang="cy-GB" altLang="en-US" sz="2600" dirty="0" err="1">
                <a:solidFill>
                  <a:schemeClr val="accent1">
                    <a:lumMod val="75000"/>
                  </a:schemeClr>
                </a:solidFill>
                <a:latin typeface="Arial"/>
                <a:cs typeface="Arial"/>
              </a:rPr>
              <a:t>reference</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list</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and</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individual</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reference</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list</a:t>
            </a:r>
            <a:r>
              <a:rPr lang="cy-GB" altLang="en-US" sz="2600" dirty="0">
                <a:solidFill>
                  <a:schemeClr val="accent1">
                    <a:lumMod val="75000"/>
                  </a:schemeClr>
                </a:solidFill>
                <a:latin typeface="Arial"/>
                <a:cs typeface="Arial"/>
              </a:rPr>
              <a:t> as </a:t>
            </a:r>
            <a:r>
              <a:rPr lang="cy-GB" altLang="en-US" sz="2600" dirty="0" err="1">
                <a:solidFill>
                  <a:schemeClr val="accent1">
                    <a:lumMod val="75000"/>
                  </a:schemeClr>
                </a:solidFill>
                <a:latin typeface="Arial"/>
                <a:cs typeface="Arial"/>
              </a:rPr>
              <a:t>one</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document</a:t>
            </a:r>
            <a:r>
              <a:rPr lang="cy-GB" altLang="en-US" sz="2600" dirty="0">
                <a:solidFill>
                  <a:schemeClr val="accent1">
                    <a:lumMod val="75000"/>
                  </a:schemeClr>
                </a:solidFill>
                <a:latin typeface="Arial"/>
                <a:cs typeface="Arial"/>
              </a:rPr>
              <a:t> – </a:t>
            </a:r>
            <a:r>
              <a:rPr lang="cy-GB" altLang="en-US" sz="2600" dirty="0" err="1">
                <a:solidFill>
                  <a:schemeClr val="accent1">
                    <a:lumMod val="75000"/>
                  </a:schemeClr>
                </a:solidFill>
                <a:latin typeface="Arial"/>
                <a:cs typeface="Arial"/>
              </a:rPr>
              <a:t>clearly</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titled</a:t>
            </a:r>
            <a:endParaRPr lang="cy-GB" altLang="en-US" sz="2600" dirty="0">
              <a:solidFill>
                <a:schemeClr val="accent1">
                  <a:lumMod val="75000"/>
                </a:schemeClr>
              </a:solidFill>
              <a:latin typeface="Arial" panose="020B0604020202020204" pitchFamily="34" charset="0"/>
              <a:cs typeface="Arial" panose="020B0604020202020204" pitchFamily="34" charset="0"/>
            </a:endParaRPr>
          </a:p>
          <a:p>
            <a:pPr>
              <a:spcBef>
                <a:spcPts val="600"/>
              </a:spcBef>
              <a:defRPr/>
            </a:pPr>
            <a:r>
              <a:rPr lang="cy-GB" altLang="en-US" sz="2600" dirty="0" err="1">
                <a:solidFill>
                  <a:schemeClr val="accent1">
                    <a:lumMod val="75000"/>
                  </a:schemeClr>
                </a:solidFill>
                <a:latin typeface="Arial"/>
                <a:cs typeface="Arial"/>
              </a:rPr>
              <a:t>Reference</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list</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on</a:t>
            </a:r>
            <a:r>
              <a:rPr lang="cy-GB" altLang="en-US" sz="2600" dirty="0">
                <a:solidFill>
                  <a:schemeClr val="accent1">
                    <a:lumMod val="75000"/>
                  </a:schemeClr>
                </a:solidFill>
                <a:latin typeface="Arial"/>
                <a:cs typeface="Arial"/>
              </a:rPr>
              <a:t> </a:t>
            </a:r>
            <a:r>
              <a:rPr lang="cy-GB" altLang="en-US" sz="2600" dirty="0" err="1">
                <a:solidFill>
                  <a:schemeClr val="accent1">
                    <a:lumMod val="75000"/>
                  </a:schemeClr>
                </a:solidFill>
                <a:latin typeface="Arial"/>
                <a:cs typeface="Arial"/>
              </a:rPr>
              <a:t>Turnitin</a:t>
            </a:r>
            <a:r>
              <a:rPr lang="cy-GB" altLang="en-US" sz="2600" dirty="0">
                <a:solidFill>
                  <a:schemeClr val="accent1">
                    <a:lumMod val="75000"/>
                  </a:schemeClr>
                </a:solidFill>
                <a:latin typeface="Arial"/>
                <a:cs typeface="Arial"/>
              </a:rPr>
              <a:t> by </a:t>
            </a:r>
            <a:r>
              <a:rPr lang="cy-GB" altLang="en-US" sz="2600" dirty="0" err="1">
                <a:solidFill>
                  <a:schemeClr val="accent1">
                    <a:lumMod val="75000"/>
                  </a:schemeClr>
                </a:solidFill>
                <a:latin typeface="Arial"/>
                <a:cs typeface="Arial"/>
              </a:rPr>
              <a:t>deadline</a:t>
            </a:r>
            <a:endParaRPr lang="cy-GB" altLang="en-US" sz="2600" dirty="0">
              <a:solidFill>
                <a:schemeClr val="accent1">
                  <a:lumMod val="75000"/>
                </a:schemeClr>
              </a:solidFill>
              <a:latin typeface="Arial"/>
              <a:cs typeface="Arial"/>
            </a:endParaRPr>
          </a:p>
          <a:p>
            <a:pPr>
              <a:spcBef>
                <a:spcPts val="600"/>
              </a:spcBef>
              <a:buNone/>
              <a:defRPr/>
            </a:pPr>
            <a:endParaRPr lang="cy-GB" altLang="en-US" sz="2400" b="1" dirty="0">
              <a:solidFill>
                <a:srgbClr val="0000FF"/>
              </a:solidFill>
              <a:latin typeface="Lucida Sans" pitchFamily="34" charset="0"/>
            </a:endParaRPr>
          </a:p>
          <a:p>
            <a:pPr marL="0" indent="0">
              <a:buNone/>
              <a:defRPr/>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2520462" y="-156368"/>
            <a:ext cx="7158404" cy="1325563"/>
          </a:xfrm>
        </p:spPr>
        <p:txBody>
          <a:bodyPr rtlCol="0">
            <a:normAutofit fontScale="90000"/>
          </a:bodyPr>
          <a:lstStyle/>
          <a:p>
            <a:pPr>
              <a:defRPr/>
            </a:pPr>
            <a:br>
              <a:rPr lang="cy-GB" altLang="en-US" dirty="0">
                <a:latin typeface="Lucida Sans" pitchFamily="34" charset="0"/>
              </a:rPr>
            </a:br>
            <a:r>
              <a:rPr lang="cy-GB" altLang="en-US" sz="5300" b="1" dirty="0">
                <a:latin typeface="Arial"/>
                <a:cs typeface="Arial"/>
              </a:rPr>
              <a:t>        </a:t>
            </a:r>
            <a:r>
              <a:rPr lang="cy-GB" altLang="en-US" sz="5300" b="1" dirty="0">
                <a:solidFill>
                  <a:schemeClr val="accent1">
                    <a:lumMod val="75000"/>
                  </a:schemeClr>
                </a:solidFill>
                <a:latin typeface="Arial"/>
                <a:cs typeface="Arial"/>
              </a:rPr>
              <a:t>The </a:t>
            </a:r>
            <a:r>
              <a:rPr lang="cy-GB" altLang="en-US" sz="5300" b="1" err="1">
                <a:solidFill>
                  <a:schemeClr val="accent1">
                    <a:lumMod val="75000"/>
                  </a:schemeClr>
                </a:solidFill>
                <a:latin typeface="Arial"/>
                <a:cs typeface="Arial"/>
              </a:rPr>
              <a:t>Task</a:t>
            </a:r>
            <a:r>
              <a:rPr lang="cy-GB" altLang="en-US" sz="5300" b="1" dirty="0">
                <a:solidFill>
                  <a:schemeClr val="accent1">
                    <a:lumMod val="75000"/>
                  </a:schemeClr>
                </a:solidFill>
                <a:latin typeface="Arial"/>
                <a:cs typeface="Arial"/>
              </a:rPr>
              <a:t> – </a:t>
            </a:r>
            <a:r>
              <a:rPr lang="cy-GB" altLang="en-US" sz="5300" b="1" err="1">
                <a:solidFill>
                  <a:schemeClr val="accent1">
                    <a:lumMod val="75000"/>
                  </a:schemeClr>
                </a:solidFill>
                <a:latin typeface="Arial"/>
                <a:cs typeface="Arial"/>
              </a:rPr>
              <a:t>Part</a:t>
            </a:r>
            <a:r>
              <a:rPr lang="cy-GB" altLang="en-US" sz="5300" b="1" dirty="0">
                <a:solidFill>
                  <a:schemeClr val="accent1">
                    <a:lumMod val="75000"/>
                  </a:schemeClr>
                </a:solidFill>
                <a:latin typeface="Arial"/>
                <a:cs typeface="Arial"/>
              </a:rPr>
              <a:t> 1</a:t>
            </a:r>
            <a:br>
              <a:rPr lang="cy-GB" altLang="en-US" dirty="0">
                <a:latin typeface="Lucida Sans" pitchFamily="34" charset="0"/>
              </a:rPr>
            </a:br>
            <a:endParaRPr lang="en-GB" altLang="en-US" dirty="0">
              <a:latin typeface="+mn-lt"/>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1048911" y="1165605"/>
            <a:ext cx="10095156" cy="5113338"/>
          </a:xfrm>
        </p:spPr>
        <p:txBody>
          <a:bodyPr vert="horz" lIns="91440" tIns="45720" rIns="91440" bIns="45720" rtlCol="0" anchor="t">
            <a:normAutofit/>
          </a:bodyPr>
          <a:lstStyle/>
          <a:p>
            <a:pPr marL="0" indent="0">
              <a:buNone/>
            </a:pPr>
            <a:r>
              <a:rPr lang="en-GB" sz="2400" b="1" dirty="0">
                <a:solidFill>
                  <a:schemeClr val="accent1">
                    <a:lumMod val="75000"/>
                  </a:schemeClr>
                </a:solidFill>
                <a:latin typeface="Arial"/>
                <a:cs typeface="Arial"/>
              </a:rPr>
              <a:t>Practical Performance Project part 1- 30 minute presentation (equivalent to 2000 words)</a:t>
            </a:r>
            <a:endParaRPr lang="en-GB" sz="2400" b="1" dirty="0">
              <a:solidFill>
                <a:schemeClr val="accent1">
                  <a:lumMod val="75000"/>
                </a:schemeClr>
              </a:solidFill>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a:cs typeface="Arial"/>
              </a:rPr>
              <a:t>20 minute presentation</a:t>
            </a:r>
          </a:p>
          <a:p>
            <a:r>
              <a:rPr lang="en-GB" sz="2400" dirty="0">
                <a:solidFill>
                  <a:schemeClr val="accent1">
                    <a:lumMod val="75000"/>
                  </a:schemeClr>
                </a:solidFill>
                <a:latin typeface="Arial"/>
                <a:cs typeface="Arial"/>
              </a:rPr>
              <a:t>10 minute reflection</a:t>
            </a:r>
          </a:p>
          <a:p>
            <a:r>
              <a:rPr lang="en-GB" sz="2400" dirty="0">
                <a:solidFill>
                  <a:schemeClr val="accent1">
                    <a:lumMod val="75000"/>
                  </a:schemeClr>
                </a:solidFill>
                <a:latin typeface="Arial"/>
                <a:cs typeface="Arial"/>
              </a:rPr>
              <a:t>(*Times will vary according to group size)</a:t>
            </a:r>
          </a:p>
          <a:p>
            <a:pPr marL="0" indent="0">
              <a:buNone/>
            </a:pPr>
            <a:r>
              <a:rPr lang="en-GB" sz="2400" b="1" dirty="0">
                <a:solidFill>
                  <a:schemeClr val="accent1">
                    <a:lumMod val="75000"/>
                  </a:schemeClr>
                </a:solidFill>
                <a:latin typeface="Arial"/>
                <a:cs typeface="Arial"/>
              </a:rPr>
              <a:t>Discussion title:  </a:t>
            </a:r>
            <a:r>
              <a:rPr lang="en-GB" sz="2400" dirty="0">
                <a:solidFill>
                  <a:schemeClr val="accent1">
                    <a:lumMod val="75000"/>
                  </a:schemeClr>
                </a:solidFill>
                <a:latin typeface="Arial"/>
                <a:cs typeface="Arial"/>
              </a:rPr>
              <a:t>Discuss the scenario below.  Consider the roles of professional individuals in an </a:t>
            </a:r>
            <a:r>
              <a:rPr lang="en-GB" sz="2400" u="sng" dirty="0">
                <a:solidFill>
                  <a:schemeClr val="accent1">
                    <a:lumMod val="75000"/>
                  </a:schemeClr>
                </a:solidFill>
                <a:latin typeface="Arial"/>
                <a:cs typeface="Arial"/>
              </a:rPr>
              <a:t>Initial Child Protection Conference</a:t>
            </a:r>
            <a:r>
              <a:rPr lang="en-GB" sz="2400" dirty="0">
                <a:solidFill>
                  <a:schemeClr val="accent1">
                    <a:lumMod val="75000"/>
                  </a:schemeClr>
                </a:solidFill>
                <a:latin typeface="Arial"/>
                <a:cs typeface="Arial"/>
              </a:rPr>
              <a:t> through referring to the </a:t>
            </a:r>
            <a:r>
              <a:rPr lang="en-GB" sz="2400" u="sng" dirty="0">
                <a:solidFill>
                  <a:schemeClr val="accent1">
                    <a:lumMod val="75000"/>
                  </a:schemeClr>
                </a:solidFill>
                <a:latin typeface="Arial"/>
                <a:cs typeface="Arial"/>
              </a:rPr>
              <a:t>well-being and rights of the child</a:t>
            </a:r>
            <a:r>
              <a:rPr lang="en-GB" sz="2400" dirty="0">
                <a:solidFill>
                  <a:schemeClr val="accent1">
                    <a:lumMod val="75000"/>
                  </a:schemeClr>
                </a:solidFill>
                <a:latin typeface="Arial"/>
                <a:cs typeface="Arial"/>
              </a:rPr>
              <a:t>. You are required to show an understanding of the possible obligations and outcomes to this situation by considering good practice and appropriate procedures.</a:t>
            </a:r>
          </a:p>
          <a:p>
            <a:pPr>
              <a:spcBef>
                <a:spcPts val="600"/>
              </a:spcBef>
              <a:buNone/>
              <a:defRPr/>
            </a:pPr>
            <a:endParaRPr lang="cy-GB" altLang="en-US" sz="2400" b="1" dirty="0">
              <a:solidFill>
                <a:srgbClr val="0000FF"/>
              </a:solidFill>
              <a:latin typeface="Lucida Sans" pitchFamily="34" charset="0"/>
            </a:endParaRPr>
          </a:p>
          <a:p>
            <a:pPr marL="0" indent="0">
              <a:buNone/>
              <a:defRPr/>
            </a:pPr>
            <a:endParaRPr lang="en-GB" altLang="en-US" dirty="0"/>
          </a:p>
        </p:txBody>
      </p:sp>
    </p:spTree>
    <p:extLst>
      <p:ext uri="{BB962C8B-B14F-4D97-AF65-F5344CB8AC3E}">
        <p14:creationId xmlns:p14="http://schemas.microsoft.com/office/powerpoint/2010/main" val="14036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1342292" y="-325803"/>
            <a:ext cx="10515600" cy="1325563"/>
          </a:xfrm>
        </p:spPr>
        <p:txBody>
          <a:bodyPr rtlCol="0">
            <a:normAutofit fontScale="90000"/>
          </a:bodyPr>
          <a:lstStyle/>
          <a:p>
            <a:pPr>
              <a:defRPr/>
            </a:pPr>
            <a:br>
              <a:rPr lang="cy-GB" altLang="en-US" sz="5300" dirty="0">
                <a:latin typeface="Lucida Sans" pitchFamily="34" charset="0"/>
              </a:rPr>
            </a:br>
            <a:r>
              <a:rPr lang="en-GB" sz="5300" b="1" dirty="0">
                <a:latin typeface="Arial"/>
                <a:cs typeface="Arial"/>
              </a:rPr>
              <a:t>               </a:t>
            </a:r>
            <a:r>
              <a:rPr lang="en-GB" sz="5300" b="1" dirty="0">
                <a:solidFill>
                  <a:schemeClr val="accent1">
                    <a:lumMod val="75000"/>
                  </a:schemeClr>
                </a:solidFill>
                <a:latin typeface="Arial"/>
                <a:cs typeface="Arial"/>
              </a:rPr>
              <a:t>The scenario </a:t>
            </a:r>
            <a:br>
              <a:rPr lang="cy-GB" altLang="en-US" dirty="0">
                <a:latin typeface="Lucida Sans" pitchFamily="34" charset="0"/>
              </a:rPr>
            </a:br>
            <a:endParaRPr lang="en-GB" altLang="en-US" dirty="0">
              <a:latin typeface="+mn-lt"/>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901031" y="780440"/>
            <a:ext cx="10394094" cy="5113337"/>
          </a:xfrm>
        </p:spPr>
        <p:txBody>
          <a:bodyPr vert="horz" lIns="91440" tIns="45720" rIns="91440" bIns="45720" rtlCol="0" anchor="t">
            <a:normAutofit/>
          </a:bodyPr>
          <a:lstStyle/>
          <a:p>
            <a:pPr marL="0" indent="0" algn="just">
              <a:buNone/>
            </a:pPr>
            <a:r>
              <a:rPr lang="cy-GB" sz="2400" dirty="0">
                <a:solidFill>
                  <a:schemeClr val="accent1">
                    <a:lumMod val="75000"/>
                  </a:schemeClr>
                </a:solidFill>
                <a:latin typeface="Arial"/>
                <a:cs typeface="Arial"/>
              </a:rPr>
              <a:t>You </a:t>
            </a:r>
            <a:r>
              <a:rPr lang="cy-GB" sz="2400" dirty="0" err="1">
                <a:solidFill>
                  <a:schemeClr val="accent1">
                    <a:lumMod val="75000"/>
                  </a:schemeClr>
                </a:solidFill>
                <a:latin typeface="Arial"/>
                <a:cs typeface="Arial"/>
              </a:rPr>
              <a:t>are</a:t>
            </a:r>
            <a:r>
              <a:rPr lang="cy-GB" sz="2400" dirty="0">
                <a:solidFill>
                  <a:schemeClr val="accent1">
                    <a:lumMod val="75000"/>
                  </a:schemeClr>
                </a:solidFill>
                <a:latin typeface="Arial"/>
                <a:cs typeface="Arial"/>
              </a:rPr>
              <a:t> a </a:t>
            </a:r>
            <a:r>
              <a:rPr lang="cy-GB" sz="2400" dirty="0" err="1">
                <a:solidFill>
                  <a:schemeClr val="accent1">
                    <a:lumMod val="75000"/>
                  </a:schemeClr>
                </a:solidFill>
                <a:latin typeface="Arial"/>
                <a:cs typeface="Arial"/>
              </a:rPr>
              <a:t>key</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worker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in</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an</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early</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years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setting</a:t>
            </a:r>
            <a:r>
              <a:rPr lang="cy-GB" sz="2400" dirty="0">
                <a:solidFill>
                  <a:schemeClr val="accent1">
                    <a:lumMod val="75000"/>
                  </a:schemeClr>
                </a:solidFill>
                <a:latin typeface="Arial"/>
                <a:cs typeface="Arial"/>
              </a:rPr>
              <a:t>. The </a:t>
            </a:r>
            <a:r>
              <a:rPr lang="cy-GB" sz="2400" dirty="0" err="1">
                <a:solidFill>
                  <a:schemeClr val="accent1">
                    <a:lumMod val="75000"/>
                  </a:schemeClr>
                </a:solidFill>
                <a:latin typeface="Arial"/>
                <a:cs typeface="Arial"/>
              </a:rPr>
              <a:t>behaviour</a:t>
            </a:r>
            <a:r>
              <a:rPr lang="cy-GB" sz="2400" dirty="0">
                <a:solidFill>
                  <a:schemeClr val="accent1">
                    <a:lumMod val="75000"/>
                  </a:schemeClr>
                </a:solidFill>
                <a:latin typeface="Arial"/>
                <a:cs typeface="Arial"/>
              </a:rPr>
              <a:t> of a 3 </a:t>
            </a:r>
            <a:r>
              <a:rPr lang="cy-GB" sz="2400" dirty="0" err="1">
                <a:solidFill>
                  <a:schemeClr val="accent1">
                    <a:lumMod val="75000"/>
                  </a:schemeClr>
                </a:solidFill>
                <a:latin typeface="Arial"/>
                <a:cs typeface="Arial"/>
              </a:rPr>
              <a:t>year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old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child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in</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your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group</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has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altered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significantly</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over</a:t>
            </a:r>
            <a:r>
              <a:rPr lang="cy-GB" sz="2400" dirty="0">
                <a:solidFill>
                  <a:schemeClr val="accent1">
                    <a:lumMod val="75000"/>
                  </a:schemeClr>
                </a:solidFill>
                <a:latin typeface="Arial"/>
                <a:cs typeface="Arial"/>
              </a:rPr>
              <a:t> the </a:t>
            </a:r>
            <a:r>
              <a:rPr lang="cy-GB" sz="2400" dirty="0" err="1">
                <a:solidFill>
                  <a:schemeClr val="accent1">
                    <a:lumMod val="75000"/>
                  </a:schemeClr>
                </a:solidFill>
                <a:latin typeface="Arial"/>
                <a:cs typeface="Arial"/>
              </a:rPr>
              <a:t>last</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month</a:t>
            </a:r>
            <a:r>
              <a:rPr lang="cy-GB" sz="2400" dirty="0">
                <a:solidFill>
                  <a:schemeClr val="accent1">
                    <a:lumMod val="75000"/>
                  </a:schemeClr>
                </a:solidFill>
                <a:latin typeface="Arial"/>
                <a:cs typeface="Arial"/>
              </a:rPr>
              <a:t>. </a:t>
            </a:r>
            <a:endParaRPr lang="cy-GB" sz="2400" dirty="0">
              <a:solidFill>
                <a:schemeClr val="accent1">
                  <a:lumMod val="75000"/>
                </a:schemeClr>
              </a:solidFill>
              <a:latin typeface="Arial" panose="020B0604020202020204" pitchFamily="34" charset="0"/>
              <a:cs typeface="Arial" panose="020B0604020202020204" pitchFamily="34" charset="0"/>
            </a:endParaRPr>
          </a:p>
          <a:p>
            <a:pPr marL="0" indent="0" algn="just">
              <a:buNone/>
            </a:pPr>
            <a:r>
              <a:rPr lang="cy-GB" sz="2400" dirty="0">
                <a:solidFill>
                  <a:schemeClr val="accent1">
                    <a:lumMod val="75000"/>
                  </a:schemeClr>
                </a:solidFill>
                <a:latin typeface="Arial"/>
                <a:cs typeface="Arial"/>
              </a:rPr>
              <a:t>You </a:t>
            </a:r>
            <a:r>
              <a:rPr lang="cy-GB" sz="2400" dirty="0" err="1">
                <a:solidFill>
                  <a:schemeClr val="accent1">
                    <a:lumMod val="75000"/>
                  </a:schemeClr>
                </a:solidFill>
                <a:latin typeface="Arial"/>
                <a:cs typeface="Arial"/>
              </a:rPr>
              <a:t>are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concerned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regarding</a:t>
            </a:r>
            <a:r>
              <a:rPr lang="cy-GB" sz="2400" dirty="0">
                <a:solidFill>
                  <a:schemeClr val="accent1">
                    <a:lumMod val="75000"/>
                  </a:schemeClr>
                </a:solidFill>
                <a:latin typeface="Arial"/>
                <a:cs typeface="Arial"/>
              </a:rPr>
              <a:t> the </a:t>
            </a:r>
            <a:r>
              <a:rPr lang="cy-GB" sz="2400" dirty="0" err="1">
                <a:solidFill>
                  <a:schemeClr val="accent1">
                    <a:lumMod val="75000"/>
                  </a:schemeClr>
                </a:solidFill>
                <a:latin typeface="Arial"/>
                <a:cs typeface="Arial"/>
              </a:rPr>
              <a:t>child’s</a:t>
            </a:r>
            <a:r>
              <a:rPr lang="cy-GB" sz="2400" dirty="0">
                <a:solidFill>
                  <a:schemeClr val="accent1">
                    <a:lumMod val="75000"/>
                  </a:schemeClr>
                </a:solidFill>
                <a:latin typeface="Arial"/>
                <a:cs typeface="Arial"/>
              </a:rPr>
              <a:t> well-</a:t>
            </a:r>
            <a:r>
              <a:rPr lang="cy-GB" sz="2400" dirty="0" err="1">
                <a:solidFill>
                  <a:schemeClr val="accent1">
                    <a:lumMod val="75000"/>
                  </a:schemeClr>
                </a:solidFill>
                <a:latin typeface="Arial"/>
                <a:cs typeface="Arial"/>
              </a:rPr>
              <a:t>being</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and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you</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have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raised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this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matter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with</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your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leader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With</a:t>
            </a:r>
            <a:r>
              <a:rPr lang="cy-GB" sz="2400" dirty="0">
                <a:solidFill>
                  <a:schemeClr val="accent1">
                    <a:lumMod val="75000"/>
                  </a:schemeClr>
                </a:solidFill>
                <a:latin typeface="Arial"/>
                <a:cs typeface="Arial"/>
              </a:rPr>
              <a:t> the </a:t>
            </a:r>
            <a:r>
              <a:rPr lang="cy-GB" sz="2400" dirty="0" err="1">
                <a:solidFill>
                  <a:schemeClr val="accent1">
                    <a:lumMod val="75000"/>
                  </a:schemeClr>
                </a:solidFill>
                <a:latin typeface="Arial"/>
                <a:cs typeface="Arial"/>
              </a:rPr>
              <a:t>support</a:t>
            </a:r>
            <a:r>
              <a:rPr lang="cy-GB" sz="2400" dirty="0">
                <a:solidFill>
                  <a:schemeClr val="accent1">
                    <a:lumMod val="75000"/>
                  </a:schemeClr>
                </a:solidFill>
                <a:latin typeface="Arial"/>
                <a:cs typeface="Arial"/>
              </a:rPr>
              <a:t> of </a:t>
            </a:r>
            <a:r>
              <a:rPr lang="cy-GB" sz="2400" dirty="0" err="1">
                <a:solidFill>
                  <a:schemeClr val="accent1">
                    <a:lumMod val="75000"/>
                  </a:schemeClr>
                </a:solidFill>
                <a:latin typeface="Arial"/>
                <a:cs typeface="Arial"/>
              </a:rPr>
              <a:t>your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leader</a:t>
            </a:r>
            <a:r>
              <a:rPr lang="cy-GB" sz="2400" dirty="0">
                <a:solidFill>
                  <a:schemeClr val="accent1">
                    <a:lumMod val="75000"/>
                  </a:schemeClr>
                </a:solidFill>
                <a:latin typeface="Arial"/>
                <a:cs typeface="Arial"/>
              </a:rPr>
              <a:t>/</a:t>
            </a:r>
            <a:r>
              <a:rPr lang="cy-GB" sz="2400" dirty="0" err="1">
                <a:solidFill>
                  <a:schemeClr val="accent1">
                    <a:lumMod val="75000"/>
                  </a:schemeClr>
                </a:solidFill>
                <a:latin typeface="Arial"/>
                <a:cs typeface="Arial"/>
              </a:rPr>
              <a:t>manager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you</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have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also</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discussed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your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concerns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with</a:t>
            </a:r>
            <a:r>
              <a:rPr lang="cy-GB" sz="2400" dirty="0">
                <a:solidFill>
                  <a:schemeClr val="accent1">
                    <a:lumMod val="75000"/>
                  </a:schemeClr>
                </a:solidFill>
                <a:latin typeface="Arial"/>
                <a:cs typeface="Arial"/>
              </a:rPr>
              <a:t> the </a:t>
            </a:r>
            <a:r>
              <a:rPr lang="cy-GB" sz="2400" dirty="0" err="1">
                <a:solidFill>
                  <a:schemeClr val="accent1">
                    <a:lumMod val="75000"/>
                  </a:schemeClr>
                </a:solidFill>
                <a:latin typeface="Arial"/>
                <a:cs typeface="Arial"/>
              </a:rPr>
              <a:t>child’s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mother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but</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she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has</a:t>
            </a:r>
            <a:r>
              <a:rPr lang="cy-GB" sz="2400" dirty="0">
                <a:solidFill>
                  <a:schemeClr val="accent1">
                    <a:lumMod val="75000"/>
                  </a:schemeClr>
                </a:solidFill>
                <a:latin typeface="Arial"/>
                <a:cs typeface="Arial"/>
              </a:rPr>
              <a:t> not </a:t>
            </a:r>
            <a:r>
              <a:rPr lang="cy-GB" sz="2400" dirty="0" err="1">
                <a:solidFill>
                  <a:schemeClr val="accent1">
                    <a:lumMod val="75000"/>
                  </a:schemeClr>
                </a:solidFill>
                <a:latin typeface="Arial"/>
                <a:cs typeface="Arial"/>
              </a:rPr>
              <a:t>offered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any</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explanation</a:t>
            </a:r>
            <a:r>
              <a:rPr lang="cy-GB" sz="2400" dirty="0">
                <a:solidFill>
                  <a:schemeClr val="accent1">
                    <a:lumMod val="75000"/>
                  </a:schemeClr>
                </a:solidFill>
                <a:latin typeface="Arial"/>
                <a:cs typeface="Arial"/>
              </a:rPr>
              <a:t> or </a:t>
            </a:r>
            <a:r>
              <a:rPr lang="cy-GB" sz="2400" dirty="0" err="1">
                <a:solidFill>
                  <a:schemeClr val="accent1">
                    <a:lumMod val="75000"/>
                  </a:schemeClr>
                </a:solidFill>
                <a:latin typeface="Arial"/>
                <a:cs typeface="Arial"/>
              </a:rPr>
              <a:t>disclosed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whether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there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are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any</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changes</a:t>
            </a:r>
            <a:r>
              <a:rPr lang="cy-GB" sz="2400" dirty="0">
                <a:solidFill>
                  <a:schemeClr val="accent1">
                    <a:lumMod val="75000"/>
                  </a:schemeClr>
                </a:solidFill>
                <a:latin typeface="Arial"/>
                <a:cs typeface="Arial"/>
              </a:rPr>
              <a:t> to </a:t>
            </a:r>
            <a:r>
              <a:rPr lang="cy-GB" sz="2400" dirty="0" err="1">
                <a:solidFill>
                  <a:schemeClr val="accent1">
                    <a:lumMod val="75000"/>
                  </a:schemeClr>
                </a:solidFill>
                <a:latin typeface="Arial"/>
                <a:cs typeface="Arial"/>
              </a:rPr>
              <a:t>family</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circumstances</a:t>
            </a:r>
            <a:r>
              <a:rPr lang="cy-GB" sz="2400" dirty="0">
                <a:solidFill>
                  <a:schemeClr val="accent1">
                    <a:lumMod val="75000"/>
                  </a:schemeClr>
                </a:solidFill>
                <a:latin typeface="Arial"/>
                <a:cs typeface="Arial"/>
              </a:rPr>
              <a:t>. </a:t>
            </a:r>
            <a:endParaRPr lang="cy-GB" sz="2400" dirty="0">
              <a:solidFill>
                <a:schemeClr val="accent1">
                  <a:lumMod val="75000"/>
                </a:schemeClr>
              </a:solidFill>
              <a:latin typeface="Arial" panose="020B0604020202020204" pitchFamily="34" charset="0"/>
              <a:cs typeface="Arial" panose="020B0604020202020204" pitchFamily="34" charset="0"/>
            </a:endParaRPr>
          </a:p>
          <a:p>
            <a:pPr marL="0" indent="0" algn="just">
              <a:buNone/>
            </a:pPr>
            <a:r>
              <a:rPr lang="cy-GB" sz="2400" dirty="0">
                <a:solidFill>
                  <a:schemeClr val="accent1">
                    <a:lumMod val="75000"/>
                  </a:schemeClr>
                </a:solidFill>
                <a:latin typeface="Arial"/>
                <a:cs typeface="Arial"/>
              </a:rPr>
              <a:t>By </a:t>
            </a:r>
            <a:r>
              <a:rPr lang="cy-GB" sz="2400" dirty="0" err="1">
                <a:solidFill>
                  <a:schemeClr val="accent1">
                    <a:lumMod val="75000"/>
                  </a:schemeClr>
                </a:solidFill>
                <a:latin typeface="Arial"/>
                <a:cs typeface="Arial"/>
              </a:rPr>
              <a:t>now</a:t>
            </a:r>
            <a:r>
              <a:rPr lang="cy-GB" sz="2400" dirty="0">
                <a:solidFill>
                  <a:schemeClr val="accent1">
                    <a:lumMod val="75000"/>
                  </a:schemeClr>
                </a:solidFill>
                <a:latin typeface="Arial"/>
                <a:cs typeface="Arial"/>
              </a:rPr>
              <a:t>, the </a:t>
            </a:r>
            <a:r>
              <a:rPr lang="cy-GB" sz="2400" dirty="0" err="1">
                <a:solidFill>
                  <a:schemeClr val="accent1">
                    <a:lumMod val="75000"/>
                  </a:schemeClr>
                </a:solidFill>
                <a:latin typeface="Arial"/>
                <a:cs typeface="Arial"/>
              </a:rPr>
              <a:t>child</a:t>
            </a:r>
            <a:r>
              <a:rPr lang="cy-GB" sz="2400" dirty="0">
                <a:solidFill>
                  <a:schemeClr val="accent1">
                    <a:lumMod val="75000"/>
                  </a:schemeClr>
                </a:solidFill>
                <a:latin typeface="Arial"/>
                <a:cs typeface="Arial"/>
              </a:rPr>
              <a:t> is </a:t>
            </a:r>
            <a:r>
              <a:rPr lang="cy-GB" sz="2400" dirty="0" err="1">
                <a:solidFill>
                  <a:schemeClr val="accent1">
                    <a:lumMod val="75000"/>
                  </a:schemeClr>
                </a:solidFill>
                <a:latin typeface="Arial"/>
                <a:cs typeface="Arial"/>
              </a:rPr>
              <a:t>wearing</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dirty</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clothes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on</a:t>
            </a:r>
            <a:r>
              <a:rPr lang="cy-GB" sz="2400" dirty="0">
                <a:solidFill>
                  <a:schemeClr val="accent1">
                    <a:lumMod val="75000"/>
                  </a:schemeClr>
                </a:solidFill>
                <a:latin typeface="Arial"/>
                <a:cs typeface="Arial"/>
              </a:rPr>
              <a:t> a </a:t>
            </a:r>
            <a:r>
              <a:rPr lang="cy-GB" sz="2400" dirty="0" err="1">
                <a:solidFill>
                  <a:schemeClr val="accent1">
                    <a:lumMod val="75000"/>
                  </a:schemeClr>
                </a:solidFill>
                <a:latin typeface="Arial"/>
                <a:cs typeface="Arial"/>
              </a:rPr>
              <a:t>daily</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basis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and</a:t>
            </a:r>
            <a:r>
              <a:rPr lang="cy-GB" sz="2400" dirty="0">
                <a:solidFill>
                  <a:schemeClr val="accent1">
                    <a:lumMod val="75000"/>
                  </a:schemeClr>
                </a:solidFill>
                <a:latin typeface="Arial"/>
                <a:cs typeface="Arial"/>
              </a:rPr>
              <a:t> the </a:t>
            </a:r>
            <a:r>
              <a:rPr lang="cy-GB" sz="2400" dirty="0" err="1">
                <a:solidFill>
                  <a:schemeClr val="accent1">
                    <a:lumMod val="75000"/>
                  </a:schemeClr>
                </a:solidFill>
                <a:latin typeface="Arial"/>
                <a:cs typeface="Arial"/>
              </a:rPr>
              <a:t>child’s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level</a:t>
            </a:r>
            <a:r>
              <a:rPr lang="cy-GB" sz="2400" dirty="0">
                <a:solidFill>
                  <a:schemeClr val="accent1">
                    <a:lumMod val="75000"/>
                  </a:schemeClr>
                </a:solidFill>
                <a:latin typeface="Arial"/>
                <a:cs typeface="Arial"/>
              </a:rPr>
              <a:t> of </a:t>
            </a:r>
            <a:r>
              <a:rPr lang="cy-GB" sz="2400" dirty="0" err="1">
                <a:solidFill>
                  <a:schemeClr val="accent1">
                    <a:lumMod val="75000"/>
                  </a:schemeClr>
                </a:solidFill>
                <a:latin typeface="Arial"/>
                <a:cs typeface="Arial"/>
              </a:rPr>
              <a:t>hygiene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has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deteriorated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for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some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time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This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morning</a:t>
            </a:r>
            <a:r>
              <a:rPr lang="cy-GB" sz="2400" dirty="0">
                <a:solidFill>
                  <a:schemeClr val="accent1">
                    <a:lumMod val="75000"/>
                  </a:schemeClr>
                </a:solidFill>
                <a:latin typeface="Arial"/>
                <a:cs typeface="Arial"/>
              </a:rPr>
              <a:t>, the </a:t>
            </a:r>
            <a:r>
              <a:rPr lang="cy-GB" sz="2400" dirty="0" err="1">
                <a:solidFill>
                  <a:schemeClr val="accent1">
                    <a:lumMod val="75000"/>
                  </a:schemeClr>
                </a:solidFill>
                <a:latin typeface="Arial"/>
                <a:cs typeface="Arial"/>
              </a:rPr>
              <a:t>child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arrived</a:t>
            </a:r>
            <a:r>
              <a:rPr lang="cy-GB" sz="2400" dirty="0">
                <a:solidFill>
                  <a:schemeClr val="accent1">
                    <a:lumMod val="75000"/>
                  </a:schemeClr>
                </a:solidFill>
                <a:latin typeface="Arial"/>
                <a:cs typeface="Arial"/>
              </a:rPr>
              <a:t> at the </a:t>
            </a:r>
            <a:r>
              <a:rPr lang="cy-GB" sz="2400" dirty="0" err="1">
                <a:solidFill>
                  <a:schemeClr val="accent1">
                    <a:lumMod val="75000"/>
                  </a:schemeClr>
                </a:solidFill>
                <a:latin typeface="Arial"/>
                <a:cs typeface="Arial"/>
              </a:rPr>
              <a:t>setting</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with</a:t>
            </a:r>
            <a:r>
              <a:rPr lang="cy-GB" sz="2400" dirty="0">
                <a:solidFill>
                  <a:schemeClr val="accent1">
                    <a:lumMod val="75000"/>
                  </a:schemeClr>
                </a:solidFill>
                <a:latin typeface="Arial"/>
                <a:cs typeface="Arial"/>
              </a:rPr>
              <a:t> a male, </a:t>
            </a:r>
            <a:r>
              <a:rPr lang="cy-GB" sz="2400" dirty="0" err="1">
                <a:solidFill>
                  <a:schemeClr val="accent1">
                    <a:lumMod val="75000"/>
                  </a:schemeClr>
                </a:solidFill>
                <a:latin typeface="Arial"/>
                <a:cs typeface="Arial"/>
              </a:rPr>
              <a:t>who</a:t>
            </a:r>
            <a:r>
              <a:rPr lang="cy-GB" sz="2400" dirty="0">
                <a:solidFill>
                  <a:schemeClr val="accent1">
                    <a:lumMod val="75000"/>
                  </a:schemeClr>
                </a:solidFill>
                <a:latin typeface="Arial"/>
                <a:cs typeface="Arial"/>
              </a:rPr>
              <a:t> was not </a:t>
            </a:r>
            <a:r>
              <a:rPr lang="cy-GB" sz="2400" dirty="0" err="1">
                <a:solidFill>
                  <a:schemeClr val="accent1">
                    <a:lumMod val="75000"/>
                  </a:schemeClr>
                </a:solidFill>
                <a:latin typeface="Arial"/>
                <a:cs typeface="Arial"/>
              </a:rPr>
              <a:t>known</a:t>
            </a:r>
            <a:r>
              <a:rPr lang="cy-GB" sz="2400" dirty="0">
                <a:solidFill>
                  <a:schemeClr val="accent1">
                    <a:lumMod val="75000"/>
                  </a:schemeClr>
                </a:solidFill>
                <a:latin typeface="Arial"/>
                <a:cs typeface="Arial"/>
              </a:rPr>
              <a:t> to the </a:t>
            </a:r>
            <a:r>
              <a:rPr lang="cy-GB" sz="2400" dirty="0" err="1">
                <a:solidFill>
                  <a:schemeClr val="accent1">
                    <a:lumMod val="75000"/>
                  </a:schemeClr>
                </a:solidFill>
                <a:latin typeface="Arial"/>
                <a:cs typeface="Arial"/>
              </a:rPr>
              <a:t>setting</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There</a:t>
            </a:r>
            <a:r>
              <a:rPr lang="cy-GB" sz="2400" dirty="0">
                <a:solidFill>
                  <a:schemeClr val="accent1">
                    <a:lumMod val="75000"/>
                  </a:schemeClr>
                </a:solidFill>
                <a:latin typeface="Arial"/>
                <a:cs typeface="Arial"/>
              </a:rPr>
              <a:t> was </a:t>
            </a:r>
            <a:r>
              <a:rPr lang="cy-GB" sz="2400" dirty="0" err="1">
                <a:solidFill>
                  <a:schemeClr val="accent1">
                    <a:lumMod val="75000"/>
                  </a:schemeClr>
                </a:solidFill>
                <a:latin typeface="Arial"/>
                <a:cs typeface="Arial"/>
              </a:rPr>
              <a:t>clear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evidence</a:t>
            </a:r>
            <a:r>
              <a:rPr lang="cy-GB" sz="2400" dirty="0">
                <a:solidFill>
                  <a:schemeClr val="accent1">
                    <a:lumMod val="75000"/>
                  </a:schemeClr>
                </a:solidFill>
                <a:latin typeface="Arial"/>
                <a:cs typeface="Arial"/>
              </a:rPr>
              <a:t> of a </a:t>
            </a:r>
            <a:r>
              <a:rPr lang="cy-GB" sz="2400" dirty="0" err="1">
                <a:solidFill>
                  <a:schemeClr val="accent1">
                    <a:lumMod val="75000"/>
                  </a:schemeClr>
                </a:solidFill>
                <a:latin typeface="Arial"/>
                <a:cs typeface="Arial"/>
              </a:rPr>
              <a:t>strong</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smell</a:t>
            </a:r>
            <a:r>
              <a:rPr lang="cy-GB" sz="2400" dirty="0">
                <a:solidFill>
                  <a:schemeClr val="accent1">
                    <a:lumMod val="75000"/>
                  </a:schemeClr>
                </a:solidFill>
                <a:latin typeface="Arial"/>
                <a:cs typeface="Arial"/>
              </a:rPr>
              <a:t> of alcohol </a:t>
            </a:r>
            <a:r>
              <a:rPr lang="cy-GB" sz="2400" dirty="0" err="1">
                <a:solidFill>
                  <a:schemeClr val="accent1">
                    <a:lumMod val="75000"/>
                  </a:schemeClr>
                </a:solidFill>
                <a:latin typeface="Arial"/>
                <a:cs typeface="Arial"/>
              </a:rPr>
              <a:t>on</a:t>
            </a:r>
            <a:r>
              <a:rPr lang="cy-GB" sz="2400" dirty="0">
                <a:solidFill>
                  <a:schemeClr val="accent1">
                    <a:lumMod val="75000"/>
                  </a:schemeClr>
                </a:solidFill>
                <a:latin typeface="Arial"/>
                <a:cs typeface="Arial"/>
              </a:rPr>
              <a:t> the male. The </a:t>
            </a:r>
            <a:r>
              <a:rPr lang="cy-GB" sz="2400" dirty="0" err="1">
                <a:solidFill>
                  <a:schemeClr val="accent1">
                    <a:lumMod val="75000"/>
                  </a:schemeClr>
                </a:solidFill>
                <a:latin typeface="Arial"/>
                <a:cs typeface="Arial"/>
              </a:rPr>
              <a:t>child</a:t>
            </a:r>
            <a:r>
              <a:rPr lang="cy-GB" sz="2400" dirty="0">
                <a:solidFill>
                  <a:schemeClr val="accent1">
                    <a:lumMod val="75000"/>
                  </a:schemeClr>
                </a:solidFill>
                <a:latin typeface="Arial"/>
                <a:cs typeface="Arial"/>
              </a:rPr>
              <a:t> was </a:t>
            </a:r>
            <a:r>
              <a:rPr lang="cy-GB" sz="2400" dirty="0" err="1">
                <a:solidFill>
                  <a:schemeClr val="accent1">
                    <a:lumMod val="75000"/>
                  </a:schemeClr>
                </a:solidFill>
                <a:latin typeface="Arial"/>
                <a:cs typeface="Arial"/>
              </a:rPr>
              <a:t>withdrawn</a:t>
            </a:r>
            <a:r>
              <a:rPr lang="cy-GB" sz="2400" dirty="0">
                <a:solidFill>
                  <a:schemeClr val="accent1">
                    <a:lumMod val="75000"/>
                  </a:schemeClr>
                </a:solidFill>
                <a:latin typeface="Arial"/>
                <a:cs typeface="Arial"/>
              </a:rPr>
              <a:t>. As a </a:t>
            </a:r>
            <a:r>
              <a:rPr lang="cy-GB" sz="2400" dirty="0" err="1">
                <a:solidFill>
                  <a:schemeClr val="accent1">
                    <a:lumMod val="75000"/>
                  </a:schemeClr>
                </a:solidFill>
                <a:latin typeface="Arial"/>
                <a:cs typeface="Arial"/>
              </a:rPr>
              <a:t>team</a:t>
            </a:r>
            <a:r>
              <a:rPr lang="cy-GB" sz="2400" dirty="0">
                <a:solidFill>
                  <a:schemeClr val="accent1">
                    <a:lumMod val="75000"/>
                  </a:schemeClr>
                </a:solidFill>
                <a:latin typeface="Arial"/>
                <a:cs typeface="Arial"/>
              </a:rPr>
              <a:t> of staff, </a:t>
            </a:r>
            <a:r>
              <a:rPr lang="cy-GB" sz="2400" dirty="0" err="1">
                <a:solidFill>
                  <a:schemeClr val="accent1">
                    <a:lumMod val="75000"/>
                  </a:schemeClr>
                </a:solidFill>
                <a:latin typeface="Arial"/>
                <a:cs typeface="Arial"/>
              </a:rPr>
              <a:t>you</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are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also</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aware</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that</a:t>
            </a:r>
            <a:r>
              <a:rPr lang="cy-GB" sz="2400" dirty="0">
                <a:solidFill>
                  <a:schemeClr val="accent1">
                    <a:lumMod val="75000"/>
                  </a:schemeClr>
                </a:solidFill>
                <a:latin typeface="Arial"/>
                <a:cs typeface="Arial"/>
              </a:rPr>
              <a:t> the </a:t>
            </a:r>
            <a:r>
              <a:rPr lang="cy-GB" sz="2400" dirty="0" err="1">
                <a:solidFill>
                  <a:schemeClr val="accent1">
                    <a:lumMod val="75000"/>
                  </a:schemeClr>
                </a:solidFill>
                <a:latin typeface="Arial"/>
                <a:cs typeface="Arial"/>
              </a:rPr>
              <a:t>child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has</a:t>
            </a:r>
            <a:r>
              <a:rPr lang="cy-GB" sz="2400" dirty="0">
                <a:solidFill>
                  <a:schemeClr val="accent1">
                    <a:lumMod val="75000"/>
                  </a:schemeClr>
                </a:solidFill>
                <a:latin typeface="Arial"/>
                <a:cs typeface="Arial"/>
              </a:rPr>
              <a:t> a </a:t>
            </a:r>
            <a:r>
              <a:rPr lang="cy-GB" sz="2400" dirty="0" err="1">
                <a:solidFill>
                  <a:schemeClr val="accent1">
                    <a:lumMod val="75000"/>
                  </a:schemeClr>
                </a:solidFill>
                <a:latin typeface="Arial"/>
                <a:cs typeface="Arial"/>
              </a:rPr>
              <a:t>younger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sister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under</a:t>
            </a:r>
            <a:r>
              <a:rPr lang="cy-GB" sz="2400" dirty="0">
                <a:solidFill>
                  <a:schemeClr val="accent1">
                    <a:lumMod val="75000"/>
                  </a:schemeClr>
                </a:solidFill>
                <a:latin typeface="Arial"/>
                <a:cs typeface="Arial"/>
              </a:rPr>
              <a:t> a </a:t>
            </a:r>
            <a:r>
              <a:rPr lang="cy-GB" sz="2400" dirty="0" err="1">
                <a:solidFill>
                  <a:schemeClr val="accent1">
                    <a:lumMod val="75000"/>
                  </a:schemeClr>
                </a:solidFill>
                <a:latin typeface="Arial"/>
                <a:cs typeface="Arial"/>
              </a:rPr>
              <a:t>year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old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Your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leader</a:t>
            </a:r>
            <a:r>
              <a:rPr lang="cy-GB" sz="2400" dirty="0">
                <a:solidFill>
                  <a:schemeClr val="accent1">
                    <a:lumMod val="75000"/>
                  </a:schemeClr>
                </a:solidFill>
                <a:latin typeface="Arial"/>
                <a:cs typeface="Arial"/>
              </a:rPr>
              <a:t>/</a:t>
            </a:r>
            <a:r>
              <a:rPr lang="cy-GB" sz="2400" dirty="0" err="1">
                <a:solidFill>
                  <a:schemeClr val="accent1">
                    <a:lumMod val="75000"/>
                  </a:schemeClr>
                </a:solidFill>
                <a:latin typeface="Arial"/>
                <a:cs typeface="Arial"/>
              </a:rPr>
              <a:t>manager</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asks</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you</a:t>
            </a:r>
            <a:r>
              <a:rPr lang="cy-GB" sz="2400" dirty="0">
                <a:solidFill>
                  <a:schemeClr val="accent1">
                    <a:lumMod val="75000"/>
                  </a:schemeClr>
                </a:solidFill>
                <a:latin typeface="Arial"/>
                <a:cs typeface="Arial"/>
              </a:rPr>
              <a:t> to </a:t>
            </a:r>
            <a:r>
              <a:rPr lang="cy-GB" sz="2400" dirty="0" err="1">
                <a:solidFill>
                  <a:schemeClr val="accent1">
                    <a:lumMod val="75000"/>
                  </a:schemeClr>
                </a:solidFill>
                <a:latin typeface="Arial"/>
                <a:cs typeface="Arial"/>
              </a:rPr>
              <a:t>document</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everything</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and</a:t>
            </a:r>
            <a:r>
              <a:rPr lang="cy-GB" sz="2400" dirty="0">
                <a:solidFill>
                  <a:schemeClr val="accent1">
                    <a:lumMod val="75000"/>
                  </a:schemeClr>
                </a:solidFill>
                <a:latin typeface="Arial"/>
                <a:cs typeface="Arial"/>
              </a:rPr>
              <a:t> </a:t>
            </a:r>
            <a:r>
              <a:rPr lang="cy-GB" sz="2400" dirty="0" err="1">
                <a:solidFill>
                  <a:schemeClr val="accent1">
                    <a:lumMod val="75000"/>
                  </a:schemeClr>
                </a:solidFill>
                <a:latin typeface="Arial"/>
                <a:cs typeface="Arial"/>
              </a:rPr>
              <a:t>decides</a:t>
            </a:r>
            <a:r>
              <a:rPr lang="cy-GB" sz="2400" dirty="0">
                <a:solidFill>
                  <a:schemeClr val="accent1">
                    <a:lumMod val="75000"/>
                  </a:schemeClr>
                </a:solidFill>
                <a:latin typeface="Arial"/>
                <a:cs typeface="Arial"/>
              </a:rPr>
              <a:t> to </a:t>
            </a:r>
            <a:r>
              <a:rPr lang="cy-GB" sz="2400" dirty="0" err="1">
                <a:solidFill>
                  <a:schemeClr val="accent1">
                    <a:lumMod val="75000"/>
                  </a:schemeClr>
                </a:solidFill>
                <a:latin typeface="Arial"/>
                <a:cs typeface="Arial"/>
              </a:rPr>
              <a:t>make</a:t>
            </a:r>
            <a:r>
              <a:rPr lang="cy-GB" sz="2400" dirty="0">
                <a:solidFill>
                  <a:schemeClr val="accent1">
                    <a:lumMod val="75000"/>
                  </a:schemeClr>
                </a:solidFill>
                <a:latin typeface="Arial"/>
                <a:cs typeface="Arial"/>
              </a:rPr>
              <a:t> a </a:t>
            </a:r>
            <a:r>
              <a:rPr lang="cy-GB" sz="2400" dirty="0" err="1">
                <a:solidFill>
                  <a:schemeClr val="accent1">
                    <a:lumMod val="75000"/>
                  </a:schemeClr>
                </a:solidFill>
                <a:latin typeface="Arial"/>
                <a:cs typeface="Arial"/>
              </a:rPr>
              <a:t>referral</a:t>
            </a:r>
            <a:r>
              <a:rPr lang="cy-GB" sz="2400" dirty="0">
                <a:solidFill>
                  <a:schemeClr val="accent1">
                    <a:lumMod val="75000"/>
                  </a:schemeClr>
                </a:solidFill>
                <a:latin typeface="Arial"/>
                <a:cs typeface="Arial"/>
              </a:rPr>
              <a:t>.   </a:t>
            </a:r>
            <a:endParaRPr lang="cy-GB" altLang="en-US" sz="2400" b="1" dirty="0">
              <a:solidFill>
                <a:schemeClr val="accent1">
                  <a:lumMod val="75000"/>
                </a:schemeClr>
              </a:solidFill>
              <a:latin typeface="Lucida Sans" pitchFamily="34" charset="0"/>
            </a:endParaRPr>
          </a:p>
          <a:p>
            <a:pPr marL="0" indent="0">
              <a:buNone/>
              <a:defRPr/>
            </a:pPr>
            <a:endParaRPr lang="en-GB" altLang="en-US" dirty="0"/>
          </a:p>
        </p:txBody>
      </p:sp>
    </p:spTree>
    <p:extLst>
      <p:ext uri="{BB962C8B-B14F-4D97-AF65-F5344CB8AC3E}">
        <p14:creationId xmlns:p14="http://schemas.microsoft.com/office/powerpoint/2010/main" val="2341687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773906" y="285750"/>
            <a:ext cx="10515600" cy="541371"/>
          </a:xfrm>
        </p:spPr>
        <p:txBody>
          <a:bodyPr rtlCol="0">
            <a:normAutofit fontScale="90000"/>
          </a:bodyPr>
          <a:lstStyle/>
          <a:p>
            <a:pPr>
              <a:defRPr/>
            </a:pPr>
            <a:r>
              <a:rPr lang="en-GB" sz="5300" b="1" dirty="0">
                <a:latin typeface="Arial"/>
                <a:cs typeface="Arial"/>
              </a:rPr>
              <a:t>                    </a:t>
            </a:r>
            <a:r>
              <a:rPr lang="en-GB" sz="5300" b="1" dirty="0">
                <a:solidFill>
                  <a:schemeClr val="accent1">
                    <a:lumMod val="75000"/>
                  </a:schemeClr>
                </a:solidFill>
                <a:latin typeface="Arial"/>
                <a:cs typeface="Arial"/>
              </a:rPr>
              <a:t>Requirements</a:t>
            </a:r>
            <a:r>
              <a:rPr lang="en-GB" sz="5300" b="1" dirty="0">
                <a:latin typeface="Arial"/>
                <a:cs typeface="Arial"/>
              </a:rPr>
              <a:t> </a:t>
            </a:r>
            <a:br>
              <a:rPr lang="cy-GB" altLang="en-US" dirty="0">
                <a:latin typeface="Lucida Sans" pitchFamily="34" charset="0"/>
              </a:rPr>
            </a:br>
            <a:endParaRPr lang="en-GB" altLang="en-US" dirty="0">
              <a:latin typeface="+mn-lt"/>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76201" y="697112"/>
            <a:ext cx="12033738" cy="5113337"/>
          </a:xfrm>
        </p:spPr>
        <p:txBody>
          <a:bodyPr vert="horz" lIns="91440" tIns="45720" rIns="91440" bIns="45720" rtlCol="0" anchor="t">
            <a:noAutofit/>
          </a:bodyPr>
          <a:lstStyle/>
          <a:p>
            <a:pPr marL="0" indent="0">
              <a:buNone/>
            </a:pPr>
            <a:r>
              <a:rPr lang="cy-GB" sz="2600" err="1">
                <a:solidFill>
                  <a:schemeClr val="accent1">
                    <a:lumMod val="75000"/>
                  </a:schemeClr>
                </a:solidFill>
                <a:latin typeface="Arial"/>
                <a:cs typeface="Arial"/>
              </a:rPr>
              <a:t>Analyse</a:t>
            </a:r>
            <a:r>
              <a:rPr lang="cy-GB" sz="2600" dirty="0">
                <a:solidFill>
                  <a:schemeClr val="accent1">
                    <a:lumMod val="75000"/>
                  </a:schemeClr>
                </a:solidFill>
                <a:latin typeface="Arial"/>
                <a:cs typeface="Arial"/>
              </a:rPr>
              <a:t> the </a:t>
            </a:r>
            <a:r>
              <a:rPr lang="cy-GB" sz="2600" err="1">
                <a:solidFill>
                  <a:schemeClr val="accent1">
                    <a:lumMod val="75000"/>
                  </a:schemeClr>
                </a:solidFill>
                <a:latin typeface="Arial"/>
                <a:cs typeface="Arial"/>
              </a:rPr>
              <a:t>case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study</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and</a:t>
            </a:r>
            <a:r>
              <a:rPr lang="cy-GB" sz="2600" dirty="0">
                <a:solidFill>
                  <a:schemeClr val="accent1">
                    <a:lumMod val="75000"/>
                  </a:schemeClr>
                </a:solidFill>
                <a:latin typeface="Arial"/>
                <a:cs typeface="Arial"/>
              </a:rPr>
              <a:t> plan a </a:t>
            </a:r>
            <a:r>
              <a:rPr lang="cy-GB" sz="2600" err="1">
                <a:solidFill>
                  <a:schemeClr val="accent1">
                    <a:lumMod val="75000"/>
                  </a:schemeClr>
                </a:solidFill>
                <a:latin typeface="Arial"/>
                <a:cs typeface="Arial"/>
              </a:rPr>
              <a:t>practical</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performance</a:t>
            </a:r>
            <a:r>
              <a:rPr lang="cy-GB" sz="2600" dirty="0">
                <a:solidFill>
                  <a:schemeClr val="accent1">
                    <a:lumMod val="75000"/>
                  </a:schemeClr>
                </a:solidFill>
                <a:latin typeface="Arial"/>
                <a:cs typeface="Arial"/>
              </a:rPr>
              <a:t> project </a:t>
            </a:r>
            <a:r>
              <a:rPr lang="cy-GB" sz="2600" err="1">
                <a:solidFill>
                  <a:schemeClr val="accent1">
                    <a:lumMod val="75000"/>
                  </a:schemeClr>
                </a:solidFill>
                <a:latin typeface="Arial"/>
                <a:cs typeface="Arial"/>
              </a:rPr>
              <a:t>based</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on</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an</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Initial</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Child</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Protection</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Conference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creating</a:t>
            </a:r>
            <a:r>
              <a:rPr lang="cy-GB" sz="2600" dirty="0">
                <a:solidFill>
                  <a:schemeClr val="accent1">
                    <a:lumMod val="75000"/>
                  </a:schemeClr>
                </a:solidFill>
                <a:latin typeface="Arial"/>
                <a:cs typeface="Arial"/>
              </a:rPr>
              <a:t> a </a:t>
            </a:r>
            <a:r>
              <a:rPr lang="cy-GB" sz="2600" err="1">
                <a:solidFill>
                  <a:schemeClr val="accent1">
                    <a:lumMod val="75000"/>
                  </a:schemeClr>
                </a:solidFill>
                <a:latin typeface="Arial"/>
                <a:cs typeface="Arial"/>
              </a:rPr>
              <a:t>range</a:t>
            </a:r>
            <a:r>
              <a:rPr lang="cy-GB" sz="2600" dirty="0">
                <a:solidFill>
                  <a:schemeClr val="accent1">
                    <a:lumMod val="75000"/>
                  </a:schemeClr>
                </a:solidFill>
                <a:latin typeface="Arial"/>
                <a:cs typeface="Arial"/>
              </a:rPr>
              <a:t> of </a:t>
            </a:r>
            <a:r>
              <a:rPr lang="cy-GB" sz="2600" err="1">
                <a:solidFill>
                  <a:schemeClr val="accent1">
                    <a:lumMod val="75000"/>
                  </a:schemeClr>
                </a:solidFill>
                <a:latin typeface="Arial"/>
                <a:cs typeface="Arial"/>
              </a:rPr>
              <a:t>suitable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professional</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roles</a:t>
            </a:r>
            <a:r>
              <a:rPr lang="cy-GB" sz="2600" dirty="0">
                <a:solidFill>
                  <a:schemeClr val="accent1">
                    <a:lumMod val="75000"/>
                  </a:schemeClr>
                </a:solidFill>
                <a:latin typeface="Arial"/>
                <a:cs typeface="Arial"/>
              </a:rPr>
              <a:t>.                  </a:t>
            </a:r>
            <a:endParaRPr lang="cy-GB" sz="2600">
              <a:solidFill>
                <a:schemeClr val="accent1">
                  <a:lumMod val="75000"/>
                </a:schemeClr>
              </a:solidFill>
              <a:latin typeface="Arial" panose="020B0604020202020204" pitchFamily="34" charset="0"/>
              <a:cs typeface="Arial" panose="020B0604020202020204" pitchFamily="34" charset="0"/>
            </a:endParaRPr>
          </a:p>
          <a:p>
            <a:pPr marL="0" indent="0">
              <a:buNone/>
            </a:pPr>
            <a:r>
              <a:rPr lang="cy-GB" sz="2600" dirty="0">
                <a:solidFill>
                  <a:schemeClr val="accent1">
                    <a:lumMod val="75000"/>
                  </a:schemeClr>
                </a:solidFill>
                <a:latin typeface="Arial"/>
                <a:cs typeface="Arial"/>
              </a:rPr>
              <a:t>You </a:t>
            </a:r>
            <a:r>
              <a:rPr lang="cy-GB" sz="2600" err="1">
                <a:solidFill>
                  <a:schemeClr val="accent1">
                    <a:lumMod val="75000"/>
                  </a:schemeClr>
                </a:solidFill>
                <a:latin typeface="Arial"/>
                <a:cs typeface="Arial"/>
              </a:rPr>
              <a:t>are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required</a:t>
            </a:r>
            <a:r>
              <a:rPr lang="cy-GB" sz="2600" dirty="0">
                <a:solidFill>
                  <a:schemeClr val="accent1">
                    <a:lumMod val="75000"/>
                  </a:schemeClr>
                </a:solidFill>
                <a:latin typeface="Arial"/>
                <a:cs typeface="Arial"/>
              </a:rPr>
              <a:t> to plan a 20 </a:t>
            </a:r>
            <a:r>
              <a:rPr lang="cy-GB" sz="2600" err="1">
                <a:solidFill>
                  <a:schemeClr val="accent1">
                    <a:lumMod val="75000"/>
                  </a:schemeClr>
                </a:solidFill>
                <a:latin typeface="Arial"/>
                <a:cs typeface="Arial"/>
              </a:rPr>
              <a:t>minute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presentation</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where</a:t>
            </a:r>
            <a:r>
              <a:rPr lang="cy-GB" sz="2600"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each</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member</a:t>
            </a:r>
            <a:r>
              <a:rPr lang="cy-GB" sz="2600" b="1" dirty="0">
                <a:solidFill>
                  <a:schemeClr val="accent1">
                    <a:lumMod val="75000"/>
                  </a:schemeClr>
                </a:solidFill>
                <a:latin typeface="Arial"/>
                <a:cs typeface="Arial"/>
              </a:rPr>
              <a:t> of the </a:t>
            </a:r>
            <a:r>
              <a:rPr lang="cy-GB" sz="2600" b="1" err="1">
                <a:solidFill>
                  <a:schemeClr val="accent1">
                    <a:lumMod val="75000"/>
                  </a:schemeClr>
                </a:solidFill>
                <a:latin typeface="Arial"/>
                <a:cs typeface="Arial"/>
              </a:rPr>
              <a:t>group</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will</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play</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one</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specific</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professional</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role</a:t>
            </a:r>
            <a:r>
              <a:rPr lang="cy-GB" sz="2600" dirty="0">
                <a:solidFill>
                  <a:schemeClr val="accent1">
                    <a:lumMod val="75000"/>
                  </a:schemeClr>
                </a:solidFill>
                <a:latin typeface="Arial"/>
                <a:cs typeface="Arial"/>
              </a:rPr>
              <a:t>. </a:t>
            </a:r>
          </a:p>
          <a:p>
            <a:pPr marL="0" indent="0">
              <a:buNone/>
            </a:pPr>
            <a:r>
              <a:rPr lang="cy-GB" sz="2600" dirty="0">
                <a:solidFill>
                  <a:schemeClr val="accent1">
                    <a:lumMod val="75000"/>
                  </a:schemeClr>
                </a:solidFill>
                <a:latin typeface="Arial"/>
                <a:cs typeface="Arial"/>
              </a:rPr>
              <a:t>You </a:t>
            </a:r>
            <a:r>
              <a:rPr lang="cy-GB" sz="2600" err="1">
                <a:solidFill>
                  <a:schemeClr val="accent1">
                    <a:lumMod val="75000"/>
                  </a:schemeClr>
                </a:solidFill>
                <a:latin typeface="Arial"/>
                <a:cs typeface="Arial"/>
              </a:rPr>
              <a:t>are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required</a:t>
            </a:r>
            <a:r>
              <a:rPr lang="cy-GB" sz="2600" dirty="0">
                <a:solidFill>
                  <a:schemeClr val="accent1">
                    <a:lumMod val="75000"/>
                  </a:schemeClr>
                </a:solidFill>
                <a:latin typeface="Arial"/>
                <a:cs typeface="Arial"/>
              </a:rPr>
              <a:t> to </a:t>
            </a:r>
            <a:r>
              <a:rPr lang="cy-GB" sz="2600" err="1">
                <a:solidFill>
                  <a:schemeClr val="accent1">
                    <a:lumMod val="75000"/>
                  </a:schemeClr>
                </a:solidFill>
                <a:latin typeface="Arial"/>
                <a:cs typeface="Arial"/>
              </a:rPr>
              <a:t>demonstrate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evidence</a:t>
            </a:r>
            <a:r>
              <a:rPr lang="cy-GB" sz="2600" dirty="0">
                <a:solidFill>
                  <a:schemeClr val="accent1">
                    <a:lumMod val="75000"/>
                  </a:schemeClr>
                </a:solidFill>
                <a:latin typeface="Arial"/>
                <a:cs typeface="Arial"/>
              </a:rPr>
              <a:t> of </a:t>
            </a:r>
            <a:r>
              <a:rPr lang="cy-GB" sz="2600" err="1">
                <a:solidFill>
                  <a:schemeClr val="accent1">
                    <a:lumMod val="75000"/>
                  </a:schemeClr>
                </a:solidFill>
                <a:latin typeface="Arial"/>
                <a:cs typeface="Arial"/>
              </a:rPr>
              <a:t>how</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you</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would</a:t>
            </a:r>
            <a:r>
              <a:rPr lang="cy-GB" sz="2600" dirty="0">
                <a:solidFill>
                  <a:schemeClr val="accent1">
                    <a:lumMod val="75000"/>
                  </a:schemeClr>
                </a:solidFill>
                <a:latin typeface="Arial"/>
                <a:cs typeface="Arial"/>
              </a:rPr>
              <a:t> go </a:t>
            </a:r>
            <a:r>
              <a:rPr lang="cy-GB" sz="2600" err="1">
                <a:solidFill>
                  <a:schemeClr val="accent1">
                    <a:lumMod val="75000"/>
                  </a:schemeClr>
                </a:solidFill>
                <a:latin typeface="Arial"/>
                <a:cs typeface="Arial"/>
              </a:rPr>
              <a:t>about</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dealing</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with</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this</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scenario</a:t>
            </a:r>
            <a:r>
              <a:rPr lang="cy-GB" sz="2600" dirty="0">
                <a:solidFill>
                  <a:schemeClr val="accent1">
                    <a:lumMod val="75000"/>
                  </a:schemeClr>
                </a:solidFill>
                <a:latin typeface="Arial"/>
                <a:cs typeface="Arial"/>
              </a:rPr>
              <a:t> by </a:t>
            </a:r>
            <a:r>
              <a:rPr lang="cy-GB" sz="2600" err="1">
                <a:solidFill>
                  <a:schemeClr val="accent1">
                    <a:lumMod val="75000"/>
                  </a:schemeClr>
                </a:solidFill>
                <a:latin typeface="Arial"/>
                <a:cs typeface="Arial"/>
              </a:rPr>
              <a:t>referring</a:t>
            </a:r>
            <a:r>
              <a:rPr lang="cy-GB" sz="2600" dirty="0">
                <a:solidFill>
                  <a:schemeClr val="accent1">
                    <a:lumMod val="75000"/>
                  </a:schemeClr>
                </a:solidFill>
                <a:latin typeface="Arial"/>
                <a:cs typeface="Arial"/>
              </a:rPr>
              <a:t> to the </a:t>
            </a:r>
            <a:r>
              <a:rPr lang="cy-GB" sz="2600" err="1">
                <a:solidFill>
                  <a:schemeClr val="accent1">
                    <a:lumMod val="75000"/>
                  </a:schemeClr>
                </a:solidFill>
                <a:latin typeface="Arial"/>
                <a:cs typeface="Arial"/>
              </a:rPr>
              <a:t>child’s</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rights</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and</a:t>
            </a:r>
            <a:r>
              <a:rPr lang="cy-GB" sz="2600" dirty="0">
                <a:solidFill>
                  <a:schemeClr val="accent1">
                    <a:lumMod val="75000"/>
                  </a:schemeClr>
                </a:solidFill>
                <a:latin typeface="Arial"/>
                <a:cs typeface="Arial"/>
              </a:rPr>
              <a:t> well-</a:t>
            </a:r>
            <a:r>
              <a:rPr lang="cy-GB" sz="2600" err="1">
                <a:solidFill>
                  <a:schemeClr val="accent1">
                    <a:lumMod val="75000"/>
                  </a:schemeClr>
                </a:solidFill>
                <a:latin typeface="Arial"/>
                <a:cs typeface="Arial"/>
              </a:rPr>
              <a:t>being</a:t>
            </a:r>
            <a:r>
              <a:rPr lang="cy-GB" sz="2600" dirty="0">
                <a:solidFill>
                  <a:schemeClr val="accent1">
                    <a:lumMod val="75000"/>
                  </a:schemeClr>
                </a:solidFill>
                <a:latin typeface="Arial"/>
                <a:cs typeface="Arial"/>
              </a:rPr>
              <a:t>. </a:t>
            </a:r>
          </a:p>
          <a:p>
            <a:pPr marL="0" indent="0">
              <a:buNone/>
            </a:pPr>
            <a:r>
              <a:rPr lang="cy-GB" sz="2600" dirty="0">
                <a:solidFill>
                  <a:schemeClr val="accent1">
                    <a:lumMod val="75000"/>
                  </a:schemeClr>
                </a:solidFill>
                <a:latin typeface="Arial"/>
                <a:cs typeface="Arial"/>
              </a:rPr>
              <a:t>You </a:t>
            </a:r>
            <a:r>
              <a:rPr lang="cy-GB" sz="2600" err="1">
                <a:solidFill>
                  <a:schemeClr val="accent1">
                    <a:lumMod val="75000"/>
                  </a:schemeClr>
                </a:solidFill>
                <a:latin typeface="Arial"/>
                <a:cs typeface="Arial"/>
              </a:rPr>
              <a:t>must</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also</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ensure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that</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you</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provide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evidence</a:t>
            </a:r>
            <a:r>
              <a:rPr lang="cy-GB" sz="2600" dirty="0">
                <a:solidFill>
                  <a:schemeClr val="accent1">
                    <a:lumMod val="75000"/>
                  </a:schemeClr>
                </a:solidFill>
                <a:latin typeface="Arial"/>
                <a:cs typeface="Arial"/>
              </a:rPr>
              <a:t> of </a:t>
            </a:r>
            <a:r>
              <a:rPr lang="cy-GB" sz="2600" err="1">
                <a:solidFill>
                  <a:schemeClr val="accent1">
                    <a:lumMod val="75000"/>
                  </a:schemeClr>
                </a:solidFill>
                <a:latin typeface="Arial"/>
                <a:cs typeface="Arial"/>
              </a:rPr>
              <a:t>your</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knowledge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and</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understanding</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in</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relation</a:t>
            </a:r>
            <a:r>
              <a:rPr lang="cy-GB" sz="2600" dirty="0">
                <a:solidFill>
                  <a:schemeClr val="accent1">
                    <a:lumMod val="75000"/>
                  </a:schemeClr>
                </a:solidFill>
                <a:latin typeface="Arial"/>
                <a:cs typeface="Arial"/>
              </a:rPr>
              <a:t> to the </a:t>
            </a:r>
            <a:r>
              <a:rPr lang="cy-GB" sz="2600" b="1" err="1">
                <a:solidFill>
                  <a:schemeClr val="accent1">
                    <a:lumMod val="75000"/>
                  </a:schemeClr>
                </a:solidFill>
                <a:latin typeface="Arial"/>
                <a:cs typeface="Arial"/>
              </a:rPr>
              <a:t>legal</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and</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statutory</a:t>
            </a:r>
            <a:r>
              <a:rPr lang="cy-GB" sz="2600" b="1" dirty="0">
                <a:solidFill>
                  <a:schemeClr val="accent1">
                    <a:lumMod val="75000"/>
                  </a:schemeClr>
                </a:solidFill>
                <a:latin typeface="Arial"/>
                <a:cs typeface="Arial"/>
              </a:rPr>
              <a:t> </a:t>
            </a:r>
            <a:r>
              <a:rPr lang="cy-GB" sz="2600" b="1" err="1">
                <a:solidFill>
                  <a:schemeClr val="accent1">
                    <a:lumMod val="75000"/>
                  </a:schemeClr>
                </a:solidFill>
                <a:latin typeface="Arial"/>
                <a:cs typeface="Arial"/>
              </a:rPr>
              <a:t>requirements</a:t>
            </a:r>
            <a:r>
              <a:rPr lang="cy-GB" sz="2600" b="1"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which</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could</a:t>
            </a:r>
            <a:r>
              <a:rPr lang="cy-GB" sz="2600" dirty="0">
                <a:solidFill>
                  <a:schemeClr val="accent1">
                    <a:lumMod val="75000"/>
                  </a:schemeClr>
                </a:solidFill>
                <a:latin typeface="Arial"/>
                <a:cs typeface="Arial"/>
              </a:rPr>
              <a:t> be </a:t>
            </a:r>
            <a:r>
              <a:rPr lang="cy-GB" sz="2600" err="1">
                <a:solidFill>
                  <a:schemeClr val="accent1">
                    <a:lumMod val="75000"/>
                  </a:schemeClr>
                </a:solidFill>
                <a:latin typeface="Arial"/>
                <a:cs typeface="Arial"/>
              </a:rPr>
              <a:t>linked</a:t>
            </a:r>
            <a:r>
              <a:rPr lang="cy-GB" sz="2600" dirty="0">
                <a:solidFill>
                  <a:schemeClr val="accent1">
                    <a:lumMod val="75000"/>
                  </a:schemeClr>
                </a:solidFill>
                <a:latin typeface="Arial"/>
                <a:cs typeface="Arial"/>
              </a:rPr>
              <a:t> to </a:t>
            </a:r>
            <a:r>
              <a:rPr lang="cy-GB" sz="2600" err="1">
                <a:solidFill>
                  <a:schemeClr val="accent1">
                    <a:lumMod val="75000"/>
                  </a:schemeClr>
                </a:solidFill>
                <a:latin typeface="Arial"/>
                <a:cs typeface="Arial"/>
              </a:rPr>
              <a:t>this</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scenario</a:t>
            </a:r>
            <a:r>
              <a:rPr lang="cy-GB" sz="2600" dirty="0">
                <a:solidFill>
                  <a:schemeClr val="accent1">
                    <a:lumMod val="75000"/>
                  </a:schemeClr>
                </a:solidFill>
                <a:latin typeface="Arial"/>
                <a:cs typeface="Arial"/>
              </a:rPr>
              <a:t>. </a:t>
            </a:r>
          </a:p>
          <a:p>
            <a:pPr marL="0" indent="0">
              <a:buNone/>
            </a:pPr>
            <a:r>
              <a:rPr lang="cy-GB" sz="2600" dirty="0">
                <a:solidFill>
                  <a:schemeClr val="accent1">
                    <a:lumMod val="75000"/>
                  </a:schemeClr>
                </a:solidFill>
                <a:latin typeface="Arial"/>
                <a:cs typeface="Arial"/>
              </a:rPr>
              <a:t>At the </a:t>
            </a:r>
            <a:r>
              <a:rPr lang="cy-GB" sz="2600" err="1">
                <a:solidFill>
                  <a:schemeClr val="accent1">
                    <a:lumMod val="75000"/>
                  </a:schemeClr>
                </a:solidFill>
                <a:latin typeface="Arial"/>
                <a:cs typeface="Arial"/>
              </a:rPr>
              <a:t>end</a:t>
            </a:r>
            <a:r>
              <a:rPr lang="cy-GB" sz="2600" dirty="0">
                <a:solidFill>
                  <a:schemeClr val="accent1">
                    <a:lumMod val="75000"/>
                  </a:schemeClr>
                </a:solidFill>
                <a:latin typeface="Arial"/>
                <a:cs typeface="Arial"/>
              </a:rPr>
              <a:t> of </a:t>
            </a:r>
            <a:r>
              <a:rPr lang="cy-GB" sz="2600" err="1">
                <a:solidFill>
                  <a:schemeClr val="accent1">
                    <a:lumMod val="75000"/>
                  </a:schemeClr>
                </a:solidFill>
                <a:latin typeface="Arial"/>
                <a:cs typeface="Arial"/>
              </a:rPr>
              <a:t>your</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presentation</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each</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member</a:t>
            </a:r>
            <a:r>
              <a:rPr lang="cy-GB" sz="2600" dirty="0">
                <a:solidFill>
                  <a:schemeClr val="accent1">
                    <a:lumMod val="75000"/>
                  </a:schemeClr>
                </a:solidFill>
                <a:latin typeface="Arial"/>
                <a:cs typeface="Arial"/>
              </a:rPr>
              <a:t> of the </a:t>
            </a:r>
            <a:r>
              <a:rPr lang="cy-GB" sz="2600" err="1">
                <a:solidFill>
                  <a:schemeClr val="accent1">
                    <a:lumMod val="75000"/>
                  </a:schemeClr>
                </a:solidFill>
                <a:latin typeface="Arial"/>
                <a:cs typeface="Arial"/>
              </a:rPr>
              <a:t>group</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will</a:t>
            </a:r>
            <a:r>
              <a:rPr lang="cy-GB" sz="2600" dirty="0">
                <a:solidFill>
                  <a:schemeClr val="accent1">
                    <a:lumMod val="75000"/>
                  </a:schemeClr>
                </a:solidFill>
                <a:latin typeface="Arial"/>
                <a:cs typeface="Arial"/>
              </a:rPr>
              <a:t> be </a:t>
            </a:r>
            <a:r>
              <a:rPr lang="cy-GB" sz="2600" err="1">
                <a:solidFill>
                  <a:schemeClr val="accent1">
                    <a:lumMod val="75000"/>
                  </a:schemeClr>
                </a:solidFill>
                <a:latin typeface="Arial"/>
                <a:cs typeface="Arial"/>
              </a:rPr>
              <a:t>expected</a:t>
            </a:r>
            <a:r>
              <a:rPr lang="cy-GB" sz="2600" dirty="0">
                <a:solidFill>
                  <a:schemeClr val="accent1">
                    <a:lumMod val="75000"/>
                  </a:schemeClr>
                </a:solidFill>
                <a:latin typeface="Arial"/>
                <a:cs typeface="Arial"/>
              </a:rPr>
              <a:t> t </a:t>
            </a:r>
            <a:r>
              <a:rPr lang="cy-GB" sz="2600" err="1">
                <a:solidFill>
                  <a:schemeClr val="accent1">
                    <a:lumMod val="75000"/>
                  </a:schemeClr>
                </a:solidFill>
                <a:latin typeface="Arial"/>
                <a:cs typeface="Arial"/>
              </a:rPr>
              <a:t>provide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an</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individual</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critical</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self-refective</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account</a:t>
            </a:r>
            <a:r>
              <a:rPr lang="cy-GB" sz="2600" dirty="0">
                <a:solidFill>
                  <a:schemeClr val="accent1">
                    <a:lumMod val="75000"/>
                  </a:schemeClr>
                </a:solidFill>
                <a:latin typeface="Arial"/>
                <a:cs typeface="Arial"/>
              </a:rPr>
              <a:t> of </a:t>
            </a:r>
            <a:r>
              <a:rPr lang="cy-GB" sz="2600" err="1">
                <a:solidFill>
                  <a:schemeClr val="accent1">
                    <a:lumMod val="75000"/>
                  </a:schemeClr>
                </a:solidFill>
                <a:latin typeface="Arial"/>
                <a:cs typeface="Arial"/>
              </a:rPr>
              <a:t>approximatly</a:t>
            </a:r>
            <a:r>
              <a:rPr lang="cy-GB" sz="2600" dirty="0">
                <a:solidFill>
                  <a:schemeClr val="accent1">
                    <a:lumMod val="75000"/>
                  </a:schemeClr>
                </a:solidFill>
                <a:latin typeface="Arial"/>
                <a:cs typeface="Arial"/>
              </a:rPr>
              <a:t> 2 </a:t>
            </a:r>
            <a:r>
              <a:rPr lang="cy-GB" sz="2600" err="1">
                <a:solidFill>
                  <a:schemeClr val="accent1">
                    <a:lumMod val="75000"/>
                  </a:schemeClr>
                </a:solidFill>
                <a:latin typeface="Arial"/>
                <a:cs typeface="Arial"/>
              </a:rPr>
              <a:t>minutes</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each</a:t>
            </a:r>
            <a:r>
              <a:rPr lang="cy-GB" sz="2600" dirty="0">
                <a:solidFill>
                  <a:schemeClr val="accent1">
                    <a:lumMod val="75000"/>
                  </a:schemeClr>
                </a:solidFill>
                <a:latin typeface="Arial"/>
                <a:cs typeface="Arial"/>
              </a:rPr>
              <a:t> (10 </a:t>
            </a:r>
            <a:r>
              <a:rPr lang="cy-GB" sz="2600" err="1">
                <a:solidFill>
                  <a:schemeClr val="accent1">
                    <a:lumMod val="75000"/>
                  </a:schemeClr>
                </a:solidFill>
                <a:latin typeface="Arial"/>
                <a:cs typeface="Arial"/>
              </a:rPr>
              <a:t>minutes</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total</a:t>
            </a:r>
            <a:r>
              <a:rPr lang="cy-GB" sz="2600" dirty="0">
                <a:solidFill>
                  <a:schemeClr val="accent1">
                    <a:lumMod val="75000"/>
                  </a:schemeClr>
                </a:solidFill>
                <a:latin typeface="Arial"/>
                <a:cs typeface="Arial"/>
              </a:rPr>
              <a:t> </a:t>
            </a:r>
            <a:r>
              <a:rPr lang="cy-GB" sz="2600" err="1">
                <a:solidFill>
                  <a:schemeClr val="accent1">
                    <a:lumMod val="75000"/>
                  </a:schemeClr>
                </a:solidFill>
                <a:latin typeface="Arial"/>
                <a:cs typeface="Arial"/>
              </a:rPr>
              <a:t>for</a:t>
            </a:r>
            <a:r>
              <a:rPr lang="cy-GB" sz="2600" dirty="0">
                <a:solidFill>
                  <a:schemeClr val="accent1">
                    <a:lumMod val="75000"/>
                  </a:schemeClr>
                </a:solidFill>
                <a:latin typeface="Arial"/>
                <a:cs typeface="Arial"/>
              </a:rPr>
              <a:t> Group).</a:t>
            </a:r>
            <a:endParaRPr lang="en-GB" sz="2600" dirty="0">
              <a:solidFill>
                <a:schemeClr val="accent1">
                  <a:lumMod val="75000"/>
                </a:schemeClr>
              </a:solidFill>
              <a:latin typeface="Arial"/>
              <a:cs typeface="Arial"/>
            </a:endParaRPr>
          </a:p>
        </p:txBody>
      </p:sp>
    </p:spTree>
    <p:extLst>
      <p:ext uri="{BB962C8B-B14F-4D97-AF65-F5344CB8AC3E}">
        <p14:creationId xmlns:p14="http://schemas.microsoft.com/office/powerpoint/2010/main" val="1080271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838200" y="142874"/>
            <a:ext cx="10515600" cy="1325563"/>
          </a:xfrm>
        </p:spPr>
        <p:txBody>
          <a:bodyPr>
            <a:noAutofit/>
          </a:bodyPr>
          <a:lstStyle/>
          <a:p>
            <a:pPr algn="ctr"/>
            <a:r>
              <a:rPr lang="en-GB" altLang="en-US" sz="4800" b="1" dirty="0">
                <a:solidFill>
                  <a:schemeClr val="accent1">
                    <a:lumMod val="75000"/>
                  </a:schemeClr>
                </a:solidFill>
                <a:latin typeface="Arial"/>
                <a:cs typeface="Arial"/>
              </a:rPr>
              <a:t>Group presentation</a:t>
            </a: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2465510" y="1714257"/>
            <a:ext cx="7366121" cy="4105275"/>
          </a:xfrm>
        </p:spPr>
        <p:txBody>
          <a:bodyPr vert="horz" lIns="91440" tIns="45720" rIns="91440" bIns="45720" rtlCol="0" anchor="t">
            <a:normAutofit/>
          </a:bodyPr>
          <a:lstStyle/>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dirty="0">
                <a:solidFill>
                  <a:schemeClr val="accent1">
                    <a:lumMod val="75000"/>
                  </a:schemeClr>
                </a:solidFill>
                <a:latin typeface="Arial" panose="020B0604020202020204" pitchFamily="34" charset="0"/>
                <a:cs typeface="Arial" panose="020B0604020202020204" pitchFamily="34" charset="0"/>
              </a:rPr>
              <a:t>Scenario</a:t>
            </a:r>
          </a:p>
          <a:p>
            <a:pPr marL="0" indent="0">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dirty="0">
                <a:solidFill>
                  <a:schemeClr val="accent1">
                    <a:lumMod val="75000"/>
                  </a:schemeClr>
                </a:solidFill>
                <a:latin typeface="Arial"/>
                <a:cs typeface="Arial"/>
              </a:rPr>
              <a:t> Group work:                                        </a:t>
            </a:r>
            <a:endParaRPr lang="en-GB" altLang="en-US" sz="2400" b="1" dirty="0">
              <a:solidFill>
                <a:schemeClr val="accent1">
                  <a:lumMod val="75000"/>
                </a:schemeClr>
              </a:solidFill>
              <a:latin typeface="Arial" panose="020B0604020202020204" pitchFamily="34" charset="0"/>
              <a:cs typeface="Arial" panose="020B0604020202020204" pitchFamily="34" charset="0"/>
            </a:endParaRPr>
          </a:p>
          <a:p>
            <a:pPr marL="0" indent="0">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dirty="0">
                <a:solidFill>
                  <a:schemeClr val="accent1">
                    <a:lumMod val="75000"/>
                  </a:schemeClr>
                </a:solidFill>
                <a:latin typeface="Arial"/>
                <a:cs typeface="Arial"/>
              </a:rPr>
              <a:t> no less than 4/no more than 6 per group</a:t>
            </a:r>
            <a:endParaRPr lang="en-GB" altLang="en-US" sz="2400" b="1">
              <a:solidFill>
                <a:schemeClr val="accent1">
                  <a:lumMod val="75000"/>
                </a:schemeClr>
              </a:solidFill>
              <a:latin typeface="Arial"/>
              <a:cs typeface="Arial"/>
            </a:endParaRPr>
          </a:p>
          <a:p>
            <a:pPr marL="0" indent="0">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dirty="0">
                <a:solidFill>
                  <a:schemeClr val="accent1">
                    <a:lumMod val="75000"/>
                  </a:schemeClr>
                </a:solidFill>
                <a:latin typeface="Arial"/>
                <a:cs typeface="Arial"/>
              </a:rPr>
              <a:t> No need for PowerPoint</a:t>
            </a:r>
          </a:p>
          <a:p>
            <a:pPr marL="0" indent="0">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dirty="0">
                <a:solidFill>
                  <a:schemeClr val="accent1">
                    <a:lumMod val="75000"/>
                  </a:schemeClr>
                </a:solidFill>
                <a:latin typeface="Arial" panose="020B0604020202020204" pitchFamily="34" charset="0"/>
                <a:cs typeface="Arial" panose="020B0604020202020204" pitchFamily="34" charset="0"/>
              </a:rPr>
              <a:t> You need to arrange groups in first lecture evening</a:t>
            </a:r>
          </a:p>
          <a:p>
            <a:pPr marL="0" indent="0">
              <a:spcBef>
                <a:spcPts val="600"/>
              </a:spcBef>
              <a:buClr>
                <a:srgbClr val="0000FF"/>
              </a:buClr>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sz="2400" dirty="0">
              <a:solidFill>
                <a:srgbClr val="0000FF"/>
              </a:solidFill>
              <a:latin typeface="Arial" panose="020B0604020202020204" pitchFamily="34" charset="0"/>
              <a:cs typeface="Arial" panose="020B0604020202020204" pitchFamily="34" charset="0"/>
            </a:endParaRP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dirty="0">
              <a:cs typeface="Calibri" panose="020F0502020204030204"/>
            </a:endParaRPr>
          </a:p>
        </p:txBody>
      </p:sp>
    </p:spTree>
    <p:extLst>
      <p:ext uri="{BB962C8B-B14F-4D97-AF65-F5344CB8AC3E}">
        <p14:creationId xmlns:p14="http://schemas.microsoft.com/office/powerpoint/2010/main" val="2641070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336947" y="-34925"/>
            <a:ext cx="11518106" cy="1325563"/>
          </a:xfrm>
        </p:spPr>
        <p:txBody>
          <a:bodyPr>
            <a:noAutofit/>
          </a:bodyPr>
          <a:lstStyle/>
          <a:p>
            <a:pPr algn="ctr"/>
            <a:r>
              <a:rPr lang="en-GB" sz="4800" b="1" dirty="0">
                <a:solidFill>
                  <a:schemeClr val="accent1">
                    <a:lumMod val="75000"/>
                  </a:schemeClr>
                </a:solidFill>
                <a:latin typeface="Arial"/>
                <a:cs typeface="Arial"/>
              </a:rPr>
              <a:t>You will need to…</a:t>
            </a:r>
            <a:endParaRPr lang="en-GB" alt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482662" y="1391872"/>
            <a:ext cx="11112744" cy="4560887"/>
          </a:xfrm>
        </p:spPr>
        <p:txBody>
          <a:bodyPr vert="horz" lIns="91440" tIns="45720" rIns="91440" bIns="45720" rtlCol="0" anchor="t">
            <a:normAutofit fontScale="85000" lnSpcReduction="20000"/>
          </a:bodyPr>
          <a:lstStyle/>
          <a:p>
            <a:r>
              <a:rPr lang="en-GB" sz="3200" dirty="0">
                <a:solidFill>
                  <a:schemeClr val="accent1">
                    <a:lumMod val="75000"/>
                  </a:schemeClr>
                </a:solidFill>
                <a:latin typeface="Arial"/>
                <a:cs typeface="Arial"/>
              </a:rPr>
              <a:t>Plan an Initial Child Protection Conference </a:t>
            </a:r>
            <a:endParaRPr lang="en-GB" sz="3200" dirty="0">
              <a:solidFill>
                <a:schemeClr val="accent1">
                  <a:lumMod val="75000"/>
                </a:schemeClr>
              </a:solidFill>
              <a:latin typeface="Arial" panose="020B0604020202020204" pitchFamily="34" charset="0"/>
              <a:cs typeface="Arial" panose="020B0604020202020204" pitchFamily="34" charset="0"/>
            </a:endParaRPr>
          </a:p>
          <a:p>
            <a:r>
              <a:rPr lang="en-GB" sz="3200" dirty="0">
                <a:solidFill>
                  <a:schemeClr val="accent1">
                    <a:lumMod val="75000"/>
                  </a:schemeClr>
                </a:solidFill>
                <a:latin typeface="Arial"/>
                <a:cs typeface="Arial"/>
              </a:rPr>
              <a:t>Create/choose suitable professional roles of individuals likely to attend </a:t>
            </a:r>
            <a:endParaRPr lang="en-GB" sz="3200" dirty="0">
              <a:solidFill>
                <a:schemeClr val="accent1">
                  <a:lumMod val="75000"/>
                </a:schemeClr>
              </a:solidFill>
              <a:latin typeface="Arial" panose="020B0604020202020204" pitchFamily="34" charset="0"/>
              <a:cs typeface="Arial" panose="020B0604020202020204" pitchFamily="34" charset="0"/>
            </a:endParaRPr>
          </a:p>
          <a:p>
            <a:r>
              <a:rPr lang="en-GB" sz="3200" dirty="0">
                <a:solidFill>
                  <a:schemeClr val="accent1">
                    <a:lumMod val="75000"/>
                  </a:schemeClr>
                </a:solidFill>
                <a:latin typeface="Arial"/>
                <a:cs typeface="Arial"/>
              </a:rPr>
              <a:t>Appoint a Chairperson to manage effectiveness of the Conference </a:t>
            </a:r>
            <a:endParaRPr lang="en-GB" sz="3200" dirty="0">
              <a:solidFill>
                <a:schemeClr val="accent1">
                  <a:lumMod val="75000"/>
                </a:schemeClr>
              </a:solidFill>
              <a:latin typeface="Arial" panose="020B0604020202020204" pitchFamily="34" charset="0"/>
              <a:cs typeface="Arial" panose="020B0604020202020204" pitchFamily="34" charset="0"/>
            </a:endParaRPr>
          </a:p>
          <a:p>
            <a:r>
              <a:rPr lang="en-GB" sz="3200" dirty="0">
                <a:solidFill>
                  <a:schemeClr val="accent1">
                    <a:lumMod val="75000"/>
                  </a:schemeClr>
                </a:solidFill>
                <a:latin typeface="Arial"/>
                <a:cs typeface="Arial"/>
              </a:rPr>
              <a:t>Ensure all members of the group have an individual input</a:t>
            </a:r>
          </a:p>
          <a:p>
            <a:r>
              <a:rPr lang="en-GB" sz="3200" dirty="0">
                <a:solidFill>
                  <a:schemeClr val="accent1">
                    <a:lumMod val="75000"/>
                  </a:schemeClr>
                </a:solidFill>
                <a:latin typeface="Arial"/>
                <a:cs typeface="Arial"/>
              </a:rPr>
              <a:t>Demonstrate evidence of individual and group’s knowledge in relation to statutory requirements </a:t>
            </a:r>
            <a:endParaRPr lang="en-GB" sz="3200" dirty="0">
              <a:solidFill>
                <a:schemeClr val="accent1">
                  <a:lumMod val="75000"/>
                </a:schemeClr>
              </a:solidFill>
              <a:latin typeface="Arial" panose="020B0604020202020204" pitchFamily="34" charset="0"/>
              <a:cs typeface="Arial" panose="020B0604020202020204" pitchFamily="34" charset="0"/>
            </a:endParaRPr>
          </a:p>
          <a:p>
            <a:r>
              <a:rPr lang="en-GB" sz="3200" dirty="0">
                <a:solidFill>
                  <a:schemeClr val="accent1">
                    <a:lumMod val="75000"/>
                  </a:schemeClr>
                </a:solidFill>
                <a:latin typeface="Arial"/>
                <a:cs typeface="Arial"/>
              </a:rPr>
              <a:t>Demonstrate evidence of individual and group’s knowledge in relation to children’s rights and well-being</a:t>
            </a:r>
          </a:p>
          <a:p>
            <a:r>
              <a:rPr lang="en-GB" sz="3200" dirty="0">
                <a:solidFill>
                  <a:schemeClr val="accent1">
                    <a:lumMod val="75000"/>
                  </a:schemeClr>
                </a:solidFill>
                <a:latin typeface="Arial"/>
                <a:cs typeface="Arial"/>
              </a:rPr>
              <a:t>Plan a practical </a:t>
            </a:r>
            <a:r>
              <a:rPr lang="en-GB" sz="3200" b="1" dirty="0">
                <a:solidFill>
                  <a:schemeClr val="accent1">
                    <a:lumMod val="75000"/>
                  </a:schemeClr>
                </a:solidFill>
                <a:latin typeface="Arial"/>
                <a:cs typeface="Arial"/>
              </a:rPr>
              <a:t>performance presentation of 20 minutes, followed by 10 minutes of critical self-reflection </a:t>
            </a:r>
            <a:r>
              <a:rPr lang="en-GB" sz="3200" dirty="0">
                <a:solidFill>
                  <a:schemeClr val="accent1">
                    <a:lumMod val="75000"/>
                  </a:schemeClr>
                </a:solidFill>
                <a:latin typeface="Arial"/>
                <a:cs typeface="Arial"/>
              </a:rPr>
              <a:t>from each group member (approximately 2 minutes for each member).  </a:t>
            </a:r>
            <a:endParaRPr lang="en-GB" sz="3200" dirty="0">
              <a:solidFill>
                <a:schemeClr val="accent1">
                  <a:lumMod val="75000"/>
                </a:schemeClr>
              </a:solidFill>
              <a:latin typeface="Arial" panose="020B0604020202020204" pitchFamily="34" charset="0"/>
              <a:cs typeface="Arial" panose="020B0604020202020204" pitchFamily="34" charset="0"/>
            </a:endParaRPr>
          </a:p>
          <a:p>
            <a:pPr marL="0" indent="0">
              <a:spcBef>
                <a:spcPts val="600"/>
              </a:spcBef>
              <a:buClr>
                <a:srgbClr val="0000FF"/>
              </a:buClr>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sz="2400" dirty="0">
              <a:solidFill>
                <a:srgbClr val="0000FF"/>
              </a:solidFill>
              <a:latin typeface="Arial" panose="020B0604020202020204" pitchFamily="34" charset="0"/>
              <a:cs typeface="Arial" panose="020B0604020202020204" pitchFamily="34" charset="0"/>
            </a:endParaRP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dirty="0">
              <a:cs typeface="Calibri" panose="020F0502020204030204"/>
            </a:endParaRPr>
          </a:p>
        </p:txBody>
      </p:sp>
    </p:spTree>
    <p:extLst>
      <p:ext uri="{BB962C8B-B14F-4D97-AF65-F5344CB8AC3E}">
        <p14:creationId xmlns:p14="http://schemas.microsoft.com/office/powerpoint/2010/main" val="2117121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376237" y="65914"/>
            <a:ext cx="11739563" cy="1325563"/>
          </a:xfrm>
        </p:spPr>
        <p:txBody>
          <a:bodyPr>
            <a:noAutofit/>
          </a:bodyPr>
          <a:lstStyle/>
          <a:p>
            <a:pPr algn="ctr"/>
            <a:r>
              <a:rPr lang="en-GB" sz="4800" b="1" dirty="0">
                <a:latin typeface="Arial"/>
                <a:cs typeface="Arial"/>
              </a:rPr>
              <a:t>    </a:t>
            </a:r>
            <a:r>
              <a:rPr lang="en-GB" sz="4800" b="1" dirty="0">
                <a:solidFill>
                  <a:schemeClr val="accent1">
                    <a:lumMod val="75000"/>
                  </a:schemeClr>
                </a:solidFill>
                <a:latin typeface="Arial"/>
                <a:cs typeface="Arial"/>
              </a:rPr>
              <a:t>You must remember…</a:t>
            </a:r>
            <a:endParaRPr lang="en-GB" alt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2298456" y="1391477"/>
            <a:ext cx="8099913" cy="4560887"/>
          </a:xfrm>
        </p:spPr>
        <p:txBody>
          <a:bodyPr vert="horz" lIns="91440" tIns="45720" rIns="91440" bIns="45720" rtlCol="0" anchor="t">
            <a:normAutofit/>
          </a:bodyPr>
          <a:lstStyle/>
          <a:p>
            <a:r>
              <a:rPr lang="en-GB" sz="2400" dirty="0">
                <a:solidFill>
                  <a:schemeClr val="accent1">
                    <a:lumMod val="75000"/>
                  </a:schemeClr>
                </a:solidFill>
                <a:latin typeface="Arial"/>
                <a:cs typeface="Arial"/>
              </a:rPr>
              <a:t>Depending on how many form the group, plan carefully with individual allocated minutes to ensure fairness of timing.</a:t>
            </a:r>
          </a:p>
          <a:p>
            <a:pPr lvl="0"/>
            <a:r>
              <a:rPr lang="en-GB" sz="2400" dirty="0">
                <a:solidFill>
                  <a:schemeClr val="accent1">
                    <a:lumMod val="75000"/>
                  </a:schemeClr>
                </a:solidFill>
                <a:latin typeface="Arial"/>
                <a:cs typeface="Arial"/>
              </a:rPr>
              <a:t>Ensure that your individual </a:t>
            </a:r>
            <a:r>
              <a:rPr lang="en-GB" sz="2400" b="1" dirty="0">
                <a:solidFill>
                  <a:schemeClr val="accent1">
                    <a:lumMod val="75000"/>
                  </a:schemeClr>
                </a:solidFill>
                <a:latin typeface="Arial"/>
                <a:cs typeface="Arial"/>
              </a:rPr>
              <a:t>2 minute critical reflections</a:t>
            </a:r>
            <a:r>
              <a:rPr lang="en-GB" sz="2400" dirty="0">
                <a:solidFill>
                  <a:schemeClr val="accent1">
                    <a:lumMod val="75000"/>
                  </a:schemeClr>
                </a:solidFill>
                <a:latin typeface="Arial"/>
                <a:cs typeface="Arial"/>
              </a:rPr>
              <a:t> are considered carefully to form the final section (10 minutes) of this project.</a:t>
            </a:r>
          </a:p>
          <a:p>
            <a:pPr lvl="0"/>
            <a:r>
              <a:rPr lang="en-GB" sz="2400" dirty="0">
                <a:solidFill>
                  <a:schemeClr val="accent1">
                    <a:lumMod val="75000"/>
                  </a:schemeClr>
                </a:solidFill>
                <a:latin typeface="Arial"/>
                <a:cs typeface="Arial"/>
              </a:rPr>
              <a:t>Prepare </a:t>
            </a:r>
            <a:r>
              <a:rPr lang="en-GB" sz="2400" b="1" dirty="0">
                <a:solidFill>
                  <a:schemeClr val="accent1">
                    <a:lumMod val="75000"/>
                  </a:schemeClr>
                </a:solidFill>
                <a:latin typeface="Arial"/>
                <a:cs typeface="Arial"/>
              </a:rPr>
              <a:t>One</a:t>
            </a:r>
            <a:r>
              <a:rPr lang="en-GB" sz="2400" dirty="0">
                <a:solidFill>
                  <a:schemeClr val="accent1">
                    <a:lumMod val="75000"/>
                  </a:schemeClr>
                </a:solidFill>
                <a:latin typeface="Arial"/>
                <a:cs typeface="Arial"/>
              </a:rPr>
              <a:t> group reference list but each group member must present/upload this individually to Turnitin</a:t>
            </a:r>
          </a:p>
        </p:txBody>
      </p:sp>
    </p:spTree>
    <p:extLst>
      <p:ext uri="{BB962C8B-B14F-4D97-AF65-F5344CB8AC3E}">
        <p14:creationId xmlns:p14="http://schemas.microsoft.com/office/powerpoint/2010/main" val="4229938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838200" y="0"/>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a:cs typeface="Arial"/>
              </a:rPr>
              <a:t>Information to consider</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934549" y="1468439"/>
            <a:ext cx="10919313" cy="4560887"/>
          </a:xfrm>
        </p:spPr>
        <p:txBody>
          <a:bodyPr vert="horz" lIns="91440" tIns="45720" rIns="91440" bIns="45720" rtlCol="0" anchor="t">
            <a:normAutofit lnSpcReduction="10000"/>
          </a:bodyPr>
          <a:lstStyle/>
          <a:p>
            <a:pPr marL="0" indent="0">
              <a:buNone/>
            </a:pPr>
            <a:r>
              <a:rPr lang="en-GB" sz="2400" b="1" dirty="0">
                <a:solidFill>
                  <a:schemeClr val="accent1">
                    <a:lumMod val="75000"/>
                  </a:schemeClr>
                </a:solidFill>
                <a:latin typeface="Arial"/>
                <a:cs typeface="Arial"/>
              </a:rPr>
              <a:t>Individual roles/professionals who are likely to form part of an initial child protection conference:</a:t>
            </a:r>
          </a:p>
          <a:p>
            <a:r>
              <a:rPr lang="en-GB" sz="2400" dirty="0">
                <a:solidFill>
                  <a:schemeClr val="accent1">
                    <a:lumMod val="75000"/>
                  </a:schemeClr>
                </a:solidFill>
                <a:latin typeface="Arial"/>
                <a:cs typeface="Arial"/>
              </a:rPr>
              <a:t>Social Worker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a:cs typeface="Arial"/>
              </a:rPr>
              <a:t>Manager/Leader/Headteacher of an early years setting or a school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a:cs typeface="Arial"/>
              </a:rPr>
              <a:t>Teacher/Practitioner</a:t>
            </a:r>
          </a:p>
          <a:p>
            <a:r>
              <a:rPr lang="en-GB" sz="2400" dirty="0">
                <a:solidFill>
                  <a:schemeClr val="accent1">
                    <a:lumMod val="75000"/>
                  </a:schemeClr>
                </a:solidFill>
                <a:latin typeface="Arial"/>
                <a:cs typeface="Arial"/>
              </a:rPr>
              <a:t>Child’s Key worker</a:t>
            </a:r>
          </a:p>
          <a:p>
            <a:r>
              <a:rPr lang="en-GB" sz="2400" dirty="0">
                <a:solidFill>
                  <a:schemeClr val="accent1">
                    <a:lumMod val="75000"/>
                  </a:schemeClr>
                </a:solidFill>
                <a:latin typeface="Arial"/>
                <a:cs typeface="Arial"/>
              </a:rPr>
              <a:t>Midwife</a:t>
            </a:r>
          </a:p>
          <a:p>
            <a:r>
              <a:rPr lang="en-GB" sz="2400" dirty="0">
                <a:solidFill>
                  <a:schemeClr val="accent1">
                    <a:lumMod val="75000"/>
                  </a:schemeClr>
                </a:solidFill>
                <a:latin typeface="Arial"/>
                <a:cs typeface="Arial"/>
              </a:rPr>
              <a:t>Health Visitor</a:t>
            </a:r>
          </a:p>
          <a:p>
            <a:r>
              <a:rPr lang="en-GB" sz="2400" dirty="0">
                <a:solidFill>
                  <a:schemeClr val="accent1">
                    <a:lumMod val="75000"/>
                  </a:schemeClr>
                </a:solidFill>
                <a:latin typeface="Arial"/>
                <a:cs typeface="Arial"/>
              </a:rPr>
              <a:t>Family GP</a:t>
            </a:r>
          </a:p>
          <a:p>
            <a:r>
              <a:rPr lang="en-GB" sz="2400" dirty="0">
                <a:solidFill>
                  <a:schemeClr val="accent1">
                    <a:lumMod val="75000"/>
                  </a:schemeClr>
                </a:solidFill>
                <a:latin typeface="Arial"/>
                <a:cs typeface="Arial"/>
              </a:rPr>
              <a:t>Police: Child Protection Officer/Police Officer</a:t>
            </a:r>
          </a:p>
          <a:p>
            <a:r>
              <a:rPr lang="en-GB" sz="2400" dirty="0">
                <a:solidFill>
                  <a:schemeClr val="accent1">
                    <a:lumMod val="75000"/>
                  </a:schemeClr>
                </a:solidFill>
                <a:latin typeface="Arial"/>
                <a:cs typeface="Arial"/>
              </a:rPr>
              <a:t>Others (remember to consider the Ann and Terry clip during lecture)</a:t>
            </a:r>
          </a:p>
          <a:p>
            <a:pPr marL="0" indent="0">
              <a:buNone/>
            </a:pPr>
            <a:endParaRPr lang="en-GB" sz="2400" dirty="0">
              <a:solidFill>
                <a:srgbClr val="182BF5"/>
              </a:solidFill>
              <a:latin typeface="Arial"/>
              <a:cs typeface="Arial"/>
            </a:endParaRPr>
          </a:p>
        </p:txBody>
      </p:sp>
    </p:spTree>
    <p:extLst>
      <p:ext uri="{BB962C8B-B14F-4D97-AF65-F5344CB8AC3E}">
        <p14:creationId xmlns:p14="http://schemas.microsoft.com/office/powerpoint/2010/main" val="1409309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1289538" y="271524"/>
            <a:ext cx="7234604" cy="1325563"/>
          </a:xfrm>
        </p:spPr>
        <p:txBody>
          <a:bodyPr rtlCol="0">
            <a:normAutofit fontScale="90000"/>
          </a:bodyPr>
          <a:lstStyle/>
          <a:p>
            <a:pPr algn="ctr">
              <a:defRPr/>
            </a:pPr>
            <a:br>
              <a:rPr lang="cy-GB" altLang="en-US" dirty="0">
                <a:latin typeface="Lucida Sans" pitchFamily="34" charset="0"/>
              </a:rPr>
            </a:br>
            <a:r>
              <a:rPr lang="cy-GB" altLang="en-US" sz="5300" b="1" dirty="0">
                <a:latin typeface="Arial"/>
                <a:cs typeface="Arial"/>
              </a:rPr>
              <a:t>        </a:t>
            </a:r>
            <a:r>
              <a:rPr lang="cy-GB" altLang="en-US" sz="5300" b="1" dirty="0">
                <a:solidFill>
                  <a:schemeClr val="accent1">
                    <a:lumMod val="75000"/>
                  </a:schemeClr>
                </a:solidFill>
                <a:latin typeface="Arial"/>
                <a:cs typeface="Arial"/>
              </a:rPr>
              <a:t>The </a:t>
            </a:r>
            <a:r>
              <a:rPr lang="cy-GB" altLang="en-US" sz="5300" b="1" err="1">
                <a:solidFill>
                  <a:schemeClr val="accent1">
                    <a:lumMod val="75000"/>
                  </a:schemeClr>
                </a:solidFill>
                <a:latin typeface="Arial"/>
                <a:cs typeface="Arial"/>
              </a:rPr>
              <a:t>Task</a:t>
            </a:r>
            <a:r>
              <a:rPr lang="cy-GB" altLang="en-US" sz="5300" b="1" dirty="0">
                <a:solidFill>
                  <a:schemeClr val="accent1">
                    <a:lumMod val="75000"/>
                  </a:schemeClr>
                </a:solidFill>
                <a:latin typeface="Arial"/>
                <a:cs typeface="Arial"/>
              </a:rPr>
              <a:t> – </a:t>
            </a:r>
            <a:r>
              <a:rPr lang="cy-GB" altLang="en-US" sz="5300" b="1" err="1">
                <a:solidFill>
                  <a:schemeClr val="accent1">
                    <a:lumMod val="75000"/>
                  </a:schemeClr>
                </a:solidFill>
                <a:latin typeface="Arial"/>
                <a:cs typeface="Arial"/>
              </a:rPr>
              <a:t>Part</a:t>
            </a:r>
            <a:r>
              <a:rPr lang="cy-GB" altLang="en-US" sz="5300" b="1" dirty="0">
                <a:solidFill>
                  <a:schemeClr val="accent1">
                    <a:lumMod val="75000"/>
                  </a:schemeClr>
                </a:solidFill>
                <a:latin typeface="Arial"/>
                <a:cs typeface="Arial"/>
              </a:rPr>
              <a:t> 2 </a:t>
            </a:r>
            <a:br>
              <a:rPr lang="cy-GB" altLang="en-US" dirty="0">
                <a:latin typeface="Lucida Sans" pitchFamily="34" charset="0"/>
              </a:rPr>
            </a:br>
            <a:endParaRPr lang="en-GB" altLang="en-US" dirty="0">
              <a:latin typeface="+mn-lt"/>
              <a:cs typeface="Calibri" panose="020F0502020204030204"/>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4294967295"/>
          </p:nvPr>
        </p:nvSpPr>
        <p:spPr>
          <a:xfrm>
            <a:off x="1866535" y="1716590"/>
            <a:ext cx="8462779" cy="5113338"/>
          </a:xfrm>
        </p:spPr>
        <p:txBody>
          <a:bodyPr vert="horz" lIns="91440" tIns="45720" rIns="91440" bIns="45720" rtlCol="0" anchor="t">
            <a:normAutofit/>
          </a:bodyPr>
          <a:lstStyle/>
          <a:p>
            <a:pPr marL="0" indent="0">
              <a:buNone/>
            </a:pPr>
            <a:r>
              <a:rPr lang="en-GB" b="1" dirty="0">
                <a:solidFill>
                  <a:schemeClr val="accent1">
                    <a:lumMod val="75000"/>
                  </a:schemeClr>
                </a:solidFill>
                <a:latin typeface="Arial"/>
                <a:cs typeface="Arial"/>
              </a:rPr>
              <a:t>Practical Performance Project part 2 - </a:t>
            </a:r>
            <a:endParaRPr lang="en-GB" b="1"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a:cs typeface="Arial"/>
              </a:rPr>
              <a:t>Written portfolio</a:t>
            </a:r>
          </a:p>
          <a:p>
            <a:r>
              <a:rPr lang="en-GB" b="1" dirty="0">
                <a:solidFill>
                  <a:schemeClr val="accent1">
                    <a:lumMod val="75000"/>
                  </a:schemeClr>
                </a:solidFill>
                <a:latin typeface="Arial"/>
                <a:cs typeface="Arial"/>
              </a:rPr>
              <a:t>a) </a:t>
            </a:r>
            <a:r>
              <a:rPr lang="en-GB" dirty="0">
                <a:solidFill>
                  <a:schemeClr val="accent1">
                    <a:lumMod val="75000"/>
                  </a:schemeClr>
                </a:solidFill>
                <a:latin typeface="Arial"/>
                <a:cs typeface="Arial"/>
              </a:rPr>
              <a:t>Recognising and Recording (approx. 750 words)</a:t>
            </a:r>
          </a:p>
          <a:p>
            <a:r>
              <a:rPr lang="en-GB" b="1" dirty="0">
                <a:solidFill>
                  <a:schemeClr val="accent1">
                    <a:lumMod val="75000"/>
                  </a:schemeClr>
                </a:solidFill>
                <a:latin typeface="Arial"/>
                <a:cs typeface="Arial"/>
              </a:rPr>
              <a:t>b) </a:t>
            </a:r>
            <a:r>
              <a:rPr lang="en-GB" dirty="0">
                <a:solidFill>
                  <a:schemeClr val="accent1">
                    <a:lumMod val="75000"/>
                  </a:schemeClr>
                </a:solidFill>
                <a:latin typeface="Arial"/>
                <a:cs typeface="Arial"/>
              </a:rPr>
              <a:t>Reporting and Referring (approx. 750 words)</a:t>
            </a:r>
          </a:p>
          <a:p>
            <a:r>
              <a:rPr lang="en-GB" b="1" dirty="0">
                <a:solidFill>
                  <a:schemeClr val="accent1">
                    <a:lumMod val="75000"/>
                  </a:schemeClr>
                </a:solidFill>
                <a:latin typeface="Arial"/>
                <a:cs typeface="Arial"/>
              </a:rPr>
              <a:t>c) </a:t>
            </a:r>
            <a:r>
              <a:rPr lang="en-GB" dirty="0">
                <a:solidFill>
                  <a:schemeClr val="accent1">
                    <a:lumMod val="75000"/>
                  </a:schemeClr>
                </a:solidFill>
                <a:latin typeface="Arial"/>
                <a:cs typeface="Arial"/>
              </a:rPr>
              <a:t>Settings responsibilities (approx. 500 words)</a:t>
            </a:r>
          </a:p>
          <a:p>
            <a:pPr>
              <a:spcBef>
                <a:spcPts val="600"/>
              </a:spcBef>
              <a:buNone/>
              <a:defRPr/>
            </a:pPr>
            <a:endParaRPr lang="cy-GB" altLang="en-US" sz="2400" b="1" dirty="0">
              <a:solidFill>
                <a:srgbClr val="0000FF"/>
              </a:solidFill>
              <a:latin typeface="Lucida Sans" pitchFamily="34" charset="0"/>
            </a:endParaRPr>
          </a:p>
          <a:p>
            <a:pPr marL="0" indent="0">
              <a:buNone/>
              <a:defRPr/>
            </a:pPr>
            <a:endParaRPr lang="en-GB" altLang="en-US" dirty="0"/>
          </a:p>
        </p:txBody>
      </p:sp>
    </p:spTree>
    <p:extLst>
      <p:ext uri="{BB962C8B-B14F-4D97-AF65-F5344CB8AC3E}">
        <p14:creationId xmlns:p14="http://schemas.microsoft.com/office/powerpoint/2010/main" val="14299820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2CA1-A28E-4A78-27BA-19C518EB13D6}"/>
              </a:ext>
            </a:extLst>
          </p:cNvPr>
          <p:cNvSpPr>
            <a:spLocks noGrp="1"/>
          </p:cNvSpPr>
          <p:nvPr>
            <p:ph type="title"/>
          </p:nvPr>
        </p:nvSpPr>
        <p:spPr/>
        <p:txBody>
          <a:bodyPr>
            <a:normAutofit/>
          </a:bodyPr>
          <a:lstStyle/>
          <a:p>
            <a:pPr algn="ctr"/>
            <a:r>
              <a:rPr lang="en-GB" sz="4800" b="1" dirty="0">
                <a:latin typeface="Arail"/>
              </a:rPr>
              <a:t> </a:t>
            </a:r>
            <a:r>
              <a:rPr lang="en-GB" sz="4800" b="1" dirty="0">
                <a:solidFill>
                  <a:schemeClr val="accent1">
                    <a:lumMod val="75000"/>
                  </a:schemeClr>
                </a:solidFill>
                <a:latin typeface="Arail"/>
              </a:rPr>
              <a:t>Case Study 1</a:t>
            </a:r>
          </a:p>
        </p:txBody>
      </p:sp>
      <p:sp>
        <p:nvSpPr>
          <p:cNvPr id="3" name="Content Placeholder 2">
            <a:extLst>
              <a:ext uri="{FF2B5EF4-FFF2-40B4-BE49-F238E27FC236}">
                <a16:creationId xmlns:a16="http://schemas.microsoft.com/office/drawing/2014/main" id="{6EDD46F3-5398-E149-D5C2-96087561783A}"/>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7C6AE9D5-8398-861E-7C71-FD0ED0DA5092}"/>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743297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2CA1-A28E-4A78-27BA-19C518EB13D6}"/>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ail"/>
              </a:rPr>
              <a:t>Case Study 2</a:t>
            </a:r>
          </a:p>
        </p:txBody>
      </p:sp>
      <p:sp>
        <p:nvSpPr>
          <p:cNvPr id="3" name="Content Placeholder 2">
            <a:extLst>
              <a:ext uri="{FF2B5EF4-FFF2-40B4-BE49-F238E27FC236}">
                <a16:creationId xmlns:a16="http://schemas.microsoft.com/office/drawing/2014/main" id="{6EDD46F3-5398-E149-D5C2-96087561783A}"/>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7C6AE9D5-8398-861E-7C71-FD0ED0DA5092}"/>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4830013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2CA1-A28E-4A78-27BA-19C518EB13D6}"/>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ail"/>
              </a:rPr>
              <a:t>Case Study 3</a:t>
            </a:r>
          </a:p>
        </p:txBody>
      </p:sp>
      <p:sp>
        <p:nvSpPr>
          <p:cNvPr id="3" name="Content Placeholder 2">
            <a:extLst>
              <a:ext uri="{FF2B5EF4-FFF2-40B4-BE49-F238E27FC236}">
                <a16:creationId xmlns:a16="http://schemas.microsoft.com/office/drawing/2014/main" id="{6EDD46F3-5398-E149-D5C2-96087561783A}"/>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7C6AE9D5-8398-861E-7C71-FD0ED0DA5092}"/>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32196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3481753" y="236172"/>
            <a:ext cx="5656385" cy="1337286"/>
          </a:xfrm>
        </p:spPr>
        <p:txBody>
          <a:bodyPr>
            <a:normAutofit/>
          </a:bodyPr>
          <a:lstStyle/>
          <a:p>
            <a:pPr algn="ctr"/>
            <a:r>
              <a:rPr lang="en-GB" altLang="en-US" sz="4800" b="1" dirty="0">
                <a:solidFill>
                  <a:srgbClr val="000000"/>
                </a:solidFill>
                <a:latin typeface="Arial"/>
                <a:cs typeface="Arial"/>
              </a:rPr>
              <a:t> </a:t>
            </a:r>
            <a:r>
              <a:rPr lang="en-GB" altLang="en-US" sz="4800" b="1" dirty="0">
                <a:solidFill>
                  <a:schemeClr val="accent1">
                    <a:lumMod val="75000"/>
                  </a:schemeClr>
                </a:solidFill>
                <a:latin typeface="Arial"/>
                <a:cs typeface="Arial"/>
              </a:rPr>
              <a:t>Tutorials</a:t>
            </a: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4488962" y="1947862"/>
            <a:ext cx="3898900" cy="2657475"/>
          </a:xfrm>
        </p:spPr>
        <p:txBody>
          <a:bodyPr>
            <a:noAutofit/>
          </a:bodyPr>
          <a:lstStyle/>
          <a:p>
            <a:pPr>
              <a:defRPr/>
            </a:pPr>
            <a:r>
              <a:rPr lang="en-GB" altLang="en-US" dirty="0">
                <a:solidFill>
                  <a:schemeClr val="accent1">
                    <a:lumMod val="75000"/>
                  </a:schemeClr>
                </a:solidFill>
                <a:latin typeface="Arial" panose="020B0604020202020204" pitchFamily="34" charset="0"/>
                <a:cs typeface="Arial" panose="020B0604020202020204" pitchFamily="34" charset="0"/>
              </a:rPr>
              <a:t>Tutorials from </a:t>
            </a:r>
            <a:r>
              <a:rPr lang="en-GB" altLang="en-US" b="1" dirty="0">
                <a:solidFill>
                  <a:schemeClr val="accent1">
                    <a:lumMod val="75000"/>
                  </a:schemeClr>
                </a:solidFill>
                <a:latin typeface="Arial" panose="020B0604020202020204" pitchFamily="34" charset="0"/>
                <a:cs typeface="Arial" panose="020B0604020202020204" pitchFamily="34" charset="0"/>
              </a:rPr>
              <a:t>Week 3 </a:t>
            </a:r>
            <a:r>
              <a:rPr lang="en-GB" altLang="en-US" dirty="0">
                <a:solidFill>
                  <a:schemeClr val="accent1">
                    <a:lumMod val="75000"/>
                  </a:schemeClr>
                </a:solidFill>
                <a:latin typeface="Arial" panose="020B0604020202020204" pitchFamily="34" charset="0"/>
                <a:cs typeface="Arial" panose="020B0604020202020204" pitchFamily="34" charset="0"/>
              </a:rPr>
              <a:t>onwards</a:t>
            </a:r>
          </a:p>
          <a:p>
            <a:pPr>
              <a:defRPr/>
            </a:pPr>
            <a:endParaRPr lang="en-GB" altLang="en-US" dirty="0">
              <a:solidFill>
                <a:schemeClr val="accent1">
                  <a:lumMod val="75000"/>
                </a:schemeClr>
              </a:solidFill>
              <a:latin typeface="Arial" panose="020B0604020202020204" pitchFamily="34" charset="0"/>
              <a:cs typeface="Arial" panose="020B0604020202020204" pitchFamily="34" charset="0"/>
            </a:endParaRPr>
          </a:p>
          <a:p>
            <a:pPr>
              <a:defRPr/>
            </a:pPr>
            <a:r>
              <a:rPr lang="en-GB" altLang="en-US" dirty="0">
                <a:solidFill>
                  <a:schemeClr val="accent1">
                    <a:lumMod val="75000"/>
                  </a:schemeClr>
                </a:solidFill>
                <a:latin typeface="Arial" panose="020B0604020202020204" pitchFamily="34" charset="0"/>
                <a:cs typeface="Arial" panose="020B0604020202020204" pitchFamily="34" charset="0"/>
              </a:rPr>
              <a:t>1 x Individual Tutorial</a:t>
            </a:r>
          </a:p>
          <a:p>
            <a:pPr>
              <a:defRPr/>
            </a:pPr>
            <a:r>
              <a:rPr lang="en-GB" altLang="en-US" dirty="0">
                <a:solidFill>
                  <a:schemeClr val="accent1">
                    <a:lumMod val="75000"/>
                  </a:schemeClr>
                </a:solidFill>
                <a:latin typeface="Arial" panose="020B0604020202020204" pitchFamily="34" charset="0"/>
                <a:cs typeface="Arial" panose="020B0604020202020204" pitchFamily="34" charset="0"/>
              </a:rPr>
              <a:t>1 x Group Tutorial</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a:cs typeface="Arial"/>
              </a:rPr>
              <a:t>Marks</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4583586" y="2558339"/>
            <a:ext cx="4422799" cy="2657475"/>
          </a:xfrm>
        </p:spPr>
        <p:txBody>
          <a:bodyPr>
            <a:noAutofit/>
          </a:bodyPr>
          <a:lstStyle/>
          <a:p>
            <a:pPr marL="0" indent="0">
              <a:buNone/>
              <a:defRPr/>
            </a:pPr>
            <a:r>
              <a:rPr lang="en-GB" altLang="en-US" b="1" dirty="0">
                <a:solidFill>
                  <a:schemeClr val="accent6">
                    <a:lumMod val="75000"/>
                  </a:schemeClr>
                </a:solidFill>
                <a:latin typeface="Arial" panose="020B0604020202020204" pitchFamily="34" charset="0"/>
                <a:cs typeface="Arial" panose="020B0604020202020204" pitchFamily="34" charset="0"/>
              </a:rPr>
              <a:t>50% Group Mark</a:t>
            </a:r>
          </a:p>
          <a:p>
            <a:pPr marL="0" indent="0">
              <a:buNone/>
              <a:defRPr/>
            </a:pPr>
            <a:r>
              <a:rPr lang="en-GB" altLang="en-US" b="1" dirty="0">
                <a:solidFill>
                  <a:srgbClr val="7030A0"/>
                </a:solidFill>
                <a:latin typeface="Arial" panose="020B0604020202020204" pitchFamily="34" charset="0"/>
                <a:cs typeface="Arial" panose="020B0604020202020204" pitchFamily="34" charset="0"/>
              </a:rPr>
              <a:t>50% Individual Mark</a:t>
            </a:r>
          </a:p>
        </p:txBody>
      </p:sp>
    </p:spTree>
    <p:extLst>
      <p:ext uri="{BB962C8B-B14F-4D97-AF65-F5344CB8AC3E}">
        <p14:creationId xmlns:p14="http://schemas.microsoft.com/office/powerpoint/2010/main" val="4103202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sz="4800" b="1" dirty="0">
                <a:latin typeface="Arial"/>
                <a:cs typeface="Arial"/>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a:cs typeface="Arial"/>
              </a:rPr>
              <a:t>Marking Criteria 1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1616686" y="2216883"/>
            <a:ext cx="9391283" cy="2657475"/>
          </a:xfrm>
        </p:spPr>
        <p:txBody>
          <a:bodyPr>
            <a:noAutofit/>
          </a:bodyPr>
          <a:lstStyle/>
          <a:p>
            <a:pPr marL="0" indent="0">
              <a:buNone/>
            </a:pPr>
            <a:r>
              <a:rPr lang="en-GB" b="1" dirty="0">
                <a:solidFill>
                  <a:schemeClr val="accent1">
                    <a:lumMod val="75000"/>
                  </a:schemeClr>
                </a:solidFill>
                <a:latin typeface="Arial"/>
                <a:cs typeface="Arial"/>
              </a:rPr>
              <a:t>Referencing</a:t>
            </a:r>
            <a:r>
              <a:rPr lang="en-GB" dirty="0">
                <a:solidFill>
                  <a:schemeClr val="accent1">
                    <a:lumMod val="75000"/>
                  </a:schemeClr>
                </a:solidFill>
                <a:latin typeface="Arial"/>
                <a:cs typeface="Arial"/>
              </a:rPr>
              <a:t> </a:t>
            </a: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a:cs typeface="Arial"/>
              </a:rPr>
              <a:t>Correct and appropriate referencing</a:t>
            </a:r>
          </a:p>
          <a:p>
            <a:r>
              <a:rPr lang="en-GB" dirty="0">
                <a:solidFill>
                  <a:schemeClr val="accent1">
                    <a:lumMod val="75000"/>
                  </a:schemeClr>
                </a:solidFill>
                <a:latin typeface="Arial"/>
                <a:cs typeface="Arial"/>
              </a:rPr>
              <a:t>Referencing in written portfolio and correct reference list - </a:t>
            </a:r>
            <a:r>
              <a:rPr lang="en-GB" b="1" dirty="0">
                <a:solidFill>
                  <a:srgbClr val="7030A0"/>
                </a:solidFill>
                <a:latin typeface="Arial"/>
                <a:cs typeface="Arial"/>
              </a:rPr>
              <a:t>5 marks </a:t>
            </a:r>
            <a:r>
              <a:rPr lang="en-GB" dirty="0">
                <a:solidFill>
                  <a:srgbClr val="7030A0"/>
                </a:solidFill>
                <a:latin typeface="Arial"/>
                <a:cs typeface="Arial"/>
              </a:rPr>
              <a:t>(</a:t>
            </a:r>
            <a:r>
              <a:rPr lang="en-GB" b="1" dirty="0">
                <a:solidFill>
                  <a:srgbClr val="7030A0"/>
                </a:solidFill>
                <a:latin typeface="Arial"/>
                <a:cs typeface="Arial"/>
              </a:rPr>
              <a:t>Individua</a:t>
            </a:r>
            <a:r>
              <a:rPr lang="en-GB" dirty="0">
                <a:solidFill>
                  <a:srgbClr val="7030A0"/>
                </a:solidFill>
                <a:latin typeface="Arial"/>
                <a:cs typeface="Arial"/>
              </a:rPr>
              <a:t>l)</a:t>
            </a:r>
          </a:p>
          <a:p>
            <a:r>
              <a:rPr lang="en-GB" dirty="0">
                <a:solidFill>
                  <a:schemeClr val="accent1">
                    <a:lumMod val="75000"/>
                  </a:schemeClr>
                </a:solidFill>
                <a:latin typeface="Arial"/>
                <a:cs typeface="Arial"/>
              </a:rPr>
              <a:t>Group referencing and correct </a:t>
            </a:r>
            <a:r>
              <a:rPr lang="en-GB" dirty="0" err="1">
                <a:solidFill>
                  <a:schemeClr val="accent1">
                    <a:lumMod val="75000"/>
                  </a:schemeClr>
                </a:solidFill>
                <a:latin typeface="Arial"/>
                <a:cs typeface="Arial"/>
              </a:rPr>
              <a:t>referenece</a:t>
            </a:r>
            <a:r>
              <a:rPr lang="en-GB" dirty="0">
                <a:solidFill>
                  <a:schemeClr val="accent1">
                    <a:lumMod val="75000"/>
                  </a:schemeClr>
                </a:solidFill>
                <a:latin typeface="Arial"/>
                <a:cs typeface="Arial"/>
              </a:rPr>
              <a:t> list - </a:t>
            </a:r>
            <a:r>
              <a:rPr lang="en-GB" b="1" dirty="0">
                <a:solidFill>
                  <a:schemeClr val="accent6">
                    <a:lumMod val="75000"/>
                  </a:schemeClr>
                </a:solidFill>
                <a:latin typeface="Arial"/>
                <a:cs typeface="Arial"/>
              </a:rPr>
              <a:t>5 marks (Group)</a:t>
            </a:r>
          </a:p>
          <a:p>
            <a:pPr marL="0" indent="0">
              <a:buNone/>
            </a:pPr>
            <a:r>
              <a:rPr lang="en-GB" b="1" dirty="0">
                <a:solidFill>
                  <a:schemeClr val="accent1">
                    <a:lumMod val="75000"/>
                  </a:schemeClr>
                </a:solidFill>
                <a:latin typeface="Arial"/>
                <a:cs typeface="Arial"/>
              </a:rPr>
              <a:t>10 marks</a:t>
            </a:r>
          </a:p>
          <a:p>
            <a:pPr marL="0" indent="0">
              <a:buNone/>
              <a:defRPr/>
            </a:pPr>
            <a:endParaRPr lang="en-GB"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63906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sz="4800" b="1" dirty="0">
                <a:solidFill>
                  <a:schemeClr val="accent1">
                    <a:lumMod val="75000"/>
                  </a:schemeClr>
                </a:solidFill>
                <a:latin typeface="Arial"/>
                <a:cs typeface="Arial"/>
              </a:rPr>
              <a:t>Marking Criteria 2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2021866" y="2208090"/>
            <a:ext cx="9601565" cy="2657475"/>
          </a:xfrm>
        </p:spPr>
        <p:txBody>
          <a:bodyPr vert="horz" lIns="91440" tIns="45720" rIns="91440" bIns="45720" rtlCol="0" anchor="t">
            <a:noAutofit/>
          </a:bodyPr>
          <a:lstStyle/>
          <a:p>
            <a:pPr marL="0" indent="0">
              <a:buNone/>
            </a:pPr>
            <a:r>
              <a:rPr lang="en-US" sz="2800" b="1" dirty="0">
                <a:solidFill>
                  <a:schemeClr val="accent1">
                    <a:lumMod val="75000"/>
                  </a:schemeClr>
                </a:solidFill>
                <a:latin typeface="Arial"/>
                <a:cs typeface="Arial"/>
              </a:rPr>
              <a:t>Knowledge and understanding</a:t>
            </a:r>
          </a:p>
          <a:p>
            <a:pPr marL="0" indent="0">
              <a:buNone/>
            </a:pPr>
            <a:r>
              <a:rPr lang="en-GB" sz="2800" dirty="0">
                <a:solidFill>
                  <a:schemeClr val="accent1">
                    <a:lumMod val="75000"/>
                  </a:schemeClr>
                </a:solidFill>
                <a:latin typeface="Arial"/>
                <a:cs typeface="Arial"/>
              </a:rPr>
              <a:t>Evidence of appropriate research, clear links between </a:t>
            </a:r>
            <a:r>
              <a:rPr lang="en-GB" sz="2800" b="1" dirty="0">
                <a:solidFill>
                  <a:schemeClr val="accent1">
                    <a:lumMod val="75000"/>
                  </a:schemeClr>
                </a:solidFill>
                <a:latin typeface="Arial"/>
                <a:cs typeface="Arial"/>
              </a:rPr>
              <a:t>content of the discussion and the case</a:t>
            </a:r>
          </a:p>
          <a:p>
            <a:pPr marL="0" indent="0">
              <a:buNone/>
            </a:pPr>
            <a:r>
              <a:rPr lang="en-GB" sz="2800" b="1" dirty="0">
                <a:solidFill>
                  <a:schemeClr val="accent6">
                    <a:lumMod val="75000"/>
                  </a:schemeClr>
                </a:solidFill>
                <a:latin typeface="Arial"/>
                <a:cs typeface="Arial"/>
              </a:rPr>
              <a:t>(</a:t>
            </a:r>
            <a:r>
              <a:rPr lang="en-GB" b="1" dirty="0">
                <a:solidFill>
                  <a:schemeClr val="accent6">
                    <a:lumMod val="75000"/>
                  </a:schemeClr>
                </a:solidFill>
                <a:latin typeface="Arial"/>
                <a:cs typeface="Arial"/>
              </a:rPr>
              <a:t>40 </a:t>
            </a:r>
            <a:r>
              <a:rPr lang="en-GB" sz="2800" b="1" dirty="0">
                <a:solidFill>
                  <a:schemeClr val="accent6">
                    <a:lumMod val="75000"/>
                  </a:schemeClr>
                </a:solidFill>
                <a:latin typeface="Arial"/>
                <a:cs typeface="Arial"/>
              </a:rPr>
              <a:t>Group mark)</a:t>
            </a:r>
            <a:endParaRPr lang="en-US" sz="2800" b="1" dirty="0">
              <a:solidFill>
                <a:schemeClr val="accent6">
                  <a:lumMod val="75000"/>
                </a:schemeClr>
              </a:solidFill>
              <a:latin typeface="Arial"/>
              <a:cs typeface="Arial"/>
            </a:endParaRPr>
          </a:p>
          <a:p>
            <a:pPr marL="0" indent="0">
              <a:buNone/>
            </a:pPr>
            <a:r>
              <a:rPr lang="en-US" sz="2800" b="1" dirty="0">
                <a:solidFill>
                  <a:schemeClr val="accent1">
                    <a:lumMod val="75000"/>
                  </a:schemeClr>
                </a:solidFill>
                <a:latin typeface="Arial"/>
                <a:cs typeface="Arial"/>
              </a:rPr>
              <a:t>40 marks</a:t>
            </a:r>
            <a:endParaRPr lang="en-GB" sz="2800" b="1" dirty="0">
              <a:solidFill>
                <a:schemeClr val="accent1">
                  <a:lumMod val="75000"/>
                </a:schemeClr>
              </a:solidFill>
              <a:latin typeface="Arial"/>
              <a:cs typeface="Arial"/>
            </a:endParaRPr>
          </a:p>
          <a:p>
            <a:pPr marL="0" indent="0">
              <a:buNone/>
              <a:defRPr/>
            </a:pPr>
            <a:endParaRPr lang="en-GB"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48942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65914"/>
            <a:ext cx="10515600" cy="1325563"/>
          </a:xfrm>
        </p:spPr>
        <p:txBody>
          <a:bodyPr>
            <a:noAutofit/>
          </a:bodyPr>
          <a:lstStyle/>
          <a:p>
            <a:pPr algn="ctr"/>
            <a:r>
              <a:rPr lang="en-GB" sz="4800" b="1" dirty="0">
                <a:solidFill>
                  <a:schemeClr val="accent1">
                    <a:lumMod val="75000"/>
                  </a:schemeClr>
                </a:solidFill>
                <a:latin typeface="Arial"/>
                <a:cs typeface="Arial"/>
              </a:rPr>
              <a:t>Marking Criteria 3</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1446884" y="1483520"/>
            <a:ext cx="10745116" cy="2657475"/>
          </a:xfrm>
        </p:spPr>
        <p:txBody>
          <a:bodyPr vert="horz" lIns="91440" tIns="45720" rIns="91440" bIns="45720" rtlCol="0" anchor="t">
            <a:noAutofit/>
          </a:bodyPr>
          <a:lstStyle/>
          <a:p>
            <a:pPr marL="0" indent="0" algn="l" rtl="0" fontAlgn="base">
              <a:buNone/>
            </a:pPr>
            <a:r>
              <a:rPr lang="en-GB" sz="2400" b="1" dirty="0">
                <a:solidFill>
                  <a:srgbClr val="2F5496"/>
                </a:solidFill>
                <a:latin typeface="Arial" panose="020B0604020202020204" pitchFamily="34" charset="0"/>
                <a:cs typeface="Arial" panose="020B0604020202020204" pitchFamily="34" charset="0"/>
              </a:rPr>
              <a:t>Cognitive and Intellectual Skills</a:t>
            </a:r>
          </a:p>
          <a:p>
            <a:pPr algn="l" rtl="0" fontAlgn="base"/>
            <a:r>
              <a:rPr lang="en-GB" sz="2400" dirty="0">
                <a:solidFill>
                  <a:srgbClr val="2F5496"/>
                </a:solidFill>
                <a:latin typeface="Arial"/>
                <a:cs typeface="Arial"/>
              </a:rPr>
              <a:t>I</a:t>
            </a:r>
            <a:r>
              <a:rPr lang="en-GB" sz="2400" b="0" dirty="0">
                <a:solidFill>
                  <a:srgbClr val="2F5496"/>
                </a:solidFill>
                <a:effectLst/>
                <a:latin typeface="Arial"/>
                <a:cs typeface="Arial"/>
              </a:rPr>
              <a:t>n-depth knowledge and understanding of recognising and recording of suspected abuse. </a:t>
            </a:r>
            <a:r>
              <a:rPr lang="en-GB" sz="2400" b="1" dirty="0">
                <a:solidFill>
                  <a:srgbClr val="7030A0"/>
                </a:solidFill>
                <a:effectLst/>
                <a:latin typeface="Arial"/>
                <a:cs typeface="Arial"/>
              </a:rPr>
              <a:t>(Individual mark - portfolio) 10 marks   </a:t>
            </a:r>
            <a:r>
              <a:rPr lang="en-GB" sz="2400" b="0" dirty="0">
                <a:solidFill>
                  <a:srgbClr val="2F5496"/>
                </a:solidFill>
                <a:effectLst/>
                <a:latin typeface="Arial"/>
                <a:cs typeface="Arial"/>
              </a:rPr>
              <a:t>                                   </a:t>
            </a:r>
            <a:endParaRPr lang="en-GB" sz="2400" b="0" dirty="0">
              <a:solidFill>
                <a:srgbClr val="000000"/>
              </a:solidFill>
              <a:effectLst/>
              <a:latin typeface="Arial"/>
              <a:cs typeface="Arial"/>
            </a:endParaRPr>
          </a:p>
          <a:p>
            <a:pPr algn="l" rtl="0" fontAlgn="base"/>
            <a:r>
              <a:rPr lang="en-GB" sz="2400" b="0" dirty="0">
                <a:solidFill>
                  <a:srgbClr val="2F5496"/>
                </a:solidFill>
                <a:effectLst/>
                <a:latin typeface="Arial"/>
                <a:cs typeface="Arial"/>
              </a:rPr>
              <a:t>Critical evaluation and analysis of the reporting and referral process where abuse is suspected, linking to legislation, policy and frameworks.  Demonstrate a clear knowledge of setting responsibilities. </a:t>
            </a:r>
            <a:endParaRPr lang="en-GB" sz="2400" b="0" dirty="0">
              <a:solidFill>
                <a:srgbClr val="000000"/>
              </a:solidFill>
              <a:effectLst/>
              <a:latin typeface="Arial"/>
              <a:cs typeface="Arial"/>
            </a:endParaRPr>
          </a:p>
          <a:p>
            <a:pPr algn="l" rtl="0" fontAlgn="base"/>
            <a:r>
              <a:rPr lang="en-GB" sz="2400" b="1" dirty="0">
                <a:solidFill>
                  <a:srgbClr val="7030A0"/>
                </a:solidFill>
                <a:effectLst/>
                <a:latin typeface="Arial"/>
                <a:cs typeface="Arial"/>
              </a:rPr>
              <a:t>(Individual mark - portfolio) 10 marks</a:t>
            </a:r>
            <a:r>
              <a:rPr lang="en-GB" sz="2400" b="0" dirty="0">
                <a:solidFill>
                  <a:srgbClr val="7030A0"/>
                </a:solidFill>
                <a:effectLst/>
                <a:latin typeface="Arial"/>
                <a:cs typeface="Arial"/>
              </a:rPr>
              <a:t>  </a:t>
            </a:r>
          </a:p>
          <a:p>
            <a:pPr marL="0" indent="0">
              <a:buNone/>
            </a:pPr>
            <a:r>
              <a:rPr lang="en-US" b="1" dirty="0">
                <a:solidFill>
                  <a:srgbClr val="7030A0"/>
                </a:solidFill>
                <a:latin typeface="Arial"/>
                <a:cs typeface="Arial"/>
              </a:rPr>
              <a:t>20 individual marks</a:t>
            </a:r>
            <a:endParaRPr lang="en-GB" b="1" dirty="0">
              <a:solidFill>
                <a:srgbClr val="7030A0"/>
              </a:solidFill>
              <a:latin typeface="Arial"/>
              <a:cs typeface="Arial"/>
            </a:endParaRPr>
          </a:p>
          <a:p>
            <a:pPr marL="0" indent="0">
              <a:buNone/>
              <a:defRPr/>
            </a:pPr>
            <a:endParaRPr lang="en-GB"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39531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sz="4800" b="1" dirty="0">
                <a:solidFill>
                  <a:schemeClr val="accent1">
                    <a:lumMod val="75000"/>
                  </a:schemeClr>
                </a:solidFill>
                <a:latin typeface="Arial"/>
                <a:cs typeface="Arial"/>
              </a:rPr>
              <a:t>Marking Criteria 4</a:t>
            </a:r>
            <a:r>
              <a:rPr lang="en-GB" sz="4800" b="1" dirty="0">
                <a:solidFill>
                  <a:schemeClr val="accent1">
                    <a:lumMod val="75000"/>
                  </a:schemeClr>
                </a:solidFill>
              </a:rPr>
              <a:t>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1658815" y="1982239"/>
            <a:ext cx="8843413" cy="2657475"/>
          </a:xfrm>
        </p:spPr>
        <p:txBody>
          <a:bodyPr>
            <a:noAutofit/>
          </a:bodyPr>
          <a:lstStyle/>
          <a:p>
            <a:pPr marL="0" indent="0">
              <a:buNone/>
            </a:pPr>
            <a:r>
              <a:rPr lang="en-US" b="1" dirty="0">
                <a:solidFill>
                  <a:schemeClr val="accent1">
                    <a:lumMod val="75000"/>
                  </a:schemeClr>
                </a:solidFill>
                <a:latin typeface="Arial"/>
                <a:cs typeface="Arial"/>
              </a:rPr>
              <a:t>Individual Reflection</a:t>
            </a:r>
          </a:p>
          <a:p>
            <a:pPr marL="0" indent="0">
              <a:buNone/>
            </a:pPr>
            <a:r>
              <a:rPr lang="en-US" dirty="0">
                <a:solidFill>
                  <a:schemeClr val="accent1">
                    <a:lumMod val="75000"/>
                  </a:schemeClr>
                </a:solidFill>
                <a:latin typeface="Arial"/>
                <a:cs typeface="Arial"/>
              </a:rPr>
              <a:t>A critical evaluation and analysis of the topics discussed</a:t>
            </a:r>
          </a:p>
          <a:p>
            <a:pPr marL="0" indent="0">
              <a:buNone/>
            </a:pPr>
            <a:r>
              <a:rPr lang="en-US" b="1" dirty="0">
                <a:solidFill>
                  <a:srgbClr val="7030A0"/>
                </a:solidFill>
                <a:latin typeface="Arial"/>
                <a:cs typeface="Arial"/>
              </a:rPr>
              <a:t>(Individual mark)</a:t>
            </a:r>
          </a:p>
          <a:p>
            <a:pPr marL="0" indent="0">
              <a:buNone/>
            </a:pPr>
            <a:r>
              <a:rPr lang="en-US" dirty="0">
                <a:solidFill>
                  <a:schemeClr val="accent1">
                    <a:lumMod val="75000"/>
                  </a:schemeClr>
                </a:solidFill>
                <a:latin typeface="Arial"/>
                <a:cs typeface="Arial"/>
              </a:rPr>
              <a:t>This reflection will follow the group discussion/presentation (2 minutes each)</a:t>
            </a:r>
          </a:p>
          <a:p>
            <a:pPr marL="0" indent="0">
              <a:buNone/>
            </a:pPr>
            <a:r>
              <a:rPr lang="en-US" b="1" dirty="0">
                <a:solidFill>
                  <a:schemeClr val="accent1">
                    <a:lumMod val="75000"/>
                  </a:schemeClr>
                </a:solidFill>
                <a:latin typeface="Arial"/>
                <a:cs typeface="Arial"/>
              </a:rPr>
              <a:t>10 marks</a:t>
            </a:r>
            <a:endParaRPr lang="en-GB" b="1" dirty="0">
              <a:solidFill>
                <a:schemeClr val="accent1">
                  <a:lumMod val="75000"/>
                </a:schemeClr>
              </a:solidFill>
              <a:latin typeface="Arial"/>
              <a:cs typeface="Arial"/>
            </a:endParaRPr>
          </a:p>
          <a:p>
            <a:pPr marL="0" indent="0">
              <a:buNone/>
              <a:defRPr/>
            </a:pPr>
            <a:endParaRPr lang="en-GB"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9196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a:cs typeface="Arial"/>
              </a:rPr>
              <a:t>Marking Criteria 5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1222497" y="2042503"/>
            <a:ext cx="10696026" cy="2657475"/>
          </a:xfrm>
        </p:spPr>
        <p:txBody>
          <a:bodyPr vert="horz" lIns="91440" tIns="45720" rIns="91440" bIns="45720" rtlCol="0" anchor="t">
            <a:noAutofit/>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Presentational skills – Individual mark</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Intonation, volume, engagement with group members, body language, positive positioning, professional presentation, accuracy of spoken language</a:t>
            </a:r>
          </a:p>
          <a:p>
            <a:pPr marL="0" indent="0">
              <a:buNone/>
            </a:pPr>
            <a:r>
              <a:rPr lang="en-GB" b="1" dirty="0">
                <a:solidFill>
                  <a:schemeClr val="accent6">
                    <a:lumMod val="75000"/>
                  </a:schemeClr>
                </a:solidFill>
                <a:latin typeface="Arial" panose="020B0604020202020204" pitchFamily="34" charset="0"/>
                <a:cs typeface="Arial" panose="020B0604020202020204" pitchFamily="34" charset="0"/>
              </a:rPr>
              <a:t>5 Marks (group)</a:t>
            </a:r>
          </a:p>
          <a:p>
            <a:pPr marL="0" indent="0">
              <a:buNone/>
            </a:pPr>
            <a:r>
              <a:rPr lang="en-GB" b="1" dirty="0">
                <a:solidFill>
                  <a:srgbClr val="7030A0"/>
                </a:solidFill>
                <a:latin typeface="Arial" panose="020B0604020202020204" pitchFamily="34" charset="0"/>
                <a:cs typeface="Arial" panose="020B0604020202020204" pitchFamily="34" charset="0"/>
              </a:rPr>
              <a:t>5 Marks (Individual)</a:t>
            </a:r>
          </a:p>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10 marks </a:t>
            </a:r>
          </a:p>
          <a:p>
            <a:pPr>
              <a:defRPr/>
            </a:pPr>
            <a:endParaRPr lang="en-GB" alt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44732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altLang="en-US" sz="4800" b="1" dirty="0">
                <a:solidFill>
                  <a:schemeClr val="accent1">
                    <a:lumMod val="75000"/>
                  </a:schemeClr>
                </a:solidFill>
                <a:latin typeface="Arial"/>
                <a:cs typeface="Arial"/>
              </a:rPr>
              <a:t>Points to remember – part 1</a:t>
            </a: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1189893" y="1829596"/>
            <a:ext cx="10916382" cy="2657475"/>
          </a:xfrm>
        </p:spPr>
        <p:txBody>
          <a:bodyPr>
            <a:noAutofit/>
          </a:bodyPr>
          <a:lstStyle/>
          <a:p>
            <a:pPr marL="0" indent="0">
              <a:buNone/>
            </a:pPr>
            <a:r>
              <a:rPr lang="en-GB" dirty="0">
                <a:solidFill>
                  <a:schemeClr val="accent1">
                    <a:lumMod val="75000"/>
                  </a:schemeClr>
                </a:solidFill>
                <a:latin typeface="Arial"/>
                <a:cs typeface="Arial"/>
              </a:rPr>
              <a:t>30 minute presentation to include:</a:t>
            </a:r>
          </a:p>
          <a:p>
            <a:r>
              <a:rPr lang="en-GB" dirty="0">
                <a:solidFill>
                  <a:schemeClr val="accent1">
                    <a:lumMod val="75000"/>
                  </a:schemeClr>
                </a:solidFill>
                <a:latin typeface="Arial"/>
                <a:cs typeface="Arial"/>
              </a:rPr>
              <a:t>20 minutes of presentation</a:t>
            </a:r>
          </a:p>
          <a:p>
            <a:r>
              <a:rPr lang="en-GB" dirty="0">
                <a:solidFill>
                  <a:schemeClr val="accent1">
                    <a:lumMod val="75000"/>
                  </a:schemeClr>
                </a:solidFill>
                <a:latin typeface="Arial"/>
                <a:cs typeface="Arial"/>
              </a:rPr>
              <a:t>10 minutes of reflection (approx. 2 minutes each)</a:t>
            </a:r>
          </a:p>
          <a:p>
            <a:r>
              <a:rPr lang="en-GB" dirty="0">
                <a:solidFill>
                  <a:schemeClr val="accent1">
                    <a:lumMod val="75000"/>
                  </a:schemeClr>
                </a:solidFill>
                <a:latin typeface="Arial"/>
                <a:cs typeface="Arial"/>
              </a:rPr>
              <a:t>All students to upload ONE document with group references clearly titled to Turnitin  by the submission date</a:t>
            </a:r>
          </a:p>
          <a:p>
            <a:pPr marL="0" indent="0">
              <a:buNone/>
            </a:pPr>
            <a:r>
              <a:rPr lang="en-GB" b="1" dirty="0">
                <a:solidFill>
                  <a:schemeClr val="accent1">
                    <a:lumMod val="75000"/>
                  </a:schemeClr>
                </a:solidFill>
                <a:latin typeface="Arial"/>
                <a:cs typeface="Arial"/>
              </a:rPr>
              <a:t>GOOD LUCK!  </a:t>
            </a:r>
            <a:endParaRPr lang="en-GB" alt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39872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altLang="en-US" sz="4800" b="1" dirty="0">
                <a:solidFill>
                  <a:schemeClr val="accent1">
                    <a:lumMod val="75000"/>
                  </a:schemeClr>
                </a:solidFill>
                <a:latin typeface="Arial"/>
                <a:cs typeface="Arial"/>
              </a:rPr>
              <a:t>Points to remember – part 2</a:t>
            </a: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1482360" y="1829596"/>
            <a:ext cx="10623915" cy="2657475"/>
          </a:xfrm>
        </p:spPr>
        <p:txBody>
          <a:bodyPr>
            <a:noAutofit/>
          </a:bodyPr>
          <a:lstStyle/>
          <a:p>
            <a:r>
              <a:rPr lang="en-GB" dirty="0">
                <a:solidFill>
                  <a:schemeClr val="accent1">
                    <a:lumMod val="75000"/>
                  </a:schemeClr>
                </a:solidFill>
                <a:latin typeface="Arial"/>
                <a:cs typeface="Arial"/>
              </a:rPr>
              <a:t>2000 word written portfolio </a:t>
            </a:r>
          </a:p>
          <a:p>
            <a:r>
              <a:rPr lang="en-GB" dirty="0">
                <a:solidFill>
                  <a:schemeClr val="accent1">
                    <a:lumMod val="75000"/>
                  </a:schemeClr>
                </a:solidFill>
                <a:latin typeface="Arial"/>
                <a:cs typeface="Arial"/>
              </a:rPr>
              <a:t>Choose a case study for question (a)</a:t>
            </a:r>
          </a:p>
          <a:p>
            <a:r>
              <a:rPr lang="en-GB" dirty="0">
                <a:solidFill>
                  <a:schemeClr val="accent1">
                    <a:lumMod val="75000"/>
                  </a:schemeClr>
                </a:solidFill>
                <a:latin typeface="Arial"/>
                <a:cs typeface="Arial"/>
              </a:rPr>
              <a:t>All students to upload ONE document with individual references clearly titled to Turnitin  by the submission date</a:t>
            </a:r>
          </a:p>
          <a:p>
            <a:pPr marL="0" indent="0">
              <a:buNone/>
            </a:pPr>
            <a:r>
              <a:rPr lang="en-GB" b="1" dirty="0">
                <a:solidFill>
                  <a:schemeClr val="accent1">
                    <a:lumMod val="75000"/>
                  </a:schemeClr>
                </a:solidFill>
                <a:latin typeface="Arial"/>
                <a:cs typeface="Arial"/>
              </a:rPr>
              <a:t>GOOD LUCK!  </a:t>
            </a:r>
            <a:endParaRPr lang="en-GB" alt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75366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3C354-FE01-4FA3-29AE-094BF50AF2C8}"/>
              </a:ext>
            </a:extLst>
          </p:cNvPr>
          <p:cNvSpPr>
            <a:spLocks noGrp="1"/>
          </p:cNvSpPr>
          <p:nvPr>
            <p:ph type="title"/>
          </p:nvPr>
        </p:nvSpPr>
        <p:spPr>
          <a:xfrm>
            <a:off x="838200" y="-56356"/>
            <a:ext cx="10515600" cy="1325563"/>
          </a:xfrm>
        </p:spPr>
        <p:txBody>
          <a:bodyPr/>
          <a:lstStyle/>
          <a:p>
            <a:pPr algn="ctr"/>
            <a:r>
              <a:rPr lang="en-GB" b="1" dirty="0">
                <a:solidFill>
                  <a:schemeClr val="accent1">
                    <a:lumMod val="75000"/>
                  </a:schemeClr>
                </a:solidFill>
                <a:latin typeface="Arial"/>
                <a:cs typeface="Arial"/>
              </a:rPr>
              <a:t>Example</a:t>
            </a:r>
          </a:p>
        </p:txBody>
      </p:sp>
      <p:pic>
        <p:nvPicPr>
          <p:cNvPr id="5" name="Picture 4">
            <a:extLst>
              <a:ext uri="{FF2B5EF4-FFF2-40B4-BE49-F238E27FC236}">
                <a16:creationId xmlns:a16="http://schemas.microsoft.com/office/drawing/2014/main" id="{56A80875-A87A-CF7C-167C-F8D90E28B442}"/>
              </a:ext>
            </a:extLst>
          </p:cNvPr>
          <p:cNvPicPr>
            <a:picLocks noChangeAspect="1"/>
          </p:cNvPicPr>
          <p:nvPr/>
        </p:nvPicPr>
        <p:blipFill>
          <a:blip r:embed="rId2"/>
          <a:stretch>
            <a:fillRect/>
          </a:stretch>
        </p:blipFill>
        <p:spPr>
          <a:xfrm>
            <a:off x="2167922" y="968797"/>
            <a:ext cx="7856155" cy="4920405"/>
          </a:xfrm>
          <a:prstGeom prst="rect">
            <a:avLst/>
          </a:prstGeom>
        </p:spPr>
      </p:pic>
    </p:spTree>
    <p:extLst>
      <p:ext uri="{BB962C8B-B14F-4D97-AF65-F5344CB8AC3E}">
        <p14:creationId xmlns:p14="http://schemas.microsoft.com/office/powerpoint/2010/main" val="1142230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3495ECB7-704B-13FD-E8BA-DAD611440856}"/>
              </a:ext>
            </a:extLst>
          </p:cNvPr>
          <p:cNvSpPr>
            <a:spLocks noGrp="1" noChangeArrowheads="1"/>
          </p:cNvSpPr>
          <p:nvPr>
            <p:ph type="title"/>
          </p:nvPr>
        </p:nvSpPr>
        <p:spPr/>
        <p:txBody>
          <a:bodyPr>
            <a:noAutofit/>
          </a:bodyPr>
          <a:lstStyle/>
          <a:p>
            <a:pPr algn="ct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a:cs typeface="Arial"/>
              </a:rPr>
              <a:t>Initial Child Protection Conference</a:t>
            </a:r>
          </a:p>
        </p:txBody>
      </p:sp>
      <p:sp>
        <p:nvSpPr>
          <p:cNvPr id="63491" name="Content Placeholder 4">
            <a:extLst>
              <a:ext uri="{FF2B5EF4-FFF2-40B4-BE49-F238E27FC236}">
                <a16:creationId xmlns:a16="http://schemas.microsoft.com/office/drawing/2014/main" id="{D0755D83-C43E-DEEE-ED62-0B78C8E41A98}"/>
              </a:ext>
            </a:extLst>
          </p:cNvPr>
          <p:cNvSpPr>
            <a:spLocks noGrp="1"/>
          </p:cNvSpPr>
          <p:nvPr>
            <p:ph idx="1"/>
          </p:nvPr>
        </p:nvSpPr>
        <p:spPr/>
        <p:txBody>
          <a:bodyPr>
            <a:normAutofit/>
          </a:bodyPr>
          <a:lstStyle/>
          <a:p>
            <a:pPr marL="0" indent="0">
              <a:buNone/>
              <a:defRPr/>
            </a:pPr>
            <a:r>
              <a:rPr lang="en-GB" altLang="en-US" b="1" dirty="0">
                <a:latin typeface="Arial" panose="020B0604020202020204" pitchFamily="34" charset="0"/>
                <a:cs typeface="Arial" panose="020B0604020202020204" pitchFamily="34" charset="0"/>
                <a:hlinkClick r:id="rId3"/>
              </a:rPr>
              <a:t>Background:</a:t>
            </a:r>
          </a:p>
          <a:p>
            <a:pPr marL="0" indent="0">
              <a:buNone/>
              <a:defRPr/>
            </a:pPr>
            <a:r>
              <a:rPr lang="en-GB" altLang="en-US" dirty="0">
                <a:solidFill>
                  <a:srgbClr val="0563C1"/>
                </a:solidFill>
                <a:latin typeface="Arial" panose="020B0604020202020204" pitchFamily="34" charset="0"/>
                <a:cs typeface="Arial" panose="020B0604020202020204" pitchFamily="34" charset="0"/>
                <a:hlinkClick r:id="rId3"/>
              </a:rPr>
              <a:t>Anne and Terry's story (Part 1) - child protection conference – YouTube</a:t>
            </a:r>
            <a:endParaRPr lang="en-GB" altLang="en-US" dirty="0">
              <a:latin typeface="Arial" panose="020B0604020202020204" pitchFamily="34" charset="0"/>
              <a:cs typeface="Arial" panose="020B0604020202020204" pitchFamily="34" charset="0"/>
            </a:endParaRPr>
          </a:p>
          <a:p>
            <a:pPr marL="0" indent="0">
              <a:buNone/>
              <a:defRPr/>
            </a:pPr>
            <a:endParaRPr lang="en-GB" altLang="en-US" dirty="0">
              <a:latin typeface="Arial" panose="020B0604020202020204" pitchFamily="34" charset="0"/>
              <a:cs typeface="Arial" panose="020B0604020202020204" pitchFamily="34" charset="0"/>
            </a:endParaRPr>
          </a:p>
          <a:p>
            <a:pPr marL="0" indent="0">
              <a:buNone/>
              <a:defRPr/>
            </a:pPr>
            <a:r>
              <a:rPr lang="en-GB" altLang="en-US" b="1" u="sng" dirty="0">
                <a:solidFill>
                  <a:srgbClr val="0070C0"/>
                </a:solidFill>
                <a:latin typeface="Arial" panose="020B0604020202020204" pitchFamily="34" charset="0"/>
                <a:cs typeface="Arial" panose="020B0604020202020204" pitchFamily="34" charset="0"/>
              </a:rPr>
              <a:t>Initial Child Protection Conference:</a:t>
            </a:r>
          </a:p>
          <a:p>
            <a:pPr marL="0" indent="0">
              <a:buNone/>
              <a:defRPr/>
            </a:pPr>
            <a:r>
              <a:rPr lang="en-GB" altLang="en-US" dirty="0">
                <a:latin typeface="Arial" panose="020B0604020202020204" pitchFamily="34" charset="0"/>
                <a:cs typeface="Arial" panose="020B0604020202020204" pitchFamily="34" charset="0"/>
                <a:hlinkClick r:id="rId4"/>
              </a:rPr>
              <a:t>https://www.youtube.com/watch?v=3Q11zm-L-hQ</a:t>
            </a: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76B123-C30D-1CBA-8B53-C3F426C13650}"/>
              </a:ext>
            </a:extLst>
          </p:cNvPr>
          <p:cNvSpPr>
            <a:spLocks noGrp="1" noChangeArrowheads="1"/>
          </p:cNvSpPr>
          <p:nvPr>
            <p:ph type="title"/>
          </p:nvPr>
        </p:nvSpPr>
        <p:spPr>
          <a:xfrm>
            <a:off x="539262" y="388572"/>
            <a:ext cx="10515600" cy="1325563"/>
          </a:xfrm>
        </p:spPr>
        <p:txBody>
          <a:bodyPr>
            <a:noAutofit/>
          </a:bodyPr>
          <a:lstStyle/>
          <a:p>
            <a:pPr algn="ctr"/>
            <a:br>
              <a:rPr lang="cy-GB" altLang="en-US" sz="4800" b="1" dirty="0">
                <a:latin typeface="Arial" panose="020B0604020202020204" pitchFamily="34" charset="0"/>
                <a:cs typeface="Arial" panose="020B0604020202020204" pitchFamily="34" charset="0"/>
              </a:rPr>
            </a:br>
            <a:r>
              <a:rPr lang="cy-GB" altLang="en-US" sz="4800" b="1" dirty="0" err="1">
                <a:solidFill>
                  <a:schemeClr val="accent1">
                    <a:lumMod val="75000"/>
                  </a:schemeClr>
                </a:solidFill>
                <a:latin typeface="Arial"/>
                <a:cs typeface="Arial"/>
              </a:rPr>
              <a:t>Reflection</a:t>
            </a:r>
            <a:endParaRPr lang="en-GB" altLang="en-US" sz="4800" b="1" dirty="0" err="1">
              <a:solidFill>
                <a:schemeClr val="accent1">
                  <a:lumMod val="75000"/>
                </a:schemeClr>
              </a:solidFill>
              <a:latin typeface="Arial"/>
              <a:cs typeface="Arial"/>
            </a:endParaRPr>
          </a:p>
        </p:txBody>
      </p:sp>
      <p:sp>
        <p:nvSpPr>
          <p:cNvPr id="25604" name="Content Placeholder 3">
            <a:extLst>
              <a:ext uri="{FF2B5EF4-FFF2-40B4-BE49-F238E27FC236}">
                <a16:creationId xmlns:a16="http://schemas.microsoft.com/office/drawing/2014/main" id="{4B539530-D75C-DD38-3B41-BB0CB58E163E}"/>
              </a:ext>
            </a:extLst>
          </p:cNvPr>
          <p:cNvSpPr>
            <a:spLocks noGrp="1"/>
          </p:cNvSpPr>
          <p:nvPr>
            <p:ph sz="half" idx="4294967295"/>
          </p:nvPr>
        </p:nvSpPr>
        <p:spPr>
          <a:xfrm>
            <a:off x="2846509" y="2062041"/>
            <a:ext cx="6496782" cy="4205288"/>
          </a:xfrm>
        </p:spPr>
        <p:txBody>
          <a:bodyPr vert="horz" lIns="91440" tIns="45720" rIns="91440" bIns="45720" rtlCol="0" anchor="t">
            <a:normAutofit/>
          </a:bodyPr>
          <a:lstStyle/>
          <a:p>
            <a:pPr marL="0" indent="0">
              <a:buNone/>
              <a:defRPr/>
            </a:pPr>
            <a:endParaRPr lang="en-US" altLang="en-US" sz="3200" b="1" dirty="0">
              <a:solidFill>
                <a:srgbClr val="0000FF"/>
              </a:solidFill>
              <a:latin typeface="Arial" panose="020B0604020202020204" pitchFamily="34" charset="0"/>
              <a:cs typeface="Arial" panose="020B0604020202020204" pitchFamily="34" charset="0"/>
            </a:endParaRPr>
          </a:p>
          <a:p>
            <a:pPr marL="0" indent="0">
              <a:buNone/>
              <a:defRPr/>
            </a:pPr>
            <a:r>
              <a:rPr lang="en-US" altLang="en-US" sz="3200" b="1" dirty="0">
                <a:solidFill>
                  <a:schemeClr val="accent1">
                    <a:lumMod val="75000"/>
                  </a:schemeClr>
                </a:solidFill>
                <a:latin typeface="Arial"/>
                <a:cs typeface="Arial"/>
              </a:rPr>
              <a:t>The </a:t>
            </a:r>
            <a:r>
              <a:rPr lang="en-US" altLang="en-US" sz="3200" b="1" dirty="0" err="1">
                <a:solidFill>
                  <a:schemeClr val="accent1">
                    <a:lumMod val="75000"/>
                  </a:schemeClr>
                </a:solidFill>
                <a:latin typeface="Arial"/>
                <a:cs typeface="Arial"/>
              </a:rPr>
              <a:t>Professiona</a:t>
            </a:r>
            <a:r>
              <a:rPr lang="en-US" altLang="en-US" sz="3200" b="1" dirty="0">
                <a:solidFill>
                  <a:schemeClr val="accent1">
                    <a:lumMod val="75000"/>
                  </a:schemeClr>
                </a:solidFill>
                <a:latin typeface="Arial"/>
                <a:cs typeface="Arial"/>
              </a:rPr>
              <a:t> Practitioner </a:t>
            </a:r>
            <a:endParaRPr lang="en-GB" altLang="en-US" sz="3200" b="1" i="1" dirty="0">
              <a:solidFill>
                <a:schemeClr val="accent1">
                  <a:lumMod val="75000"/>
                </a:schemeClr>
              </a:solidFill>
              <a:latin typeface="Arial" panose="020B0604020202020204" pitchFamily="34" charset="0"/>
              <a:cs typeface="Arial" panose="020B0604020202020204" pitchFamily="34" charset="0"/>
            </a:endParaRPr>
          </a:p>
          <a:p>
            <a:pPr>
              <a:defRPr/>
            </a:pPr>
            <a:endParaRPr lang="en-GB" altLang="en-US" dirty="0"/>
          </a:p>
          <a:p>
            <a:pPr>
              <a:defRPr/>
            </a:pPr>
            <a:endParaRPr lang="en-GB"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515ECBE2-EBAA-9586-F720-EFE906A18450}"/>
              </a:ext>
            </a:extLst>
          </p:cNvPr>
          <p:cNvSpPr>
            <a:spLocks noGrp="1" noChangeArrowheads="1"/>
          </p:cNvSpPr>
          <p:nvPr>
            <p:ph type="title"/>
          </p:nvPr>
        </p:nvSpPr>
        <p:spPr/>
        <p:txBody>
          <a:bodyPr>
            <a:noAutofit/>
          </a:bodyPr>
          <a:lstStyle/>
          <a:p>
            <a:pPr algn="ctr"/>
            <a:r>
              <a:rPr lang="cy-GB" altLang="en-US" sz="4800" b="1" dirty="0" err="1">
                <a:solidFill>
                  <a:schemeClr val="accent1">
                    <a:lumMod val="75000"/>
                  </a:schemeClr>
                </a:solidFill>
                <a:latin typeface="Arial"/>
                <a:cs typeface="Arial"/>
              </a:rPr>
              <a:t>Values</a:t>
            </a:r>
            <a:endParaRPr lang="en-GB" altLang="en-US" sz="4800" b="1" dirty="0" err="1">
              <a:solidFill>
                <a:schemeClr val="accent1">
                  <a:lumMod val="75000"/>
                </a:schemeClr>
              </a:solidFill>
              <a:latin typeface="Arial" panose="020B0604020202020204" pitchFamily="34" charset="0"/>
              <a:cs typeface="Arial" panose="020B0604020202020204" pitchFamily="34" charset="0"/>
            </a:endParaRPr>
          </a:p>
        </p:txBody>
      </p:sp>
      <p:sp>
        <p:nvSpPr>
          <p:cNvPr id="24580" name="Content Placeholder 3">
            <a:extLst>
              <a:ext uri="{FF2B5EF4-FFF2-40B4-BE49-F238E27FC236}">
                <a16:creationId xmlns:a16="http://schemas.microsoft.com/office/drawing/2014/main" id="{86D4CC60-D46C-1CB5-9B45-C6E68E47FB6B}"/>
              </a:ext>
            </a:extLst>
          </p:cNvPr>
          <p:cNvSpPr>
            <a:spLocks noGrp="1"/>
          </p:cNvSpPr>
          <p:nvPr>
            <p:ph sz="half" idx="2"/>
          </p:nvPr>
        </p:nvSpPr>
        <p:spPr>
          <a:xfrm>
            <a:off x="2586893" y="1825625"/>
            <a:ext cx="8766907" cy="3809862"/>
          </a:xfrm>
        </p:spPr>
        <p:txBody>
          <a:bodyPr/>
          <a:lstStyle/>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Values – what does values mean?</a:t>
            </a:r>
          </a:p>
          <a:p>
            <a:pPr marL="0" indent="0">
              <a:buFont typeface="Times New Roman" pitchFamily="18" charset="0"/>
              <a:buChar char="•"/>
              <a:defRPr/>
            </a:pPr>
            <a:endParaRPr lang="en-US" altLang="en-US" dirty="0">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Ethics – what does ethics mean?</a:t>
            </a:r>
          </a:p>
          <a:p>
            <a:pPr marL="0" indent="0">
              <a:buFont typeface="Times New Roman" pitchFamily="18" charset="0"/>
              <a:buChar char="•"/>
              <a:defRPr/>
            </a:pPr>
            <a:endParaRPr lang="en-US" altLang="en-US" dirty="0">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Who are you?</a:t>
            </a:r>
          </a:p>
          <a:p>
            <a:pPr>
              <a:defRPr/>
            </a:pPr>
            <a:endParaRPr lang="en-GB"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6F296-1BE5-1D92-D6E2-E4D2F64E6649}"/>
              </a:ext>
            </a:extLst>
          </p:cNvPr>
          <p:cNvSpPr>
            <a:spLocks noGrp="1"/>
          </p:cNvSpPr>
          <p:nvPr>
            <p:ph type="title"/>
          </p:nvPr>
        </p:nvSpPr>
        <p:spPr/>
        <p:txBody>
          <a:bodyPr rtlCol="0">
            <a:noAutofit/>
          </a:bodyPr>
          <a:lstStyle/>
          <a:p>
            <a:pPr algn="ctr">
              <a:defRPr/>
            </a:pPr>
            <a:r>
              <a:rPr lang="en-GB" sz="4800" b="1" dirty="0">
                <a:solidFill>
                  <a:schemeClr val="accent1">
                    <a:lumMod val="75000"/>
                  </a:schemeClr>
                </a:solidFill>
                <a:latin typeface="Arial"/>
                <a:cs typeface="Arial"/>
              </a:rPr>
              <a:t>Terms</a:t>
            </a:r>
          </a:p>
        </p:txBody>
      </p:sp>
      <p:sp>
        <p:nvSpPr>
          <p:cNvPr id="36868" name="Content Placeholder 2">
            <a:extLst>
              <a:ext uri="{FF2B5EF4-FFF2-40B4-BE49-F238E27FC236}">
                <a16:creationId xmlns:a16="http://schemas.microsoft.com/office/drawing/2014/main" id="{9F2DDDC8-0492-2F94-CB61-78D80A37CDB4}"/>
              </a:ext>
            </a:extLst>
          </p:cNvPr>
          <p:cNvSpPr>
            <a:spLocks noGrp="1" noChangeArrowheads="1"/>
          </p:cNvSpPr>
          <p:nvPr>
            <p:ph sz="half" idx="2"/>
          </p:nvPr>
        </p:nvSpPr>
        <p:spPr bwMode="auto">
          <a:xfrm>
            <a:off x="2252787" y="1704366"/>
            <a:ext cx="9101015" cy="3821585"/>
          </a:xfrm>
        </p:spPr>
        <p:txBody>
          <a:bodyPr wrap="square" numCol="1" anchor="t" anchorCtr="0" compatLnSpc="1">
            <a:prstTxWarp prst="textNoShape">
              <a:avLst/>
            </a:prstTxWarp>
          </a:bodyPr>
          <a:lstStyle/>
          <a:p>
            <a:endParaRPr lang="en-US" altLang="en-US" b="1" dirty="0">
              <a:solidFill>
                <a:schemeClr val="accent6">
                  <a:lumMod val="75000"/>
                </a:schemeClr>
              </a:solidFill>
            </a:endParaRPr>
          </a:p>
          <a:p>
            <a:r>
              <a:rPr lang="en-US" altLang="en-US" dirty="0">
                <a:solidFill>
                  <a:schemeClr val="accent1">
                    <a:lumMod val="75000"/>
                  </a:schemeClr>
                </a:solidFill>
                <a:latin typeface="Arial"/>
                <a:cs typeface="Arial"/>
              </a:rPr>
              <a:t>What does </a:t>
            </a:r>
            <a:r>
              <a:rPr lang="en-US" altLang="en-US" b="1" dirty="0">
                <a:solidFill>
                  <a:schemeClr val="accent1">
                    <a:lumMod val="75000"/>
                  </a:schemeClr>
                </a:solidFill>
                <a:latin typeface="Arial"/>
                <a:cs typeface="Arial"/>
              </a:rPr>
              <a:t>safeguarding</a:t>
            </a:r>
            <a:r>
              <a:rPr lang="en-US" altLang="en-US" dirty="0">
                <a:solidFill>
                  <a:schemeClr val="accent1">
                    <a:lumMod val="75000"/>
                  </a:schemeClr>
                </a:solidFill>
                <a:latin typeface="Arial"/>
                <a:cs typeface="Arial"/>
              </a:rPr>
              <a:t> mean?</a:t>
            </a:r>
            <a:endParaRPr lang="en-GB" altLang="en-US" dirty="0">
              <a:solidFill>
                <a:schemeClr val="accent1">
                  <a:lumMod val="75000"/>
                </a:schemeClr>
              </a:solidFill>
              <a:latin typeface="Arial"/>
              <a:cs typeface="Arial"/>
            </a:endParaRPr>
          </a:p>
          <a:p>
            <a:endParaRPr lang="en-GB" altLang="en-US" dirty="0">
              <a:solidFill>
                <a:schemeClr val="accent1">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a:cs typeface="Arial"/>
              </a:rPr>
              <a:t>What does the term </a:t>
            </a:r>
            <a:r>
              <a:rPr lang="en-GB" altLang="en-US" b="1" dirty="0">
                <a:solidFill>
                  <a:schemeClr val="accent1">
                    <a:lumMod val="75000"/>
                  </a:schemeClr>
                </a:solidFill>
                <a:latin typeface="Arial"/>
                <a:cs typeface="Arial"/>
              </a:rPr>
              <a:t>Child protection</a:t>
            </a:r>
            <a:r>
              <a:rPr lang="en-GB" altLang="en-US" dirty="0">
                <a:solidFill>
                  <a:schemeClr val="accent1">
                    <a:lumMod val="75000"/>
                  </a:schemeClr>
                </a:solidFill>
                <a:latin typeface="Arial"/>
                <a:cs typeface="Arial"/>
              </a:rPr>
              <a:t> mean?</a:t>
            </a:r>
          </a:p>
          <a:p>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14E403E-9782-3144-9928-F39283FE5BC4}"/>
              </a:ext>
            </a:extLst>
          </p:cNvPr>
          <p:cNvSpPr>
            <a:spLocks noGrp="1" noChangeArrowheads="1"/>
          </p:cNvSpPr>
          <p:nvPr>
            <p:ph type="title"/>
          </p:nvPr>
        </p:nvSpPr>
        <p:spPr/>
        <p:txBody>
          <a:bodyPr>
            <a:normAutofit/>
          </a:bodyPr>
          <a:lstStyle/>
          <a:p>
            <a:pPr algn="ctr"/>
            <a:r>
              <a:rPr lang="en-GB" altLang="en-US" sz="4800" b="1" dirty="0">
                <a:solidFill>
                  <a:schemeClr val="accent1">
                    <a:lumMod val="75000"/>
                  </a:schemeClr>
                </a:solidFill>
                <a:latin typeface="Arial"/>
                <a:cs typeface="Arial"/>
              </a:rPr>
              <a:t>Safeguarding</a:t>
            </a:r>
          </a:p>
        </p:txBody>
      </p:sp>
      <p:sp>
        <p:nvSpPr>
          <p:cNvPr id="38916" name="Content Placeholder 3">
            <a:extLst>
              <a:ext uri="{FF2B5EF4-FFF2-40B4-BE49-F238E27FC236}">
                <a16:creationId xmlns:a16="http://schemas.microsoft.com/office/drawing/2014/main" id="{4FDD37A0-AB01-00C0-B71F-63DBE5A37A9B}"/>
              </a:ext>
            </a:extLst>
          </p:cNvPr>
          <p:cNvSpPr>
            <a:spLocks noGrp="1" noChangeArrowheads="1"/>
          </p:cNvSpPr>
          <p:nvPr>
            <p:ph sz="half" idx="2"/>
          </p:nvPr>
        </p:nvSpPr>
        <p:spPr bwMode="auto">
          <a:xfrm>
            <a:off x="1378802" y="1645017"/>
            <a:ext cx="9927492" cy="1447662"/>
          </a:xfrm>
        </p:spPr>
        <p:txBody>
          <a:bodyPr wrap="square" numCol="1" anchor="t" anchorCtr="0" compatLnSpc="1">
            <a:prstTxWarp prst="textNoShape">
              <a:avLst/>
            </a:prstTxWarp>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Safeguarding is the proactive steps that we take towards keeping all our children safe. The process of protecting children or vulnerable adults from abuse, harm and/or neglect</a:t>
            </a:r>
          </a:p>
        </p:txBody>
      </p:sp>
      <p:sp>
        <p:nvSpPr>
          <p:cNvPr id="38917" name="Title 1">
            <a:extLst>
              <a:ext uri="{FF2B5EF4-FFF2-40B4-BE49-F238E27FC236}">
                <a16:creationId xmlns:a16="http://schemas.microsoft.com/office/drawing/2014/main" id="{E11F6369-9E48-1EC5-2A30-EC855C899DE2}"/>
              </a:ext>
            </a:extLst>
          </p:cNvPr>
          <p:cNvSpPr txBox="1">
            <a:spLocks noChangeArrowheads="1"/>
          </p:cNvSpPr>
          <p:nvPr/>
        </p:nvSpPr>
        <p:spPr bwMode="auto">
          <a:xfrm>
            <a:off x="987542" y="3182937"/>
            <a:ext cx="9924816"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ctr"/>
          <a:lstStyle>
            <a:lvl1pPr defTabSz="685800">
              <a:defRPr sz="2400">
                <a:solidFill>
                  <a:schemeClr val="tx1"/>
                </a:solidFill>
                <a:latin typeface="Times" panose="02020603050405020304" pitchFamily="18" charset="0"/>
                <a:ea typeface="MS PGothic" panose="020B0600070205080204" pitchFamily="34" charset="-128"/>
              </a:defRPr>
            </a:lvl1pPr>
            <a:lvl2pPr marL="742950" indent="-285750" defTabSz="685800">
              <a:defRPr sz="2400">
                <a:solidFill>
                  <a:schemeClr val="tx1"/>
                </a:solidFill>
                <a:latin typeface="Times" panose="02020603050405020304" pitchFamily="18" charset="0"/>
                <a:ea typeface="MS PGothic" panose="020B0600070205080204" pitchFamily="34" charset="-128"/>
              </a:defRPr>
            </a:lvl2pPr>
            <a:lvl3pPr marL="1143000" indent="-228600" defTabSz="685800">
              <a:defRPr sz="2400">
                <a:solidFill>
                  <a:schemeClr val="tx1"/>
                </a:solidFill>
                <a:latin typeface="Times" panose="02020603050405020304" pitchFamily="18" charset="0"/>
                <a:ea typeface="MS PGothic" panose="020B0600070205080204" pitchFamily="34" charset="-128"/>
              </a:defRPr>
            </a:lvl3pPr>
            <a:lvl4pPr marL="1600200" indent="-228600" defTabSz="685800">
              <a:defRPr sz="2400">
                <a:solidFill>
                  <a:schemeClr val="tx1"/>
                </a:solidFill>
                <a:latin typeface="Times" panose="02020603050405020304" pitchFamily="18" charset="0"/>
                <a:ea typeface="MS PGothic" panose="020B0600070205080204" pitchFamily="34" charset="-128"/>
              </a:defRPr>
            </a:lvl4pPr>
            <a:lvl5pPr marL="2057400" indent="-228600" defTabSz="685800">
              <a:defRPr sz="2400">
                <a:solidFill>
                  <a:schemeClr val="tx1"/>
                </a:solidFill>
                <a:latin typeface="Times" panose="02020603050405020304" pitchFamily="18" charset="0"/>
                <a:ea typeface="MS PGothic" panose="020B0600070205080204" pitchFamily="34" charset="-128"/>
              </a:defRPr>
            </a:lvl5pPr>
            <a:lvl6pPr marL="25146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eaLnBrk="1" hangingPunct="1">
              <a:lnSpc>
                <a:spcPct val="90000"/>
              </a:lnSpc>
            </a:pPr>
            <a:r>
              <a:rPr lang="en-GB" altLang="en-US" sz="4800" b="1" dirty="0">
                <a:solidFill>
                  <a:schemeClr val="accent1">
                    <a:lumMod val="75000"/>
                  </a:schemeClr>
                </a:solidFill>
                <a:latin typeface="Arial"/>
                <a:ea typeface="MS PGothic"/>
                <a:cs typeface="Arial"/>
              </a:rPr>
              <a:t>Child Protection</a:t>
            </a:r>
          </a:p>
        </p:txBody>
      </p:sp>
      <p:sp>
        <p:nvSpPr>
          <p:cNvPr id="38919" name="Content Placeholder 3">
            <a:extLst>
              <a:ext uri="{FF2B5EF4-FFF2-40B4-BE49-F238E27FC236}">
                <a16:creationId xmlns:a16="http://schemas.microsoft.com/office/drawing/2014/main" id="{9D194FE3-F99B-AD82-954B-B4DA7C5A09DA}"/>
              </a:ext>
            </a:extLst>
          </p:cNvPr>
          <p:cNvSpPr txBox="1">
            <a:spLocks noChangeArrowheads="1"/>
          </p:cNvSpPr>
          <p:nvPr/>
        </p:nvSpPr>
        <p:spPr bwMode="auto">
          <a:xfrm>
            <a:off x="2429791" y="4240867"/>
            <a:ext cx="7754815"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Child protection is the reactive actions that occur as a result of a concern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95EF8-0A9D-CD0F-A12E-DD86D1C28E28}"/>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a:cs typeface="Arial"/>
              </a:rPr>
              <a:t>Definition</a:t>
            </a:r>
          </a:p>
        </p:txBody>
      </p:sp>
      <p:sp>
        <p:nvSpPr>
          <p:cNvPr id="4" name="Content Placeholder 3">
            <a:extLst>
              <a:ext uri="{FF2B5EF4-FFF2-40B4-BE49-F238E27FC236}">
                <a16:creationId xmlns:a16="http://schemas.microsoft.com/office/drawing/2014/main" id="{8EC32EF1-5EB8-EBF9-14FA-C913F531C84E}"/>
              </a:ext>
            </a:extLst>
          </p:cNvPr>
          <p:cNvSpPr>
            <a:spLocks noGrp="1"/>
          </p:cNvSpPr>
          <p:nvPr>
            <p:ph sz="half" idx="2"/>
          </p:nvPr>
        </p:nvSpPr>
        <p:spPr>
          <a:xfrm>
            <a:off x="1221154" y="1825625"/>
            <a:ext cx="10132646" cy="3809862"/>
          </a:xfrm>
        </p:spPr>
        <p:txBody>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Child</a:t>
            </a:r>
            <a:r>
              <a:rPr lang="en-GB" dirty="0">
                <a:solidFill>
                  <a:schemeClr val="accent1">
                    <a:lumMod val="75000"/>
                  </a:schemeClr>
                </a:solidFill>
                <a:latin typeface="Arial" panose="020B0604020202020204" pitchFamily="34" charset="0"/>
                <a:cs typeface="Arial" panose="020B0604020202020204" pitchFamily="34" charset="0"/>
              </a:rPr>
              <a:t> – A person who has not yet reached their 18</a:t>
            </a:r>
            <a:r>
              <a:rPr lang="en-GB" baseline="30000" dirty="0">
                <a:solidFill>
                  <a:schemeClr val="accent1">
                    <a:lumMod val="75000"/>
                  </a:schemeClr>
                </a:solidFill>
                <a:latin typeface="Arial" panose="020B0604020202020204" pitchFamily="34" charset="0"/>
                <a:cs typeface="Arial" panose="020B0604020202020204" pitchFamily="34" charset="0"/>
              </a:rPr>
              <a:t>th</a:t>
            </a:r>
            <a:r>
              <a:rPr lang="en-GB" dirty="0">
                <a:solidFill>
                  <a:schemeClr val="accent1">
                    <a:lumMod val="75000"/>
                  </a:schemeClr>
                </a:solidFill>
                <a:latin typeface="Arial" panose="020B0604020202020204" pitchFamily="34" charset="0"/>
                <a:cs typeface="Arial" panose="020B0604020202020204" pitchFamily="34" charset="0"/>
              </a:rPr>
              <a:t> Birthday (UK – all 4 nations)</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Vulnerable adult </a:t>
            </a:r>
            <a:r>
              <a:rPr lang="en-GB" dirty="0">
                <a:solidFill>
                  <a:schemeClr val="accent1">
                    <a:lumMod val="75000"/>
                  </a:schemeClr>
                </a:solidFill>
                <a:latin typeface="Arial" panose="020B0604020202020204" pitchFamily="34" charset="0"/>
                <a:cs typeface="Arial" panose="020B0604020202020204" pitchFamily="34" charset="0"/>
              </a:rPr>
              <a:t>– A person aged 18 or over, at risk of abuse, harm and/or neglect because of their needs for care and support</a:t>
            </a:r>
          </a:p>
        </p:txBody>
      </p:sp>
    </p:spTree>
    <p:extLst>
      <p:ext uri="{BB962C8B-B14F-4D97-AF65-F5344CB8AC3E}">
        <p14:creationId xmlns:p14="http://schemas.microsoft.com/office/powerpoint/2010/main" val="32281143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98795AE3-5BE1-7AD0-F1A8-4E47B5909432}"/>
              </a:ext>
            </a:extLst>
          </p:cNvPr>
          <p:cNvSpPr>
            <a:spLocks noGrp="1" noChangeArrowheads="1"/>
          </p:cNvSpPr>
          <p:nvPr>
            <p:ph type="title"/>
          </p:nvPr>
        </p:nvSpPr>
        <p:spPr>
          <a:xfrm>
            <a:off x="838199" y="61912"/>
            <a:ext cx="10515600" cy="1325563"/>
          </a:xfrm>
        </p:spPr>
        <p:txBody>
          <a:bodyPr>
            <a:normAutofit/>
          </a:bodyPr>
          <a:lstStyle/>
          <a:p>
            <a:pPr algn="ctr"/>
            <a:r>
              <a:rPr lang="en-GB" altLang="en-US" sz="4800" b="1" dirty="0">
                <a:solidFill>
                  <a:schemeClr val="accent1">
                    <a:lumMod val="75000"/>
                  </a:schemeClr>
                </a:solidFill>
                <a:latin typeface="Arial"/>
                <a:cs typeface="Arial"/>
              </a:rPr>
              <a:t>Safeguarding</a:t>
            </a:r>
          </a:p>
        </p:txBody>
      </p:sp>
      <p:pic>
        <p:nvPicPr>
          <p:cNvPr id="40963" name="Picture 2">
            <a:extLst>
              <a:ext uri="{FF2B5EF4-FFF2-40B4-BE49-F238E27FC236}">
                <a16:creationId xmlns:a16="http://schemas.microsoft.com/office/drawing/2014/main" id="{6CDF7621-1F28-17E4-30C3-AE3E0B1CC7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5348"/>
          <a:stretch>
            <a:fillRect/>
          </a:stretch>
        </p:blipFill>
        <p:spPr bwMode="auto">
          <a:xfrm>
            <a:off x="2900362" y="1387475"/>
            <a:ext cx="6391275"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7B5E11F-5C5E-9BF9-C21E-68E32608AC10}"/>
              </a:ext>
            </a:extLst>
          </p:cNvPr>
          <p:cNvSpPr>
            <a:spLocks noGrp="1" noChangeArrowheads="1"/>
          </p:cNvSpPr>
          <p:nvPr>
            <p:ph type="title"/>
          </p:nvPr>
        </p:nvSpPr>
        <p:spPr/>
        <p:txBody>
          <a:bodyPr>
            <a:noAutofit/>
          </a:bodyPr>
          <a:lstStyle/>
          <a:p>
            <a:pPr algn="ctr"/>
            <a:br>
              <a:rPr lang="en-US" altLang="en-US" sz="4800" b="1" dirty="0">
                <a:latin typeface="Arial" panose="020B0604020202020204" pitchFamily="34" charset="0"/>
                <a:cs typeface="Arial" panose="020B0604020202020204" pitchFamily="34" charset="0"/>
              </a:rPr>
            </a:br>
            <a:r>
              <a:rPr lang="en-US" altLang="en-US" sz="4800" b="1" dirty="0">
                <a:solidFill>
                  <a:schemeClr val="accent1">
                    <a:lumMod val="75000"/>
                  </a:schemeClr>
                </a:solidFill>
                <a:latin typeface="Arial"/>
                <a:cs typeface="Arial"/>
              </a:rPr>
              <a:t>Further research</a:t>
            </a:r>
            <a:endParaRPr lang="en-GB" altLang="en-US" sz="4800" b="1" dirty="0">
              <a:solidFill>
                <a:schemeClr val="accent1">
                  <a:lumMod val="75000"/>
                </a:schemeClr>
              </a:solidFill>
              <a:latin typeface="Arial"/>
              <a:cs typeface="Arial"/>
            </a:endParaRPr>
          </a:p>
        </p:txBody>
      </p:sp>
      <p:sp>
        <p:nvSpPr>
          <p:cNvPr id="4" name="Content Placeholder 3">
            <a:extLst>
              <a:ext uri="{FF2B5EF4-FFF2-40B4-BE49-F238E27FC236}">
                <a16:creationId xmlns:a16="http://schemas.microsoft.com/office/drawing/2014/main" id="{C3967591-EB42-9367-9C92-2FAE1D2F6E55}"/>
              </a:ext>
            </a:extLst>
          </p:cNvPr>
          <p:cNvSpPr>
            <a:spLocks noGrp="1"/>
          </p:cNvSpPr>
          <p:nvPr>
            <p:ph sz="half" idx="4294967295"/>
          </p:nvPr>
        </p:nvSpPr>
        <p:spPr>
          <a:xfrm>
            <a:off x="2339305" y="2334604"/>
            <a:ext cx="8217876" cy="4351338"/>
          </a:xfrm>
        </p:spPr>
        <p:txBody>
          <a:bodyPr vert="horz" lIns="91440" tIns="45720" rIns="91440" bIns="45720" rtlCol="0" anchor="t">
            <a:normAutofit/>
          </a:bodyPr>
          <a:lstStyle/>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NSPCC – look at the website</a:t>
            </a:r>
          </a:p>
          <a:p>
            <a:pPr marL="0" indent="0">
              <a:buNone/>
              <a:defRPr/>
            </a:pPr>
            <a:r>
              <a:rPr lang="en-GB" dirty="0">
                <a:latin typeface="Arial" panose="020B0604020202020204" pitchFamily="34" charset="0"/>
                <a:cs typeface="Arial" panose="020B0604020202020204" pitchFamily="34" charset="0"/>
                <a:hlinkClick r:id="rId3"/>
              </a:rPr>
              <a:t>https://www.nspcc.org.uk/what-is-child-abuse/</a:t>
            </a:r>
            <a:endParaRPr lang="en-GB" dirty="0">
              <a:latin typeface="Arial" panose="020B0604020202020204" pitchFamily="34" charset="0"/>
              <a:cs typeface="Arial" panose="020B0604020202020204" pitchFamily="34" charset="0"/>
            </a:endParaRPr>
          </a:p>
          <a:p>
            <a:pPr marL="0" indent="0">
              <a:buNone/>
              <a:defRPr/>
            </a:pPr>
            <a:endParaRPr lang="en-GB" dirty="0">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Timeline of abuse </a:t>
            </a:r>
            <a:endParaRPr lang="en-US" altLang="en-US" b="1" dirty="0">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endParaRPr lang="en-US" altLang="en-US" dirty="0">
              <a:solidFill>
                <a:schemeClr val="tx2">
                  <a:lumMod val="75000"/>
                </a:schemeClr>
              </a:solidFill>
            </a:endParaRPr>
          </a:p>
          <a:p>
            <a:pPr>
              <a:defRPr/>
            </a:pP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CF22AC2A-176E-A647-ED25-F538C814EE90}"/>
              </a:ext>
            </a:extLst>
          </p:cNvPr>
          <p:cNvSpPr>
            <a:spLocks noGrp="1"/>
          </p:cNvSpPr>
          <p:nvPr>
            <p:ph type="title"/>
          </p:nvPr>
        </p:nvSpPr>
        <p:spPr/>
        <p:txBody>
          <a:bodyPr rtlCol="0">
            <a:normAutofit fontScale="90000"/>
          </a:bodyPr>
          <a:lstStyle/>
          <a:p>
            <a:pPr algn="ctr">
              <a:defRPr/>
            </a:pPr>
            <a:br>
              <a:rPr lang="en-US" altLang="en-US" dirty="0"/>
            </a:br>
            <a:r>
              <a:rPr lang="en-US" altLang="en-US" sz="5300" b="1" dirty="0">
                <a:solidFill>
                  <a:schemeClr val="accent1">
                    <a:lumMod val="75000"/>
                  </a:schemeClr>
                </a:solidFill>
                <a:latin typeface="Arial"/>
                <a:cs typeface="Arial"/>
              </a:rPr>
              <a:t>CASPAR</a:t>
            </a:r>
            <a:br>
              <a:rPr lang="en-US" altLang="en-US" dirty="0"/>
            </a:br>
            <a:endParaRPr lang="en-GB" altLang="en-US" dirty="0"/>
          </a:p>
        </p:txBody>
      </p:sp>
      <p:sp>
        <p:nvSpPr>
          <p:cNvPr id="45059" name="Content Placeholder 4">
            <a:extLst>
              <a:ext uri="{FF2B5EF4-FFF2-40B4-BE49-F238E27FC236}">
                <a16:creationId xmlns:a16="http://schemas.microsoft.com/office/drawing/2014/main" id="{95037C23-1071-907D-3B23-569A3DB42E4C}"/>
              </a:ext>
            </a:extLst>
          </p:cNvPr>
          <p:cNvSpPr>
            <a:spLocks noGrp="1" noChangeArrowheads="1"/>
          </p:cNvSpPr>
          <p:nvPr>
            <p:ph idx="1"/>
          </p:nvPr>
        </p:nvSpPr>
        <p:spPr bwMode="auto"/>
        <p:txBody>
          <a:bodyPr wrap="square" numCol="1" anchor="t" anchorCtr="0" compatLnSpc="1">
            <a:prstTxWarp prst="textNoShape">
              <a:avLst/>
            </a:prstTxWarp>
            <a:normAutofit/>
          </a:bodyPr>
          <a:lstStyle/>
          <a:p>
            <a:pPr algn="ctr">
              <a:spcBef>
                <a:spcPts val="900"/>
              </a:spcBef>
              <a:buNone/>
            </a:pPr>
            <a:r>
              <a:rPr lang="en-US" altLang="en-US" b="1" dirty="0">
                <a:latin typeface="Arial" panose="020B0604020202020204" pitchFamily="34" charset="0"/>
                <a:cs typeface="Arial" panose="020B0604020202020204" pitchFamily="34" charset="0"/>
              </a:rPr>
              <a:t>C</a:t>
            </a:r>
            <a:r>
              <a:rPr lang="en-US" altLang="en-US" dirty="0">
                <a:latin typeface="Arial" panose="020B0604020202020204" pitchFamily="34" charset="0"/>
                <a:cs typeface="Arial" panose="020B0604020202020204" pitchFamily="34" charset="0"/>
              </a:rPr>
              <a:t>urrent</a:t>
            </a:r>
            <a:r>
              <a:rPr lang="en-US" altLang="en-US" b="1" dirty="0">
                <a:latin typeface="Arial" panose="020B0604020202020204" pitchFamily="34" charset="0"/>
                <a:cs typeface="Arial" panose="020B0604020202020204" pitchFamily="34" charset="0"/>
              </a:rPr>
              <a:t> A</a:t>
            </a:r>
            <a:r>
              <a:rPr lang="en-US" altLang="en-US" dirty="0">
                <a:latin typeface="Arial" panose="020B0604020202020204" pitchFamily="34" charset="0"/>
                <a:cs typeface="Arial" panose="020B0604020202020204" pitchFamily="34" charset="0"/>
              </a:rPr>
              <a:t>wareness</a:t>
            </a:r>
            <a:r>
              <a:rPr lang="en-US" altLang="en-US" b="1" dirty="0">
                <a:latin typeface="Arial" panose="020B0604020202020204" pitchFamily="34" charset="0"/>
                <a:cs typeface="Arial" panose="020B0604020202020204" pitchFamily="34" charset="0"/>
              </a:rPr>
              <a:t> S</a:t>
            </a:r>
            <a:r>
              <a:rPr lang="en-US" altLang="en-US" dirty="0">
                <a:latin typeface="Arial" panose="020B0604020202020204" pitchFamily="34" charset="0"/>
                <a:cs typeface="Arial" panose="020B0604020202020204" pitchFamily="34" charset="0"/>
              </a:rPr>
              <a:t>ervice</a:t>
            </a:r>
            <a:r>
              <a:rPr lang="en-US" altLang="en-US" b="1" dirty="0">
                <a:latin typeface="Arial" panose="020B0604020202020204" pitchFamily="34" charset="0"/>
                <a:cs typeface="Arial" panose="020B0604020202020204" pitchFamily="34" charset="0"/>
              </a:rPr>
              <a:t> </a:t>
            </a:r>
          </a:p>
          <a:p>
            <a:pPr algn="ctr">
              <a:spcBef>
                <a:spcPts val="900"/>
              </a:spcBef>
              <a:buNone/>
            </a:pPr>
            <a:r>
              <a:rPr lang="en-US" altLang="en-US" b="1" dirty="0">
                <a:latin typeface="Arial"/>
                <a:cs typeface="Arial"/>
              </a:rPr>
              <a:t>for P</a:t>
            </a:r>
            <a:r>
              <a:rPr lang="en-US" altLang="en-US" dirty="0">
                <a:latin typeface="Arial"/>
                <a:cs typeface="Arial"/>
              </a:rPr>
              <a:t>olicy</a:t>
            </a:r>
            <a:r>
              <a:rPr lang="en-US" altLang="en-US" b="1" dirty="0">
                <a:latin typeface="Arial"/>
                <a:cs typeface="Arial"/>
              </a:rPr>
              <a:t>, P</a:t>
            </a:r>
            <a:r>
              <a:rPr lang="en-US" altLang="en-US" dirty="0">
                <a:latin typeface="Arial"/>
                <a:cs typeface="Arial"/>
              </a:rPr>
              <a:t>ractice</a:t>
            </a:r>
            <a:r>
              <a:rPr lang="en-US" altLang="en-US" b="1" dirty="0">
                <a:latin typeface="Arial"/>
                <a:cs typeface="Arial"/>
              </a:rPr>
              <a:t> and R</a:t>
            </a:r>
            <a:r>
              <a:rPr lang="en-US" altLang="en-US" dirty="0">
                <a:latin typeface="Arial"/>
                <a:cs typeface="Arial"/>
              </a:rPr>
              <a:t>esearch</a:t>
            </a:r>
          </a:p>
          <a:p>
            <a:pPr algn="ctr">
              <a:spcBef>
                <a:spcPts val="700"/>
              </a:spcBef>
              <a:buNone/>
            </a:pPr>
            <a:endParaRPr lang="en-US" altLang="en-US" dirty="0">
              <a:latin typeface="Arial" panose="020B0604020202020204" pitchFamily="34" charset="0"/>
              <a:cs typeface="Arial" panose="020B0604020202020204" pitchFamily="34" charset="0"/>
            </a:endParaRPr>
          </a:p>
          <a:p>
            <a:pPr algn="ctr">
              <a:spcBef>
                <a:spcPts val="700"/>
              </a:spcBef>
              <a:buNone/>
            </a:pPr>
            <a:r>
              <a:rPr lang="en-US" altLang="en-US" dirty="0">
                <a:solidFill>
                  <a:schemeClr val="accent1">
                    <a:lumMod val="75000"/>
                  </a:schemeClr>
                </a:solidFill>
                <a:latin typeface="Arial" panose="020B0604020202020204" pitchFamily="34" charset="0"/>
                <a:cs typeface="Arial" panose="020B0604020202020204" pitchFamily="34" charset="0"/>
              </a:rPr>
              <a:t>Register online with the NSPCC and receive weekly bulletins every Monday </a:t>
            </a:r>
          </a:p>
          <a:p>
            <a:endParaRPr lang="en-GB"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82996ECD-B9BD-5D15-358A-D67A52DDEE61}"/>
              </a:ext>
            </a:extLst>
          </p:cNvPr>
          <p:cNvSpPr>
            <a:spLocks noGrp="1"/>
          </p:cNvSpPr>
          <p:nvPr>
            <p:ph type="title"/>
          </p:nvPr>
        </p:nvSpPr>
        <p:spPr>
          <a:xfrm>
            <a:off x="479822" y="172244"/>
            <a:ext cx="11232356" cy="1325563"/>
          </a:xfrm>
        </p:spPr>
        <p:txBody>
          <a:bodyPr rtlCol="0">
            <a:noAutofit/>
          </a:bodyPr>
          <a:lstStyle/>
          <a:p>
            <a:pPr algn="ctr">
              <a:defRPr/>
            </a:pPr>
            <a:r>
              <a:rPr lang="en-GB" altLang="en-US" sz="4800" b="1" dirty="0">
                <a:solidFill>
                  <a:schemeClr val="accent1">
                    <a:lumMod val="75000"/>
                  </a:schemeClr>
                </a:solidFill>
                <a:latin typeface="Arial"/>
                <a:cs typeface="Arial"/>
              </a:rPr>
              <a:t>Wales Safeguarding Procedures App</a:t>
            </a:r>
            <a:r>
              <a:rPr lang="en-GB" altLang="en-US" sz="4800" dirty="0">
                <a:solidFill>
                  <a:schemeClr val="accent1">
                    <a:lumMod val="75000"/>
                  </a:schemeClr>
                </a:solidFill>
                <a:latin typeface="Arial"/>
                <a:cs typeface="Arial"/>
              </a:rPr>
              <a:t> </a:t>
            </a:r>
          </a:p>
        </p:txBody>
      </p:sp>
      <p:pic>
        <p:nvPicPr>
          <p:cNvPr id="47107" name="Content Placeholder 3">
            <a:extLst>
              <a:ext uri="{FF2B5EF4-FFF2-40B4-BE49-F238E27FC236}">
                <a16:creationId xmlns:a16="http://schemas.microsoft.com/office/drawing/2014/main" id="{5FDDB404-EB97-0B30-261B-99374A141A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148931" y="1885950"/>
            <a:ext cx="3894138" cy="3894138"/>
          </a:xfr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F91662ED-6A00-93A8-266A-80053E8EFFD5}"/>
              </a:ext>
            </a:extLst>
          </p:cNvPr>
          <p:cNvSpPr>
            <a:spLocks noGrp="1"/>
          </p:cNvSpPr>
          <p:nvPr>
            <p:ph type="title"/>
          </p:nvPr>
        </p:nvSpPr>
        <p:spPr/>
        <p:txBody>
          <a:bodyPr rtlCol="0">
            <a:noAutofit/>
          </a:bodyPr>
          <a:lstStyle/>
          <a:p>
            <a:pPr algn="ctr">
              <a:defRPr/>
            </a:pPr>
            <a:r>
              <a:rPr lang="en-GB" altLang="en-US" sz="4800" b="1" dirty="0">
                <a:solidFill>
                  <a:schemeClr val="accent1">
                    <a:lumMod val="75000"/>
                  </a:schemeClr>
                </a:solidFill>
                <a:latin typeface="Arial"/>
                <a:cs typeface="Arial"/>
              </a:rPr>
              <a:t>Wales Safeguarding Procedures App </a:t>
            </a:r>
            <a:endParaRPr lang="en-GB" altLang="en-US" sz="4800" b="1" dirty="0">
              <a:solidFill>
                <a:schemeClr val="accent1">
                  <a:lumMod val="75000"/>
                </a:schemeClr>
              </a:solidFill>
              <a:latin typeface="Arial" panose="020B0604020202020204" pitchFamily="34" charset="0"/>
              <a:cs typeface="Arial" panose="020B0604020202020204" pitchFamily="34" charset="0"/>
            </a:endParaRPr>
          </a:p>
        </p:txBody>
      </p:sp>
      <p:pic>
        <p:nvPicPr>
          <p:cNvPr id="49155" name="Content Placeholder 4">
            <a:extLst>
              <a:ext uri="{FF2B5EF4-FFF2-40B4-BE49-F238E27FC236}">
                <a16:creationId xmlns:a16="http://schemas.microsoft.com/office/drawing/2014/main" id="{6AE4682D-91C1-6EB9-2191-4DBB610A72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275931" y="2232819"/>
            <a:ext cx="3640138" cy="3640138"/>
          </a:xfr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83237929-3131-E843-C1FC-A54859224A09}"/>
              </a:ext>
            </a:extLst>
          </p:cNvPr>
          <p:cNvSpPr>
            <a:spLocks noGrp="1"/>
          </p:cNvSpPr>
          <p:nvPr>
            <p:ph type="title"/>
          </p:nvPr>
        </p:nvSpPr>
        <p:spPr/>
        <p:txBody>
          <a:bodyPr rtlCol="0">
            <a:noAutofit/>
          </a:bodyPr>
          <a:lstStyle/>
          <a:p>
            <a:pPr algn="ctr">
              <a:defRPr/>
            </a:pPr>
            <a:r>
              <a:rPr lang="en-GB" altLang="en-US" sz="4800" b="1" dirty="0">
                <a:latin typeface="Arial"/>
                <a:cs typeface="Arial"/>
              </a:rPr>
              <a:t>9</a:t>
            </a:r>
            <a:br>
              <a:rPr lang="en-GB" altLang="en-US" sz="4800" b="1" dirty="0">
                <a:latin typeface="Arial"/>
                <a:cs typeface="Arial"/>
              </a:rPr>
            </a:br>
            <a:r>
              <a:rPr lang="en-GB" altLang="en-US" sz="4800" b="1" dirty="0">
                <a:solidFill>
                  <a:schemeClr val="accent1">
                    <a:lumMod val="75000"/>
                  </a:schemeClr>
                </a:solidFill>
                <a:latin typeface="Arial"/>
                <a:cs typeface="Arial"/>
              </a:rPr>
              <a:t>Wales Safeguarding </a:t>
            </a:r>
            <a:r>
              <a:rPr lang="en-GB" altLang="en-US" sz="4800" b="1" dirty="0" err="1">
                <a:solidFill>
                  <a:schemeClr val="accent1">
                    <a:lumMod val="75000"/>
                  </a:schemeClr>
                </a:solidFill>
                <a:latin typeface="Arial"/>
                <a:cs typeface="Arial"/>
              </a:rPr>
              <a:t>Procuedures</a:t>
            </a:r>
            <a:r>
              <a:rPr lang="en-GB" altLang="en-US" sz="4800" b="1" dirty="0">
                <a:solidFill>
                  <a:schemeClr val="accent1">
                    <a:lumMod val="75000"/>
                  </a:schemeClr>
                </a:solidFill>
                <a:latin typeface="Arial"/>
                <a:cs typeface="Arial"/>
              </a:rPr>
              <a:t> 2019 </a:t>
            </a:r>
            <a:endParaRPr lang="en-US">
              <a:solidFill>
                <a:schemeClr val="accent1">
                  <a:lumMod val="75000"/>
                </a:schemeClr>
              </a:solidFill>
            </a:endParaRPr>
          </a:p>
        </p:txBody>
      </p:sp>
      <p:sp>
        <p:nvSpPr>
          <p:cNvPr id="3" name="Content Placeholder 2">
            <a:extLst>
              <a:ext uri="{FF2B5EF4-FFF2-40B4-BE49-F238E27FC236}">
                <a16:creationId xmlns:a16="http://schemas.microsoft.com/office/drawing/2014/main" id="{E67E83AE-AA08-A0E0-725E-55B8BCA12C1D}"/>
              </a:ext>
            </a:extLst>
          </p:cNvPr>
          <p:cNvSpPr>
            <a:spLocks noGrp="1"/>
          </p:cNvSpPr>
          <p:nvPr>
            <p:ph idx="1"/>
          </p:nvPr>
        </p:nvSpPr>
        <p:spPr>
          <a:xfrm>
            <a:off x="1509713" y="2275682"/>
            <a:ext cx="10515600" cy="3640897"/>
          </a:xfrm>
        </p:spPr>
        <p:txBody>
          <a:bodyPr/>
          <a:lstStyle/>
          <a:p>
            <a:pPr>
              <a:defRPr/>
            </a:pPr>
            <a:endParaRPr lang="en-GB" dirty="0"/>
          </a:p>
          <a:p>
            <a:pPr marL="0" indent="0">
              <a:buNone/>
              <a:defRPr/>
            </a:pPr>
            <a:r>
              <a:rPr lang="en-GB" dirty="0">
                <a:hlinkClick r:id="rId3"/>
              </a:rPr>
              <a:t>https://socialcare.wales/cms_assets/hub-downloads/Wales-Safeguarding-Procedures-Frequently-asked-questions.pdf</a:t>
            </a:r>
            <a:endParaRPr lang="en-GB" dirty="0"/>
          </a:p>
          <a:p>
            <a:pPr>
              <a:defRPr/>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90090712-D0F0-57CB-58B6-7AD1AC81A5B1}"/>
              </a:ext>
            </a:extLst>
          </p:cNvPr>
          <p:cNvSpPr>
            <a:spLocks noGrp="1" noChangeArrowheads="1"/>
          </p:cNvSpPr>
          <p:nvPr>
            <p:ph type="title"/>
          </p:nvPr>
        </p:nvSpPr>
        <p:spPr/>
        <p:txBody>
          <a:bodyPr>
            <a:noAutofit/>
          </a:bodyPr>
          <a:lstStyle/>
          <a:p>
            <a:pPr algn="ctr"/>
            <a:br>
              <a:rPr lang="cy-GB" altLang="en-US" sz="4800" b="1" dirty="0">
                <a:latin typeface="Arial" panose="020B0604020202020204" pitchFamily="34" charset="0"/>
                <a:cs typeface="Arial" panose="020B0604020202020204" pitchFamily="34" charset="0"/>
              </a:rPr>
            </a:br>
            <a:r>
              <a:rPr lang="cy-GB" altLang="en-US" sz="4800" b="1" dirty="0" err="1">
                <a:solidFill>
                  <a:schemeClr val="accent1">
                    <a:lumMod val="75000"/>
                  </a:schemeClr>
                </a:solidFill>
                <a:latin typeface="Arial"/>
                <a:cs typeface="Arial"/>
              </a:rPr>
              <a:t>Abuse</a:t>
            </a:r>
            <a:endParaRPr lang="en-GB" altLang="en-US" sz="4800" b="1" dirty="0" err="1">
              <a:solidFill>
                <a:schemeClr val="accent1">
                  <a:lumMod val="75000"/>
                </a:schemeClr>
              </a:solidFill>
              <a:latin typeface="Arial"/>
              <a:cs typeface="Arial"/>
            </a:endParaRPr>
          </a:p>
        </p:txBody>
      </p:sp>
      <p:sp>
        <p:nvSpPr>
          <p:cNvPr id="4" name="Content Placeholder 3">
            <a:extLst>
              <a:ext uri="{FF2B5EF4-FFF2-40B4-BE49-F238E27FC236}">
                <a16:creationId xmlns:a16="http://schemas.microsoft.com/office/drawing/2014/main" id="{4385F461-2802-7A9A-C885-9CEA49D83AAF}"/>
              </a:ext>
            </a:extLst>
          </p:cNvPr>
          <p:cNvSpPr>
            <a:spLocks noGrp="1"/>
          </p:cNvSpPr>
          <p:nvPr>
            <p:ph sz="half" idx="2"/>
          </p:nvPr>
        </p:nvSpPr>
        <p:spPr>
          <a:xfrm>
            <a:off x="1543539" y="2125663"/>
            <a:ext cx="9810261" cy="3809862"/>
          </a:xfrm>
        </p:spPr>
        <p:txBody>
          <a:bodyPr/>
          <a:lstStyle/>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What does abuse mean?</a:t>
            </a:r>
          </a:p>
          <a:p>
            <a:pPr marL="0" indent="0">
              <a:buFont typeface="Times New Roman" pitchFamily="18" charset="0"/>
              <a:buChar char="•"/>
              <a:defRPr/>
            </a:pPr>
            <a:endParaRPr lang="en-US" altLang="en-US" dirty="0">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dirty="0">
                <a:solidFill>
                  <a:schemeClr val="accent1">
                    <a:lumMod val="75000"/>
                  </a:schemeClr>
                </a:solidFill>
                <a:latin typeface="Arial" panose="020B0604020202020204" pitchFamily="34" charset="0"/>
                <a:cs typeface="Arial" panose="020B0604020202020204" pitchFamily="34" charset="0"/>
              </a:rPr>
              <a:t>Discuss what you think might cause abuse</a:t>
            </a:r>
          </a:p>
          <a:p>
            <a:pPr>
              <a:defRPr/>
            </a:pP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9D41-CA59-2C23-E914-08D9AF6E7362}"/>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How to reference the Ap</a:t>
            </a:r>
          </a:p>
        </p:txBody>
      </p:sp>
      <p:sp>
        <p:nvSpPr>
          <p:cNvPr id="3" name="Content Placeholder 2">
            <a:extLst>
              <a:ext uri="{FF2B5EF4-FFF2-40B4-BE49-F238E27FC236}">
                <a16:creationId xmlns:a16="http://schemas.microsoft.com/office/drawing/2014/main" id="{AC1395E5-F4CE-8C54-04F4-27F408C8347B}"/>
              </a:ext>
            </a:extLst>
          </p:cNvPr>
          <p:cNvSpPr>
            <a:spLocks noGrp="1"/>
          </p:cNvSpPr>
          <p:nvPr>
            <p:ph sz="half" idx="1"/>
          </p:nvPr>
        </p:nvSpPr>
        <p:spPr>
          <a:xfrm>
            <a:off x="1509713" y="2454275"/>
            <a:ext cx="9844088" cy="3809862"/>
          </a:xfrm>
        </p:spPr>
        <p:txBody>
          <a:bodyPr/>
          <a:lstStyle/>
          <a:p>
            <a:pPr marL="0" indent="0">
              <a:buNone/>
            </a:pPr>
            <a:r>
              <a:rPr lang="en-GB" altLang="en-US" sz="2800" dirty="0">
                <a:latin typeface="Arial" panose="020B0604020202020204" pitchFamily="34" charset="0"/>
                <a:cs typeface="Arial" panose="020B0604020202020204" pitchFamily="34" charset="0"/>
              </a:rPr>
              <a:t>Social Care Wales (no date) </a:t>
            </a:r>
            <a:r>
              <a:rPr lang="en-GB" altLang="en-US" sz="2800" i="1" dirty="0">
                <a:latin typeface="Arial" panose="020B0604020202020204" pitchFamily="34" charset="0"/>
                <a:cs typeface="Arial" panose="020B0604020202020204" pitchFamily="34" charset="0"/>
              </a:rPr>
              <a:t>Wales Safeguarding Procedures 2019. </a:t>
            </a:r>
            <a:r>
              <a:rPr lang="en-GB" altLang="en-US" sz="2800" dirty="0">
                <a:latin typeface="Arial" panose="020B0604020202020204" pitchFamily="34" charset="0"/>
                <a:cs typeface="Arial" panose="020B0604020202020204" pitchFamily="34" charset="0"/>
              </a:rPr>
              <a:t>Available at: </a:t>
            </a:r>
            <a:r>
              <a:rPr lang="en-GB" altLang="en-US" sz="2800" dirty="0">
                <a:latin typeface="Arial" panose="020B0604020202020204" pitchFamily="34" charset="0"/>
                <a:cs typeface="Arial" panose="020B0604020202020204" pitchFamily="34" charset="0"/>
                <a:hlinkClick r:id="rId2"/>
              </a:rPr>
              <a:t>https://www.safeguarding.wales</a:t>
            </a:r>
            <a:r>
              <a:rPr lang="en-GB" altLang="en-US" sz="2800" dirty="0">
                <a:latin typeface="Arial" panose="020B0604020202020204" pitchFamily="34" charset="0"/>
                <a:cs typeface="Arial" panose="020B0604020202020204" pitchFamily="34" charset="0"/>
              </a:rPr>
              <a:t> (Accessed: 7</a:t>
            </a:r>
            <a:r>
              <a:rPr lang="en-GB" altLang="en-US" sz="2800" baseline="30000" dirty="0">
                <a:latin typeface="Arial" panose="020B0604020202020204" pitchFamily="34" charset="0"/>
                <a:cs typeface="Arial" panose="020B0604020202020204" pitchFamily="34" charset="0"/>
              </a:rPr>
              <a:t>th</a:t>
            </a:r>
            <a:r>
              <a:rPr lang="en-GB" altLang="en-US" sz="2800" dirty="0">
                <a:latin typeface="Arial" panose="020B0604020202020204" pitchFamily="34" charset="0"/>
                <a:cs typeface="Arial" panose="020B0604020202020204" pitchFamily="34" charset="0"/>
              </a:rPr>
              <a:t> Dec 2022).</a:t>
            </a:r>
          </a:p>
          <a:p>
            <a:pPr marL="0" indent="0">
              <a:buNone/>
            </a:pPr>
            <a:endParaRPr lang="en-GB" dirty="0"/>
          </a:p>
        </p:txBody>
      </p:sp>
    </p:spTree>
    <p:extLst>
      <p:ext uri="{BB962C8B-B14F-4D97-AF65-F5344CB8AC3E}">
        <p14:creationId xmlns:p14="http://schemas.microsoft.com/office/powerpoint/2010/main" val="3094640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6761D006-BC52-44A0-9D85-6AAF2C590278}"/>
              </a:ext>
            </a:extLst>
          </p:cNvPr>
          <p:cNvSpPr>
            <a:spLocks noGrp="1" noChangeArrowheads="1"/>
          </p:cNvSpPr>
          <p:nvPr>
            <p:ph type="title"/>
          </p:nvPr>
        </p:nvSpPr>
        <p:spPr>
          <a:xfrm>
            <a:off x="1009650" y="65914"/>
            <a:ext cx="10515600" cy="1325563"/>
          </a:xfrm>
        </p:spPr>
        <p:txBody>
          <a:bodyPr>
            <a:normAutofit/>
          </a:bodyPr>
          <a:lstStyle/>
          <a:p>
            <a:pPr algn="ctr"/>
            <a:r>
              <a:rPr lang="en-GB" altLang="en-US" sz="4800" b="1">
                <a:solidFill>
                  <a:schemeClr val="accent1">
                    <a:lumMod val="75000"/>
                  </a:schemeClr>
                </a:solidFill>
                <a:latin typeface="Arial"/>
                <a:cs typeface="Arial"/>
              </a:rPr>
              <a:t>References</a:t>
            </a:r>
          </a:p>
        </p:txBody>
      </p:sp>
      <p:sp>
        <p:nvSpPr>
          <p:cNvPr id="65539" name="Content Placeholder 2">
            <a:extLst>
              <a:ext uri="{FF2B5EF4-FFF2-40B4-BE49-F238E27FC236}">
                <a16:creationId xmlns:a16="http://schemas.microsoft.com/office/drawing/2014/main" id="{04F95DDC-F987-173B-5ECE-787A4E55822B}"/>
              </a:ext>
            </a:extLst>
          </p:cNvPr>
          <p:cNvSpPr>
            <a:spLocks noGrp="1"/>
          </p:cNvSpPr>
          <p:nvPr>
            <p:ph idx="1"/>
          </p:nvPr>
        </p:nvSpPr>
        <p:spPr>
          <a:xfrm>
            <a:off x="364331" y="1391477"/>
            <a:ext cx="11160919" cy="3640897"/>
          </a:xfrm>
        </p:spPr>
        <p:txBody>
          <a:bodyPr>
            <a:noAutofit/>
          </a:bodyPr>
          <a:lstStyle/>
          <a:p>
            <a:pPr marL="0" indent="0">
              <a:buNone/>
              <a:defRPr/>
            </a:pPr>
            <a:r>
              <a:rPr lang="en-GB" altLang="en-US" sz="2400" dirty="0">
                <a:latin typeface="Arial" panose="020B0604020202020204" pitchFamily="34" charset="0"/>
                <a:cs typeface="Arial" panose="020B0604020202020204" pitchFamily="34" charset="0"/>
              </a:rPr>
              <a:t>Department of Education (2018) Working Together to Safeguard Children. Available at: </a:t>
            </a:r>
            <a:r>
              <a:rPr lang="en-GB" altLang="en-US" sz="2400" dirty="0">
                <a:latin typeface="Arial" panose="020B0604020202020204" pitchFamily="34" charset="0"/>
                <a:cs typeface="Arial" panose="020B0604020202020204" pitchFamily="34" charset="0"/>
                <a:hlinkClick r:id="rId2"/>
              </a:rPr>
              <a:t>https://assets.publishing.service.gov.uk/government/uploads/system/uploads/attachment_data/file/942454/Working_together_to_safeguard_children_inter_agency_guidance.pdf</a:t>
            </a:r>
            <a:r>
              <a:rPr lang="en-GB" altLang="en-US" sz="2400" dirty="0">
                <a:latin typeface="Arial" panose="020B0604020202020204" pitchFamily="34" charset="0"/>
                <a:cs typeface="Arial" panose="020B0604020202020204" pitchFamily="34" charset="0"/>
              </a:rPr>
              <a:t> (Accessed: 31</a:t>
            </a:r>
            <a:r>
              <a:rPr lang="en-GB" altLang="en-US" sz="2400" baseline="30000" dirty="0">
                <a:latin typeface="Arial" panose="020B0604020202020204" pitchFamily="34" charset="0"/>
                <a:cs typeface="Arial" panose="020B0604020202020204" pitchFamily="34" charset="0"/>
              </a:rPr>
              <a:t>st</a:t>
            </a:r>
            <a:r>
              <a:rPr lang="en-GB" altLang="en-US" sz="2400" dirty="0">
                <a:latin typeface="Arial" panose="020B0604020202020204" pitchFamily="34" charset="0"/>
                <a:cs typeface="Arial" panose="020B0604020202020204" pitchFamily="34" charset="0"/>
              </a:rPr>
              <a:t> May 2022).</a:t>
            </a:r>
          </a:p>
          <a:p>
            <a:pPr marL="0" indent="0">
              <a:buNone/>
              <a:defRPr/>
            </a:pPr>
            <a:r>
              <a:rPr lang="en-GB" altLang="en-US" sz="2400" dirty="0">
                <a:latin typeface="Arial" panose="020B0604020202020204" pitchFamily="34" charset="0"/>
                <a:cs typeface="Arial" panose="020B0604020202020204" pitchFamily="34" charset="0"/>
              </a:rPr>
              <a:t>Family Rights Group (2012) Ann and Terry’s Story (Parts 1 and 2)-Child Protection Conference. Available at: </a:t>
            </a:r>
            <a:r>
              <a:rPr lang="en-GB" altLang="en-US" sz="2400" dirty="0">
                <a:latin typeface="Arial" panose="020B0604020202020204" pitchFamily="34" charset="0"/>
                <a:cs typeface="Arial" panose="020B0604020202020204" pitchFamily="34" charset="0"/>
                <a:hlinkClick r:id="rId3"/>
              </a:rPr>
              <a:t>https://www.youtube.com/watch?v=EjRX38_P5HU</a:t>
            </a:r>
            <a:r>
              <a:rPr lang="en-GB" altLang="en-US" sz="2400" dirty="0">
                <a:latin typeface="Arial" panose="020B0604020202020204" pitchFamily="34" charset="0"/>
                <a:cs typeface="Arial" panose="020B0604020202020204" pitchFamily="34" charset="0"/>
              </a:rPr>
              <a:t> (Accessed 7</a:t>
            </a:r>
            <a:r>
              <a:rPr lang="en-GB" altLang="en-US" sz="2400" baseline="30000" dirty="0">
                <a:latin typeface="Arial" panose="020B0604020202020204" pitchFamily="34" charset="0"/>
                <a:cs typeface="Arial" panose="020B0604020202020204" pitchFamily="34" charset="0"/>
              </a:rPr>
              <a:t>th</a:t>
            </a:r>
            <a:r>
              <a:rPr lang="en-GB" altLang="en-US" sz="2400" dirty="0">
                <a:latin typeface="Arial" panose="020B0604020202020204" pitchFamily="34" charset="0"/>
                <a:cs typeface="Arial" panose="020B0604020202020204" pitchFamily="34" charset="0"/>
              </a:rPr>
              <a:t> May 2021). </a:t>
            </a:r>
          </a:p>
          <a:p>
            <a:pPr marL="0" indent="0">
              <a:buNone/>
              <a:defRPr/>
            </a:pPr>
            <a:r>
              <a:rPr lang="en-GB" altLang="en-US" sz="2400" dirty="0">
                <a:latin typeface="Arial" panose="020B0604020202020204" pitchFamily="34" charset="0"/>
                <a:cs typeface="Arial" panose="020B0604020202020204" pitchFamily="34" charset="0"/>
              </a:rPr>
              <a:t>NSPCC (2021) What is child abuse? Available at: </a:t>
            </a:r>
            <a:r>
              <a:rPr lang="en-GB" altLang="en-US" sz="2400" dirty="0">
                <a:latin typeface="Arial" panose="020B0604020202020204" pitchFamily="34" charset="0"/>
                <a:cs typeface="Arial" panose="020B0604020202020204" pitchFamily="34" charset="0"/>
                <a:hlinkClick r:id="rId4"/>
              </a:rPr>
              <a:t>https://www.nspcc.org.uk/what-is-child-abuse/</a:t>
            </a:r>
            <a:r>
              <a:rPr lang="en-GB" altLang="en-US" sz="2400" dirty="0">
                <a:latin typeface="Arial" panose="020B0604020202020204" pitchFamily="34" charset="0"/>
                <a:cs typeface="Arial" panose="020B0604020202020204" pitchFamily="34" charset="0"/>
              </a:rPr>
              <a:t> (Accessed: 7</a:t>
            </a:r>
            <a:r>
              <a:rPr lang="en-GB" altLang="en-US" sz="2400" baseline="30000" dirty="0">
                <a:latin typeface="Arial" panose="020B0604020202020204" pitchFamily="34" charset="0"/>
                <a:cs typeface="Arial" panose="020B0604020202020204" pitchFamily="34" charset="0"/>
              </a:rPr>
              <a:t>th</a:t>
            </a:r>
            <a:r>
              <a:rPr lang="en-GB" altLang="en-US" sz="2400" dirty="0">
                <a:latin typeface="Arial" panose="020B0604020202020204" pitchFamily="34" charset="0"/>
                <a:cs typeface="Arial" panose="020B0604020202020204" pitchFamily="34" charset="0"/>
              </a:rPr>
              <a:t> May 2021).</a:t>
            </a:r>
          </a:p>
          <a:p>
            <a:pPr marL="0" indent="0">
              <a:buNone/>
              <a:defRPr/>
            </a:pPr>
            <a:r>
              <a:rPr lang="en-GB" altLang="en-US" sz="2400" dirty="0">
                <a:latin typeface="Arial" panose="020B0604020202020204" pitchFamily="34" charset="0"/>
                <a:cs typeface="Arial" panose="020B0604020202020204" pitchFamily="34" charset="0"/>
              </a:rPr>
              <a:t>Social Care Wales (no date) </a:t>
            </a:r>
            <a:r>
              <a:rPr lang="en-GB" altLang="en-US" sz="2400" i="1" dirty="0">
                <a:latin typeface="Arial" panose="020B0604020202020204" pitchFamily="34" charset="0"/>
                <a:cs typeface="Arial" panose="020B0604020202020204" pitchFamily="34" charset="0"/>
              </a:rPr>
              <a:t>Wales Safeguarding Procedures 2019. </a:t>
            </a:r>
            <a:r>
              <a:rPr lang="en-GB" altLang="en-US" sz="2400" dirty="0">
                <a:latin typeface="Arial" panose="020B0604020202020204" pitchFamily="34" charset="0"/>
                <a:cs typeface="Arial" panose="020B0604020202020204" pitchFamily="34" charset="0"/>
              </a:rPr>
              <a:t>Available at: </a:t>
            </a:r>
            <a:r>
              <a:rPr lang="en-GB" altLang="en-US" sz="2400" dirty="0">
                <a:latin typeface="Arial" panose="020B0604020202020204" pitchFamily="34" charset="0"/>
                <a:cs typeface="Arial" panose="020B0604020202020204" pitchFamily="34" charset="0"/>
                <a:hlinkClick r:id="rId5"/>
              </a:rPr>
              <a:t>https://www.safeguarding.wales</a:t>
            </a:r>
            <a:r>
              <a:rPr lang="en-GB" altLang="en-US" sz="2400" dirty="0">
                <a:latin typeface="Arial" panose="020B0604020202020204" pitchFamily="34" charset="0"/>
                <a:cs typeface="Arial" panose="020B0604020202020204" pitchFamily="34" charset="0"/>
              </a:rPr>
              <a:t> (Accessed: 7</a:t>
            </a:r>
            <a:r>
              <a:rPr lang="en-GB" altLang="en-US" sz="2400" baseline="30000" dirty="0">
                <a:latin typeface="Arial" panose="020B0604020202020204" pitchFamily="34" charset="0"/>
                <a:cs typeface="Arial" panose="020B0604020202020204" pitchFamily="34" charset="0"/>
              </a:rPr>
              <a:t>th</a:t>
            </a:r>
            <a:r>
              <a:rPr lang="en-GB" altLang="en-US" sz="2400" dirty="0">
                <a:latin typeface="Arial" panose="020B0604020202020204" pitchFamily="34" charset="0"/>
                <a:cs typeface="Arial" panose="020B0604020202020204" pitchFamily="34" charset="0"/>
              </a:rPr>
              <a:t> May 2021).</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FC32893-18DE-4474-8DEF-68FDCFF62785}">
  <ds:schemaRefs>
    <ds:schemaRef ds:uri="http://schemas.microsoft.com/sharepoint/v3/contenttype/forms"/>
  </ds:schemaRefs>
</ds:datastoreItem>
</file>

<file path=customXml/itemProps2.xml><?xml version="1.0" encoding="utf-8"?>
<ds:datastoreItem xmlns:ds="http://schemas.openxmlformats.org/officeDocument/2006/customXml" ds:itemID="{D847299A-11C9-4930-ACAB-762728C31C18}">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B28882FC-5CC8-46CF-9F5E-A1D17722F5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4395</Words>
  <Application>Microsoft Office PowerPoint</Application>
  <PresentationFormat>Widescreen</PresentationFormat>
  <Paragraphs>484</Paragraphs>
  <Slides>48</Slides>
  <Notes>39</Notes>
  <HiddenSlides>0</HiddenSlides>
  <MMClips>0</MMClips>
  <ScaleCrop>false</ScaleCrop>
  <HeadingPairs>
    <vt:vector size="4" baseType="variant">
      <vt:variant>
        <vt:lpstr>Theme</vt:lpstr>
      </vt:variant>
      <vt:variant>
        <vt:i4>19</vt:i4>
      </vt:variant>
      <vt:variant>
        <vt:lpstr>Slide Titles</vt:lpstr>
      </vt:variant>
      <vt:variant>
        <vt:i4>48</vt:i4>
      </vt:variant>
    </vt:vector>
  </HeadingPairs>
  <TitlesOfParts>
    <vt:vector size="67"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Safeguarding: practice, legislation and the multi-disciplinary team   Lecture 1   Introduction </vt:lpstr>
      <vt:lpstr>PowerPoint Presentation</vt:lpstr>
      <vt:lpstr>       Module team</vt:lpstr>
      <vt:lpstr>      Module handbook</vt:lpstr>
      <vt:lpstr>Resources</vt:lpstr>
      <vt:lpstr> Contents </vt:lpstr>
      <vt:lpstr>Module Learning Outcomes</vt:lpstr>
      <vt:lpstr>Employability/Transferable Skills</vt:lpstr>
      <vt:lpstr>Early Years Practitioner programme</vt:lpstr>
      <vt:lpstr>Topics to be studied </vt:lpstr>
      <vt:lpstr>                         Assessment </vt:lpstr>
      <vt:lpstr>         The Task – Part 1 </vt:lpstr>
      <vt:lpstr>                The scenario  </vt:lpstr>
      <vt:lpstr>                    Requirements  </vt:lpstr>
      <vt:lpstr>Group presentation</vt:lpstr>
      <vt:lpstr>You will need to…</vt:lpstr>
      <vt:lpstr>    You must remember…</vt:lpstr>
      <vt:lpstr> Information to consider</vt:lpstr>
      <vt:lpstr>         The Task – Part 2  </vt:lpstr>
      <vt:lpstr> Case Study 1</vt:lpstr>
      <vt:lpstr>Case Study 2</vt:lpstr>
      <vt:lpstr>Case Study 3</vt:lpstr>
      <vt:lpstr> Tutorials</vt:lpstr>
      <vt:lpstr> Marks</vt:lpstr>
      <vt:lpstr>  Marking Criteria 1 </vt:lpstr>
      <vt:lpstr>Marking Criteria 2 </vt:lpstr>
      <vt:lpstr>Marking Criteria 3</vt:lpstr>
      <vt:lpstr>Marking Criteria 4 </vt:lpstr>
      <vt:lpstr> Marking Criteria 5 </vt:lpstr>
      <vt:lpstr>Points to remember – part 1</vt:lpstr>
      <vt:lpstr>Points to remember – part 2</vt:lpstr>
      <vt:lpstr>Example</vt:lpstr>
      <vt:lpstr> Initial Child Protection Conference</vt:lpstr>
      <vt:lpstr> Reflection</vt:lpstr>
      <vt:lpstr>Values</vt:lpstr>
      <vt:lpstr>Terms</vt:lpstr>
      <vt:lpstr>Safeguarding</vt:lpstr>
      <vt:lpstr>Definition</vt:lpstr>
      <vt:lpstr>Safeguarding</vt:lpstr>
      <vt:lpstr> Further research</vt:lpstr>
      <vt:lpstr> CASPAR </vt:lpstr>
      <vt:lpstr>Wales Safeguarding Procedures App </vt:lpstr>
      <vt:lpstr>Wales Safeguarding Procedures App </vt:lpstr>
      <vt:lpstr>9 Wales Safeguarding Procuedures 2019 </vt:lpstr>
      <vt:lpstr> Abuse</vt:lpstr>
      <vt:lpstr>How to reference the Ap</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410</cp:revision>
  <dcterms:created xsi:type="dcterms:W3CDTF">2022-06-01T08:35:47Z</dcterms:created>
  <dcterms:modified xsi:type="dcterms:W3CDTF">2023-09-20T10:37:35Z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