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65" r:id="rId4"/>
    <p:sldId id="258" r:id="rId5"/>
    <p:sldId id="263"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5" Type="http://schemas.openxmlformats.org/officeDocument/2006/relationships/slide" Target="slides/slide4.xml" /><Relationship Id="rId10"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A0B6B-C517-27EA-BF3B-FD994E9780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20137F5-49E5-E525-D1F0-B25FCC4D21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D00AD51-94A4-DC45-2B79-DA579D399902}"/>
              </a:ext>
            </a:extLst>
          </p:cNvPr>
          <p:cNvSpPr>
            <a:spLocks noGrp="1"/>
          </p:cNvSpPr>
          <p:nvPr>
            <p:ph type="dt" sz="half" idx="10"/>
          </p:nvPr>
        </p:nvSpPr>
        <p:spPr/>
        <p:txBody>
          <a:bodyPr/>
          <a:lstStyle/>
          <a:p>
            <a:fld id="{0C3C0F7F-5B43-B34D-AF21-15C953450A16}" type="datetimeFigureOut">
              <a:rPr lang="en-US" smtClean="0"/>
              <a:t>7/20/2023</a:t>
            </a:fld>
            <a:endParaRPr lang="en-US"/>
          </a:p>
        </p:txBody>
      </p:sp>
      <p:sp>
        <p:nvSpPr>
          <p:cNvPr id="5" name="Footer Placeholder 4">
            <a:extLst>
              <a:ext uri="{FF2B5EF4-FFF2-40B4-BE49-F238E27FC236}">
                <a16:creationId xmlns:a16="http://schemas.microsoft.com/office/drawing/2014/main" id="{C90D0597-EFC2-12B9-6BA1-B4EBB8BDE3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E676C0-F85B-941A-DB82-362BCD13AA08}"/>
              </a:ext>
            </a:extLst>
          </p:cNvPr>
          <p:cNvSpPr>
            <a:spLocks noGrp="1"/>
          </p:cNvSpPr>
          <p:nvPr>
            <p:ph type="sldNum" sz="quarter" idx="12"/>
          </p:nvPr>
        </p:nvSpPr>
        <p:spPr/>
        <p:txBody>
          <a:bodyPr/>
          <a:lstStyle/>
          <a:p>
            <a:fld id="{2CA4850F-1960-F64C-9041-391719B870FC}" type="slidenum">
              <a:rPr lang="en-US" smtClean="0"/>
              <a:t>‹#›</a:t>
            </a:fld>
            <a:endParaRPr lang="en-US"/>
          </a:p>
        </p:txBody>
      </p:sp>
    </p:spTree>
    <p:extLst>
      <p:ext uri="{BB962C8B-B14F-4D97-AF65-F5344CB8AC3E}">
        <p14:creationId xmlns:p14="http://schemas.microsoft.com/office/powerpoint/2010/main" val="797598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C3997-B4BC-90A7-4C07-F2A6052BC61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B2B9235-0008-157A-19F3-AF7B562CF8F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CF4572C-54C3-6579-1B23-C9FE52677A61}"/>
              </a:ext>
            </a:extLst>
          </p:cNvPr>
          <p:cNvSpPr>
            <a:spLocks noGrp="1"/>
          </p:cNvSpPr>
          <p:nvPr>
            <p:ph type="dt" sz="half" idx="10"/>
          </p:nvPr>
        </p:nvSpPr>
        <p:spPr/>
        <p:txBody>
          <a:bodyPr/>
          <a:lstStyle/>
          <a:p>
            <a:fld id="{0C3C0F7F-5B43-B34D-AF21-15C953450A16}" type="datetimeFigureOut">
              <a:rPr lang="en-US" smtClean="0"/>
              <a:t>7/20/2023</a:t>
            </a:fld>
            <a:endParaRPr lang="en-US"/>
          </a:p>
        </p:txBody>
      </p:sp>
      <p:sp>
        <p:nvSpPr>
          <p:cNvPr id="5" name="Footer Placeholder 4">
            <a:extLst>
              <a:ext uri="{FF2B5EF4-FFF2-40B4-BE49-F238E27FC236}">
                <a16:creationId xmlns:a16="http://schemas.microsoft.com/office/drawing/2014/main" id="{C00D3DC7-4ED9-FB6C-C1D8-55C98514B9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9B26FC-CB11-7E0E-5631-A5C914430B8F}"/>
              </a:ext>
            </a:extLst>
          </p:cNvPr>
          <p:cNvSpPr>
            <a:spLocks noGrp="1"/>
          </p:cNvSpPr>
          <p:nvPr>
            <p:ph type="sldNum" sz="quarter" idx="12"/>
          </p:nvPr>
        </p:nvSpPr>
        <p:spPr/>
        <p:txBody>
          <a:bodyPr/>
          <a:lstStyle/>
          <a:p>
            <a:fld id="{2CA4850F-1960-F64C-9041-391719B870FC}" type="slidenum">
              <a:rPr lang="en-US" smtClean="0"/>
              <a:t>‹#›</a:t>
            </a:fld>
            <a:endParaRPr lang="en-US"/>
          </a:p>
        </p:txBody>
      </p:sp>
    </p:spTree>
    <p:extLst>
      <p:ext uri="{BB962C8B-B14F-4D97-AF65-F5344CB8AC3E}">
        <p14:creationId xmlns:p14="http://schemas.microsoft.com/office/powerpoint/2010/main" val="781111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0DD77-691E-35F7-B673-8F3D2520B94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81F3C62-0239-0E3A-5D2E-6425ACEAA3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0234FE6-B7CB-2E5A-D076-9817C449C01D}"/>
              </a:ext>
            </a:extLst>
          </p:cNvPr>
          <p:cNvSpPr>
            <a:spLocks noGrp="1"/>
          </p:cNvSpPr>
          <p:nvPr>
            <p:ph type="dt" sz="half" idx="10"/>
          </p:nvPr>
        </p:nvSpPr>
        <p:spPr/>
        <p:txBody>
          <a:bodyPr/>
          <a:lstStyle/>
          <a:p>
            <a:fld id="{0C3C0F7F-5B43-B34D-AF21-15C953450A16}" type="datetimeFigureOut">
              <a:rPr lang="en-US" smtClean="0"/>
              <a:t>7/20/2023</a:t>
            </a:fld>
            <a:endParaRPr lang="en-US"/>
          </a:p>
        </p:txBody>
      </p:sp>
      <p:sp>
        <p:nvSpPr>
          <p:cNvPr id="5" name="Footer Placeholder 4">
            <a:extLst>
              <a:ext uri="{FF2B5EF4-FFF2-40B4-BE49-F238E27FC236}">
                <a16:creationId xmlns:a16="http://schemas.microsoft.com/office/drawing/2014/main" id="{955AE2D0-55C6-64F7-41A5-21348DF4CA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A24CA1-A68C-C2D3-5210-D35F85D174F7}"/>
              </a:ext>
            </a:extLst>
          </p:cNvPr>
          <p:cNvSpPr>
            <a:spLocks noGrp="1"/>
          </p:cNvSpPr>
          <p:nvPr>
            <p:ph type="sldNum" sz="quarter" idx="12"/>
          </p:nvPr>
        </p:nvSpPr>
        <p:spPr/>
        <p:txBody>
          <a:bodyPr/>
          <a:lstStyle/>
          <a:p>
            <a:fld id="{2CA4850F-1960-F64C-9041-391719B870FC}" type="slidenum">
              <a:rPr lang="en-US" smtClean="0"/>
              <a:t>‹#›</a:t>
            </a:fld>
            <a:endParaRPr lang="en-US"/>
          </a:p>
        </p:txBody>
      </p:sp>
    </p:spTree>
    <p:extLst>
      <p:ext uri="{BB962C8B-B14F-4D97-AF65-F5344CB8AC3E}">
        <p14:creationId xmlns:p14="http://schemas.microsoft.com/office/powerpoint/2010/main" val="670525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3773C-0942-5282-93E1-7DE657506F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515B62F-BFE3-3195-A5C3-FE5CC182E91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3AB8068-B275-05D2-AEA4-D00CAA90742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B0FA52-18F3-35C0-4123-89FF929FFA52}"/>
              </a:ext>
            </a:extLst>
          </p:cNvPr>
          <p:cNvSpPr>
            <a:spLocks noGrp="1"/>
          </p:cNvSpPr>
          <p:nvPr>
            <p:ph type="dt" sz="half" idx="10"/>
          </p:nvPr>
        </p:nvSpPr>
        <p:spPr/>
        <p:txBody>
          <a:bodyPr/>
          <a:lstStyle/>
          <a:p>
            <a:fld id="{0C3C0F7F-5B43-B34D-AF21-15C953450A16}" type="datetimeFigureOut">
              <a:rPr lang="en-US" smtClean="0"/>
              <a:t>7/20/2023</a:t>
            </a:fld>
            <a:endParaRPr lang="en-US"/>
          </a:p>
        </p:txBody>
      </p:sp>
      <p:sp>
        <p:nvSpPr>
          <p:cNvPr id="6" name="Footer Placeholder 5">
            <a:extLst>
              <a:ext uri="{FF2B5EF4-FFF2-40B4-BE49-F238E27FC236}">
                <a16:creationId xmlns:a16="http://schemas.microsoft.com/office/drawing/2014/main" id="{E499D51E-5C3B-F27F-5844-A915119595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D89BCE4-85C2-C872-D777-4E5A54634A66}"/>
              </a:ext>
            </a:extLst>
          </p:cNvPr>
          <p:cNvSpPr>
            <a:spLocks noGrp="1"/>
          </p:cNvSpPr>
          <p:nvPr>
            <p:ph type="sldNum" sz="quarter" idx="12"/>
          </p:nvPr>
        </p:nvSpPr>
        <p:spPr/>
        <p:txBody>
          <a:bodyPr/>
          <a:lstStyle/>
          <a:p>
            <a:fld id="{2CA4850F-1960-F64C-9041-391719B870FC}" type="slidenum">
              <a:rPr lang="en-US" smtClean="0"/>
              <a:t>‹#›</a:t>
            </a:fld>
            <a:endParaRPr lang="en-US"/>
          </a:p>
        </p:txBody>
      </p:sp>
    </p:spTree>
    <p:extLst>
      <p:ext uri="{BB962C8B-B14F-4D97-AF65-F5344CB8AC3E}">
        <p14:creationId xmlns:p14="http://schemas.microsoft.com/office/powerpoint/2010/main" val="483910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4BCBB-9BE1-F47A-CF14-A1F73EF7A14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6250B10-C3FB-35D0-0279-80633A9785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00985F4-5BFB-41D1-9040-AFA41E1E179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AD6D4C-9AFA-B524-ED36-239B234DD3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370FA92-D26A-B1D3-0E2A-9E66E219EC0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72F010C-31E9-C21A-68B8-CDD2AEBA84E8}"/>
              </a:ext>
            </a:extLst>
          </p:cNvPr>
          <p:cNvSpPr>
            <a:spLocks noGrp="1"/>
          </p:cNvSpPr>
          <p:nvPr>
            <p:ph type="dt" sz="half" idx="10"/>
          </p:nvPr>
        </p:nvSpPr>
        <p:spPr/>
        <p:txBody>
          <a:bodyPr/>
          <a:lstStyle/>
          <a:p>
            <a:fld id="{0C3C0F7F-5B43-B34D-AF21-15C953450A16}" type="datetimeFigureOut">
              <a:rPr lang="en-US" smtClean="0"/>
              <a:t>7/20/2023</a:t>
            </a:fld>
            <a:endParaRPr lang="en-US"/>
          </a:p>
        </p:txBody>
      </p:sp>
      <p:sp>
        <p:nvSpPr>
          <p:cNvPr id="8" name="Footer Placeholder 7">
            <a:extLst>
              <a:ext uri="{FF2B5EF4-FFF2-40B4-BE49-F238E27FC236}">
                <a16:creationId xmlns:a16="http://schemas.microsoft.com/office/drawing/2014/main" id="{51DF1158-1645-1C54-1772-5B5BFE3A77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638528A-CCC4-4A03-4CDD-70FA7712CD4B}"/>
              </a:ext>
            </a:extLst>
          </p:cNvPr>
          <p:cNvSpPr>
            <a:spLocks noGrp="1"/>
          </p:cNvSpPr>
          <p:nvPr>
            <p:ph type="sldNum" sz="quarter" idx="12"/>
          </p:nvPr>
        </p:nvSpPr>
        <p:spPr/>
        <p:txBody>
          <a:bodyPr/>
          <a:lstStyle/>
          <a:p>
            <a:fld id="{2CA4850F-1960-F64C-9041-391719B870FC}" type="slidenum">
              <a:rPr lang="en-US" smtClean="0"/>
              <a:t>‹#›</a:t>
            </a:fld>
            <a:endParaRPr lang="en-US"/>
          </a:p>
        </p:txBody>
      </p:sp>
    </p:spTree>
    <p:extLst>
      <p:ext uri="{BB962C8B-B14F-4D97-AF65-F5344CB8AC3E}">
        <p14:creationId xmlns:p14="http://schemas.microsoft.com/office/powerpoint/2010/main" val="4269663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3E46F-BE4F-D87F-B9F5-F1BD5F2B1B5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B58032E-6460-7991-84FC-E293B075CB4F}"/>
              </a:ext>
            </a:extLst>
          </p:cNvPr>
          <p:cNvSpPr>
            <a:spLocks noGrp="1"/>
          </p:cNvSpPr>
          <p:nvPr>
            <p:ph type="dt" sz="half" idx="10"/>
          </p:nvPr>
        </p:nvSpPr>
        <p:spPr/>
        <p:txBody>
          <a:bodyPr/>
          <a:lstStyle/>
          <a:p>
            <a:fld id="{0C3C0F7F-5B43-B34D-AF21-15C953450A16}" type="datetimeFigureOut">
              <a:rPr lang="en-US" smtClean="0"/>
              <a:t>7/20/2023</a:t>
            </a:fld>
            <a:endParaRPr lang="en-US"/>
          </a:p>
        </p:txBody>
      </p:sp>
      <p:sp>
        <p:nvSpPr>
          <p:cNvPr id="4" name="Footer Placeholder 3">
            <a:extLst>
              <a:ext uri="{FF2B5EF4-FFF2-40B4-BE49-F238E27FC236}">
                <a16:creationId xmlns:a16="http://schemas.microsoft.com/office/drawing/2014/main" id="{7C7479BA-CE8D-0762-2508-23756986C67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710DA6E-68E1-5F5F-1E84-D8214822C51C}"/>
              </a:ext>
            </a:extLst>
          </p:cNvPr>
          <p:cNvSpPr>
            <a:spLocks noGrp="1"/>
          </p:cNvSpPr>
          <p:nvPr>
            <p:ph type="sldNum" sz="quarter" idx="12"/>
          </p:nvPr>
        </p:nvSpPr>
        <p:spPr/>
        <p:txBody>
          <a:bodyPr/>
          <a:lstStyle/>
          <a:p>
            <a:fld id="{2CA4850F-1960-F64C-9041-391719B870FC}" type="slidenum">
              <a:rPr lang="en-US" smtClean="0"/>
              <a:t>‹#›</a:t>
            </a:fld>
            <a:endParaRPr lang="en-US"/>
          </a:p>
        </p:txBody>
      </p:sp>
    </p:spTree>
    <p:extLst>
      <p:ext uri="{BB962C8B-B14F-4D97-AF65-F5344CB8AC3E}">
        <p14:creationId xmlns:p14="http://schemas.microsoft.com/office/powerpoint/2010/main" val="871320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9B7B16-C6C3-CFBF-9CA7-12C4EC236499}"/>
              </a:ext>
            </a:extLst>
          </p:cNvPr>
          <p:cNvSpPr>
            <a:spLocks noGrp="1"/>
          </p:cNvSpPr>
          <p:nvPr>
            <p:ph type="dt" sz="half" idx="10"/>
          </p:nvPr>
        </p:nvSpPr>
        <p:spPr/>
        <p:txBody>
          <a:bodyPr/>
          <a:lstStyle/>
          <a:p>
            <a:fld id="{0C3C0F7F-5B43-B34D-AF21-15C953450A16}" type="datetimeFigureOut">
              <a:rPr lang="en-US" smtClean="0"/>
              <a:t>7/20/2023</a:t>
            </a:fld>
            <a:endParaRPr lang="en-US"/>
          </a:p>
        </p:txBody>
      </p:sp>
      <p:sp>
        <p:nvSpPr>
          <p:cNvPr id="3" name="Footer Placeholder 2">
            <a:extLst>
              <a:ext uri="{FF2B5EF4-FFF2-40B4-BE49-F238E27FC236}">
                <a16:creationId xmlns:a16="http://schemas.microsoft.com/office/drawing/2014/main" id="{88BAA585-5EEA-BBDE-BA2F-A8B4DC25E4F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721A333-DA46-DC1A-C784-2168E48C26B1}"/>
              </a:ext>
            </a:extLst>
          </p:cNvPr>
          <p:cNvSpPr>
            <a:spLocks noGrp="1"/>
          </p:cNvSpPr>
          <p:nvPr>
            <p:ph type="sldNum" sz="quarter" idx="12"/>
          </p:nvPr>
        </p:nvSpPr>
        <p:spPr/>
        <p:txBody>
          <a:bodyPr/>
          <a:lstStyle/>
          <a:p>
            <a:fld id="{2CA4850F-1960-F64C-9041-391719B870FC}" type="slidenum">
              <a:rPr lang="en-US" smtClean="0"/>
              <a:t>‹#›</a:t>
            </a:fld>
            <a:endParaRPr lang="en-US"/>
          </a:p>
        </p:txBody>
      </p:sp>
    </p:spTree>
    <p:extLst>
      <p:ext uri="{BB962C8B-B14F-4D97-AF65-F5344CB8AC3E}">
        <p14:creationId xmlns:p14="http://schemas.microsoft.com/office/powerpoint/2010/main" val="345294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3942F-E3FC-F99E-4D60-3E3C28E0508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129A0CE-C355-F8FC-7D59-B9E5E597B0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397F8B3-AFBB-5BBA-19A4-F7AF63A261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149EA4F-62EF-9CD7-2F87-2377EC030D57}"/>
              </a:ext>
            </a:extLst>
          </p:cNvPr>
          <p:cNvSpPr>
            <a:spLocks noGrp="1"/>
          </p:cNvSpPr>
          <p:nvPr>
            <p:ph type="dt" sz="half" idx="10"/>
          </p:nvPr>
        </p:nvSpPr>
        <p:spPr/>
        <p:txBody>
          <a:bodyPr/>
          <a:lstStyle/>
          <a:p>
            <a:fld id="{0C3C0F7F-5B43-B34D-AF21-15C953450A16}" type="datetimeFigureOut">
              <a:rPr lang="en-US" smtClean="0"/>
              <a:t>7/20/2023</a:t>
            </a:fld>
            <a:endParaRPr lang="en-US"/>
          </a:p>
        </p:txBody>
      </p:sp>
      <p:sp>
        <p:nvSpPr>
          <p:cNvPr id="6" name="Footer Placeholder 5">
            <a:extLst>
              <a:ext uri="{FF2B5EF4-FFF2-40B4-BE49-F238E27FC236}">
                <a16:creationId xmlns:a16="http://schemas.microsoft.com/office/drawing/2014/main" id="{0FFC7CD9-C7F9-E056-A520-26F11B03F9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F7ADB4-D05D-5003-F6B7-B34543AB61F0}"/>
              </a:ext>
            </a:extLst>
          </p:cNvPr>
          <p:cNvSpPr>
            <a:spLocks noGrp="1"/>
          </p:cNvSpPr>
          <p:nvPr>
            <p:ph type="sldNum" sz="quarter" idx="12"/>
          </p:nvPr>
        </p:nvSpPr>
        <p:spPr/>
        <p:txBody>
          <a:bodyPr/>
          <a:lstStyle/>
          <a:p>
            <a:fld id="{2CA4850F-1960-F64C-9041-391719B870FC}" type="slidenum">
              <a:rPr lang="en-US" smtClean="0"/>
              <a:t>‹#›</a:t>
            </a:fld>
            <a:endParaRPr lang="en-US"/>
          </a:p>
        </p:txBody>
      </p:sp>
    </p:spTree>
    <p:extLst>
      <p:ext uri="{BB962C8B-B14F-4D97-AF65-F5344CB8AC3E}">
        <p14:creationId xmlns:p14="http://schemas.microsoft.com/office/powerpoint/2010/main" val="1365302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AC1E0-11F6-E046-46EA-8124874948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A692ED1-AB23-2A82-52BA-153BFACDEC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C6D036-C49A-2AED-A553-32D4A6EE4F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F05BB2A-DB08-6EEE-B0C8-CCB6D85AFEDD}"/>
              </a:ext>
            </a:extLst>
          </p:cNvPr>
          <p:cNvSpPr>
            <a:spLocks noGrp="1"/>
          </p:cNvSpPr>
          <p:nvPr>
            <p:ph type="dt" sz="half" idx="10"/>
          </p:nvPr>
        </p:nvSpPr>
        <p:spPr/>
        <p:txBody>
          <a:bodyPr/>
          <a:lstStyle/>
          <a:p>
            <a:fld id="{0C3C0F7F-5B43-B34D-AF21-15C953450A16}" type="datetimeFigureOut">
              <a:rPr lang="en-US" smtClean="0"/>
              <a:t>7/20/2023</a:t>
            </a:fld>
            <a:endParaRPr lang="en-US"/>
          </a:p>
        </p:txBody>
      </p:sp>
      <p:sp>
        <p:nvSpPr>
          <p:cNvPr id="6" name="Footer Placeholder 5">
            <a:extLst>
              <a:ext uri="{FF2B5EF4-FFF2-40B4-BE49-F238E27FC236}">
                <a16:creationId xmlns:a16="http://schemas.microsoft.com/office/drawing/2014/main" id="{EACC05F1-7606-0A0D-FD4C-D13D5F197B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8847AB-23D0-2751-8388-3ADE90643E5B}"/>
              </a:ext>
            </a:extLst>
          </p:cNvPr>
          <p:cNvSpPr>
            <a:spLocks noGrp="1"/>
          </p:cNvSpPr>
          <p:nvPr>
            <p:ph type="sldNum" sz="quarter" idx="12"/>
          </p:nvPr>
        </p:nvSpPr>
        <p:spPr/>
        <p:txBody>
          <a:bodyPr/>
          <a:lstStyle/>
          <a:p>
            <a:fld id="{2CA4850F-1960-F64C-9041-391719B870FC}" type="slidenum">
              <a:rPr lang="en-US" smtClean="0"/>
              <a:t>‹#›</a:t>
            </a:fld>
            <a:endParaRPr lang="en-US"/>
          </a:p>
        </p:txBody>
      </p:sp>
    </p:spTree>
    <p:extLst>
      <p:ext uri="{BB962C8B-B14F-4D97-AF65-F5344CB8AC3E}">
        <p14:creationId xmlns:p14="http://schemas.microsoft.com/office/powerpoint/2010/main" val="3524599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82217-40FC-B41A-004E-CFFF1F7ACEE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2F50D48-38F9-29C9-470E-016B6AA1A54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8F1100-7E1F-6229-198B-A633EB6CEB10}"/>
              </a:ext>
            </a:extLst>
          </p:cNvPr>
          <p:cNvSpPr>
            <a:spLocks noGrp="1"/>
          </p:cNvSpPr>
          <p:nvPr>
            <p:ph type="dt" sz="half" idx="10"/>
          </p:nvPr>
        </p:nvSpPr>
        <p:spPr/>
        <p:txBody>
          <a:bodyPr/>
          <a:lstStyle/>
          <a:p>
            <a:fld id="{0C3C0F7F-5B43-B34D-AF21-15C953450A16}" type="datetimeFigureOut">
              <a:rPr lang="en-US" smtClean="0"/>
              <a:t>7/20/2023</a:t>
            </a:fld>
            <a:endParaRPr lang="en-US"/>
          </a:p>
        </p:txBody>
      </p:sp>
      <p:sp>
        <p:nvSpPr>
          <p:cNvPr id="5" name="Footer Placeholder 4">
            <a:extLst>
              <a:ext uri="{FF2B5EF4-FFF2-40B4-BE49-F238E27FC236}">
                <a16:creationId xmlns:a16="http://schemas.microsoft.com/office/drawing/2014/main" id="{33EFAAD2-2172-99AC-CF85-EDBE5FBB85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25D33F-0509-54E8-BF75-319F4D74E909}"/>
              </a:ext>
            </a:extLst>
          </p:cNvPr>
          <p:cNvSpPr>
            <a:spLocks noGrp="1"/>
          </p:cNvSpPr>
          <p:nvPr>
            <p:ph type="sldNum" sz="quarter" idx="12"/>
          </p:nvPr>
        </p:nvSpPr>
        <p:spPr/>
        <p:txBody>
          <a:bodyPr/>
          <a:lstStyle/>
          <a:p>
            <a:fld id="{2CA4850F-1960-F64C-9041-391719B870FC}" type="slidenum">
              <a:rPr lang="en-US" smtClean="0"/>
              <a:t>‹#›</a:t>
            </a:fld>
            <a:endParaRPr lang="en-US"/>
          </a:p>
        </p:txBody>
      </p:sp>
    </p:spTree>
    <p:extLst>
      <p:ext uri="{BB962C8B-B14F-4D97-AF65-F5344CB8AC3E}">
        <p14:creationId xmlns:p14="http://schemas.microsoft.com/office/powerpoint/2010/main" val="313954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CB0F5B-A91F-B4E6-9161-61FC35D5E3E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9674499-E053-E587-9B75-64961F405A6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424B79-3D60-710A-F9EA-B38FCC3A888C}"/>
              </a:ext>
            </a:extLst>
          </p:cNvPr>
          <p:cNvSpPr>
            <a:spLocks noGrp="1"/>
          </p:cNvSpPr>
          <p:nvPr>
            <p:ph type="dt" sz="half" idx="10"/>
          </p:nvPr>
        </p:nvSpPr>
        <p:spPr/>
        <p:txBody>
          <a:bodyPr/>
          <a:lstStyle/>
          <a:p>
            <a:fld id="{0C3C0F7F-5B43-B34D-AF21-15C953450A16}" type="datetimeFigureOut">
              <a:rPr lang="en-US" smtClean="0"/>
              <a:t>7/20/2023</a:t>
            </a:fld>
            <a:endParaRPr lang="en-US"/>
          </a:p>
        </p:txBody>
      </p:sp>
      <p:sp>
        <p:nvSpPr>
          <p:cNvPr id="5" name="Footer Placeholder 4">
            <a:extLst>
              <a:ext uri="{FF2B5EF4-FFF2-40B4-BE49-F238E27FC236}">
                <a16:creationId xmlns:a16="http://schemas.microsoft.com/office/drawing/2014/main" id="{3738DA8B-0F66-CA19-B80E-E9C23B8A57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80B757-E677-05E3-CA71-6067AF0D201C}"/>
              </a:ext>
            </a:extLst>
          </p:cNvPr>
          <p:cNvSpPr>
            <a:spLocks noGrp="1"/>
          </p:cNvSpPr>
          <p:nvPr>
            <p:ph type="sldNum" sz="quarter" idx="12"/>
          </p:nvPr>
        </p:nvSpPr>
        <p:spPr/>
        <p:txBody>
          <a:bodyPr/>
          <a:lstStyle/>
          <a:p>
            <a:fld id="{2CA4850F-1960-F64C-9041-391719B870FC}" type="slidenum">
              <a:rPr lang="en-US" smtClean="0"/>
              <a:t>‹#›</a:t>
            </a:fld>
            <a:endParaRPr lang="en-US"/>
          </a:p>
        </p:txBody>
      </p:sp>
    </p:spTree>
    <p:extLst>
      <p:ext uri="{BB962C8B-B14F-4D97-AF65-F5344CB8AC3E}">
        <p14:creationId xmlns:p14="http://schemas.microsoft.com/office/powerpoint/2010/main" val="3778956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BC07C6-1382-2182-DE3B-1CC52D95E2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B4C676-1305-AB70-22FD-83A299E52A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4FE6A2-584D-EF89-117A-E203B46120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3C0F7F-5B43-B34D-AF21-15C953450A16}" type="datetimeFigureOut">
              <a:rPr lang="en-US" smtClean="0"/>
              <a:t>7/20/2023</a:t>
            </a:fld>
            <a:endParaRPr lang="en-US"/>
          </a:p>
        </p:txBody>
      </p:sp>
      <p:sp>
        <p:nvSpPr>
          <p:cNvPr id="5" name="Footer Placeholder 4">
            <a:extLst>
              <a:ext uri="{FF2B5EF4-FFF2-40B4-BE49-F238E27FC236}">
                <a16:creationId xmlns:a16="http://schemas.microsoft.com/office/drawing/2014/main" id="{47A7B91F-0531-C8F6-52D4-52FF8E6A99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3379676-181B-0FA6-C94E-45D5610CA8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A4850F-1960-F64C-9041-391719B870FC}" type="slidenum">
              <a:rPr lang="en-US" smtClean="0"/>
              <a:t>‹#›</a:t>
            </a:fld>
            <a:endParaRPr lang="en-US"/>
          </a:p>
        </p:txBody>
      </p:sp>
    </p:spTree>
    <p:extLst>
      <p:ext uri="{BB962C8B-B14F-4D97-AF65-F5344CB8AC3E}">
        <p14:creationId xmlns:p14="http://schemas.microsoft.com/office/powerpoint/2010/main" val="17202178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AA3D8-0887-3584-F19C-78B37667B7EA}"/>
              </a:ext>
            </a:extLst>
          </p:cNvPr>
          <p:cNvSpPr>
            <a:spLocks noGrp="1"/>
          </p:cNvSpPr>
          <p:nvPr>
            <p:ph type="ctrTitle"/>
          </p:nvPr>
        </p:nvSpPr>
        <p:spPr/>
        <p:txBody>
          <a:bodyPr>
            <a:normAutofit/>
          </a:bodyPr>
          <a:lstStyle/>
          <a:p>
            <a:r>
              <a:rPr lang="en-GB" sz="3500" b="1" u="sng" dirty="0">
                <a:latin typeface="Arial" panose="020B0604020202020204" pitchFamily="34" charset="0"/>
                <a:cs typeface="Arial" panose="020B0604020202020204" pitchFamily="34" charset="0"/>
              </a:rPr>
              <a:t>Mohammed Ahmed</a:t>
            </a:r>
            <a:endParaRPr lang="en-US" sz="3500" b="1" u="sng"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DE4BC78-E391-480A-B57A-E5ECAB737B8C}"/>
              </a:ext>
            </a:extLst>
          </p:cNvPr>
          <p:cNvSpPr>
            <a:spLocks noGrp="1"/>
          </p:cNvSpPr>
          <p:nvPr>
            <p:ph type="subTitle" idx="1"/>
          </p:nvPr>
        </p:nvSpPr>
        <p:spPr/>
        <p:txBody>
          <a:bodyPr/>
          <a:lstStyle/>
          <a:p>
            <a:endParaRPr lang="en-GB" dirty="0"/>
          </a:p>
          <a:p>
            <a:r>
              <a:rPr lang="en-GB" u="sng" dirty="0"/>
              <a:t>Unit 1,2, 3 and Unit 4</a:t>
            </a:r>
          </a:p>
          <a:p>
            <a:r>
              <a:rPr lang="en-GB" dirty="0"/>
              <a:t> </a:t>
            </a:r>
            <a:endParaRPr lang="en-US" dirty="0"/>
          </a:p>
        </p:txBody>
      </p:sp>
    </p:spTree>
    <p:extLst>
      <p:ext uri="{BB962C8B-B14F-4D97-AF65-F5344CB8AC3E}">
        <p14:creationId xmlns:p14="http://schemas.microsoft.com/office/powerpoint/2010/main" val="16692363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C4F96-8D16-5239-DAD3-559F554723E3}"/>
              </a:ext>
            </a:extLst>
          </p:cNvPr>
          <p:cNvSpPr>
            <a:spLocks noGrp="1"/>
          </p:cNvSpPr>
          <p:nvPr>
            <p:ph type="title"/>
          </p:nvPr>
        </p:nvSpPr>
        <p:spPr/>
        <p:txBody>
          <a:bodyPr/>
          <a:lstStyle/>
          <a:p>
            <a:r>
              <a:rPr lang="en-GB" b="1" u="sng" dirty="0">
                <a:latin typeface="+mn-lt"/>
              </a:rPr>
              <a:t>Unit 1 – Addressing sustainability </a:t>
            </a:r>
            <a:endParaRPr lang="en-US" b="1" u="sng" dirty="0">
              <a:latin typeface="+mn-lt"/>
            </a:endParaRPr>
          </a:p>
        </p:txBody>
      </p:sp>
      <p:sp>
        <p:nvSpPr>
          <p:cNvPr id="3" name="Content Placeholder 2">
            <a:extLst>
              <a:ext uri="{FF2B5EF4-FFF2-40B4-BE49-F238E27FC236}">
                <a16:creationId xmlns:a16="http://schemas.microsoft.com/office/drawing/2014/main" id="{02A26070-63BC-78A9-8667-DCBECE31DC4C}"/>
              </a:ext>
            </a:extLst>
          </p:cNvPr>
          <p:cNvSpPr>
            <a:spLocks noGrp="1"/>
          </p:cNvSpPr>
          <p:nvPr>
            <p:ph idx="1"/>
          </p:nvPr>
        </p:nvSpPr>
        <p:spPr/>
        <p:txBody>
          <a:bodyPr>
            <a:normAutofit fontScale="92500" lnSpcReduction="20000"/>
          </a:bodyPr>
          <a:lstStyle/>
          <a:p>
            <a:pPr marL="0" indent="0">
              <a:buNone/>
            </a:pP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3600" kern="100" dirty="0">
                <a:effectLst/>
                <a:ea typeface="Times New Roman" panose="02020603050405020304" pitchFamily="18" charset="0"/>
                <a:cs typeface="Times New Roman" panose="02020603050405020304" pitchFamily="18" charset="0"/>
              </a:rPr>
              <a:t>As the days are passing we are aware that the future of our climate is facing great challenges. To prevent global warming it is vital that we understand and reduce the use of emissions. There are many innovations that are allowing less emissions to be release da swell as low carbon monoxide into the air. As individuals we all can do little parts to help the environment to become a better place. For example not using vehicles to travel and instead walking to places would reduce air pollution. </a:t>
            </a:r>
          </a:p>
          <a:p>
            <a:pPr marL="0" indent="0">
              <a:buNone/>
            </a:pPr>
            <a:r>
              <a:rPr lang="en-GB" sz="1800" b="1" u="none" strike="noStrike"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00168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2866B-D65B-83B5-C9ED-76D105141BAF}"/>
              </a:ext>
            </a:extLst>
          </p:cNvPr>
          <p:cNvSpPr>
            <a:spLocks noGrp="1"/>
          </p:cNvSpPr>
          <p:nvPr>
            <p:ph type="title"/>
          </p:nvPr>
        </p:nvSpPr>
        <p:spPr/>
        <p:txBody>
          <a:bodyPr/>
          <a:lstStyle/>
          <a:p>
            <a:r>
              <a:rPr lang="en-GB" b="1" u="sng" dirty="0">
                <a:latin typeface="+mn-lt"/>
              </a:rPr>
              <a:t>Unit 2- Storytelling</a:t>
            </a:r>
            <a:endParaRPr lang="en-US" b="1" u="sng" dirty="0">
              <a:latin typeface="+mn-lt"/>
            </a:endParaRPr>
          </a:p>
        </p:txBody>
      </p:sp>
      <p:sp>
        <p:nvSpPr>
          <p:cNvPr id="3" name="Content Placeholder 2">
            <a:extLst>
              <a:ext uri="{FF2B5EF4-FFF2-40B4-BE49-F238E27FC236}">
                <a16:creationId xmlns:a16="http://schemas.microsoft.com/office/drawing/2014/main" id="{79FB459D-3915-2041-38E5-13D7B7B04E48}"/>
              </a:ext>
            </a:extLst>
          </p:cNvPr>
          <p:cNvSpPr>
            <a:spLocks noGrp="1"/>
          </p:cNvSpPr>
          <p:nvPr>
            <p:ph idx="1"/>
          </p:nvPr>
        </p:nvSpPr>
        <p:spPr>
          <a:xfrm>
            <a:off x="838200" y="1690688"/>
            <a:ext cx="11341395" cy="5167312"/>
          </a:xfrm>
        </p:spPr>
        <p:txBody>
          <a:bodyPr>
            <a:noAutofit/>
          </a:bodyPr>
          <a:lstStyle/>
          <a:p>
            <a:pPr marL="0" indent="0">
              <a:buNone/>
            </a:pPr>
            <a:r>
              <a:rPr lang="en-GB" sz="3300" kern="100" dirty="0">
                <a:effectLst/>
                <a:ea typeface="Times New Roman" panose="02020603050405020304" pitchFamily="18" charset="0"/>
                <a:cs typeface="Times New Roman" panose="02020603050405020304" pitchFamily="18" charset="0"/>
              </a:rPr>
              <a:t>Storytelling is a social and cultural activity where people share stories, the main form of storytelling has been through orally using gestures, actions and expressions. Story telling has been used as a way to entertain people, however it is also used to educate people and broaden their knowledge and ideas. To create an effective story it is important to engage your audience to be able to convey the message you want through the story. It is necessary to have a clear structure. To become a good storyteller it is a good idea to be able to listen to others and observe other stories to help create your own ideas and develop your knowledge in storytelling. </a:t>
            </a:r>
          </a:p>
        </p:txBody>
      </p:sp>
    </p:spTree>
    <p:extLst>
      <p:ext uri="{BB962C8B-B14F-4D97-AF65-F5344CB8AC3E}">
        <p14:creationId xmlns:p14="http://schemas.microsoft.com/office/powerpoint/2010/main" val="851845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29EE3-37C8-4193-5A7E-A63741ED21BD}"/>
              </a:ext>
            </a:extLst>
          </p:cNvPr>
          <p:cNvSpPr>
            <a:spLocks noGrp="1"/>
          </p:cNvSpPr>
          <p:nvPr>
            <p:ph type="title"/>
          </p:nvPr>
        </p:nvSpPr>
        <p:spPr/>
        <p:txBody>
          <a:bodyPr/>
          <a:lstStyle/>
          <a:p>
            <a:r>
              <a:rPr lang="en-GB" b="1" u="sng" kern="100" dirty="0">
                <a:latin typeface="Calibri" panose="020F0502020204030204" pitchFamily="34" charset="0"/>
                <a:ea typeface="Times New Roman" panose="02020603050405020304" pitchFamily="18" charset="0"/>
                <a:cs typeface="Times New Roman" panose="02020603050405020304" pitchFamily="18" charset="0"/>
              </a:rPr>
              <a:t>Unit 3 - F</a:t>
            </a:r>
            <a:r>
              <a:rPr lang="en-GB" sz="4400" b="1" u="sng" kern="100" dirty="0">
                <a:effectLst/>
                <a:latin typeface="Calibri" panose="020F0502020204030204" pitchFamily="34" charset="0"/>
                <a:ea typeface="Times New Roman" panose="02020603050405020304" pitchFamily="18" charset="0"/>
                <a:cs typeface="Times New Roman" panose="02020603050405020304" pitchFamily="18" charset="0"/>
              </a:rPr>
              <a:t>unding your idea</a:t>
            </a:r>
            <a:endParaRPr lang="en-GB" sz="44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CAA3D4E-0371-1743-E077-F48DE523BC8C}"/>
              </a:ext>
            </a:extLst>
          </p:cNvPr>
          <p:cNvSpPr>
            <a:spLocks noGrp="1"/>
          </p:cNvSpPr>
          <p:nvPr>
            <p:ph idx="1"/>
          </p:nvPr>
        </p:nvSpPr>
        <p:spPr/>
        <p:txBody>
          <a:bodyPr>
            <a:normAutofit/>
          </a:bodyPr>
          <a:lstStyle/>
          <a:p>
            <a:pPr marL="0" indent="0">
              <a:buNone/>
            </a:pPr>
            <a:r>
              <a:rPr lang="en-GB" sz="3000" b="1" u="sng" kern="1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30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3000" kern="100" dirty="0">
                <a:effectLst/>
                <a:latin typeface="Calibri" panose="020F0502020204030204" pitchFamily="34" charset="0"/>
                <a:ea typeface="Times New Roman" panose="02020603050405020304" pitchFamily="18" charset="0"/>
                <a:cs typeface="Times New Roman" panose="02020603050405020304" pitchFamily="18" charset="0"/>
              </a:rPr>
              <a:t>To make an idea successful the first vital thing it to be able to financially fund the idea and be able to make it affordable to make it work. Crowdfunding campaigns are an easy way for people to start their projects, it is a platform that anyone can start independently and set a target for how much money they want to raise. With the help of donations they can reach their target. On the other hand, the downside can be that it is very unreliable and the amount of money raised cannot be guaranteed. </a:t>
            </a:r>
          </a:p>
        </p:txBody>
      </p:sp>
    </p:spTree>
    <p:extLst>
      <p:ext uri="{BB962C8B-B14F-4D97-AF65-F5344CB8AC3E}">
        <p14:creationId xmlns:p14="http://schemas.microsoft.com/office/powerpoint/2010/main" val="234035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C86F6-09B9-0474-49E1-17966E599F64}"/>
              </a:ext>
            </a:extLst>
          </p:cNvPr>
          <p:cNvSpPr>
            <a:spLocks noGrp="1"/>
          </p:cNvSpPr>
          <p:nvPr>
            <p:ph type="title"/>
          </p:nvPr>
        </p:nvSpPr>
        <p:spPr/>
        <p:txBody>
          <a:bodyPr>
            <a:normAutofit fontScale="90000"/>
          </a:bodyPr>
          <a:lstStyle/>
          <a:p>
            <a:br>
              <a:rPr lang="en-GB" sz="4400" b="1" u="sng" kern="100" dirty="0">
                <a:effectLst/>
                <a:latin typeface="Calibri" panose="020F0502020204030204" pitchFamily="34" charset="0"/>
                <a:ea typeface="Times New Roman" panose="02020603050405020304" pitchFamily="18" charset="0"/>
                <a:cs typeface="Times New Roman" panose="02020603050405020304" pitchFamily="18" charset="0"/>
              </a:rPr>
            </a:br>
            <a:r>
              <a:rPr lang="en-GB" b="1" u="sng" kern="100" dirty="0">
                <a:latin typeface="Calibri" panose="020F0502020204030204" pitchFamily="34" charset="0"/>
                <a:ea typeface="Times New Roman" panose="02020603050405020304" pitchFamily="18" charset="0"/>
                <a:cs typeface="Times New Roman" panose="02020603050405020304" pitchFamily="18" charset="0"/>
              </a:rPr>
              <a:t>Unit 4- </a:t>
            </a:r>
            <a:r>
              <a:rPr lang="en-GB" sz="4400" b="1" u="sng" kern="100" dirty="0">
                <a:effectLst/>
                <a:latin typeface="Calibri" panose="020F0502020204030204" pitchFamily="34" charset="0"/>
                <a:ea typeface="Times New Roman" panose="02020603050405020304" pitchFamily="18" charset="0"/>
                <a:cs typeface="Times New Roman" panose="02020603050405020304" pitchFamily="18" charset="0"/>
              </a:rPr>
              <a:t>Moving Forward</a:t>
            </a:r>
            <a:br>
              <a:rPr lang="en-GB" sz="4400" kern="100" dirty="0">
                <a:effectLst/>
                <a:latin typeface="Calibri" panose="020F0502020204030204" pitchFamily="34" charset="0"/>
                <a:ea typeface="Times New Roman" panose="02020603050405020304" pitchFamily="18" charset="0"/>
                <a:cs typeface="Times New Roman" panose="02020603050405020304" pitchFamily="18" charset="0"/>
              </a:rPr>
            </a:br>
            <a:r>
              <a:rPr lang="en-GB" sz="4400" b="1" u="none" strike="noStrike" kern="1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US" dirty="0"/>
          </a:p>
        </p:txBody>
      </p:sp>
      <p:sp>
        <p:nvSpPr>
          <p:cNvPr id="3" name="Content Placeholder 2">
            <a:extLst>
              <a:ext uri="{FF2B5EF4-FFF2-40B4-BE49-F238E27FC236}">
                <a16:creationId xmlns:a16="http://schemas.microsoft.com/office/drawing/2014/main" id="{C3CEB669-8238-2CF1-EAA9-17EB7458381E}"/>
              </a:ext>
            </a:extLst>
          </p:cNvPr>
          <p:cNvSpPr>
            <a:spLocks noGrp="1"/>
          </p:cNvSpPr>
          <p:nvPr>
            <p:ph idx="1"/>
          </p:nvPr>
        </p:nvSpPr>
        <p:spPr/>
        <p:txBody>
          <a:bodyPr/>
          <a:lstStyle/>
          <a:p>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3000" kern="100" dirty="0">
                <a:effectLst/>
                <a:latin typeface="Calibri" panose="020F0502020204030204" pitchFamily="34" charset="0"/>
                <a:ea typeface="Times New Roman" panose="02020603050405020304" pitchFamily="18" charset="0"/>
                <a:cs typeface="Times New Roman" panose="02020603050405020304" pitchFamily="18" charset="0"/>
              </a:rPr>
              <a:t>Sometimes we don’t achieve what we had hoped for, however, we can take this opportunity and use our failure to learn from. When things go wrong and not the way we wanted, it gives us a better understanding why it didn’t work and how we can fix this to make it better and work next time. It is a way to build your knowledge and develop your understanding by improving your skills. It helps develop new ideas and strategies to make a idea successful. </a:t>
            </a:r>
          </a:p>
          <a:p>
            <a:pPr marL="0" indent="0">
              <a:buNone/>
            </a:pPr>
            <a:r>
              <a:rPr lang="en-GB" sz="1800" b="1" u="none" strike="noStrike" kern="1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5135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Mohammed Ahmed</vt:lpstr>
      <vt:lpstr>Unit 1 – Addressing sustainability </vt:lpstr>
      <vt:lpstr>Unit 2- Storytelling</vt:lpstr>
      <vt:lpstr>Unit 3 - Funding your idea</vt:lpstr>
      <vt:lpstr> Unit 4- Moving Forward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Mohammed Ahmed</dc:title>
  <dc:creator>fahmida begum</dc:creator>
  <cp:lastModifiedBy>momotaz begum</cp:lastModifiedBy>
  <cp:revision>7</cp:revision>
  <dcterms:created xsi:type="dcterms:W3CDTF">2023-07-11T22:40:37Z</dcterms:created>
  <dcterms:modified xsi:type="dcterms:W3CDTF">2023-07-20T16:08:37Z</dcterms:modified>
</cp:coreProperties>
</file>