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50"/>
  </p:notesMasterIdLst>
  <p:sldIdLst>
    <p:sldId id="256" r:id="rId2"/>
    <p:sldId id="257" r:id="rId3"/>
    <p:sldId id="258" r:id="rId4"/>
    <p:sldId id="259" r:id="rId5"/>
    <p:sldId id="260" r:id="rId6"/>
    <p:sldId id="261" r:id="rId7"/>
    <p:sldId id="262" r:id="rId8"/>
    <p:sldId id="293" r:id="rId9"/>
    <p:sldId id="263" r:id="rId10"/>
    <p:sldId id="294" r:id="rId11"/>
    <p:sldId id="265" r:id="rId12"/>
    <p:sldId id="264" r:id="rId13"/>
    <p:sldId id="267" r:id="rId14"/>
    <p:sldId id="266" r:id="rId15"/>
    <p:sldId id="268" r:id="rId16"/>
    <p:sldId id="269" r:id="rId17"/>
    <p:sldId id="270" r:id="rId18"/>
    <p:sldId id="271" r:id="rId19"/>
    <p:sldId id="272" r:id="rId20"/>
    <p:sldId id="273" r:id="rId21"/>
    <p:sldId id="274" r:id="rId22"/>
    <p:sldId id="301" r:id="rId23"/>
    <p:sldId id="302" r:id="rId24"/>
    <p:sldId id="275" r:id="rId25"/>
    <p:sldId id="303" r:id="rId26"/>
    <p:sldId id="304" r:id="rId27"/>
    <p:sldId id="305" r:id="rId28"/>
    <p:sldId id="309" r:id="rId29"/>
    <p:sldId id="308" r:id="rId30"/>
    <p:sldId id="276" r:id="rId31"/>
    <p:sldId id="306" r:id="rId32"/>
    <p:sldId id="281" r:id="rId33"/>
    <p:sldId id="282" r:id="rId34"/>
    <p:sldId id="283" r:id="rId35"/>
    <p:sldId id="296" r:id="rId36"/>
    <p:sldId id="310" r:id="rId37"/>
    <p:sldId id="298" r:id="rId38"/>
    <p:sldId id="299" r:id="rId39"/>
    <p:sldId id="300" r:id="rId40"/>
    <p:sldId id="284" r:id="rId41"/>
    <p:sldId id="285" r:id="rId42"/>
    <p:sldId id="286" r:id="rId43"/>
    <p:sldId id="287" r:id="rId44"/>
    <p:sldId id="288" r:id="rId45"/>
    <p:sldId id="292" r:id="rId46"/>
    <p:sldId id="289" r:id="rId47"/>
    <p:sldId id="290" r:id="rId48"/>
    <p:sldId id="291"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78E3EA-F3BA-49DE-B318-6949C99637B0}" v="76" dt="2023-02-20T09:12:08.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183" autoAdjust="0"/>
    <p:restoredTop sz="96026" autoAdjust="0"/>
  </p:normalViewPr>
  <p:slideViewPr>
    <p:cSldViewPr snapToGrid="0">
      <p:cViewPr varScale="1">
        <p:scale>
          <a:sx n="43" d="100"/>
          <a:sy n="43" d="100"/>
        </p:scale>
        <p:origin x="57" y="14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9B78E3EA-F3BA-49DE-B318-6949C99637B0}"/>
    <pc:docChg chg="undo custSel addSld delSld modSld sldOrd">
      <pc:chgData name="Zita Draper" userId="b063123c-f51f-481b-b99c-f574606c9ace" providerId="ADAL" clId="{9B78E3EA-F3BA-49DE-B318-6949C99637B0}" dt="2023-02-20T09:12:13.321" v="9669" actId="14100"/>
      <pc:docMkLst>
        <pc:docMk/>
      </pc:docMkLst>
      <pc:sldChg chg="modSp mod">
        <pc:chgData name="Zita Draper" userId="b063123c-f51f-481b-b99c-f574606c9ace" providerId="ADAL" clId="{9B78E3EA-F3BA-49DE-B318-6949C99637B0}" dt="2023-02-17T21:48:39.818" v="3706" actId="14100"/>
        <pc:sldMkLst>
          <pc:docMk/>
          <pc:sldMk cId="3763170697" sldId="256"/>
        </pc:sldMkLst>
        <pc:picChg chg="mod">
          <ac:chgData name="Zita Draper" userId="b063123c-f51f-481b-b99c-f574606c9ace" providerId="ADAL" clId="{9B78E3EA-F3BA-49DE-B318-6949C99637B0}" dt="2023-02-17T21:48:39.818" v="3706" actId="14100"/>
          <ac:picMkLst>
            <pc:docMk/>
            <pc:sldMk cId="3763170697" sldId="256"/>
            <ac:picMk id="4" creationId="{F269D8CA-5193-640A-339F-B8F652988AAA}"/>
          </ac:picMkLst>
        </pc:picChg>
      </pc:sldChg>
      <pc:sldChg chg="addSp delSp modSp mod setBg">
        <pc:chgData name="Zita Draper" userId="b063123c-f51f-481b-b99c-f574606c9ace" providerId="ADAL" clId="{9B78E3EA-F3BA-49DE-B318-6949C99637B0}" dt="2023-02-17T21:49:24.572" v="3708" actId="14100"/>
        <pc:sldMkLst>
          <pc:docMk/>
          <pc:sldMk cId="3691036759" sldId="257"/>
        </pc:sldMkLst>
        <pc:spChg chg="mod">
          <ac:chgData name="Zita Draper" userId="b063123c-f51f-481b-b99c-f574606c9ace" providerId="ADAL" clId="{9B78E3EA-F3BA-49DE-B318-6949C99637B0}" dt="2023-02-17T10:08:18.141" v="148" actId="1076"/>
          <ac:spMkLst>
            <pc:docMk/>
            <pc:sldMk cId="3691036759" sldId="257"/>
            <ac:spMk id="2" creationId="{FA1B7F9F-AA42-38E0-2E71-60AFB2A60022}"/>
          </ac:spMkLst>
        </pc:spChg>
        <pc:spChg chg="del mod">
          <ac:chgData name="Zita Draper" userId="b063123c-f51f-481b-b99c-f574606c9ace" providerId="ADAL" clId="{9B78E3EA-F3BA-49DE-B318-6949C99637B0}" dt="2023-02-17T10:08:09.398" v="145" actId="26606"/>
          <ac:spMkLst>
            <pc:docMk/>
            <pc:sldMk cId="3691036759" sldId="257"/>
            <ac:spMk id="3" creationId="{23DA14E2-06F3-6ED7-553C-E886563245A9}"/>
          </ac:spMkLst>
        </pc:spChg>
        <pc:spChg chg="add">
          <ac:chgData name="Zita Draper" userId="b063123c-f51f-481b-b99c-f574606c9ace" providerId="ADAL" clId="{9B78E3EA-F3BA-49DE-B318-6949C99637B0}" dt="2023-02-17T10:08:09.398" v="145" actId="26606"/>
          <ac:spMkLst>
            <pc:docMk/>
            <pc:sldMk cId="3691036759" sldId="257"/>
            <ac:spMk id="9" creationId="{A3322B77-FA16-4D4E-BAA6-811C61DB3E85}"/>
          </ac:spMkLst>
        </pc:spChg>
        <pc:spChg chg="add">
          <ac:chgData name="Zita Draper" userId="b063123c-f51f-481b-b99c-f574606c9ace" providerId="ADAL" clId="{9B78E3EA-F3BA-49DE-B318-6949C99637B0}" dt="2023-02-17T10:08:09.398" v="145" actId="26606"/>
          <ac:spMkLst>
            <pc:docMk/>
            <pc:sldMk cId="3691036759" sldId="257"/>
            <ac:spMk id="11" creationId="{CA6EF34F-3BAD-4CD8-B05E-03BA773AE864}"/>
          </ac:spMkLst>
        </pc:spChg>
        <pc:graphicFrameChg chg="add">
          <ac:chgData name="Zita Draper" userId="b063123c-f51f-481b-b99c-f574606c9ace" providerId="ADAL" clId="{9B78E3EA-F3BA-49DE-B318-6949C99637B0}" dt="2023-02-17T10:08:09.398" v="145" actId="26606"/>
          <ac:graphicFrameMkLst>
            <pc:docMk/>
            <pc:sldMk cId="3691036759" sldId="257"/>
            <ac:graphicFrameMk id="5" creationId="{9E462725-48F9-489F-B64A-4233B55DDFF0}"/>
          </ac:graphicFrameMkLst>
        </pc:graphicFrameChg>
        <pc:picChg chg="mod">
          <ac:chgData name="Zita Draper" userId="b063123c-f51f-481b-b99c-f574606c9ace" providerId="ADAL" clId="{9B78E3EA-F3BA-49DE-B318-6949C99637B0}" dt="2023-02-17T21:49:24.572" v="3708" actId="14100"/>
          <ac:picMkLst>
            <pc:docMk/>
            <pc:sldMk cId="3691036759" sldId="257"/>
            <ac:picMk id="3" creationId="{A1641A26-4363-7205-132C-32F21AFE1B48}"/>
          </ac:picMkLst>
        </pc:picChg>
      </pc:sldChg>
      <pc:sldChg chg="modSp mod">
        <pc:chgData name="Zita Draper" userId="b063123c-f51f-481b-b99c-f574606c9ace" providerId="ADAL" clId="{9B78E3EA-F3BA-49DE-B318-6949C99637B0}" dt="2023-02-17T21:50:02.039" v="3710" actId="14100"/>
        <pc:sldMkLst>
          <pc:docMk/>
          <pc:sldMk cId="1287844211" sldId="258"/>
        </pc:sldMkLst>
        <pc:spChg chg="mod">
          <ac:chgData name="Zita Draper" userId="b063123c-f51f-481b-b99c-f574606c9ace" providerId="ADAL" clId="{9B78E3EA-F3BA-49DE-B318-6949C99637B0}" dt="2023-02-17T10:16:20.889" v="551" actId="20577"/>
          <ac:spMkLst>
            <pc:docMk/>
            <pc:sldMk cId="1287844211" sldId="258"/>
            <ac:spMk id="3" creationId="{EA99F1EE-22B5-8DF6-7610-8F6E56745832}"/>
          </ac:spMkLst>
        </pc:spChg>
        <pc:picChg chg="mod">
          <ac:chgData name="Zita Draper" userId="b063123c-f51f-481b-b99c-f574606c9ace" providerId="ADAL" clId="{9B78E3EA-F3BA-49DE-B318-6949C99637B0}" dt="2023-02-17T21:50:02.039" v="3710" actId="14100"/>
          <ac:picMkLst>
            <pc:docMk/>
            <pc:sldMk cId="1287844211" sldId="258"/>
            <ac:picMk id="4" creationId="{EEBEBC40-B4F5-EA3D-4FBC-5B71BA59D1E8}"/>
          </ac:picMkLst>
        </pc:picChg>
      </pc:sldChg>
      <pc:sldChg chg="addSp delSp modSp mod setBg">
        <pc:chgData name="Zita Draper" userId="b063123c-f51f-481b-b99c-f574606c9ace" providerId="ADAL" clId="{9B78E3EA-F3BA-49DE-B318-6949C99637B0}" dt="2023-02-17T21:50:45.801" v="3712" actId="14100"/>
        <pc:sldMkLst>
          <pc:docMk/>
          <pc:sldMk cId="3689800960" sldId="259"/>
        </pc:sldMkLst>
        <pc:spChg chg="mod">
          <ac:chgData name="Zita Draper" userId="b063123c-f51f-481b-b99c-f574606c9ace" providerId="ADAL" clId="{9B78E3EA-F3BA-49DE-B318-6949C99637B0}" dt="2023-02-17T12:02:01.167" v="1529" actId="1076"/>
          <ac:spMkLst>
            <pc:docMk/>
            <pc:sldMk cId="3689800960" sldId="259"/>
            <ac:spMk id="2" creationId="{3A1D18F1-082E-F055-D157-4295FC726979}"/>
          </ac:spMkLst>
        </pc:spChg>
        <pc:spChg chg="del mod">
          <ac:chgData name="Zita Draper" userId="b063123c-f51f-481b-b99c-f574606c9ace" providerId="ADAL" clId="{9B78E3EA-F3BA-49DE-B318-6949C99637B0}" dt="2023-02-17T12:01:49.756" v="1524" actId="26606"/>
          <ac:spMkLst>
            <pc:docMk/>
            <pc:sldMk cId="3689800960" sldId="259"/>
            <ac:spMk id="3" creationId="{15ABE985-0DB9-F38F-6B87-EC178509D258}"/>
          </ac:spMkLst>
        </pc:spChg>
        <pc:spChg chg="add">
          <ac:chgData name="Zita Draper" userId="b063123c-f51f-481b-b99c-f574606c9ace" providerId="ADAL" clId="{9B78E3EA-F3BA-49DE-B318-6949C99637B0}" dt="2023-02-17T12:01:49.756" v="1524" actId="26606"/>
          <ac:spMkLst>
            <pc:docMk/>
            <pc:sldMk cId="3689800960" sldId="259"/>
            <ac:spMk id="9" creationId="{A3322B77-FA16-4D4E-BAA6-811C61DB3E85}"/>
          </ac:spMkLst>
        </pc:spChg>
        <pc:spChg chg="add">
          <ac:chgData name="Zita Draper" userId="b063123c-f51f-481b-b99c-f574606c9ace" providerId="ADAL" clId="{9B78E3EA-F3BA-49DE-B318-6949C99637B0}" dt="2023-02-17T12:01:49.756" v="1524" actId="26606"/>
          <ac:spMkLst>
            <pc:docMk/>
            <pc:sldMk cId="3689800960" sldId="259"/>
            <ac:spMk id="11" creationId="{CA6EF34F-3BAD-4CD8-B05E-03BA773AE864}"/>
          </ac:spMkLst>
        </pc:spChg>
        <pc:graphicFrameChg chg="add">
          <ac:chgData name="Zita Draper" userId="b063123c-f51f-481b-b99c-f574606c9ace" providerId="ADAL" clId="{9B78E3EA-F3BA-49DE-B318-6949C99637B0}" dt="2023-02-17T12:01:49.756" v="1524" actId="26606"/>
          <ac:graphicFrameMkLst>
            <pc:docMk/>
            <pc:sldMk cId="3689800960" sldId="259"/>
            <ac:graphicFrameMk id="5" creationId="{85B2CF9B-573A-0348-A95E-9294D7F4D906}"/>
          </ac:graphicFrameMkLst>
        </pc:graphicFrameChg>
        <pc:picChg chg="mod">
          <ac:chgData name="Zita Draper" userId="b063123c-f51f-481b-b99c-f574606c9ace" providerId="ADAL" clId="{9B78E3EA-F3BA-49DE-B318-6949C99637B0}" dt="2023-02-17T21:50:45.801" v="3712" actId="14100"/>
          <ac:picMkLst>
            <pc:docMk/>
            <pc:sldMk cId="3689800960" sldId="259"/>
            <ac:picMk id="3" creationId="{974E726E-75B9-366C-5281-E4CF27709A09}"/>
          </ac:picMkLst>
        </pc:picChg>
      </pc:sldChg>
      <pc:sldChg chg="addSp delSp modSp mod">
        <pc:chgData name="Zita Draper" userId="b063123c-f51f-481b-b99c-f574606c9ace" providerId="ADAL" clId="{9B78E3EA-F3BA-49DE-B318-6949C99637B0}" dt="2023-02-17T22:00:18.866" v="3753" actId="14100"/>
        <pc:sldMkLst>
          <pc:docMk/>
          <pc:sldMk cId="448190784" sldId="260"/>
        </pc:sldMkLst>
        <pc:spChg chg="mod">
          <ac:chgData name="Zita Draper" userId="b063123c-f51f-481b-b99c-f574606c9ace" providerId="ADAL" clId="{9B78E3EA-F3BA-49DE-B318-6949C99637B0}" dt="2023-02-17T12:02:16.561" v="1552" actId="122"/>
          <ac:spMkLst>
            <pc:docMk/>
            <pc:sldMk cId="448190784" sldId="260"/>
            <ac:spMk id="2" creationId="{7C9CC5FD-4E57-ACA8-1821-A54C2FE78F5C}"/>
          </ac:spMkLst>
        </pc:spChg>
        <pc:spChg chg="del mod">
          <ac:chgData name="Zita Draper" userId="b063123c-f51f-481b-b99c-f574606c9ace" providerId="ADAL" clId="{9B78E3EA-F3BA-49DE-B318-6949C99637B0}" dt="2023-02-17T12:07:27.553" v="1763" actId="26606"/>
          <ac:spMkLst>
            <pc:docMk/>
            <pc:sldMk cId="448190784" sldId="260"/>
            <ac:spMk id="3" creationId="{DE986910-0A65-FFC4-F86D-AC7D09DC5BF6}"/>
          </ac:spMkLst>
        </pc:spChg>
        <pc:graphicFrameChg chg="add mod">
          <ac:chgData name="Zita Draper" userId="b063123c-f51f-481b-b99c-f574606c9ace" providerId="ADAL" clId="{9B78E3EA-F3BA-49DE-B318-6949C99637B0}" dt="2023-02-17T12:07:34.031" v="1764" actId="1076"/>
          <ac:graphicFrameMkLst>
            <pc:docMk/>
            <pc:sldMk cId="448190784" sldId="260"/>
            <ac:graphicFrameMk id="5" creationId="{6E85CB72-97F5-5F6D-FC20-A2A2C194B582}"/>
          </ac:graphicFrameMkLst>
        </pc:graphicFrameChg>
        <pc:picChg chg="mod">
          <ac:chgData name="Zita Draper" userId="b063123c-f51f-481b-b99c-f574606c9ace" providerId="ADAL" clId="{9B78E3EA-F3BA-49DE-B318-6949C99637B0}" dt="2023-02-17T22:00:18.866" v="3753" actId="14100"/>
          <ac:picMkLst>
            <pc:docMk/>
            <pc:sldMk cId="448190784" sldId="260"/>
            <ac:picMk id="3" creationId="{09E0780D-73EA-F7F6-4413-65FB4F753B13}"/>
          </ac:picMkLst>
        </pc:picChg>
      </pc:sldChg>
      <pc:sldChg chg="addSp delSp modSp mod modNotesTx">
        <pc:chgData name="Zita Draper" userId="b063123c-f51f-481b-b99c-f574606c9ace" providerId="ADAL" clId="{9B78E3EA-F3BA-49DE-B318-6949C99637B0}" dt="2023-02-17T22:01:13.406" v="3756" actId="1076"/>
        <pc:sldMkLst>
          <pc:docMk/>
          <pc:sldMk cId="2544017084" sldId="261"/>
        </pc:sldMkLst>
        <pc:spChg chg="mod">
          <ac:chgData name="Zita Draper" userId="b063123c-f51f-481b-b99c-f574606c9ace" providerId="ADAL" clId="{9B78E3EA-F3BA-49DE-B318-6949C99637B0}" dt="2023-02-17T12:10:58.351" v="2202" actId="122"/>
          <ac:spMkLst>
            <pc:docMk/>
            <pc:sldMk cId="2544017084" sldId="261"/>
            <ac:spMk id="2" creationId="{61BCA8FE-4375-93DF-DF95-0D5AFECAE0EA}"/>
          </ac:spMkLst>
        </pc:spChg>
        <pc:spChg chg="del mod">
          <ac:chgData name="Zita Draper" userId="b063123c-f51f-481b-b99c-f574606c9ace" providerId="ADAL" clId="{9B78E3EA-F3BA-49DE-B318-6949C99637B0}" dt="2023-02-17T12:12:46.404" v="2469" actId="26606"/>
          <ac:spMkLst>
            <pc:docMk/>
            <pc:sldMk cId="2544017084" sldId="261"/>
            <ac:spMk id="3" creationId="{04FCB959-7FDC-CDAA-E4EF-EA34E6456C87}"/>
          </ac:spMkLst>
        </pc:spChg>
        <pc:graphicFrameChg chg="add">
          <ac:chgData name="Zita Draper" userId="b063123c-f51f-481b-b99c-f574606c9ace" providerId="ADAL" clId="{9B78E3EA-F3BA-49DE-B318-6949C99637B0}" dt="2023-02-17T12:12:46.404" v="2469" actId="26606"/>
          <ac:graphicFrameMkLst>
            <pc:docMk/>
            <pc:sldMk cId="2544017084" sldId="261"/>
            <ac:graphicFrameMk id="5" creationId="{5006DD1B-C851-1059-DE42-8ED94B42F769}"/>
          </ac:graphicFrameMkLst>
        </pc:graphicFrameChg>
        <pc:picChg chg="mod">
          <ac:chgData name="Zita Draper" userId="b063123c-f51f-481b-b99c-f574606c9ace" providerId="ADAL" clId="{9B78E3EA-F3BA-49DE-B318-6949C99637B0}" dt="2023-02-17T22:01:13.406" v="3756" actId="1076"/>
          <ac:picMkLst>
            <pc:docMk/>
            <pc:sldMk cId="2544017084" sldId="261"/>
            <ac:picMk id="3" creationId="{9B153D0A-009E-287B-F9E4-2A35CAEBE6AA}"/>
          </ac:picMkLst>
        </pc:picChg>
      </pc:sldChg>
      <pc:sldChg chg="addSp delSp modSp mod">
        <pc:chgData name="Zita Draper" userId="b063123c-f51f-481b-b99c-f574606c9ace" providerId="ADAL" clId="{9B78E3EA-F3BA-49DE-B318-6949C99637B0}" dt="2023-02-19T21:36:45.099" v="9584" actId="14100"/>
        <pc:sldMkLst>
          <pc:docMk/>
          <pc:sldMk cId="1812711750" sldId="262"/>
        </pc:sldMkLst>
        <pc:spChg chg="mod">
          <ac:chgData name="Zita Draper" userId="b063123c-f51f-481b-b99c-f574606c9ace" providerId="ADAL" clId="{9B78E3EA-F3BA-49DE-B318-6949C99637B0}" dt="2023-02-17T12:13:07.373" v="2485" actId="122"/>
          <ac:spMkLst>
            <pc:docMk/>
            <pc:sldMk cId="1812711750" sldId="262"/>
            <ac:spMk id="2" creationId="{013079EE-D29C-713B-B330-5806E5D27FF1}"/>
          </ac:spMkLst>
        </pc:spChg>
        <pc:spChg chg="del mod">
          <ac:chgData name="Zita Draper" userId="b063123c-f51f-481b-b99c-f574606c9ace" providerId="ADAL" clId="{9B78E3EA-F3BA-49DE-B318-6949C99637B0}" dt="2023-02-18T17:35:40.028" v="3833" actId="26606"/>
          <ac:spMkLst>
            <pc:docMk/>
            <pc:sldMk cId="1812711750" sldId="262"/>
            <ac:spMk id="3" creationId="{186ACFC9-72CD-1B07-5D9F-53C8FD5AF20F}"/>
          </ac:spMkLst>
        </pc:spChg>
        <pc:graphicFrameChg chg="add mod">
          <ac:chgData name="Zita Draper" userId="b063123c-f51f-481b-b99c-f574606c9ace" providerId="ADAL" clId="{9B78E3EA-F3BA-49DE-B318-6949C99637B0}" dt="2023-02-18T17:35:55.481" v="3837"/>
          <ac:graphicFrameMkLst>
            <pc:docMk/>
            <pc:sldMk cId="1812711750" sldId="262"/>
            <ac:graphicFrameMk id="5" creationId="{580D5707-6A09-08AD-8B65-F5A9FED556E1}"/>
          </ac:graphicFrameMkLst>
        </pc:graphicFrameChg>
        <pc:picChg chg="mod">
          <ac:chgData name="Zita Draper" userId="b063123c-f51f-481b-b99c-f574606c9ace" providerId="ADAL" clId="{9B78E3EA-F3BA-49DE-B318-6949C99637B0}" dt="2023-02-19T21:36:45.099" v="9584" actId="14100"/>
          <ac:picMkLst>
            <pc:docMk/>
            <pc:sldMk cId="1812711750" sldId="262"/>
            <ac:picMk id="3" creationId="{E04134ED-13B6-1BB5-5223-FFC30BCD4877}"/>
          </ac:picMkLst>
        </pc:picChg>
      </pc:sldChg>
      <pc:sldChg chg="addSp delSp modSp mod setBg">
        <pc:chgData name="Zita Draper" userId="b063123c-f51f-481b-b99c-f574606c9ace" providerId="ADAL" clId="{9B78E3EA-F3BA-49DE-B318-6949C99637B0}" dt="2023-02-20T07:25:51.553" v="9597" actId="14100"/>
        <pc:sldMkLst>
          <pc:docMk/>
          <pc:sldMk cId="1993032697" sldId="263"/>
        </pc:sldMkLst>
        <pc:spChg chg="mod">
          <ac:chgData name="Zita Draper" userId="b063123c-f51f-481b-b99c-f574606c9ace" providerId="ADAL" clId="{9B78E3EA-F3BA-49DE-B318-6949C99637B0}" dt="2023-02-18T17:45:34.653" v="4471" actId="122"/>
          <ac:spMkLst>
            <pc:docMk/>
            <pc:sldMk cId="1993032697" sldId="263"/>
            <ac:spMk id="2" creationId="{39D738A0-1FB0-7F64-476E-740F51DD3F36}"/>
          </ac:spMkLst>
        </pc:spChg>
        <pc:spChg chg="del mod">
          <ac:chgData name="Zita Draper" userId="b063123c-f51f-481b-b99c-f574606c9ace" providerId="ADAL" clId="{9B78E3EA-F3BA-49DE-B318-6949C99637B0}" dt="2023-02-18T17:45:24.828" v="4465" actId="26606"/>
          <ac:spMkLst>
            <pc:docMk/>
            <pc:sldMk cId="1993032697" sldId="263"/>
            <ac:spMk id="3" creationId="{42BA0593-CFBC-4ABD-35AE-B0B550C8C3F8}"/>
          </ac:spMkLst>
        </pc:spChg>
        <pc:graphicFrameChg chg="add">
          <ac:chgData name="Zita Draper" userId="b063123c-f51f-481b-b99c-f574606c9ace" providerId="ADAL" clId="{9B78E3EA-F3BA-49DE-B318-6949C99637B0}" dt="2023-02-18T17:45:24.828" v="4465" actId="26606"/>
          <ac:graphicFrameMkLst>
            <pc:docMk/>
            <pc:sldMk cId="1993032697" sldId="263"/>
            <ac:graphicFrameMk id="5" creationId="{D4851750-7292-AF82-4620-432A97BCAE74}"/>
          </ac:graphicFrameMkLst>
        </pc:graphicFrameChg>
        <pc:picChg chg="mod">
          <ac:chgData name="Zita Draper" userId="b063123c-f51f-481b-b99c-f574606c9ace" providerId="ADAL" clId="{9B78E3EA-F3BA-49DE-B318-6949C99637B0}" dt="2023-02-20T07:25:51.553" v="9597" actId="14100"/>
          <ac:picMkLst>
            <pc:docMk/>
            <pc:sldMk cId="1993032697" sldId="263"/>
            <ac:picMk id="3" creationId="{113BB112-134B-2F8C-F919-202D248F54AC}"/>
          </ac:picMkLst>
        </pc:picChg>
      </pc:sldChg>
      <pc:sldChg chg="addSp delSp modSp mod ord setBg">
        <pc:chgData name="Zita Draper" userId="b063123c-f51f-481b-b99c-f574606c9ace" providerId="ADAL" clId="{9B78E3EA-F3BA-49DE-B318-6949C99637B0}" dt="2023-02-18T17:55:42.478" v="4849"/>
        <pc:sldMkLst>
          <pc:docMk/>
          <pc:sldMk cId="2718940419" sldId="264"/>
        </pc:sldMkLst>
        <pc:spChg chg="mod">
          <ac:chgData name="Zita Draper" userId="b063123c-f51f-481b-b99c-f574606c9ace" providerId="ADAL" clId="{9B78E3EA-F3BA-49DE-B318-6949C99637B0}" dt="2023-02-17T12:10:18.090" v="2138" actId="403"/>
          <ac:spMkLst>
            <pc:docMk/>
            <pc:sldMk cId="2718940419" sldId="264"/>
            <ac:spMk id="2" creationId="{DBA3B46B-8C75-4BE6-D213-2C0C245E67A9}"/>
          </ac:spMkLst>
        </pc:spChg>
        <pc:spChg chg="del mod">
          <ac:chgData name="Zita Draper" userId="b063123c-f51f-481b-b99c-f574606c9ace" providerId="ADAL" clId="{9B78E3EA-F3BA-49DE-B318-6949C99637B0}" dt="2023-02-17T12:10:04.107" v="2133" actId="26606"/>
          <ac:spMkLst>
            <pc:docMk/>
            <pc:sldMk cId="2718940419" sldId="264"/>
            <ac:spMk id="3" creationId="{558C8CBA-329E-FB1B-0E88-52F5EE4548C8}"/>
          </ac:spMkLst>
        </pc:spChg>
        <pc:graphicFrameChg chg="add mod">
          <ac:chgData name="Zita Draper" userId="b063123c-f51f-481b-b99c-f574606c9ace" providerId="ADAL" clId="{9B78E3EA-F3BA-49DE-B318-6949C99637B0}" dt="2023-02-17T12:10:13.359" v="2135" actId="14100"/>
          <ac:graphicFrameMkLst>
            <pc:docMk/>
            <pc:sldMk cId="2718940419" sldId="264"/>
            <ac:graphicFrameMk id="5" creationId="{7D209068-77AC-B994-B9DD-5B2A5B5F891B}"/>
          </ac:graphicFrameMkLst>
        </pc:graphicFrameChg>
        <pc:picChg chg="mod">
          <ac:chgData name="Zita Draper" userId="b063123c-f51f-481b-b99c-f574606c9ace" providerId="ADAL" clId="{9B78E3EA-F3BA-49DE-B318-6949C99637B0}" dt="2023-02-17T22:02:51.660" v="3758" actId="14100"/>
          <ac:picMkLst>
            <pc:docMk/>
            <pc:sldMk cId="2718940419" sldId="264"/>
            <ac:picMk id="3" creationId="{E887E00D-307C-F4D4-3EBC-A7609971467C}"/>
          </ac:picMkLst>
        </pc:picChg>
      </pc:sldChg>
      <pc:sldChg chg="addSp delSp modSp mod delAnim">
        <pc:chgData name="Zita Draper" userId="b063123c-f51f-481b-b99c-f574606c9ace" providerId="ADAL" clId="{9B78E3EA-F3BA-49DE-B318-6949C99637B0}" dt="2023-02-20T07:43:49.878" v="9602" actId="14100"/>
        <pc:sldMkLst>
          <pc:docMk/>
          <pc:sldMk cId="1943256424" sldId="265"/>
        </pc:sldMkLst>
        <pc:spChg chg="mod">
          <ac:chgData name="Zita Draper" userId="b063123c-f51f-481b-b99c-f574606c9ace" providerId="ADAL" clId="{9B78E3EA-F3BA-49DE-B318-6949C99637B0}" dt="2023-02-18T18:00:02.213" v="4857" actId="115"/>
          <ac:spMkLst>
            <pc:docMk/>
            <pc:sldMk cId="1943256424" sldId="265"/>
            <ac:spMk id="2" creationId="{823EE22E-F9E4-1CB4-349B-14A30F24BEC9}"/>
          </ac:spMkLst>
        </pc:spChg>
        <pc:spChg chg="del mod">
          <ac:chgData name="Zita Draper" userId="b063123c-f51f-481b-b99c-f574606c9ace" providerId="ADAL" clId="{9B78E3EA-F3BA-49DE-B318-6949C99637B0}" dt="2023-02-18T18:00:34.521" v="4858" actId="26606"/>
          <ac:spMkLst>
            <pc:docMk/>
            <pc:sldMk cId="1943256424" sldId="265"/>
            <ac:spMk id="3" creationId="{C60B1E82-E49C-F8F6-B7A1-FC5F52AB874D}"/>
          </ac:spMkLst>
        </pc:spChg>
        <pc:graphicFrameChg chg="add">
          <ac:chgData name="Zita Draper" userId="b063123c-f51f-481b-b99c-f574606c9ace" providerId="ADAL" clId="{9B78E3EA-F3BA-49DE-B318-6949C99637B0}" dt="2023-02-18T18:00:34.521" v="4858" actId="26606"/>
          <ac:graphicFrameMkLst>
            <pc:docMk/>
            <pc:sldMk cId="1943256424" sldId="265"/>
            <ac:graphicFrameMk id="5" creationId="{C26845F3-8E28-092D-59CA-4DAAD64F326C}"/>
          </ac:graphicFrameMkLst>
        </pc:graphicFrameChg>
        <pc:picChg chg="del">
          <ac:chgData name="Zita Draper" userId="b063123c-f51f-481b-b99c-f574606c9ace" providerId="ADAL" clId="{9B78E3EA-F3BA-49DE-B318-6949C99637B0}" dt="2023-02-20T07:35:55.335" v="9600" actId="478"/>
          <ac:picMkLst>
            <pc:docMk/>
            <pc:sldMk cId="1943256424" sldId="265"/>
            <ac:picMk id="3" creationId="{01B29DE4-F667-6B34-CB7F-0298762BBA3D}"/>
          </ac:picMkLst>
        </pc:picChg>
        <pc:picChg chg="mod">
          <ac:chgData name="Zita Draper" userId="b063123c-f51f-481b-b99c-f574606c9ace" providerId="ADAL" clId="{9B78E3EA-F3BA-49DE-B318-6949C99637B0}" dt="2023-02-20T07:43:49.878" v="9602" actId="14100"/>
          <ac:picMkLst>
            <pc:docMk/>
            <pc:sldMk cId="1943256424" sldId="265"/>
            <ac:picMk id="4" creationId="{02A78613-2A88-A462-0082-C6209546A688}"/>
          </ac:picMkLst>
        </pc:picChg>
      </pc:sldChg>
      <pc:sldChg chg="addSp delSp modSp mod ord setBg">
        <pc:chgData name="Zita Draper" userId="b063123c-f51f-481b-b99c-f574606c9ace" providerId="ADAL" clId="{9B78E3EA-F3BA-49DE-B318-6949C99637B0}" dt="2023-02-20T07:45:44.134" v="9604" actId="14100"/>
        <pc:sldMkLst>
          <pc:docMk/>
          <pc:sldMk cId="534080441" sldId="266"/>
        </pc:sldMkLst>
        <pc:spChg chg="mod">
          <ac:chgData name="Zita Draper" userId="b063123c-f51f-481b-b99c-f574606c9ace" providerId="ADAL" clId="{9B78E3EA-F3BA-49DE-B318-6949C99637B0}" dt="2023-02-18T18:04:39.404" v="5261" actId="1076"/>
          <ac:spMkLst>
            <pc:docMk/>
            <pc:sldMk cId="534080441" sldId="266"/>
            <ac:spMk id="2" creationId="{20081DD4-12C8-5C58-D082-4AFA1D32715C}"/>
          </ac:spMkLst>
        </pc:spChg>
        <pc:spChg chg="del mod">
          <ac:chgData name="Zita Draper" userId="b063123c-f51f-481b-b99c-f574606c9ace" providerId="ADAL" clId="{9B78E3EA-F3BA-49DE-B318-6949C99637B0}" dt="2023-02-18T18:04:05.166" v="5250" actId="26606"/>
          <ac:spMkLst>
            <pc:docMk/>
            <pc:sldMk cId="534080441" sldId="266"/>
            <ac:spMk id="3" creationId="{70C1B08E-3D2A-093E-E863-523DD1D8C641}"/>
          </ac:spMkLst>
        </pc:spChg>
        <pc:spChg chg="add">
          <ac:chgData name="Zita Draper" userId="b063123c-f51f-481b-b99c-f574606c9ace" providerId="ADAL" clId="{9B78E3EA-F3BA-49DE-B318-6949C99637B0}" dt="2023-02-18T18:04:05.166" v="5250" actId="26606"/>
          <ac:spMkLst>
            <pc:docMk/>
            <pc:sldMk cId="534080441" sldId="266"/>
            <ac:spMk id="9" creationId="{B2B82547-2424-4E7A-A98B-75206EE73028}"/>
          </ac:spMkLst>
        </pc:spChg>
        <pc:spChg chg="add">
          <ac:chgData name="Zita Draper" userId="b063123c-f51f-481b-b99c-f574606c9ace" providerId="ADAL" clId="{9B78E3EA-F3BA-49DE-B318-6949C99637B0}" dt="2023-02-18T18:04:05.166" v="5250" actId="26606"/>
          <ac:spMkLst>
            <pc:docMk/>
            <pc:sldMk cId="534080441" sldId="266"/>
            <ac:spMk id="11" creationId="{5109BC2F-9616-4D7D-9E98-57898009A828}"/>
          </ac:spMkLst>
        </pc:spChg>
        <pc:graphicFrameChg chg="add">
          <ac:chgData name="Zita Draper" userId="b063123c-f51f-481b-b99c-f574606c9ace" providerId="ADAL" clId="{9B78E3EA-F3BA-49DE-B318-6949C99637B0}" dt="2023-02-18T18:04:05.166" v="5250" actId="26606"/>
          <ac:graphicFrameMkLst>
            <pc:docMk/>
            <pc:sldMk cId="534080441" sldId="266"/>
            <ac:graphicFrameMk id="5" creationId="{70AF8A1E-8415-3BD0-A00D-F982D44C42C7}"/>
          </ac:graphicFrameMkLst>
        </pc:graphicFrameChg>
        <pc:picChg chg="mod">
          <ac:chgData name="Zita Draper" userId="b063123c-f51f-481b-b99c-f574606c9ace" providerId="ADAL" clId="{9B78E3EA-F3BA-49DE-B318-6949C99637B0}" dt="2023-02-20T07:45:44.134" v="9604" actId="14100"/>
          <ac:picMkLst>
            <pc:docMk/>
            <pc:sldMk cId="534080441" sldId="266"/>
            <ac:picMk id="3" creationId="{6302C7F5-1249-AFA5-6157-96CC2230B33B}"/>
          </ac:picMkLst>
        </pc:picChg>
      </pc:sldChg>
      <pc:sldChg chg="addSp delSp modSp mod modClrScheme chgLayout">
        <pc:chgData name="Zita Draper" userId="b063123c-f51f-481b-b99c-f574606c9ace" providerId="ADAL" clId="{9B78E3EA-F3BA-49DE-B318-6949C99637B0}" dt="2023-02-17T22:03:34.226" v="3760" actId="14100"/>
        <pc:sldMkLst>
          <pc:docMk/>
          <pc:sldMk cId="4252342379" sldId="267"/>
        </pc:sldMkLst>
        <pc:spChg chg="del mod ord">
          <ac:chgData name="Zita Draper" userId="b063123c-f51f-481b-b99c-f574606c9ace" providerId="ADAL" clId="{9B78E3EA-F3BA-49DE-B318-6949C99637B0}" dt="2023-02-17T12:13:52.998" v="2505" actId="700"/>
          <ac:spMkLst>
            <pc:docMk/>
            <pc:sldMk cId="4252342379" sldId="267"/>
            <ac:spMk id="2" creationId="{7FD8B002-7AC2-28B2-6F6F-5E99A706D659}"/>
          </ac:spMkLst>
        </pc:spChg>
        <pc:spChg chg="del mod ord">
          <ac:chgData name="Zita Draper" userId="b063123c-f51f-481b-b99c-f574606c9ace" providerId="ADAL" clId="{9B78E3EA-F3BA-49DE-B318-6949C99637B0}" dt="2023-02-17T12:13:52.998" v="2505" actId="700"/>
          <ac:spMkLst>
            <pc:docMk/>
            <pc:sldMk cId="4252342379" sldId="267"/>
            <ac:spMk id="3" creationId="{17A2EF54-760C-D0E3-3F77-865FE3EE5435}"/>
          </ac:spMkLst>
        </pc:spChg>
        <pc:spChg chg="add mod ord">
          <ac:chgData name="Zita Draper" userId="b063123c-f51f-481b-b99c-f574606c9ace" providerId="ADAL" clId="{9B78E3EA-F3BA-49DE-B318-6949C99637B0}" dt="2023-02-17T12:14:14.951" v="2576" actId="122"/>
          <ac:spMkLst>
            <pc:docMk/>
            <pc:sldMk cId="4252342379" sldId="267"/>
            <ac:spMk id="4" creationId="{1F4A20EA-D505-D5CA-B1B1-691F821A6EDD}"/>
          </ac:spMkLst>
        </pc:spChg>
        <pc:spChg chg="add del mod ord">
          <ac:chgData name="Zita Draper" userId="b063123c-f51f-481b-b99c-f574606c9ace" providerId="ADAL" clId="{9B78E3EA-F3BA-49DE-B318-6949C99637B0}" dt="2023-02-17T12:14:17.516" v="2577" actId="478"/>
          <ac:spMkLst>
            <pc:docMk/>
            <pc:sldMk cId="4252342379" sldId="267"/>
            <ac:spMk id="5" creationId="{78F96020-40E0-3052-DED2-D18A0B51F3BE}"/>
          </ac:spMkLst>
        </pc:spChg>
        <pc:picChg chg="mod">
          <ac:chgData name="Zita Draper" userId="b063123c-f51f-481b-b99c-f574606c9ace" providerId="ADAL" clId="{9B78E3EA-F3BA-49DE-B318-6949C99637B0}" dt="2023-02-17T22:03:34.226" v="3760" actId="14100"/>
          <ac:picMkLst>
            <pc:docMk/>
            <pc:sldMk cId="4252342379" sldId="267"/>
            <ac:picMk id="2" creationId="{8CB1FB91-ADBD-CF32-D3F6-C9D21859C716}"/>
          </ac:picMkLst>
        </pc:picChg>
      </pc:sldChg>
      <pc:sldChg chg="addSp delSp modSp mod setBg modNotesTx">
        <pc:chgData name="Zita Draper" userId="b063123c-f51f-481b-b99c-f574606c9ace" providerId="ADAL" clId="{9B78E3EA-F3BA-49DE-B318-6949C99637B0}" dt="2023-02-20T07:47:59.559" v="9606" actId="14100"/>
        <pc:sldMkLst>
          <pc:docMk/>
          <pc:sldMk cId="32554940" sldId="268"/>
        </pc:sldMkLst>
        <pc:spChg chg="mod">
          <ac:chgData name="Zita Draper" userId="b063123c-f51f-481b-b99c-f574606c9ace" providerId="ADAL" clId="{9B78E3EA-F3BA-49DE-B318-6949C99637B0}" dt="2023-02-18T18:05:19.907" v="5270" actId="1076"/>
          <ac:spMkLst>
            <pc:docMk/>
            <pc:sldMk cId="32554940" sldId="268"/>
            <ac:spMk id="2" creationId="{4936F1DC-969B-9B78-5F2D-C9465F87C680}"/>
          </ac:spMkLst>
        </pc:spChg>
        <pc:spChg chg="del mod">
          <ac:chgData name="Zita Draper" userId="b063123c-f51f-481b-b99c-f574606c9ace" providerId="ADAL" clId="{9B78E3EA-F3BA-49DE-B318-6949C99637B0}" dt="2023-02-18T18:04:57.335" v="5262" actId="26606"/>
          <ac:spMkLst>
            <pc:docMk/>
            <pc:sldMk cId="32554940" sldId="268"/>
            <ac:spMk id="3" creationId="{16AC1D37-5C75-4411-1E45-18B4DA295226}"/>
          </ac:spMkLst>
        </pc:spChg>
        <pc:spChg chg="add">
          <ac:chgData name="Zita Draper" userId="b063123c-f51f-481b-b99c-f574606c9ace" providerId="ADAL" clId="{9B78E3EA-F3BA-49DE-B318-6949C99637B0}" dt="2023-02-18T18:04:57.335" v="5262" actId="26606"/>
          <ac:spMkLst>
            <pc:docMk/>
            <pc:sldMk cId="32554940" sldId="268"/>
            <ac:spMk id="9" creationId="{B2B82547-2424-4E7A-A98B-75206EE73028}"/>
          </ac:spMkLst>
        </pc:spChg>
        <pc:spChg chg="add">
          <ac:chgData name="Zita Draper" userId="b063123c-f51f-481b-b99c-f574606c9ace" providerId="ADAL" clId="{9B78E3EA-F3BA-49DE-B318-6949C99637B0}" dt="2023-02-18T18:04:57.335" v="5262" actId="26606"/>
          <ac:spMkLst>
            <pc:docMk/>
            <pc:sldMk cId="32554940" sldId="268"/>
            <ac:spMk id="11" creationId="{5109BC2F-9616-4D7D-9E98-57898009A828}"/>
          </ac:spMkLst>
        </pc:spChg>
        <pc:graphicFrameChg chg="add">
          <ac:chgData name="Zita Draper" userId="b063123c-f51f-481b-b99c-f574606c9ace" providerId="ADAL" clId="{9B78E3EA-F3BA-49DE-B318-6949C99637B0}" dt="2023-02-18T18:04:57.335" v="5262" actId="26606"/>
          <ac:graphicFrameMkLst>
            <pc:docMk/>
            <pc:sldMk cId="32554940" sldId="268"/>
            <ac:graphicFrameMk id="5" creationId="{73B5F9AD-6520-2DD9-30A7-82125800EA21}"/>
          </ac:graphicFrameMkLst>
        </pc:graphicFrameChg>
        <pc:picChg chg="mod">
          <ac:chgData name="Zita Draper" userId="b063123c-f51f-481b-b99c-f574606c9ace" providerId="ADAL" clId="{9B78E3EA-F3BA-49DE-B318-6949C99637B0}" dt="2023-02-20T07:47:59.559" v="9606" actId="14100"/>
          <ac:picMkLst>
            <pc:docMk/>
            <pc:sldMk cId="32554940" sldId="268"/>
            <ac:picMk id="3" creationId="{211F9EC7-5819-2A88-64D2-4C560F4ED28F}"/>
          </ac:picMkLst>
        </pc:picChg>
      </pc:sldChg>
      <pc:sldChg chg="addSp delSp modSp mod setBg modClrScheme chgLayout">
        <pc:chgData name="Zita Draper" userId="b063123c-f51f-481b-b99c-f574606c9ace" providerId="ADAL" clId="{9B78E3EA-F3BA-49DE-B318-6949C99637B0}" dt="2023-02-20T07:48:20.141" v="9608" actId="14100"/>
        <pc:sldMkLst>
          <pc:docMk/>
          <pc:sldMk cId="2549056728" sldId="269"/>
        </pc:sldMkLst>
        <pc:spChg chg="del mod ord">
          <ac:chgData name="Zita Draper" userId="b063123c-f51f-481b-b99c-f574606c9ace" providerId="ADAL" clId="{9B78E3EA-F3BA-49DE-B318-6949C99637B0}" dt="2023-02-17T21:37:58.398" v="3312" actId="700"/>
          <ac:spMkLst>
            <pc:docMk/>
            <pc:sldMk cId="2549056728" sldId="269"/>
            <ac:spMk id="2" creationId="{62A1842C-B352-0943-B6DB-1CF0C39B2B56}"/>
          </ac:spMkLst>
        </pc:spChg>
        <pc:spChg chg="del mod ord">
          <ac:chgData name="Zita Draper" userId="b063123c-f51f-481b-b99c-f574606c9ace" providerId="ADAL" clId="{9B78E3EA-F3BA-49DE-B318-6949C99637B0}" dt="2023-02-17T21:37:58.398" v="3312" actId="700"/>
          <ac:spMkLst>
            <pc:docMk/>
            <pc:sldMk cId="2549056728" sldId="269"/>
            <ac:spMk id="3" creationId="{DA7BE88C-4634-2F13-CBF9-4556970DD696}"/>
          </ac:spMkLst>
        </pc:spChg>
        <pc:spChg chg="add mod ord">
          <ac:chgData name="Zita Draper" userId="b063123c-f51f-481b-b99c-f574606c9ace" providerId="ADAL" clId="{9B78E3EA-F3BA-49DE-B318-6949C99637B0}" dt="2023-02-17T21:39:43.373" v="3390" actId="14100"/>
          <ac:spMkLst>
            <pc:docMk/>
            <pc:sldMk cId="2549056728" sldId="269"/>
            <ac:spMk id="4" creationId="{E7E3D4D4-BC80-F552-FF54-A5EC436EB1FD}"/>
          </ac:spMkLst>
        </pc:spChg>
        <pc:spChg chg="add mod ord">
          <ac:chgData name="Zita Draper" userId="b063123c-f51f-481b-b99c-f574606c9ace" providerId="ADAL" clId="{9B78E3EA-F3BA-49DE-B318-6949C99637B0}" dt="2023-02-18T18:05:51.918" v="5280" actId="20577"/>
          <ac:spMkLst>
            <pc:docMk/>
            <pc:sldMk cId="2549056728" sldId="269"/>
            <ac:spMk id="5" creationId="{D80C01DA-4943-ECA8-5CAB-F23C7DA3B59C}"/>
          </ac:spMkLst>
        </pc:spChg>
        <pc:spChg chg="add del">
          <ac:chgData name="Zita Draper" userId="b063123c-f51f-481b-b99c-f574606c9ace" providerId="ADAL" clId="{9B78E3EA-F3BA-49DE-B318-6949C99637B0}" dt="2023-02-17T21:39:31.026" v="3382" actId="26606"/>
          <ac:spMkLst>
            <pc:docMk/>
            <pc:sldMk cId="2549056728" sldId="269"/>
            <ac:spMk id="10" creationId="{12839A1C-34CB-4C3C-8531-CA67525FDE9E}"/>
          </ac:spMkLst>
        </pc:spChg>
        <pc:spChg chg="add del">
          <ac:chgData name="Zita Draper" userId="b063123c-f51f-481b-b99c-f574606c9ace" providerId="ADAL" clId="{9B78E3EA-F3BA-49DE-B318-6949C99637B0}" dt="2023-02-17T21:39:13.955" v="3380" actId="26606"/>
          <ac:spMkLst>
            <pc:docMk/>
            <pc:sldMk cId="2549056728" sldId="269"/>
            <ac:spMk id="11" creationId="{54047A07-72EC-41BC-A55F-C264F639FB20}"/>
          </ac:spMkLst>
        </pc:spChg>
        <pc:spChg chg="add del">
          <ac:chgData name="Zita Draper" userId="b063123c-f51f-481b-b99c-f574606c9ace" providerId="ADAL" clId="{9B78E3EA-F3BA-49DE-B318-6949C99637B0}" dt="2023-02-17T21:39:31.026" v="3382" actId="26606"/>
          <ac:spMkLst>
            <pc:docMk/>
            <pc:sldMk cId="2549056728" sldId="269"/>
            <ac:spMk id="12" creationId="{FAC94EAF-F7F7-4727-AE69-A7036B4A5122}"/>
          </ac:spMkLst>
        </pc:spChg>
        <pc:spChg chg="add">
          <ac:chgData name="Zita Draper" userId="b063123c-f51f-481b-b99c-f574606c9ace" providerId="ADAL" clId="{9B78E3EA-F3BA-49DE-B318-6949C99637B0}" dt="2023-02-17T21:39:31.042" v="3383" actId="26606"/>
          <ac:spMkLst>
            <pc:docMk/>
            <pc:sldMk cId="2549056728" sldId="269"/>
            <ac:spMk id="14" creationId="{21DCC7BA-3740-47E1-91B9-6269381397AE}"/>
          </ac:spMkLst>
        </pc:spChg>
        <pc:spChg chg="add">
          <ac:chgData name="Zita Draper" userId="b063123c-f51f-481b-b99c-f574606c9ace" providerId="ADAL" clId="{9B78E3EA-F3BA-49DE-B318-6949C99637B0}" dt="2023-02-17T21:39:31.042" v="3383" actId="26606"/>
          <ac:spMkLst>
            <pc:docMk/>
            <pc:sldMk cId="2549056728" sldId="269"/>
            <ac:spMk id="15" creationId="{84CEFA49-6B2F-4FE6-B6AF-31D49E68C23B}"/>
          </ac:spMkLst>
        </pc:spChg>
        <pc:picChg chg="mod">
          <ac:chgData name="Zita Draper" userId="b063123c-f51f-481b-b99c-f574606c9ace" providerId="ADAL" clId="{9B78E3EA-F3BA-49DE-B318-6949C99637B0}" dt="2023-02-20T07:48:20.141" v="9608" actId="14100"/>
          <ac:picMkLst>
            <pc:docMk/>
            <pc:sldMk cId="2549056728" sldId="269"/>
            <ac:picMk id="2" creationId="{5EC0249A-B8EE-AA7F-4946-D13675587093}"/>
          </ac:picMkLst>
        </pc:picChg>
        <pc:picChg chg="add del">
          <ac:chgData name="Zita Draper" userId="b063123c-f51f-481b-b99c-f574606c9ace" providerId="ADAL" clId="{9B78E3EA-F3BA-49DE-B318-6949C99637B0}" dt="2023-02-17T21:39:13.955" v="3380" actId="26606"/>
          <ac:picMkLst>
            <pc:docMk/>
            <pc:sldMk cId="2549056728" sldId="269"/>
            <ac:picMk id="7" creationId="{5E130D79-2F8B-01AF-9BCC-398FFF962ED4}"/>
          </ac:picMkLst>
        </pc:picChg>
        <pc:picChg chg="add mod">
          <ac:chgData name="Zita Draper" userId="b063123c-f51f-481b-b99c-f574606c9ace" providerId="ADAL" clId="{9B78E3EA-F3BA-49DE-B318-6949C99637B0}" dt="2023-02-17T21:45:08.706" v="3654" actId="207"/>
          <ac:picMkLst>
            <pc:docMk/>
            <pc:sldMk cId="2549056728" sldId="269"/>
            <ac:picMk id="8" creationId="{CD5C5375-68D8-8BA0-EE07-52A96FCA9B7B}"/>
          </ac:picMkLst>
        </pc:picChg>
      </pc:sldChg>
      <pc:sldChg chg="addSp modSp mod">
        <pc:chgData name="Zita Draper" userId="b063123c-f51f-481b-b99c-f574606c9ace" providerId="ADAL" clId="{9B78E3EA-F3BA-49DE-B318-6949C99637B0}" dt="2023-02-20T07:50:41.879" v="9610" actId="14100"/>
        <pc:sldMkLst>
          <pc:docMk/>
          <pc:sldMk cId="1164529254" sldId="270"/>
        </pc:sldMkLst>
        <pc:spChg chg="mod">
          <ac:chgData name="Zita Draper" userId="b063123c-f51f-481b-b99c-f574606c9ace" providerId="ADAL" clId="{9B78E3EA-F3BA-49DE-B318-6949C99637B0}" dt="2023-02-17T21:45:59.547" v="3662" actId="403"/>
          <ac:spMkLst>
            <pc:docMk/>
            <pc:sldMk cId="1164529254" sldId="270"/>
            <ac:spMk id="2" creationId="{40F14414-8BFD-28A5-301B-07116FEA552C}"/>
          </ac:spMkLst>
        </pc:spChg>
        <pc:spChg chg="mod">
          <ac:chgData name="Zita Draper" userId="b063123c-f51f-481b-b99c-f574606c9ace" providerId="ADAL" clId="{9B78E3EA-F3BA-49DE-B318-6949C99637B0}" dt="2023-02-17T21:44:01.211" v="3650" actId="948"/>
          <ac:spMkLst>
            <pc:docMk/>
            <pc:sldMk cId="1164529254" sldId="270"/>
            <ac:spMk id="3" creationId="{C8474175-BE4E-5634-9B23-819EA4DCB701}"/>
          </ac:spMkLst>
        </pc:spChg>
        <pc:picChg chg="mod">
          <ac:chgData name="Zita Draper" userId="b063123c-f51f-481b-b99c-f574606c9ace" providerId="ADAL" clId="{9B78E3EA-F3BA-49DE-B318-6949C99637B0}" dt="2023-02-20T07:50:41.879" v="9610" actId="14100"/>
          <ac:picMkLst>
            <pc:docMk/>
            <pc:sldMk cId="1164529254" sldId="270"/>
            <ac:picMk id="4" creationId="{6A6AE08D-3493-763A-C012-DC9DDD623C95}"/>
          </ac:picMkLst>
        </pc:picChg>
        <pc:picChg chg="add mod">
          <ac:chgData name="Zita Draper" userId="b063123c-f51f-481b-b99c-f574606c9ace" providerId="ADAL" clId="{9B78E3EA-F3BA-49DE-B318-6949C99637B0}" dt="2023-02-17T21:45:54.414" v="3659" actId="207"/>
          <ac:picMkLst>
            <pc:docMk/>
            <pc:sldMk cId="1164529254" sldId="270"/>
            <ac:picMk id="5" creationId="{8D2FB540-B8C2-3E6F-DFDF-4FF17C150160}"/>
          </ac:picMkLst>
        </pc:picChg>
      </pc:sldChg>
      <pc:sldChg chg="modSp mod">
        <pc:chgData name="Zita Draper" userId="b063123c-f51f-481b-b99c-f574606c9ace" providerId="ADAL" clId="{9B78E3EA-F3BA-49DE-B318-6949C99637B0}" dt="2023-02-20T07:53:42.086" v="9613" actId="1076"/>
        <pc:sldMkLst>
          <pc:docMk/>
          <pc:sldMk cId="896181102" sldId="271"/>
        </pc:sldMkLst>
        <pc:spChg chg="mod">
          <ac:chgData name="Zita Draper" userId="b063123c-f51f-481b-b99c-f574606c9ace" providerId="ADAL" clId="{9B78E3EA-F3BA-49DE-B318-6949C99637B0}" dt="2023-02-17T21:43:52.860" v="3649" actId="1076"/>
          <ac:spMkLst>
            <pc:docMk/>
            <pc:sldMk cId="896181102" sldId="271"/>
            <ac:spMk id="2" creationId="{D3F99420-8C02-7203-D7EB-A0A94ADA2813}"/>
          </ac:spMkLst>
        </pc:spChg>
        <pc:spChg chg="mod">
          <ac:chgData name="Zita Draper" userId="b063123c-f51f-481b-b99c-f574606c9ace" providerId="ADAL" clId="{9B78E3EA-F3BA-49DE-B318-6949C99637B0}" dt="2023-02-17T21:43:44.670" v="3648" actId="27636"/>
          <ac:spMkLst>
            <pc:docMk/>
            <pc:sldMk cId="896181102" sldId="271"/>
            <ac:spMk id="3" creationId="{EC4AAE0F-7EA0-687B-3EF9-7583A211A0D5}"/>
          </ac:spMkLst>
        </pc:spChg>
        <pc:picChg chg="mod">
          <ac:chgData name="Zita Draper" userId="b063123c-f51f-481b-b99c-f574606c9ace" providerId="ADAL" clId="{9B78E3EA-F3BA-49DE-B318-6949C99637B0}" dt="2023-02-20T07:53:42.086" v="9613" actId="1076"/>
          <ac:picMkLst>
            <pc:docMk/>
            <pc:sldMk cId="896181102" sldId="271"/>
            <ac:picMk id="4" creationId="{67CE19E3-22AF-7CAE-B490-C2DC7DECE276}"/>
          </ac:picMkLst>
        </pc:picChg>
      </pc:sldChg>
      <pc:sldChg chg="addSp delSp modSp mod setBg">
        <pc:chgData name="Zita Draper" userId="b063123c-f51f-481b-b99c-f574606c9ace" providerId="ADAL" clId="{9B78E3EA-F3BA-49DE-B318-6949C99637B0}" dt="2023-02-20T07:54:34.112" v="9615" actId="14100"/>
        <pc:sldMkLst>
          <pc:docMk/>
          <pc:sldMk cId="919566384" sldId="272"/>
        </pc:sldMkLst>
        <pc:spChg chg="mod">
          <ac:chgData name="Zita Draper" userId="b063123c-f51f-481b-b99c-f574606c9ace" providerId="ADAL" clId="{9B78E3EA-F3BA-49DE-B318-6949C99637B0}" dt="2023-02-19T17:47:19.899" v="6041" actId="122"/>
          <ac:spMkLst>
            <pc:docMk/>
            <pc:sldMk cId="919566384" sldId="272"/>
            <ac:spMk id="2" creationId="{BAA368B1-0CAE-2485-54DD-000C83DB69D5}"/>
          </ac:spMkLst>
        </pc:spChg>
        <pc:spChg chg="add del mod">
          <ac:chgData name="Zita Draper" userId="b063123c-f51f-481b-b99c-f574606c9ace" providerId="ADAL" clId="{9B78E3EA-F3BA-49DE-B318-6949C99637B0}" dt="2023-02-19T17:47:11.148" v="6035" actId="26606"/>
          <ac:spMkLst>
            <pc:docMk/>
            <pc:sldMk cId="919566384" sldId="272"/>
            <ac:spMk id="3" creationId="{B3A69556-06A6-C582-ACAA-F186602D4FAF}"/>
          </ac:spMkLst>
        </pc:spChg>
        <pc:spChg chg="add del">
          <ac:chgData name="Zita Draper" userId="b063123c-f51f-481b-b99c-f574606c9ace" providerId="ADAL" clId="{9B78E3EA-F3BA-49DE-B318-6949C99637B0}" dt="2023-02-19T17:47:11.132" v="6034" actId="26606"/>
          <ac:spMkLst>
            <pc:docMk/>
            <pc:sldMk cId="919566384" sldId="272"/>
            <ac:spMk id="9" creationId="{B2B82547-2424-4E7A-A98B-75206EE73028}"/>
          </ac:spMkLst>
        </pc:spChg>
        <pc:spChg chg="add del">
          <ac:chgData name="Zita Draper" userId="b063123c-f51f-481b-b99c-f574606c9ace" providerId="ADAL" clId="{9B78E3EA-F3BA-49DE-B318-6949C99637B0}" dt="2023-02-19T17:47:11.132" v="6034" actId="26606"/>
          <ac:spMkLst>
            <pc:docMk/>
            <pc:sldMk cId="919566384" sldId="272"/>
            <ac:spMk id="11" creationId="{5109BC2F-9616-4D7D-9E98-57898009A828}"/>
          </ac:spMkLst>
        </pc:spChg>
        <pc:graphicFrameChg chg="add del">
          <ac:chgData name="Zita Draper" userId="b063123c-f51f-481b-b99c-f574606c9ace" providerId="ADAL" clId="{9B78E3EA-F3BA-49DE-B318-6949C99637B0}" dt="2023-02-19T17:47:11.132" v="6034" actId="26606"/>
          <ac:graphicFrameMkLst>
            <pc:docMk/>
            <pc:sldMk cId="919566384" sldId="272"/>
            <ac:graphicFrameMk id="5" creationId="{4A85505E-BE79-A6BE-7007-F6F4A6013C8C}"/>
          </ac:graphicFrameMkLst>
        </pc:graphicFrameChg>
        <pc:graphicFrameChg chg="add">
          <ac:chgData name="Zita Draper" userId="b063123c-f51f-481b-b99c-f574606c9ace" providerId="ADAL" clId="{9B78E3EA-F3BA-49DE-B318-6949C99637B0}" dt="2023-02-19T17:47:11.148" v="6035" actId="26606"/>
          <ac:graphicFrameMkLst>
            <pc:docMk/>
            <pc:sldMk cId="919566384" sldId="272"/>
            <ac:graphicFrameMk id="13" creationId="{E0C3D2D9-E2B6-32DF-911A-F5499521DD5B}"/>
          </ac:graphicFrameMkLst>
        </pc:graphicFrameChg>
        <pc:picChg chg="mod">
          <ac:chgData name="Zita Draper" userId="b063123c-f51f-481b-b99c-f574606c9ace" providerId="ADAL" clId="{9B78E3EA-F3BA-49DE-B318-6949C99637B0}" dt="2023-02-20T07:54:34.112" v="9615" actId="14100"/>
          <ac:picMkLst>
            <pc:docMk/>
            <pc:sldMk cId="919566384" sldId="272"/>
            <ac:picMk id="3" creationId="{0D61E26F-94FE-BBCF-6B96-C9F71D9741EA}"/>
          </ac:picMkLst>
        </pc:picChg>
      </pc:sldChg>
      <pc:sldChg chg="addSp delSp modSp mod">
        <pc:chgData name="Zita Draper" userId="b063123c-f51f-481b-b99c-f574606c9ace" providerId="ADAL" clId="{9B78E3EA-F3BA-49DE-B318-6949C99637B0}" dt="2023-02-20T09:12:13.321" v="9669" actId="14100"/>
        <pc:sldMkLst>
          <pc:docMk/>
          <pc:sldMk cId="1058460519" sldId="273"/>
        </pc:sldMkLst>
        <pc:spChg chg="mod">
          <ac:chgData name="Zita Draper" userId="b063123c-f51f-481b-b99c-f574606c9ace" providerId="ADAL" clId="{9B78E3EA-F3BA-49DE-B318-6949C99637B0}" dt="2023-02-19T17:51:35.093" v="6348" actId="403"/>
          <ac:spMkLst>
            <pc:docMk/>
            <pc:sldMk cId="1058460519" sldId="273"/>
            <ac:spMk id="2" creationId="{77FC9252-323C-DC90-9875-405A4A8ED24A}"/>
          </ac:spMkLst>
        </pc:spChg>
        <pc:spChg chg="del mod">
          <ac:chgData name="Zita Draper" userId="b063123c-f51f-481b-b99c-f574606c9ace" providerId="ADAL" clId="{9B78E3EA-F3BA-49DE-B318-6949C99637B0}" dt="2023-02-19T17:51:27.381" v="6346" actId="26606"/>
          <ac:spMkLst>
            <pc:docMk/>
            <pc:sldMk cId="1058460519" sldId="273"/>
            <ac:spMk id="3" creationId="{2DA19306-FB74-77D4-45A3-3C6B65DC6D7D}"/>
          </ac:spMkLst>
        </pc:spChg>
        <pc:graphicFrameChg chg="add mod">
          <ac:chgData name="Zita Draper" userId="b063123c-f51f-481b-b99c-f574606c9ace" providerId="ADAL" clId="{9B78E3EA-F3BA-49DE-B318-6949C99637B0}" dt="2023-02-19T17:51:38.606" v="6349" actId="20577"/>
          <ac:graphicFrameMkLst>
            <pc:docMk/>
            <pc:sldMk cId="1058460519" sldId="273"/>
            <ac:graphicFrameMk id="5" creationId="{180207C4-C6D9-4A8B-CBD1-AA1E117240A5}"/>
          </ac:graphicFrameMkLst>
        </pc:graphicFrameChg>
        <pc:picChg chg="mod">
          <ac:chgData name="Zita Draper" userId="b063123c-f51f-481b-b99c-f574606c9ace" providerId="ADAL" clId="{9B78E3EA-F3BA-49DE-B318-6949C99637B0}" dt="2023-02-20T09:10:02.551" v="9667" actId="14100"/>
          <ac:picMkLst>
            <pc:docMk/>
            <pc:sldMk cId="1058460519" sldId="273"/>
            <ac:picMk id="3" creationId="{E5A2948B-0DDA-BCC4-A1B7-E99E9C36E4F8}"/>
          </ac:picMkLst>
        </pc:picChg>
        <pc:picChg chg="mod">
          <ac:chgData name="Zita Draper" userId="b063123c-f51f-481b-b99c-f574606c9ace" providerId="ADAL" clId="{9B78E3EA-F3BA-49DE-B318-6949C99637B0}" dt="2023-02-20T09:12:13.321" v="9669" actId="14100"/>
          <ac:picMkLst>
            <pc:docMk/>
            <pc:sldMk cId="1058460519" sldId="273"/>
            <ac:picMk id="4" creationId="{3C8A3DD5-B3C4-D18A-BA34-FE2AC5BC06E3}"/>
          </ac:picMkLst>
        </pc:picChg>
      </pc:sldChg>
      <pc:sldChg chg="addSp delSp modSp mod setBg">
        <pc:chgData name="Zita Draper" userId="b063123c-f51f-481b-b99c-f574606c9ace" providerId="ADAL" clId="{9B78E3EA-F3BA-49DE-B318-6949C99637B0}" dt="2023-02-20T07:58:25.388" v="9617" actId="14100"/>
        <pc:sldMkLst>
          <pc:docMk/>
          <pc:sldMk cId="4116907398" sldId="274"/>
        </pc:sldMkLst>
        <pc:spChg chg="mod">
          <ac:chgData name="Zita Draper" userId="b063123c-f51f-481b-b99c-f574606c9ace" providerId="ADAL" clId="{9B78E3EA-F3BA-49DE-B318-6949C99637B0}" dt="2023-02-19T17:53:41.520" v="6484" actId="122"/>
          <ac:spMkLst>
            <pc:docMk/>
            <pc:sldMk cId="4116907398" sldId="274"/>
            <ac:spMk id="2" creationId="{1DBCB066-73D8-F45B-BC35-7494F1B99CA3}"/>
          </ac:spMkLst>
        </pc:spChg>
        <pc:spChg chg="del mod">
          <ac:chgData name="Zita Draper" userId="b063123c-f51f-481b-b99c-f574606c9ace" providerId="ADAL" clId="{9B78E3EA-F3BA-49DE-B318-6949C99637B0}" dt="2023-02-19T17:53:12.881" v="6477" actId="26606"/>
          <ac:spMkLst>
            <pc:docMk/>
            <pc:sldMk cId="4116907398" sldId="274"/>
            <ac:spMk id="3" creationId="{B43DE78D-8D36-B73C-78F5-FD62420E9FDF}"/>
          </ac:spMkLst>
        </pc:spChg>
        <pc:graphicFrameChg chg="add mod">
          <ac:chgData name="Zita Draper" userId="b063123c-f51f-481b-b99c-f574606c9ace" providerId="ADAL" clId="{9B78E3EA-F3BA-49DE-B318-6949C99637B0}" dt="2023-02-19T17:54:16.684" v="6485"/>
          <ac:graphicFrameMkLst>
            <pc:docMk/>
            <pc:sldMk cId="4116907398" sldId="274"/>
            <ac:graphicFrameMk id="5" creationId="{C5C71ACE-1663-5AE7-2642-8244F36E4529}"/>
          </ac:graphicFrameMkLst>
        </pc:graphicFrameChg>
        <pc:picChg chg="mod">
          <ac:chgData name="Zita Draper" userId="b063123c-f51f-481b-b99c-f574606c9ace" providerId="ADAL" clId="{9B78E3EA-F3BA-49DE-B318-6949C99637B0}" dt="2023-02-20T07:58:25.388" v="9617" actId="14100"/>
          <ac:picMkLst>
            <pc:docMk/>
            <pc:sldMk cId="4116907398" sldId="274"/>
            <ac:picMk id="3" creationId="{69CD1958-E92C-9189-C6C3-992F5E50F871}"/>
          </ac:picMkLst>
        </pc:picChg>
      </pc:sldChg>
      <pc:sldChg chg="addSp delSp modSp mod ord setBg modNotesTx">
        <pc:chgData name="Zita Draper" userId="b063123c-f51f-481b-b99c-f574606c9ace" providerId="ADAL" clId="{9B78E3EA-F3BA-49DE-B318-6949C99637B0}" dt="2023-02-20T08:09:32.732" v="9633" actId="20577"/>
        <pc:sldMkLst>
          <pc:docMk/>
          <pc:sldMk cId="1634901188" sldId="275"/>
        </pc:sldMkLst>
        <pc:spChg chg="mod">
          <ac:chgData name="Zita Draper" userId="b063123c-f51f-481b-b99c-f574606c9ace" providerId="ADAL" clId="{9B78E3EA-F3BA-49DE-B318-6949C99637B0}" dt="2023-02-19T18:03:02.219" v="7015" actId="122"/>
          <ac:spMkLst>
            <pc:docMk/>
            <pc:sldMk cId="1634901188" sldId="275"/>
            <ac:spMk id="2" creationId="{FE6199E9-D286-728D-E50A-E8536107ECE4}"/>
          </ac:spMkLst>
        </pc:spChg>
        <pc:spChg chg="del mod">
          <ac:chgData name="Zita Draper" userId="b063123c-f51f-481b-b99c-f574606c9ace" providerId="ADAL" clId="{9B78E3EA-F3BA-49DE-B318-6949C99637B0}" dt="2023-02-19T18:02:54.163" v="7011" actId="26606"/>
          <ac:spMkLst>
            <pc:docMk/>
            <pc:sldMk cId="1634901188" sldId="275"/>
            <ac:spMk id="3" creationId="{FC28FF96-A395-0841-3EA6-076D0A109517}"/>
          </ac:spMkLst>
        </pc:spChg>
        <pc:graphicFrameChg chg="add mod">
          <ac:chgData name="Zita Draper" userId="b063123c-f51f-481b-b99c-f574606c9ace" providerId="ADAL" clId="{9B78E3EA-F3BA-49DE-B318-6949C99637B0}" dt="2023-02-19T18:03:14.927" v="7023" actId="20577"/>
          <ac:graphicFrameMkLst>
            <pc:docMk/>
            <pc:sldMk cId="1634901188" sldId="275"/>
            <ac:graphicFrameMk id="5" creationId="{91462B09-07D5-ED5C-41B0-6CFCD8AB8356}"/>
          </ac:graphicFrameMkLst>
        </pc:graphicFrameChg>
        <pc:picChg chg="mod">
          <ac:chgData name="Zita Draper" userId="b063123c-f51f-481b-b99c-f574606c9ace" providerId="ADAL" clId="{9B78E3EA-F3BA-49DE-B318-6949C99637B0}" dt="2023-02-20T08:09:25.619" v="9627" actId="14100"/>
          <ac:picMkLst>
            <pc:docMk/>
            <pc:sldMk cId="1634901188" sldId="275"/>
            <ac:picMk id="3" creationId="{F8D61FF6-A1D9-327D-8C06-190E304156B2}"/>
          </ac:picMkLst>
        </pc:picChg>
      </pc:sldChg>
      <pc:sldChg chg="addSp delSp modSp mod setBg">
        <pc:chgData name="Zita Draper" userId="b063123c-f51f-481b-b99c-f574606c9ace" providerId="ADAL" clId="{9B78E3EA-F3BA-49DE-B318-6949C99637B0}" dt="2023-02-19T21:40:09.452" v="9592" actId="14100"/>
        <pc:sldMkLst>
          <pc:docMk/>
          <pc:sldMk cId="849266401" sldId="276"/>
        </pc:sldMkLst>
        <pc:spChg chg="mod">
          <ac:chgData name="Zita Draper" userId="b063123c-f51f-481b-b99c-f574606c9ace" providerId="ADAL" clId="{9B78E3EA-F3BA-49DE-B318-6949C99637B0}" dt="2023-02-19T18:06:39.566" v="7250" actId="1076"/>
          <ac:spMkLst>
            <pc:docMk/>
            <pc:sldMk cId="849266401" sldId="276"/>
            <ac:spMk id="2" creationId="{CC33E665-8D55-B9AD-1B2C-F868485C49C8}"/>
          </ac:spMkLst>
        </pc:spChg>
        <pc:spChg chg="del mod">
          <ac:chgData name="Zita Draper" userId="b063123c-f51f-481b-b99c-f574606c9ace" providerId="ADAL" clId="{9B78E3EA-F3BA-49DE-B318-6949C99637B0}" dt="2023-02-19T18:06:20.711" v="7246" actId="26606"/>
          <ac:spMkLst>
            <pc:docMk/>
            <pc:sldMk cId="849266401" sldId="276"/>
            <ac:spMk id="3" creationId="{17ACB59C-AFCC-88E3-E4F3-E56F24D67819}"/>
          </ac:spMkLst>
        </pc:spChg>
        <pc:spChg chg="add">
          <ac:chgData name="Zita Draper" userId="b063123c-f51f-481b-b99c-f574606c9ace" providerId="ADAL" clId="{9B78E3EA-F3BA-49DE-B318-6949C99637B0}" dt="2023-02-19T18:06:20.711" v="7246" actId="26606"/>
          <ac:spMkLst>
            <pc:docMk/>
            <pc:sldMk cId="849266401" sldId="276"/>
            <ac:spMk id="9" creationId="{B2B82547-2424-4E7A-A98B-75206EE73028}"/>
          </ac:spMkLst>
        </pc:spChg>
        <pc:spChg chg="add">
          <ac:chgData name="Zita Draper" userId="b063123c-f51f-481b-b99c-f574606c9ace" providerId="ADAL" clId="{9B78E3EA-F3BA-49DE-B318-6949C99637B0}" dt="2023-02-19T18:06:20.711" v="7246" actId="26606"/>
          <ac:spMkLst>
            <pc:docMk/>
            <pc:sldMk cId="849266401" sldId="276"/>
            <ac:spMk id="11" creationId="{5109BC2F-9616-4D7D-9E98-57898009A828}"/>
          </ac:spMkLst>
        </pc:spChg>
        <pc:graphicFrameChg chg="add">
          <ac:chgData name="Zita Draper" userId="b063123c-f51f-481b-b99c-f574606c9ace" providerId="ADAL" clId="{9B78E3EA-F3BA-49DE-B318-6949C99637B0}" dt="2023-02-19T18:06:20.711" v="7246" actId="26606"/>
          <ac:graphicFrameMkLst>
            <pc:docMk/>
            <pc:sldMk cId="849266401" sldId="276"/>
            <ac:graphicFrameMk id="5" creationId="{F2344E19-C9F7-59C1-CAF5-7C68109A845C}"/>
          </ac:graphicFrameMkLst>
        </pc:graphicFrameChg>
        <pc:picChg chg="mod">
          <ac:chgData name="Zita Draper" userId="b063123c-f51f-481b-b99c-f574606c9ace" providerId="ADAL" clId="{9B78E3EA-F3BA-49DE-B318-6949C99637B0}" dt="2023-02-19T21:40:09.452" v="9592" actId="14100"/>
          <ac:picMkLst>
            <pc:docMk/>
            <pc:sldMk cId="849266401" sldId="276"/>
            <ac:picMk id="3" creationId="{AC06F6D1-8449-E5C2-5603-C921C8542B32}"/>
          </ac:picMkLst>
        </pc:picChg>
      </pc:sldChg>
      <pc:sldChg chg="del">
        <pc:chgData name="Zita Draper" userId="b063123c-f51f-481b-b99c-f574606c9ace" providerId="ADAL" clId="{9B78E3EA-F3BA-49DE-B318-6949C99637B0}" dt="2023-02-19T18:33:25.691" v="9145" actId="2696"/>
        <pc:sldMkLst>
          <pc:docMk/>
          <pc:sldMk cId="3916743089" sldId="277"/>
        </pc:sldMkLst>
      </pc:sldChg>
      <pc:sldChg chg="del">
        <pc:chgData name="Zita Draper" userId="b063123c-f51f-481b-b99c-f574606c9ace" providerId="ADAL" clId="{9B78E3EA-F3BA-49DE-B318-6949C99637B0}" dt="2023-02-19T18:33:27.397" v="9146" actId="2696"/>
        <pc:sldMkLst>
          <pc:docMk/>
          <pc:sldMk cId="1571331469" sldId="278"/>
        </pc:sldMkLst>
      </pc:sldChg>
      <pc:sldChg chg="del">
        <pc:chgData name="Zita Draper" userId="b063123c-f51f-481b-b99c-f574606c9ace" providerId="ADAL" clId="{9B78E3EA-F3BA-49DE-B318-6949C99637B0}" dt="2023-02-19T18:33:28.067" v="9147" actId="2696"/>
        <pc:sldMkLst>
          <pc:docMk/>
          <pc:sldMk cId="3644261401" sldId="279"/>
        </pc:sldMkLst>
      </pc:sldChg>
      <pc:sldChg chg="del">
        <pc:chgData name="Zita Draper" userId="b063123c-f51f-481b-b99c-f574606c9ace" providerId="ADAL" clId="{9B78E3EA-F3BA-49DE-B318-6949C99637B0}" dt="2023-02-19T18:33:23.855" v="9144" actId="2696"/>
        <pc:sldMkLst>
          <pc:docMk/>
          <pc:sldMk cId="1538562942" sldId="280"/>
        </pc:sldMkLst>
      </pc:sldChg>
      <pc:sldChg chg="addSp delSp modSp mod setBg">
        <pc:chgData name="Zita Draper" userId="b063123c-f51f-481b-b99c-f574606c9ace" providerId="ADAL" clId="{9B78E3EA-F3BA-49DE-B318-6949C99637B0}" dt="2023-02-20T08:17:19.172" v="9644" actId="14100"/>
        <pc:sldMkLst>
          <pc:docMk/>
          <pc:sldMk cId="1850530199" sldId="281"/>
        </pc:sldMkLst>
        <pc:spChg chg="mod">
          <ac:chgData name="Zita Draper" userId="b063123c-f51f-481b-b99c-f574606c9ace" providerId="ADAL" clId="{9B78E3EA-F3BA-49DE-B318-6949C99637B0}" dt="2023-02-19T18:22:21.868" v="8304" actId="1076"/>
          <ac:spMkLst>
            <pc:docMk/>
            <pc:sldMk cId="1850530199" sldId="281"/>
            <ac:spMk id="2" creationId="{9FCEE65E-7ACD-D9AC-0062-9AC2BCF2E1E5}"/>
          </ac:spMkLst>
        </pc:spChg>
        <pc:spChg chg="del mod">
          <ac:chgData name="Zita Draper" userId="b063123c-f51f-481b-b99c-f574606c9ace" providerId="ADAL" clId="{9B78E3EA-F3BA-49DE-B318-6949C99637B0}" dt="2023-02-19T18:22:03.576" v="8298" actId="26606"/>
          <ac:spMkLst>
            <pc:docMk/>
            <pc:sldMk cId="1850530199" sldId="281"/>
            <ac:spMk id="3" creationId="{BF196296-5DBE-9833-76E7-C2EBD659540E}"/>
          </ac:spMkLst>
        </pc:spChg>
        <pc:spChg chg="add">
          <ac:chgData name="Zita Draper" userId="b063123c-f51f-481b-b99c-f574606c9ace" providerId="ADAL" clId="{9B78E3EA-F3BA-49DE-B318-6949C99637B0}" dt="2023-02-19T18:22:03.576" v="8298" actId="26606"/>
          <ac:spMkLst>
            <pc:docMk/>
            <pc:sldMk cId="1850530199" sldId="281"/>
            <ac:spMk id="9" creationId="{A3322B77-FA16-4D4E-BAA6-811C61DB3E85}"/>
          </ac:spMkLst>
        </pc:spChg>
        <pc:spChg chg="add">
          <ac:chgData name="Zita Draper" userId="b063123c-f51f-481b-b99c-f574606c9ace" providerId="ADAL" clId="{9B78E3EA-F3BA-49DE-B318-6949C99637B0}" dt="2023-02-19T18:22:03.576" v="8298" actId="26606"/>
          <ac:spMkLst>
            <pc:docMk/>
            <pc:sldMk cId="1850530199" sldId="281"/>
            <ac:spMk id="11" creationId="{CA6EF34F-3BAD-4CD8-B05E-03BA773AE864}"/>
          </ac:spMkLst>
        </pc:spChg>
        <pc:graphicFrameChg chg="add">
          <ac:chgData name="Zita Draper" userId="b063123c-f51f-481b-b99c-f574606c9ace" providerId="ADAL" clId="{9B78E3EA-F3BA-49DE-B318-6949C99637B0}" dt="2023-02-19T18:22:03.576" v="8298" actId="26606"/>
          <ac:graphicFrameMkLst>
            <pc:docMk/>
            <pc:sldMk cId="1850530199" sldId="281"/>
            <ac:graphicFrameMk id="5" creationId="{03BBC035-1812-298E-F051-A651E9E62021}"/>
          </ac:graphicFrameMkLst>
        </pc:graphicFrameChg>
        <pc:picChg chg="mod">
          <ac:chgData name="Zita Draper" userId="b063123c-f51f-481b-b99c-f574606c9ace" providerId="ADAL" clId="{9B78E3EA-F3BA-49DE-B318-6949C99637B0}" dt="2023-02-20T08:17:19.172" v="9644" actId="14100"/>
          <ac:picMkLst>
            <pc:docMk/>
            <pc:sldMk cId="1850530199" sldId="281"/>
            <ac:picMk id="3" creationId="{47DE56F8-3427-BDE0-B7F7-1CFBDE35EC82}"/>
          </ac:picMkLst>
        </pc:picChg>
      </pc:sldChg>
      <pc:sldChg chg="addSp delSp modSp mod setBg chgLayout">
        <pc:chgData name="Zita Draper" userId="b063123c-f51f-481b-b99c-f574606c9ace" providerId="ADAL" clId="{9B78E3EA-F3BA-49DE-B318-6949C99637B0}" dt="2023-02-19T21:38:32.960" v="9588" actId="14100"/>
        <pc:sldMkLst>
          <pc:docMk/>
          <pc:sldMk cId="11688616" sldId="282"/>
        </pc:sldMkLst>
        <pc:spChg chg="del">
          <ac:chgData name="Zita Draper" userId="b063123c-f51f-481b-b99c-f574606c9ace" providerId="ADAL" clId="{9B78E3EA-F3BA-49DE-B318-6949C99637B0}" dt="2023-02-19T18:22:32.853" v="8305" actId="700"/>
          <ac:spMkLst>
            <pc:docMk/>
            <pc:sldMk cId="11688616" sldId="282"/>
            <ac:spMk id="2" creationId="{298B81BC-47F9-9779-4B27-983C28BC27DC}"/>
          </ac:spMkLst>
        </pc:spChg>
        <pc:spChg chg="del">
          <ac:chgData name="Zita Draper" userId="b063123c-f51f-481b-b99c-f574606c9ace" providerId="ADAL" clId="{9B78E3EA-F3BA-49DE-B318-6949C99637B0}" dt="2023-02-19T18:22:32.853" v="8305" actId="700"/>
          <ac:spMkLst>
            <pc:docMk/>
            <pc:sldMk cId="11688616" sldId="282"/>
            <ac:spMk id="3" creationId="{BCF7DBC4-8341-0F5B-9810-3BDBB6C530F4}"/>
          </ac:spMkLst>
        </pc:spChg>
        <pc:spChg chg="add mod ord">
          <ac:chgData name="Zita Draper" userId="b063123c-f51f-481b-b99c-f574606c9ace" providerId="ADAL" clId="{9B78E3EA-F3BA-49DE-B318-6949C99637B0}" dt="2023-02-19T18:24:18.020" v="8435" actId="404"/>
          <ac:spMkLst>
            <pc:docMk/>
            <pc:sldMk cId="11688616" sldId="282"/>
            <ac:spMk id="4" creationId="{26EA6BA6-7532-0A18-0645-1108601B7D44}"/>
          </ac:spMkLst>
        </pc:spChg>
        <pc:spChg chg="add del mod ord">
          <ac:chgData name="Zita Draper" userId="b063123c-f51f-481b-b99c-f574606c9ace" providerId="ADAL" clId="{9B78E3EA-F3BA-49DE-B318-6949C99637B0}" dt="2023-02-19T18:23:55.139" v="8425" actId="26606"/>
          <ac:spMkLst>
            <pc:docMk/>
            <pc:sldMk cId="11688616" sldId="282"/>
            <ac:spMk id="5" creationId="{BAF84BA3-BC67-FF9B-ACA2-C8128DF1D7FC}"/>
          </ac:spMkLst>
        </pc:spChg>
        <pc:spChg chg="add">
          <ac:chgData name="Zita Draper" userId="b063123c-f51f-481b-b99c-f574606c9ace" providerId="ADAL" clId="{9B78E3EA-F3BA-49DE-B318-6949C99637B0}" dt="2023-02-19T18:23:55.139" v="8425" actId="26606"/>
          <ac:spMkLst>
            <pc:docMk/>
            <pc:sldMk cId="11688616" sldId="282"/>
            <ac:spMk id="11" creationId="{A3322B77-FA16-4D4E-BAA6-811C61DB3E85}"/>
          </ac:spMkLst>
        </pc:spChg>
        <pc:spChg chg="add">
          <ac:chgData name="Zita Draper" userId="b063123c-f51f-481b-b99c-f574606c9ace" providerId="ADAL" clId="{9B78E3EA-F3BA-49DE-B318-6949C99637B0}" dt="2023-02-19T18:23:55.139" v="8425" actId="26606"/>
          <ac:spMkLst>
            <pc:docMk/>
            <pc:sldMk cId="11688616" sldId="282"/>
            <ac:spMk id="13" creationId="{CA6EF34F-3BAD-4CD8-B05E-03BA773AE864}"/>
          </ac:spMkLst>
        </pc:spChg>
        <pc:graphicFrameChg chg="add">
          <ac:chgData name="Zita Draper" userId="b063123c-f51f-481b-b99c-f574606c9ace" providerId="ADAL" clId="{9B78E3EA-F3BA-49DE-B318-6949C99637B0}" dt="2023-02-19T18:23:55.139" v="8425" actId="26606"/>
          <ac:graphicFrameMkLst>
            <pc:docMk/>
            <pc:sldMk cId="11688616" sldId="282"/>
            <ac:graphicFrameMk id="7" creationId="{545B3DAC-AC16-1DC2-D190-0354151B0C6C}"/>
          </ac:graphicFrameMkLst>
        </pc:graphicFrameChg>
        <pc:picChg chg="mod">
          <ac:chgData name="Zita Draper" userId="b063123c-f51f-481b-b99c-f574606c9ace" providerId="ADAL" clId="{9B78E3EA-F3BA-49DE-B318-6949C99637B0}" dt="2023-02-19T21:38:32.960" v="9588" actId="14100"/>
          <ac:picMkLst>
            <pc:docMk/>
            <pc:sldMk cId="11688616" sldId="282"/>
            <ac:picMk id="2" creationId="{1A72E43E-BAC5-BF37-5C7B-3215DC4306DD}"/>
          </ac:picMkLst>
        </pc:picChg>
      </pc:sldChg>
      <pc:sldChg chg="addSp delSp modSp mod">
        <pc:chgData name="Zita Draper" userId="b063123c-f51f-481b-b99c-f574606c9ace" providerId="ADAL" clId="{9B78E3EA-F3BA-49DE-B318-6949C99637B0}" dt="2023-02-20T08:19:15.033" v="9646" actId="14100"/>
        <pc:sldMkLst>
          <pc:docMk/>
          <pc:sldMk cId="2908816341" sldId="283"/>
        </pc:sldMkLst>
        <pc:spChg chg="mod">
          <ac:chgData name="Zita Draper" userId="b063123c-f51f-481b-b99c-f574606c9ace" providerId="ADAL" clId="{9B78E3EA-F3BA-49DE-B318-6949C99637B0}" dt="2023-02-19T18:24:36.952" v="8504" actId="20577"/>
          <ac:spMkLst>
            <pc:docMk/>
            <pc:sldMk cId="2908816341" sldId="283"/>
            <ac:spMk id="2" creationId="{D33CF423-6EC0-6E6B-723B-70B693107562}"/>
          </ac:spMkLst>
        </pc:spChg>
        <pc:spChg chg="del mod">
          <ac:chgData name="Zita Draper" userId="b063123c-f51f-481b-b99c-f574606c9ace" providerId="ADAL" clId="{9B78E3EA-F3BA-49DE-B318-6949C99637B0}" dt="2023-02-19T18:34:28.224" v="9150" actId="26606"/>
          <ac:spMkLst>
            <pc:docMk/>
            <pc:sldMk cId="2908816341" sldId="283"/>
            <ac:spMk id="3" creationId="{181F1397-BF7E-9387-FE30-358AA5D4A6CB}"/>
          </ac:spMkLst>
        </pc:spChg>
        <pc:graphicFrameChg chg="add">
          <ac:chgData name="Zita Draper" userId="b063123c-f51f-481b-b99c-f574606c9ace" providerId="ADAL" clId="{9B78E3EA-F3BA-49DE-B318-6949C99637B0}" dt="2023-02-19T18:34:28.224" v="9150" actId="26606"/>
          <ac:graphicFrameMkLst>
            <pc:docMk/>
            <pc:sldMk cId="2908816341" sldId="283"/>
            <ac:graphicFrameMk id="5" creationId="{8D4A1498-DC99-EE04-9034-269089810072}"/>
          </ac:graphicFrameMkLst>
        </pc:graphicFrameChg>
        <pc:picChg chg="mod">
          <ac:chgData name="Zita Draper" userId="b063123c-f51f-481b-b99c-f574606c9ace" providerId="ADAL" clId="{9B78E3EA-F3BA-49DE-B318-6949C99637B0}" dt="2023-02-20T08:19:15.033" v="9646" actId="14100"/>
          <ac:picMkLst>
            <pc:docMk/>
            <pc:sldMk cId="2908816341" sldId="283"/>
            <ac:picMk id="3" creationId="{0C1D5FA4-9575-5130-65F1-9B1A5638517B}"/>
          </ac:picMkLst>
        </pc:picChg>
      </pc:sldChg>
      <pc:sldChg chg="addSp delSp modSp mod modClrScheme chgLayout">
        <pc:chgData name="Zita Draper" userId="b063123c-f51f-481b-b99c-f574606c9ace" providerId="ADAL" clId="{9B78E3EA-F3BA-49DE-B318-6949C99637B0}" dt="2023-02-20T08:52:54.863" v="9665" actId="14100"/>
        <pc:sldMkLst>
          <pc:docMk/>
          <pc:sldMk cId="324118780" sldId="284"/>
        </pc:sldMkLst>
        <pc:spChg chg="mod ord">
          <ac:chgData name="Zita Draper" userId="b063123c-f51f-481b-b99c-f574606c9ace" providerId="ADAL" clId="{9B78E3EA-F3BA-49DE-B318-6949C99637B0}" dt="2023-02-18T18:08:43.919" v="5388" actId="700"/>
          <ac:spMkLst>
            <pc:docMk/>
            <pc:sldMk cId="324118780" sldId="284"/>
            <ac:spMk id="2" creationId="{FEF00216-047C-BCA3-270A-4DD96F367723}"/>
          </ac:spMkLst>
        </pc:spChg>
        <pc:spChg chg="del mod ord">
          <ac:chgData name="Zita Draper" userId="b063123c-f51f-481b-b99c-f574606c9ace" providerId="ADAL" clId="{9B78E3EA-F3BA-49DE-B318-6949C99637B0}" dt="2023-02-18T18:08:43.919" v="5388" actId="700"/>
          <ac:spMkLst>
            <pc:docMk/>
            <pc:sldMk cId="324118780" sldId="284"/>
            <ac:spMk id="3" creationId="{2E175387-DEFC-13F1-D6DF-CCD4F3E43A06}"/>
          </ac:spMkLst>
        </pc:spChg>
        <pc:spChg chg="add mod ord">
          <ac:chgData name="Zita Draper" userId="b063123c-f51f-481b-b99c-f574606c9ace" providerId="ADAL" clId="{9B78E3EA-F3BA-49DE-B318-6949C99637B0}" dt="2023-02-18T18:09:15.263" v="5416" actId="208"/>
          <ac:spMkLst>
            <pc:docMk/>
            <pc:sldMk cId="324118780" sldId="284"/>
            <ac:spMk id="4" creationId="{F6B809CF-751C-EAEE-B097-6AC0A60A2F19}"/>
          </ac:spMkLst>
        </pc:spChg>
        <pc:spChg chg="add mod ord">
          <ac:chgData name="Zita Draper" userId="b063123c-f51f-481b-b99c-f574606c9ace" providerId="ADAL" clId="{9B78E3EA-F3BA-49DE-B318-6949C99637B0}" dt="2023-02-19T17:42:05.252" v="5673" actId="5793"/>
          <ac:spMkLst>
            <pc:docMk/>
            <pc:sldMk cId="324118780" sldId="284"/>
            <ac:spMk id="5" creationId="{254DA7CB-80B4-FB76-8119-B23074C56C8F}"/>
          </ac:spMkLst>
        </pc:spChg>
        <pc:spChg chg="add mod ord">
          <ac:chgData name="Zita Draper" userId="b063123c-f51f-481b-b99c-f574606c9ace" providerId="ADAL" clId="{9B78E3EA-F3BA-49DE-B318-6949C99637B0}" dt="2023-02-18T18:09:23.362" v="5417" actId="208"/>
          <ac:spMkLst>
            <pc:docMk/>
            <pc:sldMk cId="324118780" sldId="284"/>
            <ac:spMk id="6" creationId="{B205C1EF-BE29-8941-3A3A-96AAF1AAD281}"/>
          </ac:spMkLst>
        </pc:spChg>
        <pc:spChg chg="add mod ord">
          <ac:chgData name="Zita Draper" userId="b063123c-f51f-481b-b99c-f574606c9ace" providerId="ADAL" clId="{9B78E3EA-F3BA-49DE-B318-6949C99637B0}" dt="2023-02-19T17:43:27.921" v="5835" actId="20577"/>
          <ac:spMkLst>
            <pc:docMk/>
            <pc:sldMk cId="324118780" sldId="284"/>
            <ac:spMk id="7" creationId="{62CE712C-2321-B0C5-3E43-303711C730A5}"/>
          </ac:spMkLst>
        </pc:spChg>
        <pc:picChg chg="mod">
          <ac:chgData name="Zita Draper" userId="b063123c-f51f-481b-b99c-f574606c9ace" providerId="ADAL" clId="{9B78E3EA-F3BA-49DE-B318-6949C99637B0}" dt="2023-02-20T08:52:54.863" v="9665" actId="14100"/>
          <ac:picMkLst>
            <pc:docMk/>
            <pc:sldMk cId="324118780" sldId="284"/>
            <ac:picMk id="3" creationId="{9EFDB04D-3CDA-1094-BF85-4F652758DEA2}"/>
          </ac:picMkLst>
        </pc:picChg>
      </pc:sldChg>
      <pc:sldChg chg="addSp delSp modSp mod modClrScheme chgLayout">
        <pc:chgData name="Zita Draper" userId="b063123c-f51f-481b-b99c-f574606c9ace" providerId="ADAL" clId="{9B78E3EA-F3BA-49DE-B318-6949C99637B0}" dt="2023-02-17T21:53:57.666" v="3722" actId="14100"/>
        <pc:sldMkLst>
          <pc:docMk/>
          <pc:sldMk cId="4201061005" sldId="285"/>
        </pc:sldMkLst>
        <pc:spChg chg="del mod ord">
          <ac:chgData name="Zita Draper" userId="b063123c-f51f-481b-b99c-f574606c9ace" providerId="ADAL" clId="{9B78E3EA-F3BA-49DE-B318-6949C99637B0}" dt="2023-02-17T10:43:51.645" v="552" actId="700"/>
          <ac:spMkLst>
            <pc:docMk/>
            <pc:sldMk cId="4201061005" sldId="285"/>
            <ac:spMk id="2" creationId="{EA94DF4D-1060-FA67-167A-27781148A077}"/>
          </ac:spMkLst>
        </pc:spChg>
        <pc:spChg chg="del mod ord">
          <ac:chgData name="Zita Draper" userId="b063123c-f51f-481b-b99c-f574606c9ace" providerId="ADAL" clId="{9B78E3EA-F3BA-49DE-B318-6949C99637B0}" dt="2023-02-17T10:43:51.645" v="552" actId="700"/>
          <ac:spMkLst>
            <pc:docMk/>
            <pc:sldMk cId="4201061005" sldId="285"/>
            <ac:spMk id="3" creationId="{96A74B49-861C-3E19-0DEC-7041BEF26BB9}"/>
          </ac:spMkLst>
        </pc:spChg>
        <pc:spChg chg="add mod ord">
          <ac:chgData name="Zita Draper" userId="b063123c-f51f-481b-b99c-f574606c9ace" providerId="ADAL" clId="{9B78E3EA-F3BA-49DE-B318-6949C99637B0}" dt="2023-02-17T10:44:02.209" v="576" actId="122"/>
          <ac:spMkLst>
            <pc:docMk/>
            <pc:sldMk cId="4201061005" sldId="285"/>
            <ac:spMk id="4" creationId="{E4DF3A10-2C55-EBA5-12EB-BAD0AC53DE45}"/>
          </ac:spMkLst>
        </pc:spChg>
        <pc:spChg chg="add del mod ord">
          <ac:chgData name="Zita Draper" userId="b063123c-f51f-481b-b99c-f574606c9ace" providerId="ADAL" clId="{9B78E3EA-F3BA-49DE-B318-6949C99637B0}" dt="2023-02-17T10:44:04.306" v="577" actId="478"/>
          <ac:spMkLst>
            <pc:docMk/>
            <pc:sldMk cId="4201061005" sldId="285"/>
            <ac:spMk id="5" creationId="{86E321C9-EF9D-4892-B7DB-04908CCAEE21}"/>
          </ac:spMkLst>
        </pc:spChg>
        <pc:picChg chg="mod">
          <ac:chgData name="Zita Draper" userId="b063123c-f51f-481b-b99c-f574606c9ace" providerId="ADAL" clId="{9B78E3EA-F3BA-49DE-B318-6949C99637B0}" dt="2023-02-17T21:53:57.666" v="3722" actId="14100"/>
          <ac:picMkLst>
            <pc:docMk/>
            <pc:sldMk cId="4201061005" sldId="285"/>
            <ac:picMk id="2" creationId="{0A0B9338-587D-19A7-A7D1-EB08F1B589FB}"/>
          </ac:picMkLst>
        </pc:picChg>
      </pc:sldChg>
      <pc:sldChg chg="addSp modSp mod setBg setClrOvrMap">
        <pc:chgData name="Zita Draper" userId="b063123c-f51f-481b-b99c-f574606c9ace" providerId="ADAL" clId="{9B78E3EA-F3BA-49DE-B318-6949C99637B0}" dt="2023-02-17T21:56:13.557" v="3725" actId="14100"/>
        <pc:sldMkLst>
          <pc:docMk/>
          <pc:sldMk cId="8100714" sldId="286"/>
        </pc:sldMkLst>
        <pc:spChg chg="mod">
          <ac:chgData name="Zita Draper" userId="b063123c-f51f-481b-b99c-f574606c9ace" providerId="ADAL" clId="{9B78E3EA-F3BA-49DE-B318-6949C99637B0}" dt="2023-02-17T10:45:25.957" v="607" actId="122"/>
          <ac:spMkLst>
            <pc:docMk/>
            <pc:sldMk cId="8100714" sldId="286"/>
            <ac:spMk id="2" creationId="{B7584659-29B2-9EEC-91E9-671DCBF3BAFF}"/>
          </ac:spMkLst>
        </pc:spChg>
        <pc:spChg chg="mod">
          <ac:chgData name="Zita Draper" userId="b063123c-f51f-481b-b99c-f574606c9ace" providerId="ADAL" clId="{9B78E3EA-F3BA-49DE-B318-6949C99637B0}" dt="2023-02-17T21:55:49.965" v="3723" actId="1076"/>
          <ac:spMkLst>
            <pc:docMk/>
            <pc:sldMk cId="8100714" sldId="286"/>
            <ac:spMk id="3" creationId="{7A9BF84B-D1A9-3DC0-F7BE-9CE5E9C27F19}"/>
          </ac:spMkLst>
        </pc:spChg>
        <pc:spChg chg="add">
          <ac:chgData name="Zita Draper" userId="b063123c-f51f-481b-b99c-f574606c9ace" providerId="ADAL" clId="{9B78E3EA-F3BA-49DE-B318-6949C99637B0}" dt="2023-02-17T10:45:19.725" v="603" actId="26606"/>
          <ac:spMkLst>
            <pc:docMk/>
            <pc:sldMk cId="8100714" sldId="286"/>
            <ac:spMk id="8" creationId="{089A69AF-D57B-49B4-886C-D4A5DC194421}"/>
          </ac:spMkLst>
        </pc:spChg>
        <pc:spChg chg="add">
          <ac:chgData name="Zita Draper" userId="b063123c-f51f-481b-b99c-f574606c9ace" providerId="ADAL" clId="{9B78E3EA-F3BA-49DE-B318-6949C99637B0}" dt="2023-02-17T10:45:19.725" v="603" actId="26606"/>
          <ac:spMkLst>
            <pc:docMk/>
            <pc:sldMk cId="8100714" sldId="286"/>
            <ac:spMk id="10" creationId="{CABDC08D-6093-4397-92D4-54D00E2BB1C2}"/>
          </ac:spMkLst>
        </pc:spChg>
        <pc:picChg chg="mod">
          <ac:chgData name="Zita Draper" userId="b063123c-f51f-481b-b99c-f574606c9ace" providerId="ADAL" clId="{9B78E3EA-F3BA-49DE-B318-6949C99637B0}" dt="2023-02-17T21:56:13.557" v="3725" actId="14100"/>
          <ac:picMkLst>
            <pc:docMk/>
            <pc:sldMk cId="8100714" sldId="286"/>
            <ac:picMk id="4" creationId="{D3DBED22-2C45-B31A-9C2A-97C8E7F5A4FE}"/>
          </ac:picMkLst>
        </pc:picChg>
      </pc:sldChg>
      <pc:sldChg chg="addSp delSp modSp mod setBg">
        <pc:chgData name="Zita Draper" userId="b063123c-f51f-481b-b99c-f574606c9ace" providerId="ADAL" clId="{9B78E3EA-F3BA-49DE-B318-6949C99637B0}" dt="2023-02-17T21:57:00.785" v="3727" actId="14100"/>
        <pc:sldMkLst>
          <pc:docMk/>
          <pc:sldMk cId="2563333820" sldId="287"/>
        </pc:sldMkLst>
        <pc:spChg chg="mod">
          <ac:chgData name="Zita Draper" userId="b063123c-f51f-481b-b99c-f574606c9ace" providerId="ADAL" clId="{9B78E3EA-F3BA-49DE-B318-6949C99637B0}" dt="2023-02-17T10:47:28.153" v="631" actId="1076"/>
          <ac:spMkLst>
            <pc:docMk/>
            <pc:sldMk cId="2563333820" sldId="287"/>
            <ac:spMk id="2" creationId="{93C619FF-9BD6-3402-0F40-8AC941318482}"/>
          </ac:spMkLst>
        </pc:spChg>
        <pc:spChg chg="del mod">
          <ac:chgData name="Zita Draper" userId="b063123c-f51f-481b-b99c-f574606c9ace" providerId="ADAL" clId="{9B78E3EA-F3BA-49DE-B318-6949C99637B0}" dt="2023-02-17T10:47:14.333" v="624" actId="26606"/>
          <ac:spMkLst>
            <pc:docMk/>
            <pc:sldMk cId="2563333820" sldId="287"/>
            <ac:spMk id="3" creationId="{05EBE60D-0D93-5D8C-701E-AF48E92B44CA}"/>
          </ac:spMkLst>
        </pc:spChg>
        <pc:spChg chg="add">
          <ac:chgData name="Zita Draper" userId="b063123c-f51f-481b-b99c-f574606c9ace" providerId="ADAL" clId="{9B78E3EA-F3BA-49DE-B318-6949C99637B0}" dt="2023-02-17T10:47:14.333" v="624" actId="26606"/>
          <ac:spMkLst>
            <pc:docMk/>
            <pc:sldMk cId="2563333820" sldId="287"/>
            <ac:spMk id="9" creationId="{A3322B77-FA16-4D4E-BAA6-811C61DB3E85}"/>
          </ac:spMkLst>
        </pc:spChg>
        <pc:spChg chg="add">
          <ac:chgData name="Zita Draper" userId="b063123c-f51f-481b-b99c-f574606c9ace" providerId="ADAL" clId="{9B78E3EA-F3BA-49DE-B318-6949C99637B0}" dt="2023-02-17T10:47:14.333" v="624" actId="26606"/>
          <ac:spMkLst>
            <pc:docMk/>
            <pc:sldMk cId="2563333820" sldId="287"/>
            <ac:spMk id="11" creationId="{CA6EF34F-3BAD-4CD8-B05E-03BA773AE864}"/>
          </ac:spMkLst>
        </pc:spChg>
        <pc:graphicFrameChg chg="add">
          <ac:chgData name="Zita Draper" userId="b063123c-f51f-481b-b99c-f574606c9ace" providerId="ADAL" clId="{9B78E3EA-F3BA-49DE-B318-6949C99637B0}" dt="2023-02-17T10:47:14.333" v="624" actId="26606"/>
          <ac:graphicFrameMkLst>
            <pc:docMk/>
            <pc:sldMk cId="2563333820" sldId="287"/>
            <ac:graphicFrameMk id="5" creationId="{BCCDC151-B49B-0786-EFA6-014A2C68326A}"/>
          </ac:graphicFrameMkLst>
        </pc:graphicFrameChg>
        <pc:picChg chg="mod">
          <ac:chgData name="Zita Draper" userId="b063123c-f51f-481b-b99c-f574606c9ace" providerId="ADAL" clId="{9B78E3EA-F3BA-49DE-B318-6949C99637B0}" dt="2023-02-17T21:57:00.785" v="3727" actId="14100"/>
          <ac:picMkLst>
            <pc:docMk/>
            <pc:sldMk cId="2563333820" sldId="287"/>
            <ac:picMk id="3" creationId="{B21DD1FB-A8D4-7309-E97B-C0EB56E0008F}"/>
          </ac:picMkLst>
        </pc:picChg>
      </pc:sldChg>
      <pc:sldChg chg="addSp delSp modSp mod setBg">
        <pc:chgData name="Zita Draper" userId="b063123c-f51f-481b-b99c-f574606c9ace" providerId="ADAL" clId="{9B78E3EA-F3BA-49DE-B318-6949C99637B0}" dt="2023-02-17T21:57:46.432" v="3729" actId="14100"/>
        <pc:sldMkLst>
          <pc:docMk/>
          <pc:sldMk cId="2847220442" sldId="288"/>
        </pc:sldMkLst>
        <pc:spChg chg="mod">
          <ac:chgData name="Zita Draper" userId="b063123c-f51f-481b-b99c-f574606c9ace" providerId="ADAL" clId="{9B78E3EA-F3BA-49DE-B318-6949C99637B0}" dt="2023-02-17T10:48:30.210" v="772" actId="1076"/>
          <ac:spMkLst>
            <pc:docMk/>
            <pc:sldMk cId="2847220442" sldId="288"/>
            <ac:spMk id="2" creationId="{E04A903B-53AC-97B7-2F40-9A0250B9F087}"/>
          </ac:spMkLst>
        </pc:spChg>
        <pc:spChg chg="del mod">
          <ac:chgData name="Zita Draper" userId="b063123c-f51f-481b-b99c-f574606c9ace" providerId="ADAL" clId="{9B78E3EA-F3BA-49DE-B318-6949C99637B0}" dt="2023-02-17T10:48:19.819" v="765" actId="26606"/>
          <ac:spMkLst>
            <pc:docMk/>
            <pc:sldMk cId="2847220442" sldId="288"/>
            <ac:spMk id="3" creationId="{8B0459AD-9F95-8EDE-C1C0-F8537E6C6D56}"/>
          </ac:spMkLst>
        </pc:spChg>
        <pc:spChg chg="add">
          <ac:chgData name="Zita Draper" userId="b063123c-f51f-481b-b99c-f574606c9ace" providerId="ADAL" clId="{9B78E3EA-F3BA-49DE-B318-6949C99637B0}" dt="2023-02-17T10:48:19.819" v="765" actId="26606"/>
          <ac:spMkLst>
            <pc:docMk/>
            <pc:sldMk cId="2847220442" sldId="288"/>
            <ac:spMk id="9" creationId="{A3322B77-FA16-4D4E-BAA6-811C61DB3E85}"/>
          </ac:spMkLst>
        </pc:spChg>
        <pc:spChg chg="add">
          <ac:chgData name="Zita Draper" userId="b063123c-f51f-481b-b99c-f574606c9ace" providerId="ADAL" clId="{9B78E3EA-F3BA-49DE-B318-6949C99637B0}" dt="2023-02-17T10:48:19.819" v="765" actId="26606"/>
          <ac:spMkLst>
            <pc:docMk/>
            <pc:sldMk cId="2847220442" sldId="288"/>
            <ac:spMk id="11" creationId="{CA6EF34F-3BAD-4CD8-B05E-03BA773AE864}"/>
          </ac:spMkLst>
        </pc:spChg>
        <pc:graphicFrameChg chg="add mod">
          <ac:chgData name="Zita Draper" userId="b063123c-f51f-481b-b99c-f574606c9ace" providerId="ADAL" clId="{9B78E3EA-F3BA-49DE-B318-6949C99637B0}" dt="2023-02-17T10:48:32.875" v="773" actId="33524"/>
          <ac:graphicFrameMkLst>
            <pc:docMk/>
            <pc:sldMk cId="2847220442" sldId="288"/>
            <ac:graphicFrameMk id="5" creationId="{E3FFFDF4-736D-3372-87EF-8C3945957329}"/>
          </ac:graphicFrameMkLst>
        </pc:graphicFrameChg>
        <pc:picChg chg="mod">
          <ac:chgData name="Zita Draper" userId="b063123c-f51f-481b-b99c-f574606c9ace" providerId="ADAL" clId="{9B78E3EA-F3BA-49DE-B318-6949C99637B0}" dt="2023-02-17T21:57:46.432" v="3729" actId="14100"/>
          <ac:picMkLst>
            <pc:docMk/>
            <pc:sldMk cId="2847220442" sldId="288"/>
            <ac:picMk id="3" creationId="{333FFDEC-6581-C9C6-D1F8-25F6D5916A26}"/>
          </ac:picMkLst>
        </pc:picChg>
      </pc:sldChg>
      <pc:sldChg chg="addSp modSp mod setBg">
        <pc:chgData name="Zita Draper" userId="b063123c-f51f-481b-b99c-f574606c9ace" providerId="ADAL" clId="{9B78E3EA-F3BA-49DE-B318-6949C99637B0}" dt="2023-02-17T21:53:33.514" v="3720" actId="14100"/>
        <pc:sldMkLst>
          <pc:docMk/>
          <pc:sldMk cId="2830117416" sldId="289"/>
        </pc:sldMkLst>
        <pc:spChg chg="mod">
          <ac:chgData name="Zita Draper" userId="b063123c-f51f-481b-b99c-f574606c9ace" providerId="ADAL" clId="{9B78E3EA-F3BA-49DE-B318-6949C99637B0}" dt="2023-02-17T11:00:29.335" v="1197" actId="26606"/>
          <ac:spMkLst>
            <pc:docMk/>
            <pc:sldMk cId="2830117416" sldId="289"/>
            <ac:spMk id="2" creationId="{6593F342-A14A-3671-3BEE-944482455E7B}"/>
          </ac:spMkLst>
        </pc:spChg>
        <pc:spChg chg="mod">
          <ac:chgData name="Zita Draper" userId="b063123c-f51f-481b-b99c-f574606c9ace" providerId="ADAL" clId="{9B78E3EA-F3BA-49DE-B318-6949C99637B0}" dt="2023-02-17T11:00:59.628" v="1199" actId="14100"/>
          <ac:spMkLst>
            <pc:docMk/>
            <pc:sldMk cId="2830117416" sldId="289"/>
            <ac:spMk id="3" creationId="{D06E7DDC-6826-56D3-EECB-C12B172237E6}"/>
          </ac:spMkLst>
        </pc:spChg>
        <pc:spChg chg="add">
          <ac:chgData name="Zita Draper" userId="b063123c-f51f-481b-b99c-f574606c9ace" providerId="ADAL" clId="{9B78E3EA-F3BA-49DE-B318-6949C99637B0}" dt="2023-02-17T11:00:29.335" v="1197" actId="26606"/>
          <ac:spMkLst>
            <pc:docMk/>
            <pc:sldMk cId="2830117416" sldId="289"/>
            <ac:spMk id="9" creationId="{3EEED574-6FCC-45F8-ABA8-05782705A3C6}"/>
          </ac:spMkLst>
        </pc:spChg>
        <pc:picChg chg="mod">
          <ac:chgData name="Zita Draper" userId="b063123c-f51f-481b-b99c-f574606c9ace" providerId="ADAL" clId="{9B78E3EA-F3BA-49DE-B318-6949C99637B0}" dt="2023-02-17T21:53:33.514" v="3720" actId="14100"/>
          <ac:picMkLst>
            <pc:docMk/>
            <pc:sldMk cId="2830117416" sldId="289"/>
            <ac:picMk id="4" creationId="{77EC39C6-8582-7D0F-3974-1A0B90D95E09}"/>
          </ac:picMkLst>
        </pc:picChg>
        <pc:picChg chg="add">
          <ac:chgData name="Zita Draper" userId="b063123c-f51f-481b-b99c-f574606c9ace" providerId="ADAL" clId="{9B78E3EA-F3BA-49DE-B318-6949C99637B0}" dt="2023-02-17T11:00:29.335" v="1197" actId="26606"/>
          <ac:picMkLst>
            <pc:docMk/>
            <pc:sldMk cId="2830117416" sldId="289"/>
            <ac:picMk id="5" creationId="{230778E2-D8E1-8CF0-BF59-26AF4CDCFBEF}"/>
          </ac:picMkLst>
        </pc:picChg>
      </pc:sldChg>
      <pc:sldChg chg="modSp mod">
        <pc:chgData name="Zita Draper" userId="b063123c-f51f-481b-b99c-f574606c9ace" providerId="ADAL" clId="{9B78E3EA-F3BA-49DE-B318-6949C99637B0}" dt="2023-02-17T21:52:47.742" v="3716" actId="14100"/>
        <pc:sldMkLst>
          <pc:docMk/>
          <pc:sldMk cId="2064543693" sldId="290"/>
        </pc:sldMkLst>
        <pc:picChg chg="mod">
          <ac:chgData name="Zita Draper" userId="b063123c-f51f-481b-b99c-f574606c9ace" providerId="ADAL" clId="{9B78E3EA-F3BA-49DE-B318-6949C99637B0}" dt="2023-02-17T21:52:47.742" v="3716" actId="14100"/>
          <ac:picMkLst>
            <pc:docMk/>
            <pc:sldMk cId="2064543693" sldId="290"/>
            <ac:picMk id="4" creationId="{D29B767F-1F59-26F3-5D97-1C80AACE0AD5}"/>
          </ac:picMkLst>
        </pc:picChg>
      </pc:sldChg>
      <pc:sldChg chg="modSp mod">
        <pc:chgData name="Zita Draper" userId="b063123c-f51f-481b-b99c-f574606c9ace" providerId="ADAL" clId="{9B78E3EA-F3BA-49DE-B318-6949C99637B0}" dt="2023-02-17T21:51:09.631" v="3714" actId="14100"/>
        <pc:sldMkLst>
          <pc:docMk/>
          <pc:sldMk cId="1089890942" sldId="291"/>
        </pc:sldMkLst>
        <pc:picChg chg="mod">
          <ac:chgData name="Zita Draper" userId="b063123c-f51f-481b-b99c-f574606c9ace" providerId="ADAL" clId="{9B78E3EA-F3BA-49DE-B318-6949C99637B0}" dt="2023-02-17T21:51:09.631" v="3714" actId="14100"/>
          <ac:picMkLst>
            <pc:docMk/>
            <pc:sldMk cId="1089890942" sldId="291"/>
            <ac:picMk id="2" creationId="{04400614-9BF8-496F-8596-98735B7E319A}"/>
          </ac:picMkLst>
        </pc:picChg>
      </pc:sldChg>
      <pc:sldChg chg="addSp delSp modSp new mod modClrScheme chgLayout modNotesTx">
        <pc:chgData name="Zita Draper" userId="b063123c-f51f-481b-b99c-f574606c9ace" providerId="ADAL" clId="{9B78E3EA-F3BA-49DE-B318-6949C99637B0}" dt="2023-02-19T17:40:24.994" v="5614" actId="14100"/>
        <pc:sldMkLst>
          <pc:docMk/>
          <pc:sldMk cId="1917998658" sldId="292"/>
        </pc:sldMkLst>
        <pc:spChg chg="mod ord">
          <ac:chgData name="Zita Draper" userId="b063123c-f51f-481b-b99c-f574606c9ace" providerId="ADAL" clId="{9B78E3EA-F3BA-49DE-B318-6949C99637B0}" dt="2023-02-17T10:49:42.227" v="807" actId="700"/>
          <ac:spMkLst>
            <pc:docMk/>
            <pc:sldMk cId="1917998658" sldId="292"/>
            <ac:spMk id="2" creationId="{CBA404EE-27B6-C49E-435C-743B31EF760C}"/>
          </ac:spMkLst>
        </pc:spChg>
        <pc:spChg chg="del mod ord">
          <ac:chgData name="Zita Draper" userId="b063123c-f51f-481b-b99c-f574606c9ace" providerId="ADAL" clId="{9B78E3EA-F3BA-49DE-B318-6949C99637B0}" dt="2023-02-17T10:49:38.810" v="806" actId="700"/>
          <ac:spMkLst>
            <pc:docMk/>
            <pc:sldMk cId="1917998658" sldId="292"/>
            <ac:spMk id="3" creationId="{39FFD88A-F338-9E0B-9BE3-AB7513B018AB}"/>
          </ac:spMkLst>
        </pc:spChg>
        <pc:spChg chg="add del mod ord">
          <ac:chgData name="Zita Draper" userId="b063123c-f51f-481b-b99c-f574606c9ace" providerId="ADAL" clId="{9B78E3EA-F3BA-49DE-B318-6949C99637B0}" dt="2023-02-17T10:49:42.227" v="807" actId="700"/>
          <ac:spMkLst>
            <pc:docMk/>
            <pc:sldMk cId="1917998658" sldId="292"/>
            <ac:spMk id="4" creationId="{EF4C451A-30CB-972E-5A03-4C2C428A3A06}"/>
          </ac:spMkLst>
        </pc:spChg>
        <pc:spChg chg="add del mod ord">
          <ac:chgData name="Zita Draper" userId="b063123c-f51f-481b-b99c-f574606c9ace" providerId="ADAL" clId="{9B78E3EA-F3BA-49DE-B318-6949C99637B0}" dt="2023-02-17T10:49:42.227" v="807" actId="700"/>
          <ac:spMkLst>
            <pc:docMk/>
            <pc:sldMk cId="1917998658" sldId="292"/>
            <ac:spMk id="5" creationId="{787941CE-19B0-892E-DC84-CDBB992B871A}"/>
          </ac:spMkLst>
        </pc:spChg>
        <pc:spChg chg="add mod ord">
          <ac:chgData name="Zita Draper" userId="b063123c-f51f-481b-b99c-f574606c9ace" providerId="ADAL" clId="{9B78E3EA-F3BA-49DE-B318-6949C99637B0}" dt="2023-02-19T17:40:05.772" v="5610" actId="208"/>
          <ac:spMkLst>
            <pc:docMk/>
            <pc:sldMk cId="1917998658" sldId="292"/>
            <ac:spMk id="6" creationId="{B29D2B9C-0BED-C614-A2B5-BB7E66929342}"/>
          </ac:spMkLst>
        </pc:spChg>
        <pc:spChg chg="add mod ord">
          <ac:chgData name="Zita Draper" userId="b063123c-f51f-481b-b99c-f574606c9ace" providerId="ADAL" clId="{9B78E3EA-F3BA-49DE-B318-6949C99637B0}" dt="2023-02-19T17:39:55.296" v="5608" actId="208"/>
          <ac:spMkLst>
            <pc:docMk/>
            <pc:sldMk cId="1917998658" sldId="292"/>
            <ac:spMk id="7" creationId="{DF72F6F6-132D-BE31-404D-9E91316572B7}"/>
          </ac:spMkLst>
        </pc:spChg>
        <pc:spChg chg="add mod ord">
          <ac:chgData name="Zita Draper" userId="b063123c-f51f-481b-b99c-f574606c9ace" providerId="ADAL" clId="{9B78E3EA-F3BA-49DE-B318-6949C99637B0}" dt="2023-02-19T17:40:24.994" v="5614" actId="14100"/>
          <ac:spMkLst>
            <pc:docMk/>
            <pc:sldMk cId="1917998658" sldId="292"/>
            <ac:spMk id="8" creationId="{0B357BED-27DB-9CC2-0C29-41DD7217C148}"/>
          </ac:spMkLst>
        </pc:spChg>
        <pc:spChg chg="add mod ord">
          <ac:chgData name="Zita Draper" userId="b063123c-f51f-481b-b99c-f574606c9ace" providerId="ADAL" clId="{9B78E3EA-F3BA-49DE-B318-6949C99637B0}" dt="2023-02-19T17:40:18.031" v="5612" actId="208"/>
          <ac:spMkLst>
            <pc:docMk/>
            <pc:sldMk cId="1917998658" sldId="292"/>
            <ac:spMk id="9" creationId="{71539054-CF5D-48BF-0F75-6CDE0A82891E}"/>
          </ac:spMkLst>
        </pc:spChg>
        <pc:picChg chg="mod">
          <ac:chgData name="Zita Draper" userId="b063123c-f51f-481b-b99c-f574606c9ace" providerId="ADAL" clId="{9B78E3EA-F3BA-49DE-B318-6949C99637B0}" dt="2023-02-17T21:58:56.261" v="3731" actId="14100"/>
          <ac:picMkLst>
            <pc:docMk/>
            <pc:sldMk cId="1917998658" sldId="292"/>
            <ac:picMk id="3" creationId="{72A3BA0C-95DB-FE62-A2B9-6AE7EE6F7735}"/>
          </ac:picMkLst>
        </pc:picChg>
      </pc:sldChg>
      <pc:sldChg chg="addSp delSp modSp new mod ord modClrScheme chgLayout modNotesTx">
        <pc:chgData name="Zita Draper" userId="b063123c-f51f-481b-b99c-f574606c9ace" providerId="ADAL" clId="{9B78E3EA-F3BA-49DE-B318-6949C99637B0}" dt="2023-02-19T21:49:06.519" v="9595" actId="1076"/>
        <pc:sldMkLst>
          <pc:docMk/>
          <pc:sldMk cId="350577852" sldId="293"/>
        </pc:sldMkLst>
        <pc:spChg chg="mod ord">
          <ac:chgData name="Zita Draper" userId="b063123c-f51f-481b-b99c-f574606c9ace" providerId="ADAL" clId="{9B78E3EA-F3BA-49DE-B318-6949C99637B0}" dt="2023-02-18T17:36:32.940" v="3880" actId="700"/>
          <ac:spMkLst>
            <pc:docMk/>
            <pc:sldMk cId="350577852" sldId="293"/>
            <ac:spMk id="2" creationId="{69DAAED3-B39B-7F82-3BAA-B0818AFEEA12}"/>
          </ac:spMkLst>
        </pc:spChg>
        <pc:spChg chg="del mod ord">
          <ac:chgData name="Zita Draper" userId="b063123c-f51f-481b-b99c-f574606c9ace" providerId="ADAL" clId="{9B78E3EA-F3BA-49DE-B318-6949C99637B0}" dt="2023-02-18T17:36:32.940" v="3880" actId="700"/>
          <ac:spMkLst>
            <pc:docMk/>
            <pc:sldMk cId="350577852" sldId="293"/>
            <ac:spMk id="3" creationId="{1566C073-D767-4EBB-0A08-B5872CEBD2B7}"/>
          </ac:spMkLst>
        </pc:spChg>
        <pc:spChg chg="add mod ord">
          <ac:chgData name="Zita Draper" userId="b063123c-f51f-481b-b99c-f574606c9ace" providerId="ADAL" clId="{9B78E3EA-F3BA-49DE-B318-6949C99637B0}" dt="2023-02-18T17:40:06.987" v="4103" actId="208"/>
          <ac:spMkLst>
            <pc:docMk/>
            <pc:sldMk cId="350577852" sldId="293"/>
            <ac:spMk id="4" creationId="{9B4FBACE-B7D4-BEE7-07B0-15881D23ACE1}"/>
          </ac:spMkLst>
        </pc:spChg>
        <pc:spChg chg="add mod ord">
          <ac:chgData name="Zita Draper" userId="b063123c-f51f-481b-b99c-f574606c9ace" providerId="ADAL" clId="{9B78E3EA-F3BA-49DE-B318-6949C99637B0}" dt="2023-02-18T17:39:50.431" v="4102" actId="208"/>
          <ac:spMkLst>
            <pc:docMk/>
            <pc:sldMk cId="350577852" sldId="293"/>
            <ac:spMk id="5" creationId="{B5950C11-6826-7DBC-F74A-3221FEBB5948}"/>
          </ac:spMkLst>
        </pc:spChg>
        <pc:spChg chg="add mod ord">
          <ac:chgData name="Zita Draper" userId="b063123c-f51f-481b-b99c-f574606c9ace" providerId="ADAL" clId="{9B78E3EA-F3BA-49DE-B318-6949C99637B0}" dt="2023-02-18T17:40:19.986" v="4104" actId="208"/>
          <ac:spMkLst>
            <pc:docMk/>
            <pc:sldMk cId="350577852" sldId="293"/>
            <ac:spMk id="6" creationId="{B67EAF67-BE00-7EF2-288B-D286873C0A91}"/>
          </ac:spMkLst>
        </pc:spChg>
        <pc:spChg chg="add mod ord">
          <ac:chgData name="Zita Draper" userId="b063123c-f51f-481b-b99c-f574606c9ace" providerId="ADAL" clId="{9B78E3EA-F3BA-49DE-B318-6949C99637B0}" dt="2023-02-18T17:41:35.323" v="4203" actId="208"/>
          <ac:spMkLst>
            <pc:docMk/>
            <pc:sldMk cId="350577852" sldId="293"/>
            <ac:spMk id="7" creationId="{985983BC-82CB-2282-5D02-BF780AF0CEA3}"/>
          </ac:spMkLst>
        </pc:spChg>
        <pc:picChg chg="mod">
          <ac:chgData name="Zita Draper" userId="b063123c-f51f-481b-b99c-f574606c9ace" providerId="ADAL" clId="{9B78E3EA-F3BA-49DE-B318-6949C99637B0}" dt="2023-02-19T21:49:06.519" v="9595" actId="1076"/>
          <ac:picMkLst>
            <pc:docMk/>
            <pc:sldMk cId="350577852" sldId="293"/>
            <ac:picMk id="3" creationId="{7B9A00B6-9EB0-216D-4CA9-C579153CBE16}"/>
          </ac:picMkLst>
        </pc:picChg>
      </pc:sldChg>
      <pc:sldChg chg="addSp delSp modSp new mod">
        <pc:chgData name="Zita Draper" userId="b063123c-f51f-481b-b99c-f574606c9ace" providerId="ADAL" clId="{9B78E3EA-F3BA-49DE-B318-6949C99637B0}" dt="2023-02-20T07:28:56.996" v="9599" actId="14100"/>
        <pc:sldMkLst>
          <pc:docMk/>
          <pc:sldMk cId="1345455730" sldId="294"/>
        </pc:sldMkLst>
        <pc:spChg chg="mod">
          <ac:chgData name="Zita Draper" userId="b063123c-f51f-481b-b99c-f574606c9ace" providerId="ADAL" clId="{9B78E3EA-F3BA-49DE-B318-6949C99637B0}" dt="2023-02-18T17:50:48.540" v="4504" actId="122"/>
          <ac:spMkLst>
            <pc:docMk/>
            <pc:sldMk cId="1345455730" sldId="294"/>
            <ac:spMk id="2" creationId="{CA46B2B1-A02E-1740-5D1A-AD3CDED9F288}"/>
          </ac:spMkLst>
        </pc:spChg>
        <pc:spChg chg="del mod">
          <ac:chgData name="Zita Draper" userId="b063123c-f51f-481b-b99c-f574606c9ace" providerId="ADAL" clId="{9B78E3EA-F3BA-49DE-B318-6949C99637B0}" dt="2023-02-18T17:59:10.010" v="4850" actId="26606"/>
          <ac:spMkLst>
            <pc:docMk/>
            <pc:sldMk cId="1345455730" sldId="294"/>
            <ac:spMk id="3" creationId="{CCA7DCF8-75CD-F134-492E-73CEBBBE602B}"/>
          </ac:spMkLst>
        </pc:spChg>
        <pc:graphicFrameChg chg="add">
          <ac:chgData name="Zita Draper" userId="b063123c-f51f-481b-b99c-f574606c9ace" providerId="ADAL" clId="{9B78E3EA-F3BA-49DE-B318-6949C99637B0}" dt="2023-02-18T17:59:10.010" v="4850" actId="26606"/>
          <ac:graphicFrameMkLst>
            <pc:docMk/>
            <pc:sldMk cId="1345455730" sldId="294"/>
            <ac:graphicFrameMk id="5" creationId="{97A1FD5B-B882-5E5B-2B83-884674942E16}"/>
          </ac:graphicFrameMkLst>
        </pc:graphicFrameChg>
        <pc:picChg chg="mod">
          <ac:chgData name="Zita Draper" userId="b063123c-f51f-481b-b99c-f574606c9ace" providerId="ADAL" clId="{9B78E3EA-F3BA-49DE-B318-6949C99637B0}" dt="2023-02-20T07:28:56.996" v="9599" actId="14100"/>
          <ac:picMkLst>
            <pc:docMk/>
            <pc:sldMk cId="1345455730" sldId="294"/>
            <ac:picMk id="3" creationId="{E1FFD1E5-4FBD-2516-0E4B-C72A25C260C9}"/>
          </ac:picMkLst>
        </pc:picChg>
      </pc:sldChg>
      <pc:sldChg chg="new del">
        <pc:chgData name="Zita Draper" userId="b063123c-f51f-481b-b99c-f574606c9ace" providerId="ADAL" clId="{9B78E3EA-F3BA-49DE-B318-6949C99637B0}" dt="2023-02-19T18:25:04.866" v="8506" actId="2696"/>
        <pc:sldMkLst>
          <pc:docMk/>
          <pc:sldMk cId="1254683163" sldId="295"/>
        </pc:sldMkLst>
      </pc:sldChg>
      <pc:sldChg chg="addSp delSp modSp new mod">
        <pc:chgData name="Zita Draper" userId="b063123c-f51f-481b-b99c-f574606c9ace" providerId="ADAL" clId="{9B78E3EA-F3BA-49DE-B318-6949C99637B0}" dt="2023-02-20T08:21:57.073" v="9649" actId="1076"/>
        <pc:sldMkLst>
          <pc:docMk/>
          <pc:sldMk cId="4053841656" sldId="296"/>
        </pc:sldMkLst>
        <pc:spChg chg="mod">
          <ac:chgData name="Zita Draper" userId="b063123c-f51f-481b-b99c-f574606c9ace" providerId="ADAL" clId="{9B78E3EA-F3BA-49DE-B318-6949C99637B0}" dt="2023-02-19T18:28:52.383" v="8746" actId="122"/>
          <ac:spMkLst>
            <pc:docMk/>
            <pc:sldMk cId="4053841656" sldId="296"/>
            <ac:spMk id="2" creationId="{7FCCB299-74A5-DFF9-7A13-98932F644E94}"/>
          </ac:spMkLst>
        </pc:spChg>
        <pc:spChg chg="del mod">
          <ac:chgData name="Zita Draper" userId="b063123c-f51f-481b-b99c-f574606c9ace" providerId="ADAL" clId="{9B78E3EA-F3BA-49DE-B318-6949C99637B0}" dt="2023-02-19T18:34:56.248" v="9151" actId="26606"/>
          <ac:spMkLst>
            <pc:docMk/>
            <pc:sldMk cId="4053841656" sldId="296"/>
            <ac:spMk id="3" creationId="{2E32B1D5-E98C-B7B4-397B-505465F66092}"/>
          </ac:spMkLst>
        </pc:spChg>
        <pc:graphicFrameChg chg="add">
          <ac:chgData name="Zita Draper" userId="b063123c-f51f-481b-b99c-f574606c9ace" providerId="ADAL" clId="{9B78E3EA-F3BA-49DE-B318-6949C99637B0}" dt="2023-02-19T18:34:56.248" v="9151" actId="26606"/>
          <ac:graphicFrameMkLst>
            <pc:docMk/>
            <pc:sldMk cId="4053841656" sldId="296"/>
            <ac:graphicFrameMk id="5" creationId="{147DC622-B57C-E33F-C941-823E79A81C62}"/>
          </ac:graphicFrameMkLst>
        </pc:graphicFrameChg>
        <pc:picChg chg="mod">
          <ac:chgData name="Zita Draper" userId="b063123c-f51f-481b-b99c-f574606c9ace" providerId="ADAL" clId="{9B78E3EA-F3BA-49DE-B318-6949C99637B0}" dt="2023-02-20T08:21:57.073" v="9649" actId="1076"/>
          <ac:picMkLst>
            <pc:docMk/>
            <pc:sldMk cId="4053841656" sldId="296"/>
            <ac:picMk id="3" creationId="{6A0527AF-3869-32F5-BBC0-E8A8C84D5C15}"/>
          </ac:picMkLst>
        </pc:picChg>
      </pc:sldChg>
      <pc:sldChg chg="new del">
        <pc:chgData name="Zita Draper" userId="b063123c-f51f-481b-b99c-f574606c9ace" providerId="ADAL" clId="{9B78E3EA-F3BA-49DE-B318-6949C99637B0}" dt="2023-02-19T18:25:02.560" v="8505" actId="2696"/>
        <pc:sldMkLst>
          <pc:docMk/>
          <pc:sldMk cId="706214936" sldId="297"/>
        </pc:sldMkLst>
      </pc:sldChg>
      <pc:sldChg chg="addSp delSp modSp new mod setBg">
        <pc:chgData name="Zita Draper" userId="b063123c-f51f-481b-b99c-f574606c9ace" providerId="ADAL" clId="{9B78E3EA-F3BA-49DE-B318-6949C99637B0}" dt="2023-02-20T08:29:59.976" v="9656" actId="14100"/>
        <pc:sldMkLst>
          <pc:docMk/>
          <pc:sldMk cId="1087775498" sldId="298"/>
        </pc:sldMkLst>
        <pc:spChg chg="mod">
          <ac:chgData name="Zita Draper" userId="b063123c-f51f-481b-b99c-f574606c9ace" providerId="ADAL" clId="{9B78E3EA-F3BA-49DE-B318-6949C99637B0}" dt="2023-02-19T17:46:51.224" v="6032" actId="1076"/>
          <ac:spMkLst>
            <pc:docMk/>
            <pc:sldMk cId="1087775498" sldId="298"/>
            <ac:spMk id="2" creationId="{92881B4A-8859-7704-582E-5256D92D36CD}"/>
          </ac:spMkLst>
        </pc:spChg>
        <pc:spChg chg="add del mod">
          <ac:chgData name="Zita Draper" userId="b063123c-f51f-481b-b99c-f574606c9ace" providerId="ADAL" clId="{9B78E3EA-F3BA-49DE-B318-6949C99637B0}" dt="2023-02-19T17:46:32.358" v="6023" actId="26606"/>
          <ac:spMkLst>
            <pc:docMk/>
            <pc:sldMk cId="1087775498" sldId="298"/>
            <ac:spMk id="3" creationId="{F05D42B9-EAD7-5063-5877-68F1B3911F57}"/>
          </ac:spMkLst>
        </pc:spChg>
        <pc:spChg chg="add">
          <ac:chgData name="Zita Draper" userId="b063123c-f51f-481b-b99c-f574606c9ace" providerId="ADAL" clId="{9B78E3EA-F3BA-49DE-B318-6949C99637B0}" dt="2023-02-19T17:46:32.358" v="6023" actId="26606"/>
          <ac:spMkLst>
            <pc:docMk/>
            <pc:sldMk cId="1087775498" sldId="298"/>
            <ac:spMk id="9" creationId="{B2B82547-2424-4E7A-A98B-75206EE73028}"/>
          </ac:spMkLst>
        </pc:spChg>
        <pc:spChg chg="add">
          <ac:chgData name="Zita Draper" userId="b063123c-f51f-481b-b99c-f574606c9ace" providerId="ADAL" clId="{9B78E3EA-F3BA-49DE-B318-6949C99637B0}" dt="2023-02-19T17:46:32.358" v="6023" actId="26606"/>
          <ac:spMkLst>
            <pc:docMk/>
            <pc:sldMk cId="1087775498" sldId="298"/>
            <ac:spMk id="11" creationId="{5109BC2F-9616-4D7D-9E98-57898009A828}"/>
          </ac:spMkLst>
        </pc:spChg>
        <pc:graphicFrameChg chg="add del">
          <ac:chgData name="Zita Draper" userId="b063123c-f51f-481b-b99c-f574606c9ace" providerId="ADAL" clId="{9B78E3EA-F3BA-49DE-B318-6949C99637B0}" dt="2023-02-19T17:46:32.327" v="6022" actId="26606"/>
          <ac:graphicFrameMkLst>
            <pc:docMk/>
            <pc:sldMk cId="1087775498" sldId="298"/>
            <ac:graphicFrameMk id="5" creationId="{CA391404-938F-1E1A-AD65-68E8EC8215A9}"/>
          </ac:graphicFrameMkLst>
        </pc:graphicFrameChg>
        <pc:graphicFrameChg chg="add">
          <ac:chgData name="Zita Draper" userId="b063123c-f51f-481b-b99c-f574606c9ace" providerId="ADAL" clId="{9B78E3EA-F3BA-49DE-B318-6949C99637B0}" dt="2023-02-19T17:46:32.358" v="6023" actId="26606"/>
          <ac:graphicFrameMkLst>
            <pc:docMk/>
            <pc:sldMk cId="1087775498" sldId="298"/>
            <ac:graphicFrameMk id="7" creationId="{4E6FDDEB-1680-F6AC-8D0B-CA0F1910F2A4}"/>
          </ac:graphicFrameMkLst>
        </pc:graphicFrameChg>
        <pc:picChg chg="mod">
          <ac:chgData name="Zita Draper" userId="b063123c-f51f-481b-b99c-f574606c9ace" providerId="ADAL" clId="{9B78E3EA-F3BA-49DE-B318-6949C99637B0}" dt="2023-02-20T08:29:59.976" v="9656" actId="14100"/>
          <ac:picMkLst>
            <pc:docMk/>
            <pc:sldMk cId="1087775498" sldId="298"/>
            <ac:picMk id="3" creationId="{62A14822-839B-0BE1-1CFC-90546760CC3E}"/>
          </ac:picMkLst>
        </pc:picChg>
      </pc:sldChg>
      <pc:sldChg chg="addSp delSp modSp new mod setBg">
        <pc:chgData name="Zita Draper" userId="b063123c-f51f-481b-b99c-f574606c9ace" providerId="ADAL" clId="{9B78E3EA-F3BA-49DE-B318-6949C99637B0}" dt="2023-02-20T08:47:32.542" v="9661" actId="1076"/>
        <pc:sldMkLst>
          <pc:docMk/>
          <pc:sldMk cId="2167677686" sldId="299"/>
        </pc:sldMkLst>
        <pc:spChg chg="mod">
          <ac:chgData name="Zita Draper" userId="b063123c-f51f-481b-b99c-f574606c9ace" providerId="ADAL" clId="{9B78E3EA-F3BA-49DE-B318-6949C99637B0}" dt="2023-02-19T18:38:28.187" v="9346" actId="122"/>
          <ac:spMkLst>
            <pc:docMk/>
            <pc:sldMk cId="2167677686" sldId="299"/>
            <ac:spMk id="2" creationId="{21128888-43BD-FAE2-FEB2-64C36F789124}"/>
          </ac:spMkLst>
        </pc:spChg>
        <pc:spChg chg="del mod">
          <ac:chgData name="Zita Draper" userId="b063123c-f51f-481b-b99c-f574606c9ace" providerId="ADAL" clId="{9B78E3EA-F3BA-49DE-B318-6949C99637B0}" dt="2023-02-19T18:38:19.421" v="9342" actId="26606"/>
          <ac:spMkLst>
            <pc:docMk/>
            <pc:sldMk cId="2167677686" sldId="299"/>
            <ac:spMk id="3" creationId="{2B9C84E7-A37D-24D1-600E-3A1769AAE2F2}"/>
          </ac:spMkLst>
        </pc:spChg>
        <pc:graphicFrameChg chg="add">
          <ac:chgData name="Zita Draper" userId="b063123c-f51f-481b-b99c-f574606c9ace" providerId="ADAL" clId="{9B78E3EA-F3BA-49DE-B318-6949C99637B0}" dt="2023-02-19T18:38:19.421" v="9342" actId="26606"/>
          <ac:graphicFrameMkLst>
            <pc:docMk/>
            <pc:sldMk cId="2167677686" sldId="299"/>
            <ac:graphicFrameMk id="5" creationId="{0490021E-F792-E4C9-985E-922620C83BEA}"/>
          </ac:graphicFrameMkLst>
        </pc:graphicFrameChg>
        <pc:picChg chg="mod">
          <ac:chgData name="Zita Draper" userId="b063123c-f51f-481b-b99c-f574606c9ace" providerId="ADAL" clId="{9B78E3EA-F3BA-49DE-B318-6949C99637B0}" dt="2023-02-20T08:32:36.331" v="9658" actId="14100"/>
          <ac:picMkLst>
            <pc:docMk/>
            <pc:sldMk cId="2167677686" sldId="299"/>
            <ac:picMk id="3" creationId="{B9CABA78-9FEB-018C-A398-5C407EA32321}"/>
          </ac:picMkLst>
        </pc:picChg>
        <pc:picChg chg="mod">
          <ac:chgData name="Zita Draper" userId="b063123c-f51f-481b-b99c-f574606c9ace" providerId="ADAL" clId="{9B78E3EA-F3BA-49DE-B318-6949C99637B0}" dt="2023-02-20T08:47:32.542" v="9661" actId="1076"/>
          <ac:picMkLst>
            <pc:docMk/>
            <pc:sldMk cId="2167677686" sldId="299"/>
            <ac:picMk id="4" creationId="{792EBCFD-5B58-3350-50B0-64AF81668693}"/>
          </ac:picMkLst>
        </pc:picChg>
      </pc:sldChg>
      <pc:sldChg chg="addSp delSp modSp new mod">
        <pc:chgData name="Zita Draper" userId="b063123c-f51f-481b-b99c-f574606c9ace" providerId="ADAL" clId="{9B78E3EA-F3BA-49DE-B318-6949C99637B0}" dt="2023-02-20T08:50:33.822" v="9663" actId="14100"/>
        <pc:sldMkLst>
          <pc:docMk/>
          <pc:sldMk cId="1516187114" sldId="300"/>
        </pc:sldMkLst>
        <pc:spChg chg="mod">
          <ac:chgData name="Zita Draper" userId="b063123c-f51f-481b-b99c-f574606c9ace" providerId="ADAL" clId="{9B78E3EA-F3BA-49DE-B318-6949C99637B0}" dt="2023-02-19T18:38:42.339" v="9361" actId="122"/>
          <ac:spMkLst>
            <pc:docMk/>
            <pc:sldMk cId="1516187114" sldId="300"/>
            <ac:spMk id="2" creationId="{86960D4F-DC99-2959-ECFE-4AC1C083B4A2}"/>
          </ac:spMkLst>
        </pc:spChg>
        <pc:spChg chg="del mod">
          <ac:chgData name="Zita Draper" userId="b063123c-f51f-481b-b99c-f574606c9ace" providerId="ADAL" clId="{9B78E3EA-F3BA-49DE-B318-6949C99637B0}" dt="2023-02-19T18:41:32.544" v="9582" actId="26606"/>
          <ac:spMkLst>
            <pc:docMk/>
            <pc:sldMk cId="1516187114" sldId="300"/>
            <ac:spMk id="3" creationId="{E0D150F1-78CA-4C00-EECF-6E8C63EE9320}"/>
          </ac:spMkLst>
        </pc:spChg>
        <pc:graphicFrameChg chg="add">
          <ac:chgData name="Zita Draper" userId="b063123c-f51f-481b-b99c-f574606c9ace" providerId="ADAL" clId="{9B78E3EA-F3BA-49DE-B318-6949C99637B0}" dt="2023-02-19T18:41:32.544" v="9582" actId="26606"/>
          <ac:graphicFrameMkLst>
            <pc:docMk/>
            <pc:sldMk cId="1516187114" sldId="300"/>
            <ac:graphicFrameMk id="5" creationId="{836F043E-B3E5-9533-F588-1957C6E67542}"/>
          </ac:graphicFrameMkLst>
        </pc:graphicFrameChg>
        <pc:picChg chg="mod">
          <ac:chgData name="Zita Draper" userId="b063123c-f51f-481b-b99c-f574606c9ace" providerId="ADAL" clId="{9B78E3EA-F3BA-49DE-B318-6949C99637B0}" dt="2023-02-20T08:50:33.822" v="9663" actId="14100"/>
          <ac:picMkLst>
            <pc:docMk/>
            <pc:sldMk cId="1516187114" sldId="300"/>
            <ac:picMk id="3" creationId="{F6089A15-3F06-2904-C76F-04C9FC8DBD33}"/>
          </ac:picMkLst>
        </pc:picChg>
      </pc:sldChg>
      <pc:sldChg chg="addSp delSp modSp new mod setBg">
        <pc:chgData name="Zita Draper" userId="b063123c-f51f-481b-b99c-f574606c9ace" providerId="ADAL" clId="{9B78E3EA-F3BA-49DE-B318-6949C99637B0}" dt="2023-02-20T08:03:43.283" v="9623" actId="1076"/>
        <pc:sldMkLst>
          <pc:docMk/>
          <pc:sldMk cId="426482475" sldId="301"/>
        </pc:sldMkLst>
        <pc:spChg chg="mod">
          <ac:chgData name="Zita Draper" userId="b063123c-f51f-481b-b99c-f574606c9ace" providerId="ADAL" clId="{9B78E3EA-F3BA-49DE-B318-6949C99637B0}" dt="2023-02-19T17:59:50.142" v="6948" actId="1076"/>
          <ac:spMkLst>
            <pc:docMk/>
            <pc:sldMk cId="426482475" sldId="301"/>
            <ac:spMk id="2" creationId="{38574B37-5F56-0342-9E08-3E92FC46DBFE}"/>
          </ac:spMkLst>
        </pc:spChg>
        <pc:spChg chg="del mod">
          <ac:chgData name="Zita Draper" userId="b063123c-f51f-481b-b99c-f574606c9ace" providerId="ADAL" clId="{9B78E3EA-F3BA-49DE-B318-6949C99637B0}" dt="2023-02-19T17:59:34.729" v="6943" actId="26606"/>
          <ac:spMkLst>
            <pc:docMk/>
            <pc:sldMk cId="426482475" sldId="301"/>
            <ac:spMk id="3" creationId="{DE54D043-A906-A858-43CE-76F2C1405374}"/>
          </ac:spMkLst>
        </pc:spChg>
        <pc:spChg chg="add">
          <ac:chgData name="Zita Draper" userId="b063123c-f51f-481b-b99c-f574606c9ace" providerId="ADAL" clId="{9B78E3EA-F3BA-49DE-B318-6949C99637B0}" dt="2023-02-19T17:59:34.729" v="6943" actId="26606"/>
          <ac:spMkLst>
            <pc:docMk/>
            <pc:sldMk cId="426482475" sldId="301"/>
            <ac:spMk id="9" creationId="{A3322B77-FA16-4D4E-BAA6-811C61DB3E85}"/>
          </ac:spMkLst>
        </pc:spChg>
        <pc:spChg chg="add">
          <ac:chgData name="Zita Draper" userId="b063123c-f51f-481b-b99c-f574606c9ace" providerId="ADAL" clId="{9B78E3EA-F3BA-49DE-B318-6949C99637B0}" dt="2023-02-19T17:59:34.729" v="6943" actId="26606"/>
          <ac:spMkLst>
            <pc:docMk/>
            <pc:sldMk cId="426482475" sldId="301"/>
            <ac:spMk id="11" creationId="{CA6EF34F-3BAD-4CD8-B05E-03BA773AE864}"/>
          </ac:spMkLst>
        </pc:spChg>
        <pc:graphicFrameChg chg="add">
          <ac:chgData name="Zita Draper" userId="b063123c-f51f-481b-b99c-f574606c9ace" providerId="ADAL" clId="{9B78E3EA-F3BA-49DE-B318-6949C99637B0}" dt="2023-02-19T17:59:34.729" v="6943" actId="26606"/>
          <ac:graphicFrameMkLst>
            <pc:docMk/>
            <pc:sldMk cId="426482475" sldId="301"/>
            <ac:graphicFrameMk id="5" creationId="{BB59261C-9175-BF2F-28C8-0405C280EBAD}"/>
          </ac:graphicFrameMkLst>
        </pc:graphicFrameChg>
        <pc:picChg chg="mod">
          <ac:chgData name="Zita Draper" userId="b063123c-f51f-481b-b99c-f574606c9ace" providerId="ADAL" clId="{9B78E3EA-F3BA-49DE-B318-6949C99637B0}" dt="2023-02-20T08:00:50.783" v="9620" actId="1076"/>
          <ac:picMkLst>
            <pc:docMk/>
            <pc:sldMk cId="426482475" sldId="301"/>
            <ac:picMk id="3" creationId="{677965B0-38BE-603A-9AF2-5B42A1152AA7}"/>
          </ac:picMkLst>
        </pc:picChg>
        <pc:picChg chg="mod">
          <ac:chgData name="Zita Draper" userId="b063123c-f51f-481b-b99c-f574606c9ace" providerId="ADAL" clId="{9B78E3EA-F3BA-49DE-B318-6949C99637B0}" dt="2023-02-20T08:03:43.283" v="9623" actId="1076"/>
          <ac:picMkLst>
            <pc:docMk/>
            <pc:sldMk cId="426482475" sldId="301"/>
            <ac:picMk id="4" creationId="{475F2C88-24A1-FFAA-7FC9-A3C110CB861E}"/>
          </ac:picMkLst>
        </pc:picChg>
      </pc:sldChg>
      <pc:sldChg chg="addSp delSp modSp new mod setBg">
        <pc:chgData name="Zita Draper" userId="b063123c-f51f-481b-b99c-f574606c9ace" providerId="ADAL" clId="{9B78E3EA-F3BA-49DE-B318-6949C99637B0}" dt="2023-02-20T08:05:17.348" v="9625" actId="14100"/>
        <pc:sldMkLst>
          <pc:docMk/>
          <pc:sldMk cId="2433217053" sldId="302"/>
        </pc:sldMkLst>
        <pc:spChg chg="mod">
          <ac:chgData name="Zita Draper" userId="b063123c-f51f-481b-b99c-f574606c9ace" providerId="ADAL" clId="{9B78E3EA-F3BA-49DE-B318-6949C99637B0}" dt="2023-02-19T17:56:15.411" v="6569" actId="27636"/>
          <ac:spMkLst>
            <pc:docMk/>
            <pc:sldMk cId="2433217053" sldId="302"/>
            <ac:spMk id="2" creationId="{113D0BD1-A6EF-9301-7464-C8C076D13EA4}"/>
          </ac:spMkLst>
        </pc:spChg>
        <pc:spChg chg="del mod">
          <ac:chgData name="Zita Draper" userId="b063123c-f51f-481b-b99c-f574606c9ace" providerId="ADAL" clId="{9B78E3EA-F3BA-49DE-B318-6949C99637B0}" dt="2023-02-19T17:56:04.370" v="6563" actId="26606"/>
          <ac:spMkLst>
            <pc:docMk/>
            <pc:sldMk cId="2433217053" sldId="302"/>
            <ac:spMk id="3" creationId="{C52645FD-08F2-E174-953B-3A18FB70BAEA}"/>
          </ac:spMkLst>
        </pc:spChg>
        <pc:graphicFrameChg chg="add">
          <ac:chgData name="Zita Draper" userId="b063123c-f51f-481b-b99c-f574606c9ace" providerId="ADAL" clId="{9B78E3EA-F3BA-49DE-B318-6949C99637B0}" dt="2023-02-19T17:56:04.370" v="6563" actId="26606"/>
          <ac:graphicFrameMkLst>
            <pc:docMk/>
            <pc:sldMk cId="2433217053" sldId="302"/>
            <ac:graphicFrameMk id="5" creationId="{D0821171-7EDE-DC24-BD40-1A158007C933}"/>
          </ac:graphicFrameMkLst>
        </pc:graphicFrameChg>
        <pc:picChg chg="mod">
          <ac:chgData name="Zita Draper" userId="b063123c-f51f-481b-b99c-f574606c9ace" providerId="ADAL" clId="{9B78E3EA-F3BA-49DE-B318-6949C99637B0}" dt="2023-02-20T08:05:17.348" v="9625" actId="14100"/>
          <ac:picMkLst>
            <pc:docMk/>
            <pc:sldMk cId="2433217053" sldId="302"/>
            <ac:picMk id="3" creationId="{F7C6B787-39BB-4F52-9A95-DD648B3F4E89}"/>
          </ac:picMkLst>
        </pc:picChg>
      </pc:sldChg>
      <pc:sldChg chg="addSp delSp modSp new mod">
        <pc:chgData name="Zita Draper" userId="b063123c-f51f-481b-b99c-f574606c9ace" providerId="ADAL" clId="{9B78E3EA-F3BA-49DE-B318-6949C99637B0}" dt="2023-02-20T08:11:03.798" v="9636" actId="1076"/>
        <pc:sldMkLst>
          <pc:docMk/>
          <pc:sldMk cId="1675395912" sldId="303"/>
        </pc:sldMkLst>
        <pc:spChg chg="mod">
          <ac:chgData name="Zita Draper" userId="b063123c-f51f-481b-b99c-f574606c9ace" providerId="ADAL" clId="{9B78E3EA-F3BA-49DE-B318-6949C99637B0}" dt="2023-02-19T18:09:20.587" v="7265" actId="122"/>
          <ac:spMkLst>
            <pc:docMk/>
            <pc:sldMk cId="1675395912" sldId="303"/>
            <ac:spMk id="2" creationId="{D284AEBC-F306-C587-7988-77E402758203}"/>
          </ac:spMkLst>
        </pc:spChg>
        <pc:spChg chg="del mod">
          <ac:chgData name="Zita Draper" userId="b063123c-f51f-481b-b99c-f574606c9ace" providerId="ADAL" clId="{9B78E3EA-F3BA-49DE-B318-6949C99637B0}" dt="2023-02-19T18:11:26.513" v="7499" actId="26606"/>
          <ac:spMkLst>
            <pc:docMk/>
            <pc:sldMk cId="1675395912" sldId="303"/>
            <ac:spMk id="3" creationId="{607F1E30-0E54-F93A-E25F-4DB6005C2E6F}"/>
          </ac:spMkLst>
        </pc:spChg>
        <pc:graphicFrameChg chg="add">
          <ac:chgData name="Zita Draper" userId="b063123c-f51f-481b-b99c-f574606c9ace" providerId="ADAL" clId="{9B78E3EA-F3BA-49DE-B318-6949C99637B0}" dt="2023-02-19T18:11:26.513" v="7499" actId="26606"/>
          <ac:graphicFrameMkLst>
            <pc:docMk/>
            <pc:sldMk cId="1675395912" sldId="303"/>
            <ac:graphicFrameMk id="5" creationId="{40EC3009-E3E6-7497-05D5-58C29D4EB0CF}"/>
          </ac:graphicFrameMkLst>
        </pc:graphicFrameChg>
        <pc:picChg chg="mod">
          <ac:chgData name="Zita Draper" userId="b063123c-f51f-481b-b99c-f574606c9ace" providerId="ADAL" clId="{9B78E3EA-F3BA-49DE-B318-6949C99637B0}" dt="2023-02-20T08:11:03.798" v="9636" actId="1076"/>
          <ac:picMkLst>
            <pc:docMk/>
            <pc:sldMk cId="1675395912" sldId="303"/>
            <ac:picMk id="3" creationId="{81F8AF28-9062-1A7B-3E4C-2212962AF7E7}"/>
          </ac:picMkLst>
        </pc:picChg>
      </pc:sldChg>
      <pc:sldChg chg="addSp delSp modSp new mod">
        <pc:chgData name="Zita Draper" userId="b063123c-f51f-481b-b99c-f574606c9ace" providerId="ADAL" clId="{9B78E3EA-F3BA-49DE-B318-6949C99637B0}" dt="2023-02-20T08:11:40.216" v="9638" actId="14100"/>
        <pc:sldMkLst>
          <pc:docMk/>
          <pc:sldMk cId="3204540341" sldId="304"/>
        </pc:sldMkLst>
        <pc:spChg chg="mod">
          <ac:chgData name="Zita Draper" userId="b063123c-f51f-481b-b99c-f574606c9ace" providerId="ADAL" clId="{9B78E3EA-F3BA-49DE-B318-6949C99637B0}" dt="2023-02-19T18:11:46.970" v="7515" actId="122"/>
          <ac:spMkLst>
            <pc:docMk/>
            <pc:sldMk cId="3204540341" sldId="304"/>
            <ac:spMk id="2" creationId="{AD2AC527-75C5-6F4F-07FD-AAB6A38940A1}"/>
          </ac:spMkLst>
        </pc:spChg>
        <pc:spChg chg="del mod">
          <ac:chgData name="Zita Draper" userId="b063123c-f51f-481b-b99c-f574606c9ace" providerId="ADAL" clId="{9B78E3EA-F3BA-49DE-B318-6949C99637B0}" dt="2023-02-19T18:13:31.137" v="7664" actId="26606"/>
          <ac:spMkLst>
            <pc:docMk/>
            <pc:sldMk cId="3204540341" sldId="304"/>
            <ac:spMk id="3" creationId="{4DF53FA5-3CD8-FF69-B715-5B6AD87A46E7}"/>
          </ac:spMkLst>
        </pc:spChg>
        <pc:graphicFrameChg chg="add mod">
          <ac:chgData name="Zita Draper" userId="b063123c-f51f-481b-b99c-f574606c9ace" providerId="ADAL" clId="{9B78E3EA-F3BA-49DE-B318-6949C99637B0}" dt="2023-02-19T18:13:44.999" v="7669" actId="20577"/>
          <ac:graphicFrameMkLst>
            <pc:docMk/>
            <pc:sldMk cId="3204540341" sldId="304"/>
            <ac:graphicFrameMk id="5" creationId="{6342D861-D986-42C5-B658-46BF10B3E48B}"/>
          </ac:graphicFrameMkLst>
        </pc:graphicFrameChg>
        <pc:picChg chg="mod">
          <ac:chgData name="Zita Draper" userId="b063123c-f51f-481b-b99c-f574606c9ace" providerId="ADAL" clId="{9B78E3EA-F3BA-49DE-B318-6949C99637B0}" dt="2023-02-20T08:11:40.216" v="9638" actId="14100"/>
          <ac:picMkLst>
            <pc:docMk/>
            <pc:sldMk cId="3204540341" sldId="304"/>
            <ac:picMk id="3" creationId="{B474A2B8-C5CF-9A97-39E7-D8F7724EDEB0}"/>
          </ac:picMkLst>
        </pc:picChg>
      </pc:sldChg>
      <pc:sldChg chg="addSp delSp modSp new mod">
        <pc:chgData name="Zita Draper" userId="b063123c-f51f-481b-b99c-f574606c9ace" providerId="ADAL" clId="{9B78E3EA-F3BA-49DE-B318-6949C99637B0}" dt="2023-02-20T08:13:10.501" v="9640" actId="14100"/>
        <pc:sldMkLst>
          <pc:docMk/>
          <pc:sldMk cId="1803597329" sldId="305"/>
        </pc:sldMkLst>
        <pc:spChg chg="mod">
          <ac:chgData name="Zita Draper" userId="b063123c-f51f-481b-b99c-f574606c9ace" providerId="ADAL" clId="{9B78E3EA-F3BA-49DE-B318-6949C99637B0}" dt="2023-02-19T18:16:47.539" v="7879" actId="1076"/>
          <ac:spMkLst>
            <pc:docMk/>
            <pc:sldMk cId="1803597329" sldId="305"/>
            <ac:spMk id="2" creationId="{A53B9F5F-1668-B32A-B824-2CEF43C6DD17}"/>
          </ac:spMkLst>
        </pc:spChg>
        <pc:spChg chg="del mod">
          <ac:chgData name="Zita Draper" userId="b063123c-f51f-481b-b99c-f574606c9ace" providerId="ADAL" clId="{9B78E3EA-F3BA-49DE-B318-6949C99637B0}" dt="2023-02-19T18:16:42.207" v="7878" actId="26606"/>
          <ac:spMkLst>
            <pc:docMk/>
            <pc:sldMk cId="1803597329" sldId="305"/>
            <ac:spMk id="3" creationId="{D39367AA-5C6C-1AA2-D11D-3F8F6F1DE9D2}"/>
          </ac:spMkLst>
        </pc:spChg>
        <pc:graphicFrameChg chg="add">
          <ac:chgData name="Zita Draper" userId="b063123c-f51f-481b-b99c-f574606c9ace" providerId="ADAL" clId="{9B78E3EA-F3BA-49DE-B318-6949C99637B0}" dt="2023-02-19T18:16:42.207" v="7878" actId="26606"/>
          <ac:graphicFrameMkLst>
            <pc:docMk/>
            <pc:sldMk cId="1803597329" sldId="305"/>
            <ac:graphicFrameMk id="5" creationId="{558BF9FC-C8E1-07D2-7DE4-44AFC94737B7}"/>
          </ac:graphicFrameMkLst>
        </pc:graphicFrameChg>
        <pc:picChg chg="mod">
          <ac:chgData name="Zita Draper" userId="b063123c-f51f-481b-b99c-f574606c9ace" providerId="ADAL" clId="{9B78E3EA-F3BA-49DE-B318-6949C99637B0}" dt="2023-02-20T08:13:10.501" v="9640" actId="14100"/>
          <ac:picMkLst>
            <pc:docMk/>
            <pc:sldMk cId="1803597329" sldId="305"/>
            <ac:picMk id="3" creationId="{EE1D96FC-A91D-E720-BAF1-C03F8BA387EA}"/>
          </ac:picMkLst>
        </pc:picChg>
      </pc:sldChg>
      <pc:sldChg chg="addSp delSp modSp new mod ord modClrScheme chgLayout">
        <pc:chgData name="Zita Draper" userId="b063123c-f51f-481b-b99c-f574606c9ace" providerId="ADAL" clId="{9B78E3EA-F3BA-49DE-B318-6949C99637B0}" dt="2023-02-19T21:38:01.633" v="9586" actId="14100"/>
        <pc:sldMkLst>
          <pc:docMk/>
          <pc:sldMk cId="971885003" sldId="306"/>
        </pc:sldMkLst>
        <pc:spChg chg="del mod ord">
          <ac:chgData name="Zita Draper" userId="b063123c-f51f-481b-b99c-f574606c9ace" providerId="ADAL" clId="{9B78E3EA-F3BA-49DE-B318-6949C99637B0}" dt="2023-02-19T18:19:27.516" v="8039" actId="700"/>
          <ac:spMkLst>
            <pc:docMk/>
            <pc:sldMk cId="971885003" sldId="306"/>
            <ac:spMk id="2" creationId="{CBE2E268-350B-B73E-7AF1-9529703BFAD8}"/>
          </ac:spMkLst>
        </pc:spChg>
        <pc:spChg chg="del mod ord">
          <ac:chgData name="Zita Draper" userId="b063123c-f51f-481b-b99c-f574606c9ace" providerId="ADAL" clId="{9B78E3EA-F3BA-49DE-B318-6949C99637B0}" dt="2023-02-19T18:19:27.516" v="8039" actId="700"/>
          <ac:spMkLst>
            <pc:docMk/>
            <pc:sldMk cId="971885003" sldId="306"/>
            <ac:spMk id="3" creationId="{9CA207E7-57F7-E385-8C77-514DC55F0B68}"/>
          </ac:spMkLst>
        </pc:spChg>
        <pc:spChg chg="add mod ord">
          <ac:chgData name="Zita Draper" userId="b063123c-f51f-481b-b99c-f574606c9ace" providerId="ADAL" clId="{9B78E3EA-F3BA-49DE-B318-6949C99637B0}" dt="2023-02-19T18:19:54.498" v="8063" actId="122"/>
          <ac:spMkLst>
            <pc:docMk/>
            <pc:sldMk cId="971885003" sldId="306"/>
            <ac:spMk id="4" creationId="{E27232CE-F52D-3E35-688B-AD795DAD7042}"/>
          </ac:spMkLst>
        </pc:spChg>
        <pc:spChg chg="add del mod ord">
          <ac:chgData name="Zita Draper" userId="b063123c-f51f-481b-b99c-f574606c9ace" providerId="ADAL" clId="{9B78E3EA-F3BA-49DE-B318-6949C99637B0}" dt="2023-02-19T18:19:38.448" v="8055" actId="478"/>
          <ac:spMkLst>
            <pc:docMk/>
            <pc:sldMk cId="971885003" sldId="306"/>
            <ac:spMk id="5" creationId="{28A657D6-12D4-8B0E-B78D-B30BBBB7F519}"/>
          </ac:spMkLst>
        </pc:spChg>
        <pc:picChg chg="mod">
          <ac:chgData name="Zita Draper" userId="b063123c-f51f-481b-b99c-f574606c9ace" providerId="ADAL" clId="{9B78E3EA-F3BA-49DE-B318-6949C99637B0}" dt="2023-02-19T21:38:01.633" v="9586" actId="14100"/>
          <ac:picMkLst>
            <pc:docMk/>
            <pc:sldMk cId="971885003" sldId="306"/>
            <ac:picMk id="2" creationId="{8AEF60DA-A341-1807-41DD-7BDCA1E2F60B}"/>
          </ac:picMkLst>
        </pc:picChg>
      </pc:sldChg>
      <pc:sldChg chg="new del">
        <pc:chgData name="Zita Draper" userId="b063123c-f51f-481b-b99c-f574606c9ace" providerId="ADAL" clId="{9B78E3EA-F3BA-49DE-B318-6949C99637B0}" dt="2023-02-19T18:20:01.700" v="8064" actId="2696"/>
        <pc:sldMkLst>
          <pc:docMk/>
          <pc:sldMk cId="4076182155" sldId="307"/>
        </pc:sldMkLst>
      </pc:sldChg>
      <pc:sldChg chg="addSp delSp modSp new mod setBg modClrScheme chgLayout">
        <pc:chgData name="Zita Draper" userId="b063123c-f51f-481b-b99c-f574606c9ace" providerId="ADAL" clId="{9B78E3EA-F3BA-49DE-B318-6949C99637B0}" dt="2023-02-19T21:39:37.340" v="9590" actId="14100"/>
        <pc:sldMkLst>
          <pc:docMk/>
          <pc:sldMk cId="3177174352" sldId="308"/>
        </pc:sldMkLst>
        <pc:spChg chg="del mod ord">
          <ac:chgData name="Zita Draper" userId="b063123c-f51f-481b-b99c-f574606c9ace" providerId="ADAL" clId="{9B78E3EA-F3BA-49DE-B318-6949C99637B0}" dt="2023-02-19T17:38:51.680" v="5565" actId="700"/>
          <ac:spMkLst>
            <pc:docMk/>
            <pc:sldMk cId="3177174352" sldId="308"/>
            <ac:spMk id="2" creationId="{35633FFA-A453-B98C-DAB0-F08B041279BC}"/>
          </ac:spMkLst>
        </pc:spChg>
        <pc:spChg chg="del mod ord">
          <ac:chgData name="Zita Draper" userId="b063123c-f51f-481b-b99c-f574606c9ace" providerId="ADAL" clId="{9B78E3EA-F3BA-49DE-B318-6949C99637B0}" dt="2023-02-19T17:38:51.680" v="5565" actId="700"/>
          <ac:spMkLst>
            <pc:docMk/>
            <pc:sldMk cId="3177174352" sldId="308"/>
            <ac:spMk id="3" creationId="{687C98FC-D10E-D129-FD78-0007C4052362}"/>
          </ac:spMkLst>
        </pc:spChg>
        <pc:spChg chg="add mod ord">
          <ac:chgData name="Zita Draper" userId="b063123c-f51f-481b-b99c-f574606c9ace" providerId="ADAL" clId="{9B78E3EA-F3BA-49DE-B318-6949C99637B0}" dt="2023-02-19T18:05:09.806" v="7125" actId="403"/>
          <ac:spMkLst>
            <pc:docMk/>
            <pc:sldMk cId="3177174352" sldId="308"/>
            <ac:spMk id="4" creationId="{7F7DEBE2-C5C1-B327-2A13-443FBB6DDF50}"/>
          </ac:spMkLst>
        </pc:spChg>
        <pc:spChg chg="add del mod ord">
          <ac:chgData name="Zita Draper" userId="b063123c-f51f-481b-b99c-f574606c9ace" providerId="ADAL" clId="{9B78E3EA-F3BA-49DE-B318-6949C99637B0}" dt="2023-02-19T17:39:29.959" v="5602" actId="478"/>
          <ac:spMkLst>
            <pc:docMk/>
            <pc:sldMk cId="3177174352" sldId="308"/>
            <ac:spMk id="5" creationId="{A78CC906-123F-5DD7-2B19-7A8786A1F6FA}"/>
          </ac:spMkLst>
        </pc:spChg>
        <pc:spChg chg="add del">
          <ac:chgData name="Zita Draper" userId="b063123c-f51f-481b-b99c-f574606c9ace" providerId="ADAL" clId="{9B78E3EA-F3BA-49DE-B318-6949C99637B0}" dt="2023-02-19T17:39:26.158" v="5600" actId="26606"/>
          <ac:spMkLst>
            <pc:docMk/>
            <pc:sldMk cId="3177174352" sldId="308"/>
            <ac:spMk id="11" creationId="{54047A07-72EC-41BC-A55F-C264F639FB20}"/>
          </ac:spMkLst>
        </pc:spChg>
        <pc:spChg chg="add">
          <ac:chgData name="Zita Draper" userId="b063123c-f51f-481b-b99c-f574606c9ace" providerId="ADAL" clId="{9B78E3EA-F3BA-49DE-B318-6949C99637B0}" dt="2023-02-19T17:39:26.178" v="5601" actId="26606"/>
          <ac:spMkLst>
            <pc:docMk/>
            <pc:sldMk cId="3177174352" sldId="308"/>
            <ac:spMk id="14" creationId="{F73FEE0E-0740-4139-808A-A3B329AE0084}"/>
          </ac:spMkLst>
        </pc:spChg>
        <pc:picChg chg="mod">
          <ac:chgData name="Zita Draper" userId="b063123c-f51f-481b-b99c-f574606c9ace" providerId="ADAL" clId="{9B78E3EA-F3BA-49DE-B318-6949C99637B0}" dt="2023-02-19T21:39:37.340" v="9590" actId="14100"/>
          <ac:picMkLst>
            <pc:docMk/>
            <pc:sldMk cId="3177174352" sldId="308"/>
            <ac:picMk id="2" creationId="{92EBF30C-8628-40AE-B5E1-09F9E1781AED}"/>
          </ac:picMkLst>
        </pc:picChg>
        <pc:picChg chg="add del">
          <ac:chgData name="Zita Draper" userId="b063123c-f51f-481b-b99c-f574606c9ace" providerId="ADAL" clId="{9B78E3EA-F3BA-49DE-B318-6949C99637B0}" dt="2023-02-19T17:39:26.158" v="5600" actId="26606"/>
          <ac:picMkLst>
            <pc:docMk/>
            <pc:sldMk cId="3177174352" sldId="308"/>
            <ac:picMk id="7" creationId="{30522667-8EC1-A5EB-3A2B-1D1F730BC360}"/>
          </ac:picMkLst>
        </pc:picChg>
        <pc:picChg chg="add">
          <ac:chgData name="Zita Draper" userId="b063123c-f51f-481b-b99c-f574606c9ace" providerId="ADAL" clId="{9B78E3EA-F3BA-49DE-B318-6949C99637B0}" dt="2023-02-19T17:39:26.178" v="5601" actId="26606"/>
          <ac:picMkLst>
            <pc:docMk/>
            <pc:sldMk cId="3177174352" sldId="308"/>
            <ac:picMk id="13" creationId="{36F20B7A-320F-B68A-B6C3-3766313D4F00}"/>
          </ac:picMkLst>
        </pc:picChg>
      </pc:sldChg>
      <pc:sldChg chg="addSp delSp modSp new mod setBg">
        <pc:chgData name="Zita Draper" userId="b063123c-f51f-481b-b99c-f574606c9ace" providerId="ADAL" clId="{9B78E3EA-F3BA-49DE-B318-6949C99637B0}" dt="2023-02-20T08:15:40.269" v="9642" actId="14100"/>
        <pc:sldMkLst>
          <pc:docMk/>
          <pc:sldMk cId="3101629665" sldId="309"/>
        </pc:sldMkLst>
        <pc:spChg chg="mod">
          <ac:chgData name="Zita Draper" userId="b063123c-f51f-481b-b99c-f574606c9ace" providerId="ADAL" clId="{9B78E3EA-F3BA-49DE-B318-6949C99637B0}" dt="2023-02-19T18:19:04.995" v="8038" actId="122"/>
          <ac:spMkLst>
            <pc:docMk/>
            <pc:sldMk cId="3101629665" sldId="309"/>
            <ac:spMk id="2" creationId="{A364597C-2BF8-8A05-5803-51696BC9D81C}"/>
          </ac:spMkLst>
        </pc:spChg>
        <pc:spChg chg="del mod">
          <ac:chgData name="Zita Draper" userId="b063123c-f51f-481b-b99c-f574606c9ace" providerId="ADAL" clId="{9B78E3EA-F3BA-49DE-B318-6949C99637B0}" dt="2023-02-19T18:18:52.117" v="8035" actId="26606"/>
          <ac:spMkLst>
            <pc:docMk/>
            <pc:sldMk cId="3101629665" sldId="309"/>
            <ac:spMk id="3" creationId="{66EF34DC-33A0-12B5-8941-954140D61D31}"/>
          </ac:spMkLst>
        </pc:spChg>
        <pc:spChg chg="add">
          <ac:chgData name="Zita Draper" userId="b063123c-f51f-481b-b99c-f574606c9ace" providerId="ADAL" clId="{9B78E3EA-F3BA-49DE-B318-6949C99637B0}" dt="2023-02-19T18:18:52.117" v="8035" actId="26606"/>
          <ac:spMkLst>
            <pc:docMk/>
            <pc:sldMk cId="3101629665" sldId="309"/>
            <ac:spMk id="9" creationId="{B2B82547-2424-4E7A-A98B-75206EE73028}"/>
          </ac:spMkLst>
        </pc:spChg>
        <pc:spChg chg="add">
          <ac:chgData name="Zita Draper" userId="b063123c-f51f-481b-b99c-f574606c9ace" providerId="ADAL" clId="{9B78E3EA-F3BA-49DE-B318-6949C99637B0}" dt="2023-02-19T18:18:52.117" v="8035" actId="26606"/>
          <ac:spMkLst>
            <pc:docMk/>
            <pc:sldMk cId="3101629665" sldId="309"/>
            <ac:spMk id="11" creationId="{5109BC2F-9616-4D7D-9E98-57898009A828}"/>
          </ac:spMkLst>
        </pc:spChg>
        <pc:graphicFrameChg chg="add">
          <ac:chgData name="Zita Draper" userId="b063123c-f51f-481b-b99c-f574606c9ace" providerId="ADAL" clId="{9B78E3EA-F3BA-49DE-B318-6949C99637B0}" dt="2023-02-19T18:18:52.117" v="8035" actId="26606"/>
          <ac:graphicFrameMkLst>
            <pc:docMk/>
            <pc:sldMk cId="3101629665" sldId="309"/>
            <ac:graphicFrameMk id="5" creationId="{ABA034D5-25DE-C7E2-FF21-BD473F042193}"/>
          </ac:graphicFrameMkLst>
        </pc:graphicFrameChg>
        <pc:picChg chg="mod">
          <ac:chgData name="Zita Draper" userId="b063123c-f51f-481b-b99c-f574606c9ace" providerId="ADAL" clId="{9B78E3EA-F3BA-49DE-B318-6949C99637B0}" dt="2023-02-20T08:15:40.269" v="9642" actId="14100"/>
          <ac:picMkLst>
            <pc:docMk/>
            <pc:sldMk cId="3101629665" sldId="309"/>
            <ac:picMk id="3" creationId="{9E13664A-00A8-11FD-5CFD-F59801E33CB0}"/>
          </ac:picMkLst>
        </pc:picChg>
      </pc:sldChg>
      <pc:sldChg chg="addSp delSp modSp new mod setBg">
        <pc:chgData name="Zita Draper" userId="b063123c-f51f-481b-b99c-f574606c9ace" providerId="ADAL" clId="{9B78E3EA-F3BA-49DE-B318-6949C99637B0}" dt="2023-02-20T08:28:31.252" v="9654" actId="1076"/>
        <pc:sldMkLst>
          <pc:docMk/>
          <pc:sldMk cId="744435627" sldId="310"/>
        </pc:sldMkLst>
        <pc:spChg chg="mod">
          <ac:chgData name="Zita Draper" userId="b063123c-f51f-481b-b99c-f574606c9ace" providerId="ADAL" clId="{9B78E3EA-F3BA-49DE-B318-6949C99637B0}" dt="2023-02-19T18:35:27.851" v="9157" actId="1076"/>
          <ac:spMkLst>
            <pc:docMk/>
            <pc:sldMk cId="744435627" sldId="310"/>
            <ac:spMk id="2" creationId="{EFAA080C-8A75-7D9F-3EFF-99D564691CCE}"/>
          </ac:spMkLst>
        </pc:spChg>
        <pc:spChg chg="del mod">
          <ac:chgData name="Zita Draper" userId="b063123c-f51f-481b-b99c-f574606c9ace" providerId="ADAL" clId="{9B78E3EA-F3BA-49DE-B318-6949C99637B0}" dt="2023-02-19T18:35:05.806" v="9152" actId="26606"/>
          <ac:spMkLst>
            <pc:docMk/>
            <pc:sldMk cId="744435627" sldId="310"/>
            <ac:spMk id="3" creationId="{DF3383E6-A2E1-DB7C-149E-1231C70DDE04}"/>
          </ac:spMkLst>
        </pc:spChg>
        <pc:spChg chg="add">
          <ac:chgData name="Zita Draper" userId="b063123c-f51f-481b-b99c-f574606c9ace" providerId="ADAL" clId="{9B78E3EA-F3BA-49DE-B318-6949C99637B0}" dt="2023-02-19T18:35:05.806" v="9152" actId="26606"/>
          <ac:spMkLst>
            <pc:docMk/>
            <pc:sldMk cId="744435627" sldId="310"/>
            <ac:spMk id="9" creationId="{A3322B77-FA16-4D4E-BAA6-811C61DB3E85}"/>
          </ac:spMkLst>
        </pc:spChg>
        <pc:spChg chg="add">
          <ac:chgData name="Zita Draper" userId="b063123c-f51f-481b-b99c-f574606c9ace" providerId="ADAL" clId="{9B78E3EA-F3BA-49DE-B318-6949C99637B0}" dt="2023-02-19T18:35:05.806" v="9152" actId="26606"/>
          <ac:spMkLst>
            <pc:docMk/>
            <pc:sldMk cId="744435627" sldId="310"/>
            <ac:spMk id="11" creationId="{CA6EF34F-3BAD-4CD8-B05E-03BA773AE864}"/>
          </ac:spMkLst>
        </pc:spChg>
        <pc:graphicFrameChg chg="add">
          <ac:chgData name="Zita Draper" userId="b063123c-f51f-481b-b99c-f574606c9ace" providerId="ADAL" clId="{9B78E3EA-F3BA-49DE-B318-6949C99637B0}" dt="2023-02-19T18:35:05.806" v="9152" actId="26606"/>
          <ac:graphicFrameMkLst>
            <pc:docMk/>
            <pc:sldMk cId="744435627" sldId="310"/>
            <ac:graphicFrameMk id="5" creationId="{6551D8DE-46AD-87B4-0622-459CD8DCC536}"/>
          </ac:graphicFrameMkLst>
        </pc:graphicFrameChg>
        <pc:picChg chg="mod">
          <ac:chgData name="Zita Draper" userId="b063123c-f51f-481b-b99c-f574606c9ace" providerId="ADAL" clId="{9B78E3EA-F3BA-49DE-B318-6949C99637B0}" dt="2023-02-20T08:26:21.207" v="9651" actId="14100"/>
          <ac:picMkLst>
            <pc:docMk/>
            <pc:sldMk cId="744435627" sldId="310"/>
            <ac:picMk id="3" creationId="{36577E03-6493-43B0-A9F9-D4E3FBA1D78B}"/>
          </ac:picMkLst>
        </pc:picChg>
        <pc:picChg chg="mod">
          <ac:chgData name="Zita Draper" userId="b063123c-f51f-481b-b99c-f574606c9ace" providerId="ADAL" clId="{9B78E3EA-F3BA-49DE-B318-6949C99637B0}" dt="2023-02-20T08:28:31.252" v="9654" actId="1076"/>
          <ac:picMkLst>
            <pc:docMk/>
            <pc:sldMk cId="744435627" sldId="310"/>
            <ac:picMk id="4" creationId="{AB1F6AE6-0709-2EE5-9722-8768AD0CE3E5}"/>
          </ac:picMkLst>
        </pc:picChg>
      </pc:sldChg>
      <pc:sldChg chg="new del">
        <pc:chgData name="Zita Draper" userId="b063123c-f51f-481b-b99c-f574606c9ace" providerId="ADAL" clId="{9B78E3EA-F3BA-49DE-B318-6949C99637B0}" dt="2023-02-19T18:33:04.821" v="9140" actId="2696"/>
        <pc:sldMkLst>
          <pc:docMk/>
          <pc:sldMk cId="653010810" sldId="311"/>
        </pc:sldMkLst>
      </pc:sldChg>
      <pc:sldChg chg="new del">
        <pc:chgData name="Zita Draper" userId="b063123c-f51f-481b-b99c-f574606c9ace" providerId="ADAL" clId="{9B78E3EA-F3BA-49DE-B318-6949C99637B0}" dt="2023-02-19T18:33:11.453" v="9143" actId="2696"/>
        <pc:sldMkLst>
          <pc:docMk/>
          <pc:sldMk cId="2986510150" sldId="312"/>
        </pc:sldMkLst>
      </pc:sldChg>
      <pc:sldChg chg="new del">
        <pc:chgData name="Zita Draper" userId="b063123c-f51f-481b-b99c-f574606c9ace" providerId="ADAL" clId="{9B78E3EA-F3BA-49DE-B318-6949C99637B0}" dt="2023-02-19T18:33:10.268" v="9142" actId="2696"/>
        <pc:sldMkLst>
          <pc:docMk/>
          <pc:sldMk cId="2689752575" sldId="313"/>
        </pc:sldMkLst>
      </pc:sldChg>
      <pc:sldChg chg="new del">
        <pc:chgData name="Zita Draper" userId="b063123c-f51f-481b-b99c-f574606c9ace" providerId="ADAL" clId="{9B78E3EA-F3BA-49DE-B318-6949C99637B0}" dt="2023-02-19T18:33:09.033" v="9141" actId="2696"/>
        <pc:sldMkLst>
          <pc:docMk/>
          <pc:sldMk cId="40208904" sldId="314"/>
        </pc:sldMkLst>
      </pc:sldChg>
    </pc:docChg>
  </pc:docChgLst>
</pc:chgInfo>
</file>

<file path=ppt/diagrams/_rels/data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2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9.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60CDC1-66C3-4864-A737-1C8E0504BAC2}"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A0B5D41A-6F0D-4FAA-91A8-83EEB2074337}">
      <dgm:prSet/>
      <dgm:spPr/>
      <dgm:t>
        <a:bodyPr/>
        <a:lstStyle/>
        <a:p>
          <a:r>
            <a:rPr lang="en-GB"/>
            <a:t>Aims and Learning Objectives. </a:t>
          </a:r>
          <a:endParaRPr lang="en-US"/>
        </a:p>
      </dgm:t>
    </dgm:pt>
    <dgm:pt modelId="{D1726BA2-9FCD-4E72-ADD1-7BF8FDBA1B24}" type="parTrans" cxnId="{8CF444DE-4739-4055-9F86-8C8F83689DAC}">
      <dgm:prSet/>
      <dgm:spPr/>
      <dgm:t>
        <a:bodyPr/>
        <a:lstStyle/>
        <a:p>
          <a:endParaRPr lang="en-US"/>
        </a:p>
      </dgm:t>
    </dgm:pt>
    <dgm:pt modelId="{269AC2A2-B840-4FEF-A530-86456961145E}" type="sibTrans" cxnId="{8CF444DE-4739-4055-9F86-8C8F83689DAC}">
      <dgm:prSet/>
      <dgm:spPr/>
      <dgm:t>
        <a:bodyPr/>
        <a:lstStyle/>
        <a:p>
          <a:endParaRPr lang="en-US"/>
        </a:p>
      </dgm:t>
    </dgm:pt>
    <dgm:pt modelId="{3AA8C023-C38B-4BED-8A13-898F67039531}">
      <dgm:prSet/>
      <dgm:spPr/>
      <dgm:t>
        <a:bodyPr/>
        <a:lstStyle/>
        <a:p>
          <a:r>
            <a:rPr lang="en-GB"/>
            <a:t>What is homicide?</a:t>
          </a:r>
          <a:endParaRPr lang="en-US"/>
        </a:p>
      </dgm:t>
    </dgm:pt>
    <dgm:pt modelId="{1E4527F9-754E-442C-95BD-C272647AEB67}" type="parTrans" cxnId="{E3F893A6-10A9-4823-9794-E3D82EFB9A3D}">
      <dgm:prSet/>
      <dgm:spPr/>
      <dgm:t>
        <a:bodyPr/>
        <a:lstStyle/>
        <a:p>
          <a:endParaRPr lang="en-US"/>
        </a:p>
      </dgm:t>
    </dgm:pt>
    <dgm:pt modelId="{06A0C0B0-F8A6-4720-B972-29FBE8D4A3C4}" type="sibTrans" cxnId="{E3F893A6-10A9-4823-9794-E3D82EFB9A3D}">
      <dgm:prSet/>
      <dgm:spPr/>
      <dgm:t>
        <a:bodyPr/>
        <a:lstStyle/>
        <a:p>
          <a:endParaRPr lang="en-US"/>
        </a:p>
      </dgm:t>
    </dgm:pt>
    <dgm:pt modelId="{8663EEC9-E9E7-4ED6-BC80-36375BFA3CD3}">
      <dgm:prSet/>
      <dgm:spPr/>
      <dgm:t>
        <a:bodyPr/>
        <a:lstStyle/>
        <a:p>
          <a:r>
            <a:rPr lang="en-GB"/>
            <a:t>Murder. </a:t>
          </a:r>
          <a:endParaRPr lang="en-US"/>
        </a:p>
      </dgm:t>
    </dgm:pt>
    <dgm:pt modelId="{B5A54F22-716F-4744-847E-0E14F4A252F5}" type="parTrans" cxnId="{8A267795-6290-4762-AC76-29D2471CDFE6}">
      <dgm:prSet/>
      <dgm:spPr/>
      <dgm:t>
        <a:bodyPr/>
        <a:lstStyle/>
        <a:p>
          <a:endParaRPr lang="en-US"/>
        </a:p>
      </dgm:t>
    </dgm:pt>
    <dgm:pt modelId="{E4252030-9C83-4FCD-9107-C5BD68AA3682}" type="sibTrans" cxnId="{8A267795-6290-4762-AC76-29D2471CDFE6}">
      <dgm:prSet/>
      <dgm:spPr/>
      <dgm:t>
        <a:bodyPr/>
        <a:lstStyle/>
        <a:p>
          <a:endParaRPr lang="en-US"/>
        </a:p>
      </dgm:t>
    </dgm:pt>
    <dgm:pt modelId="{FB07AD28-D5D1-41C7-9385-7CCF54750E43}">
      <dgm:prSet/>
      <dgm:spPr/>
      <dgm:t>
        <a:bodyPr/>
        <a:lstStyle/>
        <a:p>
          <a:r>
            <a:rPr lang="en-GB"/>
            <a:t>Manslaughter. </a:t>
          </a:r>
          <a:endParaRPr lang="en-US"/>
        </a:p>
      </dgm:t>
    </dgm:pt>
    <dgm:pt modelId="{19C211C7-07BD-4CC0-A7E0-0A7CDDAB3DAE}" type="parTrans" cxnId="{E503897C-18AA-46EE-BEDC-02FFAFA2B56F}">
      <dgm:prSet/>
      <dgm:spPr/>
      <dgm:t>
        <a:bodyPr/>
        <a:lstStyle/>
        <a:p>
          <a:endParaRPr lang="en-US"/>
        </a:p>
      </dgm:t>
    </dgm:pt>
    <dgm:pt modelId="{6A075BEC-1E07-4070-B137-EB6BD124D307}" type="sibTrans" cxnId="{E503897C-18AA-46EE-BEDC-02FFAFA2B56F}">
      <dgm:prSet/>
      <dgm:spPr/>
      <dgm:t>
        <a:bodyPr/>
        <a:lstStyle/>
        <a:p>
          <a:endParaRPr lang="en-US"/>
        </a:p>
      </dgm:t>
    </dgm:pt>
    <dgm:pt modelId="{E2407243-50A2-48B6-BCBA-6938939FFAD3}">
      <dgm:prSet/>
      <dgm:spPr/>
      <dgm:t>
        <a:bodyPr/>
        <a:lstStyle/>
        <a:p>
          <a:r>
            <a:rPr lang="en-GB"/>
            <a:t>Defences. </a:t>
          </a:r>
          <a:endParaRPr lang="en-US"/>
        </a:p>
      </dgm:t>
    </dgm:pt>
    <dgm:pt modelId="{2FE3D86C-F1DA-4414-9FC4-9861B658CA3B}" type="parTrans" cxnId="{F8B92D7A-4297-4DB9-8879-A7BE0D1E9BA7}">
      <dgm:prSet/>
      <dgm:spPr/>
      <dgm:t>
        <a:bodyPr/>
        <a:lstStyle/>
        <a:p>
          <a:endParaRPr lang="en-US"/>
        </a:p>
      </dgm:t>
    </dgm:pt>
    <dgm:pt modelId="{5DCFEC5B-1B2B-4A79-AF8C-0C9E7D60A913}" type="sibTrans" cxnId="{F8B92D7A-4297-4DB9-8879-A7BE0D1E9BA7}">
      <dgm:prSet/>
      <dgm:spPr/>
      <dgm:t>
        <a:bodyPr/>
        <a:lstStyle/>
        <a:p>
          <a:endParaRPr lang="en-US"/>
        </a:p>
      </dgm:t>
    </dgm:pt>
    <dgm:pt modelId="{04D806C1-67E0-44FA-A5C9-AAE72C4E6FA2}">
      <dgm:prSet/>
      <dgm:spPr/>
      <dgm:t>
        <a:bodyPr/>
        <a:lstStyle/>
        <a:p>
          <a:r>
            <a:rPr lang="en-GB"/>
            <a:t>Summary, </a:t>
          </a:r>
          <a:endParaRPr lang="en-US"/>
        </a:p>
      </dgm:t>
    </dgm:pt>
    <dgm:pt modelId="{0B187568-B12B-4AC9-8D33-3F93007E41EA}" type="parTrans" cxnId="{9B9E4BA7-ED30-4520-ADC5-D6B0893FD36B}">
      <dgm:prSet/>
      <dgm:spPr/>
      <dgm:t>
        <a:bodyPr/>
        <a:lstStyle/>
        <a:p>
          <a:endParaRPr lang="en-US"/>
        </a:p>
      </dgm:t>
    </dgm:pt>
    <dgm:pt modelId="{E5495D3C-20CE-48FF-B3AE-97EE9B16665D}" type="sibTrans" cxnId="{9B9E4BA7-ED30-4520-ADC5-D6B0893FD36B}">
      <dgm:prSet/>
      <dgm:spPr/>
      <dgm:t>
        <a:bodyPr/>
        <a:lstStyle/>
        <a:p>
          <a:endParaRPr lang="en-US"/>
        </a:p>
      </dgm:t>
    </dgm:pt>
    <dgm:pt modelId="{DA858EB8-883D-47BE-BF8B-34CED6D8AB78}">
      <dgm:prSet/>
      <dgm:spPr/>
      <dgm:t>
        <a:bodyPr/>
        <a:lstStyle/>
        <a:p>
          <a:r>
            <a:rPr lang="en-GB"/>
            <a:t>Thank you, any questions?</a:t>
          </a:r>
          <a:endParaRPr lang="en-US"/>
        </a:p>
      </dgm:t>
    </dgm:pt>
    <dgm:pt modelId="{BC1E5AFA-4BD6-406F-8423-F6946E12E6FF}" type="parTrans" cxnId="{163D0CAF-C97A-48FE-A107-5E97862147E3}">
      <dgm:prSet/>
      <dgm:spPr/>
      <dgm:t>
        <a:bodyPr/>
        <a:lstStyle/>
        <a:p>
          <a:endParaRPr lang="en-US"/>
        </a:p>
      </dgm:t>
    </dgm:pt>
    <dgm:pt modelId="{79E80AE0-52A3-49D1-B7F0-96D4219154D8}" type="sibTrans" cxnId="{163D0CAF-C97A-48FE-A107-5E97862147E3}">
      <dgm:prSet/>
      <dgm:spPr/>
      <dgm:t>
        <a:bodyPr/>
        <a:lstStyle/>
        <a:p>
          <a:endParaRPr lang="en-US"/>
        </a:p>
      </dgm:t>
    </dgm:pt>
    <dgm:pt modelId="{1C04D141-F8E8-4B14-9526-2CA1C2CD07E2}" type="pres">
      <dgm:prSet presAssocID="{B660CDC1-66C3-4864-A737-1C8E0504BAC2}" presName="vert0" presStyleCnt="0">
        <dgm:presLayoutVars>
          <dgm:dir/>
          <dgm:animOne val="branch"/>
          <dgm:animLvl val="lvl"/>
        </dgm:presLayoutVars>
      </dgm:prSet>
      <dgm:spPr/>
    </dgm:pt>
    <dgm:pt modelId="{75DCA381-80ED-4DB8-8DE9-BD0F92B084B7}" type="pres">
      <dgm:prSet presAssocID="{A0B5D41A-6F0D-4FAA-91A8-83EEB2074337}" presName="thickLine" presStyleLbl="alignNode1" presStyleIdx="0" presStyleCnt="7"/>
      <dgm:spPr/>
    </dgm:pt>
    <dgm:pt modelId="{C23E7431-7BD7-4249-937F-82AE8AFBE878}" type="pres">
      <dgm:prSet presAssocID="{A0B5D41A-6F0D-4FAA-91A8-83EEB2074337}" presName="horz1" presStyleCnt="0"/>
      <dgm:spPr/>
    </dgm:pt>
    <dgm:pt modelId="{65B341FB-1C42-4963-9911-69F1F247B14D}" type="pres">
      <dgm:prSet presAssocID="{A0B5D41A-6F0D-4FAA-91A8-83EEB2074337}" presName="tx1" presStyleLbl="revTx" presStyleIdx="0" presStyleCnt="7"/>
      <dgm:spPr/>
    </dgm:pt>
    <dgm:pt modelId="{3944C93B-BBAA-4BE5-9031-33B8871C9899}" type="pres">
      <dgm:prSet presAssocID="{A0B5D41A-6F0D-4FAA-91A8-83EEB2074337}" presName="vert1" presStyleCnt="0"/>
      <dgm:spPr/>
    </dgm:pt>
    <dgm:pt modelId="{A2DC2482-C76C-4BD4-A637-039B791BEAC5}" type="pres">
      <dgm:prSet presAssocID="{3AA8C023-C38B-4BED-8A13-898F67039531}" presName="thickLine" presStyleLbl="alignNode1" presStyleIdx="1" presStyleCnt="7"/>
      <dgm:spPr/>
    </dgm:pt>
    <dgm:pt modelId="{5705ACD0-CA00-4B82-9B04-6262C32BEC42}" type="pres">
      <dgm:prSet presAssocID="{3AA8C023-C38B-4BED-8A13-898F67039531}" presName="horz1" presStyleCnt="0"/>
      <dgm:spPr/>
    </dgm:pt>
    <dgm:pt modelId="{C1CDE767-B0C3-466E-A222-B0DECE6317EE}" type="pres">
      <dgm:prSet presAssocID="{3AA8C023-C38B-4BED-8A13-898F67039531}" presName="tx1" presStyleLbl="revTx" presStyleIdx="1" presStyleCnt="7"/>
      <dgm:spPr/>
    </dgm:pt>
    <dgm:pt modelId="{CA8BAF25-027A-43BB-B7B9-AE8DFED1977B}" type="pres">
      <dgm:prSet presAssocID="{3AA8C023-C38B-4BED-8A13-898F67039531}" presName="vert1" presStyleCnt="0"/>
      <dgm:spPr/>
    </dgm:pt>
    <dgm:pt modelId="{D9AB3272-D3E0-4DB9-88EA-18DF0C58AAE8}" type="pres">
      <dgm:prSet presAssocID="{8663EEC9-E9E7-4ED6-BC80-36375BFA3CD3}" presName="thickLine" presStyleLbl="alignNode1" presStyleIdx="2" presStyleCnt="7"/>
      <dgm:spPr/>
    </dgm:pt>
    <dgm:pt modelId="{7E527049-12BA-4FE3-9684-5E918A6D1A27}" type="pres">
      <dgm:prSet presAssocID="{8663EEC9-E9E7-4ED6-BC80-36375BFA3CD3}" presName="horz1" presStyleCnt="0"/>
      <dgm:spPr/>
    </dgm:pt>
    <dgm:pt modelId="{D9B2FF56-76B2-4F02-9DBB-ADC4849EBF96}" type="pres">
      <dgm:prSet presAssocID="{8663EEC9-E9E7-4ED6-BC80-36375BFA3CD3}" presName="tx1" presStyleLbl="revTx" presStyleIdx="2" presStyleCnt="7"/>
      <dgm:spPr/>
    </dgm:pt>
    <dgm:pt modelId="{35CE5C1B-811F-4BE6-BBFB-0A4E2CB5B376}" type="pres">
      <dgm:prSet presAssocID="{8663EEC9-E9E7-4ED6-BC80-36375BFA3CD3}" presName="vert1" presStyleCnt="0"/>
      <dgm:spPr/>
    </dgm:pt>
    <dgm:pt modelId="{1B2BA75A-FDA8-4AD2-8672-EABF93A66DCA}" type="pres">
      <dgm:prSet presAssocID="{FB07AD28-D5D1-41C7-9385-7CCF54750E43}" presName="thickLine" presStyleLbl="alignNode1" presStyleIdx="3" presStyleCnt="7"/>
      <dgm:spPr/>
    </dgm:pt>
    <dgm:pt modelId="{5F6D0F58-B961-4311-8A86-88BCFAACA127}" type="pres">
      <dgm:prSet presAssocID="{FB07AD28-D5D1-41C7-9385-7CCF54750E43}" presName="horz1" presStyleCnt="0"/>
      <dgm:spPr/>
    </dgm:pt>
    <dgm:pt modelId="{4498A1FC-3C36-4F36-B289-B78935A6F725}" type="pres">
      <dgm:prSet presAssocID="{FB07AD28-D5D1-41C7-9385-7CCF54750E43}" presName="tx1" presStyleLbl="revTx" presStyleIdx="3" presStyleCnt="7"/>
      <dgm:spPr/>
    </dgm:pt>
    <dgm:pt modelId="{4DCE184A-F214-4911-8188-18E55F203DBF}" type="pres">
      <dgm:prSet presAssocID="{FB07AD28-D5D1-41C7-9385-7CCF54750E43}" presName="vert1" presStyleCnt="0"/>
      <dgm:spPr/>
    </dgm:pt>
    <dgm:pt modelId="{F8AD5B1A-8F3D-41A3-82CC-0B90D65E53F5}" type="pres">
      <dgm:prSet presAssocID="{E2407243-50A2-48B6-BCBA-6938939FFAD3}" presName="thickLine" presStyleLbl="alignNode1" presStyleIdx="4" presStyleCnt="7"/>
      <dgm:spPr/>
    </dgm:pt>
    <dgm:pt modelId="{FB896970-4D81-4A70-90E2-DEBDFFF367FD}" type="pres">
      <dgm:prSet presAssocID="{E2407243-50A2-48B6-BCBA-6938939FFAD3}" presName="horz1" presStyleCnt="0"/>
      <dgm:spPr/>
    </dgm:pt>
    <dgm:pt modelId="{8936B9DA-BF3B-4012-8148-0007F118E3D1}" type="pres">
      <dgm:prSet presAssocID="{E2407243-50A2-48B6-BCBA-6938939FFAD3}" presName="tx1" presStyleLbl="revTx" presStyleIdx="4" presStyleCnt="7"/>
      <dgm:spPr/>
    </dgm:pt>
    <dgm:pt modelId="{2463A00D-704B-483C-B32D-527AA1D808B1}" type="pres">
      <dgm:prSet presAssocID="{E2407243-50A2-48B6-BCBA-6938939FFAD3}" presName="vert1" presStyleCnt="0"/>
      <dgm:spPr/>
    </dgm:pt>
    <dgm:pt modelId="{6D5CEC27-7211-4B6D-B29B-0F252A0E0325}" type="pres">
      <dgm:prSet presAssocID="{04D806C1-67E0-44FA-A5C9-AAE72C4E6FA2}" presName="thickLine" presStyleLbl="alignNode1" presStyleIdx="5" presStyleCnt="7"/>
      <dgm:spPr/>
    </dgm:pt>
    <dgm:pt modelId="{7FC720F4-A881-4DD5-BCB7-80E98F755BE4}" type="pres">
      <dgm:prSet presAssocID="{04D806C1-67E0-44FA-A5C9-AAE72C4E6FA2}" presName="horz1" presStyleCnt="0"/>
      <dgm:spPr/>
    </dgm:pt>
    <dgm:pt modelId="{53413006-A108-469A-9D16-E7C468200F45}" type="pres">
      <dgm:prSet presAssocID="{04D806C1-67E0-44FA-A5C9-AAE72C4E6FA2}" presName="tx1" presStyleLbl="revTx" presStyleIdx="5" presStyleCnt="7"/>
      <dgm:spPr/>
    </dgm:pt>
    <dgm:pt modelId="{F91445E5-3192-45F7-8A1C-2D22F23B244B}" type="pres">
      <dgm:prSet presAssocID="{04D806C1-67E0-44FA-A5C9-AAE72C4E6FA2}" presName="vert1" presStyleCnt="0"/>
      <dgm:spPr/>
    </dgm:pt>
    <dgm:pt modelId="{A03D9656-D3B4-4AB1-9E24-60F7238E325E}" type="pres">
      <dgm:prSet presAssocID="{DA858EB8-883D-47BE-BF8B-34CED6D8AB78}" presName="thickLine" presStyleLbl="alignNode1" presStyleIdx="6" presStyleCnt="7"/>
      <dgm:spPr/>
    </dgm:pt>
    <dgm:pt modelId="{6C812BA4-B4B8-443A-B42C-08708515D9F0}" type="pres">
      <dgm:prSet presAssocID="{DA858EB8-883D-47BE-BF8B-34CED6D8AB78}" presName="horz1" presStyleCnt="0"/>
      <dgm:spPr/>
    </dgm:pt>
    <dgm:pt modelId="{08BCF631-EC85-410F-88D0-EC561A026507}" type="pres">
      <dgm:prSet presAssocID="{DA858EB8-883D-47BE-BF8B-34CED6D8AB78}" presName="tx1" presStyleLbl="revTx" presStyleIdx="6" presStyleCnt="7"/>
      <dgm:spPr/>
    </dgm:pt>
    <dgm:pt modelId="{230C30FA-3BAB-4F60-8544-9CEC89302F79}" type="pres">
      <dgm:prSet presAssocID="{DA858EB8-883D-47BE-BF8B-34CED6D8AB78}" presName="vert1" presStyleCnt="0"/>
      <dgm:spPr/>
    </dgm:pt>
  </dgm:ptLst>
  <dgm:cxnLst>
    <dgm:cxn modelId="{8D78183B-B081-4BBA-AF51-41479E3895D2}" type="presOf" srcId="{8663EEC9-E9E7-4ED6-BC80-36375BFA3CD3}" destId="{D9B2FF56-76B2-4F02-9DBB-ADC4849EBF96}" srcOrd="0" destOrd="0" presId="urn:microsoft.com/office/officeart/2008/layout/LinedList"/>
    <dgm:cxn modelId="{D14A613E-345D-4BD1-A6F0-1E0A7B0BA9D7}" type="presOf" srcId="{FB07AD28-D5D1-41C7-9385-7CCF54750E43}" destId="{4498A1FC-3C36-4F36-B289-B78935A6F725}" srcOrd="0" destOrd="0" presId="urn:microsoft.com/office/officeart/2008/layout/LinedList"/>
    <dgm:cxn modelId="{AAD6394A-F663-4599-B647-FF51C97C4111}" type="presOf" srcId="{B660CDC1-66C3-4864-A737-1C8E0504BAC2}" destId="{1C04D141-F8E8-4B14-9526-2CA1C2CD07E2}" srcOrd="0" destOrd="0" presId="urn:microsoft.com/office/officeart/2008/layout/LinedList"/>
    <dgm:cxn modelId="{F8B92D7A-4297-4DB9-8879-A7BE0D1E9BA7}" srcId="{B660CDC1-66C3-4864-A737-1C8E0504BAC2}" destId="{E2407243-50A2-48B6-BCBA-6938939FFAD3}" srcOrd="4" destOrd="0" parTransId="{2FE3D86C-F1DA-4414-9FC4-9861B658CA3B}" sibTransId="{5DCFEC5B-1B2B-4A79-AF8C-0C9E7D60A913}"/>
    <dgm:cxn modelId="{E503897C-18AA-46EE-BEDC-02FFAFA2B56F}" srcId="{B660CDC1-66C3-4864-A737-1C8E0504BAC2}" destId="{FB07AD28-D5D1-41C7-9385-7CCF54750E43}" srcOrd="3" destOrd="0" parTransId="{19C211C7-07BD-4CC0-A7E0-0A7CDDAB3DAE}" sibTransId="{6A075BEC-1E07-4070-B137-EB6BD124D307}"/>
    <dgm:cxn modelId="{F730167D-1860-4C6F-9751-9C2EF26E03AD}" type="presOf" srcId="{DA858EB8-883D-47BE-BF8B-34CED6D8AB78}" destId="{08BCF631-EC85-410F-88D0-EC561A026507}" srcOrd="0" destOrd="0" presId="urn:microsoft.com/office/officeart/2008/layout/LinedList"/>
    <dgm:cxn modelId="{313F338E-A436-4E14-A2C7-EBD750A9BBED}" type="presOf" srcId="{3AA8C023-C38B-4BED-8A13-898F67039531}" destId="{C1CDE767-B0C3-466E-A222-B0DECE6317EE}" srcOrd="0" destOrd="0" presId="urn:microsoft.com/office/officeart/2008/layout/LinedList"/>
    <dgm:cxn modelId="{8A267795-6290-4762-AC76-29D2471CDFE6}" srcId="{B660CDC1-66C3-4864-A737-1C8E0504BAC2}" destId="{8663EEC9-E9E7-4ED6-BC80-36375BFA3CD3}" srcOrd="2" destOrd="0" parTransId="{B5A54F22-716F-4744-847E-0E14F4A252F5}" sibTransId="{E4252030-9C83-4FCD-9107-C5BD68AA3682}"/>
    <dgm:cxn modelId="{E3F893A6-10A9-4823-9794-E3D82EFB9A3D}" srcId="{B660CDC1-66C3-4864-A737-1C8E0504BAC2}" destId="{3AA8C023-C38B-4BED-8A13-898F67039531}" srcOrd="1" destOrd="0" parTransId="{1E4527F9-754E-442C-95BD-C272647AEB67}" sibTransId="{06A0C0B0-F8A6-4720-B972-29FBE8D4A3C4}"/>
    <dgm:cxn modelId="{9B9E4BA7-ED30-4520-ADC5-D6B0893FD36B}" srcId="{B660CDC1-66C3-4864-A737-1C8E0504BAC2}" destId="{04D806C1-67E0-44FA-A5C9-AAE72C4E6FA2}" srcOrd="5" destOrd="0" parTransId="{0B187568-B12B-4AC9-8D33-3F93007E41EA}" sibTransId="{E5495D3C-20CE-48FF-B3AE-97EE9B16665D}"/>
    <dgm:cxn modelId="{163D0CAF-C97A-48FE-A107-5E97862147E3}" srcId="{B660CDC1-66C3-4864-A737-1C8E0504BAC2}" destId="{DA858EB8-883D-47BE-BF8B-34CED6D8AB78}" srcOrd="6" destOrd="0" parTransId="{BC1E5AFA-4BD6-406F-8423-F6946E12E6FF}" sibTransId="{79E80AE0-52A3-49D1-B7F0-96D4219154D8}"/>
    <dgm:cxn modelId="{983D39C7-B35E-4DC5-BEC2-FBE8090C5917}" type="presOf" srcId="{E2407243-50A2-48B6-BCBA-6938939FFAD3}" destId="{8936B9DA-BF3B-4012-8148-0007F118E3D1}" srcOrd="0" destOrd="0" presId="urn:microsoft.com/office/officeart/2008/layout/LinedList"/>
    <dgm:cxn modelId="{9220E0D1-A32C-4F41-9254-7690B645B7F5}" type="presOf" srcId="{A0B5D41A-6F0D-4FAA-91A8-83EEB2074337}" destId="{65B341FB-1C42-4963-9911-69F1F247B14D}" srcOrd="0" destOrd="0" presId="urn:microsoft.com/office/officeart/2008/layout/LinedList"/>
    <dgm:cxn modelId="{8CF444DE-4739-4055-9F86-8C8F83689DAC}" srcId="{B660CDC1-66C3-4864-A737-1C8E0504BAC2}" destId="{A0B5D41A-6F0D-4FAA-91A8-83EEB2074337}" srcOrd="0" destOrd="0" parTransId="{D1726BA2-9FCD-4E72-ADD1-7BF8FDBA1B24}" sibTransId="{269AC2A2-B840-4FEF-A530-86456961145E}"/>
    <dgm:cxn modelId="{ADB4F5EA-FFA8-4708-BAA7-E04A0B2ABC4B}" type="presOf" srcId="{04D806C1-67E0-44FA-A5C9-AAE72C4E6FA2}" destId="{53413006-A108-469A-9D16-E7C468200F45}" srcOrd="0" destOrd="0" presId="urn:microsoft.com/office/officeart/2008/layout/LinedList"/>
    <dgm:cxn modelId="{8EDDF050-27C3-4C6D-9B78-E7D91C52DDA5}" type="presParOf" srcId="{1C04D141-F8E8-4B14-9526-2CA1C2CD07E2}" destId="{75DCA381-80ED-4DB8-8DE9-BD0F92B084B7}" srcOrd="0" destOrd="0" presId="urn:microsoft.com/office/officeart/2008/layout/LinedList"/>
    <dgm:cxn modelId="{A67C2836-069D-4BCA-BE42-6ACD5018E53F}" type="presParOf" srcId="{1C04D141-F8E8-4B14-9526-2CA1C2CD07E2}" destId="{C23E7431-7BD7-4249-937F-82AE8AFBE878}" srcOrd="1" destOrd="0" presId="urn:microsoft.com/office/officeart/2008/layout/LinedList"/>
    <dgm:cxn modelId="{8606B6DD-B510-453F-BE5E-223EF737F64C}" type="presParOf" srcId="{C23E7431-7BD7-4249-937F-82AE8AFBE878}" destId="{65B341FB-1C42-4963-9911-69F1F247B14D}" srcOrd="0" destOrd="0" presId="urn:microsoft.com/office/officeart/2008/layout/LinedList"/>
    <dgm:cxn modelId="{EF1349F2-D9C8-4D07-87CA-966E4AAA30A5}" type="presParOf" srcId="{C23E7431-7BD7-4249-937F-82AE8AFBE878}" destId="{3944C93B-BBAA-4BE5-9031-33B8871C9899}" srcOrd="1" destOrd="0" presId="urn:microsoft.com/office/officeart/2008/layout/LinedList"/>
    <dgm:cxn modelId="{2D5210F6-B0A1-4217-874B-A4E20965D926}" type="presParOf" srcId="{1C04D141-F8E8-4B14-9526-2CA1C2CD07E2}" destId="{A2DC2482-C76C-4BD4-A637-039B791BEAC5}" srcOrd="2" destOrd="0" presId="urn:microsoft.com/office/officeart/2008/layout/LinedList"/>
    <dgm:cxn modelId="{D1B7E048-DC96-47E5-8B92-DA399C6694EB}" type="presParOf" srcId="{1C04D141-F8E8-4B14-9526-2CA1C2CD07E2}" destId="{5705ACD0-CA00-4B82-9B04-6262C32BEC42}" srcOrd="3" destOrd="0" presId="urn:microsoft.com/office/officeart/2008/layout/LinedList"/>
    <dgm:cxn modelId="{68881069-8FCD-4CE9-99C2-C5CE9612AA83}" type="presParOf" srcId="{5705ACD0-CA00-4B82-9B04-6262C32BEC42}" destId="{C1CDE767-B0C3-466E-A222-B0DECE6317EE}" srcOrd="0" destOrd="0" presId="urn:microsoft.com/office/officeart/2008/layout/LinedList"/>
    <dgm:cxn modelId="{02762F57-977C-4A57-8A3A-E43AD609757B}" type="presParOf" srcId="{5705ACD0-CA00-4B82-9B04-6262C32BEC42}" destId="{CA8BAF25-027A-43BB-B7B9-AE8DFED1977B}" srcOrd="1" destOrd="0" presId="urn:microsoft.com/office/officeart/2008/layout/LinedList"/>
    <dgm:cxn modelId="{5A860927-F2DD-48A6-A97C-5FA9837C9C0B}" type="presParOf" srcId="{1C04D141-F8E8-4B14-9526-2CA1C2CD07E2}" destId="{D9AB3272-D3E0-4DB9-88EA-18DF0C58AAE8}" srcOrd="4" destOrd="0" presId="urn:microsoft.com/office/officeart/2008/layout/LinedList"/>
    <dgm:cxn modelId="{0ED1381A-4D8F-4580-BC49-E689430BEE50}" type="presParOf" srcId="{1C04D141-F8E8-4B14-9526-2CA1C2CD07E2}" destId="{7E527049-12BA-4FE3-9684-5E918A6D1A27}" srcOrd="5" destOrd="0" presId="urn:microsoft.com/office/officeart/2008/layout/LinedList"/>
    <dgm:cxn modelId="{97D53B6C-9E96-4B3E-9F55-C52E153B1473}" type="presParOf" srcId="{7E527049-12BA-4FE3-9684-5E918A6D1A27}" destId="{D9B2FF56-76B2-4F02-9DBB-ADC4849EBF96}" srcOrd="0" destOrd="0" presId="urn:microsoft.com/office/officeart/2008/layout/LinedList"/>
    <dgm:cxn modelId="{8D8F1F57-F7A6-4E6A-9F04-2E58A5DD6796}" type="presParOf" srcId="{7E527049-12BA-4FE3-9684-5E918A6D1A27}" destId="{35CE5C1B-811F-4BE6-BBFB-0A4E2CB5B376}" srcOrd="1" destOrd="0" presId="urn:microsoft.com/office/officeart/2008/layout/LinedList"/>
    <dgm:cxn modelId="{3C88B49D-68C1-4833-9A17-2853171244EC}" type="presParOf" srcId="{1C04D141-F8E8-4B14-9526-2CA1C2CD07E2}" destId="{1B2BA75A-FDA8-4AD2-8672-EABF93A66DCA}" srcOrd="6" destOrd="0" presId="urn:microsoft.com/office/officeart/2008/layout/LinedList"/>
    <dgm:cxn modelId="{537C03D3-0A33-479E-B04F-FCB2BAA3CBF0}" type="presParOf" srcId="{1C04D141-F8E8-4B14-9526-2CA1C2CD07E2}" destId="{5F6D0F58-B961-4311-8A86-88BCFAACA127}" srcOrd="7" destOrd="0" presId="urn:microsoft.com/office/officeart/2008/layout/LinedList"/>
    <dgm:cxn modelId="{6E6A4E4F-296D-4DCD-9CEB-E5E1F42A7D8C}" type="presParOf" srcId="{5F6D0F58-B961-4311-8A86-88BCFAACA127}" destId="{4498A1FC-3C36-4F36-B289-B78935A6F725}" srcOrd="0" destOrd="0" presId="urn:microsoft.com/office/officeart/2008/layout/LinedList"/>
    <dgm:cxn modelId="{11250657-8EA5-496A-8742-D6AC4F1B0A38}" type="presParOf" srcId="{5F6D0F58-B961-4311-8A86-88BCFAACA127}" destId="{4DCE184A-F214-4911-8188-18E55F203DBF}" srcOrd="1" destOrd="0" presId="urn:microsoft.com/office/officeart/2008/layout/LinedList"/>
    <dgm:cxn modelId="{02F01D7E-4441-429E-8D18-634A3A5E155F}" type="presParOf" srcId="{1C04D141-F8E8-4B14-9526-2CA1C2CD07E2}" destId="{F8AD5B1A-8F3D-41A3-82CC-0B90D65E53F5}" srcOrd="8" destOrd="0" presId="urn:microsoft.com/office/officeart/2008/layout/LinedList"/>
    <dgm:cxn modelId="{B7FE8739-4404-410C-93C1-9BB855577693}" type="presParOf" srcId="{1C04D141-F8E8-4B14-9526-2CA1C2CD07E2}" destId="{FB896970-4D81-4A70-90E2-DEBDFFF367FD}" srcOrd="9" destOrd="0" presId="urn:microsoft.com/office/officeart/2008/layout/LinedList"/>
    <dgm:cxn modelId="{74B36318-1687-4FEA-9D09-770C397FF67E}" type="presParOf" srcId="{FB896970-4D81-4A70-90E2-DEBDFFF367FD}" destId="{8936B9DA-BF3B-4012-8148-0007F118E3D1}" srcOrd="0" destOrd="0" presId="urn:microsoft.com/office/officeart/2008/layout/LinedList"/>
    <dgm:cxn modelId="{186AB7E2-FA4A-4879-8D7E-5E3E9CE727BE}" type="presParOf" srcId="{FB896970-4D81-4A70-90E2-DEBDFFF367FD}" destId="{2463A00D-704B-483C-B32D-527AA1D808B1}" srcOrd="1" destOrd="0" presId="urn:microsoft.com/office/officeart/2008/layout/LinedList"/>
    <dgm:cxn modelId="{29CBFD09-2A13-4CDA-931D-71E76E0192A0}" type="presParOf" srcId="{1C04D141-F8E8-4B14-9526-2CA1C2CD07E2}" destId="{6D5CEC27-7211-4B6D-B29B-0F252A0E0325}" srcOrd="10" destOrd="0" presId="urn:microsoft.com/office/officeart/2008/layout/LinedList"/>
    <dgm:cxn modelId="{65F49801-07BE-4BDE-833A-FA2BB18A2FA9}" type="presParOf" srcId="{1C04D141-F8E8-4B14-9526-2CA1C2CD07E2}" destId="{7FC720F4-A881-4DD5-BCB7-80E98F755BE4}" srcOrd="11" destOrd="0" presId="urn:microsoft.com/office/officeart/2008/layout/LinedList"/>
    <dgm:cxn modelId="{E5E05247-F2C9-4E37-B9C6-9E9C1A11C140}" type="presParOf" srcId="{7FC720F4-A881-4DD5-BCB7-80E98F755BE4}" destId="{53413006-A108-469A-9D16-E7C468200F45}" srcOrd="0" destOrd="0" presId="urn:microsoft.com/office/officeart/2008/layout/LinedList"/>
    <dgm:cxn modelId="{37015352-3F87-4C00-8D4A-2F622BC0F7B9}" type="presParOf" srcId="{7FC720F4-A881-4DD5-BCB7-80E98F755BE4}" destId="{F91445E5-3192-45F7-8A1C-2D22F23B244B}" srcOrd="1" destOrd="0" presId="urn:microsoft.com/office/officeart/2008/layout/LinedList"/>
    <dgm:cxn modelId="{F60D9BD2-D701-4D11-8FBB-E283E12BE00B}" type="presParOf" srcId="{1C04D141-F8E8-4B14-9526-2CA1C2CD07E2}" destId="{A03D9656-D3B4-4AB1-9E24-60F7238E325E}" srcOrd="12" destOrd="0" presId="urn:microsoft.com/office/officeart/2008/layout/LinedList"/>
    <dgm:cxn modelId="{A81F88EC-3F3B-409E-A9EC-71C1C3674FF2}" type="presParOf" srcId="{1C04D141-F8E8-4B14-9526-2CA1C2CD07E2}" destId="{6C812BA4-B4B8-443A-B42C-08708515D9F0}" srcOrd="13" destOrd="0" presId="urn:microsoft.com/office/officeart/2008/layout/LinedList"/>
    <dgm:cxn modelId="{4E59D32E-0F0A-4E1D-A88A-4294DCEA2515}" type="presParOf" srcId="{6C812BA4-B4B8-443A-B42C-08708515D9F0}" destId="{08BCF631-EC85-410F-88D0-EC561A026507}" srcOrd="0" destOrd="0" presId="urn:microsoft.com/office/officeart/2008/layout/LinedList"/>
    <dgm:cxn modelId="{0847A746-5C43-4E33-8D0E-2819216101D4}" type="presParOf" srcId="{6C812BA4-B4B8-443A-B42C-08708515D9F0}" destId="{230C30FA-3BAB-4F60-8544-9CEC89302F7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58DC3E-1277-4E30-A99A-5064D02BE0FD}"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28F51606-98CB-440F-A40C-EE548111E331}">
      <dgm:prSet/>
      <dgm:spPr/>
      <dgm:t>
        <a:bodyPr/>
        <a:lstStyle/>
        <a:p>
          <a:r>
            <a:rPr lang="en-GB"/>
            <a:t>This lecture will include discussion surrounding; </a:t>
          </a:r>
          <a:endParaRPr lang="en-US"/>
        </a:p>
      </dgm:t>
    </dgm:pt>
    <dgm:pt modelId="{B89A9EA4-F9D6-4CC1-A8A6-2663B3715F9E}" type="parTrans" cxnId="{35CBFCA0-77B7-4E5F-A60E-7A22EC90152C}">
      <dgm:prSet/>
      <dgm:spPr/>
      <dgm:t>
        <a:bodyPr/>
        <a:lstStyle/>
        <a:p>
          <a:endParaRPr lang="en-US"/>
        </a:p>
      </dgm:t>
    </dgm:pt>
    <dgm:pt modelId="{FAD805DC-DD73-462F-ABA5-0DCDCA0F6BAD}" type="sibTrans" cxnId="{35CBFCA0-77B7-4E5F-A60E-7A22EC90152C}">
      <dgm:prSet/>
      <dgm:spPr/>
      <dgm:t>
        <a:bodyPr/>
        <a:lstStyle/>
        <a:p>
          <a:endParaRPr lang="en-US"/>
        </a:p>
      </dgm:t>
    </dgm:pt>
    <dgm:pt modelId="{6182EAE8-CB11-47B1-B023-6BE8EE50178B}">
      <dgm:prSet/>
      <dgm:spPr/>
      <dgm:t>
        <a:bodyPr/>
        <a:lstStyle/>
        <a:p>
          <a:r>
            <a:rPr lang="en-GB"/>
            <a:t>Violence.</a:t>
          </a:r>
          <a:endParaRPr lang="en-US"/>
        </a:p>
      </dgm:t>
    </dgm:pt>
    <dgm:pt modelId="{97374AAB-476A-4756-A0E4-189A532C7A1E}" type="parTrans" cxnId="{6FBA7B96-88CB-4EDB-825A-07334F8CB21C}">
      <dgm:prSet/>
      <dgm:spPr/>
      <dgm:t>
        <a:bodyPr/>
        <a:lstStyle/>
        <a:p>
          <a:endParaRPr lang="en-US"/>
        </a:p>
      </dgm:t>
    </dgm:pt>
    <dgm:pt modelId="{D20C3329-A774-46F9-BCC1-9D5BEBE4B746}" type="sibTrans" cxnId="{6FBA7B96-88CB-4EDB-825A-07334F8CB21C}">
      <dgm:prSet/>
      <dgm:spPr/>
      <dgm:t>
        <a:bodyPr/>
        <a:lstStyle/>
        <a:p>
          <a:endParaRPr lang="en-US"/>
        </a:p>
      </dgm:t>
    </dgm:pt>
    <dgm:pt modelId="{108ACA0E-3EF3-41DF-BA7D-59D17D3C24AF}">
      <dgm:prSet/>
      <dgm:spPr/>
      <dgm:t>
        <a:bodyPr/>
        <a:lstStyle/>
        <a:p>
          <a:r>
            <a:rPr lang="en-GB"/>
            <a:t>Murder. </a:t>
          </a:r>
          <a:endParaRPr lang="en-US"/>
        </a:p>
      </dgm:t>
    </dgm:pt>
    <dgm:pt modelId="{75DD88C1-86FE-4ECC-8D9C-C033B3C069E1}" type="parTrans" cxnId="{DBB2CACA-642E-4326-A902-1A530B3A127F}">
      <dgm:prSet/>
      <dgm:spPr/>
      <dgm:t>
        <a:bodyPr/>
        <a:lstStyle/>
        <a:p>
          <a:endParaRPr lang="en-US"/>
        </a:p>
      </dgm:t>
    </dgm:pt>
    <dgm:pt modelId="{61B7F070-75E9-4D70-971F-8FBFFD5FD519}" type="sibTrans" cxnId="{DBB2CACA-642E-4326-A902-1A530B3A127F}">
      <dgm:prSet/>
      <dgm:spPr/>
      <dgm:t>
        <a:bodyPr/>
        <a:lstStyle/>
        <a:p>
          <a:endParaRPr lang="en-US"/>
        </a:p>
      </dgm:t>
    </dgm:pt>
    <dgm:pt modelId="{982D46E7-5B14-403A-A4CA-88CD40C9A19F}">
      <dgm:prSet/>
      <dgm:spPr/>
      <dgm:t>
        <a:bodyPr/>
        <a:lstStyle/>
        <a:p>
          <a:r>
            <a:rPr lang="en-GB"/>
            <a:t>If at any point during the lecture you need to skip elements, please feel free to do so. </a:t>
          </a:r>
          <a:endParaRPr lang="en-US"/>
        </a:p>
      </dgm:t>
    </dgm:pt>
    <dgm:pt modelId="{A7A01A41-B154-425E-92E7-ED9449987596}" type="parTrans" cxnId="{5BBCD854-9A37-41AA-B009-B62DC038D270}">
      <dgm:prSet/>
      <dgm:spPr/>
      <dgm:t>
        <a:bodyPr/>
        <a:lstStyle/>
        <a:p>
          <a:endParaRPr lang="en-US"/>
        </a:p>
      </dgm:t>
    </dgm:pt>
    <dgm:pt modelId="{248B4E11-8023-4125-9B11-93C174D8DA12}" type="sibTrans" cxnId="{5BBCD854-9A37-41AA-B009-B62DC038D270}">
      <dgm:prSet/>
      <dgm:spPr/>
      <dgm:t>
        <a:bodyPr/>
        <a:lstStyle/>
        <a:p>
          <a:endParaRPr lang="en-US"/>
        </a:p>
      </dgm:t>
    </dgm:pt>
    <dgm:pt modelId="{B4B43813-1721-49DF-A596-20AB6F3016EE}">
      <dgm:prSet/>
      <dgm:spPr/>
      <dgm:t>
        <a:bodyPr/>
        <a:lstStyle/>
        <a:p>
          <a:r>
            <a:rPr lang="en-GB"/>
            <a:t>Let me know if you have any questions. </a:t>
          </a:r>
          <a:endParaRPr lang="en-US"/>
        </a:p>
      </dgm:t>
    </dgm:pt>
    <dgm:pt modelId="{2618132B-9119-4B7A-8BC7-9DED500DA44E}" type="parTrans" cxnId="{6EDAC4BE-B524-46BA-9739-F7D8A7F88969}">
      <dgm:prSet/>
      <dgm:spPr/>
      <dgm:t>
        <a:bodyPr/>
        <a:lstStyle/>
        <a:p>
          <a:endParaRPr lang="en-US"/>
        </a:p>
      </dgm:t>
    </dgm:pt>
    <dgm:pt modelId="{CB97BF35-10D9-42A5-860F-80D903A25885}" type="sibTrans" cxnId="{6EDAC4BE-B524-46BA-9739-F7D8A7F88969}">
      <dgm:prSet/>
      <dgm:spPr/>
      <dgm:t>
        <a:bodyPr/>
        <a:lstStyle/>
        <a:p>
          <a:endParaRPr lang="en-US"/>
        </a:p>
      </dgm:t>
    </dgm:pt>
    <dgm:pt modelId="{86A090CE-44A0-43A1-8D0F-22AFA5A9FC2D}" type="pres">
      <dgm:prSet presAssocID="{5958DC3E-1277-4E30-A99A-5064D02BE0FD}" presName="outerComposite" presStyleCnt="0">
        <dgm:presLayoutVars>
          <dgm:chMax val="5"/>
          <dgm:dir/>
          <dgm:resizeHandles val="exact"/>
        </dgm:presLayoutVars>
      </dgm:prSet>
      <dgm:spPr/>
    </dgm:pt>
    <dgm:pt modelId="{9741A3FA-D841-47E2-851F-39529135F153}" type="pres">
      <dgm:prSet presAssocID="{5958DC3E-1277-4E30-A99A-5064D02BE0FD}" presName="dummyMaxCanvas" presStyleCnt="0">
        <dgm:presLayoutVars/>
      </dgm:prSet>
      <dgm:spPr/>
    </dgm:pt>
    <dgm:pt modelId="{879AE5F0-2FF3-401C-B435-4F6126DE1979}" type="pres">
      <dgm:prSet presAssocID="{5958DC3E-1277-4E30-A99A-5064D02BE0FD}" presName="FiveNodes_1" presStyleLbl="node1" presStyleIdx="0" presStyleCnt="5">
        <dgm:presLayoutVars>
          <dgm:bulletEnabled val="1"/>
        </dgm:presLayoutVars>
      </dgm:prSet>
      <dgm:spPr/>
    </dgm:pt>
    <dgm:pt modelId="{59AC1ADB-B588-4896-9049-51C97FE8C790}" type="pres">
      <dgm:prSet presAssocID="{5958DC3E-1277-4E30-A99A-5064D02BE0FD}" presName="FiveNodes_2" presStyleLbl="node1" presStyleIdx="1" presStyleCnt="5">
        <dgm:presLayoutVars>
          <dgm:bulletEnabled val="1"/>
        </dgm:presLayoutVars>
      </dgm:prSet>
      <dgm:spPr/>
    </dgm:pt>
    <dgm:pt modelId="{3C117AB8-01F0-4284-8570-2D3D63F38829}" type="pres">
      <dgm:prSet presAssocID="{5958DC3E-1277-4E30-A99A-5064D02BE0FD}" presName="FiveNodes_3" presStyleLbl="node1" presStyleIdx="2" presStyleCnt="5">
        <dgm:presLayoutVars>
          <dgm:bulletEnabled val="1"/>
        </dgm:presLayoutVars>
      </dgm:prSet>
      <dgm:spPr/>
    </dgm:pt>
    <dgm:pt modelId="{AF93CAF5-0C6C-4F21-B414-BEA4E7D7C375}" type="pres">
      <dgm:prSet presAssocID="{5958DC3E-1277-4E30-A99A-5064D02BE0FD}" presName="FiveNodes_4" presStyleLbl="node1" presStyleIdx="3" presStyleCnt="5">
        <dgm:presLayoutVars>
          <dgm:bulletEnabled val="1"/>
        </dgm:presLayoutVars>
      </dgm:prSet>
      <dgm:spPr/>
    </dgm:pt>
    <dgm:pt modelId="{1CCDDB66-9699-4B5C-A2B8-2424EE14B2E7}" type="pres">
      <dgm:prSet presAssocID="{5958DC3E-1277-4E30-A99A-5064D02BE0FD}" presName="FiveNodes_5" presStyleLbl="node1" presStyleIdx="4" presStyleCnt="5">
        <dgm:presLayoutVars>
          <dgm:bulletEnabled val="1"/>
        </dgm:presLayoutVars>
      </dgm:prSet>
      <dgm:spPr/>
    </dgm:pt>
    <dgm:pt modelId="{56DAC994-2F4F-4396-AB73-C7EC5A8AA719}" type="pres">
      <dgm:prSet presAssocID="{5958DC3E-1277-4E30-A99A-5064D02BE0FD}" presName="FiveConn_1-2" presStyleLbl="fgAccFollowNode1" presStyleIdx="0" presStyleCnt="4">
        <dgm:presLayoutVars>
          <dgm:bulletEnabled val="1"/>
        </dgm:presLayoutVars>
      </dgm:prSet>
      <dgm:spPr/>
    </dgm:pt>
    <dgm:pt modelId="{54E328B0-E0BB-499E-A2FB-80DB426AABC2}" type="pres">
      <dgm:prSet presAssocID="{5958DC3E-1277-4E30-A99A-5064D02BE0FD}" presName="FiveConn_2-3" presStyleLbl="fgAccFollowNode1" presStyleIdx="1" presStyleCnt="4">
        <dgm:presLayoutVars>
          <dgm:bulletEnabled val="1"/>
        </dgm:presLayoutVars>
      </dgm:prSet>
      <dgm:spPr/>
    </dgm:pt>
    <dgm:pt modelId="{2B51B65E-6395-467E-839D-DF95C4EC21EF}" type="pres">
      <dgm:prSet presAssocID="{5958DC3E-1277-4E30-A99A-5064D02BE0FD}" presName="FiveConn_3-4" presStyleLbl="fgAccFollowNode1" presStyleIdx="2" presStyleCnt="4">
        <dgm:presLayoutVars>
          <dgm:bulletEnabled val="1"/>
        </dgm:presLayoutVars>
      </dgm:prSet>
      <dgm:spPr/>
    </dgm:pt>
    <dgm:pt modelId="{E732EE93-13E6-43F4-B368-6BB335721543}" type="pres">
      <dgm:prSet presAssocID="{5958DC3E-1277-4E30-A99A-5064D02BE0FD}" presName="FiveConn_4-5" presStyleLbl="fgAccFollowNode1" presStyleIdx="3" presStyleCnt="4">
        <dgm:presLayoutVars>
          <dgm:bulletEnabled val="1"/>
        </dgm:presLayoutVars>
      </dgm:prSet>
      <dgm:spPr/>
    </dgm:pt>
    <dgm:pt modelId="{954FC9AA-C986-4F72-8FB5-D62E708DCB29}" type="pres">
      <dgm:prSet presAssocID="{5958DC3E-1277-4E30-A99A-5064D02BE0FD}" presName="FiveNodes_1_text" presStyleLbl="node1" presStyleIdx="4" presStyleCnt="5">
        <dgm:presLayoutVars>
          <dgm:bulletEnabled val="1"/>
        </dgm:presLayoutVars>
      </dgm:prSet>
      <dgm:spPr/>
    </dgm:pt>
    <dgm:pt modelId="{54639C4C-85EB-40B5-802F-A6EA127F6DD3}" type="pres">
      <dgm:prSet presAssocID="{5958DC3E-1277-4E30-A99A-5064D02BE0FD}" presName="FiveNodes_2_text" presStyleLbl="node1" presStyleIdx="4" presStyleCnt="5">
        <dgm:presLayoutVars>
          <dgm:bulletEnabled val="1"/>
        </dgm:presLayoutVars>
      </dgm:prSet>
      <dgm:spPr/>
    </dgm:pt>
    <dgm:pt modelId="{BBC84B45-8820-4D28-AC84-D8566FE35A1B}" type="pres">
      <dgm:prSet presAssocID="{5958DC3E-1277-4E30-A99A-5064D02BE0FD}" presName="FiveNodes_3_text" presStyleLbl="node1" presStyleIdx="4" presStyleCnt="5">
        <dgm:presLayoutVars>
          <dgm:bulletEnabled val="1"/>
        </dgm:presLayoutVars>
      </dgm:prSet>
      <dgm:spPr/>
    </dgm:pt>
    <dgm:pt modelId="{552225FE-A269-48F1-A6A0-9EF10117A996}" type="pres">
      <dgm:prSet presAssocID="{5958DC3E-1277-4E30-A99A-5064D02BE0FD}" presName="FiveNodes_4_text" presStyleLbl="node1" presStyleIdx="4" presStyleCnt="5">
        <dgm:presLayoutVars>
          <dgm:bulletEnabled val="1"/>
        </dgm:presLayoutVars>
      </dgm:prSet>
      <dgm:spPr/>
    </dgm:pt>
    <dgm:pt modelId="{96BAC4CB-A1DC-4E09-A1C4-370FD7011A15}" type="pres">
      <dgm:prSet presAssocID="{5958DC3E-1277-4E30-A99A-5064D02BE0FD}" presName="FiveNodes_5_text" presStyleLbl="node1" presStyleIdx="4" presStyleCnt="5">
        <dgm:presLayoutVars>
          <dgm:bulletEnabled val="1"/>
        </dgm:presLayoutVars>
      </dgm:prSet>
      <dgm:spPr/>
    </dgm:pt>
  </dgm:ptLst>
  <dgm:cxnLst>
    <dgm:cxn modelId="{118C4C07-EA11-4E01-B6A1-039AF26DC73A}" type="presOf" srcId="{B4B43813-1721-49DF-A596-20AB6F3016EE}" destId="{96BAC4CB-A1DC-4E09-A1C4-370FD7011A15}" srcOrd="1" destOrd="0" presId="urn:microsoft.com/office/officeart/2005/8/layout/vProcess5"/>
    <dgm:cxn modelId="{F1A2FB09-0444-438C-8F4D-C6ABE91CAD6D}" type="presOf" srcId="{248B4E11-8023-4125-9B11-93C174D8DA12}" destId="{E732EE93-13E6-43F4-B368-6BB335721543}" srcOrd="0" destOrd="0" presId="urn:microsoft.com/office/officeart/2005/8/layout/vProcess5"/>
    <dgm:cxn modelId="{1B0BD90A-7CCC-4524-AD9F-C70FD80FB807}" type="presOf" srcId="{982D46E7-5B14-403A-A4CA-88CD40C9A19F}" destId="{AF93CAF5-0C6C-4F21-B414-BEA4E7D7C375}" srcOrd="0" destOrd="0" presId="urn:microsoft.com/office/officeart/2005/8/layout/vProcess5"/>
    <dgm:cxn modelId="{EE312322-F5C1-4E62-A92B-DBBCB5090E32}" type="presOf" srcId="{108ACA0E-3EF3-41DF-BA7D-59D17D3C24AF}" destId="{3C117AB8-01F0-4284-8570-2D3D63F38829}" srcOrd="0" destOrd="0" presId="urn:microsoft.com/office/officeart/2005/8/layout/vProcess5"/>
    <dgm:cxn modelId="{C08F0734-BC3F-465A-B486-2F10BCD69467}" type="presOf" srcId="{28F51606-98CB-440F-A40C-EE548111E331}" destId="{879AE5F0-2FF3-401C-B435-4F6126DE1979}" srcOrd="0" destOrd="0" presId="urn:microsoft.com/office/officeart/2005/8/layout/vProcess5"/>
    <dgm:cxn modelId="{C6D72267-2753-4609-823A-6B99B6400FDD}" type="presOf" srcId="{FAD805DC-DD73-462F-ABA5-0DCDCA0F6BAD}" destId="{56DAC994-2F4F-4396-AB73-C7EC5A8AA719}" srcOrd="0" destOrd="0" presId="urn:microsoft.com/office/officeart/2005/8/layout/vProcess5"/>
    <dgm:cxn modelId="{EF359E54-300F-4970-BA9E-1141CF8F49C4}" type="presOf" srcId="{6182EAE8-CB11-47B1-B023-6BE8EE50178B}" destId="{59AC1ADB-B588-4896-9049-51C97FE8C790}" srcOrd="0" destOrd="0" presId="urn:microsoft.com/office/officeart/2005/8/layout/vProcess5"/>
    <dgm:cxn modelId="{5BBCD854-9A37-41AA-B009-B62DC038D270}" srcId="{5958DC3E-1277-4E30-A99A-5064D02BE0FD}" destId="{982D46E7-5B14-403A-A4CA-88CD40C9A19F}" srcOrd="3" destOrd="0" parTransId="{A7A01A41-B154-425E-92E7-ED9449987596}" sibTransId="{248B4E11-8023-4125-9B11-93C174D8DA12}"/>
    <dgm:cxn modelId="{60A04E75-405D-49E8-B76C-DAFA5E5EF850}" type="presOf" srcId="{B4B43813-1721-49DF-A596-20AB6F3016EE}" destId="{1CCDDB66-9699-4B5C-A2B8-2424EE14B2E7}" srcOrd="0" destOrd="0" presId="urn:microsoft.com/office/officeart/2005/8/layout/vProcess5"/>
    <dgm:cxn modelId="{6FBA7B96-88CB-4EDB-825A-07334F8CB21C}" srcId="{5958DC3E-1277-4E30-A99A-5064D02BE0FD}" destId="{6182EAE8-CB11-47B1-B023-6BE8EE50178B}" srcOrd="1" destOrd="0" parTransId="{97374AAB-476A-4756-A0E4-189A532C7A1E}" sibTransId="{D20C3329-A774-46F9-BCC1-9D5BEBE4B746}"/>
    <dgm:cxn modelId="{35CBFCA0-77B7-4E5F-A60E-7A22EC90152C}" srcId="{5958DC3E-1277-4E30-A99A-5064D02BE0FD}" destId="{28F51606-98CB-440F-A40C-EE548111E331}" srcOrd="0" destOrd="0" parTransId="{B89A9EA4-F9D6-4CC1-A8A6-2663B3715F9E}" sibTransId="{FAD805DC-DD73-462F-ABA5-0DCDCA0F6BAD}"/>
    <dgm:cxn modelId="{8398E4A1-2DEE-49D4-8885-AE51BF0D924A}" type="presOf" srcId="{5958DC3E-1277-4E30-A99A-5064D02BE0FD}" destId="{86A090CE-44A0-43A1-8D0F-22AFA5A9FC2D}" srcOrd="0" destOrd="0" presId="urn:microsoft.com/office/officeart/2005/8/layout/vProcess5"/>
    <dgm:cxn modelId="{850E4FBE-0D72-4576-A85C-633F11C0659E}" type="presOf" srcId="{6182EAE8-CB11-47B1-B023-6BE8EE50178B}" destId="{54639C4C-85EB-40B5-802F-A6EA127F6DD3}" srcOrd="1" destOrd="0" presId="urn:microsoft.com/office/officeart/2005/8/layout/vProcess5"/>
    <dgm:cxn modelId="{3CD3BFBE-E3AF-4B64-ACDF-2D8F52B265C8}" type="presOf" srcId="{982D46E7-5B14-403A-A4CA-88CD40C9A19F}" destId="{552225FE-A269-48F1-A6A0-9EF10117A996}" srcOrd="1" destOrd="0" presId="urn:microsoft.com/office/officeart/2005/8/layout/vProcess5"/>
    <dgm:cxn modelId="{6EDAC4BE-B524-46BA-9739-F7D8A7F88969}" srcId="{5958DC3E-1277-4E30-A99A-5064D02BE0FD}" destId="{B4B43813-1721-49DF-A596-20AB6F3016EE}" srcOrd="4" destOrd="0" parTransId="{2618132B-9119-4B7A-8BC7-9DED500DA44E}" sibTransId="{CB97BF35-10D9-42A5-860F-80D903A25885}"/>
    <dgm:cxn modelId="{DBB2CACA-642E-4326-A902-1A530B3A127F}" srcId="{5958DC3E-1277-4E30-A99A-5064D02BE0FD}" destId="{108ACA0E-3EF3-41DF-BA7D-59D17D3C24AF}" srcOrd="2" destOrd="0" parTransId="{75DD88C1-86FE-4ECC-8D9C-C033B3C069E1}" sibTransId="{61B7F070-75E9-4D70-971F-8FBFFD5FD519}"/>
    <dgm:cxn modelId="{6F527AE3-E18A-4E24-88EC-49D2A68160BD}" type="presOf" srcId="{28F51606-98CB-440F-A40C-EE548111E331}" destId="{954FC9AA-C986-4F72-8FB5-D62E708DCB29}" srcOrd="1" destOrd="0" presId="urn:microsoft.com/office/officeart/2005/8/layout/vProcess5"/>
    <dgm:cxn modelId="{E21ACBEC-547B-4158-A035-5885302E7DEF}" type="presOf" srcId="{108ACA0E-3EF3-41DF-BA7D-59D17D3C24AF}" destId="{BBC84B45-8820-4D28-AC84-D8566FE35A1B}" srcOrd="1" destOrd="0" presId="urn:microsoft.com/office/officeart/2005/8/layout/vProcess5"/>
    <dgm:cxn modelId="{26147AF6-393C-4045-8820-0A8F93992065}" type="presOf" srcId="{61B7F070-75E9-4D70-971F-8FBFFD5FD519}" destId="{2B51B65E-6395-467E-839D-DF95C4EC21EF}" srcOrd="0" destOrd="0" presId="urn:microsoft.com/office/officeart/2005/8/layout/vProcess5"/>
    <dgm:cxn modelId="{E1418EFE-8837-4DE9-AFEC-A3DAACBBC3BA}" type="presOf" srcId="{D20C3329-A774-46F9-BCC1-9D5BEBE4B746}" destId="{54E328B0-E0BB-499E-A2FB-80DB426AABC2}" srcOrd="0" destOrd="0" presId="urn:microsoft.com/office/officeart/2005/8/layout/vProcess5"/>
    <dgm:cxn modelId="{633A4A6F-FF06-4BC7-8E51-D6A3449D05CF}" type="presParOf" srcId="{86A090CE-44A0-43A1-8D0F-22AFA5A9FC2D}" destId="{9741A3FA-D841-47E2-851F-39529135F153}" srcOrd="0" destOrd="0" presId="urn:microsoft.com/office/officeart/2005/8/layout/vProcess5"/>
    <dgm:cxn modelId="{B05A2FE4-ECC2-4B6B-B19A-F4D518361AB3}" type="presParOf" srcId="{86A090CE-44A0-43A1-8D0F-22AFA5A9FC2D}" destId="{879AE5F0-2FF3-401C-B435-4F6126DE1979}" srcOrd="1" destOrd="0" presId="urn:microsoft.com/office/officeart/2005/8/layout/vProcess5"/>
    <dgm:cxn modelId="{25FFDFF1-9BD5-4B8B-AB49-4EE71A79C5BB}" type="presParOf" srcId="{86A090CE-44A0-43A1-8D0F-22AFA5A9FC2D}" destId="{59AC1ADB-B588-4896-9049-51C97FE8C790}" srcOrd="2" destOrd="0" presId="urn:microsoft.com/office/officeart/2005/8/layout/vProcess5"/>
    <dgm:cxn modelId="{841CAB5C-F4B4-4CD0-BF9E-68619A9465DC}" type="presParOf" srcId="{86A090CE-44A0-43A1-8D0F-22AFA5A9FC2D}" destId="{3C117AB8-01F0-4284-8570-2D3D63F38829}" srcOrd="3" destOrd="0" presId="urn:microsoft.com/office/officeart/2005/8/layout/vProcess5"/>
    <dgm:cxn modelId="{9A32D8AC-41D8-46E0-B113-60BEC32569FE}" type="presParOf" srcId="{86A090CE-44A0-43A1-8D0F-22AFA5A9FC2D}" destId="{AF93CAF5-0C6C-4F21-B414-BEA4E7D7C375}" srcOrd="4" destOrd="0" presId="urn:microsoft.com/office/officeart/2005/8/layout/vProcess5"/>
    <dgm:cxn modelId="{A9721863-1C54-4FF7-AC59-60A4A3B0B918}" type="presParOf" srcId="{86A090CE-44A0-43A1-8D0F-22AFA5A9FC2D}" destId="{1CCDDB66-9699-4B5C-A2B8-2424EE14B2E7}" srcOrd="5" destOrd="0" presId="urn:microsoft.com/office/officeart/2005/8/layout/vProcess5"/>
    <dgm:cxn modelId="{BC7AAB6E-15CF-40CD-9702-51E268740609}" type="presParOf" srcId="{86A090CE-44A0-43A1-8D0F-22AFA5A9FC2D}" destId="{56DAC994-2F4F-4396-AB73-C7EC5A8AA719}" srcOrd="6" destOrd="0" presId="urn:microsoft.com/office/officeart/2005/8/layout/vProcess5"/>
    <dgm:cxn modelId="{B22319E1-6D67-4EF9-A0D1-7444AAC97A73}" type="presParOf" srcId="{86A090CE-44A0-43A1-8D0F-22AFA5A9FC2D}" destId="{54E328B0-E0BB-499E-A2FB-80DB426AABC2}" srcOrd="7" destOrd="0" presId="urn:microsoft.com/office/officeart/2005/8/layout/vProcess5"/>
    <dgm:cxn modelId="{7CE7007E-4B9B-46D9-BEF7-4926321B03B2}" type="presParOf" srcId="{86A090CE-44A0-43A1-8D0F-22AFA5A9FC2D}" destId="{2B51B65E-6395-467E-839D-DF95C4EC21EF}" srcOrd="8" destOrd="0" presId="urn:microsoft.com/office/officeart/2005/8/layout/vProcess5"/>
    <dgm:cxn modelId="{47E07048-25BA-4E46-A6EE-8262E27B9BA9}" type="presParOf" srcId="{86A090CE-44A0-43A1-8D0F-22AFA5A9FC2D}" destId="{E732EE93-13E6-43F4-B368-6BB335721543}" srcOrd="9" destOrd="0" presId="urn:microsoft.com/office/officeart/2005/8/layout/vProcess5"/>
    <dgm:cxn modelId="{6C77396A-761A-48D7-BA81-08669233F581}" type="presParOf" srcId="{86A090CE-44A0-43A1-8D0F-22AFA5A9FC2D}" destId="{954FC9AA-C986-4F72-8FB5-D62E708DCB29}" srcOrd="10" destOrd="0" presId="urn:microsoft.com/office/officeart/2005/8/layout/vProcess5"/>
    <dgm:cxn modelId="{88C15873-97B7-491E-8702-7C34D1428E3F}" type="presParOf" srcId="{86A090CE-44A0-43A1-8D0F-22AFA5A9FC2D}" destId="{54639C4C-85EB-40B5-802F-A6EA127F6DD3}" srcOrd="11" destOrd="0" presId="urn:microsoft.com/office/officeart/2005/8/layout/vProcess5"/>
    <dgm:cxn modelId="{9883F4A9-59D2-4E73-8F5F-7C451187F817}" type="presParOf" srcId="{86A090CE-44A0-43A1-8D0F-22AFA5A9FC2D}" destId="{BBC84B45-8820-4D28-AC84-D8566FE35A1B}" srcOrd="12" destOrd="0" presId="urn:microsoft.com/office/officeart/2005/8/layout/vProcess5"/>
    <dgm:cxn modelId="{E7571A50-62CD-418C-A49C-C67BC28757B8}" type="presParOf" srcId="{86A090CE-44A0-43A1-8D0F-22AFA5A9FC2D}" destId="{552225FE-A269-48F1-A6A0-9EF10117A996}" srcOrd="13" destOrd="0" presId="urn:microsoft.com/office/officeart/2005/8/layout/vProcess5"/>
    <dgm:cxn modelId="{915FDC22-1B87-475C-9480-8476636DFE4E}" type="presParOf" srcId="{86A090CE-44A0-43A1-8D0F-22AFA5A9FC2D}" destId="{96BAC4CB-A1DC-4E09-A1C4-370FD7011A15}"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8E58A9-6257-47B5-B8BA-0348BC7F1F1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325BED7-16A3-44E7-9B89-BE93C7552072}">
      <dgm:prSet/>
      <dgm:spPr/>
      <dgm:t>
        <a:bodyPr/>
        <a:lstStyle/>
        <a:p>
          <a:r>
            <a:rPr lang="en-GB"/>
            <a:t>Most serious common law offence.</a:t>
          </a:r>
          <a:endParaRPr lang="en-US"/>
        </a:p>
      </dgm:t>
    </dgm:pt>
    <dgm:pt modelId="{CCD02FE2-1D5B-4777-90CD-D942EA36A85A}" type="parTrans" cxnId="{24116008-9A6B-4544-9266-6BB0FF1C9363}">
      <dgm:prSet/>
      <dgm:spPr/>
      <dgm:t>
        <a:bodyPr/>
        <a:lstStyle/>
        <a:p>
          <a:endParaRPr lang="en-US"/>
        </a:p>
      </dgm:t>
    </dgm:pt>
    <dgm:pt modelId="{E9E62220-97CE-4021-BEEE-972A6EABCA33}" type="sibTrans" cxnId="{24116008-9A6B-4544-9266-6BB0FF1C9363}">
      <dgm:prSet/>
      <dgm:spPr/>
      <dgm:t>
        <a:bodyPr/>
        <a:lstStyle/>
        <a:p>
          <a:endParaRPr lang="en-US"/>
        </a:p>
      </dgm:t>
    </dgm:pt>
    <dgm:pt modelId="{73311783-23FB-4D18-AD44-6448DC690320}">
      <dgm:prSet/>
      <dgm:spPr/>
      <dgm:t>
        <a:bodyPr/>
        <a:lstStyle/>
        <a:p>
          <a:r>
            <a:rPr lang="en-GB"/>
            <a:t>Indicatable offence. </a:t>
          </a:r>
          <a:endParaRPr lang="en-US"/>
        </a:p>
      </dgm:t>
    </dgm:pt>
    <dgm:pt modelId="{DC028A21-185D-4EB1-916E-A244F0937CD3}" type="parTrans" cxnId="{F20A8D42-C79B-41B7-B8F7-CDF789F2023C}">
      <dgm:prSet/>
      <dgm:spPr/>
      <dgm:t>
        <a:bodyPr/>
        <a:lstStyle/>
        <a:p>
          <a:endParaRPr lang="en-US"/>
        </a:p>
      </dgm:t>
    </dgm:pt>
    <dgm:pt modelId="{8C195F66-DC06-4D70-9DE8-948E177179D6}" type="sibTrans" cxnId="{F20A8D42-C79B-41B7-B8F7-CDF789F2023C}">
      <dgm:prSet/>
      <dgm:spPr/>
      <dgm:t>
        <a:bodyPr/>
        <a:lstStyle/>
        <a:p>
          <a:endParaRPr lang="en-US"/>
        </a:p>
      </dgm:t>
    </dgm:pt>
    <dgm:pt modelId="{28818E88-F043-4EA7-9ADE-C22723BE53C6}">
      <dgm:prSet/>
      <dgm:spPr/>
      <dgm:t>
        <a:bodyPr/>
        <a:lstStyle/>
        <a:p>
          <a:r>
            <a:rPr lang="en-GB"/>
            <a:t>Defined by Sir Edward Coke as; </a:t>
          </a:r>
          <a:endParaRPr lang="en-US"/>
        </a:p>
      </dgm:t>
    </dgm:pt>
    <dgm:pt modelId="{7ADF358B-F45F-45E5-AE24-1D7204072AB4}" type="parTrans" cxnId="{401DD861-889B-4F38-85C5-A48BC06F51EC}">
      <dgm:prSet/>
      <dgm:spPr/>
      <dgm:t>
        <a:bodyPr/>
        <a:lstStyle/>
        <a:p>
          <a:endParaRPr lang="en-US"/>
        </a:p>
      </dgm:t>
    </dgm:pt>
    <dgm:pt modelId="{811EC067-BD55-47ED-BB68-19409B41807A}" type="sibTrans" cxnId="{401DD861-889B-4F38-85C5-A48BC06F51EC}">
      <dgm:prSet/>
      <dgm:spPr/>
      <dgm:t>
        <a:bodyPr/>
        <a:lstStyle/>
        <a:p>
          <a:endParaRPr lang="en-US"/>
        </a:p>
      </dgm:t>
    </dgm:pt>
    <dgm:pt modelId="{E5ECFD74-61BA-4A80-8294-FEC64AD1E002}">
      <dgm:prSet/>
      <dgm:spPr/>
      <dgm:t>
        <a:bodyPr/>
        <a:lstStyle/>
        <a:p>
          <a:r>
            <a:rPr lang="en-GB"/>
            <a:t>‘’ Unlawfully killing a reasonable person who is in being and under the King’s peace, the death following within a year and a day and with malice aforethought ‘’.</a:t>
          </a:r>
          <a:endParaRPr lang="en-US"/>
        </a:p>
      </dgm:t>
    </dgm:pt>
    <dgm:pt modelId="{5CFE27E4-67CC-415E-A1B0-B9C97708E1A8}" type="parTrans" cxnId="{456A2509-E010-4112-9CF2-0B774FA9CC15}">
      <dgm:prSet/>
      <dgm:spPr/>
      <dgm:t>
        <a:bodyPr/>
        <a:lstStyle/>
        <a:p>
          <a:endParaRPr lang="en-US"/>
        </a:p>
      </dgm:t>
    </dgm:pt>
    <dgm:pt modelId="{9A9ABA7D-48E2-4D87-880C-792E01A17540}" type="sibTrans" cxnId="{456A2509-E010-4112-9CF2-0B774FA9CC15}">
      <dgm:prSet/>
      <dgm:spPr/>
      <dgm:t>
        <a:bodyPr/>
        <a:lstStyle/>
        <a:p>
          <a:endParaRPr lang="en-US"/>
        </a:p>
      </dgm:t>
    </dgm:pt>
    <dgm:pt modelId="{D9DF688B-3FFD-4F66-9F3B-62846B96520F}" type="pres">
      <dgm:prSet presAssocID="{3E8E58A9-6257-47B5-B8BA-0348BC7F1F1B}" presName="vert0" presStyleCnt="0">
        <dgm:presLayoutVars>
          <dgm:dir/>
          <dgm:animOne val="branch"/>
          <dgm:animLvl val="lvl"/>
        </dgm:presLayoutVars>
      </dgm:prSet>
      <dgm:spPr/>
    </dgm:pt>
    <dgm:pt modelId="{72E28C8E-6029-4F03-B74F-2D47974DF5B8}" type="pres">
      <dgm:prSet presAssocID="{6325BED7-16A3-44E7-9B89-BE93C7552072}" presName="thickLine" presStyleLbl="alignNode1" presStyleIdx="0" presStyleCnt="4"/>
      <dgm:spPr/>
    </dgm:pt>
    <dgm:pt modelId="{4DAF09BE-0A1A-41E3-8D75-45904AAFF358}" type="pres">
      <dgm:prSet presAssocID="{6325BED7-16A3-44E7-9B89-BE93C7552072}" presName="horz1" presStyleCnt="0"/>
      <dgm:spPr/>
    </dgm:pt>
    <dgm:pt modelId="{495BB710-3363-4F57-8C96-5572E39836D0}" type="pres">
      <dgm:prSet presAssocID="{6325BED7-16A3-44E7-9B89-BE93C7552072}" presName="tx1" presStyleLbl="revTx" presStyleIdx="0" presStyleCnt="4"/>
      <dgm:spPr/>
    </dgm:pt>
    <dgm:pt modelId="{F8E90F6C-ED27-472C-812D-CD3C9EBC1A0B}" type="pres">
      <dgm:prSet presAssocID="{6325BED7-16A3-44E7-9B89-BE93C7552072}" presName="vert1" presStyleCnt="0"/>
      <dgm:spPr/>
    </dgm:pt>
    <dgm:pt modelId="{4883FB26-22AB-4BF5-8094-1D98805679EF}" type="pres">
      <dgm:prSet presAssocID="{73311783-23FB-4D18-AD44-6448DC690320}" presName="thickLine" presStyleLbl="alignNode1" presStyleIdx="1" presStyleCnt="4"/>
      <dgm:spPr/>
    </dgm:pt>
    <dgm:pt modelId="{3A72EC47-0A2C-4784-874E-F9895E8A8762}" type="pres">
      <dgm:prSet presAssocID="{73311783-23FB-4D18-AD44-6448DC690320}" presName="horz1" presStyleCnt="0"/>
      <dgm:spPr/>
    </dgm:pt>
    <dgm:pt modelId="{F38CB2E8-CF28-4D98-8F96-1762D2E03524}" type="pres">
      <dgm:prSet presAssocID="{73311783-23FB-4D18-AD44-6448DC690320}" presName="tx1" presStyleLbl="revTx" presStyleIdx="1" presStyleCnt="4"/>
      <dgm:spPr/>
    </dgm:pt>
    <dgm:pt modelId="{68CA6019-D17C-4263-8186-B9EF301327DD}" type="pres">
      <dgm:prSet presAssocID="{73311783-23FB-4D18-AD44-6448DC690320}" presName="vert1" presStyleCnt="0"/>
      <dgm:spPr/>
    </dgm:pt>
    <dgm:pt modelId="{9A8B7222-707D-465D-B36B-2EA679C34EFE}" type="pres">
      <dgm:prSet presAssocID="{28818E88-F043-4EA7-9ADE-C22723BE53C6}" presName="thickLine" presStyleLbl="alignNode1" presStyleIdx="2" presStyleCnt="4"/>
      <dgm:spPr/>
    </dgm:pt>
    <dgm:pt modelId="{BDCE8304-A8EE-477A-A5CF-846AACF1E19A}" type="pres">
      <dgm:prSet presAssocID="{28818E88-F043-4EA7-9ADE-C22723BE53C6}" presName="horz1" presStyleCnt="0"/>
      <dgm:spPr/>
    </dgm:pt>
    <dgm:pt modelId="{3C60C6BB-B0B0-4947-8F46-73F0481594B2}" type="pres">
      <dgm:prSet presAssocID="{28818E88-F043-4EA7-9ADE-C22723BE53C6}" presName="tx1" presStyleLbl="revTx" presStyleIdx="2" presStyleCnt="4"/>
      <dgm:spPr/>
    </dgm:pt>
    <dgm:pt modelId="{E5157431-8962-461D-ACC3-6F9EE2D4040C}" type="pres">
      <dgm:prSet presAssocID="{28818E88-F043-4EA7-9ADE-C22723BE53C6}" presName="vert1" presStyleCnt="0"/>
      <dgm:spPr/>
    </dgm:pt>
    <dgm:pt modelId="{735F51FB-77DC-4DA8-88B3-9F0CAE2E1168}" type="pres">
      <dgm:prSet presAssocID="{E5ECFD74-61BA-4A80-8294-FEC64AD1E002}" presName="thickLine" presStyleLbl="alignNode1" presStyleIdx="3" presStyleCnt="4"/>
      <dgm:spPr/>
    </dgm:pt>
    <dgm:pt modelId="{614C11AC-6DC5-4579-9B99-B5C520E8A03D}" type="pres">
      <dgm:prSet presAssocID="{E5ECFD74-61BA-4A80-8294-FEC64AD1E002}" presName="horz1" presStyleCnt="0"/>
      <dgm:spPr/>
    </dgm:pt>
    <dgm:pt modelId="{C368DFBB-841E-4BB5-BF4C-6A8FB0902EF5}" type="pres">
      <dgm:prSet presAssocID="{E5ECFD74-61BA-4A80-8294-FEC64AD1E002}" presName="tx1" presStyleLbl="revTx" presStyleIdx="3" presStyleCnt="4"/>
      <dgm:spPr/>
    </dgm:pt>
    <dgm:pt modelId="{6A8734B3-BB89-4483-A98A-5A00C8125034}" type="pres">
      <dgm:prSet presAssocID="{E5ECFD74-61BA-4A80-8294-FEC64AD1E002}" presName="vert1" presStyleCnt="0"/>
      <dgm:spPr/>
    </dgm:pt>
  </dgm:ptLst>
  <dgm:cxnLst>
    <dgm:cxn modelId="{24116008-9A6B-4544-9266-6BB0FF1C9363}" srcId="{3E8E58A9-6257-47B5-B8BA-0348BC7F1F1B}" destId="{6325BED7-16A3-44E7-9B89-BE93C7552072}" srcOrd="0" destOrd="0" parTransId="{CCD02FE2-1D5B-4777-90CD-D942EA36A85A}" sibTransId="{E9E62220-97CE-4021-BEEE-972A6EABCA33}"/>
    <dgm:cxn modelId="{456A2509-E010-4112-9CF2-0B774FA9CC15}" srcId="{3E8E58A9-6257-47B5-B8BA-0348BC7F1F1B}" destId="{E5ECFD74-61BA-4A80-8294-FEC64AD1E002}" srcOrd="3" destOrd="0" parTransId="{5CFE27E4-67CC-415E-A1B0-B9C97708E1A8}" sibTransId="{9A9ABA7D-48E2-4D87-880C-792E01A17540}"/>
    <dgm:cxn modelId="{B287D61A-39E8-4634-A4BE-FFE595A0A105}" type="presOf" srcId="{28818E88-F043-4EA7-9ADE-C22723BE53C6}" destId="{3C60C6BB-B0B0-4947-8F46-73F0481594B2}" srcOrd="0" destOrd="0" presId="urn:microsoft.com/office/officeart/2008/layout/LinedList"/>
    <dgm:cxn modelId="{E0E8A740-E83B-4B9C-B43F-239DFCCA118B}" type="presOf" srcId="{73311783-23FB-4D18-AD44-6448DC690320}" destId="{F38CB2E8-CF28-4D98-8F96-1762D2E03524}" srcOrd="0" destOrd="0" presId="urn:microsoft.com/office/officeart/2008/layout/LinedList"/>
    <dgm:cxn modelId="{401DD861-889B-4F38-85C5-A48BC06F51EC}" srcId="{3E8E58A9-6257-47B5-B8BA-0348BC7F1F1B}" destId="{28818E88-F043-4EA7-9ADE-C22723BE53C6}" srcOrd="2" destOrd="0" parTransId="{7ADF358B-F45F-45E5-AE24-1D7204072AB4}" sibTransId="{811EC067-BD55-47ED-BB68-19409B41807A}"/>
    <dgm:cxn modelId="{F20A8D42-C79B-41B7-B8F7-CDF789F2023C}" srcId="{3E8E58A9-6257-47B5-B8BA-0348BC7F1F1B}" destId="{73311783-23FB-4D18-AD44-6448DC690320}" srcOrd="1" destOrd="0" parTransId="{DC028A21-185D-4EB1-916E-A244F0937CD3}" sibTransId="{8C195F66-DC06-4D70-9DE8-948E177179D6}"/>
    <dgm:cxn modelId="{CBDD9A90-B655-4735-AC2D-D0C1C3404A34}" type="presOf" srcId="{3E8E58A9-6257-47B5-B8BA-0348BC7F1F1B}" destId="{D9DF688B-3FFD-4F66-9F3B-62846B96520F}" srcOrd="0" destOrd="0" presId="urn:microsoft.com/office/officeart/2008/layout/LinedList"/>
    <dgm:cxn modelId="{ED66ACD9-437C-4E66-8082-2B2A99FB1E43}" type="presOf" srcId="{6325BED7-16A3-44E7-9B89-BE93C7552072}" destId="{495BB710-3363-4F57-8C96-5572E39836D0}" srcOrd="0" destOrd="0" presId="urn:microsoft.com/office/officeart/2008/layout/LinedList"/>
    <dgm:cxn modelId="{3353DEFB-B064-4EDC-81EA-C204A27D85F9}" type="presOf" srcId="{E5ECFD74-61BA-4A80-8294-FEC64AD1E002}" destId="{C368DFBB-841E-4BB5-BF4C-6A8FB0902EF5}" srcOrd="0" destOrd="0" presId="urn:microsoft.com/office/officeart/2008/layout/LinedList"/>
    <dgm:cxn modelId="{CBA709EC-24A4-4FBE-B5DF-B5B0C8D984B8}" type="presParOf" srcId="{D9DF688B-3FFD-4F66-9F3B-62846B96520F}" destId="{72E28C8E-6029-4F03-B74F-2D47974DF5B8}" srcOrd="0" destOrd="0" presId="urn:microsoft.com/office/officeart/2008/layout/LinedList"/>
    <dgm:cxn modelId="{4D2C3BBF-7FE5-4736-A077-54BA12A19EB5}" type="presParOf" srcId="{D9DF688B-3FFD-4F66-9F3B-62846B96520F}" destId="{4DAF09BE-0A1A-41E3-8D75-45904AAFF358}" srcOrd="1" destOrd="0" presId="urn:microsoft.com/office/officeart/2008/layout/LinedList"/>
    <dgm:cxn modelId="{0E390D63-E5B2-442C-9939-831E379B107C}" type="presParOf" srcId="{4DAF09BE-0A1A-41E3-8D75-45904AAFF358}" destId="{495BB710-3363-4F57-8C96-5572E39836D0}" srcOrd="0" destOrd="0" presId="urn:microsoft.com/office/officeart/2008/layout/LinedList"/>
    <dgm:cxn modelId="{6E0C53E0-F5AB-4335-855D-F7B04BBDDEA2}" type="presParOf" srcId="{4DAF09BE-0A1A-41E3-8D75-45904AAFF358}" destId="{F8E90F6C-ED27-472C-812D-CD3C9EBC1A0B}" srcOrd="1" destOrd="0" presId="urn:microsoft.com/office/officeart/2008/layout/LinedList"/>
    <dgm:cxn modelId="{A74AA206-6D0F-496B-90A8-CEA3094E80C8}" type="presParOf" srcId="{D9DF688B-3FFD-4F66-9F3B-62846B96520F}" destId="{4883FB26-22AB-4BF5-8094-1D98805679EF}" srcOrd="2" destOrd="0" presId="urn:microsoft.com/office/officeart/2008/layout/LinedList"/>
    <dgm:cxn modelId="{0CEA8B37-8E03-4813-969B-F5C7603C0113}" type="presParOf" srcId="{D9DF688B-3FFD-4F66-9F3B-62846B96520F}" destId="{3A72EC47-0A2C-4784-874E-F9895E8A8762}" srcOrd="3" destOrd="0" presId="urn:microsoft.com/office/officeart/2008/layout/LinedList"/>
    <dgm:cxn modelId="{E94A5C11-8D01-4F0C-AF33-396926878225}" type="presParOf" srcId="{3A72EC47-0A2C-4784-874E-F9895E8A8762}" destId="{F38CB2E8-CF28-4D98-8F96-1762D2E03524}" srcOrd="0" destOrd="0" presId="urn:microsoft.com/office/officeart/2008/layout/LinedList"/>
    <dgm:cxn modelId="{E2A1E8D6-B1B7-405C-8258-7A2FCC8425CB}" type="presParOf" srcId="{3A72EC47-0A2C-4784-874E-F9895E8A8762}" destId="{68CA6019-D17C-4263-8186-B9EF301327DD}" srcOrd="1" destOrd="0" presId="urn:microsoft.com/office/officeart/2008/layout/LinedList"/>
    <dgm:cxn modelId="{029005D7-72E1-4765-A40B-7F7F5152D23A}" type="presParOf" srcId="{D9DF688B-3FFD-4F66-9F3B-62846B96520F}" destId="{9A8B7222-707D-465D-B36B-2EA679C34EFE}" srcOrd="4" destOrd="0" presId="urn:microsoft.com/office/officeart/2008/layout/LinedList"/>
    <dgm:cxn modelId="{05304EDE-0794-4165-A7D7-BB93A3DA340E}" type="presParOf" srcId="{D9DF688B-3FFD-4F66-9F3B-62846B96520F}" destId="{BDCE8304-A8EE-477A-A5CF-846AACF1E19A}" srcOrd="5" destOrd="0" presId="urn:microsoft.com/office/officeart/2008/layout/LinedList"/>
    <dgm:cxn modelId="{BB9AF833-B0A6-443D-A07D-C712486BAE80}" type="presParOf" srcId="{BDCE8304-A8EE-477A-A5CF-846AACF1E19A}" destId="{3C60C6BB-B0B0-4947-8F46-73F0481594B2}" srcOrd="0" destOrd="0" presId="urn:microsoft.com/office/officeart/2008/layout/LinedList"/>
    <dgm:cxn modelId="{75433133-49AD-4DF2-B924-467B621EAFEF}" type="presParOf" srcId="{BDCE8304-A8EE-477A-A5CF-846AACF1E19A}" destId="{E5157431-8962-461D-ACC3-6F9EE2D4040C}" srcOrd="1" destOrd="0" presId="urn:microsoft.com/office/officeart/2008/layout/LinedList"/>
    <dgm:cxn modelId="{7FC144FB-912F-4D9E-B9E7-D4FEA9D3E2DF}" type="presParOf" srcId="{D9DF688B-3FFD-4F66-9F3B-62846B96520F}" destId="{735F51FB-77DC-4DA8-88B3-9F0CAE2E1168}" srcOrd="6" destOrd="0" presId="urn:microsoft.com/office/officeart/2008/layout/LinedList"/>
    <dgm:cxn modelId="{AE09B70C-6116-4440-B95A-0C1FEB54633B}" type="presParOf" srcId="{D9DF688B-3FFD-4F66-9F3B-62846B96520F}" destId="{614C11AC-6DC5-4579-9B99-B5C520E8A03D}" srcOrd="7" destOrd="0" presId="urn:microsoft.com/office/officeart/2008/layout/LinedList"/>
    <dgm:cxn modelId="{3B4179F6-5A88-4EC9-9F80-64F916ADAD56}" type="presParOf" srcId="{614C11AC-6DC5-4579-9B99-B5C520E8A03D}" destId="{C368DFBB-841E-4BB5-BF4C-6A8FB0902EF5}" srcOrd="0" destOrd="0" presId="urn:microsoft.com/office/officeart/2008/layout/LinedList"/>
    <dgm:cxn modelId="{F524BFEA-3AF4-4CDB-9910-CDFA11E7CE78}" type="presParOf" srcId="{614C11AC-6DC5-4579-9B99-B5C520E8A03D}" destId="{6A8734B3-BB89-4483-A98A-5A00C812503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520481-7821-4B9D-BDE2-1A2E3B8635F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739408-469E-4186-9E35-10A551C9CA02}">
      <dgm:prSet/>
      <dgm:spPr/>
      <dgm:t>
        <a:bodyPr/>
        <a:lstStyle/>
        <a:p>
          <a:r>
            <a:rPr lang="en-GB"/>
            <a:t>Kill </a:t>
          </a:r>
          <a:endParaRPr lang="en-US"/>
        </a:p>
      </dgm:t>
    </dgm:pt>
    <dgm:pt modelId="{C29F1489-32F4-4C85-BA37-3CF2C8246111}" type="parTrans" cxnId="{ED1E5E8A-E259-4383-8B62-F28878C76DCF}">
      <dgm:prSet/>
      <dgm:spPr/>
      <dgm:t>
        <a:bodyPr/>
        <a:lstStyle/>
        <a:p>
          <a:endParaRPr lang="en-US"/>
        </a:p>
      </dgm:t>
    </dgm:pt>
    <dgm:pt modelId="{1F725DF2-747D-4E5E-90CC-D60A1C009E18}" type="sibTrans" cxnId="{ED1E5E8A-E259-4383-8B62-F28878C76DCF}">
      <dgm:prSet/>
      <dgm:spPr/>
      <dgm:t>
        <a:bodyPr/>
        <a:lstStyle/>
        <a:p>
          <a:endParaRPr lang="en-US"/>
        </a:p>
      </dgm:t>
    </dgm:pt>
    <dgm:pt modelId="{2CC04AED-1E10-46B8-9804-186EB454E7C4}">
      <dgm:prSet/>
      <dgm:spPr/>
      <dgm:t>
        <a:bodyPr/>
        <a:lstStyle/>
        <a:p>
          <a:r>
            <a:rPr lang="en-GB"/>
            <a:t>Unlawfully</a:t>
          </a:r>
          <a:endParaRPr lang="en-US"/>
        </a:p>
      </dgm:t>
    </dgm:pt>
    <dgm:pt modelId="{70FDF383-1022-420F-A6D5-BB691D53F54C}" type="parTrans" cxnId="{118F129C-BA57-4B85-BE73-1905085F1C3A}">
      <dgm:prSet/>
      <dgm:spPr/>
      <dgm:t>
        <a:bodyPr/>
        <a:lstStyle/>
        <a:p>
          <a:endParaRPr lang="en-US"/>
        </a:p>
      </dgm:t>
    </dgm:pt>
    <dgm:pt modelId="{4EDF5227-1568-45CE-A14C-EFF507719697}" type="sibTrans" cxnId="{118F129C-BA57-4B85-BE73-1905085F1C3A}">
      <dgm:prSet/>
      <dgm:spPr/>
      <dgm:t>
        <a:bodyPr/>
        <a:lstStyle/>
        <a:p>
          <a:endParaRPr lang="en-US"/>
        </a:p>
      </dgm:t>
    </dgm:pt>
    <dgm:pt modelId="{C00972AC-D7F4-434B-B9CA-8657A930405B}">
      <dgm:prSet/>
      <dgm:spPr/>
      <dgm:t>
        <a:bodyPr/>
        <a:lstStyle/>
        <a:p>
          <a:r>
            <a:rPr lang="en-GB"/>
            <a:t>A living Human Being </a:t>
          </a:r>
          <a:endParaRPr lang="en-US"/>
        </a:p>
      </dgm:t>
    </dgm:pt>
    <dgm:pt modelId="{21714791-CC6E-47D5-ABAE-C63526A1336C}" type="parTrans" cxnId="{D056701A-794F-48CB-B711-852612A15BA5}">
      <dgm:prSet/>
      <dgm:spPr/>
      <dgm:t>
        <a:bodyPr/>
        <a:lstStyle/>
        <a:p>
          <a:endParaRPr lang="en-US"/>
        </a:p>
      </dgm:t>
    </dgm:pt>
    <dgm:pt modelId="{636F4D0F-370E-45F8-9DBC-C6141EC4373F}" type="sibTrans" cxnId="{D056701A-794F-48CB-B711-852612A15BA5}">
      <dgm:prSet/>
      <dgm:spPr/>
      <dgm:t>
        <a:bodyPr/>
        <a:lstStyle/>
        <a:p>
          <a:endParaRPr lang="en-US"/>
        </a:p>
      </dgm:t>
    </dgm:pt>
    <dgm:pt modelId="{937D2A50-2FED-40F5-96E7-77E07F2D80C2}">
      <dgm:prSet/>
      <dgm:spPr/>
      <dgm:t>
        <a:bodyPr/>
        <a:lstStyle/>
        <a:p>
          <a:r>
            <a:rPr lang="en-GB"/>
            <a:t>Within the King’s peace</a:t>
          </a:r>
          <a:endParaRPr lang="en-US"/>
        </a:p>
      </dgm:t>
    </dgm:pt>
    <dgm:pt modelId="{D4426BB7-6E67-401E-A5E6-CF0DE002FAF2}" type="parTrans" cxnId="{B1B201B4-029F-47C3-8F57-B1DE91B2AD6F}">
      <dgm:prSet/>
      <dgm:spPr/>
      <dgm:t>
        <a:bodyPr/>
        <a:lstStyle/>
        <a:p>
          <a:endParaRPr lang="en-US"/>
        </a:p>
      </dgm:t>
    </dgm:pt>
    <dgm:pt modelId="{D1733359-1DA1-45ED-979D-05FA9D4555EA}" type="sibTrans" cxnId="{B1B201B4-029F-47C3-8F57-B1DE91B2AD6F}">
      <dgm:prSet/>
      <dgm:spPr/>
      <dgm:t>
        <a:bodyPr/>
        <a:lstStyle/>
        <a:p>
          <a:endParaRPr lang="en-US"/>
        </a:p>
      </dgm:t>
    </dgm:pt>
    <dgm:pt modelId="{E2A53E3A-0754-4E27-807C-60C77F8EA8AE}">
      <dgm:prSet/>
      <dgm:spPr/>
      <dgm:t>
        <a:bodyPr/>
        <a:lstStyle/>
        <a:p>
          <a:r>
            <a:rPr lang="en-GB"/>
            <a:t>With Malice Aforethought</a:t>
          </a:r>
          <a:endParaRPr lang="en-US"/>
        </a:p>
      </dgm:t>
    </dgm:pt>
    <dgm:pt modelId="{F490B7B9-2364-4683-B39F-AF09B7BC2341}" type="parTrans" cxnId="{A9DA6639-6100-462C-BA34-D7AFA5B2D410}">
      <dgm:prSet/>
      <dgm:spPr/>
      <dgm:t>
        <a:bodyPr/>
        <a:lstStyle/>
        <a:p>
          <a:endParaRPr lang="en-US"/>
        </a:p>
      </dgm:t>
    </dgm:pt>
    <dgm:pt modelId="{5360BD2C-03A6-4FE8-B266-697CEA23193A}" type="sibTrans" cxnId="{A9DA6639-6100-462C-BA34-D7AFA5B2D410}">
      <dgm:prSet/>
      <dgm:spPr/>
      <dgm:t>
        <a:bodyPr/>
        <a:lstStyle/>
        <a:p>
          <a:endParaRPr lang="en-US"/>
        </a:p>
      </dgm:t>
    </dgm:pt>
    <dgm:pt modelId="{820B7159-CDF5-4DCB-A564-0A49D896F96F}">
      <dgm:prSet/>
      <dgm:spPr/>
      <dgm:t>
        <a:bodyPr/>
        <a:lstStyle/>
        <a:p>
          <a:r>
            <a:rPr lang="en-GB"/>
            <a:t>Some will form part of the Actus Reus and others will form part of the Men’s rea.</a:t>
          </a:r>
          <a:endParaRPr lang="en-US"/>
        </a:p>
      </dgm:t>
    </dgm:pt>
    <dgm:pt modelId="{F50A979A-DDAC-443A-8BA6-3BBE0D6F7A4E}" type="parTrans" cxnId="{47C99CCF-2FB4-481A-9CCC-4EB0B35A2378}">
      <dgm:prSet/>
      <dgm:spPr/>
      <dgm:t>
        <a:bodyPr/>
        <a:lstStyle/>
        <a:p>
          <a:endParaRPr lang="en-US"/>
        </a:p>
      </dgm:t>
    </dgm:pt>
    <dgm:pt modelId="{64462DE2-411F-4D48-A69B-3B77FD7B76FB}" type="sibTrans" cxnId="{47C99CCF-2FB4-481A-9CCC-4EB0B35A2378}">
      <dgm:prSet/>
      <dgm:spPr/>
      <dgm:t>
        <a:bodyPr/>
        <a:lstStyle/>
        <a:p>
          <a:endParaRPr lang="en-US"/>
        </a:p>
      </dgm:t>
    </dgm:pt>
    <dgm:pt modelId="{65EAF1DA-383B-4B9C-9DBC-3757231D8019}" type="pres">
      <dgm:prSet presAssocID="{ED520481-7821-4B9D-BDE2-1A2E3B8635F7}" presName="linear" presStyleCnt="0">
        <dgm:presLayoutVars>
          <dgm:animLvl val="lvl"/>
          <dgm:resizeHandles val="exact"/>
        </dgm:presLayoutVars>
      </dgm:prSet>
      <dgm:spPr/>
    </dgm:pt>
    <dgm:pt modelId="{92D1EF64-81FE-40E4-A47A-B83AAEDB3DFB}" type="pres">
      <dgm:prSet presAssocID="{28739408-469E-4186-9E35-10A551C9CA02}" presName="parentText" presStyleLbl="node1" presStyleIdx="0" presStyleCnt="6">
        <dgm:presLayoutVars>
          <dgm:chMax val="0"/>
          <dgm:bulletEnabled val="1"/>
        </dgm:presLayoutVars>
      </dgm:prSet>
      <dgm:spPr/>
    </dgm:pt>
    <dgm:pt modelId="{208E6829-9B4A-46EC-8792-C00E8BF7C4F4}" type="pres">
      <dgm:prSet presAssocID="{1F725DF2-747D-4E5E-90CC-D60A1C009E18}" presName="spacer" presStyleCnt="0"/>
      <dgm:spPr/>
    </dgm:pt>
    <dgm:pt modelId="{0394EA38-B309-42FC-9A51-B5CD4C1B228E}" type="pres">
      <dgm:prSet presAssocID="{2CC04AED-1E10-46B8-9804-186EB454E7C4}" presName="parentText" presStyleLbl="node1" presStyleIdx="1" presStyleCnt="6">
        <dgm:presLayoutVars>
          <dgm:chMax val="0"/>
          <dgm:bulletEnabled val="1"/>
        </dgm:presLayoutVars>
      </dgm:prSet>
      <dgm:spPr/>
    </dgm:pt>
    <dgm:pt modelId="{262F7927-57BC-45A0-9EA6-CE8C032767FE}" type="pres">
      <dgm:prSet presAssocID="{4EDF5227-1568-45CE-A14C-EFF507719697}" presName="spacer" presStyleCnt="0"/>
      <dgm:spPr/>
    </dgm:pt>
    <dgm:pt modelId="{7AC3BC3B-93EF-40A0-BCD7-77377192EAD2}" type="pres">
      <dgm:prSet presAssocID="{C00972AC-D7F4-434B-B9CA-8657A930405B}" presName="parentText" presStyleLbl="node1" presStyleIdx="2" presStyleCnt="6">
        <dgm:presLayoutVars>
          <dgm:chMax val="0"/>
          <dgm:bulletEnabled val="1"/>
        </dgm:presLayoutVars>
      </dgm:prSet>
      <dgm:spPr/>
    </dgm:pt>
    <dgm:pt modelId="{1479A1E9-968C-43DA-9CFB-34A41F5CF3F2}" type="pres">
      <dgm:prSet presAssocID="{636F4D0F-370E-45F8-9DBC-C6141EC4373F}" presName="spacer" presStyleCnt="0"/>
      <dgm:spPr/>
    </dgm:pt>
    <dgm:pt modelId="{D7373FD6-A553-4ADD-9CCC-75CBE02D54B0}" type="pres">
      <dgm:prSet presAssocID="{937D2A50-2FED-40F5-96E7-77E07F2D80C2}" presName="parentText" presStyleLbl="node1" presStyleIdx="3" presStyleCnt="6">
        <dgm:presLayoutVars>
          <dgm:chMax val="0"/>
          <dgm:bulletEnabled val="1"/>
        </dgm:presLayoutVars>
      </dgm:prSet>
      <dgm:spPr/>
    </dgm:pt>
    <dgm:pt modelId="{6CFC955E-23E8-4711-935D-3F7F0C75B22D}" type="pres">
      <dgm:prSet presAssocID="{D1733359-1DA1-45ED-979D-05FA9D4555EA}" presName="spacer" presStyleCnt="0"/>
      <dgm:spPr/>
    </dgm:pt>
    <dgm:pt modelId="{72640B71-4394-4699-BE55-6AEAE44589D9}" type="pres">
      <dgm:prSet presAssocID="{E2A53E3A-0754-4E27-807C-60C77F8EA8AE}" presName="parentText" presStyleLbl="node1" presStyleIdx="4" presStyleCnt="6">
        <dgm:presLayoutVars>
          <dgm:chMax val="0"/>
          <dgm:bulletEnabled val="1"/>
        </dgm:presLayoutVars>
      </dgm:prSet>
      <dgm:spPr/>
    </dgm:pt>
    <dgm:pt modelId="{AD1C4C47-47D9-4610-9601-7685F82A00C5}" type="pres">
      <dgm:prSet presAssocID="{5360BD2C-03A6-4FE8-B266-697CEA23193A}" presName="spacer" presStyleCnt="0"/>
      <dgm:spPr/>
    </dgm:pt>
    <dgm:pt modelId="{ED76C10B-E2D8-4564-9503-63AD4DE466AC}" type="pres">
      <dgm:prSet presAssocID="{820B7159-CDF5-4DCB-A564-0A49D896F96F}" presName="parentText" presStyleLbl="node1" presStyleIdx="5" presStyleCnt="6">
        <dgm:presLayoutVars>
          <dgm:chMax val="0"/>
          <dgm:bulletEnabled val="1"/>
        </dgm:presLayoutVars>
      </dgm:prSet>
      <dgm:spPr/>
    </dgm:pt>
  </dgm:ptLst>
  <dgm:cxnLst>
    <dgm:cxn modelId="{942E7E09-9C34-4137-8BF2-D9B94C6CFE0B}" type="presOf" srcId="{28739408-469E-4186-9E35-10A551C9CA02}" destId="{92D1EF64-81FE-40E4-A47A-B83AAEDB3DFB}" srcOrd="0" destOrd="0" presId="urn:microsoft.com/office/officeart/2005/8/layout/vList2"/>
    <dgm:cxn modelId="{D056701A-794F-48CB-B711-852612A15BA5}" srcId="{ED520481-7821-4B9D-BDE2-1A2E3B8635F7}" destId="{C00972AC-D7F4-434B-B9CA-8657A930405B}" srcOrd="2" destOrd="0" parTransId="{21714791-CC6E-47D5-ABAE-C63526A1336C}" sibTransId="{636F4D0F-370E-45F8-9DBC-C6141EC4373F}"/>
    <dgm:cxn modelId="{F862552A-5EB2-4B09-9890-6F862886C3A1}" type="presOf" srcId="{2CC04AED-1E10-46B8-9804-186EB454E7C4}" destId="{0394EA38-B309-42FC-9A51-B5CD4C1B228E}" srcOrd="0" destOrd="0" presId="urn:microsoft.com/office/officeart/2005/8/layout/vList2"/>
    <dgm:cxn modelId="{11EDE438-C8C3-4399-BBDA-7F84B223E49A}" type="presOf" srcId="{C00972AC-D7F4-434B-B9CA-8657A930405B}" destId="{7AC3BC3B-93EF-40A0-BCD7-77377192EAD2}" srcOrd="0" destOrd="0" presId="urn:microsoft.com/office/officeart/2005/8/layout/vList2"/>
    <dgm:cxn modelId="{A9DA6639-6100-462C-BA34-D7AFA5B2D410}" srcId="{ED520481-7821-4B9D-BDE2-1A2E3B8635F7}" destId="{E2A53E3A-0754-4E27-807C-60C77F8EA8AE}" srcOrd="4" destOrd="0" parTransId="{F490B7B9-2364-4683-B39F-AF09B7BC2341}" sibTransId="{5360BD2C-03A6-4FE8-B266-697CEA23193A}"/>
    <dgm:cxn modelId="{B4ED774A-45C3-44C2-9AAB-D3B4BCEC2FB9}" type="presOf" srcId="{820B7159-CDF5-4DCB-A564-0A49D896F96F}" destId="{ED76C10B-E2D8-4564-9503-63AD4DE466AC}" srcOrd="0" destOrd="0" presId="urn:microsoft.com/office/officeart/2005/8/layout/vList2"/>
    <dgm:cxn modelId="{9D70B684-BE91-48BF-A0D4-D2DC34DA3BFF}" type="presOf" srcId="{ED520481-7821-4B9D-BDE2-1A2E3B8635F7}" destId="{65EAF1DA-383B-4B9C-9DBC-3757231D8019}" srcOrd="0" destOrd="0" presId="urn:microsoft.com/office/officeart/2005/8/layout/vList2"/>
    <dgm:cxn modelId="{ED1E5E8A-E259-4383-8B62-F28878C76DCF}" srcId="{ED520481-7821-4B9D-BDE2-1A2E3B8635F7}" destId="{28739408-469E-4186-9E35-10A551C9CA02}" srcOrd="0" destOrd="0" parTransId="{C29F1489-32F4-4C85-BA37-3CF2C8246111}" sibTransId="{1F725DF2-747D-4E5E-90CC-D60A1C009E18}"/>
    <dgm:cxn modelId="{B91CE18E-91CA-4F81-A408-D41E3D309421}" type="presOf" srcId="{E2A53E3A-0754-4E27-807C-60C77F8EA8AE}" destId="{72640B71-4394-4699-BE55-6AEAE44589D9}" srcOrd="0" destOrd="0" presId="urn:microsoft.com/office/officeart/2005/8/layout/vList2"/>
    <dgm:cxn modelId="{118F129C-BA57-4B85-BE73-1905085F1C3A}" srcId="{ED520481-7821-4B9D-BDE2-1A2E3B8635F7}" destId="{2CC04AED-1E10-46B8-9804-186EB454E7C4}" srcOrd="1" destOrd="0" parTransId="{70FDF383-1022-420F-A6D5-BB691D53F54C}" sibTransId="{4EDF5227-1568-45CE-A14C-EFF507719697}"/>
    <dgm:cxn modelId="{B1B201B4-029F-47C3-8F57-B1DE91B2AD6F}" srcId="{ED520481-7821-4B9D-BDE2-1A2E3B8635F7}" destId="{937D2A50-2FED-40F5-96E7-77E07F2D80C2}" srcOrd="3" destOrd="0" parTransId="{D4426BB7-6E67-401E-A5E6-CF0DE002FAF2}" sibTransId="{D1733359-1DA1-45ED-979D-05FA9D4555EA}"/>
    <dgm:cxn modelId="{7D8DA5C5-BBC7-4535-8653-2D9D0A27ED0C}" type="presOf" srcId="{937D2A50-2FED-40F5-96E7-77E07F2D80C2}" destId="{D7373FD6-A553-4ADD-9CCC-75CBE02D54B0}" srcOrd="0" destOrd="0" presId="urn:microsoft.com/office/officeart/2005/8/layout/vList2"/>
    <dgm:cxn modelId="{47C99CCF-2FB4-481A-9CCC-4EB0B35A2378}" srcId="{ED520481-7821-4B9D-BDE2-1A2E3B8635F7}" destId="{820B7159-CDF5-4DCB-A564-0A49D896F96F}" srcOrd="5" destOrd="0" parTransId="{F50A979A-DDAC-443A-8BA6-3BBE0D6F7A4E}" sibTransId="{64462DE2-411F-4D48-A69B-3B77FD7B76FB}"/>
    <dgm:cxn modelId="{B79CFBED-62C5-48E9-8861-6A26474F37EF}" type="presParOf" srcId="{65EAF1DA-383B-4B9C-9DBC-3757231D8019}" destId="{92D1EF64-81FE-40E4-A47A-B83AAEDB3DFB}" srcOrd="0" destOrd="0" presId="urn:microsoft.com/office/officeart/2005/8/layout/vList2"/>
    <dgm:cxn modelId="{DAFEDB5C-E804-4D94-A473-6D007996519F}" type="presParOf" srcId="{65EAF1DA-383B-4B9C-9DBC-3757231D8019}" destId="{208E6829-9B4A-46EC-8792-C00E8BF7C4F4}" srcOrd="1" destOrd="0" presId="urn:microsoft.com/office/officeart/2005/8/layout/vList2"/>
    <dgm:cxn modelId="{EA080EC7-1545-4AA5-954A-08FEB1257CB9}" type="presParOf" srcId="{65EAF1DA-383B-4B9C-9DBC-3757231D8019}" destId="{0394EA38-B309-42FC-9A51-B5CD4C1B228E}" srcOrd="2" destOrd="0" presId="urn:microsoft.com/office/officeart/2005/8/layout/vList2"/>
    <dgm:cxn modelId="{A661B446-54C8-45AD-A2C9-931EF572D3B1}" type="presParOf" srcId="{65EAF1DA-383B-4B9C-9DBC-3757231D8019}" destId="{262F7927-57BC-45A0-9EA6-CE8C032767FE}" srcOrd="3" destOrd="0" presId="urn:microsoft.com/office/officeart/2005/8/layout/vList2"/>
    <dgm:cxn modelId="{AA2F47FE-A047-4413-B12E-329832E1012A}" type="presParOf" srcId="{65EAF1DA-383B-4B9C-9DBC-3757231D8019}" destId="{7AC3BC3B-93EF-40A0-BCD7-77377192EAD2}" srcOrd="4" destOrd="0" presId="urn:microsoft.com/office/officeart/2005/8/layout/vList2"/>
    <dgm:cxn modelId="{F068CA7C-E0D2-4DF7-A15E-99763F987724}" type="presParOf" srcId="{65EAF1DA-383B-4B9C-9DBC-3757231D8019}" destId="{1479A1E9-968C-43DA-9CFB-34A41F5CF3F2}" srcOrd="5" destOrd="0" presId="urn:microsoft.com/office/officeart/2005/8/layout/vList2"/>
    <dgm:cxn modelId="{08BE2A15-7C73-40BC-BF88-BABF221A8734}" type="presParOf" srcId="{65EAF1DA-383B-4B9C-9DBC-3757231D8019}" destId="{D7373FD6-A553-4ADD-9CCC-75CBE02D54B0}" srcOrd="6" destOrd="0" presId="urn:microsoft.com/office/officeart/2005/8/layout/vList2"/>
    <dgm:cxn modelId="{CE6A9348-A04A-4627-89D5-8D1412FA291A}" type="presParOf" srcId="{65EAF1DA-383B-4B9C-9DBC-3757231D8019}" destId="{6CFC955E-23E8-4711-935D-3F7F0C75B22D}" srcOrd="7" destOrd="0" presId="urn:microsoft.com/office/officeart/2005/8/layout/vList2"/>
    <dgm:cxn modelId="{7939F18B-6A97-4730-9DFD-750B2934E65A}" type="presParOf" srcId="{65EAF1DA-383B-4B9C-9DBC-3757231D8019}" destId="{72640B71-4394-4699-BE55-6AEAE44589D9}" srcOrd="8" destOrd="0" presId="urn:microsoft.com/office/officeart/2005/8/layout/vList2"/>
    <dgm:cxn modelId="{CA5C1B47-6669-4741-92DF-DC6636131634}" type="presParOf" srcId="{65EAF1DA-383B-4B9C-9DBC-3757231D8019}" destId="{AD1C4C47-47D9-4610-9601-7685F82A00C5}" srcOrd="9" destOrd="0" presId="urn:microsoft.com/office/officeart/2005/8/layout/vList2"/>
    <dgm:cxn modelId="{9BC27196-E122-419A-A90F-A02ECA7428FD}" type="presParOf" srcId="{65EAF1DA-383B-4B9C-9DBC-3757231D8019}" destId="{ED76C10B-E2D8-4564-9503-63AD4DE466AC}"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8F39AA-7E82-47FA-BD48-61CA59FB16CE}" type="doc">
      <dgm:prSet loTypeId="urn:microsoft.com/office/officeart/2005/8/layout/chevron1" loCatId="process" qsTypeId="urn:microsoft.com/office/officeart/2005/8/quickstyle/simple1" qsCatId="simple" csTypeId="urn:microsoft.com/office/officeart/2005/8/colors/accent1_2" csCatId="accent1"/>
      <dgm:spPr/>
      <dgm:t>
        <a:bodyPr/>
        <a:lstStyle/>
        <a:p>
          <a:endParaRPr lang="en-US"/>
        </a:p>
      </dgm:t>
    </dgm:pt>
    <dgm:pt modelId="{3E8AA881-AAC6-4AE8-8847-5DB1A2EE1997}">
      <dgm:prSet/>
      <dgm:spPr/>
      <dgm:t>
        <a:bodyPr/>
        <a:lstStyle/>
        <a:p>
          <a:r>
            <a:rPr lang="en-GB"/>
            <a:t>Elements such as; </a:t>
          </a:r>
          <a:endParaRPr lang="en-US"/>
        </a:p>
      </dgm:t>
    </dgm:pt>
    <dgm:pt modelId="{78A819EE-5472-4D1B-B556-EA45B4675E40}" type="parTrans" cxnId="{9A41D47B-43D4-42FB-80B3-35F86FD1B1CE}">
      <dgm:prSet/>
      <dgm:spPr/>
      <dgm:t>
        <a:bodyPr/>
        <a:lstStyle/>
        <a:p>
          <a:endParaRPr lang="en-US"/>
        </a:p>
      </dgm:t>
    </dgm:pt>
    <dgm:pt modelId="{95EACF18-E39F-47EE-815F-9807A553F3D1}" type="sibTrans" cxnId="{9A41D47B-43D4-42FB-80B3-35F86FD1B1CE}">
      <dgm:prSet/>
      <dgm:spPr/>
      <dgm:t>
        <a:bodyPr/>
        <a:lstStyle/>
        <a:p>
          <a:endParaRPr lang="en-US"/>
        </a:p>
      </dgm:t>
    </dgm:pt>
    <dgm:pt modelId="{8EC3CE75-A731-4F13-A1E1-248E5149F770}">
      <dgm:prSet/>
      <dgm:spPr/>
      <dgm:t>
        <a:bodyPr/>
        <a:lstStyle/>
        <a:p>
          <a:r>
            <a:rPr lang="en-GB" dirty="0"/>
            <a:t>Unlawful killing of a Human Being under the King’s peace. </a:t>
          </a:r>
          <a:endParaRPr lang="en-US" dirty="0"/>
        </a:p>
      </dgm:t>
    </dgm:pt>
    <dgm:pt modelId="{192D6296-2193-4AB5-ACB6-483A8048DA1F}" type="parTrans" cxnId="{3E57B834-F73F-45ED-9C7A-82F027CECE85}">
      <dgm:prSet/>
      <dgm:spPr/>
      <dgm:t>
        <a:bodyPr/>
        <a:lstStyle/>
        <a:p>
          <a:endParaRPr lang="en-US"/>
        </a:p>
      </dgm:t>
    </dgm:pt>
    <dgm:pt modelId="{B3094851-868C-47D7-B8BB-FD69FF8C72CC}" type="sibTrans" cxnId="{3E57B834-F73F-45ED-9C7A-82F027CECE85}">
      <dgm:prSet/>
      <dgm:spPr/>
      <dgm:t>
        <a:bodyPr/>
        <a:lstStyle/>
        <a:p>
          <a:endParaRPr lang="en-US"/>
        </a:p>
      </dgm:t>
    </dgm:pt>
    <dgm:pt modelId="{4ECB67B2-FD73-45CB-83C4-DD1C448ED7C5}">
      <dgm:prSet/>
      <dgm:spPr/>
      <dgm:t>
        <a:bodyPr/>
        <a:lstStyle/>
        <a:p>
          <a:r>
            <a:rPr lang="en-GB"/>
            <a:t>Need to consider conduct. </a:t>
          </a:r>
          <a:endParaRPr lang="en-US"/>
        </a:p>
      </dgm:t>
    </dgm:pt>
    <dgm:pt modelId="{4FA0F8C7-C06B-469E-82F7-26C0CE0B8A46}" type="parTrans" cxnId="{3CD69ADB-0DD2-4D6D-9425-710D86CC663F}">
      <dgm:prSet/>
      <dgm:spPr/>
      <dgm:t>
        <a:bodyPr/>
        <a:lstStyle/>
        <a:p>
          <a:endParaRPr lang="en-US"/>
        </a:p>
      </dgm:t>
    </dgm:pt>
    <dgm:pt modelId="{F4489B4C-A878-4B26-8221-8AE6FB75CAB4}" type="sibTrans" cxnId="{3CD69ADB-0DD2-4D6D-9425-710D86CC663F}">
      <dgm:prSet/>
      <dgm:spPr/>
      <dgm:t>
        <a:bodyPr/>
        <a:lstStyle/>
        <a:p>
          <a:endParaRPr lang="en-US"/>
        </a:p>
      </dgm:t>
    </dgm:pt>
    <dgm:pt modelId="{D5E2F8DC-C03B-4B86-A24F-9D248A86B461}">
      <dgm:prSet/>
      <dgm:spPr/>
      <dgm:t>
        <a:bodyPr/>
        <a:lstStyle/>
        <a:p>
          <a:r>
            <a:rPr lang="en-GB"/>
            <a:t>Need to consider circumstances. </a:t>
          </a:r>
          <a:endParaRPr lang="en-US"/>
        </a:p>
      </dgm:t>
    </dgm:pt>
    <dgm:pt modelId="{FDE47741-E1A3-4F4F-A27D-4979A3D81760}" type="parTrans" cxnId="{A78794E2-2E7A-43D6-BC49-DC3FF2AF61EF}">
      <dgm:prSet/>
      <dgm:spPr/>
      <dgm:t>
        <a:bodyPr/>
        <a:lstStyle/>
        <a:p>
          <a:endParaRPr lang="en-US"/>
        </a:p>
      </dgm:t>
    </dgm:pt>
    <dgm:pt modelId="{247BAE19-FFCB-4983-AE36-A2FADC35798A}" type="sibTrans" cxnId="{A78794E2-2E7A-43D6-BC49-DC3FF2AF61EF}">
      <dgm:prSet/>
      <dgm:spPr/>
      <dgm:t>
        <a:bodyPr/>
        <a:lstStyle/>
        <a:p>
          <a:endParaRPr lang="en-US"/>
        </a:p>
      </dgm:t>
    </dgm:pt>
    <dgm:pt modelId="{1721170A-5040-4595-9E74-F270F29C5687}" type="pres">
      <dgm:prSet presAssocID="{5A8F39AA-7E82-47FA-BD48-61CA59FB16CE}" presName="Name0" presStyleCnt="0">
        <dgm:presLayoutVars>
          <dgm:dir/>
          <dgm:animLvl val="lvl"/>
          <dgm:resizeHandles val="exact"/>
        </dgm:presLayoutVars>
      </dgm:prSet>
      <dgm:spPr/>
    </dgm:pt>
    <dgm:pt modelId="{F1F9EB7B-AC45-4B0B-990A-7FFE3994DFA0}" type="pres">
      <dgm:prSet presAssocID="{3E8AA881-AAC6-4AE8-8847-5DB1A2EE1997}" presName="parTxOnly" presStyleLbl="node1" presStyleIdx="0" presStyleCnt="4">
        <dgm:presLayoutVars>
          <dgm:chMax val="0"/>
          <dgm:chPref val="0"/>
          <dgm:bulletEnabled val="1"/>
        </dgm:presLayoutVars>
      </dgm:prSet>
      <dgm:spPr/>
    </dgm:pt>
    <dgm:pt modelId="{26E78483-C011-443A-B253-BA508521DE8A}" type="pres">
      <dgm:prSet presAssocID="{95EACF18-E39F-47EE-815F-9807A553F3D1}" presName="parTxOnlySpace" presStyleCnt="0"/>
      <dgm:spPr/>
    </dgm:pt>
    <dgm:pt modelId="{48ED9574-D732-40B1-894A-BF6DF2205B88}" type="pres">
      <dgm:prSet presAssocID="{8EC3CE75-A731-4F13-A1E1-248E5149F770}" presName="parTxOnly" presStyleLbl="node1" presStyleIdx="1" presStyleCnt="4">
        <dgm:presLayoutVars>
          <dgm:chMax val="0"/>
          <dgm:chPref val="0"/>
          <dgm:bulletEnabled val="1"/>
        </dgm:presLayoutVars>
      </dgm:prSet>
      <dgm:spPr/>
    </dgm:pt>
    <dgm:pt modelId="{7A597482-0982-4BDE-92CE-0D3DC83D3DE7}" type="pres">
      <dgm:prSet presAssocID="{B3094851-868C-47D7-B8BB-FD69FF8C72CC}" presName="parTxOnlySpace" presStyleCnt="0"/>
      <dgm:spPr/>
    </dgm:pt>
    <dgm:pt modelId="{67EA7C66-06B5-40D7-9B29-5312B9CE80D7}" type="pres">
      <dgm:prSet presAssocID="{4ECB67B2-FD73-45CB-83C4-DD1C448ED7C5}" presName="parTxOnly" presStyleLbl="node1" presStyleIdx="2" presStyleCnt="4">
        <dgm:presLayoutVars>
          <dgm:chMax val="0"/>
          <dgm:chPref val="0"/>
          <dgm:bulletEnabled val="1"/>
        </dgm:presLayoutVars>
      </dgm:prSet>
      <dgm:spPr/>
    </dgm:pt>
    <dgm:pt modelId="{E5B64115-8B3A-4D06-B6BD-5DF580EC7FE9}" type="pres">
      <dgm:prSet presAssocID="{F4489B4C-A878-4B26-8221-8AE6FB75CAB4}" presName="parTxOnlySpace" presStyleCnt="0"/>
      <dgm:spPr/>
    </dgm:pt>
    <dgm:pt modelId="{09867111-765A-43AA-AA1D-301E92FA03CA}" type="pres">
      <dgm:prSet presAssocID="{D5E2F8DC-C03B-4B86-A24F-9D248A86B461}" presName="parTxOnly" presStyleLbl="node1" presStyleIdx="3" presStyleCnt="4">
        <dgm:presLayoutVars>
          <dgm:chMax val="0"/>
          <dgm:chPref val="0"/>
          <dgm:bulletEnabled val="1"/>
        </dgm:presLayoutVars>
      </dgm:prSet>
      <dgm:spPr/>
    </dgm:pt>
  </dgm:ptLst>
  <dgm:cxnLst>
    <dgm:cxn modelId="{3E57B834-F73F-45ED-9C7A-82F027CECE85}" srcId="{5A8F39AA-7E82-47FA-BD48-61CA59FB16CE}" destId="{8EC3CE75-A731-4F13-A1E1-248E5149F770}" srcOrd="1" destOrd="0" parTransId="{192D6296-2193-4AB5-ACB6-483A8048DA1F}" sibTransId="{B3094851-868C-47D7-B8BB-FD69FF8C72CC}"/>
    <dgm:cxn modelId="{47153036-2B5D-47FE-A121-60911ABCD967}" type="presOf" srcId="{4ECB67B2-FD73-45CB-83C4-DD1C448ED7C5}" destId="{67EA7C66-06B5-40D7-9B29-5312B9CE80D7}" srcOrd="0" destOrd="0" presId="urn:microsoft.com/office/officeart/2005/8/layout/chevron1"/>
    <dgm:cxn modelId="{5C097560-3309-4F17-BB8D-786B6310347A}" type="presOf" srcId="{5A8F39AA-7E82-47FA-BD48-61CA59FB16CE}" destId="{1721170A-5040-4595-9E74-F270F29C5687}" srcOrd="0" destOrd="0" presId="urn:microsoft.com/office/officeart/2005/8/layout/chevron1"/>
    <dgm:cxn modelId="{9A41D47B-43D4-42FB-80B3-35F86FD1B1CE}" srcId="{5A8F39AA-7E82-47FA-BD48-61CA59FB16CE}" destId="{3E8AA881-AAC6-4AE8-8847-5DB1A2EE1997}" srcOrd="0" destOrd="0" parTransId="{78A819EE-5472-4D1B-B556-EA45B4675E40}" sibTransId="{95EACF18-E39F-47EE-815F-9807A553F3D1}"/>
    <dgm:cxn modelId="{88F086A8-BAF1-4B13-AD48-3D3EC4C49F2D}" type="presOf" srcId="{D5E2F8DC-C03B-4B86-A24F-9D248A86B461}" destId="{09867111-765A-43AA-AA1D-301E92FA03CA}" srcOrd="0" destOrd="0" presId="urn:microsoft.com/office/officeart/2005/8/layout/chevron1"/>
    <dgm:cxn modelId="{5AD521B5-1311-4E0C-BAD0-1F6AA763341A}" type="presOf" srcId="{8EC3CE75-A731-4F13-A1E1-248E5149F770}" destId="{48ED9574-D732-40B1-894A-BF6DF2205B88}" srcOrd="0" destOrd="0" presId="urn:microsoft.com/office/officeart/2005/8/layout/chevron1"/>
    <dgm:cxn modelId="{EF83AABD-9B77-407B-B6E8-A593D9BC0CE0}" type="presOf" srcId="{3E8AA881-AAC6-4AE8-8847-5DB1A2EE1997}" destId="{F1F9EB7B-AC45-4B0B-990A-7FFE3994DFA0}" srcOrd="0" destOrd="0" presId="urn:microsoft.com/office/officeart/2005/8/layout/chevron1"/>
    <dgm:cxn modelId="{3CD69ADB-0DD2-4D6D-9425-710D86CC663F}" srcId="{5A8F39AA-7E82-47FA-BD48-61CA59FB16CE}" destId="{4ECB67B2-FD73-45CB-83C4-DD1C448ED7C5}" srcOrd="2" destOrd="0" parTransId="{4FA0F8C7-C06B-469E-82F7-26C0CE0B8A46}" sibTransId="{F4489B4C-A878-4B26-8221-8AE6FB75CAB4}"/>
    <dgm:cxn modelId="{A78794E2-2E7A-43D6-BC49-DC3FF2AF61EF}" srcId="{5A8F39AA-7E82-47FA-BD48-61CA59FB16CE}" destId="{D5E2F8DC-C03B-4B86-A24F-9D248A86B461}" srcOrd="3" destOrd="0" parTransId="{FDE47741-E1A3-4F4F-A27D-4979A3D81760}" sibTransId="{247BAE19-FFCB-4983-AE36-A2FADC35798A}"/>
    <dgm:cxn modelId="{89E93498-7C8C-45A0-BE8F-DF96999486D8}" type="presParOf" srcId="{1721170A-5040-4595-9E74-F270F29C5687}" destId="{F1F9EB7B-AC45-4B0B-990A-7FFE3994DFA0}" srcOrd="0" destOrd="0" presId="urn:microsoft.com/office/officeart/2005/8/layout/chevron1"/>
    <dgm:cxn modelId="{E4EBCDB9-7DBD-4D0A-8723-591215073B51}" type="presParOf" srcId="{1721170A-5040-4595-9E74-F270F29C5687}" destId="{26E78483-C011-443A-B253-BA508521DE8A}" srcOrd="1" destOrd="0" presId="urn:microsoft.com/office/officeart/2005/8/layout/chevron1"/>
    <dgm:cxn modelId="{DC2608DC-96D6-4C2A-9D6F-60D4B8717431}" type="presParOf" srcId="{1721170A-5040-4595-9E74-F270F29C5687}" destId="{48ED9574-D732-40B1-894A-BF6DF2205B88}" srcOrd="2" destOrd="0" presId="urn:microsoft.com/office/officeart/2005/8/layout/chevron1"/>
    <dgm:cxn modelId="{4485CC5F-37E7-4B3C-8844-EFEAA6C0215E}" type="presParOf" srcId="{1721170A-5040-4595-9E74-F270F29C5687}" destId="{7A597482-0982-4BDE-92CE-0D3DC83D3DE7}" srcOrd="3" destOrd="0" presId="urn:microsoft.com/office/officeart/2005/8/layout/chevron1"/>
    <dgm:cxn modelId="{70FCFFE4-30C3-400E-BED9-F4A8F89E8321}" type="presParOf" srcId="{1721170A-5040-4595-9E74-F270F29C5687}" destId="{67EA7C66-06B5-40D7-9B29-5312B9CE80D7}" srcOrd="4" destOrd="0" presId="urn:microsoft.com/office/officeart/2005/8/layout/chevron1"/>
    <dgm:cxn modelId="{742478CE-41E8-4ADA-B6BE-4E48D94D4AE5}" type="presParOf" srcId="{1721170A-5040-4595-9E74-F270F29C5687}" destId="{E5B64115-8B3A-4D06-B6BD-5DF580EC7FE9}" srcOrd="5" destOrd="0" presId="urn:microsoft.com/office/officeart/2005/8/layout/chevron1"/>
    <dgm:cxn modelId="{3E85D990-4E06-4DDB-B775-45F272269297}" type="presParOf" srcId="{1721170A-5040-4595-9E74-F270F29C5687}" destId="{09867111-765A-43AA-AA1D-301E92FA03CA}" srcOrd="6"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333496-74B7-4D3A-B6B0-B655E143155E}" type="doc">
      <dgm:prSet loTypeId="urn:microsoft.com/office/officeart/2005/8/layout/process1" loCatId="process" qsTypeId="urn:microsoft.com/office/officeart/2005/8/quickstyle/simple2" qsCatId="simple" csTypeId="urn:microsoft.com/office/officeart/2005/8/colors/colorful2" csCatId="colorful"/>
      <dgm:spPr/>
      <dgm:t>
        <a:bodyPr/>
        <a:lstStyle/>
        <a:p>
          <a:endParaRPr lang="en-US"/>
        </a:p>
      </dgm:t>
    </dgm:pt>
    <dgm:pt modelId="{576B1C4F-0BA7-441D-860C-966F00FA6EBD}">
      <dgm:prSet/>
      <dgm:spPr/>
      <dgm:t>
        <a:bodyPr/>
        <a:lstStyle/>
        <a:p>
          <a:r>
            <a:rPr lang="en-GB"/>
            <a:t>With Malice Aforethought. </a:t>
          </a:r>
          <a:endParaRPr lang="en-US"/>
        </a:p>
      </dgm:t>
    </dgm:pt>
    <dgm:pt modelId="{6A6F7B2B-E83E-44E8-876E-28A7A4D48E7A}" type="parTrans" cxnId="{29DB8B51-E956-44A2-938E-22345801AD64}">
      <dgm:prSet/>
      <dgm:spPr/>
      <dgm:t>
        <a:bodyPr/>
        <a:lstStyle/>
        <a:p>
          <a:endParaRPr lang="en-US"/>
        </a:p>
      </dgm:t>
    </dgm:pt>
    <dgm:pt modelId="{9F2EBC6D-AD0C-4725-B2A5-BF9EDB74E5B7}" type="sibTrans" cxnId="{29DB8B51-E956-44A2-938E-22345801AD64}">
      <dgm:prSet/>
      <dgm:spPr/>
      <dgm:t>
        <a:bodyPr/>
        <a:lstStyle/>
        <a:p>
          <a:endParaRPr lang="en-US"/>
        </a:p>
      </dgm:t>
    </dgm:pt>
    <dgm:pt modelId="{CD910711-3796-409C-8A4B-45B130E1A915}">
      <dgm:prSet/>
      <dgm:spPr/>
      <dgm:t>
        <a:bodyPr/>
        <a:lstStyle/>
        <a:p>
          <a:r>
            <a:rPr lang="en-GB"/>
            <a:t>R v Cunningham – Has to be intentional. </a:t>
          </a:r>
          <a:endParaRPr lang="en-US"/>
        </a:p>
      </dgm:t>
    </dgm:pt>
    <dgm:pt modelId="{DD5E5253-CF7A-4D03-8E59-4DC16CDC2C81}" type="parTrans" cxnId="{B88571A6-AB5C-4B04-A431-6823B290C17A}">
      <dgm:prSet/>
      <dgm:spPr/>
      <dgm:t>
        <a:bodyPr/>
        <a:lstStyle/>
        <a:p>
          <a:endParaRPr lang="en-US"/>
        </a:p>
      </dgm:t>
    </dgm:pt>
    <dgm:pt modelId="{9ECEDBF0-C6F2-4C31-A3D6-EE3140DFC33C}" type="sibTrans" cxnId="{B88571A6-AB5C-4B04-A431-6823B290C17A}">
      <dgm:prSet/>
      <dgm:spPr/>
      <dgm:t>
        <a:bodyPr/>
        <a:lstStyle/>
        <a:p>
          <a:endParaRPr lang="en-US"/>
        </a:p>
      </dgm:t>
    </dgm:pt>
    <dgm:pt modelId="{6FB9C7AA-315D-4705-8B3E-3C8F3568C377}">
      <dgm:prSet/>
      <dgm:spPr/>
      <dgm:t>
        <a:bodyPr/>
        <a:lstStyle/>
        <a:p>
          <a:r>
            <a:rPr lang="en-GB" b="0" i="0"/>
            <a:t>‘malice aforethought’ does not require pre-meditation on the part of the defendant. As mentioned above, the defendant does not need to have planned the killing. The MR for murder can be acquired on the spur of the moment; and</a:t>
          </a:r>
          <a:endParaRPr lang="en-US"/>
        </a:p>
      </dgm:t>
    </dgm:pt>
    <dgm:pt modelId="{811E9BCC-9A82-4FDC-9231-763D172F877F}" type="parTrans" cxnId="{C52153FA-6017-4864-9424-C94B4ACCA22F}">
      <dgm:prSet/>
      <dgm:spPr/>
      <dgm:t>
        <a:bodyPr/>
        <a:lstStyle/>
        <a:p>
          <a:endParaRPr lang="en-US"/>
        </a:p>
      </dgm:t>
    </dgm:pt>
    <dgm:pt modelId="{55F5C681-DCAA-4D79-8F37-8D843BC43AF4}" type="sibTrans" cxnId="{C52153FA-6017-4864-9424-C94B4ACCA22F}">
      <dgm:prSet/>
      <dgm:spPr/>
      <dgm:t>
        <a:bodyPr/>
        <a:lstStyle/>
        <a:p>
          <a:endParaRPr lang="en-US"/>
        </a:p>
      </dgm:t>
    </dgm:pt>
    <dgm:pt modelId="{7AB50656-80F4-4B04-9159-4108A4610B79}">
      <dgm:prSet/>
      <dgm:spPr/>
      <dgm:t>
        <a:bodyPr/>
        <a:lstStyle/>
        <a:p>
          <a:r>
            <a:rPr lang="en-GB" b="0" i="0"/>
            <a:t>the use of the word ‘malice’ does not necessarily mean that the defendant has to hate the victim or that the defendant has to bear the victim some ill will. Many murders are domestic. The defendant will often kill a person who is a loved one.</a:t>
          </a:r>
          <a:endParaRPr lang="en-US"/>
        </a:p>
      </dgm:t>
    </dgm:pt>
    <dgm:pt modelId="{41EDF426-A6AF-4D83-80B3-ADC80823348F}" type="parTrans" cxnId="{206A76F3-0FFA-45F6-BF0A-B89877C7E2BD}">
      <dgm:prSet/>
      <dgm:spPr/>
      <dgm:t>
        <a:bodyPr/>
        <a:lstStyle/>
        <a:p>
          <a:endParaRPr lang="en-US"/>
        </a:p>
      </dgm:t>
    </dgm:pt>
    <dgm:pt modelId="{99BDFCD5-E0C2-4982-BDD0-2A999941226F}" type="sibTrans" cxnId="{206A76F3-0FFA-45F6-BF0A-B89877C7E2BD}">
      <dgm:prSet/>
      <dgm:spPr/>
      <dgm:t>
        <a:bodyPr/>
        <a:lstStyle/>
        <a:p>
          <a:endParaRPr lang="en-US"/>
        </a:p>
      </dgm:t>
    </dgm:pt>
    <dgm:pt modelId="{C4294737-1869-442D-A86F-12088FC7FDAA}" type="pres">
      <dgm:prSet presAssocID="{FD333496-74B7-4D3A-B6B0-B655E143155E}" presName="Name0" presStyleCnt="0">
        <dgm:presLayoutVars>
          <dgm:dir/>
          <dgm:resizeHandles val="exact"/>
        </dgm:presLayoutVars>
      </dgm:prSet>
      <dgm:spPr/>
    </dgm:pt>
    <dgm:pt modelId="{5FFD9FEA-CAE7-45C5-9E62-4C6BCD5B8B8A}" type="pres">
      <dgm:prSet presAssocID="{576B1C4F-0BA7-441D-860C-966F00FA6EBD}" presName="node" presStyleLbl="node1" presStyleIdx="0" presStyleCnt="4">
        <dgm:presLayoutVars>
          <dgm:bulletEnabled val="1"/>
        </dgm:presLayoutVars>
      </dgm:prSet>
      <dgm:spPr/>
    </dgm:pt>
    <dgm:pt modelId="{2092CA8F-48FE-4AFA-B62F-68C384050272}" type="pres">
      <dgm:prSet presAssocID="{9F2EBC6D-AD0C-4725-B2A5-BF9EDB74E5B7}" presName="sibTrans" presStyleLbl="sibTrans2D1" presStyleIdx="0" presStyleCnt="3"/>
      <dgm:spPr/>
    </dgm:pt>
    <dgm:pt modelId="{6C43F287-F8B4-45B6-8F39-F9AC13E9B9F1}" type="pres">
      <dgm:prSet presAssocID="{9F2EBC6D-AD0C-4725-B2A5-BF9EDB74E5B7}" presName="connectorText" presStyleLbl="sibTrans2D1" presStyleIdx="0" presStyleCnt="3"/>
      <dgm:spPr/>
    </dgm:pt>
    <dgm:pt modelId="{2B6B8DFE-E1F8-4474-9AD8-EA7F70672344}" type="pres">
      <dgm:prSet presAssocID="{CD910711-3796-409C-8A4B-45B130E1A915}" presName="node" presStyleLbl="node1" presStyleIdx="1" presStyleCnt="4">
        <dgm:presLayoutVars>
          <dgm:bulletEnabled val="1"/>
        </dgm:presLayoutVars>
      </dgm:prSet>
      <dgm:spPr/>
    </dgm:pt>
    <dgm:pt modelId="{7C36AF07-9B0D-4C81-9F7D-C9E46E16159B}" type="pres">
      <dgm:prSet presAssocID="{9ECEDBF0-C6F2-4C31-A3D6-EE3140DFC33C}" presName="sibTrans" presStyleLbl="sibTrans2D1" presStyleIdx="1" presStyleCnt="3"/>
      <dgm:spPr/>
    </dgm:pt>
    <dgm:pt modelId="{D5455CCB-516F-469E-847C-5795D2F6F9C2}" type="pres">
      <dgm:prSet presAssocID="{9ECEDBF0-C6F2-4C31-A3D6-EE3140DFC33C}" presName="connectorText" presStyleLbl="sibTrans2D1" presStyleIdx="1" presStyleCnt="3"/>
      <dgm:spPr/>
    </dgm:pt>
    <dgm:pt modelId="{C63FB27B-3211-4860-B395-DF088E3391D0}" type="pres">
      <dgm:prSet presAssocID="{6FB9C7AA-315D-4705-8B3E-3C8F3568C377}" presName="node" presStyleLbl="node1" presStyleIdx="2" presStyleCnt="4">
        <dgm:presLayoutVars>
          <dgm:bulletEnabled val="1"/>
        </dgm:presLayoutVars>
      </dgm:prSet>
      <dgm:spPr/>
    </dgm:pt>
    <dgm:pt modelId="{EC8313B2-6C9D-4F43-92E7-C23341DA764C}" type="pres">
      <dgm:prSet presAssocID="{55F5C681-DCAA-4D79-8F37-8D843BC43AF4}" presName="sibTrans" presStyleLbl="sibTrans2D1" presStyleIdx="2" presStyleCnt="3"/>
      <dgm:spPr/>
    </dgm:pt>
    <dgm:pt modelId="{455884E5-2C2E-4642-B2F3-25F6AC436B26}" type="pres">
      <dgm:prSet presAssocID="{55F5C681-DCAA-4D79-8F37-8D843BC43AF4}" presName="connectorText" presStyleLbl="sibTrans2D1" presStyleIdx="2" presStyleCnt="3"/>
      <dgm:spPr/>
    </dgm:pt>
    <dgm:pt modelId="{295EE796-E16F-473F-9E15-69527D61C474}" type="pres">
      <dgm:prSet presAssocID="{7AB50656-80F4-4B04-9159-4108A4610B79}" presName="node" presStyleLbl="node1" presStyleIdx="3" presStyleCnt="4">
        <dgm:presLayoutVars>
          <dgm:bulletEnabled val="1"/>
        </dgm:presLayoutVars>
      </dgm:prSet>
      <dgm:spPr/>
    </dgm:pt>
  </dgm:ptLst>
  <dgm:cxnLst>
    <dgm:cxn modelId="{CB984D0B-5B6B-4F40-8580-F1615BBF76AD}" type="presOf" srcId="{9ECEDBF0-C6F2-4C31-A3D6-EE3140DFC33C}" destId="{D5455CCB-516F-469E-847C-5795D2F6F9C2}" srcOrd="1" destOrd="0" presId="urn:microsoft.com/office/officeart/2005/8/layout/process1"/>
    <dgm:cxn modelId="{AAB83A1B-FC1C-4F61-9CF3-F5B95A5A0432}" type="presOf" srcId="{9ECEDBF0-C6F2-4C31-A3D6-EE3140DFC33C}" destId="{7C36AF07-9B0D-4C81-9F7D-C9E46E16159B}" srcOrd="0" destOrd="0" presId="urn:microsoft.com/office/officeart/2005/8/layout/process1"/>
    <dgm:cxn modelId="{FA08B41F-F553-406A-AF45-2432E2A45073}" type="presOf" srcId="{9F2EBC6D-AD0C-4725-B2A5-BF9EDB74E5B7}" destId="{6C43F287-F8B4-45B6-8F39-F9AC13E9B9F1}" srcOrd="1" destOrd="0" presId="urn:microsoft.com/office/officeart/2005/8/layout/process1"/>
    <dgm:cxn modelId="{AF9DBF35-27DB-40A4-AB49-10AC441A7605}" type="presOf" srcId="{CD910711-3796-409C-8A4B-45B130E1A915}" destId="{2B6B8DFE-E1F8-4474-9AD8-EA7F70672344}" srcOrd="0" destOrd="0" presId="urn:microsoft.com/office/officeart/2005/8/layout/process1"/>
    <dgm:cxn modelId="{5834F25C-9789-4FE5-8DFD-9467F76EDBAF}" type="presOf" srcId="{55F5C681-DCAA-4D79-8F37-8D843BC43AF4}" destId="{EC8313B2-6C9D-4F43-92E7-C23341DA764C}" srcOrd="0" destOrd="0" presId="urn:microsoft.com/office/officeart/2005/8/layout/process1"/>
    <dgm:cxn modelId="{F6B4B54A-F6A1-4B53-BD02-97A31F5E3432}" type="presOf" srcId="{9F2EBC6D-AD0C-4725-B2A5-BF9EDB74E5B7}" destId="{2092CA8F-48FE-4AFA-B62F-68C384050272}" srcOrd="0" destOrd="0" presId="urn:microsoft.com/office/officeart/2005/8/layout/process1"/>
    <dgm:cxn modelId="{29DB8B51-E956-44A2-938E-22345801AD64}" srcId="{FD333496-74B7-4D3A-B6B0-B655E143155E}" destId="{576B1C4F-0BA7-441D-860C-966F00FA6EBD}" srcOrd="0" destOrd="0" parTransId="{6A6F7B2B-E83E-44E8-876E-28A7A4D48E7A}" sibTransId="{9F2EBC6D-AD0C-4725-B2A5-BF9EDB74E5B7}"/>
    <dgm:cxn modelId="{4B4AC17F-19BE-4FA4-8DBE-00AAF32C3CF3}" type="presOf" srcId="{FD333496-74B7-4D3A-B6B0-B655E143155E}" destId="{C4294737-1869-442D-A86F-12088FC7FDAA}" srcOrd="0" destOrd="0" presId="urn:microsoft.com/office/officeart/2005/8/layout/process1"/>
    <dgm:cxn modelId="{B88571A6-AB5C-4B04-A431-6823B290C17A}" srcId="{FD333496-74B7-4D3A-B6B0-B655E143155E}" destId="{CD910711-3796-409C-8A4B-45B130E1A915}" srcOrd="1" destOrd="0" parTransId="{DD5E5253-CF7A-4D03-8E59-4DC16CDC2C81}" sibTransId="{9ECEDBF0-C6F2-4C31-A3D6-EE3140DFC33C}"/>
    <dgm:cxn modelId="{3CE9E6C0-697E-4C9E-8A3D-8CF3E174E272}" type="presOf" srcId="{55F5C681-DCAA-4D79-8F37-8D843BC43AF4}" destId="{455884E5-2C2E-4642-B2F3-25F6AC436B26}" srcOrd="1" destOrd="0" presId="urn:microsoft.com/office/officeart/2005/8/layout/process1"/>
    <dgm:cxn modelId="{706842CB-B58F-486F-8BD3-D427EAA4778C}" type="presOf" srcId="{6FB9C7AA-315D-4705-8B3E-3C8F3568C377}" destId="{C63FB27B-3211-4860-B395-DF088E3391D0}" srcOrd="0" destOrd="0" presId="urn:microsoft.com/office/officeart/2005/8/layout/process1"/>
    <dgm:cxn modelId="{5AA85CD1-3684-4CC6-ADE9-293C7C2F0887}" type="presOf" srcId="{576B1C4F-0BA7-441D-860C-966F00FA6EBD}" destId="{5FFD9FEA-CAE7-45C5-9E62-4C6BCD5B8B8A}" srcOrd="0" destOrd="0" presId="urn:microsoft.com/office/officeart/2005/8/layout/process1"/>
    <dgm:cxn modelId="{BC89FCDE-55FD-4732-9982-76163E036884}" type="presOf" srcId="{7AB50656-80F4-4B04-9159-4108A4610B79}" destId="{295EE796-E16F-473F-9E15-69527D61C474}" srcOrd="0" destOrd="0" presId="urn:microsoft.com/office/officeart/2005/8/layout/process1"/>
    <dgm:cxn modelId="{206A76F3-0FFA-45F6-BF0A-B89877C7E2BD}" srcId="{FD333496-74B7-4D3A-B6B0-B655E143155E}" destId="{7AB50656-80F4-4B04-9159-4108A4610B79}" srcOrd="3" destOrd="0" parTransId="{41EDF426-A6AF-4D83-80B3-ADC80823348F}" sibTransId="{99BDFCD5-E0C2-4982-BDD0-2A999941226F}"/>
    <dgm:cxn modelId="{C52153FA-6017-4864-9424-C94B4ACCA22F}" srcId="{FD333496-74B7-4D3A-B6B0-B655E143155E}" destId="{6FB9C7AA-315D-4705-8B3E-3C8F3568C377}" srcOrd="2" destOrd="0" parTransId="{811E9BCC-9A82-4FDC-9231-763D172F877F}" sibTransId="{55F5C681-DCAA-4D79-8F37-8D843BC43AF4}"/>
    <dgm:cxn modelId="{6E3524B8-7E4F-4752-9A58-B35FFCFCDAA9}" type="presParOf" srcId="{C4294737-1869-442D-A86F-12088FC7FDAA}" destId="{5FFD9FEA-CAE7-45C5-9E62-4C6BCD5B8B8A}" srcOrd="0" destOrd="0" presId="urn:microsoft.com/office/officeart/2005/8/layout/process1"/>
    <dgm:cxn modelId="{F115508F-9C15-4013-90B8-CC4A8B006E6C}" type="presParOf" srcId="{C4294737-1869-442D-A86F-12088FC7FDAA}" destId="{2092CA8F-48FE-4AFA-B62F-68C384050272}" srcOrd="1" destOrd="0" presId="urn:microsoft.com/office/officeart/2005/8/layout/process1"/>
    <dgm:cxn modelId="{9C2E965F-5807-49FB-95E8-534DB46F75D7}" type="presParOf" srcId="{2092CA8F-48FE-4AFA-B62F-68C384050272}" destId="{6C43F287-F8B4-45B6-8F39-F9AC13E9B9F1}" srcOrd="0" destOrd="0" presId="urn:microsoft.com/office/officeart/2005/8/layout/process1"/>
    <dgm:cxn modelId="{945D765F-B795-46AB-9A2D-1585DDA87D5A}" type="presParOf" srcId="{C4294737-1869-442D-A86F-12088FC7FDAA}" destId="{2B6B8DFE-E1F8-4474-9AD8-EA7F70672344}" srcOrd="2" destOrd="0" presId="urn:microsoft.com/office/officeart/2005/8/layout/process1"/>
    <dgm:cxn modelId="{A9A708C9-7EC4-4275-AA0E-F1D501A80A7D}" type="presParOf" srcId="{C4294737-1869-442D-A86F-12088FC7FDAA}" destId="{7C36AF07-9B0D-4C81-9F7D-C9E46E16159B}" srcOrd="3" destOrd="0" presId="urn:microsoft.com/office/officeart/2005/8/layout/process1"/>
    <dgm:cxn modelId="{9F50AD25-4A24-47B0-B725-747E4DB75301}" type="presParOf" srcId="{7C36AF07-9B0D-4C81-9F7D-C9E46E16159B}" destId="{D5455CCB-516F-469E-847C-5795D2F6F9C2}" srcOrd="0" destOrd="0" presId="urn:microsoft.com/office/officeart/2005/8/layout/process1"/>
    <dgm:cxn modelId="{478EED2E-A095-40E2-AE98-8BB4F8F39DB2}" type="presParOf" srcId="{C4294737-1869-442D-A86F-12088FC7FDAA}" destId="{C63FB27B-3211-4860-B395-DF088E3391D0}" srcOrd="4" destOrd="0" presId="urn:microsoft.com/office/officeart/2005/8/layout/process1"/>
    <dgm:cxn modelId="{2AA4F996-989A-40FB-853C-B2D7DCDAF558}" type="presParOf" srcId="{C4294737-1869-442D-A86F-12088FC7FDAA}" destId="{EC8313B2-6C9D-4F43-92E7-C23341DA764C}" srcOrd="5" destOrd="0" presId="urn:microsoft.com/office/officeart/2005/8/layout/process1"/>
    <dgm:cxn modelId="{1CBA6C2E-82CB-45F1-8288-78132367618B}" type="presParOf" srcId="{EC8313B2-6C9D-4F43-92E7-C23341DA764C}" destId="{455884E5-2C2E-4642-B2F3-25F6AC436B26}" srcOrd="0" destOrd="0" presId="urn:microsoft.com/office/officeart/2005/8/layout/process1"/>
    <dgm:cxn modelId="{EF5840FB-9C12-4263-ABEA-452CA20DFB52}" type="presParOf" srcId="{C4294737-1869-442D-A86F-12088FC7FDAA}" destId="{295EE796-E16F-473F-9E15-69527D61C474}"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ACE6E9-B999-4041-8F29-5A3D50CB3775}"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188C8512-B42A-4884-8A1D-730715328CEE}">
      <dgm:prSet/>
      <dgm:spPr/>
      <dgm:t>
        <a:bodyPr/>
        <a:lstStyle/>
        <a:p>
          <a:r>
            <a:rPr lang="en-GB"/>
            <a:t>Direct or indirect intent. </a:t>
          </a:r>
          <a:endParaRPr lang="en-US"/>
        </a:p>
      </dgm:t>
    </dgm:pt>
    <dgm:pt modelId="{BA29E00F-7B18-4688-A80A-85EE6995AF5A}" type="parTrans" cxnId="{BCACFF1D-970E-409F-B7FC-8C5D9B47845C}">
      <dgm:prSet/>
      <dgm:spPr/>
      <dgm:t>
        <a:bodyPr/>
        <a:lstStyle/>
        <a:p>
          <a:endParaRPr lang="en-US"/>
        </a:p>
      </dgm:t>
    </dgm:pt>
    <dgm:pt modelId="{2780FBBC-93F2-4802-9A1E-938E5D87C9C8}" type="sibTrans" cxnId="{BCACFF1D-970E-409F-B7FC-8C5D9B47845C}">
      <dgm:prSet phldrT="01" phldr="0"/>
      <dgm:spPr/>
      <dgm:t>
        <a:bodyPr/>
        <a:lstStyle/>
        <a:p>
          <a:r>
            <a:rPr lang="en-US"/>
            <a:t>01</a:t>
          </a:r>
        </a:p>
      </dgm:t>
    </dgm:pt>
    <dgm:pt modelId="{F08B3CA5-F791-4049-8C2D-A67742FE2ABF}">
      <dgm:prSet/>
      <dgm:spPr/>
      <dgm:t>
        <a:bodyPr/>
        <a:lstStyle/>
        <a:p>
          <a:r>
            <a:rPr lang="en-GB"/>
            <a:t>If we cannot prove direct intent we need to prove indirect intent. </a:t>
          </a:r>
          <a:endParaRPr lang="en-US"/>
        </a:p>
      </dgm:t>
    </dgm:pt>
    <dgm:pt modelId="{4B8BEB54-2161-4837-878D-EE694209CF51}" type="parTrans" cxnId="{D9580DC6-FC28-4F62-B948-7C422E17785F}">
      <dgm:prSet/>
      <dgm:spPr/>
      <dgm:t>
        <a:bodyPr/>
        <a:lstStyle/>
        <a:p>
          <a:endParaRPr lang="en-US"/>
        </a:p>
      </dgm:t>
    </dgm:pt>
    <dgm:pt modelId="{2EA54124-C154-4F8F-92FB-FA656D1F3780}" type="sibTrans" cxnId="{D9580DC6-FC28-4F62-B948-7C422E17785F}">
      <dgm:prSet phldrT="02" phldr="0"/>
      <dgm:spPr/>
      <dgm:t>
        <a:bodyPr/>
        <a:lstStyle/>
        <a:p>
          <a:r>
            <a:rPr lang="en-US"/>
            <a:t>02</a:t>
          </a:r>
        </a:p>
      </dgm:t>
    </dgm:pt>
    <dgm:pt modelId="{6A91AAC9-237F-43EF-9D64-E9B7BE404640}">
      <dgm:prSet/>
      <dgm:spPr/>
      <dgm:t>
        <a:bodyPr/>
        <a:lstStyle/>
        <a:p>
          <a:r>
            <a:rPr lang="en-GB"/>
            <a:t>R v Woolin [1998] – Virtually certain. </a:t>
          </a:r>
          <a:endParaRPr lang="en-US"/>
        </a:p>
      </dgm:t>
    </dgm:pt>
    <dgm:pt modelId="{6A4A092C-ADFC-4825-92D0-913803977C2A}" type="parTrans" cxnId="{50CE6814-D46D-404D-911E-6FE941150546}">
      <dgm:prSet/>
      <dgm:spPr/>
      <dgm:t>
        <a:bodyPr/>
        <a:lstStyle/>
        <a:p>
          <a:endParaRPr lang="en-US"/>
        </a:p>
      </dgm:t>
    </dgm:pt>
    <dgm:pt modelId="{0ED5923E-499E-4CF8-A2C8-00755AC41588}" type="sibTrans" cxnId="{50CE6814-D46D-404D-911E-6FE941150546}">
      <dgm:prSet phldrT="03" phldr="0"/>
      <dgm:spPr/>
      <dgm:t>
        <a:bodyPr/>
        <a:lstStyle/>
        <a:p>
          <a:r>
            <a:rPr lang="en-US"/>
            <a:t>03</a:t>
          </a:r>
        </a:p>
      </dgm:t>
    </dgm:pt>
    <dgm:pt modelId="{7B8151E5-672F-4426-9729-85189AF9334E}" type="pres">
      <dgm:prSet presAssocID="{F0ACE6E9-B999-4041-8F29-5A3D50CB3775}" presName="Name0" presStyleCnt="0">
        <dgm:presLayoutVars>
          <dgm:animLvl val="lvl"/>
          <dgm:resizeHandles val="exact"/>
        </dgm:presLayoutVars>
      </dgm:prSet>
      <dgm:spPr/>
    </dgm:pt>
    <dgm:pt modelId="{3A855723-95F4-4352-99EF-D4AD8B83966F}" type="pres">
      <dgm:prSet presAssocID="{188C8512-B42A-4884-8A1D-730715328CEE}" presName="compositeNode" presStyleCnt="0">
        <dgm:presLayoutVars>
          <dgm:bulletEnabled val="1"/>
        </dgm:presLayoutVars>
      </dgm:prSet>
      <dgm:spPr/>
    </dgm:pt>
    <dgm:pt modelId="{507612B3-1D78-41FA-BC4A-50ED0C104E50}" type="pres">
      <dgm:prSet presAssocID="{188C8512-B42A-4884-8A1D-730715328CEE}" presName="bgRect" presStyleLbl="alignNode1" presStyleIdx="0" presStyleCnt="3"/>
      <dgm:spPr/>
    </dgm:pt>
    <dgm:pt modelId="{2ECDF70D-2574-40CB-B58F-8E316975D7FD}" type="pres">
      <dgm:prSet presAssocID="{2780FBBC-93F2-4802-9A1E-938E5D87C9C8}" presName="sibTransNodeRect" presStyleLbl="alignNode1" presStyleIdx="0" presStyleCnt="3">
        <dgm:presLayoutVars>
          <dgm:chMax val="0"/>
          <dgm:bulletEnabled val="1"/>
        </dgm:presLayoutVars>
      </dgm:prSet>
      <dgm:spPr/>
    </dgm:pt>
    <dgm:pt modelId="{713F6BA7-90B1-4596-AB42-C008468AF616}" type="pres">
      <dgm:prSet presAssocID="{188C8512-B42A-4884-8A1D-730715328CEE}" presName="nodeRect" presStyleLbl="alignNode1" presStyleIdx="0" presStyleCnt="3">
        <dgm:presLayoutVars>
          <dgm:bulletEnabled val="1"/>
        </dgm:presLayoutVars>
      </dgm:prSet>
      <dgm:spPr/>
    </dgm:pt>
    <dgm:pt modelId="{40DEDFFB-A910-4790-BEA8-9939615E5161}" type="pres">
      <dgm:prSet presAssocID="{2780FBBC-93F2-4802-9A1E-938E5D87C9C8}" presName="sibTrans" presStyleCnt="0"/>
      <dgm:spPr/>
    </dgm:pt>
    <dgm:pt modelId="{AB10E257-8D19-46C7-9F04-F331FE60333B}" type="pres">
      <dgm:prSet presAssocID="{F08B3CA5-F791-4049-8C2D-A67742FE2ABF}" presName="compositeNode" presStyleCnt="0">
        <dgm:presLayoutVars>
          <dgm:bulletEnabled val="1"/>
        </dgm:presLayoutVars>
      </dgm:prSet>
      <dgm:spPr/>
    </dgm:pt>
    <dgm:pt modelId="{C63082BA-FFB5-4430-8BE3-A113899D849B}" type="pres">
      <dgm:prSet presAssocID="{F08B3CA5-F791-4049-8C2D-A67742FE2ABF}" presName="bgRect" presStyleLbl="alignNode1" presStyleIdx="1" presStyleCnt="3"/>
      <dgm:spPr/>
    </dgm:pt>
    <dgm:pt modelId="{5982FF0A-2C56-4825-802E-3512351E9890}" type="pres">
      <dgm:prSet presAssocID="{2EA54124-C154-4F8F-92FB-FA656D1F3780}" presName="sibTransNodeRect" presStyleLbl="alignNode1" presStyleIdx="1" presStyleCnt="3">
        <dgm:presLayoutVars>
          <dgm:chMax val="0"/>
          <dgm:bulletEnabled val="1"/>
        </dgm:presLayoutVars>
      </dgm:prSet>
      <dgm:spPr/>
    </dgm:pt>
    <dgm:pt modelId="{002A266E-1782-4ABC-A84D-5D8BB6AEF184}" type="pres">
      <dgm:prSet presAssocID="{F08B3CA5-F791-4049-8C2D-A67742FE2ABF}" presName="nodeRect" presStyleLbl="alignNode1" presStyleIdx="1" presStyleCnt="3">
        <dgm:presLayoutVars>
          <dgm:bulletEnabled val="1"/>
        </dgm:presLayoutVars>
      </dgm:prSet>
      <dgm:spPr/>
    </dgm:pt>
    <dgm:pt modelId="{69A389DC-0AA5-4583-8B7A-60CCC7B19317}" type="pres">
      <dgm:prSet presAssocID="{2EA54124-C154-4F8F-92FB-FA656D1F3780}" presName="sibTrans" presStyleCnt="0"/>
      <dgm:spPr/>
    </dgm:pt>
    <dgm:pt modelId="{87B5F721-B34E-41F8-94C0-6B506A0AAA9A}" type="pres">
      <dgm:prSet presAssocID="{6A91AAC9-237F-43EF-9D64-E9B7BE404640}" presName="compositeNode" presStyleCnt="0">
        <dgm:presLayoutVars>
          <dgm:bulletEnabled val="1"/>
        </dgm:presLayoutVars>
      </dgm:prSet>
      <dgm:spPr/>
    </dgm:pt>
    <dgm:pt modelId="{9DA42AA0-7386-4979-8A82-F3F2E1469896}" type="pres">
      <dgm:prSet presAssocID="{6A91AAC9-237F-43EF-9D64-E9B7BE404640}" presName="bgRect" presStyleLbl="alignNode1" presStyleIdx="2" presStyleCnt="3"/>
      <dgm:spPr/>
    </dgm:pt>
    <dgm:pt modelId="{5D1211CE-E536-4351-994D-27183BEED71F}" type="pres">
      <dgm:prSet presAssocID="{0ED5923E-499E-4CF8-A2C8-00755AC41588}" presName="sibTransNodeRect" presStyleLbl="alignNode1" presStyleIdx="2" presStyleCnt="3">
        <dgm:presLayoutVars>
          <dgm:chMax val="0"/>
          <dgm:bulletEnabled val="1"/>
        </dgm:presLayoutVars>
      </dgm:prSet>
      <dgm:spPr/>
    </dgm:pt>
    <dgm:pt modelId="{93C921E5-31CF-480B-92AF-9003ADC07536}" type="pres">
      <dgm:prSet presAssocID="{6A91AAC9-237F-43EF-9D64-E9B7BE404640}" presName="nodeRect" presStyleLbl="alignNode1" presStyleIdx="2" presStyleCnt="3">
        <dgm:presLayoutVars>
          <dgm:bulletEnabled val="1"/>
        </dgm:presLayoutVars>
      </dgm:prSet>
      <dgm:spPr/>
    </dgm:pt>
  </dgm:ptLst>
  <dgm:cxnLst>
    <dgm:cxn modelId="{C81E650E-D9F4-4975-8C78-F88104E9CC6B}" type="presOf" srcId="{F08B3CA5-F791-4049-8C2D-A67742FE2ABF}" destId="{002A266E-1782-4ABC-A84D-5D8BB6AEF184}" srcOrd="1" destOrd="0" presId="urn:microsoft.com/office/officeart/2016/7/layout/LinearBlockProcessNumbered"/>
    <dgm:cxn modelId="{50CE6814-D46D-404D-911E-6FE941150546}" srcId="{F0ACE6E9-B999-4041-8F29-5A3D50CB3775}" destId="{6A91AAC9-237F-43EF-9D64-E9B7BE404640}" srcOrd="2" destOrd="0" parTransId="{6A4A092C-ADFC-4825-92D0-913803977C2A}" sibTransId="{0ED5923E-499E-4CF8-A2C8-00755AC41588}"/>
    <dgm:cxn modelId="{5C28231A-ED5D-468C-B11E-6BC10602620C}" type="presOf" srcId="{2780FBBC-93F2-4802-9A1E-938E5D87C9C8}" destId="{2ECDF70D-2574-40CB-B58F-8E316975D7FD}" srcOrd="0" destOrd="0" presId="urn:microsoft.com/office/officeart/2016/7/layout/LinearBlockProcessNumbered"/>
    <dgm:cxn modelId="{BCACFF1D-970E-409F-B7FC-8C5D9B47845C}" srcId="{F0ACE6E9-B999-4041-8F29-5A3D50CB3775}" destId="{188C8512-B42A-4884-8A1D-730715328CEE}" srcOrd="0" destOrd="0" parTransId="{BA29E00F-7B18-4688-A80A-85EE6995AF5A}" sibTransId="{2780FBBC-93F2-4802-9A1E-938E5D87C9C8}"/>
    <dgm:cxn modelId="{47695067-7BE8-4935-B256-CE29296A4DF0}" type="presOf" srcId="{F0ACE6E9-B999-4041-8F29-5A3D50CB3775}" destId="{7B8151E5-672F-4426-9729-85189AF9334E}" srcOrd="0" destOrd="0" presId="urn:microsoft.com/office/officeart/2016/7/layout/LinearBlockProcessNumbered"/>
    <dgm:cxn modelId="{8E37E45A-9379-477D-B15C-E2C79528AEAC}" type="presOf" srcId="{F08B3CA5-F791-4049-8C2D-A67742FE2ABF}" destId="{C63082BA-FFB5-4430-8BE3-A113899D849B}" srcOrd="0" destOrd="0" presId="urn:microsoft.com/office/officeart/2016/7/layout/LinearBlockProcessNumbered"/>
    <dgm:cxn modelId="{3245A789-BD19-49B6-8A54-24E7F5DA0BB8}" type="presOf" srcId="{2EA54124-C154-4F8F-92FB-FA656D1F3780}" destId="{5982FF0A-2C56-4825-802E-3512351E9890}" srcOrd="0" destOrd="0" presId="urn:microsoft.com/office/officeart/2016/7/layout/LinearBlockProcessNumbered"/>
    <dgm:cxn modelId="{101056A7-5AEA-44EE-9C14-2E8AA544561E}" type="presOf" srcId="{6A91AAC9-237F-43EF-9D64-E9B7BE404640}" destId="{9DA42AA0-7386-4979-8A82-F3F2E1469896}" srcOrd="0" destOrd="0" presId="urn:microsoft.com/office/officeart/2016/7/layout/LinearBlockProcessNumbered"/>
    <dgm:cxn modelId="{CD9FDAA8-0BA2-4D50-8823-FBC0ED2FA019}" type="presOf" srcId="{0ED5923E-499E-4CF8-A2C8-00755AC41588}" destId="{5D1211CE-E536-4351-994D-27183BEED71F}" srcOrd="0" destOrd="0" presId="urn:microsoft.com/office/officeart/2016/7/layout/LinearBlockProcessNumbered"/>
    <dgm:cxn modelId="{B10008AB-F5D7-4339-B24D-E3CE384B3E88}" type="presOf" srcId="{188C8512-B42A-4884-8A1D-730715328CEE}" destId="{507612B3-1D78-41FA-BC4A-50ED0C104E50}" srcOrd="0" destOrd="0" presId="urn:microsoft.com/office/officeart/2016/7/layout/LinearBlockProcessNumbered"/>
    <dgm:cxn modelId="{24B448BA-9CE5-4131-ACAE-E95885423755}" type="presOf" srcId="{6A91AAC9-237F-43EF-9D64-E9B7BE404640}" destId="{93C921E5-31CF-480B-92AF-9003ADC07536}" srcOrd="1" destOrd="0" presId="urn:microsoft.com/office/officeart/2016/7/layout/LinearBlockProcessNumbered"/>
    <dgm:cxn modelId="{D9580DC6-FC28-4F62-B948-7C422E17785F}" srcId="{F0ACE6E9-B999-4041-8F29-5A3D50CB3775}" destId="{F08B3CA5-F791-4049-8C2D-A67742FE2ABF}" srcOrd="1" destOrd="0" parTransId="{4B8BEB54-2161-4837-878D-EE694209CF51}" sibTransId="{2EA54124-C154-4F8F-92FB-FA656D1F3780}"/>
    <dgm:cxn modelId="{30BB2CCD-8E7D-4BA4-9460-0C1FD972A948}" type="presOf" srcId="{188C8512-B42A-4884-8A1D-730715328CEE}" destId="{713F6BA7-90B1-4596-AB42-C008468AF616}" srcOrd="1" destOrd="0" presId="urn:microsoft.com/office/officeart/2016/7/layout/LinearBlockProcessNumbered"/>
    <dgm:cxn modelId="{85EA6F79-448B-4BC1-97A8-04CD5D4C80B7}" type="presParOf" srcId="{7B8151E5-672F-4426-9729-85189AF9334E}" destId="{3A855723-95F4-4352-99EF-D4AD8B83966F}" srcOrd="0" destOrd="0" presId="urn:microsoft.com/office/officeart/2016/7/layout/LinearBlockProcessNumbered"/>
    <dgm:cxn modelId="{CA2FD643-1F55-45F3-8134-1BFB8630C76B}" type="presParOf" srcId="{3A855723-95F4-4352-99EF-D4AD8B83966F}" destId="{507612B3-1D78-41FA-BC4A-50ED0C104E50}" srcOrd="0" destOrd="0" presId="urn:microsoft.com/office/officeart/2016/7/layout/LinearBlockProcessNumbered"/>
    <dgm:cxn modelId="{DCE6EEF7-8AEC-40EC-9D12-81BBCD9C18CA}" type="presParOf" srcId="{3A855723-95F4-4352-99EF-D4AD8B83966F}" destId="{2ECDF70D-2574-40CB-B58F-8E316975D7FD}" srcOrd="1" destOrd="0" presId="urn:microsoft.com/office/officeart/2016/7/layout/LinearBlockProcessNumbered"/>
    <dgm:cxn modelId="{96EA4A40-F08C-499B-85BD-58145D9B17B1}" type="presParOf" srcId="{3A855723-95F4-4352-99EF-D4AD8B83966F}" destId="{713F6BA7-90B1-4596-AB42-C008468AF616}" srcOrd="2" destOrd="0" presId="urn:microsoft.com/office/officeart/2016/7/layout/LinearBlockProcessNumbered"/>
    <dgm:cxn modelId="{A564A136-5668-4A53-86EB-E0F4A86E6B67}" type="presParOf" srcId="{7B8151E5-672F-4426-9729-85189AF9334E}" destId="{40DEDFFB-A910-4790-BEA8-9939615E5161}" srcOrd="1" destOrd="0" presId="urn:microsoft.com/office/officeart/2016/7/layout/LinearBlockProcessNumbered"/>
    <dgm:cxn modelId="{41D328FA-2DB3-48B1-9978-3392954F6C4C}" type="presParOf" srcId="{7B8151E5-672F-4426-9729-85189AF9334E}" destId="{AB10E257-8D19-46C7-9F04-F331FE60333B}" srcOrd="2" destOrd="0" presId="urn:microsoft.com/office/officeart/2016/7/layout/LinearBlockProcessNumbered"/>
    <dgm:cxn modelId="{116547E0-0BA8-4516-8AA2-1B8E60967499}" type="presParOf" srcId="{AB10E257-8D19-46C7-9F04-F331FE60333B}" destId="{C63082BA-FFB5-4430-8BE3-A113899D849B}" srcOrd="0" destOrd="0" presId="urn:microsoft.com/office/officeart/2016/7/layout/LinearBlockProcessNumbered"/>
    <dgm:cxn modelId="{2DDFB18F-1A58-4CCF-B7A0-0018C165F07A}" type="presParOf" srcId="{AB10E257-8D19-46C7-9F04-F331FE60333B}" destId="{5982FF0A-2C56-4825-802E-3512351E9890}" srcOrd="1" destOrd="0" presId="urn:microsoft.com/office/officeart/2016/7/layout/LinearBlockProcessNumbered"/>
    <dgm:cxn modelId="{4CB6C3D9-9A48-4958-A859-4C44BBAA5311}" type="presParOf" srcId="{AB10E257-8D19-46C7-9F04-F331FE60333B}" destId="{002A266E-1782-4ABC-A84D-5D8BB6AEF184}" srcOrd="2" destOrd="0" presId="urn:microsoft.com/office/officeart/2016/7/layout/LinearBlockProcessNumbered"/>
    <dgm:cxn modelId="{2B36BA05-63D3-4F97-B3CF-6BECB5F406BA}" type="presParOf" srcId="{7B8151E5-672F-4426-9729-85189AF9334E}" destId="{69A389DC-0AA5-4583-8B7A-60CCC7B19317}" srcOrd="3" destOrd="0" presId="urn:microsoft.com/office/officeart/2016/7/layout/LinearBlockProcessNumbered"/>
    <dgm:cxn modelId="{F805678E-0594-479D-90A9-1832E915FCB3}" type="presParOf" srcId="{7B8151E5-672F-4426-9729-85189AF9334E}" destId="{87B5F721-B34E-41F8-94C0-6B506A0AAA9A}" srcOrd="4" destOrd="0" presId="urn:microsoft.com/office/officeart/2016/7/layout/LinearBlockProcessNumbered"/>
    <dgm:cxn modelId="{AF8481F3-670F-4A2E-98BC-5BE293545A13}" type="presParOf" srcId="{87B5F721-B34E-41F8-94C0-6B506A0AAA9A}" destId="{9DA42AA0-7386-4979-8A82-F3F2E1469896}" srcOrd="0" destOrd="0" presId="urn:microsoft.com/office/officeart/2016/7/layout/LinearBlockProcessNumbered"/>
    <dgm:cxn modelId="{2BE4D9A0-64FD-47C6-8AD6-8AC3C611D6E7}" type="presParOf" srcId="{87B5F721-B34E-41F8-94C0-6B506A0AAA9A}" destId="{5D1211CE-E536-4351-994D-27183BEED71F}" srcOrd="1" destOrd="0" presId="urn:microsoft.com/office/officeart/2016/7/layout/LinearBlockProcessNumbered"/>
    <dgm:cxn modelId="{7A75BB5F-8AF4-475C-A938-4BF494AF8D33}" type="presParOf" srcId="{87B5F721-B34E-41F8-94C0-6B506A0AAA9A}" destId="{93C921E5-31CF-480B-92AF-9003ADC07536}"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44EE6A9-9E19-48DE-8C6F-57A57947A0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92EE2D6-B834-45A9-9430-62B5FE11708B}">
      <dgm:prSet/>
      <dgm:spPr/>
      <dgm:t>
        <a:bodyPr/>
        <a:lstStyle/>
        <a:p>
          <a:r>
            <a:rPr lang="en-GB"/>
            <a:t>Self defence. </a:t>
          </a:r>
          <a:endParaRPr lang="en-US"/>
        </a:p>
      </dgm:t>
    </dgm:pt>
    <dgm:pt modelId="{D5A405EA-97AA-4743-A2AE-19DB2ABAA0D6}" type="parTrans" cxnId="{6CCF9895-8A5D-416B-925B-8257EA01A34D}">
      <dgm:prSet/>
      <dgm:spPr/>
      <dgm:t>
        <a:bodyPr/>
        <a:lstStyle/>
        <a:p>
          <a:endParaRPr lang="en-US"/>
        </a:p>
      </dgm:t>
    </dgm:pt>
    <dgm:pt modelId="{65F59E61-B592-414A-9F3D-E05BACFB9946}" type="sibTrans" cxnId="{6CCF9895-8A5D-416B-925B-8257EA01A34D}">
      <dgm:prSet/>
      <dgm:spPr/>
      <dgm:t>
        <a:bodyPr/>
        <a:lstStyle/>
        <a:p>
          <a:endParaRPr lang="en-US"/>
        </a:p>
      </dgm:t>
    </dgm:pt>
    <dgm:pt modelId="{714EF0E3-F8DC-43B8-A9EE-C1044E049DDB}">
      <dgm:prSet/>
      <dgm:spPr/>
      <dgm:t>
        <a:bodyPr/>
        <a:lstStyle/>
        <a:p>
          <a:r>
            <a:rPr lang="en-GB"/>
            <a:t>Loss of control. </a:t>
          </a:r>
          <a:endParaRPr lang="en-US"/>
        </a:p>
      </dgm:t>
    </dgm:pt>
    <dgm:pt modelId="{CB8D02B3-8540-44A1-8868-655A799F8E7E}" type="parTrans" cxnId="{8B4D9EF2-16F8-4AA4-AFAA-D80232E518D8}">
      <dgm:prSet/>
      <dgm:spPr/>
      <dgm:t>
        <a:bodyPr/>
        <a:lstStyle/>
        <a:p>
          <a:endParaRPr lang="en-US"/>
        </a:p>
      </dgm:t>
    </dgm:pt>
    <dgm:pt modelId="{BCD3A8D8-B6CA-421B-B778-86AE12D872FA}" type="sibTrans" cxnId="{8B4D9EF2-16F8-4AA4-AFAA-D80232E518D8}">
      <dgm:prSet/>
      <dgm:spPr/>
      <dgm:t>
        <a:bodyPr/>
        <a:lstStyle/>
        <a:p>
          <a:endParaRPr lang="en-US"/>
        </a:p>
      </dgm:t>
    </dgm:pt>
    <dgm:pt modelId="{489B6751-0FE1-4940-B1F3-DA8A10B5A01E}">
      <dgm:prSet/>
      <dgm:spPr/>
      <dgm:t>
        <a:bodyPr/>
        <a:lstStyle/>
        <a:p>
          <a:r>
            <a:rPr lang="en-GB"/>
            <a:t>Diminished responsibility.</a:t>
          </a:r>
          <a:endParaRPr lang="en-US"/>
        </a:p>
      </dgm:t>
    </dgm:pt>
    <dgm:pt modelId="{1856D085-DC62-4388-9BE5-0AC8CE13C756}" type="parTrans" cxnId="{3E329BE5-9AC0-44EB-AA4D-55DF2C32DA9B}">
      <dgm:prSet/>
      <dgm:spPr/>
      <dgm:t>
        <a:bodyPr/>
        <a:lstStyle/>
        <a:p>
          <a:endParaRPr lang="en-US"/>
        </a:p>
      </dgm:t>
    </dgm:pt>
    <dgm:pt modelId="{A71E0BE4-D16F-4DD6-9ABB-654A478F5747}" type="sibTrans" cxnId="{3E329BE5-9AC0-44EB-AA4D-55DF2C32DA9B}">
      <dgm:prSet/>
      <dgm:spPr/>
      <dgm:t>
        <a:bodyPr/>
        <a:lstStyle/>
        <a:p>
          <a:endParaRPr lang="en-US"/>
        </a:p>
      </dgm:t>
    </dgm:pt>
    <dgm:pt modelId="{7A164FFD-F7B0-4A57-99F4-93B6E0567FD5}">
      <dgm:prSet/>
      <dgm:spPr/>
      <dgm:t>
        <a:bodyPr/>
        <a:lstStyle/>
        <a:p>
          <a:r>
            <a:rPr lang="en-GB"/>
            <a:t>Mercy killing not a defence – R v Inglis [2010]. </a:t>
          </a:r>
          <a:endParaRPr lang="en-US"/>
        </a:p>
      </dgm:t>
    </dgm:pt>
    <dgm:pt modelId="{ECE7546B-B5FC-4B93-8956-E73C3A1D225D}" type="parTrans" cxnId="{871DCAB5-E170-4F83-BCFC-1A99844DEFC9}">
      <dgm:prSet/>
      <dgm:spPr/>
      <dgm:t>
        <a:bodyPr/>
        <a:lstStyle/>
        <a:p>
          <a:endParaRPr lang="en-US"/>
        </a:p>
      </dgm:t>
    </dgm:pt>
    <dgm:pt modelId="{3E8F1311-2AD5-44E0-A0A0-4376D3B9DD7A}" type="sibTrans" cxnId="{871DCAB5-E170-4F83-BCFC-1A99844DEFC9}">
      <dgm:prSet/>
      <dgm:spPr/>
      <dgm:t>
        <a:bodyPr/>
        <a:lstStyle/>
        <a:p>
          <a:endParaRPr lang="en-US"/>
        </a:p>
      </dgm:t>
    </dgm:pt>
    <dgm:pt modelId="{501DAE68-D95E-45A0-9227-A03F71DC6BAE}" type="pres">
      <dgm:prSet presAssocID="{744EE6A9-9E19-48DE-8C6F-57A57947A041}" presName="linear" presStyleCnt="0">
        <dgm:presLayoutVars>
          <dgm:animLvl val="lvl"/>
          <dgm:resizeHandles val="exact"/>
        </dgm:presLayoutVars>
      </dgm:prSet>
      <dgm:spPr/>
    </dgm:pt>
    <dgm:pt modelId="{3A6C52D5-7477-448C-A076-63B8A49F23F4}" type="pres">
      <dgm:prSet presAssocID="{692EE2D6-B834-45A9-9430-62B5FE11708B}" presName="parentText" presStyleLbl="node1" presStyleIdx="0" presStyleCnt="4">
        <dgm:presLayoutVars>
          <dgm:chMax val="0"/>
          <dgm:bulletEnabled val="1"/>
        </dgm:presLayoutVars>
      </dgm:prSet>
      <dgm:spPr/>
    </dgm:pt>
    <dgm:pt modelId="{F3D553D3-3C89-4AAD-9176-528A89923C19}" type="pres">
      <dgm:prSet presAssocID="{65F59E61-B592-414A-9F3D-E05BACFB9946}" presName="spacer" presStyleCnt="0"/>
      <dgm:spPr/>
    </dgm:pt>
    <dgm:pt modelId="{2E39A819-C55B-44D0-81FA-136ACCF64647}" type="pres">
      <dgm:prSet presAssocID="{714EF0E3-F8DC-43B8-A9EE-C1044E049DDB}" presName="parentText" presStyleLbl="node1" presStyleIdx="1" presStyleCnt="4">
        <dgm:presLayoutVars>
          <dgm:chMax val="0"/>
          <dgm:bulletEnabled val="1"/>
        </dgm:presLayoutVars>
      </dgm:prSet>
      <dgm:spPr/>
    </dgm:pt>
    <dgm:pt modelId="{57BAFCD3-C890-40B2-9CBE-6605E88B04B9}" type="pres">
      <dgm:prSet presAssocID="{BCD3A8D8-B6CA-421B-B778-86AE12D872FA}" presName="spacer" presStyleCnt="0"/>
      <dgm:spPr/>
    </dgm:pt>
    <dgm:pt modelId="{E5495F17-24F0-4CFC-8338-5D1B4A0F83D0}" type="pres">
      <dgm:prSet presAssocID="{489B6751-0FE1-4940-B1F3-DA8A10B5A01E}" presName="parentText" presStyleLbl="node1" presStyleIdx="2" presStyleCnt="4">
        <dgm:presLayoutVars>
          <dgm:chMax val="0"/>
          <dgm:bulletEnabled val="1"/>
        </dgm:presLayoutVars>
      </dgm:prSet>
      <dgm:spPr/>
    </dgm:pt>
    <dgm:pt modelId="{56EBC3E8-96E8-4454-BC8E-966187F9B421}" type="pres">
      <dgm:prSet presAssocID="{A71E0BE4-D16F-4DD6-9ABB-654A478F5747}" presName="spacer" presStyleCnt="0"/>
      <dgm:spPr/>
    </dgm:pt>
    <dgm:pt modelId="{4522F3D9-C2E7-49EE-9561-47399D271CDA}" type="pres">
      <dgm:prSet presAssocID="{7A164FFD-F7B0-4A57-99F4-93B6E0567FD5}" presName="parentText" presStyleLbl="node1" presStyleIdx="3" presStyleCnt="4">
        <dgm:presLayoutVars>
          <dgm:chMax val="0"/>
          <dgm:bulletEnabled val="1"/>
        </dgm:presLayoutVars>
      </dgm:prSet>
      <dgm:spPr/>
    </dgm:pt>
  </dgm:ptLst>
  <dgm:cxnLst>
    <dgm:cxn modelId="{A3B5305B-5129-48AD-B2DA-A456C8D1D319}" type="presOf" srcId="{714EF0E3-F8DC-43B8-A9EE-C1044E049DDB}" destId="{2E39A819-C55B-44D0-81FA-136ACCF64647}" srcOrd="0" destOrd="0" presId="urn:microsoft.com/office/officeart/2005/8/layout/vList2"/>
    <dgm:cxn modelId="{CF81C55F-9CC4-4FA0-B080-B72E8113BEE9}" type="presOf" srcId="{7A164FFD-F7B0-4A57-99F4-93B6E0567FD5}" destId="{4522F3D9-C2E7-49EE-9561-47399D271CDA}" srcOrd="0" destOrd="0" presId="urn:microsoft.com/office/officeart/2005/8/layout/vList2"/>
    <dgm:cxn modelId="{6CCF9895-8A5D-416B-925B-8257EA01A34D}" srcId="{744EE6A9-9E19-48DE-8C6F-57A57947A041}" destId="{692EE2D6-B834-45A9-9430-62B5FE11708B}" srcOrd="0" destOrd="0" parTransId="{D5A405EA-97AA-4743-A2AE-19DB2ABAA0D6}" sibTransId="{65F59E61-B592-414A-9F3D-E05BACFB9946}"/>
    <dgm:cxn modelId="{6E8DDB96-5A29-44A9-B3D2-DDAE9FF3880E}" type="presOf" srcId="{489B6751-0FE1-4940-B1F3-DA8A10B5A01E}" destId="{E5495F17-24F0-4CFC-8338-5D1B4A0F83D0}" srcOrd="0" destOrd="0" presId="urn:microsoft.com/office/officeart/2005/8/layout/vList2"/>
    <dgm:cxn modelId="{871DCAB5-E170-4F83-BCFC-1A99844DEFC9}" srcId="{744EE6A9-9E19-48DE-8C6F-57A57947A041}" destId="{7A164FFD-F7B0-4A57-99F4-93B6E0567FD5}" srcOrd="3" destOrd="0" parTransId="{ECE7546B-B5FC-4B93-8956-E73C3A1D225D}" sibTransId="{3E8F1311-2AD5-44E0-A0A0-4376D3B9DD7A}"/>
    <dgm:cxn modelId="{2E2E9BC7-87E7-43B9-AE2B-6254DB6C9213}" type="presOf" srcId="{692EE2D6-B834-45A9-9430-62B5FE11708B}" destId="{3A6C52D5-7477-448C-A076-63B8A49F23F4}" srcOrd="0" destOrd="0" presId="urn:microsoft.com/office/officeart/2005/8/layout/vList2"/>
    <dgm:cxn modelId="{3E329BE5-9AC0-44EB-AA4D-55DF2C32DA9B}" srcId="{744EE6A9-9E19-48DE-8C6F-57A57947A041}" destId="{489B6751-0FE1-4940-B1F3-DA8A10B5A01E}" srcOrd="2" destOrd="0" parTransId="{1856D085-DC62-4388-9BE5-0AC8CE13C756}" sibTransId="{A71E0BE4-D16F-4DD6-9ABB-654A478F5747}"/>
    <dgm:cxn modelId="{76276CF1-3D01-488A-9BBC-95B2A2F2A7A3}" type="presOf" srcId="{744EE6A9-9E19-48DE-8C6F-57A57947A041}" destId="{501DAE68-D95E-45A0-9227-A03F71DC6BAE}" srcOrd="0" destOrd="0" presId="urn:microsoft.com/office/officeart/2005/8/layout/vList2"/>
    <dgm:cxn modelId="{8B4D9EF2-16F8-4AA4-AFAA-D80232E518D8}" srcId="{744EE6A9-9E19-48DE-8C6F-57A57947A041}" destId="{714EF0E3-F8DC-43B8-A9EE-C1044E049DDB}" srcOrd="1" destOrd="0" parTransId="{CB8D02B3-8540-44A1-8868-655A799F8E7E}" sibTransId="{BCD3A8D8-B6CA-421B-B778-86AE12D872FA}"/>
    <dgm:cxn modelId="{FA7B6495-11A1-404C-A46E-D336137DBB4F}" type="presParOf" srcId="{501DAE68-D95E-45A0-9227-A03F71DC6BAE}" destId="{3A6C52D5-7477-448C-A076-63B8A49F23F4}" srcOrd="0" destOrd="0" presId="urn:microsoft.com/office/officeart/2005/8/layout/vList2"/>
    <dgm:cxn modelId="{4F52E762-8076-40E5-8C9E-8F9E50F05BE9}" type="presParOf" srcId="{501DAE68-D95E-45A0-9227-A03F71DC6BAE}" destId="{F3D553D3-3C89-4AAD-9176-528A89923C19}" srcOrd="1" destOrd="0" presId="urn:microsoft.com/office/officeart/2005/8/layout/vList2"/>
    <dgm:cxn modelId="{1527FB48-B55E-4CE1-809C-C57BCAF5DC7D}" type="presParOf" srcId="{501DAE68-D95E-45A0-9227-A03F71DC6BAE}" destId="{2E39A819-C55B-44D0-81FA-136ACCF64647}" srcOrd="2" destOrd="0" presId="urn:microsoft.com/office/officeart/2005/8/layout/vList2"/>
    <dgm:cxn modelId="{2C6894BD-21E1-446D-A958-B1B02D65ACF2}" type="presParOf" srcId="{501DAE68-D95E-45A0-9227-A03F71DC6BAE}" destId="{57BAFCD3-C890-40B2-9CBE-6605E88B04B9}" srcOrd="3" destOrd="0" presId="urn:microsoft.com/office/officeart/2005/8/layout/vList2"/>
    <dgm:cxn modelId="{6AD39CF2-845F-440C-811C-9284BFD4893D}" type="presParOf" srcId="{501DAE68-D95E-45A0-9227-A03F71DC6BAE}" destId="{E5495F17-24F0-4CFC-8338-5D1B4A0F83D0}" srcOrd="4" destOrd="0" presId="urn:microsoft.com/office/officeart/2005/8/layout/vList2"/>
    <dgm:cxn modelId="{2F3FE2E9-B62E-4C18-9F68-0A6FDD557663}" type="presParOf" srcId="{501DAE68-D95E-45A0-9227-A03F71DC6BAE}" destId="{56EBC3E8-96E8-4454-BC8E-966187F9B421}" srcOrd="5" destOrd="0" presId="urn:microsoft.com/office/officeart/2005/8/layout/vList2"/>
    <dgm:cxn modelId="{A4D5F6F3-736E-4E92-8B52-19CB0FA84073}" type="presParOf" srcId="{501DAE68-D95E-45A0-9227-A03F71DC6BAE}" destId="{4522F3D9-C2E7-49EE-9561-47399D271CDA}"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A5222C0-1E4B-479E-998A-08B538C27682}" type="doc">
      <dgm:prSet loTypeId="urn:microsoft.com/office/officeart/2005/8/layout/process5" loCatId="process" qsTypeId="urn:microsoft.com/office/officeart/2005/8/quickstyle/simple2" qsCatId="simple" csTypeId="urn:microsoft.com/office/officeart/2005/8/colors/accent1_2" csCatId="accent1"/>
      <dgm:spPr/>
      <dgm:t>
        <a:bodyPr/>
        <a:lstStyle/>
        <a:p>
          <a:endParaRPr lang="en-US"/>
        </a:p>
      </dgm:t>
    </dgm:pt>
    <dgm:pt modelId="{9C994224-A9D0-4492-AB0F-58C37808715C}">
      <dgm:prSet/>
      <dgm:spPr/>
      <dgm:t>
        <a:bodyPr/>
        <a:lstStyle/>
        <a:p>
          <a:r>
            <a:rPr lang="en-GB"/>
            <a:t>No discretion as to sentence. </a:t>
          </a:r>
          <a:endParaRPr lang="en-US"/>
        </a:p>
      </dgm:t>
    </dgm:pt>
    <dgm:pt modelId="{26466299-AD0E-49D8-B977-A061566DC030}" type="parTrans" cxnId="{F6114720-E357-4162-975A-B95C4BA6CCA6}">
      <dgm:prSet/>
      <dgm:spPr/>
      <dgm:t>
        <a:bodyPr/>
        <a:lstStyle/>
        <a:p>
          <a:endParaRPr lang="en-US"/>
        </a:p>
      </dgm:t>
    </dgm:pt>
    <dgm:pt modelId="{29B9D625-15A2-4CFD-B3B5-6D4FC22DB415}" type="sibTrans" cxnId="{F6114720-E357-4162-975A-B95C4BA6CCA6}">
      <dgm:prSet/>
      <dgm:spPr/>
      <dgm:t>
        <a:bodyPr/>
        <a:lstStyle/>
        <a:p>
          <a:endParaRPr lang="en-US"/>
        </a:p>
      </dgm:t>
    </dgm:pt>
    <dgm:pt modelId="{BE987F9B-D9AF-4485-BCB5-DDF6D539692B}">
      <dgm:prSet/>
      <dgm:spPr/>
      <dgm:t>
        <a:bodyPr/>
        <a:lstStyle/>
        <a:p>
          <a:r>
            <a:rPr lang="en-GB"/>
            <a:t>The defendant if found guilty will be given a life sentence.</a:t>
          </a:r>
          <a:endParaRPr lang="en-US"/>
        </a:p>
      </dgm:t>
    </dgm:pt>
    <dgm:pt modelId="{40D52440-6609-49C5-B520-E93CD0CDBC16}" type="parTrans" cxnId="{39CF387E-0E6D-4177-8C91-E983D23BE418}">
      <dgm:prSet/>
      <dgm:spPr/>
      <dgm:t>
        <a:bodyPr/>
        <a:lstStyle/>
        <a:p>
          <a:endParaRPr lang="en-US"/>
        </a:p>
      </dgm:t>
    </dgm:pt>
    <dgm:pt modelId="{BF0A7E10-58D1-4947-8ACD-ED849723CEB9}" type="sibTrans" cxnId="{39CF387E-0E6D-4177-8C91-E983D23BE418}">
      <dgm:prSet/>
      <dgm:spPr/>
      <dgm:t>
        <a:bodyPr/>
        <a:lstStyle/>
        <a:p>
          <a:endParaRPr lang="en-US"/>
        </a:p>
      </dgm:t>
    </dgm:pt>
    <dgm:pt modelId="{ED27046A-AE09-434F-AC34-9976C950C48F}">
      <dgm:prSet/>
      <dgm:spPr/>
      <dgm:t>
        <a:bodyPr/>
        <a:lstStyle/>
        <a:p>
          <a:r>
            <a:rPr lang="en-GB"/>
            <a:t>In accordance with S.275 of the Sentencing Act 2000. </a:t>
          </a:r>
          <a:endParaRPr lang="en-US"/>
        </a:p>
      </dgm:t>
    </dgm:pt>
    <dgm:pt modelId="{5117F073-996C-47FE-A643-291C533AFBDD}" type="parTrans" cxnId="{16E8C840-685E-4B61-932C-EBD18F811467}">
      <dgm:prSet/>
      <dgm:spPr/>
      <dgm:t>
        <a:bodyPr/>
        <a:lstStyle/>
        <a:p>
          <a:endParaRPr lang="en-US"/>
        </a:p>
      </dgm:t>
    </dgm:pt>
    <dgm:pt modelId="{92DD8134-198B-4860-AB18-397FF4896546}" type="sibTrans" cxnId="{16E8C840-685E-4B61-932C-EBD18F811467}">
      <dgm:prSet/>
      <dgm:spPr/>
      <dgm:t>
        <a:bodyPr/>
        <a:lstStyle/>
        <a:p>
          <a:endParaRPr lang="en-US"/>
        </a:p>
      </dgm:t>
    </dgm:pt>
    <dgm:pt modelId="{5BFA4178-9810-40AA-B5E9-1A0B12134781}">
      <dgm:prSet/>
      <dgm:spPr/>
      <dgm:t>
        <a:bodyPr/>
        <a:lstStyle/>
        <a:p>
          <a:r>
            <a:rPr lang="en-GB"/>
            <a:t>Courts set time upon which a prisoner must serve before being able to apply to the parole board. </a:t>
          </a:r>
          <a:endParaRPr lang="en-US"/>
        </a:p>
      </dgm:t>
    </dgm:pt>
    <dgm:pt modelId="{A47FE01B-EE3C-4113-B204-E779CCB7EDE5}" type="parTrans" cxnId="{649AA8BB-89C5-4B05-ACED-20051631A41A}">
      <dgm:prSet/>
      <dgm:spPr/>
      <dgm:t>
        <a:bodyPr/>
        <a:lstStyle/>
        <a:p>
          <a:endParaRPr lang="en-US"/>
        </a:p>
      </dgm:t>
    </dgm:pt>
    <dgm:pt modelId="{D0AB9A50-FA44-4644-A31F-A5AF743235E6}" type="sibTrans" cxnId="{649AA8BB-89C5-4B05-ACED-20051631A41A}">
      <dgm:prSet/>
      <dgm:spPr/>
      <dgm:t>
        <a:bodyPr/>
        <a:lstStyle/>
        <a:p>
          <a:endParaRPr lang="en-US"/>
        </a:p>
      </dgm:t>
    </dgm:pt>
    <dgm:pt modelId="{2A9A0FB1-1110-4404-8A39-B1395090B4C5}">
      <dgm:prSet/>
      <dgm:spPr/>
      <dgm:t>
        <a:bodyPr/>
        <a:lstStyle/>
        <a:p>
          <a:r>
            <a:rPr lang="en-GB"/>
            <a:t>S.21 of the Sentencing Act 2000. </a:t>
          </a:r>
          <a:endParaRPr lang="en-US"/>
        </a:p>
      </dgm:t>
    </dgm:pt>
    <dgm:pt modelId="{1ACF2035-4DE9-435D-8B61-7C56D1D79FF2}" type="parTrans" cxnId="{51A08951-A869-42BD-8973-16CF2332F7FB}">
      <dgm:prSet/>
      <dgm:spPr/>
      <dgm:t>
        <a:bodyPr/>
        <a:lstStyle/>
        <a:p>
          <a:endParaRPr lang="en-US"/>
        </a:p>
      </dgm:t>
    </dgm:pt>
    <dgm:pt modelId="{2C14327A-FE79-49E4-8383-EDA7A834B62D}" type="sibTrans" cxnId="{51A08951-A869-42BD-8973-16CF2332F7FB}">
      <dgm:prSet/>
      <dgm:spPr/>
      <dgm:t>
        <a:bodyPr/>
        <a:lstStyle/>
        <a:p>
          <a:endParaRPr lang="en-US"/>
        </a:p>
      </dgm:t>
    </dgm:pt>
    <dgm:pt modelId="{3BCCE1D0-0CF2-4F10-AA6A-6B6DFAF67DBB}" type="pres">
      <dgm:prSet presAssocID="{7A5222C0-1E4B-479E-998A-08B538C27682}" presName="diagram" presStyleCnt="0">
        <dgm:presLayoutVars>
          <dgm:dir/>
          <dgm:resizeHandles val="exact"/>
        </dgm:presLayoutVars>
      </dgm:prSet>
      <dgm:spPr/>
    </dgm:pt>
    <dgm:pt modelId="{E8C9392A-B180-4A89-A3DA-E85DAEB9170F}" type="pres">
      <dgm:prSet presAssocID="{9C994224-A9D0-4492-AB0F-58C37808715C}" presName="node" presStyleLbl="node1" presStyleIdx="0" presStyleCnt="5">
        <dgm:presLayoutVars>
          <dgm:bulletEnabled val="1"/>
        </dgm:presLayoutVars>
      </dgm:prSet>
      <dgm:spPr/>
    </dgm:pt>
    <dgm:pt modelId="{7FDE1B5C-9A69-427A-9030-1D1804DDCA17}" type="pres">
      <dgm:prSet presAssocID="{29B9D625-15A2-4CFD-B3B5-6D4FC22DB415}" presName="sibTrans" presStyleLbl="sibTrans2D1" presStyleIdx="0" presStyleCnt="4"/>
      <dgm:spPr/>
    </dgm:pt>
    <dgm:pt modelId="{51998B7D-FCDE-463C-A565-74407974378F}" type="pres">
      <dgm:prSet presAssocID="{29B9D625-15A2-4CFD-B3B5-6D4FC22DB415}" presName="connectorText" presStyleLbl="sibTrans2D1" presStyleIdx="0" presStyleCnt="4"/>
      <dgm:spPr/>
    </dgm:pt>
    <dgm:pt modelId="{88DB88A2-BF3B-4367-8987-3D25B67F5DA3}" type="pres">
      <dgm:prSet presAssocID="{BE987F9B-D9AF-4485-BCB5-DDF6D539692B}" presName="node" presStyleLbl="node1" presStyleIdx="1" presStyleCnt="5">
        <dgm:presLayoutVars>
          <dgm:bulletEnabled val="1"/>
        </dgm:presLayoutVars>
      </dgm:prSet>
      <dgm:spPr/>
    </dgm:pt>
    <dgm:pt modelId="{59CBEC63-F014-4B0F-96C0-A04B8CACE54D}" type="pres">
      <dgm:prSet presAssocID="{BF0A7E10-58D1-4947-8ACD-ED849723CEB9}" presName="sibTrans" presStyleLbl="sibTrans2D1" presStyleIdx="1" presStyleCnt="4"/>
      <dgm:spPr/>
    </dgm:pt>
    <dgm:pt modelId="{82D199B1-1643-49B8-8DCC-C9A45A85839E}" type="pres">
      <dgm:prSet presAssocID="{BF0A7E10-58D1-4947-8ACD-ED849723CEB9}" presName="connectorText" presStyleLbl="sibTrans2D1" presStyleIdx="1" presStyleCnt="4"/>
      <dgm:spPr/>
    </dgm:pt>
    <dgm:pt modelId="{4FE7B472-A640-4CFD-B327-ABBA8B553457}" type="pres">
      <dgm:prSet presAssocID="{ED27046A-AE09-434F-AC34-9976C950C48F}" presName="node" presStyleLbl="node1" presStyleIdx="2" presStyleCnt="5">
        <dgm:presLayoutVars>
          <dgm:bulletEnabled val="1"/>
        </dgm:presLayoutVars>
      </dgm:prSet>
      <dgm:spPr/>
    </dgm:pt>
    <dgm:pt modelId="{D045D9A6-8D2A-4D26-9D94-066BB9FD0D46}" type="pres">
      <dgm:prSet presAssocID="{92DD8134-198B-4860-AB18-397FF4896546}" presName="sibTrans" presStyleLbl="sibTrans2D1" presStyleIdx="2" presStyleCnt="4"/>
      <dgm:spPr/>
    </dgm:pt>
    <dgm:pt modelId="{172E808B-2B2F-4428-8582-1BDA33E93133}" type="pres">
      <dgm:prSet presAssocID="{92DD8134-198B-4860-AB18-397FF4896546}" presName="connectorText" presStyleLbl="sibTrans2D1" presStyleIdx="2" presStyleCnt="4"/>
      <dgm:spPr/>
    </dgm:pt>
    <dgm:pt modelId="{1648D7BB-1DA9-482C-967A-C6FB465D82CA}" type="pres">
      <dgm:prSet presAssocID="{5BFA4178-9810-40AA-B5E9-1A0B12134781}" presName="node" presStyleLbl="node1" presStyleIdx="3" presStyleCnt="5">
        <dgm:presLayoutVars>
          <dgm:bulletEnabled val="1"/>
        </dgm:presLayoutVars>
      </dgm:prSet>
      <dgm:spPr/>
    </dgm:pt>
    <dgm:pt modelId="{2FB2C8A9-6624-4201-8AAD-AB61D9468B9E}" type="pres">
      <dgm:prSet presAssocID="{D0AB9A50-FA44-4644-A31F-A5AF743235E6}" presName="sibTrans" presStyleLbl="sibTrans2D1" presStyleIdx="3" presStyleCnt="4"/>
      <dgm:spPr/>
    </dgm:pt>
    <dgm:pt modelId="{AF27C69A-43BD-4E68-8F22-611EE5F5E8A4}" type="pres">
      <dgm:prSet presAssocID="{D0AB9A50-FA44-4644-A31F-A5AF743235E6}" presName="connectorText" presStyleLbl="sibTrans2D1" presStyleIdx="3" presStyleCnt="4"/>
      <dgm:spPr/>
    </dgm:pt>
    <dgm:pt modelId="{0CB8537F-6829-4A69-88C4-122A32B0BBEE}" type="pres">
      <dgm:prSet presAssocID="{2A9A0FB1-1110-4404-8A39-B1395090B4C5}" presName="node" presStyleLbl="node1" presStyleIdx="4" presStyleCnt="5">
        <dgm:presLayoutVars>
          <dgm:bulletEnabled val="1"/>
        </dgm:presLayoutVars>
      </dgm:prSet>
      <dgm:spPr/>
    </dgm:pt>
  </dgm:ptLst>
  <dgm:cxnLst>
    <dgm:cxn modelId="{0672600C-D88E-4DD7-8CBF-9322D8CF2137}" type="presOf" srcId="{92DD8134-198B-4860-AB18-397FF4896546}" destId="{172E808B-2B2F-4428-8582-1BDA33E93133}" srcOrd="1" destOrd="0" presId="urn:microsoft.com/office/officeart/2005/8/layout/process5"/>
    <dgm:cxn modelId="{E0005E14-5AD7-46CF-91A7-E3D5081B3359}" type="presOf" srcId="{D0AB9A50-FA44-4644-A31F-A5AF743235E6}" destId="{AF27C69A-43BD-4E68-8F22-611EE5F5E8A4}" srcOrd="1" destOrd="0" presId="urn:microsoft.com/office/officeart/2005/8/layout/process5"/>
    <dgm:cxn modelId="{F6114720-E357-4162-975A-B95C4BA6CCA6}" srcId="{7A5222C0-1E4B-479E-998A-08B538C27682}" destId="{9C994224-A9D0-4492-AB0F-58C37808715C}" srcOrd="0" destOrd="0" parTransId="{26466299-AD0E-49D8-B977-A061566DC030}" sibTransId="{29B9D625-15A2-4CFD-B3B5-6D4FC22DB415}"/>
    <dgm:cxn modelId="{52468436-CD69-4908-BFBE-1B8F5B549B0E}" type="presOf" srcId="{BE987F9B-D9AF-4485-BCB5-DDF6D539692B}" destId="{88DB88A2-BF3B-4367-8987-3D25B67F5DA3}" srcOrd="0" destOrd="0" presId="urn:microsoft.com/office/officeart/2005/8/layout/process5"/>
    <dgm:cxn modelId="{E7232837-5468-4367-BA85-A20375CB6A99}" type="presOf" srcId="{9C994224-A9D0-4492-AB0F-58C37808715C}" destId="{E8C9392A-B180-4A89-A3DA-E85DAEB9170F}" srcOrd="0" destOrd="0" presId="urn:microsoft.com/office/officeart/2005/8/layout/process5"/>
    <dgm:cxn modelId="{16E8C840-685E-4B61-932C-EBD18F811467}" srcId="{7A5222C0-1E4B-479E-998A-08B538C27682}" destId="{ED27046A-AE09-434F-AC34-9976C950C48F}" srcOrd="2" destOrd="0" parTransId="{5117F073-996C-47FE-A643-291C533AFBDD}" sibTransId="{92DD8134-198B-4860-AB18-397FF4896546}"/>
    <dgm:cxn modelId="{039E1F65-6BF6-45C3-A96E-15B9AD4D42A0}" type="presOf" srcId="{29B9D625-15A2-4CFD-B3B5-6D4FC22DB415}" destId="{7FDE1B5C-9A69-427A-9030-1D1804DDCA17}" srcOrd="0" destOrd="0" presId="urn:microsoft.com/office/officeart/2005/8/layout/process5"/>
    <dgm:cxn modelId="{283FD566-2D02-453B-BAD8-6052CDE18618}" type="presOf" srcId="{7A5222C0-1E4B-479E-998A-08B538C27682}" destId="{3BCCE1D0-0CF2-4F10-AA6A-6B6DFAF67DBB}" srcOrd="0" destOrd="0" presId="urn:microsoft.com/office/officeart/2005/8/layout/process5"/>
    <dgm:cxn modelId="{51A08951-A869-42BD-8973-16CF2332F7FB}" srcId="{7A5222C0-1E4B-479E-998A-08B538C27682}" destId="{2A9A0FB1-1110-4404-8A39-B1395090B4C5}" srcOrd="4" destOrd="0" parTransId="{1ACF2035-4DE9-435D-8B61-7C56D1D79FF2}" sibTransId="{2C14327A-FE79-49E4-8383-EDA7A834B62D}"/>
    <dgm:cxn modelId="{969B4F53-0BB4-499A-A94E-C73F64C65B58}" type="presOf" srcId="{ED27046A-AE09-434F-AC34-9976C950C48F}" destId="{4FE7B472-A640-4CFD-B327-ABBA8B553457}" srcOrd="0" destOrd="0" presId="urn:microsoft.com/office/officeart/2005/8/layout/process5"/>
    <dgm:cxn modelId="{3BDB4D55-3FD8-49B5-B230-DC599A93E58B}" type="presOf" srcId="{BF0A7E10-58D1-4947-8ACD-ED849723CEB9}" destId="{82D199B1-1643-49B8-8DCC-C9A45A85839E}" srcOrd="1" destOrd="0" presId="urn:microsoft.com/office/officeart/2005/8/layout/process5"/>
    <dgm:cxn modelId="{AFD2A675-A6C0-4A20-A462-5DEBF78E981D}" type="presOf" srcId="{92DD8134-198B-4860-AB18-397FF4896546}" destId="{D045D9A6-8D2A-4D26-9D94-066BB9FD0D46}" srcOrd="0" destOrd="0" presId="urn:microsoft.com/office/officeart/2005/8/layout/process5"/>
    <dgm:cxn modelId="{7D7CCB79-6B36-44F8-8EF5-003EAC1E575B}" type="presOf" srcId="{D0AB9A50-FA44-4644-A31F-A5AF743235E6}" destId="{2FB2C8A9-6624-4201-8AAD-AB61D9468B9E}" srcOrd="0" destOrd="0" presId="urn:microsoft.com/office/officeart/2005/8/layout/process5"/>
    <dgm:cxn modelId="{39CF387E-0E6D-4177-8C91-E983D23BE418}" srcId="{7A5222C0-1E4B-479E-998A-08B538C27682}" destId="{BE987F9B-D9AF-4485-BCB5-DDF6D539692B}" srcOrd="1" destOrd="0" parTransId="{40D52440-6609-49C5-B520-E93CD0CDBC16}" sibTransId="{BF0A7E10-58D1-4947-8ACD-ED849723CEB9}"/>
    <dgm:cxn modelId="{4D77A887-DBF1-4898-8F6C-E6D7D4E20452}" type="presOf" srcId="{5BFA4178-9810-40AA-B5E9-1A0B12134781}" destId="{1648D7BB-1DA9-482C-967A-C6FB465D82CA}" srcOrd="0" destOrd="0" presId="urn:microsoft.com/office/officeart/2005/8/layout/process5"/>
    <dgm:cxn modelId="{794C7AA2-13A6-4296-BD9B-A1EB4F9CEF52}" type="presOf" srcId="{29B9D625-15A2-4CFD-B3B5-6D4FC22DB415}" destId="{51998B7D-FCDE-463C-A565-74407974378F}" srcOrd="1" destOrd="0" presId="urn:microsoft.com/office/officeart/2005/8/layout/process5"/>
    <dgm:cxn modelId="{649AA8BB-89C5-4B05-ACED-20051631A41A}" srcId="{7A5222C0-1E4B-479E-998A-08B538C27682}" destId="{5BFA4178-9810-40AA-B5E9-1A0B12134781}" srcOrd="3" destOrd="0" parTransId="{A47FE01B-EE3C-4113-B204-E779CCB7EDE5}" sibTransId="{D0AB9A50-FA44-4644-A31F-A5AF743235E6}"/>
    <dgm:cxn modelId="{09C129DA-A4CA-4637-AE38-EE6329F05F02}" type="presOf" srcId="{2A9A0FB1-1110-4404-8A39-B1395090B4C5}" destId="{0CB8537F-6829-4A69-88C4-122A32B0BBEE}" srcOrd="0" destOrd="0" presId="urn:microsoft.com/office/officeart/2005/8/layout/process5"/>
    <dgm:cxn modelId="{6617C5EE-A888-432A-89DD-84B8C92EB917}" type="presOf" srcId="{BF0A7E10-58D1-4947-8ACD-ED849723CEB9}" destId="{59CBEC63-F014-4B0F-96C0-A04B8CACE54D}" srcOrd="0" destOrd="0" presId="urn:microsoft.com/office/officeart/2005/8/layout/process5"/>
    <dgm:cxn modelId="{FE262A9C-FCD6-4284-B432-96DAEBE1903D}" type="presParOf" srcId="{3BCCE1D0-0CF2-4F10-AA6A-6B6DFAF67DBB}" destId="{E8C9392A-B180-4A89-A3DA-E85DAEB9170F}" srcOrd="0" destOrd="0" presId="urn:microsoft.com/office/officeart/2005/8/layout/process5"/>
    <dgm:cxn modelId="{E2E6FCA2-5A6C-41BE-BFA7-EC8CA0A6749A}" type="presParOf" srcId="{3BCCE1D0-0CF2-4F10-AA6A-6B6DFAF67DBB}" destId="{7FDE1B5C-9A69-427A-9030-1D1804DDCA17}" srcOrd="1" destOrd="0" presId="urn:microsoft.com/office/officeart/2005/8/layout/process5"/>
    <dgm:cxn modelId="{B14C9DC5-7E4A-4A0B-AA36-5B23C372EA10}" type="presParOf" srcId="{7FDE1B5C-9A69-427A-9030-1D1804DDCA17}" destId="{51998B7D-FCDE-463C-A565-74407974378F}" srcOrd="0" destOrd="0" presId="urn:microsoft.com/office/officeart/2005/8/layout/process5"/>
    <dgm:cxn modelId="{CE78CF88-C76C-44A3-8B0C-FC9818561B0A}" type="presParOf" srcId="{3BCCE1D0-0CF2-4F10-AA6A-6B6DFAF67DBB}" destId="{88DB88A2-BF3B-4367-8987-3D25B67F5DA3}" srcOrd="2" destOrd="0" presId="urn:microsoft.com/office/officeart/2005/8/layout/process5"/>
    <dgm:cxn modelId="{0E901E0B-FC39-4A55-ACC2-96192C53A182}" type="presParOf" srcId="{3BCCE1D0-0CF2-4F10-AA6A-6B6DFAF67DBB}" destId="{59CBEC63-F014-4B0F-96C0-A04B8CACE54D}" srcOrd="3" destOrd="0" presId="urn:microsoft.com/office/officeart/2005/8/layout/process5"/>
    <dgm:cxn modelId="{B04D7FD8-B70B-45E5-B31A-1AAF7079B896}" type="presParOf" srcId="{59CBEC63-F014-4B0F-96C0-A04B8CACE54D}" destId="{82D199B1-1643-49B8-8DCC-C9A45A85839E}" srcOrd="0" destOrd="0" presId="urn:microsoft.com/office/officeart/2005/8/layout/process5"/>
    <dgm:cxn modelId="{7DBBF68C-146C-4E4F-B58D-DCF24F5075F4}" type="presParOf" srcId="{3BCCE1D0-0CF2-4F10-AA6A-6B6DFAF67DBB}" destId="{4FE7B472-A640-4CFD-B327-ABBA8B553457}" srcOrd="4" destOrd="0" presId="urn:microsoft.com/office/officeart/2005/8/layout/process5"/>
    <dgm:cxn modelId="{3F32E89A-0A27-42AC-AAEB-BAF3B92FE9CC}" type="presParOf" srcId="{3BCCE1D0-0CF2-4F10-AA6A-6B6DFAF67DBB}" destId="{D045D9A6-8D2A-4D26-9D94-066BB9FD0D46}" srcOrd="5" destOrd="0" presId="urn:microsoft.com/office/officeart/2005/8/layout/process5"/>
    <dgm:cxn modelId="{AD755C10-709F-4801-A306-05372F459017}" type="presParOf" srcId="{D045D9A6-8D2A-4D26-9D94-066BB9FD0D46}" destId="{172E808B-2B2F-4428-8582-1BDA33E93133}" srcOrd="0" destOrd="0" presId="urn:microsoft.com/office/officeart/2005/8/layout/process5"/>
    <dgm:cxn modelId="{97771296-0D89-4B6F-9CC0-2D6DBD3852E0}" type="presParOf" srcId="{3BCCE1D0-0CF2-4F10-AA6A-6B6DFAF67DBB}" destId="{1648D7BB-1DA9-482C-967A-C6FB465D82CA}" srcOrd="6" destOrd="0" presId="urn:microsoft.com/office/officeart/2005/8/layout/process5"/>
    <dgm:cxn modelId="{FCA9E114-B2F0-4AD0-B380-D66017F505FE}" type="presParOf" srcId="{3BCCE1D0-0CF2-4F10-AA6A-6B6DFAF67DBB}" destId="{2FB2C8A9-6624-4201-8AAD-AB61D9468B9E}" srcOrd="7" destOrd="0" presId="urn:microsoft.com/office/officeart/2005/8/layout/process5"/>
    <dgm:cxn modelId="{0FBBAE44-94BD-4EF4-8F98-CE1209A12F0F}" type="presParOf" srcId="{2FB2C8A9-6624-4201-8AAD-AB61D9468B9E}" destId="{AF27C69A-43BD-4E68-8F22-611EE5F5E8A4}" srcOrd="0" destOrd="0" presId="urn:microsoft.com/office/officeart/2005/8/layout/process5"/>
    <dgm:cxn modelId="{0166406E-5E56-4572-883F-2FCE6210CF4B}" type="presParOf" srcId="{3BCCE1D0-0CF2-4F10-AA6A-6B6DFAF67DBB}" destId="{0CB8537F-6829-4A69-88C4-122A32B0BBEE}"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0A012F4-B5E8-4ECD-9BA7-C725516AC50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FCAAE9-02D5-4E43-84AD-71109B2A593B}">
      <dgm:prSet/>
      <dgm:spPr/>
      <dgm:t>
        <a:bodyPr/>
        <a:lstStyle/>
        <a:p>
          <a:r>
            <a:rPr lang="en-GB"/>
            <a:t>An individual can be convicted of manslaughter if there is proof that; </a:t>
          </a:r>
          <a:endParaRPr lang="en-US"/>
        </a:p>
      </dgm:t>
    </dgm:pt>
    <dgm:pt modelId="{D17E5D37-924B-4634-8F27-711880E0569F}" type="parTrans" cxnId="{1C7E54CF-03CD-424C-8F30-C97A1EE3471B}">
      <dgm:prSet/>
      <dgm:spPr/>
      <dgm:t>
        <a:bodyPr/>
        <a:lstStyle/>
        <a:p>
          <a:endParaRPr lang="en-US"/>
        </a:p>
      </dgm:t>
    </dgm:pt>
    <dgm:pt modelId="{971F2F52-01CE-4308-B583-D66FB65D217A}" type="sibTrans" cxnId="{1C7E54CF-03CD-424C-8F30-C97A1EE3471B}">
      <dgm:prSet/>
      <dgm:spPr/>
      <dgm:t>
        <a:bodyPr/>
        <a:lstStyle/>
        <a:p>
          <a:endParaRPr lang="en-US"/>
        </a:p>
      </dgm:t>
    </dgm:pt>
    <dgm:pt modelId="{BA134547-66F0-4196-B04B-EE6B424744ED}">
      <dgm:prSet/>
      <dgm:spPr/>
      <dgm:t>
        <a:bodyPr/>
        <a:lstStyle/>
        <a:p>
          <a:r>
            <a:rPr lang="en-GB"/>
            <a:t>If the MR and AR of the offence of Murder are present but one of the defences can be used. </a:t>
          </a:r>
          <a:endParaRPr lang="en-US"/>
        </a:p>
      </dgm:t>
    </dgm:pt>
    <dgm:pt modelId="{2F36C3A4-DFED-4379-894A-D29010E19D99}" type="parTrans" cxnId="{2FC9A5AF-ABE1-47AD-B5ED-AFA842038F5C}">
      <dgm:prSet/>
      <dgm:spPr/>
      <dgm:t>
        <a:bodyPr/>
        <a:lstStyle/>
        <a:p>
          <a:endParaRPr lang="en-US"/>
        </a:p>
      </dgm:t>
    </dgm:pt>
    <dgm:pt modelId="{F697772B-B55D-4C34-88E8-6BEEDC3D83D7}" type="sibTrans" cxnId="{2FC9A5AF-ABE1-47AD-B5ED-AFA842038F5C}">
      <dgm:prSet/>
      <dgm:spPr/>
      <dgm:t>
        <a:bodyPr/>
        <a:lstStyle/>
        <a:p>
          <a:endParaRPr lang="en-US"/>
        </a:p>
      </dgm:t>
    </dgm:pt>
    <dgm:pt modelId="{2EE9A82B-7886-4741-A5B4-70DCC395FC79}">
      <dgm:prSet/>
      <dgm:spPr/>
      <dgm:t>
        <a:bodyPr/>
        <a:lstStyle/>
        <a:p>
          <a:r>
            <a:rPr lang="en-GB"/>
            <a:t>When the Actus Reus has been committed but the individual was reckless as to causing GHB to the victim. </a:t>
          </a:r>
          <a:endParaRPr lang="en-US"/>
        </a:p>
      </dgm:t>
    </dgm:pt>
    <dgm:pt modelId="{1DFD4FEA-9AA7-433F-B4F6-71D4C8E9D2CB}" type="parTrans" cxnId="{A62ABE98-7D2E-4899-B6EC-F19F08A34FE8}">
      <dgm:prSet/>
      <dgm:spPr/>
      <dgm:t>
        <a:bodyPr/>
        <a:lstStyle/>
        <a:p>
          <a:endParaRPr lang="en-US"/>
        </a:p>
      </dgm:t>
    </dgm:pt>
    <dgm:pt modelId="{6F027E51-0C9D-4344-8B2C-70A0ABE796BB}" type="sibTrans" cxnId="{A62ABE98-7D2E-4899-B6EC-F19F08A34FE8}">
      <dgm:prSet/>
      <dgm:spPr/>
      <dgm:t>
        <a:bodyPr/>
        <a:lstStyle/>
        <a:p>
          <a:endParaRPr lang="en-US"/>
        </a:p>
      </dgm:t>
    </dgm:pt>
    <dgm:pt modelId="{5C7BE2B7-109D-4E74-889A-215CAFF025DE}" type="pres">
      <dgm:prSet presAssocID="{90A012F4-B5E8-4ECD-9BA7-C725516AC506}" presName="linear" presStyleCnt="0">
        <dgm:presLayoutVars>
          <dgm:animLvl val="lvl"/>
          <dgm:resizeHandles val="exact"/>
        </dgm:presLayoutVars>
      </dgm:prSet>
      <dgm:spPr/>
    </dgm:pt>
    <dgm:pt modelId="{AADB3205-B833-4D09-B51B-A46A5E9F9659}" type="pres">
      <dgm:prSet presAssocID="{88FCAAE9-02D5-4E43-84AD-71109B2A593B}" presName="parentText" presStyleLbl="node1" presStyleIdx="0" presStyleCnt="3">
        <dgm:presLayoutVars>
          <dgm:chMax val="0"/>
          <dgm:bulletEnabled val="1"/>
        </dgm:presLayoutVars>
      </dgm:prSet>
      <dgm:spPr/>
    </dgm:pt>
    <dgm:pt modelId="{9970F800-F08E-4187-B1BF-A8CB6BB6F9D8}" type="pres">
      <dgm:prSet presAssocID="{971F2F52-01CE-4308-B583-D66FB65D217A}" presName="spacer" presStyleCnt="0"/>
      <dgm:spPr/>
    </dgm:pt>
    <dgm:pt modelId="{B43F0EBE-7A5C-4783-9088-435221A8339E}" type="pres">
      <dgm:prSet presAssocID="{BA134547-66F0-4196-B04B-EE6B424744ED}" presName="parentText" presStyleLbl="node1" presStyleIdx="1" presStyleCnt="3">
        <dgm:presLayoutVars>
          <dgm:chMax val="0"/>
          <dgm:bulletEnabled val="1"/>
        </dgm:presLayoutVars>
      </dgm:prSet>
      <dgm:spPr/>
    </dgm:pt>
    <dgm:pt modelId="{2EE73176-4A8D-4706-A6C4-F072B4C37519}" type="pres">
      <dgm:prSet presAssocID="{F697772B-B55D-4C34-88E8-6BEEDC3D83D7}" presName="spacer" presStyleCnt="0"/>
      <dgm:spPr/>
    </dgm:pt>
    <dgm:pt modelId="{CDA1BE81-0276-4A0A-8412-923B4BF724E0}" type="pres">
      <dgm:prSet presAssocID="{2EE9A82B-7886-4741-A5B4-70DCC395FC79}" presName="parentText" presStyleLbl="node1" presStyleIdx="2" presStyleCnt="3">
        <dgm:presLayoutVars>
          <dgm:chMax val="0"/>
          <dgm:bulletEnabled val="1"/>
        </dgm:presLayoutVars>
      </dgm:prSet>
      <dgm:spPr/>
    </dgm:pt>
  </dgm:ptLst>
  <dgm:cxnLst>
    <dgm:cxn modelId="{1A094805-3CE1-4768-AFAC-A650DD0B0E0D}" type="presOf" srcId="{2EE9A82B-7886-4741-A5B4-70DCC395FC79}" destId="{CDA1BE81-0276-4A0A-8412-923B4BF724E0}" srcOrd="0" destOrd="0" presId="urn:microsoft.com/office/officeart/2005/8/layout/vList2"/>
    <dgm:cxn modelId="{CE70D242-A9A1-4E5F-983E-8C6D751C40AA}" type="presOf" srcId="{BA134547-66F0-4196-B04B-EE6B424744ED}" destId="{B43F0EBE-7A5C-4783-9088-435221A8339E}" srcOrd="0" destOrd="0" presId="urn:microsoft.com/office/officeart/2005/8/layout/vList2"/>
    <dgm:cxn modelId="{A62ABE98-7D2E-4899-B6EC-F19F08A34FE8}" srcId="{90A012F4-B5E8-4ECD-9BA7-C725516AC506}" destId="{2EE9A82B-7886-4741-A5B4-70DCC395FC79}" srcOrd="2" destOrd="0" parTransId="{1DFD4FEA-9AA7-433F-B4F6-71D4C8E9D2CB}" sibTransId="{6F027E51-0C9D-4344-8B2C-70A0ABE796BB}"/>
    <dgm:cxn modelId="{2FC9A5AF-ABE1-47AD-B5ED-AFA842038F5C}" srcId="{90A012F4-B5E8-4ECD-9BA7-C725516AC506}" destId="{BA134547-66F0-4196-B04B-EE6B424744ED}" srcOrd="1" destOrd="0" parTransId="{2F36C3A4-DFED-4379-894A-D29010E19D99}" sibTransId="{F697772B-B55D-4C34-88E8-6BEEDC3D83D7}"/>
    <dgm:cxn modelId="{1C7E54CF-03CD-424C-8F30-C97A1EE3471B}" srcId="{90A012F4-B5E8-4ECD-9BA7-C725516AC506}" destId="{88FCAAE9-02D5-4E43-84AD-71109B2A593B}" srcOrd="0" destOrd="0" parTransId="{D17E5D37-924B-4634-8F27-711880E0569F}" sibTransId="{971F2F52-01CE-4308-B583-D66FB65D217A}"/>
    <dgm:cxn modelId="{DBA47EE3-E049-44F2-9BEB-53FB0BF771A6}" type="presOf" srcId="{90A012F4-B5E8-4ECD-9BA7-C725516AC506}" destId="{5C7BE2B7-109D-4E74-889A-215CAFF025DE}" srcOrd="0" destOrd="0" presId="urn:microsoft.com/office/officeart/2005/8/layout/vList2"/>
    <dgm:cxn modelId="{6C8DD7F4-2CE2-4E55-9794-E763163FA8D1}" type="presOf" srcId="{88FCAAE9-02D5-4E43-84AD-71109B2A593B}" destId="{AADB3205-B833-4D09-B51B-A46A5E9F9659}" srcOrd="0" destOrd="0" presId="urn:microsoft.com/office/officeart/2005/8/layout/vList2"/>
    <dgm:cxn modelId="{FFF505CD-CB22-4046-BC7F-2D63D94FEB9C}" type="presParOf" srcId="{5C7BE2B7-109D-4E74-889A-215CAFF025DE}" destId="{AADB3205-B833-4D09-B51B-A46A5E9F9659}" srcOrd="0" destOrd="0" presId="urn:microsoft.com/office/officeart/2005/8/layout/vList2"/>
    <dgm:cxn modelId="{1BD3DE7E-7C87-4163-89BB-2F66C442BC27}" type="presParOf" srcId="{5C7BE2B7-109D-4E74-889A-215CAFF025DE}" destId="{9970F800-F08E-4187-B1BF-A8CB6BB6F9D8}" srcOrd="1" destOrd="0" presId="urn:microsoft.com/office/officeart/2005/8/layout/vList2"/>
    <dgm:cxn modelId="{659A24BA-25DD-427D-A031-75B0CD8064E9}" type="presParOf" srcId="{5C7BE2B7-109D-4E74-889A-215CAFF025DE}" destId="{B43F0EBE-7A5C-4783-9088-435221A8339E}" srcOrd="2" destOrd="0" presId="urn:microsoft.com/office/officeart/2005/8/layout/vList2"/>
    <dgm:cxn modelId="{849062AB-1B14-4FC3-98EC-23317353B62B}" type="presParOf" srcId="{5C7BE2B7-109D-4E74-889A-215CAFF025DE}" destId="{2EE73176-4A8D-4706-A6C4-F072B4C37519}" srcOrd="3" destOrd="0" presId="urn:microsoft.com/office/officeart/2005/8/layout/vList2"/>
    <dgm:cxn modelId="{F7CFFD9F-84EA-400F-87B0-9853FCDB393A}" type="presParOf" srcId="{5C7BE2B7-109D-4E74-889A-215CAFF025DE}" destId="{CDA1BE81-0276-4A0A-8412-923B4BF724E0}"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B5E9964-4533-487A-AD35-E5AE16B4A03B}"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AF809F7D-2C15-4C24-98F3-E3529D8EF97A}">
      <dgm:prSet/>
      <dgm:spPr/>
      <dgm:t>
        <a:bodyPr/>
        <a:lstStyle/>
        <a:p>
          <a:r>
            <a:rPr lang="en-GB"/>
            <a:t>Has to have committed the offence of Murder. </a:t>
          </a:r>
          <a:endParaRPr lang="en-US"/>
        </a:p>
      </dgm:t>
    </dgm:pt>
    <dgm:pt modelId="{B9DCDA92-AE61-4559-BEDF-3F608353392B}" type="parTrans" cxnId="{6A4FB5E4-AA12-4F92-AF0B-C3EF3F456019}">
      <dgm:prSet/>
      <dgm:spPr/>
      <dgm:t>
        <a:bodyPr/>
        <a:lstStyle/>
        <a:p>
          <a:endParaRPr lang="en-US"/>
        </a:p>
      </dgm:t>
    </dgm:pt>
    <dgm:pt modelId="{D36D4826-C740-450A-B357-D016E822BFB0}" type="sibTrans" cxnId="{6A4FB5E4-AA12-4F92-AF0B-C3EF3F456019}">
      <dgm:prSet/>
      <dgm:spPr/>
      <dgm:t>
        <a:bodyPr/>
        <a:lstStyle/>
        <a:p>
          <a:endParaRPr lang="en-US"/>
        </a:p>
      </dgm:t>
    </dgm:pt>
    <dgm:pt modelId="{8B157A68-42A9-4B34-9435-CD35FB6CE208}">
      <dgm:prSet/>
      <dgm:spPr/>
      <dgm:t>
        <a:bodyPr/>
        <a:lstStyle/>
        <a:p>
          <a:r>
            <a:rPr lang="en-GB"/>
            <a:t>Has to have committed the Men’s Rea and Actus Reus. </a:t>
          </a:r>
          <a:endParaRPr lang="en-US"/>
        </a:p>
      </dgm:t>
    </dgm:pt>
    <dgm:pt modelId="{41019D33-292A-4B50-8B56-A05499743415}" type="parTrans" cxnId="{C2C5D67A-40B1-4637-B8B4-3FC5FF024706}">
      <dgm:prSet/>
      <dgm:spPr/>
      <dgm:t>
        <a:bodyPr/>
        <a:lstStyle/>
        <a:p>
          <a:endParaRPr lang="en-US"/>
        </a:p>
      </dgm:t>
    </dgm:pt>
    <dgm:pt modelId="{4D002205-A7D6-4D6E-A2A7-4DEFE9B5C664}" type="sibTrans" cxnId="{C2C5D67A-40B1-4637-B8B4-3FC5FF024706}">
      <dgm:prSet/>
      <dgm:spPr/>
      <dgm:t>
        <a:bodyPr/>
        <a:lstStyle/>
        <a:p>
          <a:endParaRPr lang="en-US"/>
        </a:p>
      </dgm:t>
    </dgm:pt>
    <dgm:pt modelId="{2D6155A5-6E6F-4488-83B2-C9536069E8F2}">
      <dgm:prSet/>
      <dgm:spPr/>
      <dgm:t>
        <a:bodyPr/>
        <a:lstStyle/>
        <a:p>
          <a:r>
            <a:rPr lang="en-GB"/>
            <a:t>However, an element must have taken place which meant that they did not carry out the Actus Reus Voluntarily. </a:t>
          </a:r>
          <a:endParaRPr lang="en-US"/>
        </a:p>
      </dgm:t>
    </dgm:pt>
    <dgm:pt modelId="{DC73810E-E643-4609-A86A-A46544E04521}" type="parTrans" cxnId="{F7429DD2-D87D-4CDA-A6B6-36DEB45846FC}">
      <dgm:prSet/>
      <dgm:spPr/>
      <dgm:t>
        <a:bodyPr/>
        <a:lstStyle/>
        <a:p>
          <a:endParaRPr lang="en-US"/>
        </a:p>
      </dgm:t>
    </dgm:pt>
    <dgm:pt modelId="{F3021CB9-543A-41D3-B95C-54D4F2361231}" type="sibTrans" cxnId="{F7429DD2-D87D-4CDA-A6B6-36DEB45846FC}">
      <dgm:prSet/>
      <dgm:spPr/>
      <dgm:t>
        <a:bodyPr/>
        <a:lstStyle/>
        <a:p>
          <a:endParaRPr lang="en-US"/>
        </a:p>
      </dgm:t>
    </dgm:pt>
    <dgm:pt modelId="{97F8D937-B838-4CF3-B6C0-BFF237ADFA12}">
      <dgm:prSet/>
      <dgm:spPr/>
      <dgm:t>
        <a:bodyPr/>
        <a:lstStyle/>
        <a:p>
          <a:r>
            <a:rPr lang="en-GB"/>
            <a:t>2 defences. </a:t>
          </a:r>
          <a:endParaRPr lang="en-US"/>
        </a:p>
      </dgm:t>
    </dgm:pt>
    <dgm:pt modelId="{8A7DF7AF-56A6-49BA-8675-6CC8C11EA60D}" type="parTrans" cxnId="{CC6874BF-1178-48C1-B0D8-88B4A54AA5AC}">
      <dgm:prSet/>
      <dgm:spPr/>
      <dgm:t>
        <a:bodyPr/>
        <a:lstStyle/>
        <a:p>
          <a:endParaRPr lang="en-US"/>
        </a:p>
      </dgm:t>
    </dgm:pt>
    <dgm:pt modelId="{C15D2E90-1A15-4B3B-B888-246F506E4485}" type="sibTrans" cxnId="{CC6874BF-1178-48C1-B0D8-88B4A54AA5AC}">
      <dgm:prSet/>
      <dgm:spPr/>
      <dgm:t>
        <a:bodyPr/>
        <a:lstStyle/>
        <a:p>
          <a:endParaRPr lang="en-US"/>
        </a:p>
      </dgm:t>
    </dgm:pt>
    <dgm:pt modelId="{F8FA5465-D2A6-476B-855D-378128DBF026}">
      <dgm:prSet/>
      <dgm:spPr/>
      <dgm:t>
        <a:bodyPr/>
        <a:lstStyle/>
        <a:p>
          <a:r>
            <a:rPr lang="en-GB"/>
            <a:t>Only available for murder. </a:t>
          </a:r>
          <a:endParaRPr lang="en-US"/>
        </a:p>
      </dgm:t>
    </dgm:pt>
    <dgm:pt modelId="{1736CEAA-214A-44ED-ABF8-9C586B964E24}" type="parTrans" cxnId="{6CE32C55-53C8-4789-95B3-FE815DC91C5D}">
      <dgm:prSet/>
      <dgm:spPr/>
      <dgm:t>
        <a:bodyPr/>
        <a:lstStyle/>
        <a:p>
          <a:endParaRPr lang="en-US"/>
        </a:p>
      </dgm:t>
    </dgm:pt>
    <dgm:pt modelId="{DB6F1B51-1E2F-4A7F-8C48-F93EA3063EF4}" type="sibTrans" cxnId="{6CE32C55-53C8-4789-95B3-FE815DC91C5D}">
      <dgm:prSet/>
      <dgm:spPr/>
      <dgm:t>
        <a:bodyPr/>
        <a:lstStyle/>
        <a:p>
          <a:endParaRPr lang="en-US"/>
        </a:p>
      </dgm:t>
    </dgm:pt>
    <dgm:pt modelId="{A1B45A9A-FCC5-48D0-B2D0-229E5A0BF5F9}">
      <dgm:prSet/>
      <dgm:spPr/>
      <dgm:t>
        <a:bodyPr/>
        <a:lstStyle/>
        <a:p>
          <a:r>
            <a:rPr lang="en-GB"/>
            <a:t>Lessen the charge to Voluntary Manslaughter. </a:t>
          </a:r>
          <a:endParaRPr lang="en-US"/>
        </a:p>
      </dgm:t>
    </dgm:pt>
    <dgm:pt modelId="{DB1091FF-62B3-409D-B6BA-9F0710CB6F54}" type="parTrans" cxnId="{77FDD34A-4631-42B7-9AB8-058094B0E740}">
      <dgm:prSet/>
      <dgm:spPr/>
      <dgm:t>
        <a:bodyPr/>
        <a:lstStyle/>
        <a:p>
          <a:endParaRPr lang="en-US"/>
        </a:p>
      </dgm:t>
    </dgm:pt>
    <dgm:pt modelId="{47489600-B881-4623-8226-886772DFA2E4}" type="sibTrans" cxnId="{77FDD34A-4631-42B7-9AB8-058094B0E740}">
      <dgm:prSet/>
      <dgm:spPr/>
      <dgm:t>
        <a:bodyPr/>
        <a:lstStyle/>
        <a:p>
          <a:endParaRPr lang="en-US"/>
        </a:p>
      </dgm:t>
    </dgm:pt>
    <dgm:pt modelId="{E3973BEB-3AF0-4E6D-9C30-7E32AE41477F}" type="pres">
      <dgm:prSet presAssocID="{DB5E9964-4533-487A-AD35-E5AE16B4A03B}" presName="vert0" presStyleCnt="0">
        <dgm:presLayoutVars>
          <dgm:dir/>
          <dgm:animOne val="branch"/>
          <dgm:animLvl val="lvl"/>
        </dgm:presLayoutVars>
      </dgm:prSet>
      <dgm:spPr/>
    </dgm:pt>
    <dgm:pt modelId="{36ECC96B-1F1F-40B6-87EF-156636FB003A}" type="pres">
      <dgm:prSet presAssocID="{AF809F7D-2C15-4C24-98F3-E3529D8EF97A}" presName="thickLine" presStyleLbl="alignNode1" presStyleIdx="0" presStyleCnt="6"/>
      <dgm:spPr/>
    </dgm:pt>
    <dgm:pt modelId="{B5345D46-DDDE-431F-998D-B2B36DDC71A5}" type="pres">
      <dgm:prSet presAssocID="{AF809F7D-2C15-4C24-98F3-E3529D8EF97A}" presName="horz1" presStyleCnt="0"/>
      <dgm:spPr/>
    </dgm:pt>
    <dgm:pt modelId="{C7043EA8-3D62-42EA-B0B0-67509A96361C}" type="pres">
      <dgm:prSet presAssocID="{AF809F7D-2C15-4C24-98F3-E3529D8EF97A}" presName="tx1" presStyleLbl="revTx" presStyleIdx="0" presStyleCnt="6"/>
      <dgm:spPr/>
    </dgm:pt>
    <dgm:pt modelId="{682B3B16-9213-4FE8-AA75-8584DA376997}" type="pres">
      <dgm:prSet presAssocID="{AF809F7D-2C15-4C24-98F3-E3529D8EF97A}" presName="vert1" presStyleCnt="0"/>
      <dgm:spPr/>
    </dgm:pt>
    <dgm:pt modelId="{BB5EB2E0-2C39-461F-8999-059E0B449324}" type="pres">
      <dgm:prSet presAssocID="{8B157A68-42A9-4B34-9435-CD35FB6CE208}" presName="thickLine" presStyleLbl="alignNode1" presStyleIdx="1" presStyleCnt="6"/>
      <dgm:spPr/>
    </dgm:pt>
    <dgm:pt modelId="{683E3319-B4EB-4491-8F35-A7ED3C73E478}" type="pres">
      <dgm:prSet presAssocID="{8B157A68-42A9-4B34-9435-CD35FB6CE208}" presName="horz1" presStyleCnt="0"/>
      <dgm:spPr/>
    </dgm:pt>
    <dgm:pt modelId="{3F7231A1-7D49-4A93-B7A0-3420343A2A17}" type="pres">
      <dgm:prSet presAssocID="{8B157A68-42A9-4B34-9435-CD35FB6CE208}" presName="tx1" presStyleLbl="revTx" presStyleIdx="1" presStyleCnt="6"/>
      <dgm:spPr/>
    </dgm:pt>
    <dgm:pt modelId="{C98D07D8-263A-4E71-A1C7-1351243E9BC7}" type="pres">
      <dgm:prSet presAssocID="{8B157A68-42A9-4B34-9435-CD35FB6CE208}" presName="vert1" presStyleCnt="0"/>
      <dgm:spPr/>
    </dgm:pt>
    <dgm:pt modelId="{5E76DE2C-86CD-4B1C-9787-5E13AA3E2504}" type="pres">
      <dgm:prSet presAssocID="{2D6155A5-6E6F-4488-83B2-C9536069E8F2}" presName="thickLine" presStyleLbl="alignNode1" presStyleIdx="2" presStyleCnt="6"/>
      <dgm:spPr/>
    </dgm:pt>
    <dgm:pt modelId="{906A8E79-8422-4E9A-B6EA-7423DB9C2321}" type="pres">
      <dgm:prSet presAssocID="{2D6155A5-6E6F-4488-83B2-C9536069E8F2}" presName="horz1" presStyleCnt="0"/>
      <dgm:spPr/>
    </dgm:pt>
    <dgm:pt modelId="{0CE4A551-178E-4CC6-A050-B69B9E6DF805}" type="pres">
      <dgm:prSet presAssocID="{2D6155A5-6E6F-4488-83B2-C9536069E8F2}" presName="tx1" presStyleLbl="revTx" presStyleIdx="2" presStyleCnt="6"/>
      <dgm:spPr/>
    </dgm:pt>
    <dgm:pt modelId="{608380E8-DEFB-4183-98A7-EB8D54B4FC99}" type="pres">
      <dgm:prSet presAssocID="{2D6155A5-6E6F-4488-83B2-C9536069E8F2}" presName="vert1" presStyleCnt="0"/>
      <dgm:spPr/>
    </dgm:pt>
    <dgm:pt modelId="{1F853203-772B-4031-9A73-B6584C7472B6}" type="pres">
      <dgm:prSet presAssocID="{97F8D937-B838-4CF3-B6C0-BFF237ADFA12}" presName="thickLine" presStyleLbl="alignNode1" presStyleIdx="3" presStyleCnt="6"/>
      <dgm:spPr/>
    </dgm:pt>
    <dgm:pt modelId="{7A397D0C-314A-4C65-B046-BC938D79BBAA}" type="pres">
      <dgm:prSet presAssocID="{97F8D937-B838-4CF3-B6C0-BFF237ADFA12}" presName="horz1" presStyleCnt="0"/>
      <dgm:spPr/>
    </dgm:pt>
    <dgm:pt modelId="{0B7BDD85-7D7A-4C22-B95E-209EFF3452AC}" type="pres">
      <dgm:prSet presAssocID="{97F8D937-B838-4CF3-B6C0-BFF237ADFA12}" presName="tx1" presStyleLbl="revTx" presStyleIdx="3" presStyleCnt="6"/>
      <dgm:spPr/>
    </dgm:pt>
    <dgm:pt modelId="{1D89EF99-B273-4FB9-9A1B-CFF4C31603CD}" type="pres">
      <dgm:prSet presAssocID="{97F8D937-B838-4CF3-B6C0-BFF237ADFA12}" presName="vert1" presStyleCnt="0"/>
      <dgm:spPr/>
    </dgm:pt>
    <dgm:pt modelId="{7D86B8E4-70AD-4517-AD4B-D689F9DEFD85}" type="pres">
      <dgm:prSet presAssocID="{F8FA5465-D2A6-476B-855D-378128DBF026}" presName="thickLine" presStyleLbl="alignNode1" presStyleIdx="4" presStyleCnt="6"/>
      <dgm:spPr/>
    </dgm:pt>
    <dgm:pt modelId="{CC61233A-94A3-44D1-8F78-59F5D02F1C9C}" type="pres">
      <dgm:prSet presAssocID="{F8FA5465-D2A6-476B-855D-378128DBF026}" presName="horz1" presStyleCnt="0"/>
      <dgm:spPr/>
    </dgm:pt>
    <dgm:pt modelId="{D567B217-BE43-4330-A110-1595BD3D9A72}" type="pres">
      <dgm:prSet presAssocID="{F8FA5465-D2A6-476B-855D-378128DBF026}" presName="tx1" presStyleLbl="revTx" presStyleIdx="4" presStyleCnt="6"/>
      <dgm:spPr/>
    </dgm:pt>
    <dgm:pt modelId="{C39498BB-25FC-4504-812C-7665B2F061F3}" type="pres">
      <dgm:prSet presAssocID="{F8FA5465-D2A6-476B-855D-378128DBF026}" presName="vert1" presStyleCnt="0"/>
      <dgm:spPr/>
    </dgm:pt>
    <dgm:pt modelId="{41A818A7-9D2F-4465-B119-8EC506D81D33}" type="pres">
      <dgm:prSet presAssocID="{A1B45A9A-FCC5-48D0-B2D0-229E5A0BF5F9}" presName="thickLine" presStyleLbl="alignNode1" presStyleIdx="5" presStyleCnt="6"/>
      <dgm:spPr/>
    </dgm:pt>
    <dgm:pt modelId="{FE7FD6E0-7236-4C1C-A383-C19EDC503543}" type="pres">
      <dgm:prSet presAssocID="{A1B45A9A-FCC5-48D0-B2D0-229E5A0BF5F9}" presName="horz1" presStyleCnt="0"/>
      <dgm:spPr/>
    </dgm:pt>
    <dgm:pt modelId="{ED407374-DCB2-43A2-A1F9-D3EA327388B7}" type="pres">
      <dgm:prSet presAssocID="{A1B45A9A-FCC5-48D0-B2D0-229E5A0BF5F9}" presName="tx1" presStyleLbl="revTx" presStyleIdx="5" presStyleCnt="6"/>
      <dgm:spPr/>
    </dgm:pt>
    <dgm:pt modelId="{2C19610A-55DF-4C04-94F9-72EBC3E28F54}" type="pres">
      <dgm:prSet presAssocID="{A1B45A9A-FCC5-48D0-B2D0-229E5A0BF5F9}" presName="vert1" presStyleCnt="0"/>
      <dgm:spPr/>
    </dgm:pt>
  </dgm:ptLst>
  <dgm:cxnLst>
    <dgm:cxn modelId="{4397DC0D-A038-41E0-9196-2B65A18B7598}" type="presOf" srcId="{F8FA5465-D2A6-476B-855D-378128DBF026}" destId="{D567B217-BE43-4330-A110-1595BD3D9A72}" srcOrd="0" destOrd="0" presId="urn:microsoft.com/office/officeart/2008/layout/LinedList"/>
    <dgm:cxn modelId="{AF0EAB34-F40E-4AA8-876C-051A02FB7345}" type="presOf" srcId="{A1B45A9A-FCC5-48D0-B2D0-229E5A0BF5F9}" destId="{ED407374-DCB2-43A2-A1F9-D3EA327388B7}" srcOrd="0" destOrd="0" presId="urn:microsoft.com/office/officeart/2008/layout/LinedList"/>
    <dgm:cxn modelId="{7C1BFD37-67F5-4033-BBBA-FD6EDC0B343B}" type="presOf" srcId="{97F8D937-B838-4CF3-B6C0-BFF237ADFA12}" destId="{0B7BDD85-7D7A-4C22-B95E-209EFF3452AC}" srcOrd="0" destOrd="0" presId="urn:microsoft.com/office/officeart/2008/layout/LinedList"/>
    <dgm:cxn modelId="{0716CD63-BE6A-49BC-8010-D6C2B7BF06B1}" type="presOf" srcId="{AF809F7D-2C15-4C24-98F3-E3529D8EF97A}" destId="{C7043EA8-3D62-42EA-B0B0-67509A96361C}" srcOrd="0" destOrd="0" presId="urn:microsoft.com/office/officeart/2008/layout/LinedList"/>
    <dgm:cxn modelId="{77FDD34A-4631-42B7-9AB8-058094B0E740}" srcId="{DB5E9964-4533-487A-AD35-E5AE16B4A03B}" destId="{A1B45A9A-FCC5-48D0-B2D0-229E5A0BF5F9}" srcOrd="5" destOrd="0" parTransId="{DB1091FF-62B3-409D-B6BA-9F0710CB6F54}" sibTransId="{47489600-B881-4623-8226-886772DFA2E4}"/>
    <dgm:cxn modelId="{6CE32C55-53C8-4789-95B3-FE815DC91C5D}" srcId="{DB5E9964-4533-487A-AD35-E5AE16B4A03B}" destId="{F8FA5465-D2A6-476B-855D-378128DBF026}" srcOrd="4" destOrd="0" parTransId="{1736CEAA-214A-44ED-ABF8-9C586B964E24}" sibTransId="{DB6F1B51-1E2F-4A7F-8C48-F93EA3063EF4}"/>
    <dgm:cxn modelId="{A53A9C5A-CD13-4171-A7E9-A36E5918DDA2}" type="presOf" srcId="{8B157A68-42A9-4B34-9435-CD35FB6CE208}" destId="{3F7231A1-7D49-4A93-B7A0-3420343A2A17}" srcOrd="0" destOrd="0" presId="urn:microsoft.com/office/officeart/2008/layout/LinedList"/>
    <dgm:cxn modelId="{C2C5D67A-40B1-4637-B8B4-3FC5FF024706}" srcId="{DB5E9964-4533-487A-AD35-E5AE16B4A03B}" destId="{8B157A68-42A9-4B34-9435-CD35FB6CE208}" srcOrd="1" destOrd="0" parTransId="{41019D33-292A-4B50-8B56-A05499743415}" sibTransId="{4D002205-A7D6-4D6E-A2A7-4DEFE9B5C664}"/>
    <dgm:cxn modelId="{61F5D2A5-3C24-4A34-BBEE-C3C2991DDE61}" type="presOf" srcId="{DB5E9964-4533-487A-AD35-E5AE16B4A03B}" destId="{E3973BEB-3AF0-4E6D-9C30-7E32AE41477F}" srcOrd="0" destOrd="0" presId="urn:microsoft.com/office/officeart/2008/layout/LinedList"/>
    <dgm:cxn modelId="{FDA5C5BC-D1C2-49AB-9E83-A04A4A6C5BDF}" type="presOf" srcId="{2D6155A5-6E6F-4488-83B2-C9536069E8F2}" destId="{0CE4A551-178E-4CC6-A050-B69B9E6DF805}" srcOrd="0" destOrd="0" presId="urn:microsoft.com/office/officeart/2008/layout/LinedList"/>
    <dgm:cxn modelId="{CC6874BF-1178-48C1-B0D8-88B4A54AA5AC}" srcId="{DB5E9964-4533-487A-AD35-E5AE16B4A03B}" destId="{97F8D937-B838-4CF3-B6C0-BFF237ADFA12}" srcOrd="3" destOrd="0" parTransId="{8A7DF7AF-56A6-49BA-8675-6CC8C11EA60D}" sibTransId="{C15D2E90-1A15-4B3B-B888-246F506E4485}"/>
    <dgm:cxn modelId="{F7429DD2-D87D-4CDA-A6B6-36DEB45846FC}" srcId="{DB5E9964-4533-487A-AD35-E5AE16B4A03B}" destId="{2D6155A5-6E6F-4488-83B2-C9536069E8F2}" srcOrd="2" destOrd="0" parTransId="{DC73810E-E643-4609-A86A-A46544E04521}" sibTransId="{F3021CB9-543A-41D3-B95C-54D4F2361231}"/>
    <dgm:cxn modelId="{6A4FB5E4-AA12-4F92-AF0B-C3EF3F456019}" srcId="{DB5E9964-4533-487A-AD35-E5AE16B4A03B}" destId="{AF809F7D-2C15-4C24-98F3-E3529D8EF97A}" srcOrd="0" destOrd="0" parTransId="{B9DCDA92-AE61-4559-BEDF-3F608353392B}" sibTransId="{D36D4826-C740-450A-B357-D016E822BFB0}"/>
    <dgm:cxn modelId="{8C83D434-ACDA-4501-9AA5-A195CC5B58D3}" type="presParOf" srcId="{E3973BEB-3AF0-4E6D-9C30-7E32AE41477F}" destId="{36ECC96B-1F1F-40B6-87EF-156636FB003A}" srcOrd="0" destOrd="0" presId="urn:microsoft.com/office/officeart/2008/layout/LinedList"/>
    <dgm:cxn modelId="{FF386E2F-EF3F-4B6D-B847-C290438E3F46}" type="presParOf" srcId="{E3973BEB-3AF0-4E6D-9C30-7E32AE41477F}" destId="{B5345D46-DDDE-431F-998D-B2B36DDC71A5}" srcOrd="1" destOrd="0" presId="urn:microsoft.com/office/officeart/2008/layout/LinedList"/>
    <dgm:cxn modelId="{5529D548-ACA3-4104-A99D-139DB7667FAE}" type="presParOf" srcId="{B5345D46-DDDE-431F-998D-B2B36DDC71A5}" destId="{C7043EA8-3D62-42EA-B0B0-67509A96361C}" srcOrd="0" destOrd="0" presId="urn:microsoft.com/office/officeart/2008/layout/LinedList"/>
    <dgm:cxn modelId="{EA8F1EFB-D5F4-4ADC-A644-02CBDDF17EEE}" type="presParOf" srcId="{B5345D46-DDDE-431F-998D-B2B36DDC71A5}" destId="{682B3B16-9213-4FE8-AA75-8584DA376997}" srcOrd="1" destOrd="0" presId="urn:microsoft.com/office/officeart/2008/layout/LinedList"/>
    <dgm:cxn modelId="{B83CF37D-2FCA-430D-83A4-04307E7C3A36}" type="presParOf" srcId="{E3973BEB-3AF0-4E6D-9C30-7E32AE41477F}" destId="{BB5EB2E0-2C39-461F-8999-059E0B449324}" srcOrd="2" destOrd="0" presId="urn:microsoft.com/office/officeart/2008/layout/LinedList"/>
    <dgm:cxn modelId="{5B321156-F3C3-4536-B62E-C8ACFC0E41A3}" type="presParOf" srcId="{E3973BEB-3AF0-4E6D-9C30-7E32AE41477F}" destId="{683E3319-B4EB-4491-8F35-A7ED3C73E478}" srcOrd="3" destOrd="0" presId="urn:microsoft.com/office/officeart/2008/layout/LinedList"/>
    <dgm:cxn modelId="{CBC2E1C4-6430-4C75-899D-887B9BD3BB9B}" type="presParOf" srcId="{683E3319-B4EB-4491-8F35-A7ED3C73E478}" destId="{3F7231A1-7D49-4A93-B7A0-3420343A2A17}" srcOrd="0" destOrd="0" presId="urn:microsoft.com/office/officeart/2008/layout/LinedList"/>
    <dgm:cxn modelId="{9C4FADF2-4387-47CB-B500-6EFE906CE7F9}" type="presParOf" srcId="{683E3319-B4EB-4491-8F35-A7ED3C73E478}" destId="{C98D07D8-263A-4E71-A1C7-1351243E9BC7}" srcOrd="1" destOrd="0" presId="urn:microsoft.com/office/officeart/2008/layout/LinedList"/>
    <dgm:cxn modelId="{36B4192E-5616-43CF-92DA-7F2DEC791518}" type="presParOf" srcId="{E3973BEB-3AF0-4E6D-9C30-7E32AE41477F}" destId="{5E76DE2C-86CD-4B1C-9787-5E13AA3E2504}" srcOrd="4" destOrd="0" presId="urn:microsoft.com/office/officeart/2008/layout/LinedList"/>
    <dgm:cxn modelId="{7017EFBD-74F4-43D5-95C3-0F7DAD2EA517}" type="presParOf" srcId="{E3973BEB-3AF0-4E6D-9C30-7E32AE41477F}" destId="{906A8E79-8422-4E9A-B6EA-7423DB9C2321}" srcOrd="5" destOrd="0" presId="urn:microsoft.com/office/officeart/2008/layout/LinedList"/>
    <dgm:cxn modelId="{40A2CE20-6A44-4867-8430-164BFB6D2F9F}" type="presParOf" srcId="{906A8E79-8422-4E9A-B6EA-7423DB9C2321}" destId="{0CE4A551-178E-4CC6-A050-B69B9E6DF805}" srcOrd="0" destOrd="0" presId="urn:microsoft.com/office/officeart/2008/layout/LinedList"/>
    <dgm:cxn modelId="{33F93995-3F67-4C00-A3E6-AB246B95AE3E}" type="presParOf" srcId="{906A8E79-8422-4E9A-B6EA-7423DB9C2321}" destId="{608380E8-DEFB-4183-98A7-EB8D54B4FC99}" srcOrd="1" destOrd="0" presId="urn:microsoft.com/office/officeart/2008/layout/LinedList"/>
    <dgm:cxn modelId="{82A817D2-74E7-40E9-B583-29F7F747CC89}" type="presParOf" srcId="{E3973BEB-3AF0-4E6D-9C30-7E32AE41477F}" destId="{1F853203-772B-4031-9A73-B6584C7472B6}" srcOrd="6" destOrd="0" presId="urn:microsoft.com/office/officeart/2008/layout/LinedList"/>
    <dgm:cxn modelId="{B8C10AD8-AECD-44A3-8DB5-492B605FB3F2}" type="presParOf" srcId="{E3973BEB-3AF0-4E6D-9C30-7E32AE41477F}" destId="{7A397D0C-314A-4C65-B046-BC938D79BBAA}" srcOrd="7" destOrd="0" presId="urn:microsoft.com/office/officeart/2008/layout/LinedList"/>
    <dgm:cxn modelId="{D2CC4A47-DB84-4B91-AE03-37A7CEB55439}" type="presParOf" srcId="{7A397D0C-314A-4C65-B046-BC938D79BBAA}" destId="{0B7BDD85-7D7A-4C22-B95E-209EFF3452AC}" srcOrd="0" destOrd="0" presId="urn:microsoft.com/office/officeart/2008/layout/LinedList"/>
    <dgm:cxn modelId="{FF448C3E-1096-4BC7-B402-EC67ECF4896F}" type="presParOf" srcId="{7A397D0C-314A-4C65-B046-BC938D79BBAA}" destId="{1D89EF99-B273-4FB9-9A1B-CFF4C31603CD}" srcOrd="1" destOrd="0" presId="urn:microsoft.com/office/officeart/2008/layout/LinedList"/>
    <dgm:cxn modelId="{306ED847-92C5-4806-93CE-E17E4982EF5D}" type="presParOf" srcId="{E3973BEB-3AF0-4E6D-9C30-7E32AE41477F}" destId="{7D86B8E4-70AD-4517-AD4B-D689F9DEFD85}" srcOrd="8" destOrd="0" presId="urn:microsoft.com/office/officeart/2008/layout/LinedList"/>
    <dgm:cxn modelId="{5739B1BD-C8BD-4617-BB71-0A4A3C417698}" type="presParOf" srcId="{E3973BEB-3AF0-4E6D-9C30-7E32AE41477F}" destId="{CC61233A-94A3-44D1-8F78-59F5D02F1C9C}" srcOrd="9" destOrd="0" presId="urn:microsoft.com/office/officeart/2008/layout/LinedList"/>
    <dgm:cxn modelId="{91480594-8CCA-4603-A319-D7A463CDE7F2}" type="presParOf" srcId="{CC61233A-94A3-44D1-8F78-59F5D02F1C9C}" destId="{D567B217-BE43-4330-A110-1595BD3D9A72}" srcOrd="0" destOrd="0" presId="urn:microsoft.com/office/officeart/2008/layout/LinedList"/>
    <dgm:cxn modelId="{9D99E79E-AC38-46D3-AE0D-0C133C8524E0}" type="presParOf" srcId="{CC61233A-94A3-44D1-8F78-59F5D02F1C9C}" destId="{C39498BB-25FC-4504-812C-7665B2F061F3}" srcOrd="1" destOrd="0" presId="urn:microsoft.com/office/officeart/2008/layout/LinedList"/>
    <dgm:cxn modelId="{FC2CE9E3-2ABA-4C1E-90B5-9BDB91324707}" type="presParOf" srcId="{E3973BEB-3AF0-4E6D-9C30-7E32AE41477F}" destId="{41A818A7-9D2F-4465-B119-8EC506D81D33}" srcOrd="10" destOrd="0" presId="urn:microsoft.com/office/officeart/2008/layout/LinedList"/>
    <dgm:cxn modelId="{9968DD8A-8C2D-4061-97BC-96EEEE157204}" type="presParOf" srcId="{E3973BEB-3AF0-4E6D-9C30-7E32AE41477F}" destId="{FE7FD6E0-7236-4C1C-A383-C19EDC503543}" srcOrd="11" destOrd="0" presId="urn:microsoft.com/office/officeart/2008/layout/LinedList"/>
    <dgm:cxn modelId="{B1D9DAC3-4348-491B-8106-4C39AE044710}" type="presParOf" srcId="{FE7FD6E0-7236-4C1C-A383-C19EDC503543}" destId="{ED407374-DCB2-43A2-A1F9-D3EA327388B7}" srcOrd="0" destOrd="0" presId="urn:microsoft.com/office/officeart/2008/layout/LinedList"/>
    <dgm:cxn modelId="{1B3621B6-8416-4FC7-B9FC-6069736083D8}" type="presParOf" srcId="{FE7FD6E0-7236-4C1C-A383-C19EDC503543}" destId="{2C19610A-55DF-4C04-94F9-72EBC3E28F5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F3CF311-8845-4931-B6B2-C788E0E0F93F}" type="doc">
      <dgm:prSet loTypeId="urn:microsoft.com/office/officeart/2016/7/layout/LinearBlockProcessNumbered" loCatId="process" qsTypeId="urn:microsoft.com/office/officeart/2005/8/quickstyle/simple4" qsCatId="simple" csTypeId="urn:microsoft.com/office/officeart/2005/8/colors/colorful1" csCatId="colorful"/>
      <dgm:spPr/>
      <dgm:t>
        <a:bodyPr/>
        <a:lstStyle/>
        <a:p>
          <a:endParaRPr lang="en-US"/>
        </a:p>
      </dgm:t>
    </dgm:pt>
    <dgm:pt modelId="{764304E3-2597-4603-AA5D-C420380EA8E4}">
      <dgm:prSet/>
      <dgm:spPr/>
      <dgm:t>
        <a:bodyPr/>
        <a:lstStyle/>
        <a:p>
          <a:r>
            <a:rPr lang="en-GB"/>
            <a:t>What needs to be proven; </a:t>
          </a:r>
          <a:endParaRPr lang="en-US"/>
        </a:p>
      </dgm:t>
    </dgm:pt>
    <dgm:pt modelId="{6E946C13-81E1-4EE0-883C-A0C7F33DFB03}" type="parTrans" cxnId="{80141874-1DA9-4622-95CA-AB31AC4B039A}">
      <dgm:prSet/>
      <dgm:spPr/>
      <dgm:t>
        <a:bodyPr/>
        <a:lstStyle/>
        <a:p>
          <a:endParaRPr lang="en-US"/>
        </a:p>
      </dgm:t>
    </dgm:pt>
    <dgm:pt modelId="{2A87B549-76E8-47B8-BC46-7CA0D5FBE42F}" type="sibTrans" cxnId="{80141874-1DA9-4622-95CA-AB31AC4B039A}">
      <dgm:prSet phldrT="01" phldr="0"/>
      <dgm:spPr/>
      <dgm:t>
        <a:bodyPr/>
        <a:lstStyle/>
        <a:p>
          <a:r>
            <a:rPr lang="en-US"/>
            <a:t>01</a:t>
          </a:r>
        </a:p>
      </dgm:t>
    </dgm:pt>
    <dgm:pt modelId="{9588CE0E-5424-435C-B9A7-FAAA296C3C0F}">
      <dgm:prSet/>
      <dgm:spPr/>
      <dgm:t>
        <a:bodyPr/>
        <a:lstStyle/>
        <a:p>
          <a:r>
            <a:rPr lang="en-GB"/>
            <a:t>One or two qualifying triggers. </a:t>
          </a:r>
          <a:endParaRPr lang="en-US"/>
        </a:p>
      </dgm:t>
    </dgm:pt>
    <dgm:pt modelId="{6D978748-781F-4A54-9FBC-94EF8850511E}" type="parTrans" cxnId="{AD66C86C-123E-4953-AE2B-97C8115ED79F}">
      <dgm:prSet/>
      <dgm:spPr/>
      <dgm:t>
        <a:bodyPr/>
        <a:lstStyle/>
        <a:p>
          <a:endParaRPr lang="en-US"/>
        </a:p>
      </dgm:t>
    </dgm:pt>
    <dgm:pt modelId="{C02C9AF9-FE0D-4E80-8845-3B2509A6F407}" type="sibTrans" cxnId="{AD66C86C-123E-4953-AE2B-97C8115ED79F}">
      <dgm:prSet phldrT="02" phldr="0"/>
      <dgm:spPr/>
      <dgm:t>
        <a:bodyPr/>
        <a:lstStyle/>
        <a:p>
          <a:r>
            <a:rPr lang="en-US"/>
            <a:t>02</a:t>
          </a:r>
        </a:p>
      </dgm:t>
    </dgm:pt>
    <dgm:pt modelId="{4FA2864E-76B8-4EAB-A5A2-1FCC078CE00B}">
      <dgm:prSet/>
      <dgm:spPr/>
      <dgm:t>
        <a:bodyPr/>
        <a:lstStyle/>
        <a:p>
          <a:r>
            <a:rPr lang="en-GB"/>
            <a:t>Trigger caused loss of self control. </a:t>
          </a:r>
          <a:endParaRPr lang="en-US"/>
        </a:p>
      </dgm:t>
    </dgm:pt>
    <dgm:pt modelId="{E1EECD36-2779-4F4C-8954-6ADF2106DC7A}" type="parTrans" cxnId="{262F2F94-5ACB-43AB-904F-BE58E4D4A3C4}">
      <dgm:prSet/>
      <dgm:spPr/>
      <dgm:t>
        <a:bodyPr/>
        <a:lstStyle/>
        <a:p>
          <a:endParaRPr lang="en-US"/>
        </a:p>
      </dgm:t>
    </dgm:pt>
    <dgm:pt modelId="{B85051A4-C661-4881-AB7E-26ED99FD7241}" type="sibTrans" cxnId="{262F2F94-5ACB-43AB-904F-BE58E4D4A3C4}">
      <dgm:prSet phldrT="03" phldr="0"/>
      <dgm:spPr/>
      <dgm:t>
        <a:bodyPr/>
        <a:lstStyle/>
        <a:p>
          <a:r>
            <a:rPr lang="en-US"/>
            <a:t>03</a:t>
          </a:r>
        </a:p>
      </dgm:t>
    </dgm:pt>
    <dgm:pt modelId="{DFA3261B-40DB-4B3C-8B2D-25B0DCF4943E}">
      <dgm:prSet/>
      <dgm:spPr/>
      <dgm:t>
        <a:bodyPr/>
        <a:lstStyle/>
        <a:p>
          <a:r>
            <a:rPr lang="en-GB"/>
            <a:t>Reasonable man. </a:t>
          </a:r>
          <a:endParaRPr lang="en-US"/>
        </a:p>
      </dgm:t>
    </dgm:pt>
    <dgm:pt modelId="{74EE6E8B-828F-456D-8181-1C5758D338CE}" type="parTrans" cxnId="{8615704B-0ECF-453E-B14C-A031FF130A24}">
      <dgm:prSet/>
      <dgm:spPr/>
      <dgm:t>
        <a:bodyPr/>
        <a:lstStyle/>
        <a:p>
          <a:endParaRPr lang="en-US"/>
        </a:p>
      </dgm:t>
    </dgm:pt>
    <dgm:pt modelId="{81C2BA08-8F3F-4003-86C4-B9D86E15B16A}" type="sibTrans" cxnId="{8615704B-0ECF-453E-B14C-A031FF130A24}">
      <dgm:prSet phldrT="04" phldr="0"/>
      <dgm:spPr/>
      <dgm:t>
        <a:bodyPr/>
        <a:lstStyle/>
        <a:p>
          <a:r>
            <a:rPr lang="en-US"/>
            <a:t>04</a:t>
          </a:r>
        </a:p>
      </dgm:t>
    </dgm:pt>
    <dgm:pt modelId="{1658F8CF-A429-479E-AB3D-72CFC32C8F98}">
      <dgm:prSet/>
      <dgm:spPr/>
      <dgm:t>
        <a:bodyPr/>
        <a:lstStyle/>
        <a:p>
          <a:r>
            <a:rPr lang="en-GB"/>
            <a:t>Not revenge </a:t>
          </a:r>
          <a:endParaRPr lang="en-US"/>
        </a:p>
      </dgm:t>
    </dgm:pt>
    <dgm:pt modelId="{C1354F9A-BD2E-4301-ADC6-C0833CB94AA8}" type="parTrans" cxnId="{90D0A9DA-984F-4CE6-998A-A9A1E4A004B3}">
      <dgm:prSet/>
      <dgm:spPr/>
      <dgm:t>
        <a:bodyPr/>
        <a:lstStyle/>
        <a:p>
          <a:endParaRPr lang="en-US"/>
        </a:p>
      </dgm:t>
    </dgm:pt>
    <dgm:pt modelId="{F05F143B-63A4-4795-9236-A1C9DA8FEE1D}" type="sibTrans" cxnId="{90D0A9DA-984F-4CE6-998A-A9A1E4A004B3}">
      <dgm:prSet phldrT="05" phldr="0"/>
      <dgm:spPr/>
      <dgm:t>
        <a:bodyPr/>
        <a:lstStyle/>
        <a:p>
          <a:r>
            <a:rPr lang="en-US"/>
            <a:t>05</a:t>
          </a:r>
        </a:p>
      </dgm:t>
    </dgm:pt>
    <dgm:pt modelId="{CA956FBD-05F5-4CCE-AB70-33ABEB069EF7}" type="pres">
      <dgm:prSet presAssocID="{7F3CF311-8845-4931-B6B2-C788E0E0F93F}" presName="Name0" presStyleCnt="0">
        <dgm:presLayoutVars>
          <dgm:animLvl val="lvl"/>
          <dgm:resizeHandles val="exact"/>
        </dgm:presLayoutVars>
      </dgm:prSet>
      <dgm:spPr/>
    </dgm:pt>
    <dgm:pt modelId="{A9669369-CBA4-491C-B65A-2649EB616E39}" type="pres">
      <dgm:prSet presAssocID="{764304E3-2597-4603-AA5D-C420380EA8E4}" presName="compositeNode" presStyleCnt="0">
        <dgm:presLayoutVars>
          <dgm:bulletEnabled val="1"/>
        </dgm:presLayoutVars>
      </dgm:prSet>
      <dgm:spPr/>
    </dgm:pt>
    <dgm:pt modelId="{2CA4D267-CD6F-4DF1-9567-9359B6C7B42C}" type="pres">
      <dgm:prSet presAssocID="{764304E3-2597-4603-AA5D-C420380EA8E4}" presName="bgRect" presStyleLbl="alignNode1" presStyleIdx="0" presStyleCnt="5"/>
      <dgm:spPr/>
    </dgm:pt>
    <dgm:pt modelId="{75B782CA-8515-497F-9B6B-E81EC377C7A0}" type="pres">
      <dgm:prSet presAssocID="{2A87B549-76E8-47B8-BC46-7CA0D5FBE42F}" presName="sibTransNodeRect" presStyleLbl="alignNode1" presStyleIdx="0" presStyleCnt="5">
        <dgm:presLayoutVars>
          <dgm:chMax val="0"/>
          <dgm:bulletEnabled val="1"/>
        </dgm:presLayoutVars>
      </dgm:prSet>
      <dgm:spPr/>
    </dgm:pt>
    <dgm:pt modelId="{15976AC9-EE00-4BB4-94D6-7D8B89C63088}" type="pres">
      <dgm:prSet presAssocID="{764304E3-2597-4603-AA5D-C420380EA8E4}" presName="nodeRect" presStyleLbl="alignNode1" presStyleIdx="0" presStyleCnt="5">
        <dgm:presLayoutVars>
          <dgm:bulletEnabled val="1"/>
        </dgm:presLayoutVars>
      </dgm:prSet>
      <dgm:spPr/>
    </dgm:pt>
    <dgm:pt modelId="{6A35755C-0B9D-42A2-89BC-C53B70ADC00E}" type="pres">
      <dgm:prSet presAssocID="{2A87B549-76E8-47B8-BC46-7CA0D5FBE42F}" presName="sibTrans" presStyleCnt="0"/>
      <dgm:spPr/>
    </dgm:pt>
    <dgm:pt modelId="{DBBFCA64-AE52-43B8-B9C2-59CD78E68249}" type="pres">
      <dgm:prSet presAssocID="{9588CE0E-5424-435C-B9A7-FAAA296C3C0F}" presName="compositeNode" presStyleCnt="0">
        <dgm:presLayoutVars>
          <dgm:bulletEnabled val="1"/>
        </dgm:presLayoutVars>
      </dgm:prSet>
      <dgm:spPr/>
    </dgm:pt>
    <dgm:pt modelId="{B3E7F8BA-65A4-4C92-8644-EEDB984F2EE4}" type="pres">
      <dgm:prSet presAssocID="{9588CE0E-5424-435C-B9A7-FAAA296C3C0F}" presName="bgRect" presStyleLbl="alignNode1" presStyleIdx="1" presStyleCnt="5"/>
      <dgm:spPr/>
    </dgm:pt>
    <dgm:pt modelId="{B774A1A2-E8A2-475A-9043-E9937AD8833E}" type="pres">
      <dgm:prSet presAssocID="{C02C9AF9-FE0D-4E80-8845-3B2509A6F407}" presName="sibTransNodeRect" presStyleLbl="alignNode1" presStyleIdx="1" presStyleCnt="5">
        <dgm:presLayoutVars>
          <dgm:chMax val="0"/>
          <dgm:bulletEnabled val="1"/>
        </dgm:presLayoutVars>
      </dgm:prSet>
      <dgm:spPr/>
    </dgm:pt>
    <dgm:pt modelId="{9E04DA70-DE54-41A7-989E-513E01A403C8}" type="pres">
      <dgm:prSet presAssocID="{9588CE0E-5424-435C-B9A7-FAAA296C3C0F}" presName="nodeRect" presStyleLbl="alignNode1" presStyleIdx="1" presStyleCnt="5">
        <dgm:presLayoutVars>
          <dgm:bulletEnabled val="1"/>
        </dgm:presLayoutVars>
      </dgm:prSet>
      <dgm:spPr/>
    </dgm:pt>
    <dgm:pt modelId="{23BDE223-A759-4413-AB59-FE19F643EA96}" type="pres">
      <dgm:prSet presAssocID="{C02C9AF9-FE0D-4E80-8845-3B2509A6F407}" presName="sibTrans" presStyleCnt="0"/>
      <dgm:spPr/>
    </dgm:pt>
    <dgm:pt modelId="{FF653B9A-679E-4C3A-A514-155C8E2B5DC7}" type="pres">
      <dgm:prSet presAssocID="{4FA2864E-76B8-4EAB-A5A2-1FCC078CE00B}" presName="compositeNode" presStyleCnt="0">
        <dgm:presLayoutVars>
          <dgm:bulletEnabled val="1"/>
        </dgm:presLayoutVars>
      </dgm:prSet>
      <dgm:spPr/>
    </dgm:pt>
    <dgm:pt modelId="{6377C117-AAE1-4492-86B5-C7A37CFAD073}" type="pres">
      <dgm:prSet presAssocID="{4FA2864E-76B8-4EAB-A5A2-1FCC078CE00B}" presName="bgRect" presStyleLbl="alignNode1" presStyleIdx="2" presStyleCnt="5"/>
      <dgm:spPr/>
    </dgm:pt>
    <dgm:pt modelId="{814FAE79-E484-44C9-A07A-61F3EDAE26F9}" type="pres">
      <dgm:prSet presAssocID="{B85051A4-C661-4881-AB7E-26ED99FD7241}" presName="sibTransNodeRect" presStyleLbl="alignNode1" presStyleIdx="2" presStyleCnt="5">
        <dgm:presLayoutVars>
          <dgm:chMax val="0"/>
          <dgm:bulletEnabled val="1"/>
        </dgm:presLayoutVars>
      </dgm:prSet>
      <dgm:spPr/>
    </dgm:pt>
    <dgm:pt modelId="{A16256A3-806F-4894-88AF-A8911A0D65F6}" type="pres">
      <dgm:prSet presAssocID="{4FA2864E-76B8-4EAB-A5A2-1FCC078CE00B}" presName="nodeRect" presStyleLbl="alignNode1" presStyleIdx="2" presStyleCnt="5">
        <dgm:presLayoutVars>
          <dgm:bulletEnabled val="1"/>
        </dgm:presLayoutVars>
      </dgm:prSet>
      <dgm:spPr/>
    </dgm:pt>
    <dgm:pt modelId="{7C74E920-51D2-41AE-B8F7-C6819658CAAA}" type="pres">
      <dgm:prSet presAssocID="{B85051A4-C661-4881-AB7E-26ED99FD7241}" presName="sibTrans" presStyleCnt="0"/>
      <dgm:spPr/>
    </dgm:pt>
    <dgm:pt modelId="{02F0C9D6-0812-475B-B4FB-1C5D98F27613}" type="pres">
      <dgm:prSet presAssocID="{DFA3261B-40DB-4B3C-8B2D-25B0DCF4943E}" presName="compositeNode" presStyleCnt="0">
        <dgm:presLayoutVars>
          <dgm:bulletEnabled val="1"/>
        </dgm:presLayoutVars>
      </dgm:prSet>
      <dgm:spPr/>
    </dgm:pt>
    <dgm:pt modelId="{530BD7F4-B8D9-4F7D-B5D7-1056D283672D}" type="pres">
      <dgm:prSet presAssocID="{DFA3261B-40DB-4B3C-8B2D-25B0DCF4943E}" presName="bgRect" presStyleLbl="alignNode1" presStyleIdx="3" presStyleCnt="5"/>
      <dgm:spPr/>
    </dgm:pt>
    <dgm:pt modelId="{1B3A3B40-5A32-4CBD-AEF4-1DC603F139C8}" type="pres">
      <dgm:prSet presAssocID="{81C2BA08-8F3F-4003-86C4-B9D86E15B16A}" presName="sibTransNodeRect" presStyleLbl="alignNode1" presStyleIdx="3" presStyleCnt="5">
        <dgm:presLayoutVars>
          <dgm:chMax val="0"/>
          <dgm:bulletEnabled val="1"/>
        </dgm:presLayoutVars>
      </dgm:prSet>
      <dgm:spPr/>
    </dgm:pt>
    <dgm:pt modelId="{23F92D38-EAF9-46F7-84EE-4461C6BC1B8F}" type="pres">
      <dgm:prSet presAssocID="{DFA3261B-40DB-4B3C-8B2D-25B0DCF4943E}" presName="nodeRect" presStyleLbl="alignNode1" presStyleIdx="3" presStyleCnt="5">
        <dgm:presLayoutVars>
          <dgm:bulletEnabled val="1"/>
        </dgm:presLayoutVars>
      </dgm:prSet>
      <dgm:spPr/>
    </dgm:pt>
    <dgm:pt modelId="{D4548059-77AA-406C-BFE1-51E51454D38A}" type="pres">
      <dgm:prSet presAssocID="{81C2BA08-8F3F-4003-86C4-B9D86E15B16A}" presName="sibTrans" presStyleCnt="0"/>
      <dgm:spPr/>
    </dgm:pt>
    <dgm:pt modelId="{DD37F890-C5E5-43DF-9C90-782E205650A3}" type="pres">
      <dgm:prSet presAssocID="{1658F8CF-A429-479E-AB3D-72CFC32C8F98}" presName="compositeNode" presStyleCnt="0">
        <dgm:presLayoutVars>
          <dgm:bulletEnabled val="1"/>
        </dgm:presLayoutVars>
      </dgm:prSet>
      <dgm:spPr/>
    </dgm:pt>
    <dgm:pt modelId="{9CFA50F3-0BB7-47B8-B85D-F5E0BB56D38B}" type="pres">
      <dgm:prSet presAssocID="{1658F8CF-A429-479E-AB3D-72CFC32C8F98}" presName="bgRect" presStyleLbl="alignNode1" presStyleIdx="4" presStyleCnt="5"/>
      <dgm:spPr/>
    </dgm:pt>
    <dgm:pt modelId="{2FC8A5A8-702D-44C9-9FB7-4BC06D24BB9E}" type="pres">
      <dgm:prSet presAssocID="{F05F143B-63A4-4795-9236-A1C9DA8FEE1D}" presName="sibTransNodeRect" presStyleLbl="alignNode1" presStyleIdx="4" presStyleCnt="5">
        <dgm:presLayoutVars>
          <dgm:chMax val="0"/>
          <dgm:bulletEnabled val="1"/>
        </dgm:presLayoutVars>
      </dgm:prSet>
      <dgm:spPr/>
    </dgm:pt>
    <dgm:pt modelId="{811BCB4C-7F0C-4F76-96C5-1C51F906C318}" type="pres">
      <dgm:prSet presAssocID="{1658F8CF-A429-479E-AB3D-72CFC32C8F98}" presName="nodeRect" presStyleLbl="alignNode1" presStyleIdx="4" presStyleCnt="5">
        <dgm:presLayoutVars>
          <dgm:bulletEnabled val="1"/>
        </dgm:presLayoutVars>
      </dgm:prSet>
      <dgm:spPr/>
    </dgm:pt>
  </dgm:ptLst>
  <dgm:cxnLst>
    <dgm:cxn modelId="{C5806B04-9650-49B5-A932-0AC898228E5A}" type="presOf" srcId="{764304E3-2597-4603-AA5D-C420380EA8E4}" destId="{2CA4D267-CD6F-4DF1-9567-9359B6C7B42C}" srcOrd="0" destOrd="0" presId="urn:microsoft.com/office/officeart/2016/7/layout/LinearBlockProcessNumbered"/>
    <dgm:cxn modelId="{C5904C0C-8E5A-4DE5-B6EA-B5E80953D516}" type="presOf" srcId="{F05F143B-63A4-4795-9236-A1C9DA8FEE1D}" destId="{2FC8A5A8-702D-44C9-9FB7-4BC06D24BB9E}" srcOrd="0" destOrd="0" presId="urn:microsoft.com/office/officeart/2016/7/layout/LinearBlockProcessNumbered"/>
    <dgm:cxn modelId="{AC28550F-5639-4430-A807-62F2E61D991A}" type="presOf" srcId="{764304E3-2597-4603-AA5D-C420380EA8E4}" destId="{15976AC9-EE00-4BB4-94D6-7D8B89C63088}" srcOrd="1" destOrd="0" presId="urn:microsoft.com/office/officeart/2016/7/layout/LinearBlockProcessNumbered"/>
    <dgm:cxn modelId="{CFB6AE11-0DD7-4226-A911-74B80F19209B}" type="presOf" srcId="{DFA3261B-40DB-4B3C-8B2D-25B0DCF4943E}" destId="{23F92D38-EAF9-46F7-84EE-4461C6BC1B8F}" srcOrd="1" destOrd="0" presId="urn:microsoft.com/office/officeart/2016/7/layout/LinearBlockProcessNumbered"/>
    <dgm:cxn modelId="{EDB5D218-6F97-4666-8D58-9E86EF199761}" type="presOf" srcId="{9588CE0E-5424-435C-B9A7-FAAA296C3C0F}" destId="{9E04DA70-DE54-41A7-989E-513E01A403C8}" srcOrd="1" destOrd="0" presId="urn:microsoft.com/office/officeart/2016/7/layout/LinearBlockProcessNumbered"/>
    <dgm:cxn modelId="{A7581C1E-07FC-4CDF-B4A0-5B8D53EDADE8}" type="presOf" srcId="{81C2BA08-8F3F-4003-86C4-B9D86E15B16A}" destId="{1B3A3B40-5A32-4CBD-AEF4-1DC603F139C8}" srcOrd="0" destOrd="0" presId="urn:microsoft.com/office/officeart/2016/7/layout/LinearBlockProcessNumbered"/>
    <dgm:cxn modelId="{D019842E-0DCC-4FA8-A302-4F174D7DAAB0}" type="presOf" srcId="{DFA3261B-40DB-4B3C-8B2D-25B0DCF4943E}" destId="{530BD7F4-B8D9-4F7D-B5D7-1056D283672D}" srcOrd="0" destOrd="0" presId="urn:microsoft.com/office/officeart/2016/7/layout/LinearBlockProcessNumbered"/>
    <dgm:cxn modelId="{5061BA69-AE15-4B39-B479-7EAC565606FA}" type="presOf" srcId="{9588CE0E-5424-435C-B9A7-FAAA296C3C0F}" destId="{B3E7F8BA-65A4-4C92-8644-EEDB984F2EE4}" srcOrd="0" destOrd="0" presId="urn:microsoft.com/office/officeart/2016/7/layout/LinearBlockProcessNumbered"/>
    <dgm:cxn modelId="{8615704B-0ECF-453E-B14C-A031FF130A24}" srcId="{7F3CF311-8845-4931-B6B2-C788E0E0F93F}" destId="{DFA3261B-40DB-4B3C-8B2D-25B0DCF4943E}" srcOrd="3" destOrd="0" parTransId="{74EE6E8B-828F-456D-8181-1C5758D338CE}" sibTransId="{81C2BA08-8F3F-4003-86C4-B9D86E15B16A}"/>
    <dgm:cxn modelId="{AD66C86C-123E-4953-AE2B-97C8115ED79F}" srcId="{7F3CF311-8845-4931-B6B2-C788E0E0F93F}" destId="{9588CE0E-5424-435C-B9A7-FAAA296C3C0F}" srcOrd="1" destOrd="0" parTransId="{6D978748-781F-4A54-9FBC-94EF8850511E}" sibTransId="{C02C9AF9-FE0D-4E80-8845-3B2509A6F407}"/>
    <dgm:cxn modelId="{0534296D-856C-4AE7-AFD6-C7C59EF1D589}" type="presOf" srcId="{4FA2864E-76B8-4EAB-A5A2-1FCC078CE00B}" destId="{A16256A3-806F-4894-88AF-A8911A0D65F6}" srcOrd="1" destOrd="0" presId="urn:microsoft.com/office/officeart/2016/7/layout/LinearBlockProcessNumbered"/>
    <dgm:cxn modelId="{32D6616F-EB0E-4281-8EC1-96BE802F65D0}" type="presOf" srcId="{4FA2864E-76B8-4EAB-A5A2-1FCC078CE00B}" destId="{6377C117-AAE1-4492-86B5-C7A37CFAD073}" srcOrd="0" destOrd="0" presId="urn:microsoft.com/office/officeart/2016/7/layout/LinearBlockProcessNumbered"/>
    <dgm:cxn modelId="{80141874-1DA9-4622-95CA-AB31AC4B039A}" srcId="{7F3CF311-8845-4931-B6B2-C788E0E0F93F}" destId="{764304E3-2597-4603-AA5D-C420380EA8E4}" srcOrd="0" destOrd="0" parTransId="{6E946C13-81E1-4EE0-883C-A0C7F33DFB03}" sibTransId="{2A87B549-76E8-47B8-BC46-7CA0D5FBE42F}"/>
    <dgm:cxn modelId="{6007FB54-489B-4BD2-A97E-EF0170699136}" type="presOf" srcId="{7F3CF311-8845-4931-B6B2-C788E0E0F93F}" destId="{CA956FBD-05F5-4CCE-AB70-33ABEB069EF7}" srcOrd="0" destOrd="0" presId="urn:microsoft.com/office/officeart/2016/7/layout/LinearBlockProcessNumbered"/>
    <dgm:cxn modelId="{D68EE47B-001E-4EDD-A5CA-9A1C79FEE068}" type="presOf" srcId="{1658F8CF-A429-479E-AB3D-72CFC32C8F98}" destId="{9CFA50F3-0BB7-47B8-B85D-F5E0BB56D38B}" srcOrd="0" destOrd="0" presId="urn:microsoft.com/office/officeart/2016/7/layout/LinearBlockProcessNumbered"/>
    <dgm:cxn modelId="{262F2F94-5ACB-43AB-904F-BE58E4D4A3C4}" srcId="{7F3CF311-8845-4931-B6B2-C788E0E0F93F}" destId="{4FA2864E-76B8-4EAB-A5A2-1FCC078CE00B}" srcOrd="2" destOrd="0" parTransId="{E1EECD36-2779-4F4C-8954-6ADF2106DC7A}" sibTransId="{B85051A4-C661-4881-AB7E-26ED99FD7241}"/>
    <dgm:cxn modelId="{4221BDB1-EB69-4472-A93D-3ACEFA748BE5}" type="presOf" srcId="{2A87B549-76E8-47B8-BC46-7CA0D5FBE42F}" destId="{75B782CA-8515-497F-9B6B-E81EC377C7A0}" srcOrd="0" destOrd="0" presId="urn:microsoft.com/office/officeart/2016/7/layout/LinearBlockProcessNumbered"/>
    <dgm:cxn modelId="{2E2DBAB8-3556-4EF5-AAAB-8B57001ADB6C}" type="presOf" srcId="{B85051A4-C661-4881-AB7E-26ED99FD7241}" destId="{814FAE79-E484-44C9-A07A-61F3EDAE26F9}" srcOrd="0" destOrd="0" presId="urn:microsoft.com/office/officeart/2016/7/layout/LinearBlockProcessNumbered"/>
    <dgm:cxn modelId="{90D0A9DA-984F-4CE6-998A-A9A1E4A004B3}" srcId="{7F3CF311-8845-4931-B6B2-C788E0E0F93F}" destId="{1658F8CF-A429-479E-AB3D-72CFC32C8F98}" srcOrd="4" destOrd="0" parTransId="{C1354F9A-BD2E-4301-ADC6-C0833CB94AA8}" sibTransId="{F05F143B-63A4-4795-9236-A1C9DA8FEE1D}"/>
    <dgm:cxn modelId="{13AED4E0-47E1-4EE7-AED2-1728055374D5}" type="presOf" srcId="{C02C9AF9-FE0D-4E80-8845-3B2509A6F407}" destId="{B774A1A2-E8A2-475A-9043-E9937AD8833E}" srcOrd="0" destOrd="0" presId="urn:microsoft.com/office/officeart/2016/7/layout/LinearBlockProcessNumbered"/>
    <dgm:cxn modelId="{0FFEEEE1-0FE7-4522-8F1E-8B0DE967EC3D}" type="presOf" srcId="{1658F8CF-A429-479E-AB3D-72CFC32C8F98}" destId="{811BCB4C-7F0C-4F76-96C5-1C51F906C318}" srcOrd="1" destOrd="0" presId="urn:microsoft.com/office/officeart/2016/7/layout/LinearBlockProcessNumbered"/>
    <dgm:cxn modelId="{67BE938B-06E5-429D-8B47-39FEF52D793D}" type="presParOf" srcId="{CA956FBD-05F5-4CCE-AB70-33ABEB069EF7}" destId="{A9669369-CBA4-491C-B65A-2649EB616E39}" srcOrd="0" destOrd="0" presId="urn:microsoft.com/office/officeart/2016/7/layout/LinearBlockProcessNumbered"/>
    <dgm:cxn modelId="{118DC6E7-7151-4962-B749-7F2C812EA78F}" type="presParOf" srcId="{A9669369-CBA4-491C-B65A-2649EB616E39}" destId="{2CA4D267-CD6F-4DF1-9567-9359B6C7B42C}" srcOrd="0" destOrd="0" presId="urn:microsoft.com/office/officeart/2016/7/layout/LinearBlockProcessNumbered"/>
    <dgm:cxn modelId="{7ACF65DD-731E-435D-A323-71AEB86FF70C}" type="presParOf" srcId="{A9669369-CBA4-491C-B65A-2649EB616E39}" destId="{75B782CA-8515-497F-9B6B-E81EC377C7A0}" srcOrd="1" destOrd="0" presId="urn:microsoft.com/office/officeart/2016/7/layout/LinearBlockProcessNumbered"/>
    <dgm:cxn modelId="{8ECDB80B-B8CA-476B-8DCF-660CEED9101A}" type="presParOf" srcId="{A9669369-CBA4-491C-B65A-2649EB616E39}" destId="{15976AC9-EE00-4BB4-94D6-7D8B89C63088}" srcOrd="2" destOrd="0" presId="urn:microsoft.com/office/officeart/2016/7/layout/LinearBlockProcessNumbered"/>
    <dgm:cxn modelId="{29F6DCB7-EB7B-4DE9-AA49-B7731AFA20C8}" type="presParOf" srcId="{CA956FBD-05F5-4CCE-AB70-33ABEB069EF7}" destId="{6A35755C-0B9D-42A2-89BC-C53B70ADC00E}" srcOrd="1" destOrd="0" presId="urn:microsoft.com/office/officeart/2016/7/layout/LinearBlockProcessNumbered"/>
    <dgm:cxn modelId="{E2BA7C21-C440-4533-831B-82715BDD67F6}" type="presParOf" srcId="{CA956FBD-05F5-4CCE-AB70-33ABEB069EF7}" destId="{DBBFCA64-AE52-43B8-B9C2-59CD78E68249}" srcOrd="2" destOrd="0" presId="urn:microsoft.com/office/officeart/2016/7/layout/LinearBlockProcessNumbered"/>
    <dgm:cxn modelId="{1DB6AEE1-F084-4981-B8CC-079CDFCB7FF8}" type="presParOf" srcId="{DBBFCA64-AE52-43B8-B9C2-59CD78E68249}" destId="{B3E7F8BA-65A4-4C92-8644-EEDB984F2EE4}" srcOrd="0" destOrd="0" presId="urn:microsoft.com/office/officeart/2016/7/layout/LinearBlockProcessNumbered"/>
    <dgm:cxn modelId="{064A5634-2D1F-4060-8080-840F9289D8D5}" type="presParOf" srcId="{DBBFCA64-AE52-43B8-B9C2-59CD78E68249}" destId="{B774A1A2-E8A2-475A-9043-E9937AD8833E}" srcOrd="1" destOrd="0" presId="urn:microsoft.com/office/officeart/2016/7/layout/LinearBlockProcessNumbered"/>
    <dgm:cxn modelId="{6F46E5B0-BD09-4814-A124-A6287F633420}" type="presParOf" srcId="{DBBFCA64-AE52-43B8-B9C2-59CD78E68249}" destId="{9E04DA70-DE54-41A7-989E-513E01A403C8}" srcOrd="2" destOrd="0" presId="urn:microsoft.com/office/officeart/2016/7/layout/LinearBlockProcessNumbered"/>
    <dgm:cxn modelId="{B7BB3618-4585-4B95-9D70-69FC059B5C1A}" type="presParOf" srcId="{CA956FBD-05F5-4CCE-AB70-33ABEB069EF7}" destId="{23BDE223-A759-4413-AB59-FE19F643EA96}" srcOrd="3" destOrd="0" presId="urn:microsoft.com/office/officeart/2016/7/layout/LinearBlockProcessNumbered"/>
    <dgm:cxn modelId="{53B9E6A4-6D37-4C88-B13A-C9EDF94CCCDA}" type="presParOf" srcId="{CA956FBD-05F5-4CCE-AB70-33ABEB069EF7}" destId="{FF653B9A-679E-4C3A-A514-155C8E2B5DC7}" srcOrd="4" destOrd="0" presId="urn:microsoft.com/office/officeart/2016/7/layout/LinearBlockProcessNumbered"/>
    <dgm:cxn modelId="{6784F2F8-5690-459E-90CF-C8F305A66848}" type="presParOf" srcId="{FF653B9A-679E-4C3A-A514-155C8E2B5DC7}" destId="{6377C117-AAE1-4492-86B5-C7A37CFAD073}" srcOrd="0" destOrd="0" presId="urn:microsoft.com/office/officeart/2016/7/layout/LinearBlockProcessNumbered"/>
    <dgm:cxn modelId="{1585BC54-BC10-4A8A-BCC0-2530D8B692A3}" type="presParOf" srcId="{FF653B9A-679E-4C3A-A514-155C8E2B5DC7}" destId="{814FAE79-E484-44C9-A07A-61F3EDAE26F9}" srcOrd="1" destOrd="0" presId="urn:microsoft.com/office/officeart/2016/7/layout/LinearBlockProcessNumbered"/>
    <dgm:cxn modelId="{A211A600-A555-47B8-870E-76C768E4707A}" type="presParOf" srcId="{FF653B9A-679E-4C3A-A514-155C8E2B5DC7}" destId="{A16256A3-806F-4894-88AF-A8911A0D65F6}" srcOrd="2" destOrd="0" presId="urn:microsoft.com/office/officeart/2016/7/layout/LinearBlockProcessNumbered"/>
    <dgm:cxn modelId="{40736AEE-5EDF-47AB-BC8C-2AECB8E31267}" type="presParOf" srcId="{CA956FBD-05F5-4CCE-AB70-33ABEB069EF7}" destId="{7C74E920-51D2-41AE-B8F7-C6819658CAAA}" srcOrd="5" destOrd="0" presId="urn:microsoft.com/office/officeart/2016/7/layout/LinearBlockProcessNumbered"/>
    <dgm:cxn modelId="{4832DF50-C1BA-478D-BD36-9B3F9426CEFA}" type="presParOf" srcId="{CA956FBD-05F5-4CCE-AB70-33ABEB069EF7}" destId="{02F0C9D6-0812-475B-B4FB-1C5D98F27613}" srcOrd="6" destOrd="0" presId="urn:microsoft.com/office/officeart/2016/7/layout/LinearBlockProcessNumbered"/>
    <dgm:cxn modelId="{1695DF06-F38D-41E9-9E7F-A5913FBD2550}" type="presParOf" srcId="{02F0C9D6-0812-475B-B4FB-1C5D98F27613}" destId="{530BD7F4-B8D9-4F7D-B5D7-1056D283672D}" srcOrd="0" destOrd="0" presId="urn:microsoft.com/office/officeart/2016/7/layout/LinearBlockProcessNumbered"/>
    <dgm:cxn modelId="{FC06CCB1-659D-4E4C-81E5-93FA8B3DF27D}" type="presParOf" srcId="{02F0C9D6-0812-475B-B4FB-1C5D98F27613}" destId="{1B3A3B40-5A32-4CBD-AEF4-1DC603F139C8}" srcOrd="1" destOrd="0" presId="urn:microsoft.com/office/officeart/2016/7/layout/LinearBlockProcessNumbered"/>
    <dgm:cxn modelId="{C705D3A9-CD3B-478B-9B6A-D4620FD1BDC5}" type="presParOf" srcId="{02F0C9D6-0812-475B-B4FB-1C5D98F27613}" destId="{23F92D38-EAF9-46F7-84EE-4461C6BC1B8F}" srcOrd="2" destOrd="0" presId="urn:microsoft.com/office/officeart/2016/7/layout/LinearBlockProcessNumbered"/>
    <dgm:cxn modelId="{68CFCED0-CA17-4E94-9264-D8B2B5D015C1}" type="presParOf" srcId="{CA956FBD-05F5-4CCE-AB70-33ABEB069EF7}" destId="{D4548059-77AA-406C-BFE1-51E51454D38A}" srcOrd="7" destOrd="0" presId="urn:microsoft.com/office/officeart/2016/7/layout/LinearBlockProcessNumbered"/>
    <dgm:cxn modelId="{DF4B74AC-BFEF-4599-9CA3-141117326407}" type="presParOf" srcId="{CA956FBD-05F5-4CCE-AB70-33ABEB069EF7}" destId="{DD37F890-C5E5-43DF-9C90-782E205650A3}" srcOrd="8" destOrd="0" presId="urn:microsoft.com/office/officeart/2016/7/layout/LinearBlockProcessNumbered"/>
    <dgm:cxn modelId="{30E085AF-3762-49DD-86D3-894AF4C4F109}" type="presParOf" srcId="{DD37F890-C5E5-43DF-9C90-782E205650A3}" destId="{9CFA50F3-0BB7-47B8-B85D-F5E0BB56D38B}" srcOrd="0" destOrd="0" presId="urn:microsoft.com/office/officeart/2016/7/layout/LinearBlockProcessNumbered"/>
    <dgm:cxn modelId="{70F78868-C0B0-439C-88EC-D874CA442DCA}" type="presParOf" srcId="{DD37F890-C5E5-43DF-9C90-782E205650A3}" destId="{2FC8A5A8-702D-44C9-9FB7-4BC06D24BB9E}" srcOrd="1" destOrd="0" presId="urn:microsoft.com/office/officeart/2016/7/layout/LinearBlockProcessNumbered"/>
    <dgm:cxn modelId="{A15C4E1C-41A5-4B2A-A3E4-7854B1BD8D10}" type="presParOf" srcId="{DD37F890-C5E5-43DF-9C90-782E205650A3}" destId="{811BCB4C-7F0C-4F76-96C5-1C51F906C318}"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F33BBBA-85DC-4DB1-8CD0-1500307CD46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0976846-3532-4A25-9232-911A2FF60F95}">
      <dgm:prSet/>
      <dgm:spPr/>
      <dgm:t>
        <a:bodyPr/>
        <a:lstStyle/>
        <a:p>
          <a:r>
            <a:rPr lang="en-GB"/>
            <a:t>S.54(1)(b) of the Coroners and Justice Act 2009. </a:t>
          </a:r>
          <a:endParaRPr lang="en-US"/>
        </a:p>
      </dgm:t>
    </dgm:pt>
    <dgm:pt modelId="{1FBE8DE3-8A65-4310-AF02-AD9C4BBA0B5F}" type="parTrans" cxnId="{9579BDAC-E1C9-4FC9-983A-4381D7E2CED4}">
      <dgm:prSet/>
      <dgm:spPr/>
      <dgm:t>
        <a:bodyPr/>
        <a:lstStyle/>
        <a:p>
          <a:endParaRPr lang="en-US"/>
        </a:p>
      </dgm:t>
    </dgm:pt>
    <dgm:pt modelId="{FF07ECAA-D349-4946-8AFB-AA9D4CAD40D8}" type="sibTrans" cxnId="{9579BDAC-E1C9-4FC9-983A-4381D7E2CED4}">
      <dgm:prSet/>
      <dgm:spPr/>
      <dgm:t>
        <a:bodyPr/>
        <a:lstStyle/>
        <a:p>
          <a:endParaRPr lang="en-US"/>
        </a:p>
      </dgm:t>
    </dgm:pt>
    <dgm:pt modelId="{7ADD5EEE-F77A-47FC-AB62-20321021C8CA}">
      <dgm:prSet/>
      <dgm:spPr/>
      <dgm:t>
        <a:bodyPr/>
        <a:lstStyle/>
        <a:p>
          <a:r>
            <a:rPr lang="en-GB"/>
            <a:t>Must be a reason for the loss of control. </a:t>
          </a:r>
          <a:endParaRPr lang="en-US"/>
        </a:p>
      </dgm:t>
    </dgm:pt>
    <dgm:pt modelId="{305BCCF8-10D4-4449-8F5F-A6558224F99B}" type="parTrans" cxnId="{088D2241-3820-491F-8D71-F7F1C7E33205}">
      <dgm:prSet/>
      <dgm:spPr/>
      <dgm:t>
        <a:bodyPr/>
        <a:lstStyle/>
        <a:p>
          <a:endParaRPr lang="en-US"/>
        </a:p>
      </dgm:t>
    </dgm:pt>
    <dgm:pt modelId="{EA4C5ACC-198E-4443-AC22-ACD023B1EE91}" type="sibTrans" cxnId="{088D2241-3820-491F-8D71-F7F1C7E33205}">
      <dgm:prSet/>
      <dgm:spPr/>
      <dgm:t>
        <a:bodyPr/>
        <a:lstStyle/>
        <a:p>
          <a:endParaRPr lang="en-US"/>
        </a:p>
      </dgm:t>
    </dgm:pt>
    <dgm:pt modelId="{DE0B71E6-90ED-4E05-BEF2-069F92CE43ED}">
      <dgm:prSet/>
      <dgm:spPr/>
      <dgm:t>
        <a:bodyPr/>
        <a:lstStyle/>
        <a:p>
          <a:r>
            <a:rPr lang="en-GB"/>
            <a:t>S.55(3) and S.55(4) states what these are. </a:t>
          </a:r>
          <a:endParaRPr lang="en-US"/>
        </a:p>
      </dgm:t>
    </dgm:pt>
    <dgm:pt modelId="{18B20CB9-9766-40FF-8791-ED8EF4BDFD98}" type="parTrans" cxnId="{3E8A7EB8-0B11-43B0-B649-89F24A485E46}">
      <dgm:prSet/>
      <dgm:spPr/>
      <dgm:t>
        <a:bodyPr/>
        <a:lstStyle/>
        <a:p>
          <a:endParaRPr lang="en-US"/>
        </a:p>
      </dgm:t>
    </dgm:pt>
    <dgm:pt modelId="{27C53A30-957B-47C6-9769-4738109A4AD7}" type="sibTrans" cxnId="{3E8A7EB8-0B11-43B0-B649-89F24A485E46}">
      <dgm:prSet/>
      <dgm:spPr/>
      <dgm:t>
        <a:bodyPr/>
        <a:lstStyle/>
        <a:p>
          <a:endParaRPr lang="en-US"/>
        </a:p>
      </dgm:t>
    </dgm:pt>
    <dgm:pt modelId="{34EA97B3-DE48-4E3C-B2F2-E122108B7045}">
      <dgm:prSet/>
      <dgm:spPr/>
      <dgm:t>
        <a:bodyPr/>
        <a:lstStyle/>
        <a:p>
          <a:r>
            <a:rPr lang="en-GB"/>
            <a:t>Dawes, Hatter and Bowyer [2013]. </a:t>
          </a:r>
          <a:endParaRPr lang="en-US"/>
        </a:p>
      </dgm:t>
    </dgm:pt>
    <dgm:pt modelId="{C802E0A7-3727-4949-854E-0D10B932A007}" type="parTrans" cxnId="{3685A597-1E32-4428-ACA3-2848CCE892B8}">
      <dgm:prSet/>
      <dgm:spPr/>
      <dgm:t>
        <a:bodyPr/>
        <a:lstStyle/>
        <a:p>
          <a:endParaRPr lang="en-US"/>
        </a:p>
      </dgm:t>
    </dgm:pt>
    <dgm:pt modelId="{94525BF3-5FF7-4217-AE0C-ADEE4F1A5AC5}" type="sibTrans" cxnId="{3685A597-1E32-4428-ACA3-2848CCE892B8}">
      <dgm:prSet/>
      <dgm:spPr/>
      <dgm:t>
        <a:bodyPr/>
        <a:lstStyle/>
        <a:p>
          <a:endParaRPr lang="en-US"/>
        </a:p>
      </dgm:t>
    </dgm:pt>
    <dgm:pt modelId="{B3FE8561-223C-4212-A020-75173E8FF2A4}">
      <dgm:prSet/>
      <dgm:spPr/>
      <dgm:t>
        <a:bodyPr/>
        <a:lstStyle/>
        <a:p>
          <a:r>
            <a:rPr lang="en-GB" dirty="0"/>
            <a:t>R v Clinton [2012] – Sexual infidelity is not a qualifying trigger as now stated under S.55(6)(C)</a:t>
          </a:r>
          <a:endParaRPr lang="en-US" dirty="0"/>
        </a:p>
      </dgm:t>
    </dgm:pt>
    <dgm:pt modelId="{63EEFA6F-83AA-4C79-8F7E-A9DBD624D841}" type="parTrans" cxnId="{27C12773-05DE-4635-BC5C-CDC325879D1B}">
      <dgm:prSet/>
      <dgm:spPr/>
      <dgm:t>
        <a:bodyPr/>
        <a:lstStyle/>
        <a:p>
          <a:endParaRPr lang="en-US"/>
        </a:p>
      </dgm:t>
    </dgm:pt>
    <dgm:pt modelId="{9F8A44ED-CB75-45AB-A764-FF530CEB57E9}" type="sibTrans" cxnId="{27C12773-05DE-4635-BC5C-CDC325879D1B}">
      <dgm:prSet/>
      <dgm:spPr/>
      <dgm:t>
        <a:bodyPr/>
        <a:lstStyle/>
        <a:p>
          <a:endParaRPr lang="en-US"/>
        </a:p>
      </dgm:t>
    </dgm:pt>
    <dgm:pt modelId="{569E554F-F43A-4F37-BA6B-5E350C2A480C}" type="pres">
      <dgm:prSet presAssocID="{3F33BBBA-85DC-4DB1-8CD0-1500307CD464}" presName="vert0" presStyleCnt="0">
        <dgm:presLayoutVars>
          <dgm:dir/>
          <dgm:animOne val="branch"/>
          <dgm:animLvl val="lvl"/>
        </dgm:presLayoutVars>
      </dgm:prSet>
      <dgm:spPr/>
    </dgm:pt>
    <dgm:pt modelId="{A11A92FC-F120-4DA9-BA93-A6B96543FC01}" type="pres">
      <dgm:prSet presAssocID="{D0976846-3532-4A25-9232-911A2FF60F95}" presName="thickLine" presStyleLbl="alignNode1" presStyleIdx="0" presStyleCnt="5"/>
      <dgm:spPr/>
    </dgm:pt>
    <dgm:pt modelId="{8A7CEDBA-D338-4C7E-B35C-CEF49CE206BE}" type="pres">
      <dgm:prSet presAssocID="{D0976846-3532-4A25-9232-911A2FF60F95}" presName="horz1" presStyleCnt="0"/>
      <dgm:spPr/>
    </dgm:pt>
    <dgm:pt modelId="{A6FE8CAB-08BE-49C9-85D5-868C3E32AD5E}" type="pres">
      <dgm:prSet presAssocID="{D0976846-3532-4A25-9232-911A2FF60F95}" presName="tx1" presStyleLbl="revTx" presStyleIdx="0" presStyleCnt="5"/>
      <dgm:spPr/>
    </dgm:pt>
    <dgm:pt modelId="{D023A35A-54B0-44AE-874A-567AC61862EE}" type="pres">
      <dgm:prSet presAssocID="{D0976846-3532-4A25-9232-911A2FF60F95}" presName="vert1" presStyleCnt="0"/>
      <dgm:spPr/>
    </dgm:pt>
    <dgm:pt modelId="{B58014BB-78FB-4928-8A26-21CA18B3C3E2}" type="pres">
      <dgm:prSet presAssocID="{7ADD5EEE-F77A-47FC-AB62-20321021C8CA}" presName="thickLine" presStyleLbl="alignNode1" presStyleIdx="1" presStyleCnt="5"/>
      <dgm:spPr/>
    </dgm:pt>
    <dgm:pt modelId="{4F2BF89C-78A5-4339-B0BF-60955AF90FD7}" type="pres">
      <dgm:prSet presAssocID="{7ADD5EEE-F77A-47FC-AB62-20321021C8CA}" presName="horz1" presStyleCnt="0"/>
      <dgm:spPr/>
    </dgm:pt>
    <dgm:pt modelId="{425D537E-C694-4FA6-83F1-4311D171DAE8}" type="pres">
      <dgm:prSet presAssocID="{7ADD5EEE-F77A-47FC-AB62-20321021C8CA}" presName="tx1" presStyleLbl="revTx" presStyleIdx="1" presStyleCnt="5"/>
      <dgm:spPr/>
    </dgm:pt>
    <dgm:pt modelId="{0F03BFCF-2E16-4E4D-99C9-523DF6B58866}" type="pres">
      <dgm:prSet presAssocID="{7ADD5EEE-F77A-47FC-AB62-20321021C8CA}" presName="vert1" presStyleCnt="0"/>
      <dgm:spPr/>
    </dgm:pt>
    <dgm:pt modelId="{C4C392DA-CD84-4D14-B3DC-6D3E79917AB6}" type="pres">
      <dgm:prSet presAssocID="{DE0B71E6-90ED-4E05-BEF2-069F92CE43ED}" presName="thickLine" presStyleLbl="alignNode1" presStyleIdx="2" presStyleCnt="5"/>
      <dgm:spPr/>
    </dgm:pt>
    <dgm:pt modelId="{0EC9C8F5-AE1F-430A-8757-D3A0E4E49766}" type="pres">
      <dgm:prSet presAssocID="{DE0B71E6-90ED-4E05-BEF2-069F92CE43ED}" presName="horz1" presStyleCnt="0"/>
      <dgm:spPr/>
    </dgm:pt>
    <dgm:pt modelId="{7799AC0B-A2BA-4060-9E55-0D0354F4709E}" type="pres">
      <dgm:prSet presAssocID="{DE0B71E6-90ED-4E05-BEF2-069F92CE43ED}" presName="tx1" presStyleLbl="revTx" presStyleIdx="2" presStyleCnt="5"/>
      <dgm:spPr/>
    </dgm:pt>
    <dgm:pt modelId="{2CFC1571-437B-47BE-AB5C-49BA6C470635}" type="pres">
      <dgm:prSet presAssocID="{DE0B71E6-90ED-4E05-BEF2-069F92CE43ED}" presName="vert1" presStyleCnt="0"/>
      <dgm:spPr/>
    </dgm:pt>
    <dgm:pt modelId="{E48B5C22-2481-43F7-AAF5-0C8910AC70AA}" type="pres">
      <dgm:prSet presAssocID="{34EA97B3-DE48-4E3C-B2F2-E122108B7045}" presName="thickLine" presStyleLbl="alignNode1" presStyleIdx="3" presStyleCnt="5"/>
      <dgm:spPr/>
    </dgm:pt>
    <dgm:pt modelId="{F7FC10AC-F69E-49A1-B210-81FE302C87FB}" type="pres">
      <dgm:prSet presAssocID="{34EA97B3-DE48-4E3C-B2F2-E122108B7045}" presName="horz1" presStyleCnt="0"/>
      <dgm:spPr/>
    </dgm:pt>
    <dgm:pt modelId="{5EB76573-33BF-4869-9F71-AA3B9886AD70}" type="pres">
      <dgm:prSet presAssocID="{34EA97B3-DE48-4E3C-B2F2-E122108B7045}" presName="tx1" presStyleLbl="revTx" presStyleIdx="3" presStyleCnt="5"/>
      <dgm:spPr/>
    </dgm:pt>
    <dgm:pt modelId="{66609F45-602A-4FA8-B807-D668B0313A19}" type="pres">
      <dgm:prSet presAssocID="{34EA97B3-DE48-4E3C-B2F2-E122108B7045}" presName="vert1" presStyleCnt="0"/>
      <dgm:spPr/>
    </dgm:pt>
    <dgm:pt modelId="{78EBD5EC-2419-4180-AC46-885E7C8B024E}" type="pres">
      <dgm:prSet presAssocID="{B3FE8561-223C-4212-A020-75173E8FF2A4}" presName="thickLine" presStyleLbl="alignNode1" presStyleIdx="4" presStyleCnt="5"/>
      <dgm:spPr/>
    </dgm:pt>
    <dgm:pt modelId="{E8B60752-AEF0-443C-A18B-CB8DACBD98B1}" type="pres">
      <dgm:prSet presAssocID="{B3FE8561-223C-4212-A020-75173E8FF2A4}" presName="horz1" presStyleCnt="0"/>
      <dgm:spPr/>
    </dgm:pt>
    <dgm:pt modelId="{B6DDAEB8-7427-4458-98A6-17B229096DFA}" type="pres">
      <dgm:prSet presAssocID="{B3FE8561-223C-4212-A020-75173E8FF2A4}" presName="tx1" presStyleLbl="revTx" presStyleIdx="4" presStyleCnt="5"/>
      <dgm:spPr/>
    </dgm:pt>
    <dgm:pt modelId="{625425C7-1E36-4A3B-8B7B-8220C3509A54}" type="pres">
      <dgm:prSet presAssocID="{B3FE8561-223C-4212-A020-75173E8FF2A4}" presName="vert1" presStyleCnt="0"/>
      <dgm:spPr/>
    </dgm:pt>
  </dgm:ptLst>
  <dgm:cxnLst>
    <dgm:cxn modelId="{AFC35825-3797-4037-93E8-5B4B9199F930}" type="presOf" srcId="{3F33BBBA-85DC-4DB1-8CD0-1500307CD464}" destId="{569E554F-F43A-4F37-BA6B-5E350C2A480C}" srcOrd="0" destOrd="0" presId="urn:microsoft.com/office/officeart/2008/layout/LinedList"/>
    <dgm:cxn modelId="{088D2241-3820-491F-8D71-F7F1C7E33205}" srcId="{3F33BBBA-85DC-4DB1-8CD0-1500307CD464}" destId="{7ADD5EEE-F77A-47FC-AB62-20321021C8CA}" srcOrd="1" destOrd="0" parTransId="{305BCCF8-10D4-4449-8F5F-A6558224F99B}" sibTransId="{EA4C5ACC-198E-4443-AC22-ACD023B1EE91}"/>
    <dgm:cxn modelId="{95425265-036B-45DA-951D-3847CF66ECB3}" type="presOf" srcId="{D0976846-3532-4A25-9232-911A2FF60F95}" destId="{A6FE8CAB-08BE-49C9-85D5-868C3E32AD5E}" srcOrd="0" destOrd="0" presId="urn:microsoft.com/office/officeart/2008/layout/LinedList"/>
    <dgm:cxn modelId="{27C12773-05DE-4635-BC5C-CDC325879D1B}" srcId="{3F33BBBA-85DC-4DB1-8CD0-1500307CD464}" destId="{B3FE8561-223C-4212-A020-75173E8FF2A4}" srcOrd="4" destOrd="0" parTransId="{63EEFA6F-83AA-4C79-8F7E-A9DBD624D841}" sibTransId="{9F8A44ED-CB75-45AB-A764-FF530CEB57E9}"/>
    <dgm:cxn modelId="{3685A597-1E32-4428-ACA3-2848CCE892B8}" srcId="{3F33BBBA-85DC-4DB1-8CD0-1500307CD464}" destId="{34EA97B3-DE48-4E3C-B2F2-E122108B7045}" srcOrd="3" destOrd="0" parTransId="{C802E0A7-3727-4949-854E-0D10B932A007}" sibTransId="{94525BF3-5FF7-4217-AE0C-ADEE4F1A5AC5}"/>
    <dgm:cxn modelId="{9579BDAC-E1C9-4FC9-983A-4381D7E2CED4}" srcId="{3F33BBBA-85DC-4DB1-8CD0-1500307CD464}" destId="{D0976846-3532-4A25-9232-911A2FF60F95}" srcOrd="0" destOrd="0" parTransId="{1FBE8DE3-8A65-4310-AF02-AD9C4BBA0B5F}" sibTransId="{FF07ECAA-D349-4946-8AFB-AA9D4CAD40D8}"/>
    <dgm:cxn modelId="{3E8A7EB8-0B11-43B0-B649-89F24A485E46}" srcId="{3F33BBBA-85DC-4DB1-8CD0-1500307CD464}" destId="{DE0B71E6-90ED-4E05-BEF2-069F92CE43ED}" srcOrd="2" destOrd="0" parTransId="{18B20CB9-9766-40FF-8791-ED8EF4BDFD98}" sibTransId="{27C53A30-957B-47C6-9769-4738109A4AD7}"/>
    <dgm:cxn modelId="{632613C1-100C-461D-BFA5-CC429D61CBA3}" type="presOf" srcId="{B3FE8561-223C-4212-A020-75173E8FF2A4}" destId="{B6DDAEB8-7427-4458-98A6-17B229096DFA}" srcOrd="0" destOrd="0" presId="urn:microsoft.com/office/officeart/2008/layout/LinedList"/>
    <dgm:cxn modelId="{1DAFACDD-5BC0-4210-B57C-DAF278259EBE}" type="presOf" srcId="{DE0B71E6-90ED-4E05-BEF2-069F92CE43ED}" destId="{7799AC0B-A2BA-4060-9E55-0D0354F4709E}" srcOrd="0" destOrd="0" presId="urn:microsoft.com/office/officeart/2008/layout/LinedList"/>
    <dgm:cxn modelId="{E9262CDF-1116-4F5E-81A7-848977483EFE}" type="presOf" srcId="{34EA97B3-DE48-4E3C-B2F2-E122108B7045}" destId="{5EB76573-33BF-4869-9F71-AA3B9886AD70}" srcOrd="0" destOrd="0" presId="urn:microsoft.com/office/officeart/2008/layout/LinedList"/>
    <dgm:cxn modelId="{13CDCAEB-861E-4ECC-98F9-3E08411D9CBB}" type="presOf" srcId="{7ADD5EEE-F77A-47FC-AB62-20321021C8CA}" destId="{425D537E-C694-4FA6-83F1-4311D171DAE8}" srcOrd="0" destOrd="0" presId="urn:microsoft.com/office/officeart/2008/layout/LinedList"/>
    <dgm:cxn modelId="{91A39CE8-A2BE-4E0C-AA57-1BA62153FE0C}" type="presParOf" srcId="{569E554F-F43A-4F37-BA6B-5E350C2A480C}" destId="{A11A92FC-F120-4DA9-BA93-A6B96543FC01}" srcOrd="0" destOrd="0" presId="urn:microsoft.com/office/officeart/2008/layout/LinedList"/>
    <dgm:cxn modelId="{18FB90A4-71ED-4705-8016-D6357A1B09A6}" type="presParOf" srcId="{569E554F-F43A-4F37-BA6B-5E350C2A480C}" destId="{8A7CEDBA-D338-4C7E-B35C-CEF49CE206BE}" srcOrd="1" destOrd="0" presId="urn:microsoft.com/office/officeart/2008/layout/LinedList"/>
    <dgm:cxn modelId="{DD8B1624-0054-49C0-A504-18D026F5145B}" type="presParOf" srcId="{8A7CEDBA-D338-4C7E-B35C-CEF49CE206BE}" destId="{A6FE8CAB-08BE-49C9-85D5-868C3E32AD5E}" srcOrd="0" destOrd="0" presId="urn:microsoft.com/office/officeart/2008/layout/LinedList"/>
    <dgm:cxn modelId="{CCC698E7-781E-4BE1-BC49-1E809155FE13}" type="presParOf" srcId="{8A7CEDBA-D338-4C7E-B35C-CEF49CE206BE}" destId="{D023A35A-54B0-44AE-874A-567AC61862EE}" srcOrd="1" destOrd="0" presId="urn:microsoft.com/office/officeart/2008/layout/LinedList"/>
    <dgm:cxn modelId="{3A2B66C9-F2C6-4273-B170-15E90E18EB51}" type="presParOf" srcId="{569E554F-F43A-4F37-BA6B-5E350C2A480C}" destId="{B58014BB-78FB-4928-8A26-21CA18B3C3E2}" srcOrd="2" destOrd="0" presId="urn:microsoft.com/office/officeart/2008/layout/LinedList"/>
    <dgm:cxn modelId="{93E98806-D3BE-4E43-A16F-B47BE973E601}" type="presParOf" srcId="{569E554F-F43A-4F37-BA6B-5E350C2A480C}" destId="{4F2BF89C-78A5-4339-B0BF-60955AF90FD7}" srcOrd="3" destOrd="0" presId="urn:microsoft.com/office/officeart/2008/layout/LinedList"/>
    <dgm:cxn modelId="{98FE81EE-C020-44A9-A6E8-8B10AFD4E02F}" type="presParOf" srcId="{4F2BF89C-78A5-4339-B0BF-60955AF90FD7}" destId="{425D537E-C694-4FA6-83F1-4311D171DAE8}" srcOrd="0" destOrd="0" presId="urn:microsoft.com/office/officeart/2008/layout/LinedList"/>
    <dgm:cxn modelId="{1834BD55-05C6-40C6-AA07-CBB03949904D}" type="presParOf" srcId="{4F2BF89C-78A5-4339-B0BF-60955AF90FD7}" destId="{0F03BFCF-2E16-4E4D-99C9-523DF6B58866}" srcOrd="1" destOrd="0" presId="urn:microsoft.com/office/officeart/2008/layout/LinedList"/>
    <dgm:cxn modelId="{30D76414-9A74-4B54-BA48-D1EFA254A2A0}" type="presParOf" srcId="{569E554F-F43A-4F37-BA6B-5E350C2A480C}" destId="{C4C392DA-CD84-4D14-B3DC-6D3E79917AB6}" srcOrd="4" destOrd="0" presId="urn:microsoft.com/office/officeart/2008/layout/LinedList"/>
    <dgm:cxn modelId="{BE19B941-51CF-4CB8-A335-C4D682EDB9B0}" type="presParOf" srcId="{569E554F-F43A-4F37-BA6B-5E350C2A480C}" destId="{0EC9C8F5-AE1F-430A-8757-D3A0E4E49766}" srcOrd="5" destOrd="0" presId="urn:microsoft.com/office/officeart/2008/layout/LinedList"/>
    <dgm:cxn modelId="{6B87F5D1-912E-493A-A1AA-61E6DE339506}" type="presParOf" srcId="{0EC9C8F5-AE1F-430A-8757-D3A0E4E49766}" destId="{7799AC0B-A2BA-4060-9E55-0D0354F4709E}" srcOrd="0" destOrd="0" presId="urn:microsoft.com/office/officeart/2008/layout/LinedList"/>
    <dgm:cxn modelId="{65380C08-1B56-4B2E-B340-1910212A31F3}" type="presParOf" srcId="{0EC9C8F5-AE1F-430A-8757-D3A0E4E49766}" destId="{2CFC1571-437B-47BE-AB5C-49BA6C470635}" srcOrd="1" destOrd="0" presId="urn:microsoft.com/office/officeart/2008/layout/LinedList"/>
    <dgm:cxn modelId="{7E768D52-E4A6-48E3-B2D7-E650503FC821}" type="presParOf" srcId="{569E554F-F43A-4F37-BA6B-5E350C2A480C}" destId="{E48B5C22-2481-43F7-AAF5-0C8910AC70AA}" srcOrd="6" destOrd="0" presId="urn:microsoft.com/office/officeart/2008/layout/LinedList"/>
    <dgm:cxn modelId="{19BB27F2-8D04-4898-87D8-CE6202086A4C}" type="presParOf" srcId="{569E554F-F43A-4F37-BA6B-5E350C2A480C}" destId="{F7FC10AC-F69E-49A1-B210-81FE302C87FB}" srcOrd="7" destOrd="0" presId="urn:microsoft.com/office/officeart/2008/layout/LinedList"/>
    <dgm:cxn modelId="{5F97BC18-EDE2-4AD8-9F29-36F43FD30BD5}" type="presParOf" srcId="{F7FC10AC-F69E-49A1-B210-81FE302C87FB}" destId="{5EB76573-33BF-4869-9F71-AA3B9886AD70}" srcOrd="0" destOrd="0" presId="urn:microsoft.com/office/officeart/2008/layout/LinedList"/>
    <dgm:cxn modelId="{99934204-A962-4E19-AF8C-57383AF1EAC3}" type="presParOf" srcId="{F7FC10AC-F69E-49A1-B210-81FE302C87FB}" destId="{66609F45-602A-4FA8-B807-D668B0313A19}" srcOrd="1" destOrd="0" presId="urn:microsoft.com/office/officeart/2008/layout/LinedList"/>
    <dgm:cxn modelId="{60B86120-4B12-482C-BCEF-F8768775CD50}" type="presParOf" srcId="{569E554F-F43A-4F37-BA6B-5E350C2A480C}" destId="{78EBD5EC-2419-4180-AC46-885E7C8B024E}" srcOrd="8" destOrd="0" presId="urn:microsoft.com/office/officeart/2008/layout/LinedList"/>
    <dgm:cxn modelId="{BEDC4CDD-31C7-46CF-833D-E0CB8A49E1AA}" type="presParOf" srcId="{569E554F-F43A-4F37-BA6B-5E350C2A480C}" destId="{E8B60752-AEF0-443C-A18B-CB8DACBD98B1}" srcOrd="9" destOrd="0" presId="urn:microsoft.com/office/officeart/2008/layout/LinedList"/>
    <dgm:cxn modelId="{CFC2C9BC-6C02-4EE4-ABB3-2E276C294531}" type="presParOf" srcId="{E8B60752-AEF0-443C-A18B-CB8DACBD98B1}" destId="{B6DDAEB8-7427-4458-98A6-17B229096DFA}" srcOrd="0" destOrd="0" presId="urn:microsoft.com/office/officeart/2008/layout/LinedList"/>
    <dgm:cxn modelId="{82A5DEEC-82F3-4D5D-9D4A-13D87D66D186}" type="presParOf" srcId="{E8B60752-AEF0-443C-A18B-CB8DACBD98B1}" destId="{625425C7-1E36-4A3B-8B7B-8220C3509A5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E18BF3F-3481-4F66-89B8-71C4D9B86D5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0EC67CE-AFD0-43B0-85BD-EBD49BEFC6BC}">
      <dgm:prSet/>
      <dgm:spPr/>
      <dgm:t>
        <a:bodyPr/>
        <a:lstStyle/>
        <a:p>
          <a:pPr>
            <a:defRPr cap="all"/>
          </a:pPr>
          <a:r>
            <a:rPr lang="en-GB"/>
            <a:t>Qualifying trigger must have caused a loss of self control. </a:t>
          </a:r>
          <a:endParaRPr lang="en-US"/>
        </a:p>
      </dgm:t>
    </dgm:pt>
    <dgm:pt modelId="{C265520A-E841-49CF-9E2D-97767FAA4B51}" type="parTrans" cxnId="{83BECCB7-12D7-4109-BBE1-D58E88995847}">
      <dgm:prSet/>
      <dgm:spPr/>
      <dgm:t>
        <a:bodyPr/>
        <a:lstStyle/>
        <a:p>
          <a:endParaRPr lang="en-US"/>
        </a:p>
      </dgm:t>
    </dgm:pt>
    <dgm:pt modelId="{2BF04BA2-8896-44E5-A16C-F4E94C88A3A4}" type="sibTrans" cxnId="{83BECCB7-12D7-4109-BBE1-D58E88995847}">
      <dgm:prSet/>
      <dgm:spPr/>
      <dgm:t>
        <a:bodyPr/>
        <a:lstStyle/>
        <a:p>
          <a:endParaRPr lang="en-US"/>
        </a:p>
      </dgm:t>
    </dgm:pt>
    <dgm:pt modelId="{DEBB0D39-82ED-4B47-AFA7-AA6D9A49177A}">
      <dgm:prSet/>
      <dgm:spPr/>
      <dgm:t>
        <a:bodyPr/>
        <a:lstStyle/>
        <a:p>
          <a:pPr>
            <a:defRPr cap="all"/>
          </a:pPr>
          <a:r>
            <a:rPr lang="en-GB"/>
            <a:t>R v Jewell [ 2014] </a:t>
          </a:r>
          <a:endParaRPr lang="en-US"/>
        </a:p>
      </dgm:t>
    </dgm:pt>
    <dgm:pt modelId="{96B3F23E-E43F-4084-BB72-66504B2ADDF3}" type="parTrans" cxnId="{2E9E9050-6D37-49BE-B7A3-DB11A80A72B6}">
      <dgm:prSet/>
      <dgm:spPr/>
      <dgm:t>
        <a:bodyPr/>
        <a:lstStyle/>
        <a:p>
          <a:endParaRPr lang="en-US"/>
        </a:p>
      </dgm:t>
    </dgm:pt>
    <dgm:pt modelId="{155354B2-A4F1-4CFB-B12F-93BD35192A68}" type="sibTrans" cxnId="{2E9E9050-6D37-49BE-B7A3-DB11A80A72B6}">
      <dgm:prSet/>
      <dgm:spPr/>
      <dgm:t>
        <a:bodyPr/>
        <a:lstStyle/>
        <a:p>
          <a:endParaRPr lang="en-US"/>
        </a:p>
      </dgm:t>
    </dgm:pt>
    <dgm:pt modelId="{F020230C-75E2-4100-AAD8-0EDCFEA8F4C7}">
      <dgm:prSet/>
      <dgm:spPr/>
      <dgm:t>
        <a:bodyPr/>
        <a:lstStyle/>
        <a:p>
          <a:pPr>
            <a:defRPr cap="all"/>
          </a:pPr>
          <a:r>
            <a:rPr lang="en-GB"/>
            <a:t>R v Dawes [ 2013] </a:t>
          </a:r>
          <a:endParaRPr lang="en-US"/>
        </a:p>
      </dgm:t>
    </dgm:pt>
    <dgm:pt modelId="{C8CADBFC-2B85-47FA-8A8F-BD14D7D14148}" type="parTrans" cxnId="{39F89843-5561-4730-9703-7457B2629061}">
      <dgm:prSet/>
      <dgm:spPr/>
      <dgm:t>
        <a:bodyPr/>
        <a:lstStyle/>
        <a:p>
          <a:endParaRPr lang="en-US"/>
        </a:p>
      </dgm:t>
    </dgm:pt>
    <dgm:pt modelId="{B938042F-778F-4357-8A44-EB9249F504A6}" type="sibTrans" cxnId="{39F89843-5561-4730-9703-7457B2629061}">
      <dgm:prSet/>
      <dgm:spPr/>
      <dgm:t>
        <a:bodyPr/>
        <a:lstStyle/>
        <a:p>
          <a:endParaRPr lang="en-US"/>
        </a:p>
      </dgm:t>
    </dgm:pt>
    <dgm:pt modelId="{4AA61AFC-4DB1-498E-8B62-6A81BAB88EFB}" type="pres">
      <dgm:prSet presAssocID="{BE18BF3F-3481-4F66-89B8-71C4D9B86D5B}" presName="root" presStyleCnt="0">
        <dgm:presLayoutVars>
          <dgm:dir/>
          <dgm:resizeHandles val="exact"/>
        </dgm:presLayoutVars>
      </dgm:prSet>
      <dgm:spPr/>
    </dgm:pt>
    <dgm:pt modelId="{9C224E57-A43F-46F3-A425-8C25AA1F3955}" type="pres">
      <dgm:prSet presAssocID="{B0EC67CE-AFD0-43B0-85BD-EBD49BEFC6BC}" presName="compNode" presStyleCnt="0"/>
      <dgm:spPr/>
    </dgm:pt>
    <dgm:pt modelId="{A4E970ED-4F09-48D3-AC18-9EC27089ABFC}" type="pres">
      <dgm:prSet presAssocID="{B0EC67CE-AFD0-43B0-85BD-EBD49BEFC6BC}" presName="iconBgRect" presStyleLbl="bgShp" presStyleIdx="0" presStyleCnt="3"/>
      <dgm:spPr/>
    </dgm:pt>
    <dgm:pt modelId="{B43AA480-3EB7-4126-8262-8B3198BA203F}" type="pres">
      <dgm:prSet presAssocID="{B0EC67CE-AFD0-43B0-85BD-EBD49BEFC6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DDC5C1CD-E0DC-478B-8427-F1EF4141AD5E}" type="pres">
      <dgm:prSet presAssocID="{B0EC67CE-AFD0-43B0-85BD-EBD49BEFC6BC}" presName="spaceRect" presStyleCnt="0"/>
      <dgm:spPr/>
    </dgm:pt>
    <dgm:pt modelId="{3C4A49EC-DE08-42ED-A172-0B03598FFF12}" type="pres">
      <dgm:prSet presAssocID="{B0EC67CE-AFD0-43B0-85BD-EBD49BEFC6BC}" presName="textRect" presStyleLbl="revTx" presStyleIdx="0" presStyleCnt="3">
        <dgm:presLayoutVars>
          <dgm:chMax val="1"/>
          <dgm:chPref val="1"/>
        </dgm:presLayoutVars>
      </dgm:prSet>
      <dgm:spPr/>
    </dgm:pt>
    <dgm:pt modelId="{70FF9240-8C6F-495D-B71D-8A26D9E6253A}" type="pres">
      <dgm:prSet presAssocID="{2BF04BA2-8896-44E5-A16C-F4E94C88A3A4}" presName="sibTrans" presStyleCnt="0"/>
      <dgm:spPr/>
    </dgm:pt>
    <dgm:pt modelId="{58C83F21-2343-48E3-8A27-F8C1FAE04FA7}" type="pres">
      <dgm:prSet presAssocID="{DEBB0D39-82ED-4B47-AFA7-AA6D9A49177A}" presName="compNode" presStyleCnt="0"/>
      <dgm:spPr/>
    </dgm:pt>
    <dgm:pt modelId="{3F336C31-F410-4FA3-A099-F830E5C847AA}" type="pres">
      <dgm:prSet presAssocID="{DEBB0D39-82ED-4B47-AFA7-AA6D9A49177A}" presName="iconBgRect" presStyleLbl="bgShp" presStyleIdx="1" presStyleCnt="3"/>
      <dgm:spPr/>
    </dgm:pt>
    <dgm:pt modelId="{E2A08187-3FED-47C7-8D24-01737991191A}" type="pres">
      <dgm:prSet presAssocID="{DEBB0D39-82ED-4B47-AFA7-AA6D9A4917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amond"/>
        </a:ext>
      </dgm:extLst>
    </dgm:pt>
    <dgm:pt modelId="{B53BF067-06FE-44B5-9A38-7794C90D93BC}" type="pres">
      <dgm:prSet presAssocID="{DEBB0D39-82ED-4B47-AFA7-AA6D9A49177A}" presName="spaceRect" presStyleCnt="0"/>
      <dgm:spPr/>
    </dgm:pt>
    <dgm:pt modelId="{B10E2F8C-C7B3-4F63-94EE-B55257C7741F}" type="pres">
      <dgm:prSet presAssocID="{DEBB0D39-82ED-4B47-AFA7-AA6D9A49177A}" presName="textRect" presStyleLbl="revTx" presStyleIdx="1" presStyleCnt="3">
        <dgm:presLayoutVars>
          <dgm:chMax val="1"/>
          <dgm:chPref val="1"/>
        </dgm:presLayoutVars>
      </dgm:prSet>
      <dgm:spPr/>
    </dgm:pt>
    <dgm:pt modelId="{7F4BC5F2-B7E4-47B9-A2C5-4B5FCCEA9CC1}" type="pres">
      <dgm:prSet presAssocID="{155354B2-A4F1-4CFB-B12F-93BD35192A68}" presName="sibTrans" presStyleCnt="0"/>
      <dgm:spPr/>
    </dgm:pt>
    <dgm:pt modelId="{7DBBAD67-FD02-48D3-A46F-F31F87078993}" type="pres">
      <dgm:prSet presAssocID="{F020230C-75E2-4100-AAD8-0EDCFEA8F4C7}" presName="compNode" presStyleCnt="0"/>
      <dgm:spPr/>
    </dgm:pt>
    <dgm:pt modelId="{63CB86C3-C9EE-4D07-B3AE-36E88F26E2F5}" type="pres">
      <dgm:prSet presAssocID="{F020230C-75E2-4100-AAD8-0EDCFEA8F4C7}" presName="iconBgRect" presStyleLbl="bgShp" presStyleIdx="2" presStyleCnt="3"/>
      <dgm:spPr/>
    </dgm:pt>
    <dgm:pt modelId="{9740DFDD-959E-43BE-9048-1B25AF173781}" type="pres">
      <dgm:prSet presAssocID="{F020230C-75E2-4100-AAD8-0EDCFEA8F4C7}"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ookmark with solid fill"/>
        </a:ext>
      </dgm:extLst>
    </dgm:pt>
    <dgm:pt modelId="{DA29B1A1-6E17-4440-BD8B-EC8C1FF23C54}" type="pres">
      <dgm:prSet presAssocID="{F020230C-75E2-4100-AAD8-0EDCFEA8F4C7}" presName="spaceRect" presStyleCnt="0"/>
      <dgm:spPr/>
    </dgm:pt>
    <dgm:pt modelId="{C7AFF202-7961-4160-BA9F-5F24B8BF72D7}" type="pres">
      <dgm:prSet presAssocID="{F020230C-75E2-4100-AAD8-0EDCFEA8F4C7}" presName="textRect" presStyleLbl="revTx" presStyleIdx="2" presStyleCnt="3">
        <dgm:presLayoutVars>
          <dgm:chMax val="1"/>
          <dgm:chPref val="1"/>
        </dgm:presLayoutVars>
      </dgm:prSet>
      <dgm:spPr/>
    </dgm:pt>
  </dgm:ptLst>
  <dgm:cxnLst>
    <dgm:cxn modelId="{81F08D29-0629-48DA-BAAA-848975E30B02}" type="presOf" srcId="{BE18BF3F-3481-4F66-89B8-71C4D9B86D5B}" destId="{4AA61AFC-4DB1-498E-8B62-6A81BAB88EFB}" srcOrd="0" destOrd="0" presId="urn:microsoft.com/office/officeart/2018/5/layout/IconCircleLabelList"/>
    <dgm:cxn modelId="{39F89843-5561-4730-9703-7457B2629061}" srcId="{BE18BF3F-3481-4F66-89B8-71C4D9B86D5B}" destId="{F020230C-75E2-4100-AAD8-0EDCFEA8F4C7}" srcOrd="2" destOrd="0" parTransId="{C8CADBFC-2B85-47FA-8A8F-BD14D7D14148}" sibTransId="{B938042F-778F-4357-8A44-EB9249F504A6}"/>
    <dgm:cxn modelId="{2E9E9050-6D37-49BE-B7A3-DB11A80A72B6}" srcId="{BE18BF3F-3481-4F66-89B8-71C4D9B86D5B}" destId="{DEBB0D39-82ED-4B47-AFA7-AA6D9A49177A}" srcOrd="1" destOrd="0" parTransId="{96B3F23E-E43F-4084-BB72-66504B2ADDF3}" sibTransId="{155354B2-A4F1-4CFB-B12F-93BD35192A68}"/>
    <dgm:cxn modelId="{8FA6F352-D8F8-41E4-8007-4E145097FC51}" type="presOf" srcId="{F020230C-75E2-4100-AAD8-0EDCFEA8F4C7}" destId="{C7AFF202-7961-4160-BA9F-5F24B8BF72D7}" srcOrd="0" destOrd="0" presId="urn:microsoft.com/office/officeart/2018/5/layout/IconCircleLabelList"/>
    <dgm:cxn modelId="{582F9BB0-E30B-485B-AFC4-9375C604B781}" type="presOf" srcId="{B0EC67CE-AFD0-43B0-85BD-EBD49BEFC6BC}" destId="{3C4A49EC-DE08-42ED-A172-0B03598FFF12}" srcOrd="0" destOrd="0" presId="urn:microsoft.com/office/officeart/2018/5/layout/IconCircleLabelList"/>
    <dgm:cxn modelId="{83BECCB7-12D7-4109-BBE1-D58E88995847}" srcId="{BE18BF3F-3481-4F66-89B8-71C4D9B86D5B}" destId="{B0EC67CE-AFD0-43B0-85BD-EBD49BEFC6BC}" srcOrd="0" destOrd="0" parTransId="{C265520A-E841-49CF-9E2D-97767FAA4B51}" sibTransId="{2BF04BA2-8896-44E5-A16C-F4E94C88A3A4}"/>
    <dgm:cxn modelId="{2B6991B9-BBD7-4314-884B-CFEC94D8504B}" type="presOf" srcId="{DEBB0D39-82ED-4B47-AFA7-AA6D9A49177A}" destId="{B10E2F8C-C7B3-4F63-94EE-B55257C7741F}" srcOrd="0" destOrd="0" presId="urn:microsoft.com/office/officeart/2018/5/layout/IconCircleLabelList"/>
    <dgm:cxn modelId="{0E053926-EE7E-4051-A183-370514426808}" type="presParOf" srcId="{4AA61AFC-4DB1-498E-8B62-6A81BAB88EFB}" destId="{9C224E57-A43F-46F3-A425-8C25AA1F3955}" srcOrd="0" destOrd="0" presId="urn:microsoft.com/office/officeart/2018/5/layout/IconCircleLabelList"/>
    <dgm:cxn modelId="{21EC24FE-DB20-4EB3-B31D-028A35C786EA}" type="presParOf" srcId="{9C224E57-A43F-46F3-A425-8C25AA1F3955}" destId="{A4E970ED-4F09-48D3-AC18-9EC27089ABFC}" srcOrd="0" destOrd="0" presId="urn:microsoft.com/office/officeart/2018/5/layout/IconCircleLabelList"/>
    <dgm:cxn modelId="{5AD75E0B-5C49-4E75-BEAA-163CC0065052}" type="presParOf" srcId="{9C224E57-A43F-46F3-A425-8C25AA1F3955}" destId="{B43AA480-3EB7-4126-8262-8B3198BA203F}" srcOrd="1" destOrd="0" presId="urn:microsoft.com/office/officeart/2018/5/layout/IconCircleLabelList"/>
    <dgm:cxn modelId="{01207D44-1434-4363-8DEE-1889D0EC3747}" type="presParOf" srcId="{9C224E57-A43F-46F3-A425-8C25AA1F3955}" destId="{DDC5C1CD-E0DC-478B-8427-F1EF4141AD5E}" srcOrd="2" destOrd="0" presId="urn:microsoft.com/office/officeart/2018/5/layout/IconCircleLabelList"/>
    <dgm:cxn modelId="{47CC1251-FDD1-44D0-AB58-F5F53CE4E0F4}" type="presParOf" srcId="{9C224E57-A43F-46F3-A425-8C25AA1F3955}" destId="{3C4A49EC-DE08-42ED-A172-0B03598FFF12}" srcOrd="3" destOrd="0" presId="urn:microsoft.com/office/officeart/2018/5/layout/IconCircleLabelList"/>
    <dgm:cxn modelId="{3BC16FA3-6DFA-458E-B631-CAD7D7CE4E5C}" type="presParOf" srcId="{4AA61AFC-4DB1-498E-8B62-6A81BAB88EFB}" destId="{70FF9240-8C6F-495D-B71D-8A26D9E6253A}" srcOrd="1" destOrd="0" presId="urn:microsoft.com/office/officeart/2018/5/layout/IconCircleLabelList"/>
    <dgm:cxn modelId="{BBF94AF4-23C4-4A49-B97B-64D690120F1F}" type="presParOf" srcId="{4AA61AFC-4DB1-498E-8B62-6A81BAB88EFB}" destId="{58C83F21-2343-48E3-8A27-F8C1FAE04FA7}" srcOrd="2" destOrd="0" presId="urn:microsoft.com/office/officeart/2018/5/layout/IconCircleLabelList"/>
    <dgm:cxn modelId="{7C69B34C-2E5C-41E2-A5D8-2A49F842F27C}" type="presParOf" srcId="{58C83F21-2343-48E3-8A27-F8C1FAE04FA7}" destId="{3F336C31-F410-4FA3-A099-F830E5C847AA}" srcOrd="0" destOrd="0" presId="urn:microsoft.com/office/officeart/2018/5/layout/IconCircleLabelList"/>
    <dgm:cxn modelId="{9E014A2E-BF22-4BAA-A411-A3E8FFAEBC5C}" type="presParOf" srcId="{58C83F21-2343-48E3-8A27-F8C1FAE04FA7}" destId="{E2A08187-3FED-47C7-8D24-01737991191A}" srcOrd="1" destOrd="0" presId="urn:microsoft.com/office/officeart/2018/5/layout/IconCircleLabelList"/>
    <dgm:cxn modelId="{73518A5C-53C1-495A-9688-04E76ED27C74}" type="presParOf" srcId="{58C83F21-2343-48E3-8A27-F8C1FAE04FA7}" destId="{B53BF067-06FE-44B5-9A38-7794C90D93BC}" srcOrd="2" destOrd="0" presId="urn:microsoft.com/office/officeart/2018/5/layout/IconCircleLabelList"/>
    <dgm:cxn modelId="{67423009-B7B9-4853-99C3-692AA19FF52F}" type="presParOf" srcId="{58C83F21-2343-48E3-8A27-F8C1FAE04FA7}" destId="{B10E2F8C-C7B3-4F63-94EE-B55257C7741F}" srcOrd="3" destOrd="0" presId="urn:microsoft.com/office/officeart/2018/5/layout/IconCircleLabelList"/>
    <dgm:cxn modelId="{8C3E9C4E-9C6D-4D9A-BBA5-7018372449D9}" type="presParOf" srcId="{4AA61AFC-4DB1-498E-8B62-6A81BAB88EFB}" destId="{7F4BC5F2-B7E4-47B9-A2C5-4B5FCCEA9CC1}" srcOrd="3" destOrd="0" presId="urn:microsoft.com/office/officeart/2018/5/layout/IconCircleLabelList"/>
    <dgm:cxn modelId="{374AA210-FEAF-4181-89C7-9D7BEB92860F}" type="presParOf" srcId="{4AA61AFC-4DB1-498E-8B62-6A81BAB88EFB}" destId="{7DBBAD67-FD02-48D3-A46F-F31F87078993}" srcOrd="4" destOrd="0" presId="urn:microsoft.com/office/officeart/2018/5/layout/IconCircleLabelList"/>
    <dgm:cxn modelId="{A73579FD-AF4F-4E67-B971-F33549F8EEF1}" type="presParOf" srcId="{7DBBAD67-FD02-48D3-A46F-F31F87078993}" destId="{63CB86C3-C9EE-4D07-B3AE-36E88F26E2F5}" srcOrd="0" destOrd="0" presId="urn:microsoft.com/office/officeart/2018/5/layout/IconCircleLabelList"/>
    <dgm:cxn modelId="{179795E0-0050-4054-BF2D-D57B1661FF6C}" type="presParOf" srcId="{7DBBAD67-FD02-48D3-A46F-F31F87078993}" destId="{9740DFDD-959E-43BE-9048-1B25AF173781}" srcOrd="1" destOrd="0" presId="urn:microsoft.com/office/officeart/2018/5/layout/IconCircleLabelList"/>
    <dgm:cxn modelId="{42265568-251B-45A2-B415-A8922B4434F4}" type="presParOf" srcId="{7DBBAD67-FD02-48D3-A46F-F31F87078993}" destId="{DA29B1A1-6E17-4440-BD8B-EC8C1FF23C54}" srcOrd="2" destOrd="0" presId="urn:microsoft.com/office/officeart/2018/5/layout/IconCircleLabelList"/>
    <dgm:cxn modelId="{92CF3B05-B4A2-4E87-B110-8B1B3C50D163}" type="presParOf" srcId="{7DBBAD67-FD02-48D3-A46F-F31F87078993}" destId="{C7AFF202-7961-4160-BA9F-5F24B8BF72D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6484668-1025-421E-8583-B8C333C2961C}"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6DC0D25D-CB8E-4A99-B128-FD47867C9A49}">
      <dgm:prSet/>
      <dgm:spPr/>
      <dgm:t>
        <a:bodyPr/>
        <a:lstStyle/>
        <a:p>
          <a:r>
            <a:rPr lang="en-GB"/>
            <a:t>S.54(1)(C )- Objective test. </a:t>
          </a:r>
          <a:endParaRPr lang="en-US"/>
        </a:p>
      </dgm:t>
    </dgm:pt>
    <dgm:pt modelId="{48EF7516-6249-4482-943D-560EB7ECE711}" type="parTrans" cxnId="{B750F31F-7A6E-4E19-90C8-D6CEBA255928}">
      <dgm:prSet/>
      <dgm:spPr/>
      <dgm:t>
        <a:bodyPr/>
        <a:lstStyle/>
        <a:p>
          <a:endParaRPr lang="en-US"/>
        </a:p>
      </dgm:t>
    </dgm:pt>
    <dgm:pt modelId="{F17EA4D5-EF70-4817-AA5A-7E9644A9B7A9}" type="sibTrans" cxnId="{B750F31F-7A6E-4E19-90C8-D6CEBA255928}">
      <dgm:prSet/>
      <dgm:spPr/>
      <dgm:t>
        <a:bodyPr/>
        <a:lstStyle/>
        <a:p>
          <a:endParaRPr lang="en-US"/>
        </a:p>
      </dgm:t>
    </dgm:pt>
    <dgm:pt modelId="{68281207-E65D-4135-9205-1F528153E7DE}">
      <dgm:prSet/>
      <dgm:spPr/>
      <dgm:t>
        <a:bodyPr/>
        <a:lstStyle/>
        <a:p>
          <a:r>
            <a:rPr lang="en-GB"/>
            <a:t>Reasonable man test. </a:t>
          </a:r>
          <a:endParaRPr lang="en-US"/>
        </a:p>
      </dgm:t>
    </dgm:pt>
    <dgm:pt modelId="{D9B36E53-E557-4A35-8668-7E0C55141C0B}" type="parTrans" cxnId="{A521976D-6219-4F83-91BF-3B75A0AEA654}">
      <dgm:prSet/>
      <dgm:spPr/>
      <dgm:t>
        <a:bodyPr/>
        <a:lstStyle/>
        <a:p>
          <a:endParaRPr lang="en-US"/>
        </a:p>
      </dgm:t>
    </dgm:pt>
    <dgm:pt modelId="{380502B6-3D90-4F3E-9C6A-D88595E571CE}" type="sibTrans" cxnId="{A521976D-6219-4F83-91BF-3B75A0AEA654}">
      <dgm:prSet/>
      <dgm:spPr/>
      <dgm:t>
        <a:bodyPr/>
        <a:lstStyle/>
        <a:p>
          <a:endParaRPr lang="en-US"/>
        </a:p>
      </dgm:t>
    </dgm:pt>
    <dgm:pt modelId="{618407B9-1DC8-4780-9C34-7BED64807534}">
      <dgm:prSet/>
      <dgm:spPr/>
      <dgm:t>
        <a:bodyPr/>
        <a:lstStyle/>
        <a:p>
          <a:r>
            <a:rPr lang="en-GB"/>
            <a:t>Must be compared with someone of the same age and sex. </a:t>
          </a:r>
          <a:endParaRPr lang="en-US"/>
        </a:p>
      </dgm:t>
    </dgm:pt>
    <dgm:pt modelId="{C652061C-CDF3-4C56-8C12-E0D2B52DAB34}" type="parTrans" cxnId="{4D611CCB-8D7E-47F3-B0DF-608A5B2DF8AB}">
      <dgm:prSet/>
      <dgm:spPr/>
      <dgm:t>
        <a:bodyPr/>
        <a:lstStyle/>
        <a:p>
          <a:endParaRPr lang="en-US"/>
        </a:p>
      </dgm:t>
    </dgm:pt>
    <dgm:pt modelId="{63BC060A-9592-4A3D-A437-3147937DA6A0}" type="sibTrans" cxnId="{4D611CCB-8D7E-47F3-B0DF-608A5B2DF8AB}">
      <dgm:prSet/>
      <dgm:spPr/>
      <dgm:t>
        <a:bodyPr/>
        <a:lstStyle/>
        <a:p>
          <a:endParaRPr lang="en-US"/>
        </a:p>
      </dgm:t>
    </dgm:pt>
    <dgm:pt modelId="{165ABD2B-784B-4B1A-99B2-8BB08157D13A}">
      <dgm:prSet/>
      <dgm:spPr/>
      <dgm:t>
        <a:bodyPr/>
        <a:lstStyle/>
        <a:p>
          <a:r>
            <a:rPr lang="en-GB"/>
            <a:t>Have a normal degree of tolerance and self restraint. </a:t>
          </a:r>
          <a:endParaRPr lang="en-US"/>
        </a:p>
      </dgm:t>
    </dgm:pt>
    <dgm:pt modelId="{EA4298A9-D7FA-481E-B220-721F9A30FE64}" type="parTrans" cxnId="{778A4DDF-4989-4BF2-B09B-AD30AC712EE0}">
      <dgm:prSet/>
      <dgm:spPr/>
      <dgm:t>
        <a:bodyPr/>
        <a:lstStyle/>
        <a:p>
          <a:endParaRPr lang="en-US"/>
        </a:p>
      </dgm:t>
    </dgm:pt>
    <dgm:pt modelId="{76BDBE85-1A0A-48BB-9037-4BF65811A9AD}" type="sibTrans" cxnId="{778A4DDF-4989-4BF2-B09B-AD30AC712EE0}">
      <dgm:prSet/>
      <dgm:spPr/>
      <dgm:t>
        <a:bodyPr/>
        <a:lstStyle/>
        <a:p>
          <a:endParaRPr lang="en-US"/>
        </a:p>
      </dgm:t>
    </dgm:pt>
    <dgm:pt modelId="{2A6A315E-A8B3-4FE5-887A-66FC15891FFB}">
      <dgm:prSet/>
      <dgm:spPr/>
      <dgm:t>
        <a:bodyPr/>
        <a:lstStyle/>
        <a:p>
          <a:r>
            <a:rPr lang="en-GB"/>
            <a:t>In the circumstances that the defendant was in. </a:t>
          </a:r>
          <a:endParaRPr lang="en-US"/>
        </a:p>
      </dgm:t>
    </dgm:pt>
    <dgm:pt modelId="{19493895-CCA6-429F-AE14-955592D7EA9D}" type="parTrans" cxnId="{B0891868-010F-42E7-ADF5-8599A0F9B1AE}">
      <dgm:prSet/>
      <dgm:spPr/>
      <dgm:t>
        <a:bodyPr/>
        <a:lstStyle/>
        <a:p>
          <a:endParaRPr lang="en-US"/>
        </a:p>
      </dgm:t>
    </dgm:pt>
    <dgm:pt modelId="{C826F6B9-A53E-4617-816D-DDE16363EC72}" type="sibTrans" cxnId="{B0891868-010F-42E7-ADF5-8599A0F9B1AE}">
      <dgm:prSet/>
      <dgm:spPr/>
      <dgm:t>
        <a:bodyPr/>
        <a:lstStyle/>
        <a:p>
          <a:endParaRPr lang="en-US"/>
        </a:p>
      </dgm:t>
    </dgm:pt>
    <dgm:pt modelId="{D766E6E3-054F-45CE-A643-C46C3A1A589E}">
      <dgm:prSet/>
      <dgm:spPr/>
      <dgm:t>
        <a:bodyPr/>
        <a:lstStyle/>
        <a:p>
          <a:r>
            <a:rPr lang="en-GB"/>
            <a:t>Would have acted in the same way. </a:t>
          </a:r>
          <a:endParaRPr lang="en-US"/>
        </a:p>
      </dgm:t>
    </dgm:pt>
    <dgm:pt modelId="{CB9B7369-1950-492C-B5CD-D85D4890EECB}" type="parTrans" cxnId="{5E943177-8F45-42CD-B566-3A81A5765D94}">
      <dgm:prSet/>
      <dgm:spPr/>
      <dgm:t>
        <a:bodyPr/>
        <a:lstStyle/>
        <a:p>
          <a:endParaRPr lang="en-US"/>
        </a:p>
      </dgm:t>
    </dgm:pt>
    <dgm:pt modelId="{4ADB3F6D-F36F-4018-BF22-5E500EDEC344}" type="sibTrans" cxnId="{5E943177-8F45-42CD-B566-3A81A5765D94}">
      <dgm:prSet/>
      <dgm:spPr/>
      <dgm:t>
        <a:bodyPr/>
        <a:lstStyle/>
        <a:p>
          <a:endParaRPr lang="en-US"/>
        </a:p>
      </dgm:t>
    </dgm:pt>
    <dgm:pt modelId="{B13C8774-6FCF-4604-9EE4-E4D8726F6C38}" type="pres">
      <dgm:prSet presAssocID="{86484668-1025-421E-8583-B8C333C2961C}" presName="diagram" presStyleCnt="0">
        <dgm:presLayoutVars>
          <dgm:dir/>
          <dgm:resizeHandles val="exact"/>
        </dgm:presLayoutVars>
      </dgm:prSet>
      <dgm:spPr/>
    </dgm:pt>
    <dgm:pt modelId="{B5B92B39-63CD-456E-9320-1F86141B6D72}" type="pres">
      <dgm:prSet presAssocID="{6DC0D25D-CB8E-4A99-B128-FD47867C9A49}" presName="node" presStyleLbl="node1" presStyleIdx="0" presStyleCnt="6">
        <dgm:presLayoutVars>
          <dgm:bulletEnabled val="1"/>
        </dgm:presLayoutVars>
      </dgm:prSet>
      <dgm:spPr/>
    </dgm:pt>
    <dgm:pt modelId="{326A68AA-0059-45F9-895D-09B0C701263A}" type="pres">
      <dgm:prSet presAssocID="{F17EA4D5-EF70-4817-AA5A-7E9644A9B7A9}" presName="sibTrans" presStyleCnt="0"/>
      <dgm:spPr/>
    </dgm:pt>
    <dgm:pt modelId="{4A79160A-418F-4F95-96A1-B03479CE5875}" type="pres">
      <dgm:prSet presAssocID="{68281207-E65D-4135-9205-1F528153E7DE}" presName="node" presStyleLbl="node1" presStyleIdx="1" presStyleCnt="6">
        <dgm:presLayoutVars>
          <dgm:bulletEnabled val="1"/>
        </dgm:presLayoutVars>
      </dgm:prSet>
      <dgm:spPr/>
    </dgm:pt>
    <dgm:pt modelId="{B0929BF4-EF67-43A1-9194-85FB6E0FAEDC}" type="pres">
      <dgm:prSet presAssocID="{380502B6-3D90-4F3E-9C6A-D88595E571CE}" presName="sibTrans" presStyleCnt="0"/>
      <dgm:spPr/>
    </dgm:pt>
    <dgm:pt modelId="{48A72055-CBF4-4DFC-8145-10F6B225A7C8}" type="pres">
      <dgm:prSet presAssocID="{618407B9-1DC8-4780-9C34-7BED64807534}" presName="node" presStyleLbl="node1" presStyleIdx="2" presStyleCnt="6">
        <dgm:presLayoutVars>
          <dgm:bulletEnabled val="1"/>
        </dgm:presLayoutVars>
      </dgm:prSet>
      <dgm:spPr/>
    </dgm:pt>
    <dgm:pt modelId="{988AE868-7EFE-4506-AEC6-CC3D2946776E}" type="pres">
      <dgm:prSet presAssocID="{63BC060A-9592-4A3D-A437-3147937DA6A0}" presName="sibTrans" presStyleCnt="0"/>
      <dgm:spPr/>
    </dgm:pt>
    <dgm:pt modelId="{745CE94C-7E55-4E10-AFCB-D35D2723450F}" type="pres">
      <dgm:prSet presAssocID="{165ABD2B-784B-4B1A-99B2-8BB08157D13A}" presName="node" presStyleLbl="node1" presStyleIdx="3" presStyleCnt="6">
        <dgm:presLayoutVars>
          <dgm:bulletEnabled val="1"/>
        </dgm:presLayoutVars>
      </dgm:prSet>
      <dgm:spPr/>
    </dgm:pt>
    <dgm:pt modelId="{625B1256-E839-49E3-B8EA-28CECD0E1B97}" type="pres">
      <dgm:prSet presAssocID="{76BDBE85-1A0A-48BB-9037-4BF65811A9AD}" presName="sibTrans" presStyleCnt="0"/>
      <dgm:spPr/>
    </dgm:pt>
    <dgm:pt modelId="{2A9F4A9C-51CB-4935-8DBF-7DD976B46A0E}" type="pres">
      <dgm:prSet presAssocID="{2A6A315E-A8B3-4FE5-887A-66FC15891FFB}" presName="node" presStyleLbl="node1" presStyleIdx="4" presStyleCnt="6">
        <dgm:presLayoutVars>
          <dgm:bulletEnabled val="1"/>
        </dgm:presLayoutVars>
      </dgm:prSet>
      <dgm:spPr/>
    </dgm:pt>
    <dgm:pt modelId="{86E147E1-F68C-4CC5-8925-7A758CAEF68F}" type="pres">
      <dgm:prSet presAssocID="{C826F6B9-A53E-4617-816D-DDE16363EC72}" presName="sibTrans" presStyleCnt="0"/>
      <dgm:spPr/>
    </dgm:pt>
    <dgm:pt modelId="{359C5BE1-6709-4712-8130-76C2BE17A801}" type="pres">
      <dgm:prSet presAssocID="{D766E6E3-054F-45CE-A643-C46C3A1A589E}" presName="node" presStyleLbl="node1" presStyleIdx="5" presStyleCnt="6">
        <dgm:presLayoutVars>
          <dgm:bulletEnabled val="1"/>
        </dgm:presLayoutVars>
      </dgm:prSet>
      <dgm:spPr/>
    </dgm:pt>
  </dgm:ptLst>
  <dgm:cxnLst>
    <dgm:cxn modelId="{B750F31F-7A6E-4E19-90C8-D6CEBA255928}" srcId="{86484668-1025-421E-8583-B8C333C2961C}" destId="{6DC0D25D-CB8E-4A99-B128-FD47867C9A49}" srcOrd="0" destOrd="0" parTransId="{48EF7516-6249-4482-943D-560EB7ECE711}" sibTransId="{F17EA4D5-EF70-4817-AA5A-7E9644A9B7A9}"/>
    <dgm:cxn modelId="{B823C033-F2BB-45BC-9928-6E11033D8138}" type="presOf" srcId="{6DC0D25D-CB8E-4A99-B128-FD47867C9A49}" destId="{B5B92B39-63CD-456E-9320-1F86141B6D72}" srcOrd="0" destOrd="0" presId="urn:microsoft.com/office/officeart/2005/8/layout/default"/>
    <dgm:cxn modelId="{7078583D-6081-4BFF-8C02-00384B84B0F8}" type="presOf" srcId="{D766E6E3-054F-45CE-A643-C46C3A1A589E}" destId="{359C5BE1-6709-4712-8130-76C2BE17A801}" srcOrd="0" destOrd="0" presId="urn:microsoft.com/office/officeart/2005/8/layout/default"/>
    <dgm:cxn modelId="{D40B1960-F941-4B5E-9A08-0268E4DEAF7B}" type="presOf" srcId="{618407B9-1DC8-4780-9C34-7BED64807534}" destId="{48A72055-CBF4-4DFC-8145-10F6B225A7C8}" srcOrd="0" destOrd="0" presId="urn:microsoft.com/office/officeart/2005/8/layout/default"/>
    <dgm:cxn modelId="{B0891868-010F-42E7-ADF5-8599A0F9B1AE}" srcId="{86484668-1025-421E-8583-B8C333C2961C}" destId="{2A6A315E-A8B3-4FE5-887A-66FC15891FFB}" srcOrd="4" destOrd="0" parTransId="{19493895-CCA6-429F-AE14-955592D7EA9D}" sibTransId="{C826F6B9-A53E-4617-816D-DDE16363EC72}"/>
    <dgm:cxn modelId="{A521976D-6219-4F83-91BF-3B75A0AEA654}" srcId="{86484668-1025-421E-8583-B8C333C2961C}" destId="{68281207-E65D-4135-9205-1F528153E7DE}" srcOrd="1" destOrd="0" parTransId="{D9B36E53-E557-4A35-8668-7E0C55141C0B}" sibTransId="{380502B6-3D90-4F3E-9C6A-D88595E571CE}"/>
    <dgm:cxn modelId="{C4FF1477-A393-4BC7-8D06-F9ECC8F6D8D2}" type="presOf" srcId="{68281207-E65D-4135-9205-1F528153E7DE}" destId="{4A79160A-418F-4F95-96A1-B03479CE5875}" srcOrd="0" destOrd="0" presId="urn:microsoft.com/office/officeart/2005/8/layout/default"/>
    <dgm:cxn modelId="{5E943177-8F45-42CD-B566-3A81A5765D94}" srcId="{86484668-1025-421E-8583-B8C333C2961C}" destId="{D766E6E3-054F-45CE-A643-C46C3A1A589E}" srcOrd="5" destOrd="0" parTransId="{CB9B7369-1950-492C-B5CD-D85D4890EECB}" sibTransId="{4ADB3F6D-F36F-4018-BF22-5E500EDEC344}"/>
    <dgm:cxn modelId="{D10F9599-C148-45E2-80C6-F8FEC9AF4B20}" type="presOf" srcId="{2A6A315E-A8B3-4FE5-887A-66FC15891FFB}" destId="{2A9F4A9C-51CB-4935-8DBF-7DD976B46A0E}" srcOrd="0" destOrd="0" presId="urn:microsoft.com/office/officeart/2005/8/layout/default"/>
    <dgm:cxn modelId="{4D611CCB-8D7E-47F3-B0DF-608A5B2DF8AB}" srcId="{86484668-1025-421E-8583-B8C333C2961C}" destId="{618407B9-1DC8-4780-9C34-7BED64807534}" srcOrd="2" destOrd="0" parTransId="{C652061C-CDF3-4C56-8C12-E0D2B52DAB34}" sibTransId="{63BC060A-9592-4A3D-A437-3147937DA6A0}"/>
    <dgm:cxn modelId="{7F0887D6-810F-47B7-AA0B-A3ADD9474293}" type="presOf" srcId="{165ABD2B-784B-4B1A-99B2-8BB08157D13A}" destId="{745CE94C-7E55-4E10-AFCB-D35D2723450F}" srcOrd="0" destOrd="0" presId="urn:microsoft.com/office/officeart/2005/8/layout/default"/>
    <dgm:cxn modelId="{778A4DDF-4989-4BF2-B09B-AD30AC712EE0}" srcId="{86484668-1025-421E-8583-B8C333C2961C}" destId="{165ABD2B-784B-4B1A-99B2-8BB08157D13A}" srcOrd="3" destOrd="0" parTransId="{EA4298A9-D7FA-481E-B220-721F9A30FE64}" sibTransId="{76BDBE85-1A0A-48BB-9037-4BF65811A9AD}"/>
    <dgm:cxn modelId="{A42FD5EC-7562-4631-8ACB-E35ACA1F1B4F}" type="presOf" srcId="{86484668-1025-421E-8583-B8C333C2961C}" destId="{B13C8774-6FCF-4604-9EE4-E4D8726F6C38}" srcOrd="0" destOrd="0" presId="urn:microsoft.com/office/officeart/2005/8/layout/default"/>
    <dgm:cxn modelId="{04EB27AF-818C-4431-A877-821038517B32}" type="presParOf" srcId="{B13C8774-6FCF-4604-9EE4-E4D8726F6C38}" destId="{B5B92B39-63CD-456E-9320-1F86141B6D72}" srcOrd="0" destOrd="0" presId="urn:microsoft.com/office/officeart/2005/8/layout/default"/>
    <dgm:cxn modelId="{12BAFC56-8D7F-463B-888B-8A5A516D95CE}" type="presParOf" srcId="{B13C8774-6FCF-4604-9EE4-E4D8726F6C38}" destId="{326A68AA-0059-45F9-895D-09B0C701263A}" srcOrd="1" destOrd="0" presId="urn:microsoft.com/office/officeart/2005/8/layout/default"/>
    <dgm:cxn modelId="{BC0A787B-BBC0-4F8F-B854-453F6EBB2DD5}" type="presParOf" srcId="{B13C8774-6FCF-4604-9EE4-E4D8726F6C38}" destId="{4A79160A-418F-4F95-96A1-B03479CE5875}" srcOrd="2" destOrd="0" presId="urn:microsoft.com/office/officeart/2005/8/layout/default"/>
    <dgm:cxn modelId="{4A94F897-E451-4789-A76F-530A3312905A}" type="presParOf" srcId="{B13C8774-6FCF-4604-9EE4-E4D8726F6C38}" destId="{B0929BF4-EF67-43A1-9194-85FB6E0FAEDC}" srcOrd="3" destOrd="0" presId="urn:microsoft.com/office/officeart/2005/8/layout/default"/>
    <dgm:cxn modelId="{AC0D198F-996A-4C58-A1EA-A4FB6763B9C7}" type="presParOf" srcId="{B13C8774-6FCF-4604-9EE4-E4D8726F6C38}" destId="{48A72055-CBF4-4DFC-8145-10F6B225A7C8}" srcOrd="4" destOrd="0" presId="urn:microsoft.com/office/officeart/2005/8/layout/default"/>
    <dgm:cxn modelId="{E1AC3D53-BC1A-4524-99C6-70B5DCBEF72C}" type="presParOf" srcId="{B13C8774-6FCF-4604-9EE4-E4D8726F6C38}" destId="{988AE868-7EFE-4506-AEC6-CC3D2946776E}" srcOrd="5" destOrd="0" presId="urn:microsoft.com/office/officeart/2005/8/layout/default"/>
    <dgm:cxn modelId="{D9AE3954-40F0-4764-8D96-FAB5703A0CBF}" type="presParOf" srcId="{B13C8774-6FCF-4604-9EE4-E4D8726F6C38}" destId="{745CE94C-7E55-4E10-AFCB-D35D2723450F}" srcOrd="6" destOrd="0" presId="urn:microsoft.com/office/officeart/2005/8/layout/default"/>
    <dgm:cxn modelId="{CEE643D1-4E5F-4450-969E-A5C0B0D201EE}" type="presParOf" srcId="{B13C8774-6FCF-4604-9EE4-E4D8726F6C38}" destId="{625B1256-E839-49E3-B8EA-28CECD0E1B97}" srcOrd="7" destOrd="0" presId="urn:microsoft.com/office/officeart/2005/8/layout/default"/>
    <dgm:cxn modelId="{B00C5182-4351-4BFA-B528-0F83350C27E2}" type="presParOf" srcId="{B13C8774-6FCF-4604-9EE4-E4D8726F6C38}" destId="{2A9F4A9C-51CB-4935-8DBF-7DD976B46A0E}" srcOrd="8" destOrd="0" presId="urn:microsoft.com/office/officeart/2005/8/layout/default"/>
    <dgm:cxn modelId="{CE72DC55-60AB-4BC1-9840-2E7D978E708C}" type="presParOf" srcId="{B13C8774-6FCF-4604-9EE4-E4D8726F6C38}" destId="{86E147E1-F68C-4CC5-8925-7A758CAEF68F}" srcOrd="9" destOrd="0" presId="urn:microsoft.com/office/officeart/2005/8/layout/default"/>
    <dgm:cxn modelId="{25953E8C-E6F7-4784-AC49-51CE3E6220D8}" type="presParOf" srcId="{B13C8774-6FCF-4604-9EE4-E4D8726F6C38}" destId="{359C5BE1-6709-4712-8130-76C2BE17A801}"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76304AF-0317-4FCC-AA6A-693F6168DC3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77F89A0-745C-48FC-A829-A62B1BB2D0BD}">
      <dgm:prSet/>
      <dgm:spPr/>
      <dgm:t>
        <a:bodyPr/>
        <a:lstStyle/>
        <a:p>
          <a:pPr>
            <a:defRPr cap="all"/>
          </a:pPr>
          <a:r>
            <a:rPr lang="en-GB"/>
            <a:t>Cannot act on revenge – S.54(4). </a:t>
          </a:r>
          <a:endParaRPr lang="en-US"/>
        </a:p>
      </dgm:t>
    </dgm:pt>
    <dgm:pt modelId="{EC3B9037-26B1-4F0B-AFEC-14E8942FDD76}" type="parTrans" cxnId="{39351AB7-5802-45E7-9E22-E1C0173FF3B0}">
      <dgm:prSet/>
      <dgm:spPr/>
      <dgm:t>
        <a:bodyPr/>
        <a:lstStyle/>
        <a:p>
          <a:endParaRPr lang="en-US"/>
        </a:p>
      </dgm:t>
    </dgm:pt>
    <dgm:pt modelId="{191537E6-C5BD-449A-9890-33F1F72BB95D}" type="sibTrans" cxnId="{39351AB7-5802-45E7-9E22-E1C0173FF3B0}">
      <dgm:prSet/>
      <dgm:spPr/>
      <dgm:t>
        <a:bodyPr/>
        <a:lstStyle/>
        <a:p>
          <a:endParaRPr lang="en-US"/>
        </a:p>
      </dgm:t>
    </dgm:pt>
    <dgm:pt modelId="{A2C62A76-540B-4B3F-B46F-1A7DBE16AF38}">
      <dgm:prSet/>
      <dgm:spPr/>
      <dgm:t>
        <a:bodyPr/>
        <a:lstStyle/>
        <a:p>
          <a:pPr>
            <a:defRPr cap="all"/>
          </a:pPr>
          <a:r>
            <a:rPr lang="en-GB"/>
            <a:t>R v Evans [2012] </a:t>
          </a:r>
          <a:endParaRPr lang="en-US"/>
        </a:p>
      </dgm:t>
    </dgm:pt>
    <dgm:pt modelId="{F2EA29F8-98C3-4DFA-B989-B95E5A93F478}" type="parTrans" cxnId="{74129783-D2DA-419F-A987-DE41A5A283BB}">
      <dgm:prSet/>
      <dgm:spPr/>
      <dgm:t>
        <a:bodyPr/>
        <a:lstStyle/>
        <a:p>
          <a:endParaRPr lang="en-US"/>
        </a:p>
      </dgm:t>
    </dgm:pt>
    <dgm:pt modelId="{E0886223-4E2F-45F3-A7E0-24276787DB83}" type="sibTrans" cxnId="{74129783-D2DA-419F-A987-DE41A5A283BB}">
      <dgm:prSet/>
      <dgm:spPr/>
      <dgm:t>
        <a:bodyPr/>
        <a:lstStyle/>
        <a:p>
          <a:endParaRPr lang="en-US"/>
        </a:p>
      </dgm:t>
    </dgm:pt>
    <dgm:pt modelId="{32045646-D440-45B3-B0D1-64E48B562C89}" type="pres">
      <dgm:prSet presAssocID="{376304AF-0317-4FCC-AA6A-693F6168DC38}" presName="root" presStyleCnt="0">
        <dgm:presLayoutVars>
          <dgm:dir/>
          <dgm:resizeHandles val="exact"/>
        </dgm:presLayoutVars>
      </dgm:prSet>
      <dgm:spPr/>
    </dgm:pt>
    <dgm:pt modelId="{EDD7A4CF-C239-4FDC-B756-0382ABCB3EBA}" type="pres">
      <dgm:prSet presAssocID="{077F89A0-745C-48FC-A829-A62B1BB2D0BD}" presName="compNode" presStyleCnt="0"/>
      <dgm:spPr/>
    </dgm:pt>
    <dgm:pt modelId="{72DA9484-CC1A-4762-99D6-18C1C44BABB8}" type="pres">
      <dgm:prSet presAssocID="{077F89A0-745C-48FC-A829-A62B1BB2D0BD}" presName="iconBgRect" presStyleLbl="bgShp" presStyleIdx="0" presStyleCnt="2"/>
      <dgm:spPr>
        <a:prstGeom prst="round2DiagRect">
          <a:avLst>
            <a:gd name="adj1" fmla="val 29727"/>
            <a:gd name="adj2" fmla="val 0"/>
          </a:avLst>
        </a:prstGeom>
      </dgm:spPr>
    </dgm:pt>
    <dgm:pt modelId="{092969D1-1AD2-4DF6-AA53-11B949B22B17}" type="pres">
      <dgm:prSet presAssocID="{077F89A0-745C-48FC-A829-A62B1BB2D0B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ry Face with No Fill"/>
        </a:ext>
      </dgm:extLst>
    </dgm:pt>
    <dgm:pt modelId="{A2AC82A9-73DA-40D0-975D-E5022536F5BE}" type="pres">
      <dgm:prSet presAssocID="{077F89A0-745C-48FC-A829-A62B1BB2D0BD}" presName="spaceRect" presStyleCnt="0"/>
      <dgm:spPr/>
    </dgm:pt>
    <dgm:pt modelId="{5D748E3B-BA0D-413B-BF9D-9D5655C57D18}" type="pres">
      <dgm:prSet presAssocID="{077F89A0-745C-48FC-A829-A62B1BB2D0BD}" presName="textRect" presStyleLbl="revTx" presStyleIdx="0" presStyleCnt="2">
        <dgm:presLayoutVars>
          <dgm:chMax val="1"/>
          <dgm:chPref val="1"/>
        </dgm:presLayoutVars>
      </dgm:prSet>
      <dgm:spPr/>
    </dgm:pt>
    <dgm:pt modelId="{5470217D-F3E6-4CF7-835D-CF809F2131D4}" type="pres">
      <dgm:prSet presAssocID="{191537E6-C5BD-449A-9890-33F1F72BB95D}" presName="sibTrans" presStyleCnt="0"/>
      <dgm:spPr/>
    </dgm:pt>
    <dgm:pt modelId="{F833D03E-30C1-4104-B740-57B3930C7306}" type="pres">
      <dgm:prSet presAssocID="{A2C62A76-540B-4B3F-B46F-1A7DBE16AF38}" presName="compNode" presStyleCnt="0"/>
      <dgm:spPr/>
    </dgm:pt>
    <dgm:pt modelId="{B9D539D9-E3F7-4D92-891F-E99E7F4CDE20}" type="pres">
      <dgm:prSet presAssocID="{A2C62A76-540B-4B3F-B46F-1A7DBE16AF38}" presName="iconBgRect" presStyleLbl="bgShp" presStyleIdx="1" presStyleCnt="2"/>
      <dgm:spPr>
        <a:prstGeom prst="round2DiagRect">
          <a:avLst>
            <a:gd name="adj1" fmla="val 29727"/>
            <a:gd name="adj2" fmla="val 0"/>
          </a:avLst>
        </a:prstGeom>
      </dgm:spPr>
    </dgm:pt>
    <dgm:pt modelId="{822E7AA6-2A51-412B-9F1A-EAA36DCAC859}" type="pres">
      <dgm:prSet presAssocID="{A2C62A76-540B-4B3F-B46F-1A7DBE16AF3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tom"/>
        </a:ext>
      </dgm:extLst>
    </dgm:pt>
    <dgm:pt modelId="{25FCD629-0411-4827-AA17-4361D5A6D67C}" type="pres">
      <dgm:prSet presAssocID="{A2C62A76-540B-4B3F-B46F-1A7DBE16AF38}" presName="spaceRect" presStyleCnt="0"/>
      <dgm:spPr/>
    </dgm:pt>
    <dgm:pt modelId="{9E18298E-0142-4EBC-BCA5-EA2995229B5E}" type="pres">
      <dgm:prSet presAssocID="{A2C62A76-540B-4B3F-B46F-1A7DBE16AF38}" presName="textRect" presStyleLbl="revTx" presStyleIdx="1" presStyleCnt="2">
        <dgm:presLayoutVars>
          <dgm:chMax val="1"/>
          <dgm:chPref val="1"/>
        </dgm:presLayoutVars>
      </dgm:prSet>
      <dgm:spPr/>
    </dgm:pt>
  </dgm:ptLst>
  <dgm:cxnLst>
    <dgm:cxn modelId="{D1CE147B-350C-45D6-8303-2E3EED168BFD}" type="presOf" srcId="{376304AF-0317-4FCC-AA6A-693F6168DC38}" destId="{32045646-D440-45B3-B0D1-64E48B562C89}" srcOrd="0" destOrd="0" presId="urn:microsoft.com/office/officeart/2018/5/layout/IconLeafLabelList"/>
    <dgm:cxn modelId="{74129783-D2DA-419F-A987-DE41A5A283BB}" srcId="{376304AF-0317-4FCC-AA6A-693F6168DC38}" destId="{A2C62A76-540B-4B3F-B46F-1A7DBE16AF38}" srcOrd="1" destOrd="0" parTransId="{F2EA29F8-98C3-4DFA-B989-B95E5A93F478}" sibTransId="{E0886223-4E2F-45F3-A7E0-24276787DB83}"/>
    <dgm:cxn modelId="{39351AB7-5802-45E7-9E22-E1C0173FF3B0}" srcId="{376304AF-0317-4FCC-AA6A-693F6168DC38}" destId="{077F89A0-745C-48FC-A829-A62B1BB2D0BD}" srcOrd="0" destOrd="0" parTransId="{EC3B9037-26B1-4F0B-AFEC-14E8942FDD76}" sibTransId="{191537E6-C5BD-449A-9890-33F1F72BB95D}"/>
    <dgm:cxn modelId="{55B32ED5-9F44-44CC-BDE6-1F958BE26C34}" type="presOf" srcId="{077F89A0-745C-48FC-A829-A62B1BB2D0BD}" destId="{5D748E3B-BA0D-413B-BF9D-9D5655C57D18}" srcOrd="0" destOrd="0" presId="urn:microsoft.com/office/officeart/2018/5/layout/IconLeafLabelList"/>
    <dgm:cxn modelId="{4B18D1FB-331D-435E-8C26-1B52FF23F30A}" type="presOf" srcId="{A2C62A76-540B-4B3F-B46F-1A7DBE16AF38}" destId="{9E18298E-0142-4EBC-BCA5-EA2995229B5E}" srcOrd="0" destOrd="0" presId="urn:microsoft.com/office/officeart/2018/5/layout/IconLeafLabelList"/>
    <dgm:cxn modelId="{30F59CDF-CC8E-4BFB-8E61-0DADB08A1ADC}" type="presParOf" srcId="{32045646-D440-45B3-B0D1-64E48B562C89}" destId="{EDD7A4CF-C239-4FDC-B756-0382ABCB3EBA}" srcOrd="0" destOrd="0" presId="urn:microsoft.com/office/officeart/2018/5/layout/IconLeafLabelList"/>
    <dgm:cxn modelId="{72FD4DEA-FD5B-4118-BB14-3E391D560CDA}" type="presParOf" srcId="{EDD7A4CF-C239-4FDC-B756-0382ABCB3EBA}" destId="{72DA9484-CC1A-4762-99D6-18C1C44BABB8}" srcOrd="0" destOrd="0" presId="urn:microsoft.com/office/officeart/2018/5/layout/IconLeafLabelList"/>
    <dgm:cxn modelId="{F2E933FD-3265-46A2-B2F4-EC9829626693}" type="presParOf" srcId="{EDD7A4CF-C239-4FDC-B756-0382ABCB3EBA}" destId="{092969D1-1AD2-4DF6-AA53-11B949B22B17}" srcOrd="1" destOrd="0" presId="urn:microsoft.com/office/officeart/2018/5/layout/IconLeafLabelList"/>
    <dgm:cxn modelId="{BBC4309B-6322-48FA-A502-F1FD19AE23EC}" type="presParOf" srcId="{EDD7A4CF-C239-4FDC-B756-0382ABCB3EBA}" destId="{A2AC82A9-73DA-40D0-975D-E5022536F5BE}" srcOrd="2" destOrd="0" presId="urn:microsoft.com/office/officeart/2018/5/layout/IconLeafLabelList"/>
    <dgm:cxn modelId="{E8812352-64DF-4CBD-9D91-E32CC43BD1D9}" type="presParOf" srcId="{EDD7A4CF-C239-4FDC-B756-0382ABCB3EBA}" destId="{5D748E3B-BA0D-413B-BF9D-9D5655C57D18}" srcOrd="3" destOrd="0" presId="urn:microsoft.com/office/officeart/2018/5/layout/IconLeafLabelList"/>
    <dgm:cxn modelId="{55098D79-FD2A-406C-A6BC-15645FE98F8F}" type="presParOf" srcId="{32045646-D440-45B3-B0D1-64E48B562C89}" destId="{5470217D-F3E6-4CF7-835D-CF809F2131D4}" srcOrd="1" destOrd="0" presId="urn:microsoft.com/office/officeart/2018/5/layout/IconLeafLabelList"/>
    <dgm:cxn modelId="{800932FB-FF18-4893-AE34-E9168FB22442}" type="presParOf" srcId="{32045646-D440-45B3-B0D1-64E48B562C89}" destId="{F833D03E-30C1-4104-B740-57B3930C7306}" srcOrd="2" destOrd="0" presId="urn:microsoft.com/office/officeart/2018/5/layout/IconLeafLabelList"/>
    <dgm:cxn modelId="{318BCD86-54D9-497D-9EC7-59BE7F444E2A}" type="presParOf" srcId="{F833D03E-30C1-4104-B740-57B3930C7306}" destId="{B9D539D9-E3F7-4D92-891F-E99E7F4CDE20}" srcOrd="0" destOrd="0" presId="urn:microsoft.com/office/officeart/2018/5/layout/IconLeafLabelList"/>
    <dgm:cxn modelId="{9F3F551C-BA0C-474D-A387-A8BE95D878CA}" type="presParOf" srcId="{F833D03E-30C1-4104-B740-57B3930C7306}" destId="{822E7AA6-2A51-412B-9F1A-EAA36DCAC859}" srcOrd="1" destOrd="0" presId="urn:microsoft.com/office/officeart/2018/5/layout/IconLeafLabelList"/>
    <dgm:cxn modelId="{ABB27F0E-2D87-4A53-8B06-3481569918D6}" type="presParOf" srcId="{F833D03E-30C1-4104-B740-57B3930C7306}" destId="{25FCD629-0411-4827-AA17-4361D5A6D67C}" srcOrd="2" destOrd="0" presId="urn:microsoft.com/office/officeart/2018/5/layout/IconLeafLabelList"/>
    <dgm:cxn modelId="{5EE42F9B-61AE-41CE-9D59-EB9C015176D1}" type="presParOf" srcId="{F833D03E-30C1-4104-B740-57B3930C7306}" destId="{9E18298E-0142-4EBC-BCA5-EA2995229B5E}"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7C02D20-6309-43F0-A554-86DE66B23D27}"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F3A264AC-0522-4BF1-A459-6CA8FA3749E0}">
      <dgm:prSet/>
      <dgm:spPr/>
      <dgm:t>
        <a:bodyPr/>
        <a:lstStyle/>
        <a:p>
          <a:r>
            <a:rPr lang="en-GB"/>
            <a:t>S.52(1) of the Coroners and Justice Act 2009.</a:t>
          </a:r>
          <a:endParaRPr lang="en-US"/>
        </a:p>
      </dgm:t>
    </dgm:pt>
    <dgm:pt modelId="{3B31ED19-70EE-43F0-BFB8-F24222215DD7}" type="parTrans" cxnId="{53781C0B-56EF-4387-B739-73C1FBD21E25}">
      <dgm:prSet/>
      <dgm:spPr/>
      <dgm:t>
        <a:bodyPr/>
        <a:lstStyle/>
        <a:p>
          <a:endParaRPr lang="en-US"/>
        </a:p>
      </dgm:t>
    </dgm:pt>
    <dgm:pt modelId="{C84B2AA3-0286-499C-9CCE-A8F1CBB931A8}" type="sibTrans" cxnId="{53781C0B-56EF-4387-B739-73C1FBD21E25}">
      <dgm:prSet/>
      <dgm:spPr/>
      <dgm:t>
        <a:bodyPr/>
        <a:lstStyle/>
        <a:p>
          <a:endParaRPr lang="en-US"/>
        </a:p>
      </dgm:t>
    </dgm:pt>
    <dgm:pt modelId="{A1569F09-6E78-4BA4-A0A2-B869B7C67BE6}">
      <dgm:prSet/>
      <dgm:spPr/>
      <dgm:t>
        <a:bodyPr/>
        <a:lstStyle/>
        <a:p>
          <a:r>
            <a:rPr lang="en-GB" b="0" i="0"/>
            <a:t>‘A person (D) who kills or is a party to the killing of another is not to be convicted of murder if D was suffering from an abnormality of mental functioning which:</a:t>
          </a:r>
          <a:endParaRPr lang="en-US"/>
        </a:p>
      </dgm:t>
    </dgm:pt>
    <dgm:pt modelId="{BEF6C830-8E3C-477A-9E8B-32D8930699EB}" type="parTrans" cxnId="{20A63719-29A2-40C4-8E9D-124DB1BBA328}">
      <dgm:prSet/>
      <dgm:spPr/>
      <dgm:t>
        <a:bodyPr/>
        <a:lstStyle/>
        <a:p>
          <a:endParaRPr lang="en-US"/>
        </a:p>
      </dgm:t>
    </dgm:pt>
    <dgm:pt modelId="{8FDF19FC-AF58-46C2-AFD3-2E6AF3288BA4}" type="sibTrans" cxnId="{20A63719-29A2-40C4-8E9D-124DB1BBA328}">
      <dgm:prSet/>
      <dgm:spPr/>
      <dgm:t>
        <a:bodyPr/>
        <a:lstStyle/>
        <a:p>
          <a:endParaRPr lang="en-US"/>
        </a:p>
      </dgm:t>
    </dgm:pt>
    <dgm:pt modelId="{A5D5DC64-B2A7-4107-B016-BD9542575049}">
      <dgm:prSet/>
      <dgm:spPr/>
      <dgm:t>
        <a:bodyPr/>
        <a:lstStyle/>
        <a:p>
          <a:r>
            <a:rPr lang="en-GB" b="0" i="0" dirty="0"/>
            <a:t>Arose from a recognised medical condition;</a:t>
          </a:r>
          <a:endParaRPr lang="en-US" dirty="0"/>
        </a:p>
      </dgm:t>
    </dgm:pt>
    <dgm:pt modelId="{E7691B35-A5AC-455D-9B51-AA3984463C46}" type="parTrans" cxnId="{F2F54C95-839C-40B1-BCAF-E87577790225}">
      <dgm:prSet/>
      <dgm:spPr/>
      <dgm:t>
        <a:bodyPr/>
        <a:lstStyle/>
        <a:p>
          <a:endParaRPr lang="en-US"/>
        </a:p>
      </dgm:t>
    </dgm:pt>
    <dgm:pt modelId="{5E4D4664-3DDF-463E-84A2-1964F9856488}" type="sibTrans" cxnId="{F2F54C95-839C-40B1-BCAF-E87577790225}">
      <dgm:prSet/>
      <dgm:spPr/>
      <dgm:t>
        <a:bodyPr/>
        <a:lstStyle/>
        <a:p>
          <a:endParaRPr lang="en-US"/>
        </a:p>
      </dgm:t>
    </dgm:pt>
    <dgm:pt modelId="{BBD573AA-C00E-4E74-BB11-E7B29AD815F1}">
      <dgm:prSet/>
      <dgm:spPr/>
      <dgm:t>
        <a:bodyPr/>
        <a:lstStyle/>
        <a:p>
          <a:r>
            <a:rPr lang="en-GB" b="0" i="0" dirty="0"/>
            <a:t>Substantially impaired D’s ability to do one or more of the things mentioned in subsection (1A); and</a:t>
          </a:r>
          <a:endParaRPr lang="en-US" dirty="0"/>
        </a:p>
      </dgm:t>
    </dgm:pt>
    <dgm:pt modelId="{0D0BA42D-44A3-40FE-98F8-954ECA753694}" type="parTrans" cxnId="{7E842DDE-CD84-4BDC-9274-7F09522B0668}">
      <dgm:prSet/>
      <dgm:spPr/>
      <dgm:t>
        <a:bodyPr/>
        <a:lstStyle/>
        <a:p>
          <a:endParaRPr lang="en-US"/>
        </a:p>
      </dgm:t>
    </dgm:pt>
    <dgm:pt modelId="{E45A519B-192B-417E-9C9D-F2F16D42E729}" type="sibTrans" cxnId="{7E842DDE-CD84-4BDC-9274-7F09522B0668}">
      <dgm:prSet/>
      <dgm:spPr/>
      <dgm:t>
        <a:bodyPr/>
        <a:lstStyle/>
        <a:p>
          <a:endParaRPr lang="en-US"/>
        </a:p>
      </dgm:t>
    </dgm:pt>
    <dgm:pt modelId="{579699D4-516A-4E8E-9EC8-E82333497D6F}">
      <dgm:prSet/>
      <dgm:spPr/>
      <dgm:t>
        <a:bodyPr/>
        <a:lstStyle/>
        <a:p>
          <a:r>
            <a:rPr lang="en-GB" b="0" i="0" dirty="0"/>
            <a:t>Provides an explanation for D’s acts and omissions in doing or being a party to the killing’.</a:t>
          </a:r>
          <a:endParaRPr lang="en-US" dirty="0"/>
        </a:p>
      </dgm:t>
    </dgm:pt>
    <dgm:pt modelId="{D10852A5-40F2-4D61-B536-3CB05C144C37}" type="parTrans" cxnId="{29AE33CE-90F5-440B-BECE-CE2BA71210F0}">
      <dgm:prSet/>
      <dgm:spPr/>
      <dgm:t>
        <a:bodyPr/>
        <a:lstStyle/>
        <a:p>
          <a:endParaRPr lang="en-US"/>
        </a:p>
      </dgm:t>
    </dgm:pt>
    <dgm:pt modelId="{C4DE0EB1-239A-43B3-BA8A-08D17F185B9A}" type="sibTrans" cxnId="{29AE33CE-90F5-440B-BECE-CE2BA71210F0}">
      <dgm:prSet/>
      <dgm:spPr/>
      <dgm:t>
        <a:bodyPr/>
        <a:lstStyle/>
        <a:p>
          <a:endParaRPr lang="en-US"/>
        </a:p>
      </dgm:t>
    </dgm:pt>
    <dgm:pt modelId="{14C91505-ACD8-4692-807B-91BF846D36C0}" type="pres">
      <dgm:prSet presAssocID="{D7C02D20-6309-43F0-A554-86DE66B23D27}" presName="Name0" presStyleCnt="0">
        <dgm:presLayoutVars>
          <dgm:dir/>
          <dgm:resizeHandles val="exact"/>
        </dgm:presLayoutVars>
      </dgm:prSet>
      <dgm:spPr/>
    </dgm:pt>
    <dgm:pt modelId="{D0C59B99-D85E-4D37-9B0E-6BA39AB92B0C}" type="pres">
      <dgm:prSet presAssocID="{F3A264AC-0522-4BF1-A459-6CA8FA3749E0}" presName="node" presStyleLbl="node1" presStyleIdx="0" presStyleCnt="5">
        <dgm:presLayoutVars>
          <dgm:bulletEnabled val="1"/>
        </dgm:presLayoutVars>
      </dgm:prSet>
      <dgm:spPr/>
    </dgm:pt>
    <dgm:pt modelId="{97BC1939-AAD4-4836-9D82-C4021E7F612F}" type="pres">
      <dgm:prSet presAssocID="{C84B2AA3-0286-499C-9CCE-A8F1CBB931A8}" presName="sibTrans" presStyleLbl="sibTrans2D1" presStyleIdx="0" presStyleCnt="4"/>
      <dgm:spPr/>
    </dgm:pt>
    <dgm:pt modelId="{C330D1FF-F05A-4718-B7F9-610A063E5F70}" type="pres">
      <dgm:prSet presAssocID="{C84B2AA3-0286-499C-9CCE-A8F1CBB931A8}" presName="connectorText" presStyleLbl="sibTrans2D1" presStyleIdx="0" presStyleCnt="4"/>
      <dgm:spPr/>
    </dgm:pt>
    <dgm:pt modelId="{61C026F5-6111-468F-BE6E-492C8C57DC40}" type="pres">
      <dgm:prSet presAssocID="{A1569F09-6E78-4BA4-A0A2-B869B7C67BE6}" presName="node" presStyleLbl="node1" presStyleIdx="1" presStyleCnt="5">
        <dgm:presLayoutVars>
          <dgm:bulletEnabled val="1"/>
        </dgm:presLayoutVars>
      </dgm:prSet>
      <dgm:spPr/>
    </dgm:pt>
    <dgm:pt modelId="{F35802B8-D9DF-439D-8DDD-C858840EA73D}" type="pres">
      <dgm:prSet presAssocID="{8FDF19FC-AF58-46C2-AFD3-2E6AF3288BA4}" presName="sibTrans" presStyleLbl="sibTrans2D1" presStyleIdx="1" presStyleCnt="4"/>
      <dgm:spPr/>
    </dgm:pt>
    <dgm:pt modelId="{E2165727-DF87-4E8E-819A-30300FDFEA41}" type="pres">
      <dgm:prSet presAssocID="{8FDF19FC-AF58-46C2-AFD3-2E6AF3288BA4}" presName="connectorText" presStyleLbl="sibTrans2D1" presStyleIdx="1" presStyleCnt="4"/>
      <dgm:spPr/>
    </dgm:pt>
    <dgm:pt modelId="{7D548C44-152D-4F8E-953A-41F5A8A1BF3E}" type="pres">
      <dgm:prSet presAssocID="{A5D5DC64-B2A7-4107-B016-BD9542575049}" presName="node" presStyleLbl="node1" presStyleIdx="2" presStyleCnt="5">
        <dgm:presLayoutVars>
          <dgm:bulletEnabled val="1"/>
        </dgm:presLayoutVars>
      </dgm:prSet>
      <dgm:spPr/>
    </dgm:pt>
    <dgm:pt modelId="{0A0AD4FD-7A67-4B8F-945A-3E113D6D9D41}" type="pres">
      <dgm:prSet presAssocID="{5E4D4664-3DDF-463E-84A2-1964F9856488}" presName="sibTrans" presStyleLbl="sibTrans2D1" presStyleIdx="2" presStyleCnt="4"/>
      <dgm:spPr/>
    </dgm:pt>
    <dgm:pt modelId="{96ACA3B0-30C5-4745-90C2-28930DAB7926}" type="pres">
      <dgm:prSet presAssocID="{5E4D4664-3DDF-463E-84A2-1964F9856488}" presName="connectorText" presStyleLbl="sibTrans2D1" presStyleIdx="2" presStyleCnt="4"/>
      <dgm:spPr/>
    </dgm:pt>
    <dgm:pt modelId="{B0F77A15-042D-435A-B342-F1CBDAD08935}" type="pres">
      <dgm:prSet presAssocID="{BBD573AA-C00E-4E74-BB11-E7B29AD815F1}" presName="node" presStyleLbl="node1" presStyleIdx="3" presStyleCnt="5">
        <dgm:presLayoutVars>
          <dgm:bulletEnabled val="1"/>
        </dgm:presLayoutVars>
      </dgm:prSet>
      <dgm:spPr/>
    </dgm:pt>
    <dgm:pt modelId="{746F243B-202B-4D96-834A-78212B40CB4F}" type="pres">
      <dgm:prSet presAssocID="{E45A519B-192B-417E-9C9D-F2F16D42E729}" presName="sibTrans" presStyleLbl="sibTrans2D1" presStyleIdx="3" presStyleCnt="4"/>
      <dgm:spPr/>
    </dgm:pt>
    <dgm:pt modelId="{2EAE61F3-B61C-47DF-B476-23D10D4528E1}" type="pres">
      <dgm:prSet presAssocID="{E45A519B-192B-417E-9C9D-F2F16D42E729}" presName="connectorText" presStyleLbl="sibTrans2D1" presStyleIdx="3" presStyleCnt="4"/>
      <dgm:spPr/>
    </dgm:pt>
    <dgm:pt modelId="{BEC76B59-A941-408A-8D59-BC0E27595838}" type="pres">
      <dgm:prSet presAssocID="{579699D4-516A-4E8E-9EC8-E82333497D6F}" presName="node" presStyleLbl="node1" presStyleIdx="4" presStyleCnt="5">
        <dgm:presLayoutVars>
          <dgm:bulletEnabled val="1"/>
        </dgm:presLayoutVars>
      </dgm:prSet>
      <dgm:spPr/>
    </dgm:pt>
  </dgm:ptLst>
  <dgm:cxnLst>
    <dgm:cxn modelId="{53781C0B-56EF-4387-B739-73C1FBD21E25}" srcId="{D7C02D20-6309-43F0-A554-86DE66B23D27}" destId="{F3A264AC-0522-4BF1-A459-6CA8FA3749E0}" srcOrd="0" destOrd="0" parTransId="{3B31ED19-70EE-43F0-BFB8-F24222215DD7}" sibTransId="{C84B2AA3-0286-499C-9CCE-A8F1CBB931A8}"/>
    <dgm:cxn modelId="{80A44E0B-5BDC-4B97-BD50-48DCFABCBA8D}" type="presOf" srcId="{C84B2AA3-0286-499C-9CCE-A8F1CBB931A8}" destId="{C330D1FF-F05A-4718-B7F9-610A063E5F70}" srcOrd="1" destOrd="0" presId="urn:microsoft.com/office/officeart/2005/8/layout/process1"/>
    <dgm:cxn modelId="{907D8114-F409-4DB8-A930-E84B912C0CEF}" type="presOf" srcId="{D7C02D20-6309-43F0-A554-86DE66B23D27}" destId="{14C91505-ACD8-4692-807B-91BF846D36C0}" srcOrd="0" destOrd="0" presId="urn:microsoft.com/office/officeart/2005/8/layout/process1"/>
    <dgm:cxn modelId="{2EFD3218-96CF-4158-A98F-064C5E1A90D5}" type="presOf" srcId="{8FDF19FC-AF58-46C2-AFD3-2E6AF3288BA4}" destId="{F35802B8-D9DF-439D-8DDD-C858840EA73D}" srcOrd="0" destOrd="0" presId="urn:microsoft.com/office/officeart/2005/8/layout/process1"/>
    <dgm:cxn modelId="{20A63719-29A2-40C4-8E9D-124DB1BBA328}" srcId="{D7C02D20-6309-43F0-A554-86DE66B23D27}" destId="{A1569F09-6E78-4BA4-A0A2-B869B7C67BE6}" srcOrd="1" destOrd="0" parTransId="{BEF6C830-8E3C-477A-9E8B-32D8930699EB}" sibTransId="{8FDF19FC-AF58-46C2-AFD3-2E6AF3288BA4}"/>
    <dgm:cxn modelId="{0F97C52C-FAE6-4950-B925-50FEAFEB6FF4}" type="presOf" srcId="{5E4D4664-3DDF-463E-84A2-1964F9856488}" destId="{96ACA3B0-30C5-4745-90C2-28930DAB7926}" srcOrd="1" destOrd="0" presId="urn:microsoft.com/office/officeart/2005/8/layout/process1"/>
    <dgm:cxn modelId="{3512C834-9D78-42D5-A889-9460F5B724D8}" type="presOf" srcId="{E45A519B-192B-417E-9C9D-F2F16D42E729}" destId="{2EAE61F3-B61C-47DF-B476-23D10D4528E1}" srcOrd="1" destOrd="0" presId="urn:microsoft.com/office/officeart/2005/8/layout/process1"/>
    <dgm:cxn modelId="{E7F1615B-6362-4AC8-ACFF-20816CDC2FF5}" type="presOf" srcId="{8FDF19FC-AF58-46C2-AFD3-2E6AF3288BA4}" destId="{E2165727-DF87-4E8E-819A-30300FDFEA41}" srcOrd="1" destOrd="0" presId="urn:microsoft.com/office/officeart/2005/8/layout/process1"/>
    <dgm:cxn modelId="{87350D74-74EC-4DFA-BFF7-5E75CAED939A}" type="presOf" srcId="{F3A264AC-0522-4BF1-A459-6CA8FA3749E0}" destId="{D0C59B99-D85E-4D37-9B0E-6BA39AB92B0C}" srcOrd="0" destOrd="0" presId="urn:microsoft.com/office/officeart/2005/8/layout/process1"/>
    <dgm:cxn modelId="{3ED45A5A-9A14-4E8C-B240-36695B85CAFD}" type="presOf" srcId="{A1569F09-6E78-4BA4-A0A2-B869B7C67BE6}" destId="{61C026F5-6111-468F-BE6E-492C8C57DC40}" srcOrd="0" destOrd="0" presId="urn:microsoft.com/office/officeart/2005/8/layout/process1"/>
    <dgm:cxn modelId="{3636DB83-360D-4C1E-B789-B855DF9A46FA}" type="presOf" srcId="{579699D4-516A-4E8E-9EC8-E82333497D6F}" destId="{BEC76B59-A941-408A-8D59-BC0E27595838}" srcOrd="0" destOrd="0" presId="urn:microsoft.com/office/officeart/2005/8/layout/process1"/>
    <dgm:cxn modelId="{F2F54C95-839C-40B1-BCAF-E87577790225}" srcId="{D7C02D20-6309-43F0-A554-86DE66B23D27}" destId="{A5D5DC64-B2A7-4107-B016-BD9542575049}" srcOrd="2" destOrd="0" parTransId="{E7691B35-A5AC-455D-9B51-AA3984463C46}" sibTransId="{5E4D4664-3DDF-463E-84A2-1964F9856488}"/>
    <dgm:cxn modelId="{78DBE9C4-AC0C-452F-A4C4-EB2BA910A2F1}" type="presOf" srcId="{C84B2AA3-0286-499C-9CCE-A8F1CBB931A8}" destId="{97BC1939-AAD4-4836-9D82-C4021E7F612F}" srcOrd="0" destOrd="0" presId="urn:microsoft.com/office/officeart/2005/8/layout/process1"/>
    <dgm:cxn modelId="{38906BC5-A9D6-4AC8-B71E-A3021D314C9D}" type="presOf" srcId="{E45A519B-192B-417E-9C9D-F2F16D42E729}" destId="{746F243B-202B-4D96-834A-78212B40CB4F}" srcOrd="0" destOrd="0" presId="urn:microsoft.com/office/officeart/2005/8/layout/process1"/>
    <dgm:cxn modelId="{EB84DCC9-4D91-4EE8-8B0E-0BAF4FECB5F3}" type="presOf" srcId="{BBD573AA-C00E-4E74-BB11-E7B29AD815F1}" destId="{B0F77A15-042D-435A-B342-F1CBDAD08935}" srcOrd="0" destOrd="0" presId="urn:microsoft.com/office/officeart/2005/8/layout/process1"/>
    <dgm:cxn modelId="{29AE33CE-90F5-440B-BECE-CE2BA71210F0}" srcId="{D7C02D20-6309-43F0-A554-86DE66B23D27}" destId="{579699D4-516A-4E8E-9EC8-E82333497D6F}" srcOrd="4" destOrd="0" parTransId="{D10852A5-40F2-4D61-B536-3CB05C144C37}" sibTransId="{C4DE0EB1-239A-43B3-BA8A-08D17F185B9A}"/>
    <dgm:cxn modelId="{7E842DDE-CD84-4BDC-9274-7F09522B0668}" srcId="{D7C02D20-6309-43F0-A554-86DE66B23D27}" destId="{BBD573AA-C00E-4E74-BB11-E7B29AD815F1}" srcOrd="3" destOrd="0" parTransId="{0D0BA42D-44A3-40FE-98F8-954ECA753694}" sibTransId="{E45A519B-192B-417E-9C9D-F2F16D42E729}"/>
    <dgm:cxn modelId="{8BD8F7EE-4D56-47B3-B59E-44583D91F0F1}" type="presOf" srcId="{5E4D4664-3DDF-463E-84A2-1964F9856488}" destId="{0A0AD4FD-7A67-4B8F-945A-3E113D6D9D41}" srcOrd="0" destOrd="0" presId="urn:microsoft.com/office/officeart/2005/8/layout/process1"/>
    <dgm:cxn modelId="{7A5579F4-677B-4DB6-8E2C-75CC93C3E108}" type="presOf" srcId="{A5D5DC64-B2A7-4107-B016-BD9542575049}" destId="{7D548C44-152D-4F8E-953A-41F5A8A1BF3E}" srcOrd="0" destOrd="0" presId="urn:microsoft.com/office/officeart/2005/8/layout/process1"/>
    <dgm:cxn modelId="{707425AD-5F2C-4ED5-95C6-B22F265E3226}" type="presParOf" srcId="{14C91505-ACD8-4692-807B-91BF846D36C0}" destId="{D0C59B99-D85E-4D37-9B0E-6BA39AB92B0C}" srcOrd="0" destOrd="0" presId="urn:microsoft.com/office/officeart/2005/8/layout/process1"/>
    <dgm:cxn modelId="{C5F6ED67-6DBC-4A70-BEE1-5C50B1DD954E}" type="presParOf" srcId="{14C91505-ACD8-4692-807B-91BF846D36C0}" destId="{97BC1939-AAD4-4836-9D82-C4021E7F612F}" srcOrd="1" destOrd="0" presId="urn:microsoft.com/office/officeart/2005/8/layout/process1"/>
    <dgm:cxn modelId="{D44C1CBB-8F20-4D70-A725-AC265025BECA}" type="presParOf" srcId="{97BC1939-AAD4-4836-9D82-C4021E7F612F}" destId="{C330D1FF-F05A-4718-B7F9-610A063E5F70}" srcOrd="0" destOrd="0" presId="urn:microsoft.com/office/officeart/2005/8/layout/process1"/>
    <dgm:cxn modelId="{8855AC39-3417-4868-9E0C-8F5ADA3E5263}" type="presParOf" srcId="{14C91505-ACD8-4692-807B-91BF846D36C0}" destId="{61C026F5-6111-468F-BE6E-492C8C57DC40}" srcOrd="2" destOrd="0" presId="urn:microsoft.com/office/officeart/2005/8/layout/process1"/>
    <dgm:cxn modelId="{0C20B901-6E89-4BA4-B52D-9D3052F58DEE}" type="presParOf" srcId="{14C91505-ACD8-4692-807B-91BF846D36C0}" destId="{F35802B8-D9DF-439D-8DDD-C858840EA73D}" srcOrd="3" destOrd="0" presId="urn:microsoft.com/office/officeart/2005/8/layout/process1"/>
    <dgm:cxn modelId="{21F42BF2-BDD3-47C9-8C6E-F3738FF855D9}" type="presParOf" srcId="{F35802B8-D9DF-439D-8DDD-C858840EA73D}" destId="{E2165727-DF87-4E8E-819A-30300FDFEA41}" srcOrd="0" destOrd="0" presId="urn:microsoft.com/office/officeart/2005/8/layout/process1"/>
    <dgm:cxn modelId="{9B40DA36-3EB5-49D8-BC81-CB8FC821C538}" type="presParOf" srcId="{14C91505-ACD8-4692-807B-91BF846D36C0}" destId="{7D548C44-152D-4F8E-953A-41F5A8A1BF3E}" srcOrd="4" destOrd="0" presId="urn:microsoft.com/office/officeart/2005/8/layout/process1"/>
    <dgm:cxn modelId="{9DEA3510-E750-4720-A950-880F036007A3}" type="presParOf" srcId="{14C91505-ACD8-4692-807B-91BF846D36C0}" destId="{0A0AD4FD-7A67-4B8F-945A-3E113D6D9D41}" srcOrd="5" destOrd="0" presId="urn:microsoft.com/office/officeart/2005/8/layout/process1"/>
    <dgm:cxn modelId="{CAF676D6-6EDB-461C-8406-E8128E8634C9}" type="presParOf" srcId="{0A0AD4FD-7A67-4B8F-945A-3E113D6D9D41}" destId="{96ACA3B0-30C5-4745-90C2-28930DAB7926}" srcOrd="0" destOrd="0" presId="urn:microsoft.com/office/officeart/2005/8/layout/process1"/>
    <dgm:cxn modelId="{730D097F-1554-4825-9423-C3CE29D7D935}" type="presParOf" srcId="{14C91505-ACD8-4692-807B-91BF846D36C0}" destId="{B0F77A15-042D-435A-B342-F1CBDAD08935}" srcOrd="6" destOrd="0" presId="urn:microsoft.com/office/officeart/2005/8/layout/process1"/>
    <dgm:cxn modelId="{C1AE667B-7C25-425D-B421-18AA6D0F6725}" type="presParOf" srcId="{14C91505-ACD8-4692-807B-91BF846D36C0}" destId="{746F243B-202B-4D96-834A-78212B40CB4F}" srcOrd="7" destOrd="0" presId="urn:microsoft.com/office/officeart/2005/8/layout/process1"/>
    <dgm:cxn modelId="{F74C4B92-D753-4B99-8ABC-C0D63510F55C}" type="presParOf" srcId="{746F243B-202B-4D96-834A-78212B40CB4F}" destId="{2EAE61F3-B61C-47DF-B476-23D10D4528E1}" srcOrd="0" destOrd="0" presId="urn:microsoft.com/office/officeart/2005/8/layout/process1"/>
    <dgm:cxn modelId="{BBED8449-A632-4EF9-A05B-9F67E3C7D6E7}" type="presParOf" srcId="{14C91505-ACD8-4692-807B-91BF846D36C0}" destId="{BEC76B59-A941-408A-8D59-BC0E27595838}" srcOrd="8"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4CC30B4-42EE-43A3-8083-78792BAE1B9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92D05B-3322-45A5-8F81-A1CB08E64DE4}">
      <dgm:prSet/>
      <dgm:spPr/>
      <dgm:t>
        <a:bodyPr/>
        <a:lstStyle/>
        <a:p>
          <a:r>
            <a:rPr lang="en-GB"/>
            <a:t>R v Brennan [2014] </a:t>
          </a:r>
          <a:endParaRPr lang="en-US"/>
        </a:p>
      </dgm:t>
    </dgm:pt>
    <dgm:pt modelId="{6510734F-AB3F-455A-BE69-6624153B4D00}" type="parTrans" cxnId="{B0B37BAC-CC5D-4AF6-B578-2E3D4704CB8A}">
      <dgm:prSet/>
      <dgm:spPr/>
      <dgm:t>
        <a:bodyPr/>
        <a:lstStyle/>
        <a:p>
          <a:endParaRPr lang="en-US"/>
        </a:p>
      </dgm:t>
    </dgm:pt>
    <dgm:pt modelId="{8AD77852-7469-4770-A94E-3A151D912BBC}" type="sibTrans" cxnId="{B0B37BAC-CC5D-4AF6-B578-2E3D4704CB8A}">
      <dgm:prSet/>
      <dgm:spPr/>
      <dgm:t>
        <a:bodyPr/>
        <a:lstStyle/>
        <a:p>
          <a:endParaRPr lang="en-US"/>
        </a:p>
      </dgm:t>
    </dgm:pt>
    <dgm:pt modelId="{1752AE1A-0F10-4449-8F9B-5E13E3670025}">
      <dgm:prSet/>
      <dgm:spPr/>
      <dgm:t>
        <a:bodyPr/>
        <a:lstStyle/>
        <a:p>
          <a:r>
            <a:rPr lang="en-GB"/>
            <a:t>Lowers the offence. </a:t>
          </a:r>
          <a:endParaRPr lang="en-US"/>
        </a:p>
      </dgm:t>
    </dgm:pt>
    <dgm:pt modelId="{215D8597-136E-45A8-9FBA-A0C6CF244086}" type="parTrans" cxnId="{ABF0B30E-9270-40C0-AE62-65C2070942F7}">
      <dgm:prSet/>
      <dgm:spPr/>
      <dgm:t>
        <a:bodyPr/>
        <a:lstStyle/>
        <a:p>
          <a:endParaRPr lang="en-US"/>
        </a:p>
      </dgm:t>
    </dgm:pt>
    <dgm:pt modelId="{EB75CB93-C2E0-4875-8255-3059E805CE0F}" type="sibTrans" cxnId="{ABF0B30E-9270-40C0-AE62-65C2070942F7}">
      <dgm:prSet/>
      <dgm:spPr/>
      <dgm:t>
        <a:bodyPr/>
        <a:lstStyle/>
        <a:p>
          <a:endParaRPr lang="en-US"/>
        </a:p>
      </dgm:t>
    </dgm:pt>
    <dgm:pt modelId="{20301B26-6231-4A87-8729-E180F97F9F40}">
      <dgm:prSet/>
      <dgm:spPr/>
      <dgm:t>
        <a:bodyPr/>
        <a:lstStyle/>
        <a:p>
          <a:r>
            <a:rPr lang="en-GB"/>
            <a:t>If the judge suspects that there is another defence that is better suited they will let the parties counsel know. </a:t>
          </a:r>
          <a:endParaRPr lang="en-US"/>
        </a:p>
      </dgm:t>
    </dgm:pt>
    <dgm:pt modelId="{F812B159-92D4-4E10-9B4C-25A5BB9C79DB}" type="parTrans" cxnId="{9048283F-81AE-45D6-9EB4-01800BFAFE2F}">
      <dgm:prSet/>
      <dgm:spPr/>
      <dgm:t>
        <a:bodyPr/>
        <a:lstStyle/>
        <a:p>
          <a:endParaRPr lang="en-US"/>
        </a:p>
      </dgm:t>
    </dgm:pt>
    <dgm:pt modelId="{93661A03-2C52-4A2B-9D71-C5BFA3BAA6C0}" type="sibTrans" cxnId="{9048283F-81AE-45D6-9EB4-01800BFAFE2F}">
      <dgm:prSet/>
      <dgm:spPr/>
      <dgm:t>
        <a:bodyPr/>
        <a:lstStyle/>
        <a:p>
          <a:endParaRPr lang="en-US"/>
        </a:p>
      </dgm:t>
    </dgm:pt>
    <dgm:pt modelId="{1FA65354-35B8-4FAC-8FC9-2668D3F25B86}">
      <dgm:prSet/>
      <dgm:spPr/>
      <dgm:t>
        <a:bodyPr/>
        <a:lstStyle/>
        <a:p>
          <a:r>
            <a:rPr lang="en-GB"/>
            <a:t>In order to prove and use the defence the individual must; </a:t>
          </a:r>
          <a:endParaRPr lang="en-US"/>
        </a:p>
      </dgm:t>
    </dgm:pt>
    <dgm:pt modelId="{6EF01552-4BCB-478E-BAAF-7348457F5745}" type="parTrans" cxnId="{EB3A93E3-C478-4495-807C-88999F8A271B}">
      <dgm:prSet/>
      <dgm:spPr/>
      <dgm:t>
        <a:bodyPr/>
        <a:lstStyle/>
        <a:p>
          <a:endParaRPr lang="en-US"/>
        </a:p>
      </dgm:t>
    </dgm:pt>
    <dgm:pt modelId="{08018E63-7787-451C-A5FF-5DAA8CF33997}" type="sibTrans" cxnId="{EB3A93E3-C478-4495-807C-88999F8A271B}">
      <dgm:prSet/>
      <dgm:spPr/>
      <dgm:t>
        <a:bodyPr/>
        <a:lstStyle/>
        <a:p>
          <a:endParaRPr lang="en-US"/>
        </a:p>
      </dgm:t>
    </dgm:pt>
    <dgm:pt modelId="{13545F5C-E771-475F-A435-A87FC8832AB2}" type="pres">
      <dgm:prSet presAssocID="{54CC30B4-42EE-43A3-8083-78792BAE1B99}" presName="vert0" presStyleCnt="0">
        <dgm:presLayoutVars>
          <dgm:dir/>
          <dgm:animOne val="branch"/>
          <dgm:animLvl val="lvl"/>
        </dgm:presLayoutVars>
      </dgm:prSet>
      <dgm:spPr/>
    </dgm:pt>
    <dgm:pt modelId="{94F9419C-3895-4783-8369-A96B5463214A}" type="pres">
      <dgm:prSet presAssocID="{E992D05B-3322-45A5-8F81-A1CB08E64DE4}" presName="thickLine" presStyleLbl="alignNode1" presStyleIdx="0" presStyleCnt="4"/>
      <dgm:spPr/>
    </dgm:pt>
    <dgm:pt modelId="{AC312067-C021-4535-9AF3-69C2C3B10B80}" type="pres">
      <dgm:prSet presAssocID="{E992D05B-3322-45A5-8F81-A1CB08E64DE4}" presName="horz1" presStyleCnt="0"/>
      <dgm:spPr/>
    </dgm:pt>
    <dgm:pt modelId="{976A3855-E0B1-41BD-B492-03BFBBADC5C9}" type="pres">
      <dgm:prSet presAssocID="{E992D05B-3322-45A5-8F81-A1CB08E64DE4}" presName="tx1" presStyleLbl="revTx" presStyleIdx="0" presStyleCnt="4"/>
      <dgm:spPr/>
    </dgm:pt>
    <dgm:pt modelId="{D1B89582-EA1A-4642-BD51-9150B9384E6E}" type="pres">
      <dgm:prSet presAssocID="{E992D05B-3322-45A5-8F81-A1CB08E64DE4}" presName="vert1" presStyleCnt="0"/>
      <dgm:spPr/>
    </dgm:pt>
    <dgm:pt modelId="{B4FADAD7-E2FA-4B7D-9905-2C93C466D94A}" type="pres">
      <dgm:prSet presAssocID="{1752AE1A-0F10-4449-8F9B-5E13E3670025}" presName="thickLine" presStyleLbl="alignNode1" presStyleIdx="1" presStyleCnt="4"/>
      <dgm:spPr/>
    </dgm:pt>
    <dgm:pt modelId="{485B8D8D-544B-4B2A-B390-A731254C896C}" type="pres">
      <dgm:prSet presAssocID="{1752AE1A-0F10-4449-8F9B-5E13E3670025}" presName="horz1" presStyleCnt="0"/>
      <dgm:spPr/>
    </dgm:pt>
    <dgm:pt modelId="{5321B4E9-48A9-467E-8DA0-DC0DF5222A0F}" type="pres">
      <dgm:prSet presAssocID="{1752AE1A-0F10-4449-8F9B-5E13E3670025}" presName="tx1" presStyleLbl="revTx" presStyleIdx="1" presStyleCnt="4"/>
      <dgm:spPr/>
    </dgm:pt>
    <dgm:pt modelId="{786E0FEB-868C-4F09-8DB4-496EB37F64A1}" type="pres">
      <dgm:prSet presAssocID="{1752AE1A-0F10-4449-8F9B-5E13E3670025}" presName="vert1" presStyleCnt="0"/>
      <dgm:spPr/>
    </dgm:pt>
    <dgm:pt modelId="{EBF5AC23-72AA-433A-8351-779832443B8D}" type="pres">
      <dgm:prSet presAssocID="{20301B26-6231-4A87-8729-E180F97F9F40}" presName="thickLine" presStyleLbl="alignNode1" presStyleIdx="2" presStyleCnt="4"/>
      <dgm:spPr/>
    </dgm:pt>
    <dgm:pt modelId="{D8D03A80-9BF7-45DA-8074-5D30E761C891}" type="pres">
      <dgm:prSet presAssocID="{20301B26-6231-4A87-8729-E180F97F9F40}" presName="horz1" presStyleCnt="0"/>
      <dgm:spPr/>
    </dgm:pt>
    <dgm:pt modelId="{B28799A6-C87A-4D30-894D-5877A9A13AFA}" type="pres">
      <dgm:prSet presAssocID="{20301B26-6231-4A87-8729-E180F97F9F40}" presName="tx1" presStyleLbl="revTx" presStyleIdx="2" presStyleCnt="4"/>
      <dgm:spPr/>
    </dgm:pt>
    <dgm:pt modelId="{0C97F64C-64FF-4460-AC33-CFE56DACC33E}" type="pres">
      <dgm:prSet presAssocID="{20301B26-6231-4A87-8729-E180F97F9F40}" presName="vert1" presStyleCnt="0"/>
      <dgm:spPr/>
    </dgm:pt>
    <dgm:pt modelId="{40189102-A445-4488-826D-D1F57AB3278D}" type="pres">
      <dgm:prSet presAssocID="{1FA65354-35B8-4FAC-8FC9-2668D3F25B86}" presName="thickLine" presStyleLbl="alignNode1" presStyleIdx="3" presStyleCnt="4"/>
      <dgm:spPr/>
    </dgm:pt>
    <dgm:pt modelId="{A94E16CD-A39E-487E-9D5C-85F7C23BD332}" type="pres">
      <dgm:prSet presAssocID="{1FA65354-35B8-4FAC-8FC9-2668D3F25B86}" presName="horz1" presStyleCnt="0"/>
      <dgm:spPr/>
    </dgm:pt>
    <dgm:pt modelId="{48585F36-EDF6-42C6-AD2B-AD26EE7F8763}" type="pres">
      <dgm:prSet presAssocID="{1FA65354-35B8-4FAC-8FC9-2668D3F25B86}" presName="tx1" presStyleLbl="revTx" presStyleIdx="3" presStyleCnt="4"/>
      <dgm:spPr/>
    </dgm:pt>
    <dgm:pt modelId="{4329E180-CF39-4DFC-8329-844E1F43FA1D}" type="pres">
      <dgm:prSet presAssocID="{1FA65354-35B8-4FAC-8FC9-2668D3F25B86}" presName="vert1" presStyleCnt="0"/>
      <dgm:spPr/>
    </dgm:pt>
  </dgm:ptLst>
  <dgm:cxnLst>
    <dgm:cxn modelId="{ABF0B30E-9270-40C0-AE62-65C2070942F7}" srcId="{54CC30B4-42EE-43A3-8083-78792BAE1B99}" destId="{1752AE1A-0F10-4449-8F9B-5E13E3670025}" srcOrd="1" destOrd="0" parTransId="{215D8597-136E-45A8-9FBA-A0C6CF244086}" sibTransId="{EB75CB93-C2E0-4875-8255-3059E805CE0F}"/>
    <dgm:cxn modelId="{368D2C1A-0C2A-4DC2-B4D5-B08869BFB135}" type="presOf" srcId="{E992D05B-3322-45A5-8F81-A1CB08E64DE4}" destId="{976A3855-E0B1-41BD-B492-03BFBBADC5C9}" srcOrd="0" destOrd="0" presId="urn:microsoft.com/office/officeart/2008/layout/LinedList"/>
    <dgm:cxn modelId="{352F0438-99EC-457E-A267-3FD499DE29D4}" type="presOf" srcId="{1752AE1A-0F10-4449-8F9B-5E13E3670025}" destId="{5321B4E9-48A9-467E-8DA0-DC0DF5222A0F}" srcOrd="0" destOrd="0" presId="urn:microsoft.com/office/officeart/2008/layout/LinedList"/>
    <dgm:cxn modelId="{9048283F-81AE-45D6-9EB4-01800BFAFE2F}" srcId="{54CC30B4-42EE-43A3-8083-78792BAE1B99}" destId="{20301B26-6231-4A87-8729-E180F97F9F40}" srcOrd="2" destOrd="0" parTransId="{F812B159-92D4-4E10-9B4C-25A5BB9C79DB}" sibTransId="{93661A03-2C52-4A2B-9D71-C5BFA3BAA6C0}"/>
    <dgm:cxn modelId="{B0B37BAC-CC5D-4AF6-B578-2E3D4704CB8A}" srcId="{54CC30B4-42EE-43A3-8083-78792BAE1B99}" destId="{E992D05B-3322-45A5-8F81-A1CB08E64DE4}" srcOrd="0" destOrd="0" parTransId="{6510734F-AB3F-455A-BE69-6624153B4D00}" sibTransId="{8AD77852-7469-4770-A94E-3A151D912BBC}"/>
    <dgm:cxn modelId="{546749BD-AA51-4A32-AF5B-FCA9ECBF30A4}" type="presOf" srcId="{20301B26-6231-4A87-8729-E180F97F9F40}" destId="{B28799A6-C87A-4D30-894D-5877A9A13AFA}" srcOrd="0" destOrd="0" presId="urn:microsoft.com/office/officeart/2008/layout/LinedList"/>
    <dgm:cxn modelId="{774536CC-9B95-4225-B3CE-5FB440D52A7E}" type="presOf" srcId="{1FA65354-35B8-4FAC-8FC9-2668D3F25B86}" destId="{48585F36-EDF6-42C6-AD2B-AD26EE7F8763}" srcOrd="0" destOrd="0" presId="urn:microsoft.com/office/officeart/2008/layout/LinedList"/>
    <dgm:cxn modelId="{47F8E8D4-DBE7-4D09-B803-3B6D7B78C78C}" type="presOf" srcId="{54CC30B4-42EE-43A3-8083-78792BAE1B99}" destId="{13545F5C-E771-475F-A435-A87FC8832AB2}" srcOrd="0" destOrd="0" presId="urn:microsoft.com/office/officeart/2008/layout/LinedList"/>
    <dgm:cxn modelId="{EB3A93E3-C478-4495-807C-88999F8A271B}" srcId="{54CC30B4-42EE-43A3-8083-78792BAE1B99}" destId="{1FA65354-35B8-4FAC-8FC9-2668D3F25B86}" srcOrd="3" destOrd="0" parTransId="{6EF01552-4BCB-478E-BAAF-7348457F5745}" sibTransId="{08018E63-7787-451C-A5FF-5DAA8CF33997}"/>
    <dgm:cxn modelId="{DC9CD7B1-4936-4E6D-939B-65397B25B275}" type="presParOf" srcId="{13545F5C-E771-475F-A435-A87FC8832AB2}" destId="{94F9419C-3895-4783-8369-A96B5463214A}" srcOrd="0" destOrd="0" presId="urn:microsoft.com/office/officeart/2008/layout/LinedList"/>
    <dgm:cxn modelId="{D1C9AF09-2ACD-4893-B658-8027EE450F47}" type="presParOf" srcId="{13545F5C-E771-475F-A435-A87FC8832AB2}" destId="{AC312067-C021-4535-9AF3-69C2C3B10B80}" srcOrd="1" destOrd="0" presId="urn:microsoft.com/office/officeart/2008/layout/LinedList"/>
    <dgm:cxn modelId="{805FA914-CAF7-47BD-AEA6-4770CC84A00C}" type="presParOf" srcId="{AC312067-C021-4535-9AF3-69C2C3B10B80}" destId="{976A3855-E0B1-41BD-B492-03BFBBADC5C9}" srcOrd="0" destOrd="0" presId="urn:microsoft.com/office/officeart/2008/layout/LinedList"/>
    <dgm:cxn modelId="{FF83D086-6683-4DC1-896B-3CBA9FBE7339}" type="presParOf" srcId="{AC312067-C021-4535-9AF3-69C2C3B10B80}" destId="{D1B89582-EA1A-4642-BD51-9150B9384E6E}" srcOrd="1" destOrd="0" presId="urn:microsoft.com/office/officeart/2008/layout/LinedList"/>
    <dgm:cxn modelId="{38EE7A0B-DDEA-4CE8-94DA-3D1427B6B04E}" type="presParOf" srcId="{13545F5C-E771-475F-A435-A87FC8832AB2}" destId="{B4FADAD7-E2FA-4B7D-9905-2C93C466D94A}" srcOrd="2" destOrd="0" presId="urn:microsoft.com/office/officeart/2008/layout/LinedList"/>
    <dgm:cxn modelId="{A32204FE-7588-4F5D-931F-DAFE969958B5}" type="presParOf" srcId="{13545F5C-E771-475F-A435-A87FC8832AB2}" destId="{485B8D8D-544B-4B2A-B390-A731254C896C}" srcOrd="3" destOrd="0" presId="urn:microsoft.com/office/officeart/2008/layout/LinedList"/>
    <dgm:cxn modelId="{42133602-6395-4C58-B447-A89DBA339955}" type="presParOf" srcId="{485B8D8D-544B-4B2A-B390-A731254C896C}" destId="{5321B4E9-48A9-467E-8DA0-DC0DF5222A0F}" srcOrd="0" destOrd="0" presId="urn:microsoft.com/office/officeart/2008/layout/LinedList"/>
    <dgm:cxn modelId="{D9B84FE6-355E-4B4D-A3A3-BEC1D7C3BC1F}" type="presParOf" srcId="{485B8D8D-544B-4B2A-B390-A731254C896C}" destId="{786E0FEB-868C-4F09-8DB4-496EB37F64A1}" srcOrd="1" destOrd="0" presId="urn:microsoft.com/office/officeart/2008/layout/LinedList"/>
    <dgm:cxn modelId="{AA961240-C2F0-4413-B9AB-FB6FC6A737BA}" type="presParOf" srcId="{13545F5C-E771-475F-A435-A87FC8832AB2}" destId="{EBF5AC23-72AA-433A-8351-779832443B8D}" srcOrd="4" destOrd="0" presId="urn:microsoft.com/office/officeart/2008/layout/LinedList"/>
    <dgm:cxn modelId="{AA72ECD7-130B-48F1-9991-27A7D5AFE16A}" type="presParOf" srcId="{13545F5C-E771-475F-A435-A87FC8832AB2}" destId="{D8D03A80-9BF7-45DA-8074-5D30E761C891}" srcOrd="5" destOrd="0" presId="urn:microsoft.com/office/officeart/2008/layout/LinedList"/>
    <dgm:cxn modelId="{B65EAAA1-07C1-46F5-A6D2-E4458A849DA2}" type="presParOf" srcId="{D8D03A80-9BF7-45DA-8074-5D30E761C891}" destId="{B28799A6-C87A-4D30-894D-5877A9A13AFA}" srcOrd="0" destOrd="0" presId="urn:microsoft.com/office/officeart/2008/layout/LinedList"/>
    <dgm:cxn modelId="{41130227-3B53-40F5-A2BE-71DF731EB0F8}" type="presParOf" srcId="{D8D03A80-9BF7-45DA-8074-5D30E761C891}" destId="{0C97F64C-64FF-4460-AC33-CFE56DACC33E}" srcOrd="1" destOrd="0" presId="urn:microsoft.com/office/officeart/2008/layout/LinedList"/>
    <dgm:cxn modelId="{48EAD0A5-7CE5-4ED6-B41C-5E2DDD4068A5}" type="presParOf" srcId="{13545F5C-E771-475F-A435-A87FC8832AB2}" destId="{40189102-A445-4488-826D-D1F57AB3278D}" srcOrd="6" destOrd="0" presId="urn:microsoft.com/office/officeart/2008/layout/LinedList"/>
    <dgm:cxn modelId="{CF747581-BAEF-4262-9D53-9913CEB4200C}" type="presParOf" srcId="{13545F5C-E771-475F-A435-A87FC8832AB2}" destId="{A94E16CD-A39E-487E-9D5C-85F7C23BD332}" srcOrd="7" destOrd="0" presId="urn:microsoft.com/office/officeart/2008/layout/LinedList"/>
    <dgm:cxn modelId="{571BC3AC-181E-404B-A76D-BC541C45A8F9}" type="presParOf" srcId="{A94E16CD-A39E-487E-9D5C-85F7C23BD332}" destId="{48585F36-EDF6-42C6-AD2B-AD26EE7F8763}" srcOrd="0" destOrd="0" presId="urn:microsoft.com/office/officeart/2008/layout/LinedList"/>
    <dgm:cxn modelId="{FB727611-AD16-47F0-9056-DBCFA0CD9E4A}" type="presParOf" srcId="{A94E16CD-A39E-487E-9D5C-85F7C23BD332}" destId="{4329E180-CF39-4DFC-8329-844E1F43FA1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3F6487F-CC17-42F6-BD74-A1AD35517C3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B698E3B-CAC2-47C0-B581-0F87EDDEB3FC}">
      <dgm:prSet/>
      <dgm:spPr/>
      <dgm:t>
        <a:bodyPr/>
        <a:lstStyle/>
        <a:p>
          <a:r>
            <a:rPr lang="en-GB"/>
            <a:t>The condition must be medically recognised.</a:t>
          </a:r>
          <a:endParaRPr lang="en-US"/>
        </a:p>
      </dgm:t>
    </dgm:pt>
    <dgm:pt modelId="{AE010FF8-CF05-40F9-BAFA-9D21182C80D2}" type="parTrans" cxnId="{0542F561-2352-404F-8F59-35DE0577F4C2}">
      <dgm:prSet/>
      <dgm:spPr/>
      <dgm:t>
        <a:bodyPr/>
        <a:lstStyle/>
        <a:p>
          <a:endParaRPr lang="en-US"/>
        </a:p>
      </dgm:t>
    </dgm:pt>
    <dgm:pt modelId="{9C2D22B8-11D7-426E-8999-C3D89EACF249}" type="sibTrans" cxnId="{0542F561-2352-404F-8F59-35DE0577F4C2}">
      <dgm:prSet/>
      <dgm:spPr/>
      <dgm:t>
        <a:bodyPr/>
        <a:lstStyle/>
        <a:p>
          <a:endParaRPr lang="en-US"/>
        </a:p>
      </dgm:t>
    </dgm:pt>
    <dgm:pt modelId="{0515608E-3FD9-4BA1-A588-2A9A07CCBAD9}">
      <dgm:prSet/>
      <dgm:spPr/>
      <dgm:t>
        <a:bodyPr/>
        <a:lstStyle/>
        <a:p>
          <a:r>
            <a:rPr lang="en-GB"/>
            <a:t>Which caused them to which substantially impaired their ability to understand the nature of their conduct, form a rational judgment or exercise self-control; and</a:t>
          </a:r>
          <a:endParaRPr lang="en-US"/>
        </a:p>
      </dgm:t>
    </dgm:pt>
    <dgm:pt modelId="{A3538A30-0949-4A5F-963C-4BA52D4D53FC}" type="parTrans" cxnId="{2020112E-E84D-42E5-8D63-0CEE882B3C5C}">
      <dgm:prSet/>
      <dgm:spPr/>
      <dgm:t>
        <a:bodyPr/>
        <a:lstStyle/>
        <a:p>
          <a:endParaRPr lang="en-US"/>
        </a:p>
      </dgm:t>
    </dgm:pt>
    <dgm:pt modelId="{E8E43812-711C-46D6-83D2-886E40D8AB73}" type="sibTrans" cxnId="{2020112E-E84D-42E5-8D63-0CEE882B3C5C}">
      <dgm:prSet/>
      <dgm:spPr/>
      <dgm:t>
        <a:bodyPr/>
        <a:lstStyle/>
        <a:p>
          <a:endParaRPr lang="en-US"/>
        </a:p>
      </dgm:t>
    </dgm:pt>
    <dgm:pt modelId="{D534A325-0A80-465B-AD03-AC3B469EA149}">
      <dgm:prSet/>
      <dgm:spPr/>
      <dgm:t>
        <a:bodyPr/>
        <a:lstStyle/>
        <a:p>
          <a:r>
            <a:rPr lang="en-GB" dirty="0"/>
            <a:t>The abnormality of mental functioning provides an explanation for the defendant’s acts and omissions in doing or being a party to the killing.</a:t>
          </a:r>
          <a:endParaRPr lang="en-US" dirty="0"/>
        </a:p>
      </dgm:t>
    </dgm:pt>
    <dgm:pt modelId="{FE4AB56F-CB2D-4C11-8BB9-83FAE624A7D1}" type="parTrans" cxnId="{632A195E-7184-4645-8925-B51FF4FC6900}">
      <dgm:prSet/>
      <dgm:spPr/>
      <dgm:t>
        <a:bodyPr/>
        <a:lstStyle/>
        <a:p>
          <a:endParaRPr lang="en-US"/>
        </a:p>
      </dgm:t>
    </dgm:pt>
    <dgm:pt modelId="{96127BD6-2E49-4895-86C9-6DA75BE7F628}" type="sibTrans" cxnId="{632A195E-7184-4645-8925-B51FF4FC6900}">
      <dgm:prSet/>
      <dgm:spPr/>
      <dgm:t>
        <a:bodyPr/>
        <a:lstStyle/>
        <a:p>
          <a:endParaRPr lang="en-US"/>
        </a:p>
      </dgm:t>
    </dgm:pt>
    <dgm:pt modelId="{50C301BA-F7A9-48A1-A600-987EE520C488}">
      <dgm:prSet/>
      <dgm:spPr/>
      <dgm:t>
        <a:bodyPr/>
        <a:lstStyle/>
        <a:p>
          <a:r>
            <a:rPr lang="en-GB" dirty="0"/>
            <a:t>Suffer from an abnormality of mental functioning. </a:t>
          </a:r>
          <a:endParaRPr lang="en-US" dirty="0"/>
        </a:p>
      </dgm:t>
    </dgm:pt>
    <dgm:pt modelId="{3963E2A4-1535-413C-AD14-5ED61C94CCE7}" type="parTrans" cxnId="{7B65A492-A321-43E4-BE89-3A9687AEE617}">
      <dgm:prSet/>
      <dgm:spPr/>
      <dgm:t>
        <a:bodyPr/>
        <a:lstStyle/>
        <a:p>
          <a:endParaRPr lang="en-US"/>
        </a:p>
      </dgm:t>
    </dgm:pt>
    <dgm:pt modelId="{9BC7C25B-24B8-4211-A832-6C2D4560726D}" type="sibTrans" cxnId="{7B65A492-A321-43E4-BE89-3A9687AEE617}">
      <dgm:prSet/>
      <dgm:spPr/>
      <dgm:t>
        <a:bodyPr/>
        <a:lstStyle/>
        <a:p>
          <a:endParaRPr lang="en-US"/>
        </a:p>
      </dgm:t>
    </dgm:pt>
    <dgm:pt modelId="{9B086BF7-E607-4740-A614-B655FFAE17E0}" type="pres">
      <dgm:prSet presAssocID="{53F6487F-CC17-42F6-BD74-A1AD35517C36}" presName="vert0" presStyleCnt="0">
        <dgm:presLayoutVars>
          <dgm:dir/>
          <dgm:animOne val="branch"/>
          <dgm:animLvl val="lvl"/>
        </dgm:presLayoutVars>
      </dgm:prSet>
      <dgm:spPr/>
    </dgm:pt>
    <dgm:pt modelId="{F893C6C7-876B-4983-8687-4350ADCD82A0}" type="pres">
      <dgm:prSet presAssocID="{2B698E3B-CAC2-47C0-B581-0F87EDDEB3FC}" presName="thickLine" presStyleLbl="alignNode1" presStyleIdx="0" presStyleCnt="4"/>
      <dgm:spPr/>
    </dgm:pt>
    <dgm:pt modelId="{6185B36C-D1C0-40BE-B942-C6F1E29A7951}" type="pres">
      <dgm:prSet presAssocID="{2B698E3B-CAC2-47C0-B581-0F87EDDEB3FC}" presName="horz1" presStyleCnt="0"/>
      <dgm:spPr/>
    </dgm:pt>
    <dgm:pt modelId="{B02660A9-8BC0-4719-9C6C-BAAA79FD7E4F}" type="pres">
      <dgm:prSet presAssocID="{2B698E3B-CAC2-47C0-B581-0F87EDDEB3FC}" presName="tx1" presStyleLbl="revTx" presStyleIdx="0" presStyleCnt="4"/>
      <dgm:spPr/>
    </dgm:pt>
    <dgm:pt modelId="{91FB501B-183F-4892-B1B8-63D413A029ED}" type="pres">
      <dgm:prSet presAssocID="{2B698E3B-CAC2-47C0-B581-0F87EDDEB3FC}" presName="vert1" presStyleCnt="0"/>
      <dgm:spPr/>
    </dgm:pt>
    <dgm:pt modelId="{36D3D6D2-89B4-4A46-B770-ACF1993E8C76}" type="pres">
      <dgm:prSet presAssocID="{0515608E-3FD9-4BA1-A588-2A9A07CCBAD9}" presName="thickLine" presStyleLbl="alignNode1" presStyleIdx="1" presStyleCnt="4"/>
      <dgm:spPr/>
    </dgm:pt>
    <dgm:pt modelId="{5274E7FC-4AF7-41C2-9ADC-FF96E03816AA}" type="pres">
      <dgm:prSet presAssocID="{0515608E-3FD9-4BA1-A588-2A9A07CCBAD9}" presName="horz1" presStyleCnt="0"/>
      <dgm:spPr/>
    </dgm:pt>
    <dgm:pt modelId="{7BBAD8EA-C0AF-4A5A-A768-503228926BCC}" type="pres">
      <dgm:prSet presAssocID="{0515608E-3FD9-4BA1-A588-2A9A07CCBAD9}" presName="tx1" presStyleLbl="revTx" presStyleIdx="1" presStyleCnt="4"/>
      <dgm:spPr/>
    </dgm:pt>
    <dgm:pt modelId="{3F687C5E-8E53-4DFF-B9B0-340D20E4F608}" type="pres">
      <dgm:prSet presAssocID="{0515608E-3FD9-4BA1-A588-2A9A07CCBAD9}" presName="vert1" presStyleCnt="0"/>
      <dgm:spPr/>
    </dgm:pt>
    <dgm:pt modelId="{06D700D8-21E4-4378-A26D-ABE9EEAE32B0}" type="pres">
      <dgm:prSet presAssocID="{D534A325-0A80-465B-AD03-AC3B469EA149}" presName="thickLine" presStyleLbl="alignNode1" presStyleIdx="2" presStyleCnt="4"/>
      <dgm:spPr/>
    </dgm:pt>
    <dgm:pt modelId="{7F27E4CD-11E2-40EC-A059-2E435FA98353}" type="pres">
      <dgm:prSet presAssocID="{D534A325-0A80-465B-AD03-AC3B469EA149}" presName="horz1" presStyleCnt="0"/>
      <dgm:spPr/>
    </dgm:pt>
    <dgm:pt modelId="{E9926C46-2417-4559-A4F1-0CE36A5D37E8}" type="pres">
      <dgm:prSet presAssocID="{D534A325-0A80-465B-AD03-AC3B469EA149}" presName="tx1" presStyleLbl="revTx" presStyleIdx="2" presStyleCnt="4"/>
      <dgm:spPr/>
    </dgm:pt>
    <dgm:pt modelId="{841D3036-28B1-4CC7-BF5D-51ACC1A876F7}" type="pres">
      <dgm:prSet presAssocID="{D534A325-0A80-465B-AD03-AC3B469EA149}" presName="vert1" presStyleCnt="0"/>
      <dgm:spPr/>
    </dgm:pt>
    <dgm:pt modelId="{D0A288A5-2207-4302-8689-E187103885B6}" type="pres">
      <dgm:prSet presAssocID="{50C301BA-F7A9-48A1-A600-987EE520C488}" presName="thickLine" presStyleLbl="alignNode1" presStyleIdx="3" presStyleCnt="4"/>
      <dgm:spPr/>
    </dgm:pt>
    <dgm:pt modelId="{1D1506BA-1DD2-4A80-8754-0103C63BB2CC}" type="pres">
      <dgm:prSet presAssocID="{50C301BA-F7A9-48A1-A600-987EE520C488}" presName="horz1" presStyleCnt="0"/>
      <dgm:spPr/>
    </dgm:pt>
    <dgm:pt modelId="{D9B4E899-A41F-450E-8A02-701CBC354EB3}" type="pres">
      <dgm:prSet presAssocID="{50C301BA-F7A9-48A1-A600-987EE520C488}" presName="tx1" presStyleLbl="revTx" presStyleIdx="3" presStyleCnt="4"/>
      <dgm:spPr/>
    </dgm:pt>
    <dgm:pt modelId="{E9E8916C-BDDE-4DAF-9F8C-1C19AE9E1768}" type="pres">
      <dgm:prSet presAssocID="{50C301BA-F7A9-48A1-A600-987EE520C488}" presName="vert1" presStyleCnt="0"/>
      <dgm:spPr/>
    </dgm:pt>
  </dgm:ptLst>
  <dgm:cxnLst>
    <dgm:cxn modelId="{2020112E-E84D-42E5-8D63-0CEE882B3C5C}" srcId="{53F6487F-CC17-42F6-BD74-A1AD35517C36}" destId="{0515608E-3FD9-4BA1-A588-2A9A07CCBAD9}" srcOrd="1" destOrd="0" parTransId="{A3538A30-0949-4A5F-963C-4BA52D4D53FC}" sibTransId="{E8E43812-711C-46D6-83D2-886E40D8AB73}"/>
    <dgm:cxn modelId="{632A195E-7184-4645-8925-B51FF4FC6900}" srcId="{53F6487F-CC17-42F6-BD74-A1AD35517C36}" destId="{D534A325-0A80-465B-AD03-AC3B469EA149}" srcOrd="2" destOrd="0" parTransId="{FE4AB56F-CB2D-4C11-8BB9-83FAE624A7D1}" sibTransId="{96127BD6-2E49-4895-86C9-6DA75BE7F628}"/>
    <dgm:cxn modelId="{0542F561-2352-404F-8F59-35DE0577F4C2}" srcId="{53F6487F-CC17-42F6-BD74-A1AD35517C36}" destId="{2B698E3B-CAC2-47C0-B581-0F87EDDEB3FC}" srcOrd="0" destOrd="0" parTransId="{AE010FF8-CF05-40F9-BAFA-9D21182C80D2}" sibTransId="{9C2D22B8-11D7-426E-8999-C3D89EACF249}"/>
    <dgm:cxn modelId="{718BC157-B252-4EFF-B464-F9CF4BA1B3F7}" type="presOf" srcId="{53F6487F-CC17-42F6-BD74-A1AD35517C36}" destId="{9B086BF7-E607-4740-A614-B655FFAE17E0}" srcOrd="0" destOrd="0" presId="urn:microsoft.com/office/officeart/2008/layout/LinedList"/>
    <dgm:cxn modelId="{AFDD2878-0B30-400A-9E6D-A1D4CA2A590F}" type="presOf" srcId="{0515608E-3FD9-4BA1-A588-2A9A07CCBAD9}" destId="{7BBAD8EA-C0AF-4A5A-A768-503228926BCC}" srcOrd="0" destOrd="0" presId="urn:microsoft.com/office/officeart/2008/layout/LinedList"/>
    <dgm:cxn modelId="{BFC4218F-0F6E-49B4-BD81-7DC97FAF5687}" type="presOf" srcId="{D534A325-0A80-465B-AD03-AC3B469EA149}" destId="{E9926C46-2417-4559-A4F1-0CE36A5D37E8}" srcOrd="0" destOrd="0" presId="urn:microsoft.com/office/officeart/2008/layout/LinedList"/>
    <dgm:cxn modelId="{7B65A492-A321-43E4-BE89-3A9687AEE617}" srcId="{53F6487F-CC17-42F6-BD74-A1AD35517C36}" destId="{50C301BA-F7A9-48A1-A600-987EE520C488}" srcOrd="3" destOrd="0" parTransId="{3963E2A4-1535-413C-AD14-5ED61C94CCE7}" sibTransId="{9BC7C25B-24B8-4211-A832-6C2D4560726D}"/>
    <dgm:cxn modelId="{5FC359CE-53A1-46DD-8DC2-FE1D4F3E699C}" type="presOf" srcId="{2B698E3B-CAC2-47C0-B581-0F87EDDEB3FC}" destId="{B02660A9-8BC0-4719-9C6C-BAAA79FD7E4F}" srcOrd="0" destOrd="0" presId="urn:microsoft.com/office/officeart/2008/layout/LinedList"/>
    <dgm:cxn modelId="{317D26FF-7463-43BD-BD72-84BC2A946849}" type="presOf" srcId="{50C301BA-F7A9-48A1-A600-987EE520C488}" destId="{D9B4E899-A41F-450E-8A02-701CBC354EB3}" srcOrd="0" destOrd="0" presId="urn:microsoft.com/office/officeart/2008/layout/LinedList"/>
    <dgm:cxn modelId="{A280F15A-C908-493D-BC58-8FA6FB77479B}" type="presParOf" srcId="{9B086BF7-E607-4740-A614-B655FFAE17E0}" destId="{F893C6C7-876B-4983-8687-4350ADCD82A0}" srcOrd="0" destOrd="0" presId="urn:microsoft.com/office/officeart/2008/layout/LinedList"/>
    <dgm:cxn modelId="{B73C8FD5-D34A-4315-B9D7-20FDEEC3A0C7}" type="presParOf" srcId="{9B086BF7-E607-4740-A614-B655FFAE17E0}" destId="{6185B36C-D1C0-40BE-B942-C6F1E29A7951}" srcOrd="1" destOrd="0" presId="urn:microsoft.com/office/officeart/2008/layout/LinedList"/>
    <dgm:cxn modelId="{111C024D-BA6F-4886-8856-BED64465E166}" type="presParOf" srcId="{6185B36C-D1C0-40BE-B942-C6F1E29A7951}" destId="{B02660A9-8BC0-4719-9C6C-BAAA79FD7E4F}" srcOrd="0" destOrd="0" presId="urn:microsoft.com/office/officeart/2008/layout/LinedList"/>
    <dgm:cxn modelId="{10A004E2-7E5E-48C3-AF27-1C7D19456C85}" type="presParOf" srcId="{6185B36C-D1C0-40BE-B942-C6F1E29A7951}" destId="{91FB501B-183F-4892-B1B8-63D413A029ED}" srcOrd="1" destOrd="0" presId="urn:microsoft.com/office/officeart/2008/layout/LinedList"/>
    <dgm:cxn modelId="{1AE63664-3489-4A02-83F3-7EC3A6179AC2}" type="presParOf" srcId="{9B086BF7-E607-4740-A614-B655FFAE17E0}" destId="{36D3D6D2-89B4-4A46-B770-ACF1993E8C76}" srcOrd="2" destOrd="0" presId="urn:microsoft.com/office/officeart/2008/layout/LinedList"/>
    <dgm:cxn modelId="{990B4DF2-4B7D-4EB4-A49E-7F93ADAD03BD}" type="presParOf" srcId="{9B086BF7-E607-4740-A614-B655FFAE17E0}" destId="{5274E7FC-4AF7-41C2-9ADC-FF96E03816AA}" srcOrd="3" destOrd="0" presId="urn:microsoft.com/office/officeart/2008/layout/LinedList"/>
    <dgm:cxn modelId="{9930AAB1-5896-456F-8254-F8B3F1E604F5}" type="presParOf" srcId="{5274E7FC-4AF7-41C2-9ADC-FF96E03816AA}" destId="{7BBAD8EA-C0AF-4A5A-A768-503228926BCC}" srcOrd="0" destOrd="0" presId="urn:microsoft.com/office/officeart/2008/layout/LinedList"/>
    <dgm:cxn modelId="{8C85B6DA-B959-4718-ABFF-D3C7F48D4BFA}" type="presParOf" srcId="{5274E7FC-4AF7-41C2-9ADC-FF96E03816AA}" destId="{3F687C5E-8E53-4DFF-B9B0-340D20E4F608}" srcOrd="1" destOrd="0" presId="urn:microsoft.com/office/officeart/2008/layout/LinedList"/>
    <dgm:cxn modelId="{E9D78AFD-731B-4603-8A45-FA12BE2C23DD}" type="presParOf" srcId="{9B086BF7-E607-4740-A614-B655FFAE17E0}" destId="{06D700D8-21E4-4378-A26D-ABE9EEAE32B0}" srcOrd="4" destOrd="0" presId="urn:microsoft.com/office/officeart/2008/layout/LinedList"/>
    <dgm:cxn modelId="{4811F168-7800-4FBE-A05F-00C8A612CF6F}" type="presParOf" srcId="{9B086BF7-E607-4740-A614-B655FFAE17E0}" destId="{7F27E4CD-11E2-40EC-A059-2E435FA98353}" srcOrd="5" destOrd="0" presId="urn:microsoft.com/office/officeart/2008/layout/LinedList"/>
    <dgm:cxn modelId="{ABEAC8E5-8C03-48F7-AE32-D2FD9386E959}" type="presParOf" srcId="{7F27E4CD-11E2-40EC-A059-2E435FA98353}" destId="{E9926C46-2417-4559-A4F1-0CE36A5D37E8}" srcOrd="0" destOrd="0" presId="urn:microsoft.com/office/officeart/2008/layout/LinedList"/>
    <dgm:cxn modelId="{8BA3F966-B0D1-4382-BD27-45F1365509C9}" type="presParOf" srcId="{7F27E4CD-11E2-40EC-A059-2E435FA98353}" destId="{841D3036-28B1-4CC7-BF5D-51ACC1A876F7}" srcOrd="1" destOrd="0" presId="urn:microsoft.com/office/officeart/2008/layout/LinedList"/>
    <dgm:cxn modelId="{A44449B1-54F0-47DE-967F-43E166FA2EA2}" type="presParOf" srcId="{9B086BF7-E607-4740-A614-B655FFAE17E0}" destId="{D0A288A5-2207-4302-8689-E187103885B6}" srcOrd="6" destOrd="0" presId="urn:microsoft.com/office/officeart/2008/layout/LinedList"/>
    <dgm:cxn modelId="{2FC64354-D6F5-4FDE-8F12-EEB94C876C51}" type="presParOf" srcId="{9B086BF7-E607-4740-A614-B655FFAE17E0}" destId="{1D1506BA-1DD2-4A80-8754-0103C63BB2CC}" srcOrd="7" destOrd="0" presId="urn:microsoft.com/office/officeart/2008/layout/LinedList"/>
    <dgm:cxn modelId="{00F64B40-35EF-44B0-A9E2-FDC9C945C8A8}" type="presParOf" srcId="{1D1506BA-1DD2-4A80-8754-0103C63BB2CC}" destId="{D9B4E899-A41F-450E-8A02-701CBC354EB3}" srcOrd="0" destOrd="0" presId="urn:microsoft.com/office/officeart/2008/layout/LinedList"/>
    <dgm:cxn modelId="{9535DBC2-38E8-44A4-B541-42A7B2110FC6}" type="presParOf" srcId="{1D1506BA-1DD2-4A80-8754-0103C63BB2CC}" destId="{E9E8916C-BDDE-4DAF-9F8C-1C19AE9E176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FB9A4D6-8D0B-4E4E-AF9F-C0CC70D862E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0C843EA-89ED-4429-9AD7-841FD5BB2181}">
      <dgm:prSet/>
      <dgm:spPr/>
      <dgm:t>
        <a:bodyPr/>
        <a:lstStyle/>
        <a:p>
          <a:r>
            <a:rPr lang="en-GB"/>
            <a:t>It is based on medical opinion and not law. </a:t>
          </a:r>
          <a:endParaRPr lang="en-US"/>
        </a:p>
      </dgm:t>
    </dgm:pt>
    <dgm:pt modelId="{9A642E93-FCC4-42F3-BB5C-CBEE3FD06AC8}" type="parTrans" cxnId="{F9DC932E-D6AA-4C9A-AEC3-836B111C4ECD}">
      <dgm:prSet/>
      <dgm:spPr/>
      <dgm:t>
        <a:bodyPr/>
        <a:lstStyle/>
        <a:p>
          <a:endParaRPr lang="en-US"/>
        </a:p>
      </dgm:t>
    </dgm:pt>
    <dgm:pt modelId="{49627362-FE72-4FFC-B47A-F70910D80011}" type="sibTrans" cxnId="{F9DC932E-D6AA-4C9A-AEC3-836B111C4ECD}">
      <dgm:prSet/>
      <dgm:spPr/>
      <dgm:t>
        <a:bodyPr/>
        <a:lstStyle/>
        <a:p>
          <a:endParaRPr lang="en-US"/>
        </a:p>
      </dgm:t>
    </dgm:pt>
    <dgm:pt modelId="{00D59656-B099-4519-8721-85BA98695BDE}">
      <dgm:prSet/>
      <dgm:spPr/>
      <dgm:t>
        <a:bodyPr/>
        <a:lstStyle/>
        <a:p>
          <a:r>
            <a:rPr lang="en-GB"/>
            <a:t>R v Gittens [1984] </a:t>
          </a:r>
          <a:endParaRPr lang="en-US"/>
        </a:p>
      </dgm:t>
    </dgm:pt>
    <dgm:pt modelId="{E5F1D657-5D54-4730-91CA-6263488D427B}" type="parTrans" cxnId="{4BAE3E16-63F5-4573-BBB5-F8646352E198}">
      <dgm:prSet/>
      <dgm:spPr/>
      <dgm:t>
        <a:bodyPr/>
        <a:lstStyle/>
        <a:p>
          <a:endParaRPr lang="en-US"/>
        </a:p>
      </dgm:t>
    </dgm:pt>
    <dgm:pt modelId="{CCAF55B3-B687-4201-9A77-06FDD7FCAC49}" type="sibTrans" cxnId="{4BAE3E16-63F5-4573-BBB5-F8646352E198}">
      <dgm:prSet/>
      <dgm:spPr/>
      <dgm:t>
        <a:bodyPr/>
        <a:lstStyle/>
        <a:p>
          <a:endParaRPr lang="en-US"/>
        </a:p>
      </dgm:t>
    </dgm:pt>
    <dgm:pt modelId="{F7039EA5-2AA0-4AD2-AE4A-E92E2BB4D38E}">
      <dgm:prSet/>
      <dgm:spPr/>
      <dgm:t>
        <a:bodyPr/>
        <a:lstStyle/>
        <a:p>
          <a:r>
            <a:rPr lang="en-GB"/>
            <a:t>R v Campbell [1997]</a:t>
          </a:r>
          <a:endParaRPr lang="en-US"/>
        </a:p>
      </dgm:t>
    </dgm:pt>
    <dgm:pt modelId="{1B8BC542-D998-4565-ABAE-2C59FFA67325}" type="parTrans" cxnId="{1E808F43-11ED-4D15-8335-889E1B5E6085}">
      <dgm:prSet/>
      <dgm:spPr/>
      <dgm:t>
        <a:bodyPr/>
        <a:lstStyle/>
        <a:p>
          <a:endParaRPr lang="en-US"/>
        </a:p>
      </dgm:t>
    </dgm:pt>
    <dgm:pt modelId="{FC0E4138-D885-4D96-9FE5-9DF22FBA1A93}" type="sibTrans" cxnId="{1E808F43-11ED-4D15-8335-889E1B5E6085}">
      <dgm:prSet/>
      <dgm:spPr/>
      <dgm:t>
        <a:bodyPr/>
        <a:lstStyle/>
        <a:p>
          <a:endParaRPr lang="en-US"/>
        </a:p>
      </dgm:t>
    </dgm:pt>
    <dgm:pt modelId="{9A6EE2A2-9920-421E-A090-4902AFD22EDB}">
      <dgm:prSet/>
      <dgm:spPr/>
      <dgm:t>
        <a:bodyPr/>
        <a:lstStyle/>
        <a:p>
          <a:r>
            <a:rPr lang="en-GB"/>
            <a:t>R v Haddon [2003] </a:t>
          </a:r>
          <a:endParaRPr lang="en-US"/>
        </a:p>
      </dgm:t>
    </dgm:pt>
    <dgm:pt modelId="{F8872123-209A-4A3A-8909-514D4A069959}" type="parTrans" cxnId="{DE5661AD-52EE-4385-8FC4-0D84B242BA4E}">
      <dgm:prSet/>
      <dgm:spPr/>
      <dgm:t>
        <a:bodyPr/>
        <a:lstStyle/>
        <a:p>
          <a:endParaRPr lang="en-US"/>
        </a:p>
      </dgm:t>
    </dgm:pt>
    <dgm:pt modelId="{34EC1AB2-BCE0-4DE1-9C5F-425712FB1295}" type="sibTrans" cxnId="{DE5661AD-52EE-4385-8FC4-0D84B242BA4E}">
      <dgm:prSet/>
      <dgm:spPr/>
      <dgm:t>
        <a:bodyPr/>
        <a:lstStyle/>
        <a:p>
          <a:endParaRPr lang="en-US"/>
        </a:p>
      </dgm:t>
    </dgm:pt>
    <dgm:pt modelId="{9A4B548E-D546-4DD1-979F-751B001636C3}">
      <dgm:prSet/>
      <dgm:spPr/>
      <dgm:t>
        <a:bodyPr/>
        <a:lstStyle/>
        <a:p>
          <a:r>
            <a:rPr lang="en-GB"/>
            <a:t>R v Blackman [2017]</a:t>
          </a:r>
          <a:endParaRPr lang="en-US"/>
        </a:p>
      </dgm:t>
    </dgm:pt>
    <dgm:pt modelId="{EC5FD86F-8359-4EF3-A3A4-86FB9FA7629D}" type="parTrans" cxnId="{E67780DB-6DCB-4444-A3E2-B6239E205190}">
      <dgm:prSet/>
      <dgm:spPr/>
      <dgm:t>
        <a:bodyPr/>
        <a:lstStyle/>
        <a:p>
          <a:endParaRPr lang="en-US"/>
        </a:p>
      </dgm:t>
    </dgm:pt>
    <dgm:pt modelId="{01E9CC1E-46EB-4CF8-9DEF-2D219CAAD27E}" type="sibTrans" cxnId="{E67780DB-6DCB-4444-A3E2-B6239E205190}">
      <dgm:prSet/>
      <dgm:spPr/>
      <dgm:t>
        <a:bodyPr/>
        <a:lstStyle/>
        <a:p>
          <a:endParaRPr lang="en-US"/>
        </a:p>
      </dgm:t>
    </dgm:pt>
    <dgm:pt modelId="{BB59B24D-9EDB-4D71-9D85-88E447EFED66}" type="pres">
      <dgm:prSet presAssocID="{EFB9A4D6-8D0B-4E4E-AF9F-C0CC70D862E4}" presName="vert0" presStyleCnt="0">
        <dgm:presLayoutVars>
          <dgm:dir/>
          <dgm:animOne val="branch"/>
          <dgm:animLvl val="lvl"/>
        </dgm:presLayoutVars>
      </dgm:prSet>
      <dgm:spPr/>
    </dgm:pt>
    <dgm:pt modelId="{A6583B27-B2DB-4B8C-BBBB-341F5094FF3D}" type="pres">
      <dgm:prSet presAssocID="{70C843EA-89ED-4429-9AD7-841FD5BB2181}" presName="thickLine" presStyleLbl="alignNode1" presStyleIdx="0" presStyleCnt="5"/>
      <dgm:spPr/>
    </dgm:pt>
    <dgm:pt modelId="{831951EF-C6C5-4062-AE7B-E33812BB6E64}" type="pres">
      <dgm:prSet presAssocID="{70C843EA-89ED-4429-9AD7-841FD5BB2181}" presName="horz1" presStyleCnt="0"/>
      <dgm:spPr/>
    </dgm:pt>
    <dgm:pt modelId="{DE601D15-64A2-43D7-BD6F-50EBB3643801}" type="pres">
      <dgm:prSet presAssocID="{70C843EA-89ED-4429-9AD7-841FD5BB2181}" presName="tx1" presStyleLbl="revTx" presStyleIdx="0" presStyleCnt="5"/>
      <dgm:spPr/>
    </dgm:pt>
    <dgm:pt modelId="{A737EC27-FCE4-4F07-BC33-3F2A5A5FC7CE}" type="pres">
      <dgm:prSet presAssocID="{70C843EA-89ED-4429-9AD7-841FD5BB2181}" presName="vert1" presStyleCnt="0"/>
      <dgm:spPr/>
    </dgm:pt>
    <dgm:pt modelId="{0C3E67DF-C3F3-411A-B748-B872EDF6B70F}" type="pres">
      <dgm:prSet presAssocID="{00D59656-B099-4519-8721-85BA98695BDE}" presName="thickLine" presStyleLbl="alignNode1" presStyleIdx="1" presStyleCnt="5"/>
      <dgm:spPr/>
    </dgm:pt>
    <dgm:pt modelId="{A070FD31-1B53-4F03-B08E-47BCEFAD57E6}" type="pres">
      <dgm:prSet presAssocID="{00D59656-B099-4519-8721-85BA98695BDE}" presName="horz1" presStyleCnt="0"/>
      <dgm:spPr/>
    </dgm:pt>
    <dgm:pt modelId="{8C5766DA-A0C5-4D62-86A7-7C8A36E067F5}" type="pres">
      <dgm:prSet presAssocID="{00D59656-B099-4519-8721-85BA98695BDE}" presName="tx1" presStyleLbl="revTx" presStyleIdx="1" presStyleCnt="5"/>
      <dgm:spPr/>
    </dgm:pt>
    <dgm:pt modelId="{4DF24B52-5223-48B1-84A6-C9F30FEA12DC}" type="pres">
      <dgm:prSet presAssocID="{00D59656-B099-4519-8721-85BA98695BDE}" presName="vert1" presStyleCnt="0"/>
      <dgm:spPr/>
    </dgm:pt>
    <dgm:pt modelId="{0DCE516D-7A6C-4AA7-B7E6-C84AB4366D3E}" type="pres">
      <dgm:prSet presAssocID="{F7039EA5-2AA0-4AD2-AE4A-E92E2BB4D38E}" presName="thickLine" presStyleLbl="alignNode1" presStyleIdx="2" presStyleCnt="5"/>
      <dgm:spPr/>
    </dgm:pt>
    <dgm:pt modelId="{373F2F0E-6BA1-40A9-A0E3-DD43AEC910CD}" type="pres">
      <dgm:prSet presAssocID="{F7039EA5-2AA0-4AD2-AE4A-E92E2BB4D38E}" presName="horz1" presStyleCnt="0"/>
      <dgm:spPr/>
    </dgm:pt>
    <dgm:pt modelId="{2564E031-0E90-49AD-9999-A73990D800AE}" type="pres">
      <dgm:prSet presAssocID="{F7039EA5-2AA0-4AD2-AE4A-E92E2BB4D38E}" presName="tx1" presStyleLbl="revTx" presStyleIdx="2" presStyleCnt="5"/>
      <dgm:spPr/>
    </dgm:pt>
    <dgm:pt modelId="{7635EEA4-8496-42A0-90B8-033E536CA202}" type="pres">
      <dgm:prSet presAssocID="{F7039EA5-2AA0-4AD2-AE4A-E92E2BB4D38E}" presName="vert1" presStyleCnt="0"/>
      <dgm:spPr/>
    </dgm:pt>
    <dgm:pt modelId="{10AFD413-455F-4AD7-B7B5-354739D9A08B}" type="pres">
      <dgm:prSet presAssocID="{9A6EE2A2-9920-421E-A090-4902AFD22EDB}" presName="thickLine" presStyleLbl="alignNode1" presStyleIdx="3" presStyleCnt="5"/>
      <dgm:spPr/>
    </dgm:pt>
    <dgm:pt modelId="{9B37863B-8BE1-46E6-A953-C3E9746BC688}" type="pres">
      <dgm:prSet presAssocID="{9A6EE2A2-9920-421E-A090-4902AFD22EDB}" presName="horz1" presStyleCnt="0"/>
      <dgm:spPr/>
    </dgm:pt>
    <dgm:pt modelId="{0CC5BA61-ACFC-4ED7-8974-EDA7A4D42EE0}" type="pres">
      <dgm:prSet presAssocID="{9A6EE2A2-9920-421E-A090-4902AFD22EDB}" presName="tx1" presStyleLbl="revTx" presStyleIdx="3" presStyleCnt="5"/>
      <dgm:spPr/>
    </dgm:pt>
    <dgm:pt modelId="{995EB6A2-3122-472E-BEFF-1FAB110B3783}" type="pres">
      <dgm:prSet presAssocID="{9A6EE2A2-9920-421E-A090-4902AFD22EDB}" presName="vert1" presStyleCnt="0"/>
      <dgm:spPr/>
    </dgm:pt>
    <dgm:pt modelId="{0F723494-D9DA-42BE-839B-4A9EAA04A351}" type="pres">
      <dgm:prSet presAssocID="{9A4B548E-D546-4DD1-979F-751B001636C3}" presName="thickLine" presStyleLbl="alignNode1" presStyleIdx="4" presStyleCnt="5"/>
      <dgm:spPr/>
    </dgm:pt>
    <dgm:pt modelId="{9FFFCBBD-BD87-4870-BC21-527D3DF192B5}" type="pres">
      <dgm:prSet presAssocID="{9A4B548E-D546-4DD1-979F-751B001636C3}" presName="horz1" presStyleCnt="0"/>
      <dgm:spPr/>
    </dgm:pt>
    <dgm:pt modelId="{C201C071-99FF-49E2-9285-5DB8322A5F9C}" type="pres">
      <dgm:prSet presAssocID="{9A4B548E-D546-4DD1-979F-751B001636C3}" presName="tx1" presStyleLbl="revTx" presStyleIdx="4" presStyleCnt="5"/>
      <dgm:spPr/>
    </dgm:pt>
    <dgm:pt modelId="{44EC1B87-0B8F-49CC-AD08-DE7C7C2239CE}" type="pres">
      <dgm:prSet presAssocID="{9A4B548E-D546-4DD1-979F-751B001636C3}" presName="vert1" presStyleCnt="0"/>
      <dgm:spPr/>
    </dgm:pt>
  </dgm:ptLst>
  <dgm:cxnLst>
    <dgm:cxn modelId="{E1834607-0A3C-494B-B79E-19DD02B6E960}" type="presOf" srcId="{EFB9A4D6-8D0B-4E4E-AF9F-C0CC70D862E4}" destId="{BB59B24D-9EDB-4D71-9D85-88E447EFED66}" srcOrd="0" destOrd="0" presId="urn:microsoft.com/office/officeart/2008/layout/LinedList"/>
    <dgm:cxn modelId="{F490B015-7C4F-45AE-89C6-29A55627769D}" type="presOf" srcId="{70C843EA-89ED-4429-9AD7-841FD5BB2181}" destId="{DE601D15-64A2-43D7-BD6F-50EBB3643801}" srcOrd="0" destOrd="0" presId="urn:microsoft.com/office/officeart/2008/layout/LinedList"/>
    <dgm:cxn modelId="{4BAE3E16-63F5-4573-BBB5-F8646352E198}" srcId="{EFB9A4D6-8D0B-4E4E-AF9F-C0CC70D862E4}" destId="{00D59656-B099-4519-8721-85BA98695BDE}" srcOrd="1" destOrd="0" parTransId="{E5F1D657-5D54-4730-91CA-6263488D427B}" sibTransId="{CCAF55B3-B687-4201-9A77-06FDD7FCAC49}"/>
    <dgm:cxn modelId="{F9DC932E-D6AA-4C9A-AEC3-836B111C4ECD}" srcId="{EFB9A4D6-8D0B-4E4E-AF9F-C0CC70D862E4}" destId="{70C843EA-89ED-4429-9AD7-841FD5BB2181}" srcOrd="0" destOrd="0" parTransId="{9A642E93-FCC4-42F3-BB5C-CBEE3FD06AC8}" sibTransId="{49627362-FE72-4FFC-B47A-F70910D80011}"/>
    <dgm:cxn modelId="{1E808F43-11ED-4D15-8335-889E1B5E6085}" srcId="{EFB9A4D6-8D0B-4E4E-AF9F-C0CC70D862E4}" destId="{F7039EA5-2AA0-4AD2-AE4A-E92E2BB4D38E}" srcOrd="2" destOrd="0" parTransId="{1B8BC542-D998-4565-ABAE-2C59FFA67325}" sibTransId="{FC0E4138-D885-4D96-9FE5-9DF22FBA1A93}"/>
    <dgm:cxn modelId="{7D318E6C-810F-49B8-BF75-189D2AE46C63}" type="presOf" srcId="{9A6EE2A2-9920-421E-A090-4902AFD22EDB}" destId="{0CC5BA61-ACFC-4ED7-8974-EDA7A4D42EE0}" srcOrd="0" destOrd="0" presId="urn:microsoft.com/office/officeart/2008/layout/LinedList"/>
    <dgm:cxn modelId="{DE5661AD-52EE-4385-8FC4-0D84B242BA4E}" srcId="{EFB9A4D6-8D0B-4E4E-AF9F-C0CC70D862E4}" destId="{9A6EE2A2-9920-421E-A090-4902AFD22EDB}" srcOrd="3" destOrd="0" parTransId="{F8872123-209A-4A3A-8909-514D4A069959}" sibTransId="{34EC1AB2-BCE0-4DE1-9C5F-425712FB1295}"/>
    <dgm:cxn modelId="{4BEA2CAE-06A1-493D-988A-8AB74A0B6F1C}" type="presOf" srcId="{00D59656-B099-4519-8721-85BA98695BDE}" destId="{8C5766DA-A0C5-4D62-86A7-7C8A36E067F5}" srcOrd="0" destOrd="0" presId="urn:microsoft.com/office/officeart/2008/layout/LinedList"/>
    <dgm:cxn modelId="{E67780DB-6DCB-4444-A3E2-B6239E205190}" srcId="{EFB9A4D6-8D0B-4E4E-AF9F-C0CC70D862E4}" destId="{9A4B548E-D546-4DD1-979F-751B001636C3}" srcOrd="4" destOrd="0" parTransId="{EC5FD86F-8359-4EF3-A3A4-86FB9FA7629D}" sibTransId="{01E9CC1E-46EB-4CF8-9DEF-2D219CAAD27E}"/>
    <dgm:cxn modelId="{A6DBB1E9-815E-4CBF-8BE3-897A78D779D7}" type="presOf" srcId="{F7039EA5-2AA0-4AD2-AE4A-E92E2BB4D38E}" destId="{2564E031-0E90-49AD-9999-A73990D800AE}" srcOrd="0" destOrd="0" presId="urn:microsoft.com/office/officeart/2008/layout/LinedList"/>
    <dgm:cxn modelId="{89625BF3-0F74-497A-B2D6-4B5250F0335F}" type="presOf" srcId="{9A4B548E-D546-4DD1-979F-751B001636C3}" destId="{C201C071-99FF-49E2-9285-5DB8322A5F9C}" srcOrd="0" destOrd="0" presId="urn:microsoft.com/office/officeart/2008/layout/LinedList"/>
    <dgm:cxn modelId="{E8041C7C-E497-40D2-A47B-47FF53039624}" type="presParOf" srcId="{BB59B24D-9EDB-4D71-9D85-88E447EFED66}" destId="{A6583B27-B2DB-4B8C-BBBB-341F5094FF3D}" srcOrd="0" destOrd="0" presId="urn:microsoft.com/office/officeart/2008/layout/LinedList"/>
    <dgm:cxn modelId="{7B20B0F9-4217-47DD-854D-E9389578813F}" type="presParOf" srcId="{BB59B24D-9EDB-4D71-9D85-88E447EFED66}" destId="{831951EF-C6C5-4062-AE7B-E33812BB6E64}" srcOrd="1" destOrd="0" presId="urn:microsoft.com/office/officeart/2008/layout/LinedList"/>
    <dgm:cxn modelId="{9C70555B-652F-448C-92E5-10ADDDF68AA0}" type="presParOf" srcId="{831951EF-C6C5-4062-AE7B-E33812BB6E64}" destId="{DE601D15-64A2-43D7-BD6F-50EBB3643801}" srcOrd="0" destOrd="0" presId="urn:microsoft.com/office/officeart/2008/layout/LinedList"/>
    <dgm:cxn modelId="{5E0FA852-4048-4565-8203-AAB8269B6455}" type="presParOf" srcId="{831951EF-C6C5-4062-AE7B-E33812BB6E64}" destId="{A737EC27-FCE4-4F07-BC33-3F2A5A5FC7CE}" srcOrd="1" destOrd="0" presId="urn:microsoft.com/office/officeart/2008/layout/LinedList"/>
    <dgm:cxn modelId="{BDE4C6E5-D9DB-4334-BD92-CCB4FEE56F17}" type="presParOf" srcId="{BB59B24D-9EDB-4D71-9D85-88E447EFED66}" destId="{0C3E67DF-C3F3-411A-B748-B872EDF6B70F}" srcOrd="2" destOrd="0" presId="urn:microsoft.com/office/officeart/2008/layout/LinedList"/>
    <dgm:cxn modelId="{5B99A9E7-AB21-4CD0-AEC9-3A04C14BB5EE}" type="presParOf" srcId="{BB59B24D-9EDB-4D71-9D85-88E447EFED66}" destId="{A070FD31-1B53-4F03-B08E-47BCEFAD57E6}" srcOrd="3" destOrd="0" presId="urn:microsoft.com/office/officeart/2008/layout/LinedList"/>
    <dgm:cxn modelId="{D8F9CE5C-B091-418C-A11C-877FDD70C5EE}" type="presParOf" srcId="{A070FD31-1B53-4F03-B08E-47BCEFAD57E6}" destId="{8C5766DA-A0C5-4D62-86A7-7C8A36E067F5}" srcOrd="0" destOrd="0" presId="urn:microsoft.com/office/officeart/2008/layout/LinedList"/>
    <dgm:cxn modelId="{3E156167-E00C-4553-9F82-0FA5DEA55330}" type="presParOf" srcId="{A070FD31-1B53-4F03-B08E-47BCEFAD57E6}" destId="{4DF24B52-5223-48B1-84A6-C9F30FEA12DC}" srcOrd="1" destOrd="0" presId="urn:microsoft.com/office/officeart/2008/layout/LinedList"/>
    <dgm:cxn modelId="{262F45B9-7758-4807-8250-D2880393366B}" type="presParOf" srcId="{BB59B24D-9EDB-4D71-9D85-88E447EFED66}" destId="{0DCE516D-7A6C-4AA7-B7E6-C84AB4366D3E}" srcOrd="4" destOrd="0" presId="urn:microsoft.com/office/officeart/2008/layout/LinedList"/>
    <dgm:cxn modelId="{9CB37CCC-5AB6-4FBA-B547-16E0ABB18083}" type="presParOf" srcId="{BB59B24D-9EDB-4D71-9D85-88E447EFED66}" destId="{373F2F0E-6BA1-40A9-A0E3-DD43AEC910CD}" srcOrd="5" destOrd="0" presId="urn:microsoft.com/office/officeart/2008/layout/LinedList"/>
    <dgm:cxn modelId="{230C9749-F9F8-4035-A454-B3CA1F8C5909}" type="presParOf" srcId="{373F2F0E-6BA1-40A9-A0E3-DD43AEC910CD}" destId="{2564E031-0E90-49AD-9999-A73990D800AE}" srcOrd="0" destOrd="0" presId="urn:microsoft.com/office/officeart/2008/layout/LinedList"/>
    <dgm:cxn modelId="{EE2DB017-C599-40A2-90DF-46A322BA006F}" type="presParOf" srcId="{373F2F0E-6BA1-40A9-A0E3-DD43AEC910CD}" destId="{7635EEA4-8496-42A0-90B8-033E536CA202}" srcOrd="1" destOrd="0" presId="urn:microsoft.com/office/officeart/2008/layout/LinedList"/>
    <dgm:cxn modelId="{6EF20534-E2D0-4A23-A7E6-7C42CCE20C94}" type="presParOf" srcId="{BB59B24D-9EDB-4D71-9D85-88E447EFED66}" destId="{10AFD413-455F-4AD7-B7B5-354739D9A08B}" srcOrd="6" destOrd="0" presId="urn:microsoft.com/office/officeart/2008/layout/LinedList"/>
    <dgm:cxn modelId="{59CBF852-5587-4AFE-9B1E-28AD691DAB30}" type="presParOf" srcId="{BB59B24D-9EDB-4D71-9D85-88E447EFED66}" destId="{9B37863B-8BE1-46E6-A953-C3E9746BC688}" srcOrd="7" destOrd="0" presId="urn:microsoft.com/office/officeart/2008/layout/LinedList"/>
    <dgm:cxn modelId="{F87F8754-B021-4810-9917-29E1BA6DC034}" type="presParOf" srcId="{9B37863B-8BE1-46E6-A953-C3E9746BC688}" destId="{0CC5BA61-ACFC-4ED7-8974-EDA7A4D42EE0}" srcOrd="0" destOrd="0" presId="urn:microsoft.com/office/officeart/2008/layout/LinedList"/>
    <dgm:cxn modelId="{15F6B2CD-0E6A-4C5A-929B-C5AAC9452E03}" type="presParOf" srcId="{9B37863B-8BE1-46E6-A953-C3E9746BC688}" destId="{995EB6A2-3122-472E-BEFF-1FAB110B3783}" srcOrd="1" destOrd="0" presId="urn:microsoft.com/office/officeart/2008/layout/LinedList"/>
    <dgm:cxn modelId="{8687F95A-839A-4B19-AA44-67E7E82A245A}" type="presParOf" srcId="{BB59B24D-9EDB-4D71-9D85-88E447EFED66}" destId="{0F723494-D9DA-42BE-839B-4A9EAA04A351}" srcOrd="8" destOrd="0" presId="urn:microsoft.com/office/officeart/2008/layout/LinedList"/>
    <dgm:cxn modelId="{716C4640-2A3C-40F5-96AB-231128538A3C}" type="presParOf" srcId="{BB59B24D-9EDB-4D71-9D85-88E447EFED66}" destId="{9FFFCBBD-BD87-4870-BC21-527D3DF192B5}" srcOrd="9" destOrd="0" presId="urn:microsoft.com/office/officeart/2008/layout/LinedList"/>
    <dgm:cxn modelId="{BED9884E-CE47-473D-8E17-6A92FCC1315C}" type="presParOf" srcId="{9FFFCBBD-BD87-4870-BC21-527D3DF192B5}" destId="{C201C071-99FF-49E2-9285-5DB8322A5F9C}" srcOrd="0" destOrd="0" presId="urn:microsoft.com/office/officeart/2008/layout/LinedList"/>
    <dgm:cxn modelId="{71DC318B-C89A-4FE0-A93C-276AABA11644}" type="presParOf" srcId="{9FFFCBBD-BD87-4870-BC21-527D3DF192B5}" destId="{44EC1B87-0B8F-49CC-AD08-DE7C7C2239C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A74FF15-A0E5-4673-B65F-0D59BE9E01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72AFAE-89BD-47BD-A75F-3A6234C40B79}">
      <dgm:prSet/>
      <dgm:spPr/>
      <dgm:t>
        <a:bodyPr/>
        <a:lstStyle/>
        <a:p>
          <a:r>
            <a:rPr lang="en-GB"/>
            <a:t>Understand the nature of their conduct. </a:t>
          </a:r>
          <a:endParaRPr lang="en-US"/>
        </a:p>
      </dgm:t>
    </dgm:pt>
    <dgm:pt modelId="{E2BEA102-F3DA-4E77-B59E-F3D4CF1869F0}" type="parTrans" cxnId="{258ADF2B-5C96-4566-AF75-B0CB71E3934B}">
      <dgm:prSet/>
      <dgm:spPr/>
      <dgm:t>
        <a:bodyPr/>
        <a:lstStyle/>
        <a:p>
          <a:endParaRPr lang="en-US"/>
        </a:p>
      </dgm:t>
    </dgm:pt>
    <dgm:pt modelId="{D8A0225F-F246-492F-AEFB-85DD31FA1D24}" type="sibTrans" cxnId="{258ADF2B-5C96-4566-AF75-B0CB71E3934B}">
      <dgm:prSet/>
      <dgm:spPr/>
      <dgm:t>
        <a:bodyPr/>
        <a:lstStyle/>
        <a:p>
          <a:endParaRPr lang="en-US"/>
        </a:p>
      </dgm:t>
    </dgm:pt>
    <dgm:pt modelId="{30A5CCA9-E817-491A-9EDE-C26F29887E68}">
      <dgm:prSet/>
      <dgm:spPr/>
      <dgm:t>
        <a:bodyPr/>
        <a:lstStyle/>
        <a:p>
          <a:r>
            <a:rPr lang="en-GB"/>
            <a:t>To form a rational judgement. </a:t>
          </a:r>
          <a:endParaRPr lang="en-US"/>
        </a:p>
      </dgm:t>
    </dgm:pt>
    <dgm:pt modelId="{72CFD3DC-A1F9-460B-8ACD-1AA06C2E581E}" type="parTrans" cxnId="{1A73187A-9986-424C-A9A0-18E05FE1EF75}">
      <dgm:prSet/>
      <dgm:spPr/>
      <dgm:t>
        <a:bodyPr/>
        <a:lstStyle/>
        <a:p>
          <a:endParaRPr lang="en-US"/>
        </a:p>
      </dgm:t>
    </dgm:pt>
    <dgm:pt modelId="{9E58392E-EE8F-4A6B-9E1C-C53D53B6BD86}" type="sibTrans" cxnId="{1A73187A-9986-424C-A9A0-18E05FE1EF75}">
      <dgm:prSet/>
      <dgm:spPr/>
      <dgm:t>
        <a:bodyPr/>
        <a:lstStyle/>
        <a:p>
          <a:endParaRPr lang="en-US"/>
        </a:p>
      </dgm:t>
    </dgm:pt>
    <dgm:pt modelId="{AF47F262-2FEB-43D8-A5EB-F203C1FBFC34}">
      <dgm:prSet/>
      <dgm:spPr/>
      <dgm:t>
        <a:bodyPr/>
        <a:lstStyle/>
        <a:p>
          <a:r>
            <a:rPr lang="en-GB"/>
            <a:t>Exercise self control. </a:t>
          </a:r>
          <a:endParaRPr lang="en-US"/>
        </a:p>
      </dgm:t>
    </dgm:pt>
    <dgm:pt modelId="{EB123B08-B1A3-45E4-B9F7-B5175D27AA3B}" type="parTrans" cxnId="{A2B21C0E-F8DC-449A-807D-131DD51D6BB1}">
      <dgm:prSet/>
      <dgm:spPr/>
      <dgm:t>
        <a:bodyPr/>
        <a:lstStyle/>
        <a:p>
          <a:endParaRPr lang="en-US"/>
        </a:p>
      </dgm:t>
    </dgm:pt>
    <dgm:pt modelId="{7F4E3A10-6B80-4231-829E-E8556473F924}" type="sibTrans" cxnId="{A2B21C0E-F8DC-449A-807D-131DD51D6BB1}">
      <dgm:prSet/>
      <dgm:spPr/>
      <dgm:t>
        <a:bodyPr/>
        <a:lstStyle/>
        <a:p>
          <a:endParaRPr lang="en-US"/>
        </a:p>
      </dgm:t>
    </dgm:pt>
    <dgm:pt modelId="{734CEE04-03DF-4D02-8CC3-5794483CAFAD}">
      <dgm:prSet/>
      <dgm:spPr/>
      <dgm:t>
        <a:bodyPr/>
        <a:lstStyle/>
        <a:p>
          <a:r>
            <a:rPr lang="en-GB"/>
            <a:t>R v Khan [2009] EWCA Crim 1569</a:t>
          </a:r>
          <a:endParaRPr lang="en-US"/>
        </a:p>
      </dgm:t>
    </dgm:pt>
    <dgm:pt modelId="{DBE29170-295C-4AAC-AF9E-B82541E070C5}" type="parTrans" cxnId="{0FBF546A-F133-462E-B7F6-809B38875AF7}">
      <dgm:prSet/>
      <dgm:spPr/>
      <dgm:t>
        <a:bodyPr/>
        <a:lstStyle/>
        <a:p>
          <a:endParaRPr lang="en-US"/>
        </a:p>
      </dgm:t>
    </dgm:pt>
    <dgm:pt modelId="{CF4DFE21-28D1-4B0B-81FB-3FF9A2AA91FC}" type="sibTrans" cxnId="{0FBF546A-F133-462E-B7F6-809B38875AF7}">
      <dgm:prSet/>
      <dgm:spPr/>
      <dgm:t>
        <a:bodyPr/>
        <a:lstStyle/>
        <a:p>
          <a:endParaRPr lang="en-US"/>
        </a:p>
      </dgm:t>
    </dgm:pt>
    <dgm:pt modelId="{78B329D5-7E86-424A-848F-C348F72C8F1E}" type="pres">
      <dgm:prSet presAssocID="{EA74FF15-A0E5-4673-B65F-0D59BE9E0166}" presName="root" presStyleCnt="0">
        <dgm:presLayoutVars>
          <dgm:dir/>
          <dgm:resizeHandles val="exact"/>
        </dgm:presLayoutVars>
      </dgm:prSet>
      <dgm:spPr/>
    </dgm:pt>
    <dgm:pt modelId="{BEA55DB8-A505-49EE-B65C-688DCF6871FD}" type="pres">
      <dgm:prSet presAssocID="{9672AFAE-89BD-47BD-A75F-3A6234C40B79}" presName="compNode" presStyleCnt="0"/>
      <dgm:spPr/>
    </dgm:pt>
    <dgm:pt modelId="{4C857EA9-7289-4FB1-BA22-25CE58B71336}" type="pres">
      <dgm:prSet presAssocID="{9672AFAE-89BD-47BD-A75F-3A6234C40B79}" presName="bgRect" presStyleLbl="bgShp" presStyleIdx="0" presStyleCnt="4"/>
      <dgm:spPr/>
    </dgm:pt>
    <dgm:pt modelId="{7A86A2AE-933A-47BD-9A4B-1AF1B1A12FA0}" type="pres">
      <dgm:prSet presAssocID="{9672AFAE-89BD-47BD-A75F-3A6234C40B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1B35D515-DFFA-4DA2-96AC-5C044249EC6C}" type="pres">
      <dgm:prSet presAssocID="{9672AFAE-89BD-47BD-A75F-3A6234C40B79}" presName="spaceRect" presStyleCnt="0"/>
      <dgm:spPr/>
    </dgm:pt>
    <dgm:pt modelId="{D78AC5EA-E54D-4384-BBE9-D0C48BCA8437}" type="pres">
      <dgm:prSet presAssocID="{9672AFAE-89BD-47BD-A75F-3A6234C40B79}" presName="parTx" presStyleLbl="revTx" presStyleIdx="0" presStyleCnt="4">
        <dgm:presLayoutVars>
          <dgm:chMax val="0"/>
          <dgm:chPref val="0"/>
        </dgm:presLayoutVars>
      </dgm:prSet>
      <dgm:spPr/>
    </dgm:pt>
    <dgm:pt modelId="{092F9B14-F0BB-4EFA-AFFE-D7A90B840D9D}" type="pres">
      <dgm:prSet presAssocID="{D8A0225F-F246-492F-AEFB-85DD31FA1D24}" presName="sibTrans" presStyleCnt="0"/>
      <dgm:spPr/>
    </dgm:pt>
    <dgm:pt modelId="{76BDCB6B-352E-49FA-B931-FCEC426E6DF2}" type="pres">
      <dgm:prSet presAssocID="{30A5CCA9-E817-491A-9EDE-C26F29887E68}" presName="compNode" presStyleCnt="0"/>
      <dgm:spPr/>
    </dgm:pt>
    <dgm:pt modelId="{742BD14B-9056-42F4-B66E-8C9C1AF968D7}" type="pres">
      <dgm:prSet presAssocID="{30A5CCA9-E817-491A-9EDE-C26F29887E68}" presName="bgRect" presStyleLbl="bgShp" presStyleIdx="1" presStyleCnt="4"/>
      <dgm:spPr/>
    </dgm:pt>
    <dgm:pt modelId="{B2E31179-32B7-4631-9296-4BD480AF04E8}" type="pres">
      <dgm:prSet presAssocID="{30A5CCA9-E817-491A-9EDE-C26F29887E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D86F041F-FE60-44F0-B83C-14E64960F7C3}" type="pres">
      <dgm:prSet presAssocID="{30A5CCA9-E817-491A-9EDE-C26F29887E68}" presName="spaceRect" presStyleCnt="0"/>
      <dgm:spPr/>
    </dgm:pt>
    <dgm:pt modelId="{D089A895-F9A6-44E8-BAFA-D50AF331F3E8}" type="pres">
      <dgm:prSet presAssocID="{30A5CCA9-E817-491A-9EDE-C26F29887E68}" presName="parTx" presStyleLbl="revTx" presStyleIdx="1" presStyleCnt="4">
        <dgm:presLayoutVars>
          <dgm:chMax val="0"/>
          <dgm:chPref val="0"/>
        </dgm:presLayoutVars>
      </dgm:prSet>
      <dgm:spPr/>
    </dgm:pt>
    <dgm:pt modelId="{1B4E437C-1CE4-4CFD-A4E4-DFE071BA4F55}" type="pres">
      <dgm:prSet presAssocID="{9E58392E-EE8F-4A6B-9E1C-C53D53B6BD86}" presName="sibTrans" presStyleCnt="0"/>
      <dgm:spPr/>
    </dgm:pt>
    <dgm:pt modelId="{CD767899-3811-4D45-AD98-7D7989BF7BC7}" type="pres">
      <dgm:prSet presAssocID="{AF47F262-2FEB-43D8-A5EB-F203C1FBFC34}" presName="compNode" presStyleCnt="0"/>
      <dgm:spPr/>
    </dgm:pt>
    <dgm:pt modelId="{655F92EF-AF90-43FD-9EAA-DCDEEE05AC8F}" type="pres">
      <dgm:prSet presAssocID="{AF47F262-2FEB-43D8-A5EB-F203C1FBFC34}" presName="bgRect" presStyleLbl="bgShp" presStyleIdx="2" presStyleCnt="4"/>
      <dgm:spPr/>
    </dgm:pt>
    <dgm:pt modelId="{86BCB5EB-1980-429D-A132-F578A1CBB8B9}" type="pres">
      <dgm:prSet presAssocID="{AF47F262-2FEB-43D8-A5EB-F203C1FBFC3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B787F02D-7DBC-4AAF-BF9D-80B0FF470F6D}" type="pres">
      <dgm:prSet presAssocID="{AF47F262-2FEB-43D8-A5EB-F203C1FBFC34}" presName="spaceRect" presStyleCnt="0"/>
      <dgm:spPr/>
    </dgm:pt>
    <dgm:pt modelId="{980A9F3B-3153-4DAF-BBB8-C02536B69A22}" type="pres">
      <dgm:prSet presAssocID="{AF47F262-2FEB-43D8-A5EB-F203C1FBFC34}" presName="parTx" presStyleLbl="revTx" presStyleIdx="2" presStyleCnt="4">
        <dgm:presLayoutVars>
          <dgm:chMax val="0"/>
          <dgm:chPref val="0"/>
        </dgm:presLayoutVars>
      </dgm:prSet>
      <dgm:spPr/>
    </dgm:pt>
    <dgm:pt modelId="{90E791B4-4B4D-4186-97E5-7717949E68FC}" type="pres">
      <dgm:prSet presAssocID="{7F4E3A10-6B80-4231-829E-E8556473F924}" presName="sibTrans" presStyleCnt="0"/>
      <dgm:spPr/>
    </dgm:pt>
    <dgm:pt modelId="{FD68B115-01C2-4351-8622-046A48DE24A0}" type="pres">
      <dgm:prSet presAssocID="{734CEE04-03DF-4D02-8CC3-5794483CAFAD}" presName="compNode" presStyleCnt="0"/>
      <dgm:spPr/>
    </dgm:pt>
    <dgm:pt modelId="{98F14B84-D142-42A0-A6C1-4E04C612ADA6}" type="pres">
      <dgm:prSet presAssocID="{734CEE04-03DF-4D02-8CC3-5794483CAFAD}" presName="bgRect" presStyleLbl="bgShp" presStyleIdx="3" presStyleCnt="4"/>
      <dgm:spPr/>
    </dgm:pt>
    <dgm:pt modelId="{2799BEBF-6A3B-4E55-AF79-EA31930104C2}" type="pres">
      <dgm:prSet presAssocID="{734CEE04-03DF-4D02-8CC3-5794483CAF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4724D3CC-1399-45C8-8204-C959C74884CB}" type="pres">
      <dgm:prSet presAssocID="{734CEE04-03DF-4D02-8CC3-5794483CAFAD}" presName="spaceRect" presStyleCnt="0"/>
      <dgm:spPr/>
    </dgm:pt>
    <dgm:pt modelId="{D238D056-19B3-4182-9F4D-806D67EB53D3}" type="pres">
      <dgm:prSet presAssocID="{734CEE04-03DF-4D02-8CC3-5794483CAFAD}" presName="parTx" presStyleLbl="revTx" presStyleIdx="3" presStyleCnt="4">
        <dgm:presLayoutVars>
          <dgm:chMax val="0"/>
          <dgm:chPref val="0"/>
        </dgm:presLayoutVars>
      </dgm:prSet>
      <dgm:spPr/>
    </dgm:pt>
  </dgm:ptLst>
  <dgm:cxnLst>
    <dgm:cxn modelId="{A2B21C0E-F8DC-449A-807D-131DD51D6BB1}" srcId="{EA74FF15-A0E5-4673-B65F-0D59BE9E0166}" destId="{AF47F262-2FEB-43D8-A5EB-F203C1FBFC34}" srcOrd="2" destOrd="0" parTransId="{EB123B08-B1A3-45E4-B9F7-B5175D27AA3B}" sibTransId="{7F4E3A10-6B80-4231-829E-E8556473F924}"/>
    <dgm:cxn modelId="{258ADF2B-5C96-4566-AF75-B0CB71E3934B}" srcId="{EA74FF15-A0E5-4673-B65F-0D59BE9E0166}" destId="{9672AFAE-89BD-47BD-A75F-3A6234C40B79}" srcOrd="0" destOrd="0" parTransId="{E2BEA102-F3DA-4E77-B59E-F3D4CF1869F0}" sibTransId="{D8A0225F-F246-492F-AEFB-85DD31FA1D24}"/>
    <dgm:cxn modelId="{492E343E-E2A5-4736-8391-43533033A327}" type="presOf" srcId="{9672AFAE-89BD-47BD-A75F-3A6234C40B79}" destId="{D78AC5EA-E54D-4384-BBE9-D0C48BCA8437}" srcOrd="0" destOrd="0" presId="urn:microsoft.com/office/officeart/2018/2/layout/IconVerticalSolidList"/>
    <dgm:cxn modelId="{50F54040-308A-4A03-9297-54A6BBABA81E}" type="presOf" srcId="{30A5CCA9-E817-491A-9EDE-C26F29887E68}" destId="{D089A895-F9A6-44E8-BAFA-D50AF331F3E8}" srcOrd="0" destOrd="0" presId="urn:microsoft.com/office/officeart/2018/2/layout/IconVerticalSolidList"/>
    <dgm:cxn modelId="{37C53562-D56F-4DBE-B01F-8C6524463E09}" type="presOf" srcId="{734CEE04-03DF-4D02-8CC3-5794483CAFAD}" destId="{D238D056-19B3-4182-9F4D-806D67EB53D3}" srcOrd="0" destOrd="0" presId="urn:microsoft.com/office/officeart/2018/2/layout/IconVerticalSolidList"/>
    <dgm:cxn modelId="{0FBF546A-F133-462E-B7F6-809B38875AF7}" srcId="{EA74FF15-A0E5-4673-B65F-0D59BE9E0166}" destId="{734CEE04-03DF-4D02-8CC3-5794483CAFAD}" srcOrd="3" destOrd="0" parTransId="{DBE29170-295C-4AAC-AF9E-B82541E070C5}" sibTransId="{CF4DFE21-28D1-4B0B-81FB-3FF9A2AA91FC}"/>
    <dgm:cxn modelId="{1A73187A-9986-424C-A9A0-18E05FE1EF75}" srcId="{EA74FF15-A0E5-4673-B65F-0D59BE9E0166}" destId="{30A5CCA9-E817-491A-9EDE-C26F29887E68}" srcOrd="1" destOrd="0" parTransId="{72CFD3DC-A1F9-460B-8ACD-1AA06C2E581E}" sibTransId="{9E58392E-EE8F-4A6B-9E1C-C53D53B6BD86}"/>
    <dgm:cxn modelId="{E47B609F-C273-496B-8768-E815F7A689BB}" type="presOf" srcId="{EA74FF15-A0E5-4673-B65F-0D59BE9E0166}" destId="{78B329D5-7E86-424A-848F-C348F72C8F1E}" srcOrd="0" destOrd="0" presId="urn:microsoft.com/office/officeart/2018/2/layout/IconVerticalSolidList"/>
    <dgm:cxn modelId="{51A0D3A7-EA13-41E7-999A-CCA77D0A6ADE}" type="presOf" srcId="{AF47F262-2FEB-43D8-A5EB-F203C1FBFC34}" destId="{980A9F3B-3153-4DAF-BBB8-C02536B69A22}" srcOrd="0" destOrd="0" presId="urn:microsoft.com/office/officeart/2018/2/layout/IconVerticalSolidList"/>
    <dgm:cxn modelId="{3E2E6FC4-9065-4A41-8449-E4FD13024B97}" type="presParOf" srcId="{78B329D5-7E86-424A-848F-C348F72C8F1E}" destId="{BEA55DB8-A505-49EE-B65C-688DCF6871FD}" srcOrd="0" destOrd="0" presId="urn:microsoft.com/office/officeart/2018/2/layout/IconVerticalSolidList"/>
    <dgm:cxn modelId="{48A5DC87-503E-4142-A72C-5CE4A73515C0}" type="presParOf" srcId="{BEA55DB8-A505-49EE-B65C-688DCF6871FD}" destId="{4C857EA9-7289-4FB1-BA22-25CE58B71336}" srcOrd="0" destOrd="0" presId="urn:microsoft.com/office/officeart/2018/2/layout/IconVerticalSolidList"/>
    <dgm:cxn modelId="{14248427-78C2-4106-BCF5-326FE769623E}" type="presParOf" srcId="{BEA55DB8-A505-49EE-B65C-688DCF6871FD}" destId="{7A86A2AE-933A-47BD-9A4B-1AF1B1A12FA0}" srcOrd="1" destOrd="0" presId="urn:microsoft.com/office/officeart/2018/2/layout/IconVerticalSolidList"/>
    <dgm:cxn modelId="{03CC4166-0AD9-486D-BA5E-5B812DCE6F40}" type="presParOf" srcId="{BEA55DB8-A505-49EE-B65C-688DCF6871FD}" destId="{1B35D515-DFFA-4DA2-96AC-5C044249EC6C}" srcOrd="2" destOrd="0" presId="urn:microsoft.com/office/officeart/2018/2/layout/IconVerticalSolidList"/>
    <dgm:cxn modelId="{C4E20692-7EDE-434C-899D-0192B33FE27E}" type="presParOf" srcId="{BEA55DB8-A505-49EE-B65C-688DCF6871FD}" destId="{D78AC5EA-E54D-4384-BBE9-D0C48BCA8437}" srcOrd="3" destOrd="0" presId="urn:microsoft.com/office/officeart/2018/2/layout/IconVerticalSolidList"/>
    <dgm:cxn modelId="{248E6AC4-BAF5-427B-B35C-DD8CDA2506FB}" type="presParOf" srcId="{78B329D5-7E86-424A-848F-C348F72C8F1E}" destId="{092F9B14-F0BB-4EFA-AFFE-D7A90B840D9D}" srcOrd="1" destOrd="0" presId="urn:microsoft.com/office/officeart/2018/2/layout/IconVerticalSolidList"/>
    <dgm:cxn modelId="{35E8F8F8-06C4-47DA-BFAC-5CC4E2BE2326}" type="presParOf" srcId="{78B329D5-7E86-424A-848F-C348F72C8F1E}" destId="{76BDCB6B-352E-49FA-B931-FCEC426E6DF2}" srcOrd="2" destOrd="0" presId="urn:microsoft.com/office/officeart/2018/2/layout/IconVerticalSolidList"/>
    <dgm:cxn modelId="{7D42B3D4-2097-48F5-AFB2-554FF295BF8F}" type="presParOf" srcId="{76BDCB6B-352E-49FA-B931-FCEC426E6DF2}" destId="{742BD14B-9056-42F4-B66E-8C9C1AF968D7}" srcOrd="0" destOrd="0" presId="urn:microsoft.com/office/officeart/2018/2/layout/IconVerticalSolidList"/>
    <dgm:cxn modelId="{CBBCF6CC-8FAF-4FC6-8691-B018F94CC845}" type="presParOf" srcId="{76BDCB6B-352E-49FA-B931-FCEC426E6DF2}" destId="{B2E31179-32B7-4631-9296-4BD480AF04E8}" srcOrd="1" destOrd="0" presId="urn:microsoft.com/office/officeart/2018/2/layout/IconVerticalSolidList"/>
    <dgm:cxn modelId="{7D85DA63-6751-4308-A50F-6D6D54EA52CE}" type="presParOf" srcId="{76BDCB6B-352E-49FA-B931-FCEC426E6DF2}" destId="{D86F041F-FE60-44F0-B83C-14E64960F7C3}" srcOrd="2" destOrd="0" presId="urn:microsoft.com/office/officeart/2018/2/layout/IconVerticalSolidList"/>
    <dgm:cxn modelId="{4F07BE53-EB82-4208-B8D5-D41AB9FDE40B}" type="presParOf" srcId="{76BDCB6B-352E-49FA-B931-FCEC426E6DF2}" destId="{D089A895-F9A6-44E8-BAFA-D50AF331F3E8}" srcOrd="3" destOrd="0" presId="urn:microsoft.com/office/officeart/2018/2/layout/IconVerticalSolidList"/>
    <dgm:cxn modelId="{3E3A1299-A4FF-44A2-AC45-DB7DDD71BA45}" type="presParOf" srcId="{78B329D5-7E86-424A-848F-C348F72C8F1E}" destId="{1B4E437C-1CE4-4CFD-A4E4-DFE071BA4F55}" srcOrd="3" destOrd="0" presId="urn:microsoft.com/office/officeart/2018/2/layout/IconVerticalSolidList"/>
    <dgm:cxn modelId="{7E26E56F-7217-47A2-B62A-9F2424A9F514}" type="presParOf" srcId="{78B329D5-7E86-424A-848F-C348F72C8F1E}" destId="{CD767899-3811-4D45-AD98-7D7989BF7BC7}" srcOrd="4" destOrd="0" presId="urn:microsoft.com/office/officeart/2018/2/layout/IconVerticalSolidList"/>
    <dgm:cxn modelId="{D26316AD-7298-40C6-BA30-4062C781D092}" type="presParOf" srcId="{CD767899-3811-4D45-AD98-7D7989BF7BC7}" destId="{655F92EF-AF90-43FD-9EAA-DCDEEE05AC8F}" srcOrd="0" destOrd="0" presId="urn:microsoft.com/office/officeart/2018/2/layout/IconVerticalSolidList"/>
    <dgm:cxn modelId="{719ED10F-7113-47DB-8570-E0907710FE40}" type="presParOf" srcId="{CD767899-3811-4D45-AD98-7D7989BF7BC7}" destId="{86BCB5EB-1980-429D-A132-F578A1CBB8B9}" srcOrd="1" destOrd="0" presId="urn:microsoft.com/office/officeart/2018/2/layout/IconVerticalSolidList"/>
    <dgm:cxn modelId="{CAE3F8DD-A228-484B-9F81-D51B30E5F3C5}" type="presParOf" srcId="{CD767899-3811-4D45-AD98-7D7989BF7BC7}" destId="{B787F02D-7DBC-4AAF-BF9D-80B0FF470F6D}" srcOrd="2" destOrd="0" presId="urn:microsoft.com/office/officeart/2018/2/layout/IconVerticalSolidList"/>
    <dgm:cxn modelId="{005D370B-0EF2-4C80-BFD6-1736920E1BEC}" type="presParOf" srcId="{CD767899-3811-4D45-AD98-7D7989BF7BC7}" destId="{980A9F3B-3153-4DAF-BBB8-C02536B69A22}" srcOrd="3" destOrd="0" presId="urn:microsoft.com/office/officeart/2018/2/layout/IconVerticalSolidList"/>
    <dgm:cxn modelId="{F8EB54B4-4A8E-4490-A95F-A074726486A9}" type="presParOf" srcId="{78B329D5-7E86-424A-848F-C348F72C8F1E}" destId="{90E791B4-4B4D-4186-97E5-7717949E68FC}" srcOrd="5" destOrd="0" presId="urn:microsoft.com/office/officeart/2018/2/layout/IconVerticalSolidList"/>
    <dgm:cxn modelId="{FD91D5C2-D9B1-4288-A85F-282DAA6AB1E2}" type="presParOf" srcId="{78B329D5-7E86-424A-848F-C348F72C8F1E}" destId="{FD68B115-01C2-4351-8622-046A48DE24A0}" srcOrd="6" destOrd="0" presId="urn:microsoft.com/office/officeart/2018/2/layout/IconVerticalSolidList"/>
    <dgm:cxn modelId="{D24D806D-022F-4A7F-B2FE-5D090FE9ECEB}" type="presParOf" srcId="{FD68B115-01C2-4351-8622-046A48DE24A0}" destId="{98F14B84-D142-42A0-A6C1-4E04C612ADA6}" srcOrd="0" destOrd="0" presId="urn:microsoft.com/office/officeart/2018/2/layout/IconVerticalSolidList"/>
    <dgm:cxn modelId="{DBCF2BEB-8AC0-457E-B401-3496BD7379C0}" type="presParOf" srcId="{FD68B115-01C2-4351-8622-046A48DE24A0}" destId="{2799BEBF-6A3B-4E55-AF79-EA31930104C2}" srcOrd="1" destOrd="0" presId="urn:microsoft.com/office/officeart/2018/2/layout/IconVerticalSolidList"/>
    <dgm:cxn modelId="{AC8F3C19-5679-4DC4-9BC5-C4E55AF65B0B}" type="presParOf" srcId="{FD68B115-01C2-4351-8622-046A48DE24A0}" destId="{4724D3CC-1399-45C8-8204-C959C74884CB}" srcOrd="2" destOrd="0" presId="urn:microsoft.com/office/officeart/2018/2/layout/IconVerticalSolidList"/>
    <dgm:cxn modelId="{CFA7BD8E-9178-49B6-B0A2-E84D7D5C0DA7}" type="presParOf" srcId="{FD68B115-01C2-4351-8622-046A48DE24A0}" destId="{D238D056-19B3-4182-9F4D-806D67EB53D3}"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0D225E2-AA25-48D2-BF4B-32C44B46F5A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96C6273-602F-43FB-802E-17153059C7F4}">
      <dgm:prSet/>
      <dgm:spPr/>
      <dgm:t>
        <a:bodyPr/>
        <a:lstStyle/>
        <a:p>
          <a:r>
            <a:rPr lang="en-GB"/>
            <a:t>S.2 of the Homicide Act 1957. </a:t>
          </a:r>
          <a:endParaRPr lang="en-US"/>
        </a:p>
      </dgm:t>
    </dgm:pt>
    <dgm:pt modelId="{52499B61-78EB-42DE-AE18-48A6323079D6}" type="parTrans" cxnId="{66E60351-7162-4917-8DBD-7C8AC158016A}">
      <dgm:prSet/>
      <dgm:spPr/>
      <dgm:t>
        <a:bodyPr/>
        <a:lstStyle/>
        <a:p>
          <a:endParaRPr lang="en-US"/>
        </a:p>
      </dgm:t>
    </dgm:pt>
    <dgm:pt modelId="{43F69525-FD30-4F88-985A-3F8FC13139D4}" type="sibTrans" cxnId="{66E60351-7162-4917-8DBD-7C8AC158016A}">
      <dgm:prSet/>
      <dgm:spPr/>
      <dgm:t>
        <a:bodyPr/>
        <a:lstStyle/>
        <a:p>
          <a:endParaRPr lang="en-US"/>
        </a:p>
      </dgm:t>
    </dgm:pt>
    <dgm:pt modelId="{9CCD3E9C-AF15-427C-99FC-891EC03AFA8F}">
      <dgm:prSet/>
      <dgm:spPr/>
      <dgm:t>
        <a:bodyPr/>
        <a:lstStyle/>
        <a:p>
          <a:r>
            <a:rPr lang="en-GB"/>
            <a:t>S.3 of the Homicide Act 1957.</a:t>
          </a:r>
          <a:endParaRPr lang="en-US"/>
        </a:p>
      </dgm:t>
    </dgm:pt>
    <dgm:pt modelId="{A96A8C44-50C1-437E-AEB0-82A281AE3FEE}" type="parTrans" cxnId="{C4DF242B-C8E1-4284-A62C-4675369C24F8}">
      <dgm:prSet/>
      <dgm:spPr/>
      <dgm:t>
        <a:bodyPr/>
        <a:lstStyle/>
        <a:p>
          <a:endParaRPr lang="en-US"/>
        </a:p>
      </dgm:t>
    </dgm:pt>
    <dgm:pt modelId="{E9B3D630-DE1F-46E7-80AF-F737F921774F}" type="sibTrans" cxnId="{C4DF242B-C8E1-4284-A62C-4675369C24F8}">
      <dgm:prSet/>
      <dgm:spPr/>
      <dgm:t>
        <a:bodyPr/>
        <a:lstStyle/>
        <a:p>
          <a:endParaRPr lang="en-US"/>
        </a:p>
      </dgm:t>
    </dgm:pt>
    <dgm:pt modelId="{93A115AE-A629-4581-801E-63156F6D9F5D}">
      <dgm:prSet/>
      <dgm:spPr/>
      <dgm:t>
        <a:bodyPr/>
        <a:lstStyle/>
        <a:p>
          <a:r>
            <a:rPr lang="en-GB"/>
            <a:t>Now been reformed. </a:t>
          </a:r>
          <a:endParaRPr lang="en-US"/>
        </a:p>
      </dgm:t>
    </dgm:pt>
    <dgm:pt modelId="{6DA917B2-F9BE-430F-BE8C-9137A593393E}" type="parTrans" cxnId="{56BC8028-B744-4ED7-9CE1-77477808D854}">
      <dgm:prSet/>
      <dgm:spPr/>
      <dgm:t>
        <a:bodyPr/>
        <a:lstStyle/>
        <a:p>
          <a:endParaRPr lang="en-US"/>
        </a:p>
      </dgm:t>
    </dgm:pt>
    <dgm:pt modelId="{25008333-E000-4949-9827-683978ED97D1}" type="sibTrans" cxnId="{56BC8028-B744-4ED7-9CE1-77477808D854}">
      <dgm:prSet/>
      <dgm:spPr/>
      <dgm:t>
        <a:bodyPr/>
        <a:lstStyle/>
        <a:p>
          <a:endParaRPr lang="en-US"/>
        </a:p>
      </dgm:t>
    </dgm:pt>
    <dgm:pt modelId="{38B94E8F-A33D-4959-B443-56C319B2B990}" type="pres">
      <dgm:prSet presAssocID="{D0D225E2-AA25-48D2-BF4B-32C44B46F5A5}" presName="linear" presStyleCnt="0">
        <dgm:presLayoutVars>
          <dgm:animLvl val="lvl"/>
          <dgm:resizeHandles val="exact"/>
        </dgm:presLayoutVars>
      </dgm:prSet>
      <dgm:spPr/>
    </dgm:pt>
    <dgm:pt modelId="{43D6E2C8-C73A-4FD7-9D09-BE46BDCAA50B}" type="pres">
      <dgm:prSet presAssocID="{096C6273-602F-43FB-802E-17153059C7F4}" presName="parentText" presStyleLbl="node1" presStyleIdx="0" presStyleCnt="3">
        <dgm:presLayoutVars>
          <dgm:chMax val="0"/>
          <dgm:bulletEnabled val="1"/>
        </dgm:presLayoutVars>
      </dgm:prSet>
      <dgm:spPr/>
    </dgm:pt>
    <dgm:pt modelId="{8D93B741-C09E-41B4-B45C-EEB92E32784E}" type="pres">
      <dgm:prSet presAssocID="{43F69525-FD30-4F88-985A-3F8FC13139D4}" presName="spacer" presStyleCnt="0"/>
      <dgm:spPr/>
    </dgm:pt>
    <dgm:pt modelId="{C517D181-5742-4683-B7AE-06BBDDA598D3}" type="pres">
      <dgm:prSet presAssocID="{9CCD3E9C-AF15-427C-99FC-891EC03AFA8F}" presName="parentText" presStyleLbl="node1" presStyleIdx="1" presStyleCnt="3">
        <dgm:presLayoutVars>
          <dgm:chMax val="0"/>
          <dgm:bulletEnabled val="1"/>
        </dgm:presLayoutVars>
      </dgm:prSet>
      <dgm:spPr/>
    </dgm:pt>
    <dgm:pt modelId="{57039345-9C07-4801-BCE8-768D6703941A}" type="pres">
      <dgm:prSet presAssocID="{E9B3D630-DE1F-46E7-80AF-F737F921774F}" presName="spacer" presStyleCnt="0"/>
      <dgm:spPr/>
    </dgm:pt>
    <dgm:pt modelId="{81E328B4-A4F6-4A5A-8502-970C5B3B0ABB}" type="pres">
      <dgm:prSet presAssocID="{93A115AE-A629-4581-801E-63156F6D9F5D}" presName="parentText" presStyleLbl="node1" presStyleIdx="2" presStyleCnt="3">
        <dgm:presLayoutVars>
          <dgm:chMax val="0"/>
          <dgm:bulletEnabled val="1"/>
        </dgm:presLayoutVars>
      </dgm:prSet>
      <dgm:spPr/>
    </dgm:pt>
  </dgm:ptLst>
  <dgm:cxnLst>
    <dgm:cxn modelId="{56BC8028-B744-4ED7-9CE1-77477808D854}" srcId="{D0D225E2-AA25-48D2-BF4B-32C44B46F5A5}" destId="{93A115AE-A629-4581-801E-63156F6D9F5D}" srcOrd="2" destOrd="0" parTransId="{6DA917B2-F9BE-430F-BE8C-9137A593393E}" sibTransId="{25008333-E000-4949-9827-683978ED97D1}"/>
    <dgm:cxn modelId="{C4DF242B-C8E1-4284-A62C-4675369C24F8}" srcId="{D0D225E2-AA25-48D2-BF4B-32C44B46F5A5}" destId="{9CCD3E9C-AF15-427C-99FC-891EC03AFA8F}" srcOrd="1" destOrd="0" parTransId="{A96A8C44-50C1-437E-AEB0-82A281AE3FEE}" sibTransId="{E9B3D630-DE1F-46E7-80AF-F737F921774F}"/>
    <dgm:cxn modelId="{C3E8D336-C48B-458F-9887-8362FD4D41D1}" type="presOf" srcId="{93A115AE-A629-4581-801E-63156F6D9F5D}" destId="{81E328B4-A4F6-4A5A-8502-970C5B3B0ABB}" srcOrd="0" destOrd="0" presId="urn:microsoft.com/office/officeart/2005/8/layout/vList2"/>
    <dgm:cxn modelId="{178E9F44-0FB3-4C6F-BDA3-5EC6D1C46912}" type="presOf" srcId="{9CCD3E9C-AF15-427C-99FC-891EC03AFA8F}" destId="{C517D181-5742-4683-B7AE-06BBDDA598D3}" srcOrd="0" destOrd="0" presId="urn:microsoft.com/office/officeart/2005/8/layout/vList2"/>
    <dgm:cxn modelId="{0303C265-DA2C-49DE-9B42-558CF1DE8307}" type="presOf" srcId="{D0D225E2-AA25-48D2-BF4B-32C44B46F5A5}" destId="{38B94E8F-A33D-4959-B443-56C319B2B990}" srcOrd="0" destOrd="0" presId="urn:microsoft.com/office/officeart/2005/8/layout/vList2"/>
    <dgm:cxn modelId="{6BE0A74E-A547-4B13-A6F9-6ECBA1BDBCBF}" type="presOf" srcId="{096C6273-602F-43FB-802E-17153059C7F4}" destId="{43D6E2C8-C73A-4FD7-9D09-BE46BDCAA50B}" srcOrd="0" destOrd="0" presId="urn:microsoft.com/office/officeart/2005/8/layout/vList2"/>
    <dgm:cxn modelId="{66E60351-7162-4917-8DBD-7C8AC158016A}" srcId="{D0D225E2-AA25-48D2-BF4B-32C44B46F5A5}" destId="{096C6273-602F-43FB-802E-17153059C7F4}" srcOrd="0" destOrd="0" parTransId="{52499B61-78EB-42DE-AE18-48A6323079D6}" sibTransId="{43F69525-FD30-4F88-985A-3F8FC13139D4}"/>
    <dgm:cxn modelId="{EFC6C72D-E8C2-4A9A-A0DC-F9ACFA321D41}" type="presParOf" srcId="{38B94E8F-A33D-4959-B443-56C319B2B990}" destId="{43D6E2C8-C73A-4FD7-9D09-BE46BDCAA50B}" srcOrd="0" destOrd="0" presId="urn:microsoft.com/office/officeart/2005/8/layout/vList2"/>
    <dgm:cxn modelId="{F37E96A4-A513-40A1-8BD5-D7CCEF8FC41F}" type="presParOf" srcId="{38B94E8F-A33D-4959-B443-56C319B2B990}" destId="{8D93B741-C09E-41B4-B45C-EEB92E32784E}" srcOrd="1" destOrd="0" presId="urn:microsoft.com/office/officeart/2005/8/layout/vList2"/>
    <dgm:cxn modelId="{A316AFB4-6AB8-46B5-8DD9-1FB0287CC879}" type="presParOf" srcId="{38B94E8F-A33D-4959-B443-56C319B2B990}" destId="{C517D181-5742-4683-B7AE-06BBDDA598D3}" srcOrd="2" destOrd="0" presId="urn:microsoft.com/office/officeart/2005/8/layout/vList2"/>
    <dgm:cxn modelId="{A7266528-495A-45C8-A3C7-5BB3EA6D4931}" type="presParOf" srcId="{38B94E8F-A33D-4959-B443-56C319B2B990}" destId="{57039345-9C07-4801-BCE8-768D6703941A}" srcOrd="3" destOrd="0" presId="urn:microsoft.com/office/officeart/2005/8/layout/vList2"/>
    <dgm:cxn modelId="{2E4371DC-3864-49C3-9A12-055FB7FAF698}" type="presParOf" srcId="{38B94E8F-A33D-4959-B443-56C319B2B990}" destId="{81E328B4-A4F6-4A5A-8502-970C5B3B0ABB}"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D97E87D6-5CFD-423D-B904-2D52BD618811}" type="doc">
      <dgm:prSet loTypeId="urn:microsoft.com/office/officeart/2005/8/layout/process5" loCatId="process" qsTypeId="urn:microsoft.com/office/officeart/2005/8/quickstyle/simple4" qsCatId="simple" csTypeId="urn:microsoft.com/office/officeart/2005/8/colors/accent4_2" csCatId="accent4"/>
      <dgm:spPr/>
      <dgm:t>
        <a:bodyPr/>
        <a:lstStyle/>
        <a:p>
          <a:endParaRPr lang="en-US"/>
        </a:p>
      </dgm:t>
    </dgm:pt>
    <dgm:pt modelId="{9DD2F5CA-0AB1-48FE-9D91-1E56193B775F}">
      <dgm:prSet/>
      <dgm:spPr/>
      <dgm:t>
        <a:bodyPr/>
        <a:lstStyle/>
        <a:p>
          <a:r>
            <a:rPr lang="en-GB"/>
            <a:t>Without the Men’s rea but with the Actus reus. </a:t>
          </a:r>
          <a:endParaRPr lang="en-US"/>
        </a:p>
      </dgm:t>
    </dgm:pt>
    <dgm:pt modelId="{A2C2EA9A-531A-4D75-AFA6-38589F202F0F}" type="parTrans" cxnId="{9835754C-68D5-45BA-A415-2E7C3FB24052}">
      <dgm:prSet/>
      <dgm:spPr/>
      <dgm:t>
        <a:bodyPr/>
        <a:lstStyle/>
        <a:p>
          <a:endParaRPr lang="en-US"/>
        </a:p>
      </dgm:t>
    </dgm:pt>
    <dgm:pt modelId="{2A33DF8E-6B20-49A5-9B30-19C4E690229E}" type="sibTrans" cxnId="{9835754C-68D5-45BA-A415-2E7C3FB24052}">
      <dgm:prSet/>
      <dgm:spPr/>
      <dgm:t>
        <a:bodyPr/>
        <a:lstStyle/>
        <a:p>
          <a:endParaRPr lang="en-US"/>
        </a:p>
      </dgm:t>
    </dgm:pt>
    <dgm:pt modelId="{4B794FDA-1B67-4D0D-B2D3-C989DE539D89}">
      <dgm:prSet/>
      <dgm:spPr/>
      <dgm:t>
        <a:bodyPr/>
        <a:lstStyle/>
        <a:p>
          <a:r>
            <a:rPr lang="en-GB"/>
            <a:t>Did the act. </a:t>
          </a:r>
          <a:endParaRPr lang="en-US"/>
        </a:p>
      </dgm:t>
    </dgm:pt>
    <dgm:pt modelId="{AC3AA379-B428-4DCB-BAD1-31D0026C8731}" type="parTrans" cxnId="{4179DE73-9543-4C75-9129-D2F72DE1255C}">
      <dgm:prSet/>
      <dgm:spPr/>
      <dgm:t>
        <a:bodyPr/>
        <a:lstStyle/>
        <a:p>
          <a:endParaRPr lang="en-US"/>
        </a:p>
      </dgm:t>
    </dgm:pt>
    <dgm:pt modelId="{EF372446-E75C-4033-8D2C-5DEB0378B587}" type="sibTrans" cxnId="{4179DE73-9543-4C75-9129-D2F72DE1255C}">
      <dgm:prSet/>
      <dgm:spPr/>
      <dgm:t>
        <a:bodyPr/>
        <a:lstStyle/>
        <a:p>
          <a:endParaRPr lang="en-US"/>
        </a:p>
      </dgm:t>
    </dgm:pt>
    <dgm:pt modelId="{51407A07-C122-4FC9-9A84-2AC3748B2356}">
      <dgm:prSet/>
      <dgm:spPr/>
      <dgm:t>
        <a:bodyPr/>
        <a:lstStyle/>
        <a:p>
          <a:r>
            <a:rPr lang="en-GB"/>
            <a:t>Because the mens rea not present it is involuntary. </a:t>
          </a:r>
          <a:endParaRPr lang="en-US"/>
        </a:p>
      </dgm:t>
    </dgm:pt>
    <dgm:pt modelId="{5F35D6B3-9A97-454D-85A7-BFF166587B89}" type="parTrans" cxnId="{24AD9494-965E-49D0-90DB-B86BFB5715D2}">
      <dgm:prSet/>
      <dgm:spPr/>
      <dgm:t>
        <a:bodyPr/>
        <a:lstStyle/>
        <a:p>
          <a:endParaRPr lang="en-US"/>
        </a:p>
      </dgm:t>
    </dgm:pt>
    <dgm:pt modelId="{B01DFCE3-6264-4653-8454-2BF6F1B1FCCC}" type="sibTrans" cxnId="{24AD9494-965E-49D0-90DB-B86BFB5715D2}">
      <dgm:prSet/>
      <dgm:spPr/>
      <dgm:t>
        <a:bodyPr/>
        <a:lstStyle/>
        <a:p>
          <a:endParaRPr lang="en-US"/>
        </a:p>
      </dgm:t>
    </dgm:pt>
    <dgm:pt modelId="{BBF853E8-89B6-4698-84AA-FF85C7D2179C}">
      <dgm:prSet/>
      <dgm:spPr/>
      <dgm:t>
        <a:bodyPr/>
        <a:lstStyle/>
        <a:p>
          <a:r>
            <a:rPr lang="en-GB"/>
            <a:t>Different types; </a:t>
          </a:r>
          <a:endParaRPr lang="en-US"/>
        </a:p>
      </dgm:t>
    </dgm:pt>
    <dgm:pt modelId="{2D26D6F8-A515-4626-9CEB-C78B49400C85}" type="parTrans" cxnId="{B8CC4C15-012C-4E52-B3EB-65954F504AB8}">
      <dgm:prSet/>
      <dgm:spPr/>
      <dgm:t>
        <a:bodyPr/>
        <a:lstStyle/>
        <a:p>
          <a:endParaRPr lang="en-US"/>
        </a:p>
      </dgm:t>
    </dgm:pt>
    <dgm:pt modelId="{9AF6782D-1FD0-4AA0-9050-B143328603B8}" type="sibTrans" cxnId="{B8CC4C15-012C-4E52-B3EB-65954F504AB8}">
      <dgm:prSet/>
      <dgm:spPr/>
      <dgm:t>
        <a:bodyPr/>
        <a:lstStyle/>
        <a:p>
          <a:endParaRPr lang="en-US"/>
        </a:p>
      </dgm:t>
    </dgm:pt>
    <dgm:pt modelId="{4CA7CC63-E10A-4CBC-B1EC-8F544532E2E0}" type="pres">
      <dgm:prSet presAssocID="{D97E87D6-5CFD-423D-B904-2D52BD618811}" presName="diagram" presStyleCnt="0">
        <dgm:presLayoutVars>
          <dgm:dir/>
          <dgm:resizeHandles val="exact"/>
        </dgm:presLayoutVars>
      </dgm:prSet>
      <dgm:spPr/>
    </dgm:pt>
    <dgm:pt modelId="{A64C36B6-70FF-461F-8D02-ACBF6C91E505}" type="pres">
      <dgm:prSet presAssocID="{9DD2F5CA-0AB1-48FE-9D91-1E56193B775F}" presName="node" presStyleLbl="node1" presStyleIdx="0" presStyleCnt="4">
        <dgm:presLayoutVars>
          <dgm:bulletEnabled val="1"/>
        </dgm:presLayoutVars>
      </dgm:prSet>
      <dgm:spPr/>
    </dgm:pt>
    <dgm:pt modelId="{DE03F672-FFD4-4A31-A4F2-C15883FF99AE}" type="pres">
      <dgm:prSet presAssocID="{2A33DF8E-6B20-49A5-9B30-19C4E690229E}" presName="sibTrans" presStyleLbl="sibTrans2D1" presStyleIdx="0" presStyleCnt="3"/>
      <dgm:spPr/>
    </dgm:pt>
    <dgm:pt modelId="{C11EAD9F-437B-4DDE-AC0F-F1A063F5F976}" type="pres">
      <dgm:prSet presAssocID="{2A33DF8E-6B20-49A5-9B30-19C4E690229E}" presName="connectorText" presStyleLbl="sibTrans2D1" presStyleIdx="0" presStyleCnt="3"/>
      <dgm:spPr/>
    </dgm:pt>
    <dgm:pt modelId="{5AC1BE9C-D86B-43FC-928B-04459C7BEAC3}" type="pres">
      <dgm:prSet presAssocID="{4B794FDA-1B67-4D0D-B2D3-C989DE539D89}" presName="node" presStyleLbl="node1" presStyleIdx="1" presStyleCnt="4">
        <dgm:presLayoutVars>
          <dgm:bulletEnabled val="1"/>
        </dgm:presLayoutVars>
      </dgm:prSet>
      <dgm:spPr/>
    </dgm:pt>
    <dgm:pt modelId="{BD91E456-63BD-46C5-B4BB-B7D5582A3E94}" type="pres">
      <dgm:prSet presAssocID="{EF372446-E75C-4033-8D2C-5DEB0378B587}" presName="sibTrans" presStyleLbl="sibTrans2D1" presStyleIdx="1" presStyleCnt="3"/>
      <dgm:spPr/>
    </dgm:pt>
    <dgm:pt modelId="{D71BCC5F-577C-4F9F-AF08-803CF3FBEF69}" type="pres">
      <dgm:prSet presAssocID="{EF372446-E75C-4033-8D2C-5DEB0378B587}" presName="connectorText" presStyleLbl="sibTrans2D1" presStyleIdx="1" presStyleCnt="3"/>
      <dgm:spPr/>
    </dgm:pt>
    <dgm:pt modelId="{A1276F99-3392-41F6-A9E5-E3E443459486}" type="pres">
      <dgm:prSet presAssocID="{51407A07-C122-4FC9-9A84-2AC3748B2356}" presName="node" presStyleLbl="node1" presStyleIdx="2" presStyleCnt="4">
        <dgm:presLayoutVars>
          <dgm:bulletEnabled val="1"/>
        </dgm:presLayoutVars>
      </dgm:prSet>
      <dgm:spPr/>
    </dgm:pt>
    <dgm:pt modelId="{070C9EB3-807B-4C68-B515-52193EFA125B}" type="pres">
      <dgm:prSet presAssocID="{B01DFCE3-6264-4653-8454-2BF6F1B1FCCC}" presName="sibTrans" presStyleLbl="sibTrans2D1" presStyleIdx="2" presStyleCnt="3"/>
      <dgm:spPr/>
    </dgm:pt>
    <dgm:pt modelId="{C68706C4-0C44-4F7A-8E16-9E7D2A7AC267}" type="pres">
      <dgm:prSet presAssocID="{B01DFCE3-6264-4653-8454-2BF6F1B1FCCC}" presName="connectorText" presStyleLbl="sibTrans2D1" presStyleIdx="2" presStyleCnt="3"/>
      <dgm:spPr/>
    </dgm:pt>
    <dgm:pt modelId="{18D5321B-E923-48DE-B98F-F7196D6EBAEB}" type="pres">
      <dgm:prSet presAssocID="{BBF853E8-89B6-4698-84AA-FF85C7D2179C}" presName="node" presStyleLbl="node1" presStyleIdx="3" presStyleCnt="4">
        <dgm:presLayoutVars>
          <dgm:bulletEnabled val="1"/>
        </dgm:presLayoutVars>
      </dgm:prSet>
      <dgm:spPr/>
    </dgm:pt>
  </dgm:ptLst>
  <dgm:cxnLst>
    <dgm:cxn modelId="{B8CC4C15-012C-4E52-B3EB-65954F504AB8}" srcId="{D97E87D6-5CFD-423D-B904-2D52BD618811}" destId="{BBF853E8-89B6-4698-84AA-FF85C7D2179C}" srcOrd="3" destOrd="0" parTransId="{2D26D6F8-A515-4626-9CEB-C78B49400C85}" sibTransId="{9AF6782D-1FD0-4AA0-9050-B143328603B8}"/>
    <dgm:cxn modelId="{FC19742A-7FDC-4EFA-8FF0-8E5431D046B4}" type="presOf" srcId="{B01DFCE3-6264-4653-8454-2BF6F1B1FCCC}" destId="{070C9EB3-807B-4C68-B515-52193EFA125B}" srcOrd="0" destOrd="0" presId="urn:microsoft.com/office/officeart/2005/8/layout/process5"/>
    <dgm:cxn modelId="{08144E30-96D4-49F7-A250-D4EB3D0538E2}" type="presOf" srcId="{D97E87D6-5CFD-423D-B904-2D52BD618811}" destId="{4CA7CC63-E10A-4CBC-B1EC-8F544532E2E0}" srcOrd="0" destOrd="0" presId="urn:microsoft.com/office/officeart/2005/8/layout/process5"/>
    <dgm:cxn modelId="{50370932-3648-4619-A5F0-D56D87611A56}" type="presOf" srcId="{9DD2F5CA-0AB1-48FE-9D91-1E56193B775F}" destId="{A64C36B6-70FF-461F-8D02-ACBF6C91E505}" srcOrd="0" destOrd="0" presId="urn:microsoft.com/office/officeart/2005/8/layout/process5"/>
    <dgm:cxn modelId="{7EA69D40-30B0-4B5E-AD44-EBD6020FD9FD}" type="presOf" srcId="{51407A07-C122-4FC9-9A84-2AC3748B2356}" destId="{A1276F99-3392-41F6-A9E5-E3E443459486}" srcOrd="0" destOrd="0" presId="urn:microsoft.com/office/officeart/2005/8/layout/process5"/>
    <dgm:cxn modelId="{16A16249-5222-4B76-8838-54F4B0623040}" type="presOf" srcId="{2A33DF8E-6B20-49A5-9B30-19C4E690229E}" destId="{C11EAD9F-437B-4DDE-AC0F-F1A063F5F976}" srcOrd="1" destOrd="0" presId="urn:microsoft.com/office/officeart/2005/8/layout/process5"/>
    <dgm:cxn modelId="{67BBA54A-AF69-44E9-A457-153342E9416C}" type="presOf" srcId="{4B794FDA-1B67-4D0D-B2D3-C989DE539D89}" destId="{5AC1BE9C-D86B-43FC-928B-04459C7BEAC3}" srcOrd="0" destOrd="0" presId="urn:microsoft.com/office/officeart/2005/8/layout/process5"/>
    <dgm:cxn modelId="{9835754C-68D5-45BA-A415-2E7C3FB24052}" srcId="{D97E87D6-5CFD-423D-B904-2D52BD618811}" destId="{9DD2F5CA-0AB1-48FE-9D91-1E56193B775F}" srcOrd="0" destOrd="0" parTransId="{A2C2EA9A-531A-4D75-AFA6-38589F202F0F}" sibTransId="{2A33DF8E-6B20-49A5-9B30-19C4E690229E}"/>
    <dgm:cxn modelId="{5F3E8351-B6D5-4A74-AACD-5D621525F7A6}" type="presOf" srcId="{EF372446-E75C-4033-8D2C-5DEB0378B587}" destId="{D71BCC5F-577C-4F9F-AF08-803CF3FBEF69}" srcOrd="1" destOrd="0" presId="urn:microsoft.com/office/officeart/2005/8/layout/process5"/>
    <dgm:cxn modelId="{4179DE73-9543-4C75-9129-D2F72DE1255C}" srcId="{D97E87D6-5CFD-423D-B904-2D52BD618811}" destId="{4B794FDA-1B67-4D0D-B2D3-C989DE539D89}" srcOrd="1" destOrd="0" parTransId="{AC3AA379-B428-4DCB-BAD1-31D0026C8731}" sibTransId="{EF372446-E75C-4033-8D2C-5DEB0378B587}"/>
    <dgm:cxn modelId="{18944955-4450-435D-9B43-9E75E088B8DE}" type="presOf" srcId="{EF372446-E75C-4033-8D2C-5DEB0378B587}" destId="{BD91E456-63BD-46C5-B4BB-B7D5582A3E94}" srcOrd="0" destOrd="0" presId="urn:microsoft.com/office/officeart/2005/8/layout/process5"/>
    <dgm:cxn modelId="{24AD9494-965E-49D0-90DB-B86BFB5715D2}" srcId="{D97E87D6-5CFD-423D-B904-2D52BD618811}" destId="{51407A07-C122-4FC9-9A84-2AC3748B2356}" srcOrd="2" destOrd="0" parTransId="{5F35D6B3-9A97-454D-85A7-BFF166587B89}" sibTransId="{B01DFCE3-6264-4653-8454-2BF6F1B1FCCC}"/>
    <dgm:cxn modelId="{9BDDD0B2-DD97-4481-8828-89CA80667BB6}" type="presOf" srcId="{BBF853E8-89B6-4698-84AA-FF85C7D2179C}" destId="{18D5321B-E923-48DE-B98F-F7196D6EBAEB}" srcOrd="0" destOrd="0" presId="urn:microsoft.com/office/officeart/2005/8/layout/process5"/>
    <dgm:cxn modelId="{1EF4ACE0-C5F5-448E-91BD-C0FF2D6BF8BA}" type="presOf" srcId="{B01DFCE3-6264-4653-8454-2BF6F1B1FCCC}" destId="{C68706C4-0C44-4F7A-8E16-9E7D2A7AC267}" srcOrd="1" destOrd="0" presId="urn:microsoft.com/office/officeart/2005/8/layout/process5"/>
    <dgm:cxn modelId="{518CE1E5-0762-4E81-9E04-443FC90AA603}" type="presOf" srcId="{2A33DF8E-6B20-49A5-9B30-19C4E690229E}" destId="{DE03F672-FFD4-4A31-A4F2-C15883FF99AE}" srcOrd="0" destOrd="0" presId="urn:microsoft.com/office/officeart/2005/8/layout/process5"/>
    <dgm:cxn modelId="{EEADCF0E-804D-422A-A17D-55BBA9FA1C48}" type="presParOf" srcId="{4CA7CC63-E10A-4CBC-B1EC-8F544532E2E0}" destId="{A64C36B6-70FF-461F-8D02-ACBF6C91E505}" srcOrd="0" destOrd="0" presId="urn:microsoft.com/office/officeart/2005/8/layout/process5"/>
    <dgm:cxn modelId="{5493A86D-9C62-47B6-AD6B-496A3347E975}" type="presParOf" srcId="{4CA7CC63-E10A-4CBC-B1EC-8F544532E2E0}" destId="{DE03F672-FFD4-4A31-A4F2-C15883FF99AE}" srcOrd="1" destOrd="0" presId="urn:microsoft.com/office/officeart/2005/8/layout/process5"/>
    <dgm:cxn modelId="{506846AA-7BB1-41EC-B48F-AC999B10C6F4}" type="presParOf" srcId="{DE03F672-FFD4-4A31-A4F2-C15883FF99AE}" destId="{C11EAD9F-437B-4DDE-AC0F-F1A063F5F976}" srcOrd="0" destOrd="0" presId="urn:microsoft.com/office/officeart/2005/8/layout/process5"/>
    <dgm:cxn modelId="{B6718470-2D8E-46EB-9AF7-E6513051BC88}" type="presParOf" srcId="{4CA7CC63-E10A-4CBC-B1EC-8F544532E2E0}" destId="{5AC1BE9C-D86B-43FC-928B-04459C7BEAC3}" srcOrd="2" destOrd="0" presId="urn:microsoft.com/office/officeart/2005/8/layout/process5"/>
    <dgm:cxn modelId="{F42342A8-DBF8-4C28-8432-E45E4771893F}" type="presParOf" srcId="{4CA7CC63-E10A-4CBC-B1EC-8F544532E2E0}" destId="{BD91E456-63BD-46C5-B4BB-B7D5582A3E94}" srcOrd="3" destOrd="0" presId="urn:microsoft.com/office/officeart/2005/8/layout/process5"/>
    <dgm:cxn modelId="{4BD3EA01-632A-4350-898B-ADB8614C00F8}" type="presParOf" srcId="{BD91E456-63BD-46C5-B4BB-B7D5582A3E94}" destId="{D71BCC5F-577C-4F9F-AF08-803CF3FBEF69}" srcOrd="0" destOrd="0" presId="urn:microsoft.com/office/officeart/2005/8/layout/process5"/>
    <dgm:cxn modelId="{06221738-356E-4F3C-AACC-ACD6353FA679}" type="presParOf" srcId="{4CA7CC63-E10A-4CBC-B1EC-8F544532E2E0}" destId="{A1276F99-3392-41F6-A9E5-E3E443459486}" srcOrd="4" destOrd="0" presId="urn:microsoft.com/office/officeart/2005/8/layout/process5"/>
    <dgm:cxn modelId="{FC99C541-EFA2-4ED1-BD25-6F3959735940}" type="presParOf" srcId="{4CA7CC63-E10A-4CBC-B1EC-8F544532E2E0}" destId="{070C9EB3-807B-4C68-B515-52193EFA125B}" srcOrd="5" destOrd="0" presId="urn:microsoft.com/office/officeart/2005/8/layout/process5"/>
    <dgm:cxn modelId="{2FC7F8B8-DE09-420E-A56B-8382D48DF630}" type="presParOf" srcId="{070C9EB3-807B-4C68-B515-52193EFA125B}" destId="{C68706C4-0C44-4F7A-8E16-9E7D2A7AC267}" srcOrd="0" destOrd="0" presId="urn:microsoft.com/office/officeart/2005/8/layout/process5"/>
    <dgm:cxn modelId="{07B3DC0D-D211-4F89-A12D-F27E9D070DA8}" type="presParOf" srcId="{4CA7CC63-E10A-4CBC-B1EC-8F544532E2E0}" destId="{18D5321B-E923-48DE-B98F-F7196D6EBAEB}"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C677DA0-7840-4579-B5A2-8B444247264B}"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21BB0FD4-4B42-4BD2-B66D-8ED4713C24E3}">
      <dgm:prSet/>
      <dgm:spPr/>
      <dgm:t>
        <a:bodyPr/>
        <a:lstStyle/>
        <a:p>
          <a:r>
            <a:rPr lang="en-GB"/>
            <a:t>Gross negligence manslaughter </a:t>
          </a:r>
          <a:endParaRPr lang="en-US"/>
        </a:p>
      </dgm:t>
    </dgm:pt>
    <dgm:pt modelId="{FBA381C9-A134-40C6-989B-56DF3A7CEE90}" type="parTrans" cxnId="{207DFA85-1648-4485-A2D1-BDFC1991911D}">
      <dgm:prSet/>
      <dgm:spPr/>
      <dgm:t>
        <a:bodyPr/>
        <a:lstStyle/>
        <a:p>
          <a:endParaRPr lang="en-US"/>
        </a:p>
      </dgm:t>
    </dgm:pt>
    <dgm:pt modelId="{4116490A-58F7-4509-9EBF-F760AACCAC4F}" type="sibTrans" cxnId="{207DFA85-1648-4485-A2D1-BDFC1991911D}">
      <dgm:prSet/>
      <dgm:spPr/>
      <dgm:t>
        <a:bodyPr/>
        <a:lstStyle/>
        <a:p>
          <a:endParaRPr lang="en-US"/>
        </a:p>
      </dgm:t>
    </dgm:pt>
    <dgm:pt modelId="{ED7BFC27-7CCB-4670-B781-EEB45E774B63}">
      <dgm:prSet/>
      <dgm:spPr/>
      <dgm:t>
        <a:bodyPr/>
        <a:lstStyle/>
        <a:p>
          <a:r>
            <a:rPr lang="en-GB"/>
            <a:t>Unlawful Act Manslaughter </a:t>
          </a:r>
          <a:endParaRPr lang="en-US"/>
        </a:p>
      </dgm:t>
    </dgm:pt>
    <dgm:pt modelId="{26BAFEED-2A5A-4471-B85C-34E235694A03}" type="parTrans" cxnId="{861B2C0F-0AF5-4334-8C05-3E719B8CF265}">
      <dgm:prSet/>
      <dgm:spPr/>
      <dgm:t>
        <a:bodyPr/>
        <a:lstStyle/>
        <a:p>
          <a:endParaRPr lang="en-US"/>
        </a:p>
      </dgm:t>
    </dgm:pt>
    <dgm:pt modelId="{706F9CB6-4991-4DA8-A6A8-BC201DB49AD8}" type="sibTrans" cxnId="{861B2C0F-0AF5-4334-8C05-3E719B8CF265}">
      <dgm:prSet/>
      <dgm:spPr/>
      <dgm:t>
        <a:bodyPr/>
        <a:lstStyle/>
        <a:p>
          <a:endParaRPr lang="en-US"/>
        </a:p>
      </dgm:t>
    </dgm:pt>
    <dgm:pt modelId="{716D655F-19A2-4D7C-AEF4-3D0DC4E09335}">
      <dgm:prSet/>
      <dgm:spPr/>
      <dgm:t>
        <a:bodyPr/>
        <a:lstStyle/>
        <a:p>
          <a:r>
            <a:rPr lang="en-GB"/>
            <a:t>Reckless Manslaughter</a:t>
          </a:r>
          <a:endParaRPr lang="en-US"/>
        </a:p>
      </dgm:t>
    </dgm:pt>
    <dgm:pt modelId="{186C85D0-C262-495B-BCEA-EA6A407AE200}" type="parTrans" cxnId="{28A09225-46EE-4D14-974F-9DFAE8A8ACF7}">
      <dgm:prSet/>
      <dgm:spPr/>
      <dgm:t>
        <a:bodyPr/>
        <a:lstStyle/>
        <a:p>
          <a:endParaRPr lang="en-US"/>
        </a:p>
      </dgm:t>
    </dgm:pt>
    <dgm:pt modelId="{7A480DEA-3F40-45E1-B946-99318EFB7A97}" type="sibTrans" cxnId="{28A09225-46EE-4D14-974F-9DFAE8A8ACF7}">
      <dgm:prSet/>
      <dgm:spPr/>
      <dgm:t>
        <a:bodyPr/>
        <a:lstStyle/>
        <a:p>
          <a:endParaRPr lang="en-US"/>
        </a:p>
      </dgm:t>
    </dgm:pt>
    <dgm:pt modelId="{653722D6-581B-4CAC-82F9-4E1B843AA385}" type="pres">
      <dgm:prSet presAssocID="{0C677DA0-7840-4579-B5A2-8B444247264B}" presName="vert0" presStyleCnt="0">
        <dgm:presLayoutVars>
          <dgm:dir/>
          <dgm:animOne val="branch"/>
          <dgm:animLvl val="lvl"/>
        </dgm:presLayoutVars>
      </dgm:prSet>
      <dgm:spPr/>
    </dgm:pt>
    <dgm:pt modelId="{26E7EEA8-C33F-4DA0-8CDF-C63B60283358}" type="pres">
      <dgm:prSet presAssocID="{21BB0FD4-4B42-4BD2-B66D-8ED4713C24E3}" presName="thickLine" presStyleLbl="alignNode1" presStyleIdx="0" presStyleCnt="3"/>
      <dgm:spPr/>
    </dgm:pt>
    <dgm:pt modelId="{DCD92356-CF00-407B-BB86-70E61C3B4CEE}" type="pres">
      <dgm:prSet presAssocID="{21BB0FD4-4B42-4BD2-B66D-8ED4713C24E3}" presName="horz1" presStyleCnt="0"/>
      <dgm:spPr/>
    </dgm:pt>
    <dgm:pt modelId="{8CFACC45-8A88-41B8-A3A6-7515A06C0813}" type="pres">
      <dgm:prSet presAssocID="{21BB0FD4-4B42-4BD2-B66D-8ED4713C24E3}" presName="tx1" presStyleLbl="revTx" presStyleIdx="0" presStyleCnt="3"/>
      <dgm:spPr/>
    </dgm:pt>
    <dgm:pt modelId="{000B588D-346C-4758-9D97-ED84608A0609}" type="pres">
      <dgm:prSet presAssocID="{21BB0FD4-4B42-4BD2-B66D-8ED4713C24E3}" presName="vert1" presStyleCnt="0"/>
      <dgm:spPr/>
    </dgm:pt>
    <dgm:pt modelId="{6A98C09F-2AA9-44A5-AC6B-0C8D8D7D4F22}" type="pres">
      <dgm:prSet presAssocID="{ED7BFC27-7CCB-4670-B781-EEB45E774B63}" presName="thickLine" presStyleLbl="alignNode1" presStyleIdx="1" presStyleCnt="3"/>
      <dgm:spPr/>
    </dgm:pt>
    <dgm:pt modelId="{2012ABC3-8C6D-4649-ABBD-5008416943A0}" type="pres">
      <dgm:prSet presAssocID="{ED7BFC27-7CCB-4670-B781-EEB45E774B63}" presName="horz1" presStyleCnt="0"/>
      <dgm:spPr/>
    </dgm:pt>
    <dgm:pt modelId="{A9BA34C3-49E8-4157-B589-2E5B66DC9873}" type="pres">
      <dgm:prSet presAssocID="{ED7BFC27-7CCB-4670-B781-EEB45E774B63}" presName="tx1" presStyleLbl="revTx" presStyleIdx="1" presStyleCnt="3"/>
      <dgm:spPr/>
    </dgm:pt>
    <dgm:pt modelId="{EEA6B2C5-F29D-445D-A7B4-7BEEAEEE1C92}" type="pres">
      <dgm:prSet presAssocID="{ED7BFC27-7CCB-4670-B781-EEB45E774B63}" presName="vert1" presStyleCnt="0"/>
      <dgm:spPr/>
    </dgm:pt>
    <dgm:pt modelId="{D0D64996-1DD3-4E9B-8FE9-E78DFE6750D6}" type="pres">
      <dgm:prSet presAssocID="{716D655F-19A2-4D7C-AEF4-3D0DC4E09335}" presName="thickLine" presStyleLbl="alignNode1" presStyleIdx="2" presStyleCnt="3"/>
      <dgm:spPr/>
    </dgm:pt>
    <dgm:pt modelId="{D7BB4AC3-9B52-4698-8621-5335B3432C6E}" type="pres">
      <dgm:prSet presAssocID="{716D655F-19A2-4D7C-AEF4-3D0DC4E09335}" presName="horz1" presStyleCnt="0"/>
      <dgm:spPr/>
    </dgm:pt>
    <dgm:pt modelId="{2F63F6E5-374A-4B58-AA82-491251141736}" type="pres">
      <dgm:prSet presAssocID="{716D655F-19A2-4D7C-AEF4-3D0DC4E09335}" presName="tx1" presStyleLbl="revTx" presStyleIdx="2" presStyleCnt="3"/>
      <dgm:spPr/>
    </dgm:pt>
    <dgm:pt modelId="{3C77223F-CFEB-45A3-B534-8D386A3B9535}" type="pres">
      <dgm:prSet presAssocID="{716D655F-19A2-4D7C-AEF4-3D0DC4E09335}" presName="vert1" presStyleCnt="0"/>
      <dgm:spPr/>
    </dgm:pt>
  </dgm:ptLst>
  <dgm:cxnLst>
    <dgm:cxn modelId="{12441C01-D6CF-4E9E-9F7B-F9E36E807DE5}" type="presOf" srcId="{ED7BFC27-7CCB-4670-B781-EEB45E774B63}" destId="{A9BA34C3-49E8-4157-B589-2E5B66DC9873}" srcOrd="0" destOrd="0" presId="urn:microsoft.com/office/officeart/2008/layout/LinedList"/>
    <dgm:cxn modelId="{861B2C0F-0AF5-4334-8C05-3E719B8CF265}" srcId="{0C677DA0-7840-4579-B5A2-8B444247264B}" destId="{ED7BFC27-7CCB-4670-B781-EEB45E774B63}" srcOrd="1" destOrd="0" parTransId="{26BAFEED-2A5A-4471-B85C-34E235694A03}" sibTransId="{706F9CB6-4991-4DA8-A6A8-BC201DB49AD8}"/>
    <dgm:cxn modelId="{28A09225-46EE-4D14-974F-9DFAE8A8ACF7}" srcId="{0C677DA0-7840-4579-B5A2-8B444247264B}" destId="{716D655F-19A2-4D7C-AEF4-3D0DC4E09335}" srcOrd="2" destOrd="0" parTransId="{186C85D0-C262-495B-BCEA-EA6A407AE200}" sibTransId="{7A480DEA-3F40-45E1-B946-99318EFB7A97}"/>
    <dgm:cxn modelId="{D9A3F140-8500-4493-BCC4-BAF2BED96E5C}" type="presOf" srcId="{0C677DA0-7840-4579-B5A2-8B444247264B}" destId="{653722D6-581B-4CAC-82F9-4E1B843AA385}" srcOrd="0" destOrd="0" presId="urn:microsoft.com/office/officeart/2008/layout/LinedList"/>
    <dgm:cxn modelId="{93405769-F7CF-4059-8DB6-C44F84B1B7A1}" type="presOf" srcId="{21BB0FD4-4B42-4BD2-B66D-8ED4713C24E3}" destId="{8CFACC45-8A88-41B8-A3A6-7515A06C0813}" srcOrd="0" destOrd="0" presId="urn:microsoft.com/office/officeart/2008/layout/LinedList"/>
    <dgm:cxn modelId="{207DFA85-1648-4485-A2D1-BDFC1991911D}" srcId="{0C677DA0-7840-4579-B5A2-8B444247264B}" destId="{21BB0FD4-4B42-4BD2-B66D-8ED4713C24E3}" srcOrd="0" destOrd="0" parTransId="{FBA381C9-A134-40C6-989B-56DF3A7CEE90}" sibTransId="{4116490A-58F7-4509-9EBF-F760AACCAC4F}"/>
    <dgm:cxn modelId="{5D5192F3-D02E-40C1-99B3-E15282FC1368}" type="presOf" srcId="{716D655F-19A2-4D7C-AEF4-3D0DC4E09335}" destId="{2F63F6E5-374A-4B58-AA82-491251141736}" srcOrd="0" destOrd="0" presId="urn:microsoft.com/office/officeart/2008/layout/LinedList"/>
    <dgm:cxn modelId="{E2F6F3FD-DCDE-4BBF-820E-7CA1C9F6A033}" type="presParOf" srcId="{653722D6-581B-4CAC-82F9-4E1B843AA385}" destId="{26E7EEA8-C33F-4DA0-8CDF-C63B60283358}" srcOrd="0" destOrd="0" presId="urn:microsoft.com/office/officeart/2008/layout/LinedList"/>
    <dgm:cxn modelId="{87D2DECB-C569-4C4B-A209-D199BDB2890E}" type="presParOf" srcId="{653722D6-581B-4CAC-82F9-4E1B843AA385}" destId="{DCD92356-CF00-407B-BB86-70E61C3B4CEE}" srcOrd="1" destOrd="0" presId="urn:microsoft.com/office/officeart/2008/layout/LinedList"/>
    <dgm:cxn modelId="{4BA6C918-855D-4FF4-B8C3-C6DDE343EA43}" type="presParOf" srcId="{DCD92356-CF00-407B-BB86-70E61C3B4CEE}" destId="{8CFACC45-8A88-41B8-A3A6-7515A06C0813}" srcOrd="0" destOrd="0" presId="urn:microsoft.com/office/officeart/2008/layout/LinedList"/>
    <dgm:cxn modelId="{CC2809AE-609A-496D-8EEF-5B0704BB83A0}" type="presParOf" srcId="{DCD92356-CF00-407B-BB86-70E61C3B4CEE}" destId="{000B588D-346C-4758-9D97-ED84608A0609}" srcOrd="1" destOrd="0" presId="urn:microsoft.com/office/officeart/2008/layout/LinedList"/>
    <dgm:cxn modelId="{D9487795-160B-43B5-AE3C-A19E3FE351BB}" type="presParOf" srcId="{653722D6-581B-4CAC-82F9-4E1B843AA385}" destId="{6A98C09F-2AA9-44A5-AC6B-0C8D8D7D4F22}" srcOrd="2" destOrd="0" presId="urn:microsoft.com/office/officeart/2008/layout/LinedList"/>
    <dgm:cxn modelId="{5A4D3E7A-8AA0-4282-A780-BC240947C857}" type="presParOf" srcId="{653722D6-581B-4CAC-82F9-4E1B843AA385}" destId="{2012ABC3-8C6D-4649-ABBD-5008416943A0}" srcOrd="3" destOrd="0" presId="urn:microsoft.com/office/officeart/2008/layout/LinedList"/>
    <dgm:cxn modelId="{7E7D9D0A-30FC-4645-9B30-B7757A624D34}" type="presParOf" srcId="{2012ABC3-8C6D-4649-ABBD-5008416943A0}" destId="{A9BA34C3-49E8-4157-B589-2E5B66DC9873}" srcOrd="0" destOrd="0" presId="urn:microsoft.com/office/officeart/2008/layout/LinedList"/>
    <dgm:cxn modelId="{485FDABF-498C-4D57-BB64-936089B7FD8F}" type="presParOf" srcId="{2012ABC3-8C6D-4649-ABBD-5008416943A0}" destId="{EEA6B2C5-F29D-445D-A7B4-7BEEAEEE1C92}" srcOrd="1" destOrd="0" presId="urn:microsoft.com/office/officeart/2008/layout/LinedList"/>
    <dgm:cxn modelId="{49FCBC0D-2242-400D-AA95-09132E8B94C1}" type="presParOf" srcId="{653722D6-581B-4CAC-82F9-4E1B843AA385}" destId="{D0D64996-1DD3-4E9B-8FE9-E78DFE6750D6}" srcOrd="4" destOrd="0" presId="urn:microsoft.com/office/officeart/2008/layout/LinedList"/>
    <dgm:cxn modelId="{635C1EC8-C314-461E-90CB-AE4A1A18D6F8}" type="presParOf" srcId="{653722D6-581B-4CAC-82F9-4E1B843AA385}" destId="{D7BB4AC3-9B52-4698-8621-5335B3432C6E}" srcOrd="5" destOrd="0" presId="urn:microsoft.com/office/officeart/2008/layout/LinedList"/>
    <dgm:cxn modelId="{E3390C01-76F3-4E97-B0D2-B9379D61388F}" type="presParOf" srcId="{D7BB4AC3-9B52-4698-8621-5335B3432C6E}" destId="{2F63F6E5-374A-4B58-AA82-491251141736}" srcOrd="0" destOrd="0" presId="urn:microsoft.com/office/officeart/2008/layout/LinedList"/>
    <dgm:cxn modelId="{D6ED7209-8974-4F6D-9EFA-F4939FCD8CFD}" type="presParOf" srcId="{D7BB4AC3-9B52-4698-8621-5335B3432C6E}" destId="{3C77223F-CFEB-45A3-B534-8D386A3B953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036F452-A920-47F8-A7F0-ED3DEA47189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FEA479B-A079-4924-8687-B6852F1F0C97}">
      <dgm:prSet/>
      <dgm:spPr/>
      <dgm:t>
        <a:bodyPr/>
        <a:lstStyle/>
        <a:p>
          <a:r>
            <a:rPr lang="en-GB"/>
            <a:t>R v Adomako [1994];</a:t>
          </a:r>
          <a:endParaRPr lang="en-US"/>
        </a:p>
      </dgm:t>
    </dgm:pt>
    <dgm:pt modelId="{E683C15F-C9F5-4C0A-B103-FD70A8E86839}" type="parTrans" cxnId="{B3FB2816-C8B0-4F21-B994-911F41F37B3A}">
      <dgm:prSet/>
      <dgm:spPr/>
      <dgm:t>
        <a:bodyPr/>
        <a:lstStyle/>
        <a:p>
          <a:endParaRPr lang="en-US"/>
        </a:p>
      </dgm:t>
    </dgm:pt>
    <dgm:pt modelId="{299ED31F-306B-43DF-8890-8B6C59D0C69A}" type="sibTrans" cxnId="{B3FB2816-C8B0-4F21-B994-911F41F37B3A}">
      <dgm:prSet/>
      <dgm:spPr/>
      <dgm:t>
        <a:bodyPr/>
        <a:lstStyle/>
        <a:p>
          <a:endParaRPr lang="en-US"/>
        </a:p>
      </dgm:t>
    </dgm:pt>
    <dgm:pt modelId="{8C3A6699-26DF-4A25-8FB3-EBC0B695D7F7}">
      <dgm:prSet/>
      <dgm:spPr/>
      <dgm:t>
        <a:bodyPr/>
        <a:lstStyle/>
        <a:p>
          <a:r>
            <a:rPr lang="en-GB"/>
            <a:t>Must have a duty of care. </a:t>
          </a:r>
          <a:endParaRPr lang="en-US"/>
        </a:p>
      </dgm:t>
    </dgm:pt>
    <dgm:pt modelId="{E42A57F0-71F9-4859-A820-1855C858849A}" type="parTrans" cxnId="{1A4FCDEF-778B-4AE5-B73C-355BE235017F}">
      <dgm:prSet/>
      <dgm:spPr/>
      <dgm:t>
        <a:bodyPr/>
        <a:lstStyle/>
        <a:p>
          <a:endParaRPr lang="en-US"/>
        </a:p>
      </dgm:t>
    </dgm:pt>
    <dgm:pt modelId="{7E276A18-0E32-4715-AABD-CBFD7B1F35CD}" type="sibTrans" cxnId="{1A4FCDEF-778B-4AE5-B73C-355BE235017F}">
      <dgm:prSet/>
      <dgm:spPr/>
      <dgm:t>
        <a:bodyPr/>
        <a:lstStyle/>
        <a:p>
          <a:endParaRPr lang="en-US"/>
        </a:p>
      </dgm:t>
    </dgm:pt>
    <dgm:pt modelId="{AE93E7EF-3525-49B6-91CB-7E18331F001E}">
      <dgm:prSet/>
      <dgm:spPr/>
      <dgm:t>
        <a:bodyPr/>
        <a:lstStyle/>
        <a:p>
          <a:r>
            <a:rPr lang="en-GB"/>
            <a:t>Must have breached that duty of care. </a:t>
          </a:r>
          <a:endParaRPr lang="en-US"/>
        </a:p>
      </dgm:t>
    </dgm:pt>
    <dgm:pt modelId="{6FB94725-57EF-4727-AE2E-DE78DD2B0D89}" type="parTrans" cxnId="{D8F0437D-05B9-4A40-9B5A-64FAB8423C28}">
      <dgm:prSet/>
      <dgm:spPr/>
      <dgm:t>
        <a:bodyPr/>
        <a:lstStyle/>
        <a:p>
          <a:endParaRPr lang="en-US"/>
        </a:p>
      </dgm:t>
    </dgm:pt>
    <dgm:pt modelId="{D00C5BAC-6032-4A17-BC49-365B667CB517}" type="sibTrans" cxnId="{D8F0437D-05B9-4A40-9B5A-64FAB8423C28}">
      <dgm:prSet/>
      <dgm:spPr/>
      <dgm:t>
        <a:bodyPr/>
        <a:lstStyle/>
        <a:p>
          <a:endParaRPr lang="en-US"/>
        </a:p>
      </dgm:t>
    </dgm:pt>
    <dgm:pt modelId="{326ECE32-149C-4D29-BAF9-E243362E696D}">
      <dgm:prSet/>
      <dgm:spPr/>
      <dgm:t>
        <a:bodyPr/>
        <a:lstStyle/>
        <a:p>
          <a:r>
            <a:rPr lang="en-GB"/>
            <a:t>Serious and Obvious risk to death to the victim. </a:t>
          </a:r>
          <a:endParaRPr lang="en-US"/>
        </a:p>
      </dgm:t>
    </dgm:pt>
    <dgm:pt modelId="{00404758-59F4-40E3-AECE-5F759ECF3468}" type="parTrans" cxnId="{A6E80C84-0F5B-4A0B-AE46-689D29D3E550}">
      <dgm:prSet/>
      <dgm:spPr/>
      <dgm:t>
        <a:bodyPr/>
        <a:lstStyle/>
        <a:p>
          <a:endParaRPr lang="en-US"/>
        </a:p>
      </dgm:t>
    </dgm:pt>
    <dgm:pt modelId="{405067F0-2D36-424A-8CD4-6BC569062A24}" type="sibTrans" cxnId="{A6E80C84-0F5B-4A0B-AE46-689D29D3E550}">
      <dgm:prSet/>
      <dgm:spPr/>
      <dgm:t>
        <a:bodyPr/>
        <a:lstStyle/>
        <a:p>
          <a:endParaRPr lang="en-US"/>
        </a:p>
      </dgm:t>
    </dgm:pt>
    <dgm:pt modelId="{8A60FF9A-532E-4988-A522-1439266D26F1}">
      <dgm:prSet/>
      <dgm:spPr/>
      <dgm:t>
        <a:bodyPr/>
        <a:lstStyle/>
        <a:p>
          <a:r>
            <a:rPr lang="en-GB"/>
            <a:t>Casual link between the two. </a:t>
          </a:r>
          <a:endParaRPr lang="en-US"/>
        </a:p>
      </dgm:t>
    </dgm:pt>
    <dgm:pt modelId="{6CA8491C-FA28-4558-AB0D-88973980EB00}" type="parTrans" cxnId="{CAAAE040-E61F-4B4B-AF3D-77471FB9AA22}">
      <dgm:prSet/>
      <dgm:spPr/>
      <dgm:t>
        <a:bodyPr/>
        <a:lstStyle/>
        <a:p>
          <a:endParaRPr lang="en-US"/>
        </a:p>
      </dgm:t>
    </dgm:pt>
    <dgm:pt modelId="{4EAC7E5D-C606-4C9A-9742-4453DB59E424}" type="sibTrans" cxnId="{CAAAE040-E61F-4B4B-AF3D-77471FB9AA22}">
      <dgm:prSet/>
      <dgm:spPr/>
      <dgm:t>
        <a:bodyPr/>
        <a:lstStyle/>
        <a:p>
          <a:endParaRPr lang="en-US"/>
        </a:p>
      </dgm:t>
    </dgm:pt>
    <dgm:pt modelId="{CFFCE810-0F8C-4A56-90BD-BFAE2D3C2428}">
      <dgm:prSet/>
      <dgm:spPr/>
      <dgm:t>
        <a:bodyPr/>
        <a:lstStyle/>
        <a:p>
          <a:r>
            <a:rPr lang="en-GB"/>
            <a:t>Conduct grossly negligent. </a:t>
          </a:r>
          <a:endParaRPr lang="en-US"/>
        </a:p>
      </dgm:t>
    </dgm:pt>
    <dgm:pt modelId="{A9FC8D56-68BC-4F92-A921-5B6462199BBF}" type="parTrans" cxnId="{050F3C56-0282-44F4-AA55-5460CDCAD2A1}">
      <dgm:prSet/>
      <dgm:spPr/>
      <dgm:t>
        <a:bodyPr/>
        <a:lstStyle/>
        <a:p>
          <a:endParaRPr lang="en-US"/>
        </a:p>
      </dgm:t>
    </dgm:pt>
    <dgm:pt modelId="{0711172B-43F6-4566-89DA-BD9DED4D4D7A}" type="sibTrans" cxnId="{050F3C56-0282-44F4-AA55-5460CDCAD2A1}">
      <dgm:prSet/>
      <dgm:spPr/>
      <dgm:t>
        <a:bodyPr/>
        <a:lstStyle/>
        <a:p>
          <a:endParaRPr lang="en-US"/>
        </a:p>
      </dgm:t>
    </dgm:pt>
    <dgm:pt modelId="{1EA5A27D-8A48-4A9A-874E-266B8CD2E4CD}" type="pres">
      <dgm:prSet presAssocID="{E036F452-A920-47F8-A7F0-ED3DEA471892}" presName="vert0" presStyleCnt="0">
        <dgm:presLayoutVars>
          <dgm:dir/>
          <dgm:animOne val="branch"/>
          <dgm:animLvl val="lvl"/>
        </dgm:presLayoutVars>
      </dgm:prSet>
      <dgm:spPr/>
    </dgm:pt>
    <dgm:pt modelId="{4EB89F6E-A201-4326-9342-95DF8120DD48}" type="pres">
      <dgm:prSet presAssocID="{9FEA479B-A079-4924-8687-B6852F1F0C97}" presName="thickLine" presStyleLbl="alignNode1" presStyleIdx="0" presStyleCnt="6"/>
      <dgm:spPr/>
    </dgm:pt>
    <dgm:pt modelId="{C6B41E46-5041-4155-A180-9CF69E151B80}" type="pres">
      <dgm:prSet presAssocID="{9FEA479B-A079-4924-8687-B6852F1F0C97}" presName="horz1" presStyleCnt="0"/>
      <dgm:spPr/>
    </dgm:pt>
    <dgm:pt modelId="{B640676B-2BD1-4F7C-A157-C8A94B866B5B}" type="pres">
      <dgm:prSet presAssocID="{9FEA479B-A079-4924-8687-B6852F1F0C97}" presName="tx1" presStyleLbl="revTx" presStyleIdx="0" presStyleCnt="6"/>
      <dgm:spPr/>
    </dgm:pt>
    <dgm:pt modelId="{D3EE3711-B364-416D-A608-F089A3C10E56}" type="pres">
      <dgm:prSet presAssocID="{9FEA479B-A079-4924-8687-B6852F1F0C97}" presName="vert1" presStyleCnt="0"/>
      <dgm:spPr/>
    </dgm:pt>
    <dgm:pt modelId="{1FA1841B-CB8E-41A4-81CA-7113180A331E}" type="pres">
      <dgm:prSet presAssocID="{8C3A6699-26DF-4A25-8FB3-EBC0B695D7F7}" presName="thickLine" presStyleLbl="alignNode1" presStyleIdx="1" presStyleCnt="6"/>
      <dgm:spPr/>
    </dgm:pt>
    <dgm:pt modelId="{6EDDB90D-A317-4D69-948A-EA07A3B1FFA1}" type="pres">
      <dgm:prSet presAssocID="{8C3A6699-26DF-4A25-8FB3-EBC0B695D7F7}" presName="horz1" presStyleCnt="0"/>
      <dgm:spPr/>
    </dgm:pt>
    <dgm:pt modelId="{1EF6293B-3051-4C11-82E7-AC49ACFB9EC1}" type="pres">
      <dgm:prSet presAssocID="{8C3A6699-26DF-4A25-8FB3-EBC0B695D7F7}" presName="tx1" presStyleLbl="revTx" presStyleIdx="1" presStyleCnt="6"/>
      <dgm:spPr/>
    </dgm:pt>
    <dgm:pt modelId="{D3DFBD1E-C017-4284-8ACC-5C4F0381477A}" type="pres">
      <dgm:prSet presAssocID="{8C3A6699-26DF-4A25-8FB3-EBC0B695D7F7}" presName="vert1" presStyleCnt="0"/>
      <dgm:spPr/>
    </dgm:pt>
    <dgm:pt modelId="{7A9CDF74-9D3D-4656-BFE1-7273181535D9}" type="pres">
      <dgm:prSet presAssocID="{AE93E7EF-3525-49B6-91CB-7E18331F001E}" presName="thickLine" presStyleLbl="alignNode1" presStyleIdx="2" presStyleCnt="6"/>
      <dgm:spPr/>
    </dgm:pt>
    <dgm:pt modelId="{DDD9FC58-D4B7-46A8-A310-A37441E50C16}" type="pres">
      <dgm:prSet presAssocID="{AE93E7EF-3525-49B6-91CB-7E18331F001E}" presName="horz1" presStyleCnt="0"/>
      <dgm:spPr/>
    </dgm:pt>
    <dgm:pt modelId="{A23D20A5-1F4F-43B2-9A75-5C03B9F212CD}" type="pres">
      <dgm:prSet presAssocID="{AE93E7EF-3525-49B6-91CB-7E18331F001E}" presName="tx1" presStyleLbl="revTx" presStyleIdx="2" presStyleCnt="6"/>
      <dgm:spPr/>
    </dgm:pt>
    <dgm:pt modelId="{9CF9391B-BCC5-4F77-B769-6204EB1DC179}" type="pres">
      <dgm:prSet presAssocID="{AE93E7EF-3525-49B6-91CB-7E18331F001E}" presName="vert1" presStyleCnt="0"/>
      <dgm:spPr/>
    </dgm:pt>
    <dgm:pt modelId="{68F12DAB-8658-4117-BB27-76EA5635E467}" type="pres">
      <dgm:prSet presAssocID="{326ECE32-149C-4D29-BAF9-E243362E696D}" presName="thickLine" presStyleLbl="alignNode1" presStyleIdx="3" presStyleCnt="6"/>
      <dgm:spPr/>
    </dgm:pt>
    <dgm:pt modelId="{9836979D-6068-4582-99D7-686A03F679DD}" type="pres">
      <dgm:prSet presAssocID="{326ECE32-149C-4D29-BAF9-E243362E696D}" presName="horz1" presStyleCnt="0"/>
      <dgm:spPr/>
    </dgm:pt>
    <dgm:pt modelId="{FAA619B0-4A2D-4AFA-9C10-4BE7FC49A13E}" type="pres">
      <dgm:prSet presAssocID="{326ECE32-149C-4D29-BAF9-E243362E696D}" presName="tx1" presStyleLbl="revTx" presStyleIdx="3" presStyleCnt="6"/>
      <dgm:spPr/>
    </dgm:pt>
    <dgm:pt modelId="{32138825-17AA-4946-8E4B-E20DBA525599}" type="pres">
      <dgm:prSet presAssocID="{326ECE32-149C-4D29-BAF9-E243362E696D}" presName="vert1" presStyleCnt="0"/>
      <dgm:spPr/>
    </dgm:pt>
    <dgm:pt modelId="{4C9FAD65-0B9F-4D43-A518-E28A434991FD}" type="pres">
      <dgm:prSet presAssocID="{8A60FF9A-532E-4988-A522-1439266D26F1}" presName="thickLine" presStyleLbl="alignNode1" presStyleIdx="4" presStyleCnt="6"/>
      <dgm:spPr/>
    </dgm:pt>
    <dgm:pt modelId="{E5C7F55B-A60A-4730-B66C-29F07B8A22BD}" type="pres">
      <dgm:prSet presAssocID="{8A60FF9A-532E-4988-A522-1439266D26F1}" presName="horz1" presStyleCnt="0"/>
      <dgm:spPr/>
    </dgm:pt>
    <dgm:pt modelId="{D071480C-6A7A-48D4-8049-CE9BA2C46AA6}" type="pres">
      <dgm:prSet presAssocID="{8A60FF9A-532E-4988-A522-1439266D26F1}" presName="tx1" presStyleLbl="revTx" presStyleIdx="4" presStyleCnt="6"/>
      <dgm:spPr/>
    </dgm:pt>
    <dgm:pt modelId="{EF502AE1-BBBE-49A3-89A8-0E27572BFCE7}" type="pres">
      <dgm:prSet presAssocID="{8A60FF9A-532E-4988-A522-1439266D26F1}" presName="vert1" presStyleCnt="0"/>
      <dgm:spPr/>
    </dgm:pt>
    <dgm:pt modelId="{9BDD7D14-DB6B-4714-BF68-300B1016B2C1}" type="pres">
      <dgm:prSet presAssocID="{CFFCE810-0F8C-4A56-90BD-BFAE2D3C2428}" presName="thickLine" presStyleLbl="alignNode1" presStyleIdx="5" presStyleCnt="6"/>
      <dgm:spPr/>
    </dgm:pt>
    <dgm:pt modelId="{A50C8321-F0C9-4B9C-AED9-46A4996FF868}" type="pres">
      <dgm:prSet presAssocID="{CFFCE810-0F8C-4A56-90BD-BFAE2D3C2428}" presName="horz1" presStyleCnt="0"/>
      <dgm:spPr/>
    </dgm:pt>
    <dgm:pt modelId="{BCEEB267-6994-4105-8B08-E7248738B52F}" type="pres">
      <dgm:prSet presAssocID="{CFFCE810-0F8C-4A56-90BD-BFAE2D3C2428}" presName="tx1" presStyleLbl="revTx" presStyleIdx="5" presStyleCnt="6"/>
      <dgm:spPr/>
    </dgm:pt>
    <dgm:pt modelId="{230DA189-95CC-494C-BCF9-EB38BCCB13E5}" type="pres">
      <dgm:prSet presAssocID="{CFFCE810-0F8C-4A56-90BD-BFAE2D3C2428}" presName="vert1" presStyleCnt="0"/>
      <dgm:spPr/>
    </dgm:pt>
  </dgm:ptLst>
  <dgm:cxnLst>
    <dgm:cxn modelId="{B3FB2816-C8B0-4F21-B994-911F41F37B3A}" srcId="{E036F452-A920-47F8-A7F0-ED3DEA471892}" destId="{9FEA479B-A079-4924-8687-B6852F1F0C97}" srcOrd="0" destOrd="0" parTransId="{E683C15F-C9F5-4C0A-B103-FD70A8E86839}" sibTransId="{299ED31F-306B-43DF-8890-8B6C59D0C69A}"/>
    <dgm:cxn modelId="{96EAAC28-036D-4B22-A17E-70085F68BD85}" type="presOf" srcId="{AE93E7EF-3525-49B6-91CB-7E18331F001E}" destId="{A23D20A5-1F4F-43B2-9A75-5C03B9F212CD}" srcOrd="0" destOrd="0" presId="urn:microsoft.com/office/officeart/2008/layout/LinedList"/>
    <dgm:cxn modelId="{CAAAE040-E61F-4B4B-AF3D-77471FB9AA22}" srcId="{E036F452-A920-47F8-A7F0-ED3DEA471892}" destId="{8A60FF9A-532E-4988-A522-1439266D26F1}" srcOrd="4" destOrd="0" parTransId="{6CA8491C-FA28-4558-AB0D-88973980EB00}" sibTransId="{4EAC7E5D-C606-4C9A-9742-4453DB59E424}"/>
    <dgm:cxn modelId="{01FE1767-13AE-4514-A0BC-FF2AB275E01E}" type="presOf" srcId="{326ECE32-149C-4D29-BAF9-E243362E696D}" destId="{FAA619B0-4A2D-4AFA-9C10-4BE7FC49A13E}" srcOrd="0" destOrd="0" presId="urn:microsoft.com/office/officeart/2008/layout/LinedList"/>
    <dgm:cxn modelId="{AA7E494C-7551-4D3B-A5BC-F7AA411C331F}" type="presOf" srcId="{8C3A6699-26DF-4A25-8FB3-EBC0B695D7F7}" destId="{1EF6293B-3051-4C11-82E7-AC49ACFB9EC1}" srcOrd="0" destOrd="0" presId="urn:microsoft.com/office/officeart/2008/layout/LinedList"/>
    <dgm:cxn modelId="{3DA50D72-F77B-45D6-A46E-4CB1BD219AC9}" type="presOf" srcId="{9FEA479B-A079-4924-8687-B6852F1F0C97}" destId="{B640676B-2BD1-4F7C-A157-C8A94B866B5B}" srcOrd="0" destOrd="0" presId="urn:microsoft.com/office/officeart/2008/layout/LinedList"/>
    <dgm:cxn modelId="{050F3C56-0282-44F4-AA55-5460CDCAD2A1}" srcId="{E036F452-A920-47F8-A7F0-ED3DEA471892}" destId="{CFFCE810-0F8C-4A56-90BD-BFAE2D3C2428}" srcOrd="5" destOrd="0" parTransId="{A9FC8D56-68BC-4F92-A921-5B6462199BBF}" sibTransId="{0711172B-43F6-4566-89DA-BD9DED4D4D7A}"/>
    <dgm:cxn modelId="{1E1E0F7C-4B3A-4DFF-A15D-9EE7FC8752C0}" type="presOf" srcId="{E036F452-A920-47F8-A7F0-ED3DEA471892}" destId="{1EA5A27D-8A48-4A9A-874E-266B8CD2E4CD}" srcOrd="0" destOrd="0" presId="urn:microsoft.com/office/officeart/2008/layout/LinedList"/>
    <dgm:cxn modelId="{D8F0437D-05B9-4A40-9B5A-64FAB8423C28}" srcId="{E036F452-A920-47F8-A7F0-ED3DEA471892}" destId="{AE93E7EF-3525-49B6-91CB-7E18331F001E}" srcOrd="2" destOrd="0" parTransId="{6FB94725-57EF-4727-AE2E-DE78DD2B0D89}" sibTransId="{D00C5BAC-6032-4A17-BC49-365B667CB517}"/>
    <dgm:cxn modelId="{17369B7D-1034-4CD9-A9AD-07C84E0173FA}" type="presOf" srcId="{8A60FF9A-532E-4988-A522-1439266D26F1}" destId="{D071480C-6A7A-48D4-8049-CE9BA2C46AA6}" srcOrd="0" destOrd="0" presId="urn:microsoft.com/office/officeart/2008/layout/LinedList"/>
    <dgm:cxn modelId="{A6E80C84-0F5B-4A0B-AE46-689D29D3E550}" srcId="{E036F452-A920-47F8-A7F0-ED3DEA471892}" destId="{326ECE32-149C-4D29-BAF9-E243362E696D}" srcOrd="3" destOrd="0" parTransId="{00404758-59F4-40E3-AECE-5F759ECF3468}" sibTransId="{405067F0-2D36-424A-8CD4-6BC569062A24}"/>
    <dgm:cxn modelId="{D68D59C7-0F4E-4A2E-BED1-62ABB6824CFA}" type="presOf" srcId="{CFFCE810-0F8C-4A56-90BD-BFAE2D3C2428}" destId="{BCEEB267-6994-4105-8B08-E7248738B52F}" srcOrd="0" destOrd="0" presId="urn:microsoft.com/office/officeart/2008/layout/LinedList"/>
    <dgm:cxn modelId="{1A4FCDEF-778B-4AE5-B73C-355BE235017F}" srcId="{E036F452-A920-47F8-A7F0-ED3DEA471892}" destId="{8C3A6699-26DF-4A25-8FB3-EBC0B695D7F7}" srcOrd="1" destOrd="0" parTransId="{E42A57F0-71F9-4859-A820-1855C858849A}" sibTransId="{7E276A18-0E32-4715-AABD-CBFD7B1F35CD}"/>
    <dgm:cxn modelId="{1A1123C0-E8DB-4A3E-AAA4-F65F38164020}" type="presParOf" srcId="{1EA5A27D-8A48-4A9A-874E-266B8CD2E4CD}" destId="{4EB89F6E-A201-4326-9342-95DF8120DD48}" srcOrd="0" destOrd="0" presId="urn:microsoft.com/office/officeart/2008/layout/LinedList"/>
    <dgm:cxn modelId="{7ABB6AB9-13FF-449C-B68C-6C44978F5B4F}" type="presParOf" srcId="{1EA5A27D-8A48-4A9A-874E-266B8CD2E4CD}" destId="{C6B41E46-5041-4155-A180-9CF69E151B80}" srcOrd="1" destOrd="0" presId="urn:microsoft.com/office/officeart/2008/layout/LinedList"/>
    <dgm:cxn modelId="{31154ACF-C0C5-44B0-9306-83759CB5B4BE}" type="presParOf" srcId="{C6B41E46-5041-4155-A180-9CF69E151B80}" destId="{B640676B-2BD1-4F7C-A157-C8A94B866B5B}" srcOrd="0" destOrd="0" presId="urn:microsoft.com/office/officeart/2008/layout/LinedList"/>
    <dgm:cxn modelId="{6F282EC4-FA84-44A1-87E8-EC6EDE3CFC72}" type="presParOf" srcId="{C6B41E46-5041-4155-A180-9CF69E151B80}" destId="{D3EE3711-B364-416D-A608-F089A3C10E56}" srcOrd="1" destOrd="0" presId="urn:microsoft.com/office/officeart/2008/layout/LinedList"/>
    <dgm:cxn modelId="{54D04712-D3E2-4811-800C-FE4CD4102422}" type="presParOf" srcId="{1EA5A27D-8A48-4A9A-874E-266B8CD2E4CD}" destId="{1FA1841B-CB8E-41A4-81CA-7113180A331E}" srcOrd="2" destOrd="0" presId="urn:microsoft.com/office/officeart/2008/layout/LinedList"/>
    <dgm:cxn modelId="{47B960D0-7889-43FB-8CA1-0B878F4813BE}" type="presParOf" srcId="{1EA5A27D-8A48-4A9A-874E-266B8CD2E4CD}" destId="{6EDDB90D-A317-4D69-948A-EA07A3B1FFA1}" srcOrd="3" destOrd="0" presId="urn:microsoft.com/office/officeart/2008/layout/LinedList"/>
    <dgm:cxn modelId="{F764862C-2699-4070-8682-B7C9B079ABCC}" type="presParOf" srcId="{6EDDB90D-A317-4D69-948A-EA07A3B1FFA1}" destId="{1EF6293B-3051-4C11-82E7-AC49ACFB9EC1}" srcOrd="0" destOrd="0" presId="urn:microsoft.com/office/officeart/2008/layout/LinedList"/>
    <dgm:cxn modelId="{A1C943F0-0AE6-4549-9A42-6CDA4C0F0B91}" type="presParOf" srcId="{6EDDB90D-A317-4D69-948A-EA07A3B1FFA1}" destId="{D3DFBD1E-C017-4284-8ACC-5C4F0381477A}" srcOrd="1" destOrd="0" presId="urn:microsoft.com/office/officeart/2008/layout/LinedList"/>
    <dgm:cxn modelId="{945F96F0-BDD9-4179-AE0E-E703022B25A0}" type="presParOf" srcId="{1EA5A27D-8A48-4A9A-874E-266B8CD2E4CD}" destId="{7A9CDF74-9D3D-4656-BFE1-7273181535D9}" srcOrd="4" destOrd="0" presId="urn:microsoft.com/office/officeart/2008/layout/LinedList"/>
    <dgm:cxn modelId="{CE0779BB-8B21-4D62-A202-C39A070BA0AF}" type="presParOf" srcId="{1EA5A27D-8A48-4A9A-874E-266B8CD2E4CD}" destId="{DDD9FC58-D4B7-46A8-A310-A37441E50C16}" srcOrd="5" destOrd="0" presId="urn:microsoft.com/office/officeart/2008/layout/LinedList"/>
    <dgm:cxn modelId="{467E59A9-5111-48CD-AE6E-037DE502EC6E}" type="presParOf" srcId="{DDD9FC58-D4B7-46A8-A310-A37441E50C16}" destId="{A23D20A5-1F4F-43B2-9A75-5C03B9F212CD}" srcOrd="0" destOrd="0" presId="urn:microsoft.com/office/officeart/2008/layout/LinedList"/>
    <dgm:cxn modelId="{E0F7C040-6D4F-4FF0-A210-6DBD48C3958B}" type="presParOf" srcId="{DDD9FC58-D4B7-46A8-A310-A37441E50C16}" destId="{9CF9391B-BCC5-4F77-B769-6204EB1DC179}" srcOrd="1" destOrd="0" presId="urn:microsoft.com/office/officeart/2008/layout/LinedList"/>
    <dgm:cxn modelId="{264EF219-0096-42E1-98DF-23B754376A0E}" type="presParOf" srcId="{1EA5A27D-8A48-4A9A-874E-266B8CD2E4CD}" destId="{68F12DAB-8658-4117-BB27-76EA5635E467}" srcOrd="6" destOrd="0" presId="urn:microsoft.com/office/officeart/2008/layout/LinedList"/>
    <dgm:cxn modelId="{209C0569-9D91-4FDC-B796-CA8862FA7119}" type="presParOf" srcId="{1EA5A27D-8A48-4A9A-874E-266B8CD2E4CD}" destId="{9836979D-6068-4582-99D7-686A03F679DD}" srcOrd="7" destOrd="0" presId="urn:microsoft.com/office/officeart/2008/layout/LinedList"/>
    <dgm:cxn modelId="{1F5DD2B2-D9CB-4F74-ABF2-C9B02D44546F}" type="presParOf" srcId="{9836979D-6068-4582-99D7-686A03F679DD}" destId="{FAA619B0-4A2D-4AFA-9C10-4BE7FC49A13E}" srcOrd="0" destOrd="0" presId="urn:microsoft.com/office/officeart/2008/layout/LinedList"/>
    <dgm:cxn modelId="{BADBAC3E-5474-4B13-BAF8-F16B4A703878}" type="presParOf" srcId="{9836979D-6068-4582-99D7-686A03F679DD}" destId="{32138825-17AA-4946-8E4B-E20DBA525599}" srcOrd="1" destOrd="0" presId="urn:microsoft.com/office/officeart/2008/layout/LinedList"/>
    <dgm:cxn modelId="{81FE82AD-37DC-45CB-B6DF-C295F311762A}" type="presParOf" srcId="{1EA5A27D-8A48-4A9A-874E-266B8CD2E4CD}" destId="{4C9FAD65-0B9F-4D43-A518-E28A434991FD}" srcOrd="8" destOrd="0" presId="urn:microsoft.com/office/officeart/2008/layout/LinedList"/>
    <dgm:cxn modelId="{7AFF7E69-D239-4772-B3BB-EA907BF1A15A}" type="presParOf" srcId="{1EA5A27D-8A48-4A9A-874E-266B8CD2E4CD}" destId="{E5C7F55B-A60A-4730-B66C-29F07B8A22BD}" srcOrd="9" destOrd="0" presId="urn:microsoft.com/office/officeart/2008/layout/LinedList"/>
    <dgm:cxn modelId="{0ECDDAEC-C8C7-4A7A-B8F0-ED5AB2B20DB5}" type="presParOf" srcId="{E5C7F55B-A60A-4730-B66C-29F07B8A22BD}" destId="{D071480C-6A7A-48D4-8049-CE9BA2C46AA6}" srcOrd="0" destOrd="0" presId="urn:microsoft.com/office/officeart/2008/layout/LinedList"/>
    <dgm:cxn modelId="{6106D8B2-BC39-4744-935B-27F7F85B6653}" type="presParOf" srcId="{E5C7F55B-A60A-4730-B66C-29F07B8A22BD}" destId="{EF502AE1-BBBE-49A3-89A8-0E27572BFCE7}" srcOrd="1" destOrd="0" presId="urn:microsoft.com/office/officeart/2008/layout/LinedList"/>
    <dgm:cxn modelId="{3F1081F0-8CBB-41B2-BEBA-BEB73792CECB}" type="presParOf" srcId="{1EA5A27D-8A48-4A9A-874E-266B8CD2E4CD}" destId="{9BDD7D14-DB6B-4714-BF68-300B1016B2C1}" srcOrd="10" destOrd="0" presId="urn:microsoft.com/office/officeart/2008/layout/LinedList"/>
    <dgm:cxn modelId="{ADF7CAE8-C534-4AF0-B445-D2600957D926}" type="presParOf" srcId="{1EA5A27D-8A48-4A9A-874E-266B8CD2E4CD}" destId="{A50C8321-F0C9-4B9C-AED9-46A4996FF868}" srcOrd="11" destOrd="0" presId="urn:microsoft.com/office/officeart/2008/layout/LinedList"/>
    <dgm:cxn modelId="{EF358EF9-7358-4225-A0DA-8EDF75D82201}" type="presParOf" srcId="{A50C8321-F0C9-4B9C-AED9-46A4996FF868}" destId="{BCEEB267-6994-4105-8B08-E7248738B52F}" srcOrd="0" destOrd="0" presId="urn:microsoft.com/office/officeart/2008/layout/LinedList"/>
    <dgm:cxn modelId="{1343B0B9-AF44-403C-A2BB-6D1747E2E12D}" type="presParOf" srcId="{A50C8321-F0C9-4B9C-AED9-46A4996FF868}" destId="{230DA189-95CC-494C-BCF9-EB38BCCB13E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58733526-A505-4996-BDE6-620363016B00}"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186F6BFF-7428-46B9-B26F-87CD487FD6BD}">
      <dgm:prSet/>
      <dgm:spPr/>
      <dgm:t>
        <a:bodyPr/>
        <a:lstStyle/>
        <a:p>
          <a:r>
            <a:rPr lang="en-GB"/>
            <a:t>R v Wacker [2003]. </a:t>
          </a:r>
          <a:endParaRPr lang="en-US"/>
        </a:p>
      </dgm:t>
    </dgm:pt>
    <dgm:pt modelId="{313F44AC-3798-4C85-9E5D-0979F7FFD7D5}" type="parTrans" cxnId="{610EDD7C-DA29-4BB9-B795-98B744BF7AE7}">
      <dgm:prSet/>
      <dgm:spPr/>
      <dgm:t>
        <a:bodyPr/>
        <a:lstStyle/>
        <a:p>
          <a:endParaRPr lang="en-US"/>
        </a:p>
      </dgm:t>
    </dgm:pt>
    <dgm:pt modelId="{B858E926-849E-4DB9-B919-34F5217383BB}" type="sibTrans" cxnId="{610EDD7C-DA29-4BB9-B795-98B744BF7AE7}">
      <dgm:prSet phldrT="01" phldr="0"/>
      <dgm:spPr/>
      <dgm:t>
        <a:bodyPr/>
        <a:lstStyle/>
        <a:p>
          <a:r>
            <a:rPr lang="en-US"/>
            <a:t>01</a:t>
          </a:r>
        </a:p>
      </dgm:t>
    </dgm:pt>
    <dgm:pt modelId="{6C429B4C-714D-42FD-8AAB-DFBD1E20A14C}">
      <dgm:prSet/>
      <dgm:spPr/>
      <dgm:t>
        <a:bodyPr/>
        <a:lstStyle/>
        <a:p>
          <a:r>
            <a:rPr lang="en-GB"/>
            <a:t>Donoghue v Stephenson [1932] </a:t>
          </a:r>
          <a:endParaRPr lang="en-US"/>
        </a:p>
      </dgm:t>
    </dgm:pt>
    <dgm:pt modelId="{1C5E1F0B-B840-4F51-B848-5CDB06FCD66E}" type="parTrans" cxnId="{A5642CBE-7E55-4D00-AB1A-442A140E4251}">
      <dgm:prSet/>
      <dgm:spPr/>
      <dgm:t>
        <a:bodyPr/>
        <a:lstStyle/>
        <a:p>
          <a:endParaRPr lang="en-US"/>
        </a:p>
      </dgm:t>
    </dgm:pt>
    <dgm:pt modelId="{258C2E51-B9A1-4050-B681-5C2BCE98722A}" type="sibTrans" cxnId="{A5642CBE-7E55-4D00-AB1A-442A140E4251}">
      <dgm:prSet phldrT="02" phldr="0"/>
      <dgm:spPr/>
      <dgm:t>
        <a:bodyPr/>
        <a:lstStyle/>
        <a:p>
          <a:r>
            <a:rPr lang="en-US"/>
            <a:t>02</a:t>
          </a:r>
        </a:p>
      </dgm:t>
    </dgm:pt>
    <dgm:pt modelId="{BD6D580E-3059-412A-A783-2F0182C7E8DF}">
      <dgm:prSet/>
      <dgm:spPr/>
      <dgm:t>
        <a:bodyPr/>
        <a:lstStyle/>
        <a:p>
          <a:r>
            <a:rPr lang="en-GB"/>
            <a:t>Duty of care can arise in a number of ways including by law. </a:t>
          </a:r>
          <a:endParaRPr lang="en-US"/>
        </a:p>
      </dgm:t>
    </dgm:pt>
    <dgm:pt modelId="{E1D20E17-0C72-4BE3-B73D-7EDEF431DD36}" type="parTrans" cxnId="{3E0BB608-587D-41B0-8FCF-63492AEEDDC2}">
      <dgm:prSet/>
      <dgm:spPr/>
      <dgm:t>
        <a:bodyPr/>
        <a:lstStyle/>
        <a:p>
          <a:endParaRPr lang="en-US"/>
        </a:p>
      </dgm:t>
    </dgm:pt>
    <dgm:pt modelId="{A4074D5B-1B2B-49AD-B8D9-A5C40EDBF1E5}" type="sibTrans" cxnId="{3E0BB608-587D-41B0-8FCF-63492AEEDDC2}">
      <dgm:prSet phldrT="03" phldr="0"/>
      <dgm:spPr/>
      <dgm:t>
        <a:bodyPr/>
        <a:lstStyle/>
        <a:p>
          <a:r>
            <a:rPr lang="en-US" dirty="0"/>
            <a:t>03</a:t>
          </a:r>
        </a:p>
      </dgm:t>
    </dgm:pt>
    <dgm:pt modelId="{255E4AA1-71CA-4917-A041-53814F088E1D}">
      <dgm:prSet/>
      <dgm:spPr/>
      <dgm:t>
        <a:bodyPr/>
        <a:lstStyle/>
        <a:p>
          <a:r>
            <a:rPr lang="en-GB"/>
            <a:t>R v Evans [2009]. </a:t>
          </a:r>
          <a:endParaRPr lang="en-US"/>
        </a:p>
      </dgm:t>
    </dgm:pt>
    <dgm:pt modelId="{2788C4D4-CBC5-449B-9524-E286A3F34C4A}" type="parTrans" cxnId="{9562F5AA-1421-42A9-B23D-DC75E20082D5}">
      <dgm:prSet/>
      <dgm:spPr/>
      <dgm:t>
        <a:bodyPr/>
        <a:lstStyle/>
        <a:p>
          <a:endParaRPr lang="en-US"/>
        </a:p>
      </dgm:t>
    </dgm:pt>
    <dgm:pt modelId="{A52D64EE-080F-4063-82C0-B50524483E82}" type="sibTrans" cxnId="{9562F5AA-1421-42A9-B23D-DC75E20082D5}">
      <dgm:prSet phldrT="04" phldr="0"/>
      <dgm:spPr/>
      <dgm:t>
        <a:bodyPr/>
        <a:lstStyle/>
        <a:p>
          <a:r>
            <a:rPr lang="en-US"/>
            <a:t>04</a:t>
          </a:r>
        </a:p>
      </dgm:t>
    </dgm:pt>
    <dgm:pt modelId="{B89619AF-27C0-43B0-A9FE-636C9A7ADBCC}">
      <dgm:prSet/>
      <dgm:spPr/>
      <dgm:t>
        <a:bodyPr/>
        <a:lstStyle/>
        <a:p>
          <a:r>
            <a:rPr lang="en-GB"/>
            <a:t>Breached- R v Miller [1983]. </a:t>
          </a:r>
          <a:endParaRPr lang="en-US"/>
        </a:p>
      </dgm:t>
    </dgm:pt>
    <dgm:pt modelId="{740FEAE7-7DC7-45E3-A027-B4795BADB457}" type="parTrans" cxnId="{FF08E7E3-09CE-4677-86E7-6BDDFF86C065}">
      <dgm:prSet/>
      <dgm:spPr/>
      <dgm:t>
        <a:bodyPr/>
        <a:lstStyle/>
        <a:p>
          <a:endParaRPr lang="en-US"/>
        </a:p>
      </dgm:t>
    </dgm:pt>
    <dgm:pt modelId="{E3018A2B-146C-4CD7-97F6-5420DCA94F03}" type="sibTrans" cxnId="{FF08E7E3-09CE-4677-86E7-6BDDFF86C065}">
      <dgm:prSet phldrT="05" phldr="0"/>
      <dgm:spPr/>
      <dgm:t>
        <a:bodyPr/>
        <a:lstStyle/>
        <a:p>
          <a:r>
            <a:rPr lang="en-US"/>
            <a:t>05</a:t>
          </a:r>
        </a:p>
      </dgm:t>
    </dgm:pt>
    <dgm:pt modelId="{4B2013FD-08F2-42D1-AE9B-A9FAFD982EE5}" type="pres">
      <dgm:prSet presAssocID="{58733526-A505-4996-BDE6-620363016B00}" presName="Name0" presStyleCnt="0">
        <dgm:presLayoutVars>
          <dgm:animLvl val="lvl"/>
          <dgm:resizeHandles val="exact"/>
        </dgm:presLayoutVars>
      </dgm:prSet>
      <dgm:spPr/>
    </dgm:pt>
    <dgm:pt modelId="{80594D05-F083-4D71-A3AB-CB81EF811778}" type="pres">
      <dgm:prSet presAssocID="{186F6BFF-7428-46B9-B26F-87CD487FD6BD}" presName="compositeNode" presStyleCnt="0">
        <dgm:presLayoutVars>
          <dgm:bulletEnabled val="1"/>
        </dgm:presLayoutVars>
      </dgm:prSet>
      <dgm:spPr/>
    </dgm:pt>
    <dgm:pt modelId="{49458E84-9E43-40C1-ACE4-83D0FE77D31D}" type="pres">
      <dgm:prSet presAssocID="{186F6BFF-7428-46B9-B26F-87CD487FD6BD}" presName="bgRect" presStyleLbl="alignNode1" presStyleIdx="0" presStyleCnt="5"/>
      <dgm:spPr/>
    </dgm:pt>
    <dgm:pt modelId="{FEB2D4B6-ED6F-47BE-8BCD-F377D8CD2DFB}" type="pres">
      <dgm:prSet presAssocID="{B858E926-849E-4DB9-B919-34F5217383BB}" presName="sibTransNodeRect" presStyleLbl="alignNode1" presStyleIdx="0" presStyleCnt="5">
        <dgm:presLayoutVars>
          <dgm:chMax val="0"/>
          <dgm:bulletEnabled val="1"/>
        </dgm:presLayoutVars>
      </dgm:prSet>
      <dgm:spPr/>
    </dgm:pt>
    <dgm:pt modelId="{2D172601-6744-4E7A-8545-3B4B841D273D}" type="pres">
      <dgm:prSet presAssocID="{186F6BFF-7428-46B9-B26F-87CD487FD6BD}" presName="nodeRect" presStyleLbl="alignNode1" presStyleIdx="0" presStyleCnt="5">
        <dgm:presLayoutVars>
          <dgm:bulletEnabled val="1"/>
        </dgm:presLayoutVars>
      </dgm:prSet>
      <dgm:spPr/>
    </dgm:pt>
    <dgm:pt modelId="{B3B02631-3D8E-4A76-8743-96DAABF90B75}" type="pres">
      <dgm:prSet presAssocID="{B858E926-849E-4DB9-B919-34F5217383BB}" presName="sibTrans" presStyleCnt="0"/>
      <dgm:spPr/>
    </dgm:pt>
    <dgm:pt modelId="{A7E08F7B-139E-4BE7-AAB7-F0B0FFBE507B}" type="pres">
      <dgm:prSet presAssocID="{6C429B4C-714D-42FD-8AAB-DFBD1E20A14C}" presName="compositeNode" presStyleCnt="0">
        <dgm:presLayoutVars>
          <dgm:bulletEnabled val="1"/>
        </dgm:presLayoutVars>
      </dgm:prSet>
      <dgm:spPr/>
    </dgm:pt>
    <dgm:pt modelId="{CA6E7CDE-9100-4ADC-8AA0-8FC52F5394AD}" type="pres">
      <dgm:prSet presAssocID="{6C429B4C-714D-42FD-8AAB-DFBD1E20A14C}" presName="bgRect" presStyleLbl="alignNode1" presStyleIdx="1" presStyleCnt="5"/>
      <dgm:spPr/>
    </dgm:pt>
    <dgm:pt modelId="{2A511513-5BF0-435A-9E95-EDE662524158}" type="pres">
      <dgm:prSet presAssocID="{258C2E51-B9A1-4050-B681-5C2BCE98722A}" presName="sibTransNodeRect" presStyleLbl="alignNode1" presStyleIdx="1" presStyleCnt="5">
        <dgm:presLayoutVars>
          <dgm:chMax val="0"/>
          <dgm:bulletEnabled val="1"/>
        </dgm:presLayoutVars>
      </dgm:prSet>
      <dgm:spPr/>
    </dgm:pt>
    <dgm:pt modelId="{4915C882-12CE-40B2-8DD8-2E1B1663CC23}" type="pres">
      <dgm:prSet presAssocID="{6C429B4C-714D-42FD-8AAB-DFBD1E20A14C}" presName="nodeRect" presStyleLbl="alignNode1" presStyleIdx="1" presStyleCnt="5">
        <dgm:presLayoutVars>
          <dgm:bulletEnabled val="1"/>
        </dgm:presLayoutVars>
      </dgm:prSet>
      <dgm:spPr/>
    </dgm:pt>
    <dgm:pt modelId="{60C9360F-429B-420D-97CF-B1D19544C665}" type="pres">
      <dgm:prSet presAssocID="{258C2E51-B9A1-4050-B681-5C2BCE98722A}" presName="sibTrans" presStyleCnt="0"/>
      <dgm:spPr/>
    </dgm:pt>
    <dgm:pt modelId="{30686169-8FC6-4691-80ED-491618FD10DC}" type="pres">
      <dgm:prSet presAssocID="{BD6D580E-3059-412A-A783-2F0182C7E8DF}" presName="compositeNode" presStyleCnt="0">
        <dgm:presLayoutVars>
          <dgm:bulletEnabled val="1"/>
        </dgm:presLayoutVars>
      </dgm:prSet>
      <dgm:spPr/>
    </dgm:pt>
    <dgm:pt modelId="{00FCA8A1-0544-4658-A11E-DEA39D1C4049}" type="pres">
      <dgm:prSet presAssocID="{BD6D580E-3059-412A-A783-2F0182C7E8DF}" presName="bgRect" presStyleLbl="alignNode1" presStyleIdx="2" presStyleCnt="5"/>
      <dgm:spPr/>
    </dgm:pt>
    <dgm:pt modelId="{570DFAD8-54D3-4BB9-9C8A-FDA4B8CFF06A}" type="pres">
      <dgm:prSet presAssocID="{A4074D5B-1B2B-49AD-B8D9-A5C40EDBF1E5}" presName="sibTransNodeRect" presStyleLbl="alignNode1" presStyleIdx="2" presStyleCnt="5">
        <dgm:presLayoutVars>
          <dgm:chMax val="0"/>
          <dgm:bulletEnabled val="1"/>
        </dgm:presLayoutVars>
      </dgm:prSet>
      <dgm:spPr/>
    </dgm:pt>
    <dgm:pt modelId="{01F96F64-E5F4-4A09-83C8-7AD9F23AE516}" type="pres">
      <dgm:prSet presAssocID="{BD6D580E-3059-412A-A783-2F0182C7E8DF}" presName="nodeRect" presStyleLbl="alignNode1" presStyleIdx="2" presStyleCnt="5">
        <dgm:presLayoutVars>
          <dgm:bulletEnabled val="1"/>
        </dgm:presLayoutVars>
      </dgm:prSet>
      <dgm:spPr/>
    </dgm:pt>
    <dgm:pt modelId="{DAAF71C1-5528-446A-AE21-B773A4BBD585}" type="pres">
      <dgm:prSet presAssocID="{A4074D5B-1B2B-49AD-B8D9-A5C40EDBF1E5}" presName="sibTrans" presStyleCnt="0"/>
      <dgm:spPr/>
    </dgm:pt>
    <dgm:pt modelId="{CCAC8272-D4A4-450D-9326-9DD753D49691}" type="pres">
      <dgm:prSet presAssocID="{255E4AA1-71CA-4917-A041-53814F088E1D}" presName="compositeNode" presStyleCnt="0">
        <dgm:presLayoutVars>
          <dgm:bulletEnabled val="1"/>
        </dgm:presLayoutVars>
      </dgm:prSet>
      <dgm:spPr/>
    </dgm:pt>
    <dgm:pt modelId="{0BAE4187-8AEF-480D-80C0-A328F12AE272}" type="pres">
      <dgm:prSet presAssocID="{255E4AA1-71CA-4917-A041-53814F088E1D}" presName="bgRect" presStyleLbl="alignNode1" presStyleIdx="3" presStyleCnt="5"/>
      <dgm:spPr/>
    </dgm:pt>
    <dgm:pt modelId="{C0BD0515-CC2E-42F6-BA81-40ED0DDFCDB2}" type="pres">
      <dgm:prSet presAssocID="{A52D64EE-080F-4063-82C0-B50524483E82}" presName="sibTransNodeRect" presStyleLbl="alignNode1" presStyleIdx="3" presStyleCnt="5">
        <dgm:presLayoutVars>
          <dgm:chMax val="0"/>
          <dgm:bulletEnabled val="1"/>
        </dgm:presLayoutVars>
      </dgm:prSet>
      <dgm:spPr/>
    </dgm:pt>
    <dgm:pt modelId="{AA26F4CC-F799-42DD-AF73-B64ABBB39E57}" type="pres">
      <dgm:prSet presAssocID="{255E4AA1-71CA-4917-A041-53814F088E1D}" presName="nodeRect" presStyleLbl="alignNode1" presStyleIdx="3" presStyleCnt="5">
        <dgm:presLayoutVars>
          <dgm:bulletEnabled val="1"/>
        </dgm:presLayoutVars>
      </dgm:prSet>
      <dgm:spPr/>
    </dgm:pt>
    <dgm:pt modelId="{BE030ACF-7DA7-4DDB-8540-ED95A07343E1}" type="pres">
      <dgm:prSet presAssocID="{A52D64EE-080F-4063-82C0-B50524483E82}" presName="sibTrans" presStyleCnt="0"/>
      <dgm:spPr/>
    </dgm:pt>
    <dgm:pt modelId="{C5C3B7C8-E098-478C-8E3A-5A66EEAB74A0}" type="pres">
      <dgm:prSet presAssocID="{B89619AF-27C0-43B0-A9FE-636C9A7ADBCC}" presName="compositeNode" presStyleCnt="0">
        <dgm:presLayoutVars>
          <dgm:bulletEnabled val="1"/>
        </dgm:presLayoutVars>
      </dgm:prSet>
      <dgm:spPr/>
    </dgm:pt>
    <dgm:pt modelId="{97AA4D70-5B54-4542-AB47-49BC300061E7}" type="pres">
      <dgm:prSet presAssocID="{B89619AF-27C0-43B0-A9FE-636C9A7ADBCC}" presName="bgRect" presStyleLbl="alignNode1" presStyleIdx="4" presStyleCnt="5"/>
      <dgm:spPr/>
    </dgm:pt>
    <dgm:pt modelId="{1127EE23-A085-4743-9132-129CE0CCAAB8}" type="pres">
      <dgm:prSet presAssocID="{E3018A2B-146C-4CD7-97F6-5420DCA94F03}" presName="sibTransNodeRect" presStyleLbl="alignNode1" presStyleIdx="4" presStyleCnt="5">
        <dgm:presLayoutVars>
          <dgm:chMax val="0"/>
          <dgm:bulletEnabled val="1"/>
        </dgm:presLayoutVars>
      </dgm:prSet>
      <dgm:spPr/>
    </dgm:pt>
    <dgm:pt modelId="{2578B4EA-6DCB-4CD6-BF38-FB842E2B0FC7}" type="pres">
      <dgm:prSet presAssocID="{B89619AF-27C0-43B0-A9FE-636C9A7ADBCC}" presName="nodeRect" presStyleLbl="alignNode1" presStyleIdx="4" presStyleCnt="5">
        <dgm:presLayoutVars>
          <dgm:bulletEnabled val="1"/>
        </dgm:presLayoutVars>
      </dgm:prSet>
      <dgm:spPr/>
    </dgm:pt>
  </dgm:ptLst>
  <dgm:cxnLst>
    <dgm:cxn modelId="{831C5A06-5199-4339-82D6-C4612E44E714}" type="presOf" srcId="{B89619AF-27C0-43B0-A9FE-636C9A7ADBCC}" destId="{97AA4D70-5B54-4542-AB47-49BC300061E7}" srcOrd="0" destOrd="0" presId="urn:microsoft.com/office/officeart/2016/7/layout/LinearBlockProcessNumbered"/>
    <dgm:cxn modelId="{3E0BB608-587D-41B0-8FCF-63492AEEDDC2}" srcId="{58733526-A505-4996-BDE6-620363016B00}" destId="{BD6D580E-3059-412A-A783-2F0182C7E8DF}" srcOrd="2" destOrd="0" parTransId="{E1D20E17-0C72-4BE3-B73D-7EDEF431DD36}" sibTransId="{A4074D5B-1B2B-49AD-B8D9-A5C40EDBF1E5}"/>
    <dgm:cxn modelId="{948EF815-9A3C-4991-A0B5-12982ED2AA70}" type="presOf" srcId="{B858E926-849E-4DB9-B919-34F5217383BB}" destId="{FEB2D4B6-ED6F-47BE-8BCD-F377D8CD2DFB}" srcOrd="0" destOrd="0" presId="urn:microsoft.com/office/officeart/2016/7/layout/LinearBlockProcessNumbered"/>
    <dgm:cxn modelId="{6FE52C1F-AC77-464F-BA62-15ADF4124384}" type="presOf" srcId="{6C429B4C-714D-42FD-8AAB-DFBD1E20A14C}" destId="{4915C882-12CE-40B2-8DD8-2E1B1663CC23}" srcOrd="1" destOrd="0" presId="urn:microsoft.com/office/officeart/2016/7/layout/LinearBlockProcessNumbered"/>
    <dgm:cxn modelId="{DD93AB2D-6A12-49F9-9C9F-1E3DCD4E2BE2}" type="presOf" srcId="{BD6D580E-3059-412A-A783-2F0182C7E8DF}" destId="{00FCA8A1-0544-4658-A11E-DEA39D1C4049}" srcOrd="0" destOrd="0" presId="urn:microsoft.com/office/officeart/2016/7/layout/LinearBlockProcessNumbered"/>
    <dgm:cxn modelId="{A495F16B-8A29-443D-890B-6AA688E06E19}" type="presOf" srcId="{255E4AA1-71CA-4917-A041-53814F088E1D}" destId="{AA26F4CC-F799-42DD-AF73-B64ABBB39E57}" srcOrd="1" destOrd="0" presId="urn:microsoft.com/office/officeart/2016/7/layout/LinearBlockProcessNumbered"/>
    <dgm:cxn modelId="{CD8BC94F-F971-4EC7-A84B-99734FEF0F9D}" type="presOf" srcId="{6C429B4C-714D-42FD-8AAB-DFBD1E20A14C}" destId="{CA6E7CDE-9100-4ADC-8AA0-8FC52F5394AD}" srcOrd="0" destOrd="0" presId="urn:microsoft.com/office/officeart/2016/7/layout/LinearBlockProcessNumbered"/>
    <dgm:cxn modelId="{610EDD7C-DA29-4BB9-B795-98B744BF7AE7}" srcId="{58733526-A505-4996-BDE6-620363016B00}" destId="{186F6BFF-7428-46B9-B26F-87CD487FD6BD}" srcOrd="0" destOrd="0" parTransId="{313F44AC-3798-4C85-9E5D-0979F7FFD7D5}" sibTransId="{B858E926-849E-4DB9-B919-34F5217383BB}"/>
    <dgm:cxn modelId="{0941C083-CA62-4970-9CAA-260AC11B3BB4}" type="presOf" srcId="{186F6BFF-7428-46B9-B26F-87CD487FD6BD}" destId="{49458E84-9E43-40C1-ACE4-83D0FE77D31D}" srcOrd="0" destOrd="0" presId="urn:microsoft.com/office/officeart/2016/7/layout/LinearBlockProcessNumbered"/>
    <dgm:cxn modelId="{DF854A84-BB99-47A5-BA35-BF89E1BCC236}" type="presOf" srcId="{A52D64EE-080F-4063-82C0-B50524483E82}" destId="{C0BD0515-CC2E-42F6-BA81-40ED0DDFCDB2}" srcOrd="0" destOrd="0" presId="urn:microsoft.com/office/officeart/2016/7/layout/LinearBlockProcessNumbered"/>
    <dgm:cxn modelId="{FF495BA4-2FF1-4A18-B5BB-7E3EDCBAD155}" type="presOf" srcId="{255E4AA1-71CA-4917-A041-53814F088E1D}" destId="{0BAE4187-8AEF-480D-80C0-A328F12AE272}" srcOrd="0" destOrd="0" presId="urn:microsoft.com/office/officeart/2016/7/layout/LinearBlockProcessNumbered"/>
    <dgm:cxn modelId="{9562F5AA-1421-42A9-B23D-DC75E20082D5}" srcId="{58733526-A505-4996-BDE6-620363016B00}" destId="{255E4AA1-71CA-4917-A041-53814F088E1D}" srcOrd="3" destOrd="0" parTransId="{2788C4D4-CBC5-449B-9524-E286A3F34C4A}" sibTransId="{A52D64EE-080F-4063-82C0-B50524483E82}"/>
    <dgm:cxn modelId="{1DC5BDAF-FEC7-42A6-8ABA-1F7F81F53673}" type="presOf" srcId="{58733526-A505-4996-BDE6-620363016B00}" destId="{4B2013FD-08F2-42D1-AE9B-A9FAFD982EE5}" srcOrd="0" destOrd="0" presId="urn:microsoft.com/office/officeart/2016/7/layout/LinearBlockProcessNumbered"/>
    <dgm:cxn modelId="{5DA9C1B0-DEFD-4358-935B-4C274E72C43B}" type="presOf" srcId="{B89619AF-27C0-43B0-A9FE-636C9A7ADBCC}" destId="{2578B4EA-6DCB-4CD6-BF38-FB842E2B0FC7}" srcOrd="1" destOrd="0" presId="urn:microsoft.com/office/officeart/2016/7/layout/LinearBlockProcessNumbered"/>
    <dgm:cxn modelId="{A5642CBE-7E55-4D00-AB1A-442A140E4251}" srcId="{58733526-A505-4996-BDE6-620363016B00}" destId="{6C429B4C-714D-42FD-8AAB-DFBD1E20A14C}" srcOrd="1" destOrd="0" parTransId="{1C5E1F0B-B840-4F51-B848-5CDB06FCD66E}" sibTransId="{258C2E51-B9A1-4050-B681-5C2BCE98722A}"/>
    <dgm:cxn modelId="{ACBA50C9-3BBF-4365-95AA-3223840CD7A7}" type="presOf" srcId="{E3018A2B-146C-4CD7-97F6-5420DCA94F03}" destId="{1127EE23-A085-4743-9132-129CE0CCAAB8}" srcOrd="0" destOrd="0" presId="urn:microsoft.com/office/officeart/2016/7/layout/LinearBlockProcessNumbered"/>
    <dgm:cxn modelId="{568820D2-9CC6-44DC-9D4A-537BA7771DFA}" type="presOf" srcId="{A4074D5B-1B2B-49AD-B8D9-A5C40EDBF1E5}" destId="{570DFAD8-54D3-4BB9-9C8A-FDA4B8CFF06A}" srcOrd="0" destOrd="0" presId="urn:microsoft.com/office/officeart/2016/7/layout/LinearBlockProcessNumbered"/>
    <dgm:cxn modelId="{3972D3E1-5F2F-4725-A157-DFA093427431}" type="presOf" srcId="{186F6BFF-7428-46B9-B26F-87CD487FD6BD}" destId="{2D172601-6744-4E7A-8545-3B4B841D273D}" srcOrd="1" destOrd="0" presId="urn:microsoft.com/office/officeart/2016/7/layout/LinearBlockProcessNumbered"/>
    <dgm:cxn modelId="{7FE59DE3-748B-46A4-825C-CF4D1ADBF1DA}" type="presOf" srcId="{258C2E51-B9A1-4050-B681-5C2BCE98722A}" destId="{2A511513-5BF0-435A-9E95-EDE662524158}" srcOrd="0" destOrd="0" presId="urn:microsoft.com/office/officeart/2016/7/layout/LinearBlockProcessNumbered"/>
    <dgm:cxn modelId="{FF08E7E3-09CE-4677-86E7-6BDDFF86C065}" srcId="{58733526-A505-4996-BDE6-620363016B00}" destId="{B89619AF-27C0-43B0-A9FE-636C9A7ADBCC}" srcOrd="4" destOrd="0" parTransId="{740FEAE7-7DC7-45E3-A027-B4795BADB457}" sibTransId="{E3018A2B-146C-4CD7-97F6-5420DCA94F03}"/>
    <dgm:cxn modelId="{2D0B06EF-BBA5-4BE9-B4CF-C0F555CCFD88}" type="presOf" srcId="{BD6D580E-3059-412A-A783-2F0182C7E8DF}" destId="{01F96F64-E5F4-4A09-83C8-7AD9F23AE516}" srcOrd="1" destOrd="0" presId="urn:microsoft.com/office/officeart/2016/7/layout/LinearBlockProcessNumbered"/>
    <dgm:cxn modelId="{88BD4CF0-41CD-4BFC-9923-C044F028CA47}" type="presParOf" srcId="{4B2013FD-08F2-42D1-AE9B-A9FAFD982EE5}" destId="{80594D05-F083-4D71-A3AB-CB81EF811778}" srcOrd="0" destOrd="0" presId="urn:microsoft.com/office/officeart/2016/7/layout/LinearBlockProcessNumbered"/>
    <dgm:cxn modelId="{59DD36C2-5CC4-4BC9-83D7-DAD6C70145C9}" type="presParOf" srcId="{80594D05-F083-4D71-A3AB-CB81EF811778}" destId="{49458E84-9E43-40C1-ACE4-83D0FE77D31D}" srcOrd="0" destOrd="0" presId="urn:microsoft.com/office/officeart/2016/7/layout/LinearBlockProcessNumbered"/>
    <dgm:cxn modelId="{3BF586D9-C83E-419B-B194-1233E90B3647}" type="presParOf" srcId="{80594D05-F083-4D71-A3AB-CB81EF811778}" destId="{FEB2D4B6-ED6F-47BE-8BCD-F377D8CD2DFB}" srcOrd="1" destOrd="0" presId="urn:microsoft.com/office/officeart/2016/7/layout/LinearBlockProcessNumbered"/>
    <dgm:cxn modelId="{ED06D653-8502-4D28-82F5-57696C6D8AB9}" type="presParOf" srcId="{80594D05-F083-4D71-A3AB-CB81EF811778}" destId="{2D172601-6744-4E7A-8545-3B4B841D273D}" srcOrd="2" destOrd="0" presId="urn:microsoft.com/office/officeart/2016/7/layout/LinearBlockProcessNumbered"/>
    <dgm:cxn modelId="{50E2BC16-508E-4AD3-A1FE-B7765609E9EA}" type="presParOf" srcId="{4B2013FD-08F2-42D1-AE9B-A9FAFD982EE5}" destId="{B3B02631-3D8E-4A76-8743-96DAABF90B75}" srcOrd="1" destOrd="0" presId="urn:microsoft.com/office/officeart/2016/7/layout/LinearBlockProcessNumbered"/>
    <dgm:cxn modelId="{FC585D46-5754-4D43-BCF0-80C2B8F5267D}" type="presParOf" srcId="{4B2013FD-08F2-42D1-AE9B-A9FAFD982EE5}" destId="{A7E08F7B-139E-4BE7-AAB7-F0B0FFBE507B}" srcOrd="2" destOrd="0" presId="urn:microsoft.com/office/officeart/2016/7/layout/LinearBlockProcessNumbered"/>
    <dgm:cxn modelId="{4BB15307-F0E2-4BAD-B2EA-39DDB8B36D99}" type="presParOf" srcId="{A7E08F7B-139E-4BE7-AAB7-F0B0FFBE507B}" destId="{CA6E7CDE-9100-4ADC-8AA0-8FC52F5394AD}" srcOrd="0" destOrd="0" presId="urn:microsoft.com/office/officeart/2016/7/layout/LinearBlockProcessNumbered"/>
    <dgm:cxn modelId="{0CDF652C-9F85-4C12-96F6-73FA720ED7EE}" type="presParOf" srcId="{A7E08F7B-139E-4BE7-AAB7-F0B0FFBE507B}" destId="{2A511513-5BF0-435A-9E95-EDE662524158}" srcOrd="1" destOrd="0" presId="urn:microsoft.com/office/officeart/2016/7/layout/LinearBlockProcessNumbered"/>
    <dgm:cxn modelId="{AB4C4E83-DAA2-4975-9283-A610BFD13747}" type="presParOf" srcId="{A7E08F7B-139E-4BE7-AAB7-F0B0FFBE507B}" destId="{4915C882-12CE-40B2-8DD8-2E1B1663CC23}" srcOrd="2" destOrd="0" presId="urn:microsoft.com/office/officeart/2016/7/layout/LinearBlockProcessNumbered"/>
    <dgm:cxn modelId="{39FC7A18-B2FE-4079-ACA6-1E27060685EB}" type="presParOf" srcId="{4B2013FD-08F2-42D1-AE9B-A9FAFD982EE5}" destId="{60C9360F-429B-420D-97CF-B1D19544C665}" srcOrd="3" destOrd="0" presId="urn:microsoft.com/office/officeart/2016/7/layout/LinearBlockProcessNumbered"/>
    <dgm:cxn modelId="{A22C538E-D0DD-4658-81C7-42806DFEF19C}" type="presParOf" srcId="{4B2013FD-08F2-42D1-AE9B-A9FAFD982EE5}" destId="{30686169-8FC6-4691-80ED-491618FD10DC}" srcOrd="4" destOrd="0" presId="urn:microsoft.com/office/officeart/2016/7/layout/LinearBlockProcessNumbered"/>
    <dgm:cxn modelId="{651B8E2C-8F0A-454B-9877-4920357054F9}" type="presParOf" srcId="{30686169-8FC6-4691-80ED-491618FD10DC}" destId="{00FCA8A1-0544-4658-A11E-DEA39D1C4049}" srcOrd="0" destOrd="0" presId="urn:microsoft.com/office/officeart/2016/7/layout/LinearBlockProcessNumbered"/>
    <dgm:cxn modelId="{0DACE837-BF63-41F3-91A3-D159FFDC85D8}" type="presParOf" srcId="{30686169-8FC6-4691-80ED-491618FD10DC}" destId="{570DFAD8-54D3-4BB9-9C8A-FDA4B8CFF06A}" srcOrd="1" destOrd="0" presId="urn:microsoft.com/office/officeart/2016/7/layout/LinearBlockProcessNumbered"/>
    <dgm:cxn modelId="{78318FBF-CA7C-4F78-B170-F122EFCA2B2F}" type="presParOf" srcId="{30686169-8FC6-4691-80ED-491618FD10DC}" destId="{01F96F64-E5F4-4A09-83C8-7AD9F23AE516}" srcOrd="2" destOrd="0" presId="urn:microsoft.com/office/officeart/2016/7/layout/LinearBlockProcessNumbered"/>
    <dgm:cxn modelId="{83EC9A33-34F5-471D-B5D8-CF21F7D47360}" type="presParOf" srcId="{4B2013FD-08F2-42D1-AE9B-A9FAFD982EE5}" destId="{DAAF71C1-5528-446A-AE21-B773A4BBD585}" srcOrd="5" destOrd="0" presId="urn:microsoft.com/office/officeart/2016/7/layout/LinearBlockProcessNumbered"/>
    <dgm:cxn modelId="{BAB282B1-AAF3-4C1B-AF28-B6014153242E}" type="presParOf" srcId="{4B2013FD-08F2-42D1-AE9B-A9FAFD982EE5}" destId="{CCAC8272-D4A4-450D-9326-9DD753D49691}" srcOrd="6" destOrd="0" presId="urn:microsoft.com/office/officeart/2016/7/layout/LinearBlockProcessNumbered"/>
    <dgm:cxn modelId="{D837A5B1-B5FE-4685-86B2-691479844840}" type="presParOf" srcId="{CCAC8272-D4A4-450D-9326-9DD753D49691}" destId="{0BAE4187-8AEF-480D-80C0-A328F12AE272}" srcOrd="0" destOrd="0" presId="urn:microsoft.com/office/officeart/2016/7/layout/LinearBlockProcessNumbered"/>
    <dgm:cxn modelId="{16539E13-82BA-4015-B8EB-6943E3B516A7}" type="presParOf" srcId="{CCAC8272-D4A4-450D-9326-9DD753D49691}" destId="{C0BD0515-CC2E-42F6-BA81-40ED0DDFCDB2}" srcOrd="1" destOrd="0" presId="urn:microsoft.com/office/officeart/2016/7/layout/LinearBlockProcessNumbered"/>
    <dgm:cxn modelId="{31401997-05CF-4FD5-B731-2B3DAE5062B1}" type="presParOf" srcId="{CCAC8272-D4A4-450D-9326-9DD753D49691}" destId="{AA26F4CC-F799-42DD-AF73-B64ABBB39E57}" srcOrd="2" destOrd="0" presId="urn:microsoft.com/office/officeart/2016/7/layout/LinearBlockProcessNumbered"/>
    <dgm:cxn modelId="{81A2F5DB-9106-4000-9069-7863BC5911C7}" type="presParOf" srcId="{4B2013FD-08F2-42D1-AE9B-A9FAFD982EE5}" destId="{BE030ACF-7DA7-4DDB-8540-ED95A07343E1}" srcOrd="7" destOrd="0" presId="urn:microsoft.com/office/officeart/2016/7/layout/LinearBlockProcessNumbered"/>
    <dgm:cxn modelId="{35A1B781-D06C-47A8-AA7B-22E720F59516}" type="presParOf" srcId="{4B2013FD-08F2-42D1-AE9B-A9FAFD982EE5}" destId="{C5C3B7C8-E098-478C-8E3A-5A66EEAB74A0}" srcOrd="8" destOrd="0" presId="urn:microsoft.com/office/officeart/2016/7/layout/LinearBlockProcessNumbered"/>
    <dgm:cxn modelId="{9553B968-B38D-47C1-9CE6-BC1DFDD457E9}" type="presParOf" srcId="{C5C3B7C8-E098-478C-8E3A-5A66EEAB74A0}" destId="{97AA4D70-5B54-4542-AB47-49BC300061E7}" srcOrd="0" destOrd="0" presId="urn:microsoft.com/office/officeart/2016/7/layout/LinearBlockProcessNumbered"/>
    <dgm:cxn modelId="{362EA413-305D-4A98-B359-23AEA241357D}" type="presParOf" srcId="{C5C3B7C8-E098-478C-8E3A-5A66EEAB74A0}" destId="{1127EE23-A085-4743-9132-129CE0CCAAB8}" srcOrd="1" destOrd="0" presId="urn:microsoft.com/office/officeart/2016/7/layout/LinearBlockProcessNumbered"/>
    <dgm:cxn modelId="{5D7E77A1-91AF-4BC6-A6CF-F9D1C44154C1}" type="presParOf" srcId="{C5C3B7C8-E098-478C-8E3A-5A66EEAB74A0}" destId="{2578B4EA-6DCB-4CD6-BF38-FB842E2B0FC7}"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4B0A45D0-915D-410E-82ED-375793F4726E}"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0F2047DE-E95B-4D30-AD56-42895FC98D10}">
      <dgm:prSet/>
      <dgm:spPr/>
      <dgm:t>
        <a:bodyPr/>
        <a:lstStyle/>
        <a:p>
          <a:r>
            <a:rPr lang="en-GB"/>
            <a:t>R v Rose[ 2017]. </a:t>
          </a:r>
          <a:endParaRPr lang="en-US"/>
        </a:p>
      </dgm:t>
    </dgm:pt>
    <dgm:pt modelId="{04A7AEB7-370C-4B02-AC46-4E31EA1DEFD5}" type="parTrans" cxnId="{6AD59812-53D9-49E4-8A90-879E9BF4EBE2}">
      <dgm:prSet/>
      <dgm:spPr/>
      <dgm:t>
        <a:bodyPr/>
        <a:lstStyle/>
        <a:p>
          <a:endParaRPr lang="en-US"/>
        </a:p>
      </dgm:t>
    </dgm:pt>
    <dgm:pt modelId="{BEBF5F92-2908-4C31-A985-69F9950D8753}" type="sibTrans" cxnId="{6AD59812-53D9-49E4-8A90-879E9BF4EBE2}">
      <dgm:prSet/>
      <dgm:spPr/>
      <dgm:t>
        <a:bodyPr/>
        <a:lstStyle/>
        <a:p>
          <a:endParaRPr lang="en-US"/>
        </a:p>
      </dgm:t>
    </dgm:pt>
    <dgm:pt modelId="{5BDA71E6-F433-42F5-8F2E-7AD199196F3C}">
      <dgm:prSet/>
      <dgm:spPr/>
      <dgm:t>
        <a:bodyPr/>
        <a:lstStyle/>
        <a:p>
          <a:r>
            <a:rPr lang="en-GB"/>
            <a:t>Must be both the factual and legal cause of the individual death. </a:t>
          </a:r>
          <a:endParaRPr lang="en-US"/>
        </a:p>
      </dgm:t>
    </dgm:pt>
    <dgm:pt modelId="{9B73DBC2-F1BA-4869-AFF9-B51DE909D636}" type="parTrans" cxnId="{FFF27A1A-B2CA-46CD-80B7-4A900866B513}">
      <dgm:prSet/>
      <dgm:spPr/>
      <dgm:t>
        <a:bodyPr/>
        <a:lstStyle/>
        <a:p>
          <a:endParaRPr lang="en-US"/>
        </a:p>
      </dgm:t>
    </dgm:pt>
    <dgm:pt modelId="{CED46E22-8678-4993-AE7E-2764DEA2C10E}" type="sibTrans" cxnId="{FFF27A1A-B2CA-46CD-80B7-4A900866B513}">
      <dgm:prSet/>
      <dgm:spPr/>
      <dgm:t>
        <a:bodyPr/>
        <a:lstStyle/>
        <a:p>
          <a:endParaRPr lang="en-US"/>
        </a:p>
      </dgm:t>
    </dgm:pt>
    <dgm:pt modelId="{B6565199-91E5-4F66-A4F1-81E6E8E1635E}">
      <dgm:prSet/>
      <dgm:spPr/>
      <dgm:t>
        <a:bodyPr/>
        <a:lstStyle/>
        <a:p>
          <a:r>
            <a:rPr lang="en-GB"/>
            <a:t>R v Dalloway [1847]. </a:t>
          </a:r>
          <a:endParaRPr lang="en-US"/>
        </a:p>
      </dgm:t>
    </dgm:pt>
    <dgm:pt modelId="{24C31D8A-24F2-46CE-9ABD-300B8049AE3A}" type="parTrans" cxnId="{143BEC4F-29DD-4712-ADD5-1B71D97BF9C4}">
      <dgm:prSet/>
      <dgm:spPr/>
      <dgm:t>
        <a:bodyPr/>
        <a:lstStyle/>
        <a:p>
          <a:endParaRPr lang="en-US"/>
        </a:p>
      </dgm:t>
    </dgm:pt>
    <dgm:pt modelId="{D758FC01-2DBC-41D5-AB36-26F3377FD43D}" type="sibTrans" cxnId="{143BEC4F-29DD-4712-ADD5-1B71D97BF9C4}">
      <dgm:prSet/>
      <dgm:spPr/>
      <dgm:t>
        <a:bodyPr/>
        <a:lstStyle/>
        <a:p>
          <a:endParaRPr lang="en-US"/>
        </a:p>
      </dgm:t>
    </dgm:pt>
    <dgm:pt modelId="{7CA35970-3D45-46D0-B1C7-66A6C764D717}">
      <dgm:prSet/>
      <dgm:spPr/>
      <dgm:t>
        <a:bodyPr/>
        <a:lstStyle/>
        <a:p>
          <a:r>
            <a:rPr lang="en-GB"/>
            <a:t>Was there gross negligence? </a:t>
          </a:r>
          <a:endParaRPr lang="en-US"/>
        </a:p>
      </dgm:t>
    </dgm:pt>
    <dgm:pt modelId="{6A81A079-6966-4B1E-8521-6F9401A664BD}" type="parTrans" cxnId="{258D206D-E262-4952-A126-D20F3BEC0E07}">
      <dgm:prSet/>
      <dgm:spPr/>
      <dgm:t>
        <a:bodyPr/>
        <a:lstStyle/>
        <a:p>
          <a:endParaRPr lang="en-US"/>
        </a:p>
      </dgm:t>
    </dgm:pt>
    <dgm:pt modelId="{41566707-6573-409E-9433-F61F89513F26}" type="sibTrans" cxnId="{258D206D-E262-4952-A126-D20F3BEC0E07}">
      <dgm:prSet/>
      <dgm:spPr/>
      <dgm:t>
        <a:bodyPr/>
        <a:lstStyle/>
        <a:p>
          <a:endParaRPr lang="en-US"/>
        </a:p>
      </dgm:t>
    </dgm:pt>
    <dgm:pt modelId="{C7211339-D2D5-4C11-BB39-170C7A8ACA83}">
      <dgm:prSet/>
      <dgm:spPr/>
      <dgm:t>
        <a:bodyPr/>
        <a:lstStyle/>
        <a:p>
          <a:r>
            <a:rPr lang="en-GB"/>
            <a:t>R v Kuddus [ 2019] </a:t>
          </a:r>
          <a:endParaRPr lang="en-US"/>
        </a:p>
      </dgm:t>
    </dgm:pt>
    <dgm:pt modelId="{55B5C560-9282-40E3-BC57-07B4AB0F5C25}" type="parTrans" cxnId="{1A20B012-470A-4F99-8B95-9A8686F78AE1}">
      <dgm:prSet/>
      <dgm:spPr/>
      <dgm:t>
        <a:bodyPr/>
        <a:lstStyle/>
        <a:p>
          <a:endParaRPr lang="en-US"/>
        </a:p>
      </dgm:t>
    </dgm:pt>
    <dgm:pt modelId="{54B04920-1A15-4E94-A60B-8BFB0F7CCA6F}" type="sibTrans" cxnId="{1A20B012-470A-4F99-8B95-9A8686F78AE1}">
      <dgm:prSet/>
      <dgm:spPr/>
      <dgm:t>
        <a:bodyPr/>
        <a:lstStyle/>
        <a:p>
          <a:endParaRPr lang="en-US"/>
        </a:p>
      </dgm:t>
    </dgm:pt>
    <dgm:pt modelId="{DB650769-9F30-4B6F-A660-4B2866DC50F6}" type="pres">
      <dgm:prSet presAssocID="{4B0A45D0-915D-410E-82ED-375793F4726E}" presName="outerComposite" presStyleCnt="0">
        <dgm:presLayoutVars>
          <dgm:chMax val="5"/>
          <dgm:dir/>
          <dgm:resizeHandles val="exact"/>
        </dgm:presLayoutVars>
      </dgm:prSet>
      <dgm:spPr/>
    </dgm:pt>
    <dgm:pt modelId="{9E4D754B-12E1-46EB-81FC-A92D394B67F0}" type="pres">
      <dgm:prSet presAssocID="{4B0A45D0-915D-410E-82ED-375793F4726E}" presName="dummyMaxCanvas" presStyleCnt="0">
        <dgm:presLayoutVars/>
      </dgm:prSet>
      <dgm:spPr/>
    </dgm:pt>
    <dgm:pt modelId="{7878DF4A-6452-4044-891D-BCA6ECC370B4}" type="pres">
      <dgm:prSet presAssocID="{4B0A45D0-915D-410E-82ED-375793F4726E}" presName="FiveNodes_1" presStyleLbl="node1" presStyleIdx="0" presStyleCnt="5">
        <dgm:presLayoutVars>
          <dgm:bulletEnabled val="1"/>
        </dgm:presLayoutVars>
      </dgm:prSet>
      <dgm:spPr/>
    </dgm:pt>
    <dgm:pt modelId="{D6AC21CA-6CDC-4076-96FC-A374A7D36E05}" type="pres">
      <dgm:prSet presAssocID="{4B0A45D0-915D-410E-82ED-375793F4726E}" presName="FiveNodes_2" presStyleLbl="node1" presStyleIdx="1" presStyleCnt="5">
        <dgm:presLayoutVars>
          <dgm:bulletEnabled val="1"/>
        </dgm:presLayoutVars>
      </dgm:prSet>
      <dgm:spPr/>
    </dgm:pt>
    <dgm:pt modelId="{B09929F7-498B-4087-8427-F16459C344EE}" type="pres">
      <dgm:prSet presAssocID="{4B0A45D0-915D-410E-82ED-375793F4726E}" presName="FiveNodes_3" presStyleLbl="node1" presStyleIdx="2" presStyleCnt="5">
        <dgm:presLayoutVars>
          <dgm:bulletEnabled val="1"/>
        </dgm:presLayoutVars>
      </dgm:prSet>
      <dgm:spPr/>
    </dgm:pt>
    <dgm:pt modelId="{9A34F305-AC2D-42ED-BAC9-763D1A9533F9}" type="pres">
      <dgm:prSet presAssocID="{4B0A45D0-915D-410E-82ED-375793F4726E}" presName="FiveNodes_4" presStyleLbl="node1" presStyleIdx="3" presStyleCnt="5">
        <dgm:presLayoutVars>
          <dgm:bulletEnabled val="1"/>
        </dgm:presLayoutVars>
      </dgm:prSet>
      <dgm:spPr/>
    </dgm:pt>
    <dgm:pt modelId="{C44A57D9-38EB-4924-829B-F872EBF84733}" type="pres">
      <dgm:prSet presAssocID="{4B0A45D0-915D-410E-82ED-375793F4726E}" presName="FiveNodes_5" presStyleLbl="node1" presStyleIdx="4" presStyleCnt="5">
        <dgm:presLayoutVars>
          <dgm:bulletEnabled val="1"/>
        </dgm:presLayoutVars>
      </dgm:prSet>
      <dgm:spPr/>
    </dgm:pt>
    <dgm:pt modelId="{68F5B19F-95AD-4AEB-A564-50EC7F315322}" type="pres">
      <dgm:prSet presAssocID="{4B0A45D0-915D-410E-82ED-375793F4726E}" presName="FiveConn_1-2" presStyleLbl="fgAccFollowNode1" presStyleIdx="0" presStyleCnt="4">
        <dgm:presLayoutVars>
          <dgm:bulletEnabled val="1"/>
        </dgm:presLayoutVars>
      </dgm:prSet>
      <dgm:spPr/>
    </dgm:pt>
    <dgm:pt modelId="{7D943271-605D-449F-8D78-578811603EA6}" type="pres">
      <dgm:prSet presAssocID="{4B0A45D0-915D-410E-82ED-375793F4726E}" presName="FiveConn_2-3" presStyleLbl="fgAccFollowNode1" presStyleIdx="1" presStyleCnt="4">
        <dgm:presLayoutVars>
          <dgm:bulletEnabled val="1"/>
        </dgm:presLayoutVars>
      </dgm:prSet>
      <dgm:spPr/>
    </dgm:pt>
    <dgm:pt modelId="{A0743E4E-46F2-4305-A4EB-93DFE17580C0}" type="pres">
      <dgm:prSet presAssocID="{4B0A45D0-915D-410E-82ED-375793F4726E}" presName="FiveConn_3-4" presStyleLbl="fgAccFollowNode1" presStyleIdx="2" presStyleCnt="4">
        <dgm:presLayoutVars>
          <dgm:bulletEnabled val="1"/>
        </dgm:presLayoutVars>
      </dgm:prSet>
      <dgm:spPr/>
    </dgm:pt>
    <dgm:pt modelId="{EA35335E-FC72-4316-912A-FF0A89F90177}" type="pres">
      <dgm:prSet presAssocID="{4B0A45D0-915D-410E-82ED-375793F4726E}" presName="FiveConn_4-5" presStyleLbl="fgAccFollowNode1" presStyleIdx="3" presStyleCnt="4">
        <dgm:presLayoutVars>
          <dgm:bulletEnabled val="1"/>
        </dgm:presLayoutVars>
      </dgm:prSet>
      <dgm:spPr/>
    </dgm:pt>
    <dgm:pt modelId="{3AD3E514-80EB-4592-A4C0-D9C1DEB909C5}" type="pres">
      <dgm:prSet presAssocID="{4B0A45D0-915D-410E-82ED-375793F4726E}" presName="FiveNodes_1_text" presStyleLbl="node1" presStyleIdx="4" presStyleCnt="5">
        <dgm:presLayoutVars>
          <dgm:bulletEnabled val="1"/>
        </dgm:presLayoutVars>
      </dgm:prSet>
      <dgm:spPr/>
    </dgm:pt>
    <dgm:pt modelId="{1021BE61-397B-47C4-932C-72394D7C5C08}" type="pres">
      <dgm:prSet presAssocID="{4B0A45D0-915D-410E-82ED-375793F4726E}" presName="FiveNodes_2_text" presStyleLbl="node1" presStyleIdx="4" presStyleCnt="5">
        <dgm:presLayoutVars>
          <dgm:bulletEnabled val="1"/>
        </dgm:presLayoutVars>
      </dgm:prSet>
      <dgm:spPr/>
    </dgm:pt>
    <dgm:pt modelId="{DDF904CE-49ED-40E3-9C00-F79B537B3764}" type="pres">
      <dgm:prSet presAssocID="{4B0A45D0-915D-410E-82ED-375793F4726E}" presName="FiveNodes_3_text" presStyleLbl="node1" presStyleIdx="4" presStyleCnt="5">
        <dgm:presLayoutVars>
          <dgm:bulletEnabled val="1"/>
        </dgm:presLayoutVars>
      </dgm:prSet>
      <dgm:spPr/>
    </dgm:pt>
    <dgm:pt modelId="{3815454B-AFCB-4068-B1FB-24E85E7CAC6F}" type="pres">
      <dgm:prSet presAssocID="{4B0A45D0-915D-410E-82ED-375793F4726E}" presName="FiveNodes_4_text" presStyleLbl="node1" presStyleIdx="4" presStyleCnt="5">
        <dgm:presLayoutVars>
          <dgm:bulletEnabled val="1"/>
        </dgm:presLayoutVars>
      </dgm:prSet>
      <dgm:spPr/>
    </dgm:pt>
    <dgm:pt modelId="{994F7706-0ABF-416C-BD26-7CA6CFCB433A}" type="pres">
      <dgm:prSet presAssocID="{4B0A45D0-915D-410E-82ED-375793F4726E}" presName="FiveNodes_5_text" presStyleLbl="node1" presStyleIdx="4" presStyleCnt="5">
        <dgm:presLayoutVars>
          <dgm:bulletEnabled val="1"/>
        </dgm:presLayoutVars>
      </dgm:prSet>
      <dgm:spPr/>
    </dgm:pt>
  </dgm:ptLst>
  <dgm:cxnLst>
    <dgm:cxn modelId="{6AD59812-53D9-49E4-8A90-879E9BF4EBE2}" srcId="{4B0A45D0-915D-410E-82ED-375793F4726E}" destId="{0F2047DE-E95B-4D30-AD56-42895FC98D10}" srcOrd="0" destOrd="0" parTransId="{04A7AEB7-370C-4B02-AC46-4E31EA1DEFD5}" sibTransId="{BEBF5F92-2908-4C31-A985-69F9950D8753}"/>
    <dgm:cxn modelId="{1A20B012-470A-4F99-8B95-9A8686F78AE1}" srcId="{4B0A45D0-915D-410E-82ED-375793F4726E}" destId="{C7211339-D2D5-4C11-BB39-170C7A8ACA83}" srcOrd="4" destOrd="0" parTransId="{55B5C560-9282-40E3-BC57-07B4AB0F5C25}" sibTransId="{54B04920-1A15-4E94-A60B-8BFB0F7CCA6F}"/>
    <dgm:cxn modelId="{C7C0B117-6F3A-4E0B-BFB3-E43F42E68910}" type="presOf" srcId="{D758FC01-2DBC-41D5-AB36-26F3377FD43D}" destId="{A0743E4E-46F2-4305-A4EB-93DFE17580C0}" srcOrd="0" destOrd="0" presId="urn:microsoft.com/office/officeart/2005/8/layout/vProcess5"/>
    <dgm:cxn modelId="{FFF27A1A-B2CA-46CD-80B7-4A900866B513}" srcId="{4B0A45D0-915D-410E-82ED-375793F4726E}" destId="{5BDA71E6-F433-42F5-8F2E-7AD199196F3C}" srcOrd="1" destOrd="0" parTransId="{9B73DBC2-F1BA-4869-AFF9-B51DE909D636}" sibTransId="{CED46E22-8678-4993-AE7E-2764DEA2C10E}"/>
    <dgm:cxn modelId="{732E6E1D-A1F9-4A7E-9020-1E09542313E1}" type="presOf" srcId="{B6565199-91E5-4F66-A4F1-81E6E8E1635E}" destId="{DDF904CE-49ED-40E3-9C00-F79B537B3764}" srcOrd="1" destOrd="0" presId="urn:microsoft.com/office/officeart/2005/8/layout/vProcess5"/>
    <dgm:cxn modelId="{33E88126-70AB-487E-9A7E-FFA36339AA5C}" type="presOf" srcId="{BEBF5F92-2908-4C31-A985-69F9950D8753}" destId="{68F5B19F-95AD-4AEB-A564-50EC7F315322}" srcOrd="0" destOrd="0" presId="urn:microsoft.com/office/officeart/2005/8/layout/vProcess5"/>
    <dgm:cxn modelId="{3556C22A-955B-47A5-A814-F74BEEE22667}" type="presOf" srcId="{CED46E22-8678-4993-AE7E-2764DEA2C10E}" destId="{7D943271-605D-449F-8D78-578811603EA6}" srcOrd="0" destOrd="0" presId="urn:microsoft.com/office/officeart/2005/8/layout/vProcess5"/>
    <dgm:cxn modelId="{31AAC23D-D291-4D86-ABEE-13A6EBD923CC}" type="presOf" srcId="{5BDA71E6-F433-42F5-8F2E-7AD199196F3C}" destId="{D6AC21CA-6CDC-4076-96FC-A374A7D36E05}" srcOrd="0" destOrd="0" presId="urn:microsoft.com/office/officeart/2005/8/layout/vProcess5"/>
    <dgm:cxn modelId="{8A4B424A-4D35-415D-AA6E-50A04502BC06}" type="presOf" srcId="{7CA35970-3D45-46D0-B1C7-66A6C764D717}" destId="{3815454B-AFCB-4068-B1FB-24E85E7CAC6F}" srcOrd="1" destOrd="0" presId="urn:microsoft.com/office/officeart/2005/8/layout/vProcess5"/>
    <dgm:cxn modelId="{3F524D6C-9EE7-4019-91BC-08FEB8740B8C}" type="presOf" srcId="{C7211339-D2D5-4C11-BB39-170C7A8ACA83}" destId="{994F7706-0ABF-416C-BD26-7CA6CFCB433A}" srcOrd="1" destOrd="0" presId="urn:microsoft.com/office/officeart/2005/8/layout/vProcess5"/>
    <dgm:cxn modelId="{5802E06C-89B1-4441-AEA9-DBEB1D1F24AE}" type="presOf" srcId="{5BDA71E6-F433-42F5-8F2E-7AD199196F3C}" destId="{1021BE61-397B-47C4-932C-72394D7C5C08}" srcOrd="1" destOrd="0" presId="urn:microsoft.com/office/officeart/2005/8/layout/vProcess5"/>
    <dgm:cxn modelId="{258D206D-E262-4952-A126-D20F3BEC0E07}" srcId="{4B0A45D0-915D-410E-82ED-375793F4726E}" destId="{7CA35970-3D45-46D0-B1C7-66A6C764D717}" srcOrd="3" destOrd="0" parTransId="{6A81A079-6966-4B1E-8521-6F9401A664BD}" sibTransId="{41566707-6573-409E-9433-F61F89513F26}"/>
    <dgm:cxn modelId="{143BEC4F-29DD-4712-ADD5-1B71D97BF9C4}" srcId="{4B0A45D0-915D-410E-82ED-375793F4726E}" destId="{B6565199-91E5-4F66-A4F1-81E6E8E1635E}" srcOrd="2" destOrd="0" parTransId="{24C31D8A-24F2-46CE-9ABD-300B8049AE3A}" sibTransId="{D758FC01-2DBC-41D5-AB36-26F3377FD43D}"/>
    <dgm:cxn modelId="{C1D07A73-F72B-4528-85AF-209818454F8B}" type="presOf" srcId="{C7211339-D2D5-4C11-BB39-170C7A8ACA83}" destId="{C44A57D9-38EB-4924-829B-F872EBF84733}" srcOrd="0" destOrd="0" presId="urn:microsoft.com/office/officeart/2005/8/layout/vProcess5"/>
    <dgm:cxn modelId="{105F3954-7DCA-4D47-8C85-CAB2D0E666C6}" type="presOf" srcId="{0F2047DE-E95B-4D30-AD56-42895FC98D10}" destId="{7878DF4A-6452-4044-891D-BCA6ECC370B4}" srcOrd="0" destOrd="0" presId="urn:microsoft.com/office/officeart/2005/8/layout/vProcess5"/>
    <dgm:cxn modelId="{CB689774-50C4-44E6-96F6-71E763B4C78D}" type="presOf" srcId="{B6565199-91E5-4F66-A4F1-81E6E8E1635E}" destId="{B09929F7-498B-4087-8427-F16459C344EE}" srcOrd="0" destOrd="0" presId="urn:microsoft.com/office/officeart/2005/8/layout/vProcess5"/>
    <dgm:cxn modelId="{A679108E-8518-400D-A2DC-B2428CAE5AB1}" type="presOf" srcId="{7CA35970-3D45-46D0-B1C7-66A6C764D717}" destId="{9A34F305-AC2D-42ED-BAC9-763D1A9533F9}" srcOrd="0" destOrd="0" presId="urn:microsoft.com/office/officeart/2005/8/layout/vProcess5"/>
    <dgm:cxn modelId="{8F12B9C9-D537-464D-8FCC-AD9CB0D1628E}" type="presOf" srcId="{0F2047DE-E95B-4D30-AD56-42895FC98D10}" destId="{3AD3E514-80EB-4592-A4C0-D9C1DEB909C5}" srcOrd="1" destOrd="0" presId="urn:microsoft.com/office/officeart/2005/8/layout/vProcess5"/>
    <dgm:cxn modelId="{4FC846ED-1F2C-4597-BFE8-1E8CEFE39739}" type="presOf" srcId="{41566707-6573-409E-9433-F61F89513F26}" destId="{EA35335E-FC72-4316-912A-FF0A89F90177}" srcOrd="0" destOrd="0" presId="urn:microsoft.com/office/officeart/2005/8/layout/vProcess5"/>
    <dgm:cxn modelId="{FB5AB8F2-6A20-4EE1-9C96-BCE1BE3E94E1}" type="presOf" srcId="{4B0A45D0-915D-410E-82ED-375793F4726E}" destId="{DB650769-9F30-4B6F-A660-4B2866DC50F6}" srcOrd="0" destOrd="0" presId="urn:microsoft.com/office/officeart/2005/8/layout/vProcess5"/>
    <dgm:cxn modelId="{DD61CF2F-DD60-409E-9867-DEAA77B38ED3}" type="presParOf" srcId="{DB650769-9F30-4B6F-A660-4B2866DC50F6}" destId="{9E4D754B-12E1-46EB-81FC-A92D394B67F0}" srcOrd="0" destOrd="0" presId="urn:microsoft.com/office/officeart/2005/8/layout/vProcess5"/>
    <dgm:cxn modelId="{6265740F-2074-4030-A6AF-7226206D98F1}" type="presParOf" srcId="{DB650769-9F30-4B6F-A660-4B2866DC50F6}" destId="{7878DF4A-6452-4044-891D-BCA6ECC370B4}" srcOrd="1" destOrd="0" presId="urn:microsoft.com/office/officeart/2005/8/layout/vProcess5"/>
    <dgm:cxn modelId="{73C09E25-65CF-402D-B6E5-FE358246B2D5}" type="presParOf" srcId="{DB650769-9F30-4B6F-A660-4B2866DC50F6}" destId="{D6AC21CA-6CDC-4076-96FC-A374A7D36E05}" srcOrd="2" destOrd="0" presId="urn:microsoft.com/office/officeart/2005/8/layout/vProcess5"/>
    <dgm:cxn modelId="{4A47EA27-A91D-4F10-A3F8-D18CE5E48843}" type="presParOf" srcId="{DB650769-9F30-4B6F-A660-4B2866DC50F6}" destId="{B09929F7-498B-4087-8427-F16459C344EE}" srcOrd="3" destOrd="0" presId="urn:microsoft.com/office/officeart/2005/8/layout/vProcess5"/>
    <dgm:cxn modelId="{89A01CBF-5DBA-4807-B56C-9CA74BAC7379}" type="presParOf" srcId="{DB650769-9F30-4B6F-A660-4B2866DC50F6}" destId="{9A34F305-AC2D-42ED-BAC9-763D1A9533F9}" srcOrd="4" destOrd="0" presId="urn:microsoft.com/office/officeart/2005/8/layout/vProcess5"/>
    <dgm:cxn modelId="{441113F8-AC99-409F-8C8E-1DF435D98B98}" type="presParOf" srcId="{DB650769-9F30-4B6F-A660-4B2866DC50F6}" destId="{C44A57D9-38EB-4924-829B-F872EBF84733}" srcOrd="5" destOrd="0" presId="urn:microsoft.com/office/officeart/2005/8/layout/vProcess5"/>
    <dgm:cxn modelId="{8573E887-16A1-4271-B963-4FA31527F404}" type="presParOf" srcId="{DB650769-9F30-4B6F-A660-4B2866DC50F6}" destId="{68F5B19F-95AD-4AEB-A564-50EC7F315322}" srcOrd="6" destOrd="0" presId="urn:microsoft.com/office/officeart/2005/8/layout/vProcess5"/>
    <dgm:cxn modelId="{4C88C424-F894-48EF-BD69-BED27419099E}" type="presParOf" srcId="{DB650769-9F30-4B6F-A660-4B2866DC50F6}" destId="{7D943271-605D-449F-8D78-578811603EA6}" srcOrd="7" destOrd="0" presId="urn:microsoft.com/office/officeart/2005/8/layout/vProcess5"/>
    <dgm:cxn modelId="{9D8DDA08-8FC0-4A8D-87F4-0A3EDC6492DF}" type="presParOf" srcId="{DB650769-9F30-4B6F-A660-4B2866DC50F6}" destId="{A0743E4E-46F2-4305-A4EB-93DFE17580C0}" srcOrd="8" destOrd="0" presId="urn:microsoft.com/office/officeart/2005/8/layout/vProcess5"/>
    <dgm:cxn modelId="{3BBA1E35-7B76-4345-B1FE-22E944120CD4}" type="presParOf" srcId="{DB650769-9F30-4B6F-A660-4B2866DC50F6}" destId="{EA35335E-FC72-4316-912A-FF0A89F90177}" srcOrd="9" destOrd="0" presId="urn:microsoft.com/office/officeart/2005/8/layout/vProcess5"/>
    <dgm:cxn modelId="{F769F8F9-576C-422C-B757-031630357F23}" type="presParOf" srcId="{DB650769-9F30-4B6F-A660-4B2866DC50F6}" destId="{3AD3E514-80EB-4592-A4C0-D9C1DEB909C5}" srcOrd="10" destOrd="0" presId="urn:microsoft.com/office/officeart/2005/8/layout/vProcess5"/>
    <dgm:cxn modelId="{F612007C-78AE-482C-901C-6785CCFB2E51}" type="presParOf" srcId="{DB650769-9F30-4B6F-A660-4B2866DC50F6}" destId="{1021BE61-397B-47C4-932C-72394D7C5C08}" srcOrd="11" destOrd="0" presId="urn:microsoft.com/office/officeart/2005/8/layout/vProcess5"/>
    <dgm:cxn modelId="{87123621-F6FC-4B09-A0E9-76CA8F2E07B3}" type="presParOf" srcId="{DB650769-9F30-4B6F-A660-4B2866DC50F6}" destId="{DDF904CE-49ED-40E3-9C00-F79B537B3764}" srcOrd="12" destOrd="0" presId="urn:microsoft.com/office/officeart/2005/8/layout/vProcess5"/>
    <dgm:cxn modelId="{02E9980B-89D9-403F-8ACB-FD110AF6431E}" type="presParOf" srcId="{DB650769-9F30-4B6F-A660-4B2866DC50F6}" destId="{3815454B-AFCB-4068-B1FB-24E85E7CAC6F}" srcOrd="13" destOrd="0" presId="urn:microsoft.com/office/officeart/2005/8/layout/vProcess5"/>
    <dgm:cxn modelId="{EAB1C1DD-119A-4657-A561-B2EE8F4546EF}" type="presParOf" srcId="{DB650769-9F30-4B6F-A660-4B2866DC50F6}" destId="{994F7706-0ABF-416C-BD26-7CA6CFCB433A}"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B52FE50-6D03-45F2-B5A7-BFCD0875CEB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C4141FA-DC99-4200-8B41-7659973F58A1}">
      <dgm:prSet/>
      <dgm:spPr/>
      <dgm:t>
        <a:bodyPr/>
        <a:lstStyle/>
        <a:p>
          <a:r>
            <a:rPr lang="en-GB"/>
            <a:t>Lesser offence- causes liability. </a:t>
          </a:r>
          <a:endParaRPr lang="en-US"/>
        </a:p>
      </dgm:t>
    </dgm:pt>
    <dgm:pt modelId="{919190EF-2006-40BD-BEDC-D200BED51C9E}" type="parTrans" cxnId="{7ED0B674-AA9E-4C2B-A2AB-1C2B56DB8818}">
      <dgm:prSet/>
      <dgm:spPr/>
      <dgm:t>
        <a:bodyPr/>
        <a:lstStyle/>
        <a:p>
          <a:endParaRPr lang="en-US"/>
        </a:p>
      </dgm:t>
    </dgm:pt>
    <dgm:pt modelId="{DD525323-2CC1-4681-A813-F88E7631ABD7}" type="sibTrans" cxnId="{7ED0B674-AA9E-4C2B-A2AB-1C2B56DB8818}">
      <dgm:prSet/>
      <dgm:spPr/>
      <dgm:t>
        <a:bodyPr/>
        <a:lstStyle/>
        <a:p>
          <a:endParaRPr lang="en-US"/>
        </a:p>
      </dgm:t>
    </dgm:pt>
    <dgm:pt modelId="{4358E2C8-545E-4589-80A5-846F635B1ACF}">
      <dgm:prSet/>
      <dgm:spPr/>
      <dgm:t>
        <a:bodyPr/>
        <a:lstStyle/>
        <a:p>
          <a:r>
            <a:rPr lang="en-GB"/>
            <a:t>No Mens rea for Murder. </a:t>
          </a:r>
          <a:endParaRPr lang="en-US"/>
        </a:p>
      </dgm:t>
    </dgm:pt>
    <dgm:pt modelId="{8FFC4CF3-CDEE-490F-BBFC-E067AB6AFAA6}" type="parTrans" cxnId="{068C2254-0F89-46AB-9290-94C878F3F628}">
      <dgm:prSet/>
      <dgm:spPr/>
      <dgm:t>
        <a:bodyPr/>
        <a:lstStyle/>
        <a:p>
          <a:endParaRPr lang="en-US"/>
        </a:p>
      </dgm:t>
    </dgm:pt>
    <dgm:pt modelId="{8CBF8A15-6DEF-4837-A3B5-844D7DED3F94}" type="sibTrans" cxnId="{068C2254-0F89-46AB-9290-94C878F3F628}">
      <dgm:prSet/>
      <dgm:spPr/>
      <dgm:t>
        <a:bodyPr/>
        <a:lstStyle/>
        <a:p>
          <a:endParaRPr lang="en-US"/>
        </a:p>
      </dgm:t>
    </dgm:pt>
    <dgm:pt modelId="{699B9917-7E3D-4A6F-AD56-A444226E3E99}">
      <dgm:prSet/>
      <dgm:spPr/>
      <dgm:t>
        <a:bodyPr/>
        <a:lstStyle/>
        <a:p>
          <a:r>
            <a:rPr lang="en-GB"/>
            <a:t>A-G’s Reference (No 3 of 1994) </a:t>
          </a:r>
          <a:endParaRPr lang="en-US"/>
        </a:p>
      </dgm:t>
    </dgm:pt>
    <dgm:pt modelId="{1166E5EC-74C2-44B2-AD44-388F358FF9E7}" type="parTrans" cxnId="{504B6AE8-5B68-4403-B427-FE8DD849658B}">
      <dgm:prSet/>
      <dgm:spPr/>
      <dgm:t>
        <a:bodyPr/>
        <a:lstStyle/>
        <a:p>
          <a:endParaRPr lang="en-US"/>
        </a:p>
      </dgm:t>
    </dgm:pt>
    <dgm:pt modelId="{4E5F0D0D-D3CB-4DA7-9DCD-3C63E96F84AA}" type="sibTrans" cxnId="{504B6AE8-5B68-4403-B427-FE8DD849658B}">
      <dgm:prSet/>
      <dgm:spPr/>
      <dgm:t>
        <a:bodyPr/>
        <a:lstStyle/>
        <a:p>
          <a:endParaRPr lang="en-US"/>
        </a:p>
      </dgm:t>
    </dgm:pt>
    <dgm:pt modelId="{871801D4-7023-4E2C-942D-EFE31EDFBDAC}" type="pres">
      <dgm:prSet presAssocID="{3B52FE50-6D03-45F2-B5A7-BFCD0875CEBE}" presName="linear" presStyleCnt="0">
        <dgm:presLayoutVars>
          <dgm:animLvl val="lvl"/>
          <dgm:resizeHandles val="exact"/>
        </dgm:presLayoutVars>
      </dgm:prSet>
      <dgm:spPr/>
    </dgm:pt>
    <dgm:pt modelId="{39C11787-983F-4A92-B4C3-1202372D9CC7}" type="pres">
      <dgm:prSet presAssocID="{CC4141FA-DC99-4200-8B41-7659973F58A1}" presName="parentText" presStyleLbl="node1" presStyleIdx="0" presStyleCnt="3">
        <dgm:presLayoutVars>
          <dgm:chMax val="0"/>
          <dgm:bulletEnabled val="1"/>
        </dgm:presLayoutVars>
      </dgm:prSet>
      <dgm:spPr/>
    </dgm:pt>
    <dgm:pt modelId="{7E5C827B-170F-43F5-9C30-C34DAB58B391}" type="pres">
      <dgm:prSet presAssocID="{DD525323-2CC1-4681-A813-F88E7631ABD7}" presName="spacer" presStyleCnt="0"/>
      <dgm:spPr/>
    </dgm:pt>
    <dgm:pt modelId="{848118B4-D839-4517-BB57-D86E2C56FCC2}" type="pres">
      <dgm:prSet presAssocID="{4358E2C8-545E-4589-80A5-846F635B1ACF}" presName="parentText" presStyleLbl="node1" presStyleIdx="1" presStyleCnt="3">
        <dgm:presLayoutVars>
          <dgm:chMax val="0"/>
          <dgm:bulletEnabled val="1"/>
        </dgm:presLayoutVars>
      </dgm:prSet>
      <dgm:spPr/>
    </dgm:pt>
    <dgm:pt modelId="{875D952C-EC2F-4BBD-8582-E275DB7F00BD}" type="pres">
      <dgm:prSet presAssocID="{8CBF8A15-6DEF-4837-A3B5-844D7DED3F94}" presName="spacer" presStyleCnt="0"/>
      <dgm:spPr/>
    </dgm:pt>
    <dgm:pt modelId="{21915675-9FA5-452F-8157-5773C77B9847}" type="pres">
      <dgm:prSet presAssocID="{699B9917-7E3D-4A6F-AD56-A444226E3E99}" presName="parentText" presStyleLbl="node1" presStyleIdx="2" presStyleCnt="3">
        <dgm:presLayoutVars>
          <dgm:chMax val="0"/>
          <dgm:bulletEnabled val="1"/>
        </dgm:presLayoutVars>
      </dgm:prSet>
      <dgm:spPr/>
    </dgm:pt>
  </dgm:ptLst>
  <dgm:cxnLst>
    <dgm:cxn modelId="{ACCFCE03-9A4D-44A9-A3F3-364FA2B84450}" type="presOf" srcId="{699B9917-7E3D-4A6F-AD56-A444226E3E99}" destId="{21915675-9FA5-452F-8157-5773C77B9847}" srcOrd="0" destOrd="0" presId="urn:microsoft.com/office/officeart/2005/8/layout/vList2"/>
    <dgm:cxn modelId="{6F99D716-AAE9-43D3-B777-30CC75BF15CA}" type="presOf" srcId="{4358E2C8-545E-4589-80A5-846F635B1ACF}" destId="{848118B4-D839-4517-BB57-D86E2C56FCC2}" srcOrd="0" destOrd="0" presId="urn:microsoft.com/office/officeart/2005/8/layout/vList2"/>
    <dgm:cxn modelId="{B4A4F61C-227A-4BE5-855A-499C792F6436}" type="presOf" srcId="{3B52FE50-6D03-45F2-B5A7-BFCD0875CEBE}" destId="{871801D4-7023-4E2C-942D-EFE31EDFBDAC}" srcOrd="0" destOrd="0" presId="urn:microsoft.com/office/officeart/2005/8/layout/vList2"/>
    <dgm:cxn modelId="{FA163C62-D5D1-4755-8478-F7C60873DA3F}" type="presOf" srcId="{CC4141FA-DC99-4200-8B41-7659973F58A1}" destId="{39C11787-983F-4A92-B4C3-1202372D9CC7}" srcOrd="0" destOrd="0" presId="urn:microsoft.com/office/officeart/2005/8/layout/vList2"/>
    <dgm:cxn modelId="{068C2254-0F89-46AB-9290-94C878F3F628}" srcId="{3B52FE50-6D03-45F2-B5A7-BFCD0875CEBE}" destId="{4358E2C8-545E-4589-80A5-846F635B1ACF}" srcOrd="1" destOrd="0" parTransId="{8FFC4CF3-CDEE-490F-BBFC-E067AB6AFAA6}" sibTransId="{8CBF8A15-6DEF-4837-A3B5-844D7DED3F94}"/>
    <dgm:cxn modelId="{7ED0B674-AA9E-4C2B-A2AB-1C2B56DB8818}" srcId="{3B52FE50-6D03-45F2-B5A7-BFCD0875CEBE}" destId="{CC4141FA-DC99-4200-8B41-7659973F58A1}" srcOrd="0" destOrd="0" parTransId="{919190EF-2006-40BD-BEDC-D200BED51C9E}" sibTransId="{DD525323-2CC1-4681-A813-F88E7631ABD7}"/>
    <dgm:cxn modelId="{504B6AE8-5B68-4403-B427-FE8DD849658B}" srcId="{3B52FE50-6D03-45F2-B5A7-BFCD0875CEBE}" destId="{699B9917-7E3D-4A6F-AD56-A444226E3E99}" srcOrd="2" destOrd="0" parTransId="{1166E5EC-74C2-44B2-AD44-388F358FF9E7}" sibTransId="{4E5F0D0D-D3CB-4DA7-9DCD-3C63E96F84AA}"/>
    <dgm:cxn modelId="{66D8812A-5968-470F-9278-02CBA96FFE8B}" type="presParOf" srcId="{871801D4-7023-4E2C-942D-EFE31EDFBDAC}" destId="{39C11787-983F-4A92-B4C3-1202372D9CC7}" srcOrd="0" destOrd="0" presId="urn:microsoft.com/office/officeart/2005/8/layout/vList2"/>
    <dgm:cxn modelId="{B377F956-1520-496E-9AF0-6112C7301D29}" type="presParOf" srcId="{871801D4-7023-4E2C-942D-EFE31EDFBDAC}" destId="{7E5C827B-170F-43F5-9C30-C34DAB58B391}" srcOrd="1" destOrd="0" presId="urn:microsoft.com/office/officeart/2005/8/layout/vList2"/>
    <dgm:cxn modelId="{E4AD7C3F-A86F-4372-8F28-5912869BB59C}" type="presParOf" srcId="{871801D4-7023-4E2C-942D-EFE31EDFBDAC}" destId="{848118B4-D839-4517-BB57-D86E2C56FCC2}" srcOrd="2" destOrd="0" presId="urn:microsoft.com/office/officeart/2005/8/layout/vList2"/>
    <dgm:cxn modelId="{31B805D8-45B9-4730-A65D-7367131C7D6A}" type="presParOf" srcId="{871801D4-7023-4E2C-942D-EFE31EDFBDAC}" destId="{875D952C-EC2F-4BBD-8582-E275DB7F00BD}" srcOrd="3" destOrd="0" presId="urn:microsoft.com/office/officeart/2005/8/layout/vList2"/>
    <dgm:cxn modelId="{700DAB8B-7439-46C1-9D9F-D59C9B071B55}" type="presParOf" srcId="{871801D4-7023-4E2C-942D-EFE31EDFBDAC}" destId="{21915675-9FA5-452F-8157-5773C77B9847}"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81F1735B-600F-4780-BBD5-52B9ADCA7A75}"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73B1F1D6-B6A9-494B-ACB0-6A54E1881C49}">
      <dgm:prSet/>
      <dgm:spPr/>
      <dgm:t>
        <a:bodyPr/>
        <a:lstStyle/>
        <a:p>
          <a:r>
            <a:rPr lang="en-GB"/>
            <a:t>An unlawful act must be committed. </a:t>
          </a:r>
          <a:endParaRPr lang="en-US"/>
        </a:p>
      </dgm:t>
    </dgm:pt>
    <dgm:pt modelId="{6C797124-7DFF-4EFD-B6AB-48354B62C259}" type="parTrans" cxnId="{605767BB-E3A1-44B5-B05E-A2361B9692C8}">
      <dgm:prSet/>
      <dgm:spPr/>
      <dgm:t>
        <a:bodyPr/>
        <a:lstStyle/>
        <a:p>
          <a:endParaRPr lang="en-US"/>
        </a:p>
      </dgm:t>
    </dgm:pt>
    <dgm:pt modelId="{17365CC3-FF6F-4E34-8BCA-541C987C8204}" type="sibTrans" cxnId="{605767BB-E3A1-44B5-B05E-A2361B9692C8}">
      <dgm:prSet/>
      <dgm:spPr/>
      <dgm:t>
        <a:bodyPr/>
        <a:lstStyle/>
        <a:p>
          <a:endParaRPr lang="en-US"/>
        </a:p>
      </dgm:t>
    </dgm:pt>
    <dgm:pt modelId="{69C7931A-2C7D-43FC-8467-85BC48405B98}">
      <dgm:prSet/>
      <dgm:spPr/>
      <dgm:t>
        <a:bodyPr/>
        <a:lstStyle/>
        <a:p>
          <a:r>
            <a:rPr lang="en-GB"/>
            <a:t>R v Lowe [1973] </a:t>
          </a:r>
          <a:endParaRPr lang="en-US"/>
        </a:p>
      </dgm:t>
    </dgm:pt>
    <dgm:pt modelId="{C7BF78D4-31B1-414A-A553-5A04A07D0FB3}" type="parTrans" cxnId="{37834257-CEDC-4145-8D2E-693B7F9496BF}">
      <dgm:prSet/>
      <dgm:spPr/>
      <dgm:t>
        <a:bodyPr/>
        <a:lstStyle/>
        <a:p>
          <a:endParaRPr lang="en-US"/>
        </a:p>
      </dgm:t>
    </dgm:pt>
    <dgm:pt modelId="{0DDE979E-3480-4BD9-8B43-8B954346959F}" type="sibTrans" cxnId="{37834257-CEDC-4145-8D2E-693B7F9496BF}">
      <dgm:prSet/>
      <dgm:spPr/>
      <dgm:t>
        <a:bodyPr/>
        <a:lstStyle/>
        <a:p>
          <a:endParaRPr lang="en-US"/>
        </a:p>
      </dgm:t>
    </dgm:pt>
    <dgm:pt modelId="{2EA65FD6-768D-438D-BB0E-3BAADDEB03C1}">
      <dgm:prSet/>
      <dgm:spPr/>
      <dgm:t>
        <a:bodyPr/>
        <a:lstStyle/>
        <a:p>
          <a:r>
            <a:rPr lang="en-GB"/>
            <a:t>R v Lamb [1967]</a:t>
          </a:r>
          <a:endParaRPr lang="en-US"/>
        </a:p>
      </dgm:t>
    </dgm:pt>
    <dgm:pt modelId="{C20806EB-CE6E-4823-8007-2FD518F8E6C0}" type="parTrans" cxnId="{33988D81-8781-4E5D-8ABA-03EE9A77CE26}">
      <dgm:prSet/>
      <dgm:spPr/>
      <dgm:t>
        <a:bodyPr/>
        <a:lstStyle/>
        <a:p>
          <a:endParaRPr lang="en-US"/>
        </a:p>
      </dgm:t>
    </dgm:pt>
    <dgm:pt modelId="{D4F355D9-950F-4281-9C53-747B74938864}" type="sibTrans" cxnId="{33988D81-8781-4E5D-8ABA-03EE9A77CE26}">
      <dgm:prSet/>
      <dgm:spPr/>
      <dgm:t>
        <a:bodyPr/>
        <a:lstStyle/>
        <a:p>
          <a:endParaRPr lang="en-US"/>
        </a:p>
      </dgm:t>
    </dgm:pt>
    <dgm:pt modelId="{40C9E036-813A-4566-9384-41B9CE58ECA3}">
      <dgm:prSet/>
      <dgm:spPr/>
      <dgm:t>
        <a:bodyPr/>
        <a:lstStyle/>
        <a:p>
          <a:r>
            <a:rPr lang="en-GB"/>
            <a:t>Act must have been dangerous. </a:t>
          </a:r>
          <a:endParaRPr lang="en-US"/>
        </a:p>
      </dgm:t>
    </dgm:pt>
    <dgm:pt modelId="{0C46060C-90B1-4C30-BF84-5B6212AE677B}" type="parTrans" cxnId="{5F899118-B9AF-4B3C-9BC0-8A7DFF2B4100}">
      <dgm:prSet/>
      <dgm:spPr/>
      <dgm:t>
        <a:bodyPr/>
        <a:lstStyle/>
        <a:p>
          <a:endParaRPr lang="en-US"/>
        </a:p>
      </dgm:t>
    </dgm:pt>
    <dgm:pt modelId="{5B74CDFB-FA93-4ACE-8A23-0C6CDB5C278A}" type="sibTrans" cxnId="{5F899118-B9AF-4B3C-9BC0-8A7DFF2B4100}">
      <dgm:prSet/>
      <dgm:spPr/>
      <dgm:t>
        <a:bodyPr/>
        <a:lstStyle/>
        <a:p>
          <a:endParaRPr lang="en-US"/>
        </a:p>
      </dgm:t>
    </dgm:pt>
    <dgm:pt modelId="{9855549C-BE80-4412-BA4A-C4074D7DE92C}">
      <dgm:prSet/>
      <dgm:spPr/>
      <dgm:t>
        <a:bodyPr/>
        <a:lstStyle/>
        <a:p>
          <a:r>
            <a:rPr lang="en-GB"/>
            <a:t>R v Church [ 1966] </a:t>
          </a:r>
          <a:endParaRPr lang="en-US"/>
        </a:p>
      </dgm:t>
    </dgm:pt>
    <dgm:pt modelId="{813D95B0-AE15-4CAE-B49A-5C21633720B6}" type="parTrans" cxnId="{AD3CDE1D-E956-4A09-BC51-8BF6C43FF1CB}">
      <dgm:prSet/>
      <dgm:spPr/>
      <dgm:t>
        <a:bodyPr/>
        <a:lstStyle/>
        <a:p>
          <a:endParaRPr lang="en-US"/>
        </a:p>
      </dgm:t>
    </dgm:pt>
    <dgm:pt modelId="{422AAE25-9977-44EF-864A-F6587BA94DFE}" type="sibTrans" cxnId="{AD3CDE1D-E956-4A09-BC51-8BF6C43FF1CB}">
      <dgm:prSet/>
      <dgm:spPr/>
      <dgm:t>
        <a:bodyPr/>
        <a:lstStyle/>
        <a:p>
          <a:endParaRPr lang="en-US"/>
        </a:p>
      </dgm:t>
    </dgm:pt>
    <dgm:pt modelId="{37ECB389-50F4-4FA8-8DF5-E0EC04F44394}">
      <dgm:prSet/>
      <dgm:spPr/>
      <dgm:t>
        <a:bodyPr/>
        <a:lstStyle/>
        <a:p>
          <a:r>
            <a:rPr lang="en-GB"/>
            <a:t>R v Dawson [1985]</a:t>
          </a:r>
          <a:endParaRPr lang="en-US"/>
        </a:p>
      </dgm:t>
    </dgm:pt>
    <dgm:pt modelId="{3E4ADBBD-7970-4FDB-8905-A1401C7C6AFF}" type="parTrans" cxnId="{431C7DE0-0063-466F-B187-545EF5132602}">
      <dgm:prSet/>
      <dgm:spPr/>
      <dgm:t>
        <a:bodyPr/>
        <a:lstStyle/>
        <a:p>
          <a:endParaRPr lang="en-US"/>
        </a:p>
      </dgm:t>
    </dgm:pt>
    <dgm:pt modelId="{93D14AC7-AA1C-4423-8A45-6F3CDFC7FB78}" type="sibTrans" cxnId="{431C7DE0-0063-466F-B187-545EF5132602}">
      <dgm:prSet/>
      <dgm:spPr/>
      <dgm:t>
        <a:bodyPr/>
        <a:lstStyle/>
        <a:p>
          <a:endParaRPr lang="en-US"/>
        </a:p>
      </dgm:t>
    </dgm:pt>
    <dgm:pt modelId="{373F2085-EF1C-4C4C-83DF-372932DAB0A6}">
      <dgm:prSet/>
      <dgm:spPr/>
      <dgm:t>
        <a:bodyPr/>
        <a:lstStyle/>
        <a:p>
          <a:r>
            <a:rPr lang="en-GB"/>
            <a:t>R v Bristow [ 2013] </a:t>
          </a:r>
          <a:endParaRPr lang="en-US"/>
        </a:p>
      </dgm:t>
    </dgm:pt>
    <dgm:pt modelId="{ACA0F20B-3ACD-4DA5-B28D-FE8AFF9395E3}" type="parTrans" cxnId="{5D39F91F-6F50-4F5F-A410-5F91D742AB35}">
      <dgm:prSet/>
      <dgm:spPr/>
      <dgm:t>
        <a:bodyPr/>
        <a:lstStyle/>
        <a:p>
          <a:endParaRPr lang="en-US"/>
        </a:p>
      </dgm:t>
    </dgm:pt>
    <dgm:pt modelId="{13D85BAD-06E1-4610-8E1C-9F274030CA75}" type="sibTrans" cxnId="{5D39F91F-6F50-4F5F-A410-5F91D742AB35}">
      <dgm:prSet/>
      <dgm:spPr/>
      <dgm:t>
        <a:bodyPr/>
        <a:lstStyle/>
        <a:p>
          <a:endParaRPr lang="en-US"/>
        </a:p>
      </dgm:t>
    </dgm:pt>
    <dgm:pt modelId="{C0E31F46-286B-473C-9FE2-212B1868FF1E}" type="pres">
      <dgm:prSet presAssocID="{81F1735B-600F-4780-BBD5-52B9ADCA7A75}" presName="diagram" presStyleCnt="0">
        <dgm:presLayoutVars>
          <dgm:dir/>
          <dgm:resizeHandles val="exact"/>
        </dgm:presLayoutVars>
      </dgm:prSet>
      <dgm:spPr/>
    </dgm:pt>
    <dgm:pt modelId="{2D9F6D90-A3F2-4750-A84E-82EECE84D375}" type="pres">
      <dgm:prSet presAssocID="{73B1F1D6-B6A9-494B-ACB0-6A54E1881C49}" presName="node" presStyleLbl="node1" presStyleIdx="0" presStyleCnt="7">
        <dgm:presLayoutVars>
          <dgm:bulletEnabled val="1"/>
        </dgm:presLayoutVars>
      </dgm:prSet>
      <dgm:spPr/>
    </dgm:pt>
    <dgm:pt modelId="{51CEEFC4-3A69-48B4-88E9-27B0E6441157}" type="pres">
      <dgm:prSet presAssocID="{17365CC3-FF6F-4E34-8BCA-541C987C8204}" presName="sibTrans" presStyleCnt="0"/>
      <dgm:spPr/>
    </dgm:pt>
    <dgm:pt modelId="{676DFF23-CFA3-4B2E-970C-BCCAA117707F}" type="pres">
      <dgm:prSet presAssocID="{69C7931A-2C7D-43FC-8467-85BC48405B98}" presName="node" presStyleLbl="node1" presStyleIdx="1" presStyleCnt="7">
        <dgm:presLayoutVars>
          <dgm:bulletEnabled val="1"/>
        </dgm:presLayoutVars>
      </dgm:prSet>
      <dgm:spPr/>
    </dgm:pt>
    <dgm:pt modelId="{3BE1E618-A4DF-43C1-8FE3-430257E2A888}" type="pres">
      <dgm:prSet presAssocID="{0DDE979E-3480-4BD9-8B43-8B954346959F}" presName="sibTrans" presStyleCnt="0"/>
      <dgm:spPr/>
    </dgm:pt>
    <dgm:pt modelId="{541C9E34-3544-47D9-A6E5-9257B7DA694C}" type="pres">
      <dgm:prSet presAssocID="{2EA65FD6-768D-438D-BB0E-3BAADDEB03C1}" presName="node" presStyleLbl="node1" presStyleIdx="2" presStyleCnt="7">
        <dgm:presLayoutVars>
          <dgm:bulletEnabled val="1"/>
        </dgm:presLayoutVars>
      </dgm:prSet>
      <dgm:spPr/>
    </dgm:pt>
    <dgm:pt modelId="{89D00C03-8E5B-4380-B515-34514A9B4DE6}" type="pres">
      <dgm:prSet presAssocID="{D4F355D9-950F-4281-9C53-747B74938864}" presName="sibTrans" presStyleCnt="0"/>
      <dgm:spPr/>
    </dgm:pt>
    <dgm:pt modelId="{BC8580BC-4B63-442C-9142-F379ECB83DC4}" type="pres">
      <dgm:prSet presAssocID="{40C9E036-813A-4566-9384-41B9CE58ECA3}" presName="node" presStyleLbl="node1" presStyleIdx="3" presStyleCnt="7">
        <dgm:presLayoutVars>
          <dgm:bulletEnabled val="1"/>
        </dgm:presLayoutVars>
      </dgm:prSet>
      <dgm:spPr/>
    </dgm:pt>
    <dgm:pt modelId="{98FF797E-DE03-49E3-8B06-07C13ADB604C}" type="pres">
      <dgm:prSet presAssocID="{5B74CDFB-FA93-4ACE-8A23-0C6CDB5C278A}" presName="sibTrans" presStyleCnt="0"/>
      <dgm:spPr/>
    </dgm:pt>
    <dgm:pt modelId="{DB1CD289-B651-412A-A4DA-74B9115E79F5}" type="pres">
      <dgm:prSet presAssocID="{9855549C-BE80-4412-BA4A-C4074D7DE92C}" presName="node" presStyleLbl="node1" presStyleIdx="4" presStyleCnt="7">
        <dgm:presLayoutVars>
          <dgm:bulletEnabled val="1"/>
        </dgm:presLayoutVars>
      </dgm:prSet>
      <dgm:spPr/>
    </dgm:pt>
    <dgm:pt modelId="{60B58985-B4F1-4E07-8326-EE613761F191}" type="pres">
      <dgm:prSet presAssocID="{422AAE25-9977-44EF-864A-F6587BA94DFE}" presName="sibTrans" presStyleCnt="0"/>
      <dgm:spPr/>
    </dgm:pt>
    <dgm:pt modelId="{8145FF38-4906-497C-B744-CA49A0761DB9}" type="pres">
      <dgm:prSet presAssocID="{37ECB389-50F4-4FA8-8DF5-E0EC04F44394}" presName="node" presStyleLbl="node1" presStyleIdx="5" presStyleCnt="7">
        <dgm:presLayoutVars>
          <dgm:bulletEnabled val="1"/>
        </dgm:presLayoutVars>
      </dgm:prSet>
      <dgm:spPr/>
    </dgm:pt>
    <dgm:pt modelId="{DCA4DBF1-BFB8-4865-89BE-8E9D8F592796}" type="pres">
      <dgm:prSet presAssocID="{93D14AC7-AA1C-4423-8A45-6F3CDFC7FB78}" presName="sibTrans" presStyleCnt="0"/>
      <dgm:spPr/>
    </dgm:pt>
    <dgm:pt modelId="{936B1BA1-4362-4BB2-9136-E53B8DFB9D15}" type="pres">
      <dgm:prSet presAssocID="{373F2085-EF1C-4C4C-83DF-372932DAB0A6}" presName="node" presStyleLbl="node1" presStyleIdx="6" presStyleCnt="7">
        <dgm:presLayoutVars>
          <dgm:bulletEnabled val="1"/>
        </dgm:presLayoutVars>
      </dgm:prSet>
      <dgm:spPr/>
    </dgm:pt>
  </dgm:ptLst>
  <dgm:cxnLst>
    <dgm:cxn modelId="{5F899118-B9AF-4B3C-9BC0-8A7DFF2B4100}" srcId="{81F1735B-600F-4780-BBD5-52B9ADCA7A75}" destId="{40C9E036-813A-4566-9384-41B9CE58ECA3}" srcOrd="3" destOrd="0" parTransId="{0C46060C-90B1-4C30-BF84-5B6212AE677B}" sibTransId="{5B74CDFB-FA93-4ACE-8A23-0C6CDB5C278A}"/>
    <dgm:cxn modelId="{AD3CDE1D-E956-4A09-BC51-8BF6C43FF1CB}" srcId="{81F1735B-600F-4780-BBD5-52B9ADCA7A75}" destId="{9855549C-BE80-4412-BA4A-C4074D7DE92C}" srcOrd="4" destOrd="0" parTransId="{813D95B0-AE15-4CAE-B49A-5C21633720B6}" sibTransId="{422AAE25-9977-44EF-864A-F6587BA94DFE}"/>
    <dgm:cxn modelId="{5D39F91F-6F50-4F5F-A410-5F91D742AB35}" srcId="{81F1735B-600F-4780-BBD5-52B9ADCA7A75}" destId="{373F2085-EF1C-4C4C-83DF-372932DAB0A6}" srcOrd="6" destOrd="0" parTransId="{ACA0F20B-3ACD-4DA5-B28D-FE8AFF9395E3}" sibTransId="{13D85BAD-06E1-4610-8E1C-9F274030CA75}"/>
    <dgm:cxn modelId="{700E2F30-046C-45F3-8AD7-FF97BEB9C522}" type="presOf" srcId="{69C7931A-2C7D-43FC-8467-85BC48405B98}" destId="{676DFF23-CFA3-4B2E-970C-BCCAA117707F}" srcOrd="0" destOrd="0" presId="urn:microsoft.com/office/officeart/2005/8/layout/default"/>
    <dgm:cxn modelId="{9615C948-3A50-4876-81BF-4BD23D09D2D5}" type="presOf" srcId="{2EA65FD6-768D-438D-BB0E-3BAADDEB03C1}" destId="{541C9E34-3544-47D9-A6E5-9257B7DA694C}" srcOrd="0" destOrd="0" presId="urn:microsoft.com/office/officeart/2005/8/layout/default"/>
    <dgm:cxn modelId="{B751DC75-2FF3-4AA3-A9AD-226913B088F7}" type="presOf" srcId="{9855549C-BE80-4412-BA4A-C4074D7DE92C}" destId="{DB1CD289-B651-412A-A4DA-74B9115E79F5}" srcOrd="0" destOrd="0" presId="urn:microsoft.com/office/officeart/2005/8/layout/default"/>
    <dgm:cxn modelId="{37834257-CEDC-4145-8D2E-693B7F9496BF}" srcId="{81F1735B-600F-4780-BBD5-52B9ADCA7A75}" destId="{69C7931A-2C7D-43FC-8467-85BC48405B98}" srcOrd="1" destOrd="0" parTransId="{C7BF78D4-31B1-414A-A553-5A04A07D0FB3}" sibTransId="{0DDE979E-3480-4BD9-8B43-8B954346959F}"/>
    <dgm:cxn modelId="{33988D81-8781-4E5D-8ABA-03EE9A77CE26}" srcId="{81F1735B-600F-4780-BBD5-52B9ADCA7A75}" destId="{2EA65FD6-768D-438D-BB0E-3BAADDEB03C1}" srcOrd="2" destOrd="0" parTransId="{C20806EB-CE6E-4823-8007-2FD518F8E6C0}" sibTransId="{D4F355D9-950F-4281-9C53-747B74938864}"/>
    <dgm:cxn modelId="{B5DE2194-D6C3-4DEA-9C7E-BA3811575927}" type="presOf" srcId="{37ECB389-50F4-4FA8-8DF5-E0EC04F44394}" destId="{8145FF38-4906-497C-B744-CA49A0761DB9}" srcOrd="0" destOrd="0" presId="urn:microsoft.com/office/officeart/2005/8/layout/default"/>
    <dgm:cxn modelId="{C3B934A6-973A-4D3E-AB34-130CC4FEE1B7}" type="presOf" srcId="{81F1735B-600F-4780-BBD5-52B9ADCA7A75}" destId="{C0E31F46-286B-473C-9FE2-212B1868FF1E}" srcOrd="0" destOrd="0" presId="urn:microsoft.com/office/officeart/2005/8/layout/default"/>
    <dgm:cxn modelId="{605767BB-E3A1-44B5-B05E-A2361B9692C8}" srcId="{81F1735B-600F-4780-BBD5-52B9ADCA7A75}" destId="{73B1F1D6-B6A9-494B-ACB0-6A54E1881C49}" srcOrd="0" destOrd="0" parTransId="{6C797124-7DFF-4EFD-B6AB-48354B62C259}" sibTransId="{17365CC3-FF6F-4E34-8BCA-541C987C8204}"/>
    <dgm:cxn modelId="{E3282FCC-9EB9-463C-9BC4-C8998CA1EE0C}" type="presOf" srcId="{373F2085-EF1C-4C4C-83DF-372932DAB0A6}" destId="{936B1BA1-4362-4BB2-9136-E53B8DFB9D15}" srcOrd="0" destOrd="0" presId="urn:microsoft.com/office/officeart/2005/8/layout/default"/>
    <dgm:cxn modelId="{672581D8-3D8B-4A2F-9007-335FB6672BF4}" type="presOf" srcId="{73B1F1D6-B6A9-494B-ACB0-6A54E1881C49}" destId="{2D9F6D90-A3F2-4750-A84E-82EECE84D375}" srcOrd="0" destOrd="0" presId="urn:microsoft.com/office/officeart/2005/8/layout/default"/>
    <dgm:cxn modelId="{431C7DE0-0063-466F-B187-545EF5132602}" srcId="{81F1735B-600F-4780-BBD5-52B9ADCA7A75}" destId="{37ECB389-50F4-4FA8-8DF5-E0EC04F44394}" srcOrd="5" destOrd="0" parTransId="{3E4ADBBD-7970-4FDB-8905-A1401C7C6AFF}" sibTransId="{93D14AC7-AA1C-4423-8A45-6F3CDFC7FB78}"/>
    <dgm:cxn modelId="{AB9973E8-B6AB-4057-9614-0A37E422F310}" type="presOf" srcId="{40C9E036-813A-4566-9384-41B9CE58ECA3}" destId="{BC8580BC-4B63-442C-9142-F379ECB83DC4}" srcOrd="0" destOrd="0" presId="urn:microsoft.com/office/officeart/2005/8/layout/default"/>
    <dgm:cxn modelId="{65CBEEDD-FB8F-4742-94EC-929E1BA49427}" type="presParOf" srcId="{C0E31F46-286B-473C-9FE2-212B1868FF1E}" destId="{2D9F6D90-A3F2-4750-A84E-82EECE84D375}" srcOrd="0" destOrd="0" presId="urn:microsoft.com/office/officeart/2005/8/layout/default"/>
    <dgm:cxn modelId="{17F37CE1-7293-45D8-A3C7-22C397D63F2D}" type="presParOf" srcId="{C0E31F46-286B-473C-9FE2-212B1868FF1E}" destId="{51CEEFC4-3A69-48B4-88E9-27B0E6441157}" srcOrd="1" destOrd="0" presId="urn:microsoft.com/office/officeart/2005/8/layout/default"/>
    <dgm:cxn modelId="{B5D121A7-7FA8-44F3-AB4A-2CFCD4F2F86B}" type="presParOf" srcId="{C0E31F46-286B-473C-9FE2-212B1868FF1E}" destId="{676DFF23-CFA3-4B2E-970C-BCCAA117707F}" srcOrd="2" destOrd="0" presId="urn:microsoft.com/office/officeart/2005/8/layout/default"/>
    <dgm:cxn modelId="{53C39E7A-E81E-4854-8467-90E22B80E25D}" type="presParOf" srcId="{C0E31F46-286B-473C-9FE2-212B1868FF1E}" destId="{3BE1E618-A4DF-43C1-8FE3-430257E2A888}" srcOrd="3" destOrd="0" presId="urn:microsoft.com/office/officeart/2005/8/layout/default"/>
    <dgm:cxn modelId="{3034F7DF-C173-4D2A-9383-53C34B6D9CA8}" type="presParOf" srcId="{C0E31F46-286B-473C-9FE2-212B1868FF1E}" destId="{541C9E34-3544-47D9-A6E5-9257B7DA694C}" srcOrd="4" destOrd="0" presId="urn:microsoft.com/office/officeart/2005/8/layout/default"/>
    <dgm:cxn modelId="{CF70D820-5A5A-4ECD-AADD-37BA8647A24A}" type="presParOf" srcId="{C0E31F46-286B-473C-9FE2-212B1868FF1E}" destId="{89D00C03-8E5B-4380-B515-34514A9B4DE6}" srcOrd="5" destOrd="0" presId="urn:microsoft.com/office/officeart/2005/8/layout/default"/>
    <dgm:cxn modelId="{2334DC3D-B802-4E95-9826-D32916E6BAEA}" type="presParOf" srcId="{C0E31F46-286B-473C-9FE2-212B1868FF1E}" destId="{BC8580BC-4B63-442C-9142-F379ECB83DC4}" srcOrd="6" destOrd="0" presId="urn:microsoft.com/office/officeart/2005/8/layout/default"/>
    <dgm:cxn modelId="{348CE9CF-F15B-44A0-8428-1F293A9B7245}" type="presParOf" srcId="{C0E31F46-286B-473C-9FE2-212B1868FF1E}" destId="{98FF797E-DE03-49E3-8B06-07C13ADB604C}" srcOrd="7" destOrd="0" presId="urn:microsoft.com/office/officeart/2005/8/layout/default"/>
    <dgm:cxn modelId="{999B2209-B519-4483-B6E7-8D4F23B540DD}" type="presParOf" srcId="{C0E31F46-286B-473C-9FE2-212B1868FF1E}" destId="{DB1CD289-B651-412A-A4DA-74B9115E79F5}" srcOrd="8" destOrd="0" presId="urn:microsoft.com/office/officeart/2005/8/layout/default"/>
    <dgm:cxn modelId="{2F919397-8AA3-4A1B-AF2F-C9449CF71A13}" type="presParOf" srcId="{C0E31F46-286B-473C-9FE2-212B1868FF1E}" destId="{60B58985-B4F1-4E07-8326-EE613761F191}" srcOrd="9" destOrd="0" presId="urn:microsoft.com/office/officeart/2005/8/layout/default"/>
    <dgm:cxn modelId="{AB6F150D-ABCA-4897-82E9-2CA99DEC5F16}" type="presParOf" srcId="{C0E31F46-286B-473C-9FE2-212B1868FF1E}" destId="{8145FF38-4906-497C-B744-CA49A0761DB9}" srcOrd="10" destOrd="0" presId="urn:microsoft.com/office/officeart/2005/8/layout/default"/>
    <dgm:cxn modelId="{25F05C4B-D68B-4821-A801-8F11C671C3E9}" type="presParOf" srcId="{C0E31F46-286B-473C-9FE2-212B1868FF1E}" destId="{DCA4DBF1-BFB8-4865-89BE-8E9D8F592796}" srcOrd="11" destOrd="0" presId="urn:microsoft.com/office/officeart/2005/8/layout/default"/>
    <dgm:cxn modelId="{7EA347B7-E21C-42BF-9E79-B5270AA28D13}" type="presParOf" srcId="{C0E31F46-286B-473C-9FE2-212B1868FF1E}" destId="{936B1BA1-4362-4BB2-9136-E53B8DFB9D15}" srcOrd="1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6D6ACB9F-C17C-4DAF-9C3F-449F08BFE92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472C275-8310-430C-A56C-BBA674B1F057}">
      <dgm:prSet/>
      <dgm:spPr/>
      <dgm:t>
        <a:bodyPr/>
        <a:lstStyle/>
        <a:p>
          <a:r>
            <a:rPr lang="en-GB"/>
            <a:t>Result crime. </a:t>
          </a:r>
          <a:endParaRPr lang="en-US"/>
        </a:p>
      </dgm:t>
    </dgm:pt>
    <dgm:pt modelId="{7EA298F5-D525-40AD-AB5C-3403DA5E5AA3}" type="parTrans" cxnId="{864FE25B-7E5D-495E-8CA2-4C62EB7A1711}">
      <dgm:prSet/>
      <dgm:spPr/>
      <dgm:t>
        <a:bodyPr/>
        <a:lstStyle/>
        <a:p>
          <a:endParaRPr lang="en-US"/>
        </a:p>
      </dgm:t>
    </dgm:pt>
    <dgm:pt modelId="{15A5B271-3EA8-42C2-89A7-53862CDB2113}" type="sibTrans" cxnId="{864FE25B-7E5D-495E-8CA2-4C62EB7A1711}">
      <dgm:prSet/>
      <dgm:spPr/>
      <dgm:t>
        <a:bodyPr/>
        <a:lstStyle/>
        <a:p>
          <a:endParaRPr lang="en-US"/>
        </a:p>
      </dgm:t>
    </dgm:pt>
    <dgm:pt modelId="{6A7CC826-00FF-45DE-8CBD-DD308985257E}">
      <dgm:prSet/>
      <dgm:spPr/>
      <dgm:t>
        <a:bodyPr/>
        <a:lstStyle/>
        <a:p>
          <a:r>
            <a:rPr lang="en-GB"/>
            <a:t>R v Kennedy (No.2) [2007] </a:t>
          </a:r>
          <a:endParaRPr lang="en-US"/>
        </a:p>
      </dgm:t>
    </dgm:pt>
    <dgm:pt modelId="{04126CAE-92F8-4947-8F4F-8CF7B050E06E}" type="parTrans" cxnId="{536B13B4-06BB-4B04-B818-3C3DD4A0AFF2}">
      <dgm:prSet/>
      <dgm:spPr/>
      <dgm:t>
        <a:bodyPr/>
        <a:lstStyle/>
        <a:p>
          <a:endParaRPr lang="en-US"/>
        </a:p>
      </dgm:t>
    </dgm:pt>
    <dgm:pt modelId="{B1287D13-226B-4F9A-AB8F-718AD24DD3A4}" type="sibTrans" cxnId="{536B13B4-06BB-4B04-B818-3C3DD4A0AFF2}">
      <dgm:prSet/>
      <dgm:spPr/>
      <dgm:t>
        <a:bodyPr/>
        <a:lstStyle/>
        <a:p>
          <a:endParaRPr lang="en-US"/>
        </a:p>
      </dgm:t>
    </dgm:pt>
    <dgm:pt modelId="{F5826899-8A60-4D4C-A64F-2B26A6AA3277}">
      <dgm:prSet/>
      <dgm:spPr/>
      <dgm:t>
        <a:bodyPr/>
        <a:lstStyle/>
        <a:p>
          <a:r>
            <a:rPr lang="en-GB"/>
            <a:t>R v Mitchell [1983]</a:t>
          </a:r>
          <a:endParaRPr lang="en-US"/>
        </a:p>
      </dgm:t>
    </dgm:pt>
    <dgm:pt modelId="{68027B8E-5E0A-4200-8837-DCAF3D635276}" type="parTrans" cxnId="{762C7401-341C-4BDD-BC0D-44F1D851A041}">
      <dgm:prSet/>
      <dgm:spPr/>
      <dgm:t>
        <a:bodyPr/>
        <a:lstStyle/>
        <a:p>
          <a:endParaRPr lang="en-US"/>
        </a:p>
      </dgm:t>
    </dgm:pt>
    <dgm:pt modelId="{328FD4ED-7F1C-47B2-BCB7-1F99BB2D8A70}" type="sibTrans" cxnId="{762C7401-341C-4BDD-BC0D-44F1D851A041}">
      <dgm:prSet/>
      <dgm:spPr/>
      <dgm:t>
        <a:bodyPr/>
        <a:lstStyle/>
        <a:p>
          <a:endParaRPr lang="en-US"/>
        </a:p>
      </dgm:t>
    </dgm:pt>
    <dgm:pt modelId="{2A149471-9F95-44C4-B7CF-6DA0F6A3FDC5}">
      <dgm:prSet/>
      <dgm:spPr/>
      <dgm:t>
        <a:bodyPr/>
        <a:lstStyle/>
        <a:p>
          <a:r>
            <a:rPr lang="en-GB"/>
            <a:t>R v Goodfellow [1986]</a:t>
          </a:r>
          <a:endParaRPr lang="en-US"/>
        </a:p>
      </dgm:t>
    </dgm:pt>
    <dgm:pt modelId="{7CE080BB-2BDD-4C1B-A5FF-3F4A6AF2540C}" type="parTrans" cxnId="{95AFE94E-F8BC-46F4-9FEE-F0312AB7EE23}">
      <dgm:prSet/>
      <dgm:spPr/>
      <dgm:t>
        <a:bodyPr/>
        <a:lstStyle/>
        <a:p>
          <a:endParaRPr lang="en-US"/>
        </a:p>
      </dgm:t>
    </dgm:pt>
    <dgm:pt modelId="{B0F559B8-ED76-4BC5-962E-E42189DD20A1}" type="sibTrans" cxnId="{95AFE94E-F8BC-46F4-9FEE-F0312AB7EE23}">
      <dgm:prSet/>
      <dgm:spPr/>
      <dgm:t>
        <a:bodyPr/>
        <a:lstStyle/>
        <a:p>
          <a:endParaRPr lang="en-US"/>
        </a:p>
      </dgm:t>
    </dgm:pt>
    <dgm:pt modelId="{1A79E995-EDEC-4E25-B407-9622DA82D44A}">
      <dgm:prSet/>
      <dgm:spPr/>
      <dgm:t>
        <a:bodyPr/>
        <a:lstStyle/>
        <a:p>
          <a:r>
            <a:rPr lang="en-GB"/>
            <a:t>Must be a relationship-</a:t>
          </a:r>
          <a:endParaRPr lang="en-US"/>
        </a:p>
      </dgm:t>
    </dgm:pt>
    <dgm:pt modelId="{F0C0E1E3-42A8-431A-BB8C-3094255D0910}" type="parTrans" cxnId="{DA68DBDD-F9ED-4ED2-82B2-4A42F43F6A63}">
      <dgm:prSet/>
      <dgm:spPr/>
      <dgm:t>
        <a:bodyPr/>
        <a:lstStyle/>
        <a:p>
          <a:endParaRPr lang="en-US"/>
        </a:p>
      </dgm:t>
    </dgm:pt>
    <dgm:pt modelId="{0EB5ABDD-3FB8-4D58-B7EC-BAA358F3CC58}" type="sibTrans" cxnId="{DA68DBDD-F9ED-4ED2-82B2-4A42F43F6A63}">
      <dgm:prSet/>
      <dgm:spPr/>
      <dgm:t>
        <a:bodyPr/>
        <a:lstStyle/>
        <a:p>
          <a:endParaRPr lang="en-US"/>
        </a:p>
      </dgm:t>
    </dgm:pt>
    <dgm:pt modelId="{3AB5D362-032E-41E2-9843-84EB365516A9}">
      <dgm:prSet/>
      <dgm:spPr/>
      <dgm:t>
        <a:bodyPr/>
        <a:lstStyle/>
        <a:p>
          <a:r>
            <a:rPr lang="en-GB"/>
            <a:t>R v Willoughby [ 2004]</a:t>
          </a:r>
          <a:endParaRPr lang="en-US"/>
        </a:p>
      </dgm:t>
    </dgm:pt>
    <dgm:pt modelId="{ECAE712E-2209-441F-B797-AB17E2F044D6}" type="parTrans" cxnId="{3F1A5CFF-761D-4EBB-B402-BEFA6AEE1FBE}">
      <dgm:prSet/>
      <dgm:spPr/>
      <dgm:t>
        <a:bodyPr/>
        <a:lstStyle/>
        <a:p>
          <a:endParaRPr lang="en-US"/>
        </a:p>
      </dgm:t>
    </dgm:pt>
    <dgm:pt modelId="{FF0ABCD4-B8F4-4C1A-89E4-76406216E196}" type="sibTrans" cxnId="{3F1A5CFF-761D-4EBB-B402-BEFA6AEE1FBE}">
      <dgm:prSet/>
      <dgm:spPr/>
      <dgm:t>
        <a:bodyPr/>
        <a:lstStyle/>
        <a:p>
          <a:endParaRPr lang="en-US"/>
        </a:p>
      </dgm:t>
    </dgm:pt>
    <dgm:pt modelId="{D5410184-D4D5-4F64-AF9A-B3A0FE2AA4B2}" type="pres">
      <dgm:prSet presAssocID="{6D6ACB9F-C17C-4DAF-9C3F-449F08BFE923}" presName="vert0" presStyleCnt="0">
        <dgm:presLayoutVars>
          <dgm:dir/>
          <dgm:animOne val="branch"/>
          <dgm:animLvl val="lvl"/>
        </dgm:presLayoutVars>
      </dgm:prSet>
      <dgm:spPr/>
    </dgm:pt>
    <dgm:pt modelId="{847F2855-7128-4772-A80B-8EA7D97A2937}" type="pres">
      <dgm:prSet presAssocID="{D472C275-8310-430C-A56C-BBA674B1F057}" presName="thickLine" presStyleLbl="alignNode1" presStyleIdx="0" presStyleCnt="6"/>
      <dgm:spPr/>
    </dgm:pt>
    <dgm:pt modelId="{0D8A657D-3C7F-4E2D-BF21-6DF04B3B7795}" type="pres">
      <dgm:prSet presAssocID="{D472C275-8310-430C-A56C-BBA674B1F057}" presName="horz1" presStyleCnt="0"/>
      <dgm:spPr/>
    </dgm:pt>
    <dgm:pt modelId="{58D42210-3AF7-4190-BA1E-9C328E8617E7}" type="pres">
      <dgm:prSet presAssocID="{D472C275-8310-430C-A56C-BBA674B1F057}" presName="tx1" presStyleLbl="revTx" presStyleIdx="0" presStyleCnt="6"/>
      <dgm:spPr/>
    </dgm:pt>
    <dgm:pt modelId="{6EEB1926-6214-4419-AD76-A195A3EAC94D}" type="pres">
      <dgm:prSet presAssocID="{D472C275-8310-430C-A56C-BBA674B1F057}" presName="vert1" presStyleCnt="0"/>
      <dgm:spPr/>
    </dgm:pt>
    <dgm:pt modelId="{20DEBCB9-4465-4961-A2F2-917D4DC64991}" type="pres">
      <dgm:prSet presAssocID="{6A7CC826-00FF-45DE-8CBD-DD308985257E}" presName="thickLine" presStyleLbl="alignNode1" presStyleIdx="1" presStyleCnt="6"/>
      <dgm:spPr/>
    </dgm:pt>
    <dgm:pt modelId="{AE96F5EF-7132-4321-956C-91F700F04315}" type="pres">
      <dgm:prSet presAssocID="{6A7CC826-00FF-45DE-8CBD-DD308985257E}" presName="horz1" presStyleCnt="0"/>
      <dgm:spPr/>
    </dgm:pt>
    <dgm:pt modelId="{26D6C431-2FD3-403C-9C1A-45D41354F7DC}" type="pres">
      <dgm:prSet presAssocID="{6A7CC826-00FF-45DE-8CBD-DD308985257E}" presName="tx1" presStyleLbl="revTx" presStyleIdx="1" presStyleCnt="6"/>
      <dgm:spPr/>
    </dgm:pt>
    <dgm:pt modelId="{5136FDB2-F9B9-4BA3-B177-73A4C5ECB2C3}" type="pres">
      <dgm:prSet presAssocID="{6A7CC826-00FF-45DE-8CBD-DD308985257E}" presName="vert1" presStyleCnt="0"/>
      <dgm:spPr/>
    </dgm:pt>
    <dgm:pt modelId="{B4E66568-062B-4021-A91D-C3D589D8BB57}" type="pres">
      <dgm:prSet presAssocID="{F5826899-8A60-4D4C-A64F-2B26A6AA3277}" presName="thickLine" presStyleLbl="alignNode1" presStyleIdx="2" presStyleCnt="6"/>
      <dgm:spPr/>
    </dgm:pt>
    <dgm:pt modelId="{28032E30-2CD8-48AB-A7E1-8BFD168289E0}" type="pres">
      <dgm:prSet presAssocID="{F5826899-8A60-4D4C-A64F-2B26A6AA3277}" presName="horz1" presStyleCnt="0"/>
      <dgm:spPr/>
    </dgm:pt>
    <dgm:pt modelId="{784F14E2-5AAC-4308-9F5E-937A407C593C}" type="pres">
      <dgm:prSet presAssocID="{F5826899-8A60-4D4C-A64F-2B26A6AA3277}" presName="tx1" presStyleLbl="revTx" presStyleIdx="2" presStyleCnt="6"/>
      <dgm:spPr/>
    </dgm:pt>
    <dgm:pt modelId="{8473ECD0-1E1E-4BAC-B45B-DB9105597B50}" type="pres">
      <dgm:prSet presAssocID="{F5826899-8A60-4D4C-A64F-2B26A6AA3277}" presName="vert1" presStyleCnt="0"/>
      <dgm:spPr/>
    </dgm:pt>
    <dgm:pt modelId="{F4E5F0B7-3231-4B65-A796-51911A45DE92}" type="pres">
      <dgm:prSet presAssocID="{2A149471-9F95-44C4-B7CF-6DA0F6A3FDC5}" presName="thickLine" presStyleLbl="alignNode1" presStyleIdx="3" presStyleCnt="6"/>
      <dgm:spPr/>
    </dgm:pt>
    <dgm:pt modelId="{329D2788-2F82-4012-91C8-4D947180E81F}" type="pres">
      <dgm:prSet presAssocID="{2A149471-9F95-44C4-B7CF-6DA0F6A3FDC5}" presName="horz1" presStyleCnt="0"/>
      <dgm:spPr/>
    </dgm:pt>
    <dgm:pt modelId="{F343D512-9009-4F34-922E-7436C7667992}" type="pres">
      <dgm:prSet presAssocID="{2A149471-9F95-44C4-B7CF-6DA0F6A3FDC5}" presName="tx1" presStyleLbl="revTx" presStyleIdx="3" presStyleCnt="6"/>
      <dgm:spPr/>
    </dgm:pt>
    <dgm:pt modelId="{76473E0D-87D6-48F6-9B4C-6E4D3F8229C5}" type="pres">
      <dgm:prSet presAssocID="{2A149471-9F95-44C4-B7CF-6DA0F6A3FDC5}" presName="vert1" presStyleCnt="0"/>
      <dgm:spPr/>
    </dgm:pt>
    <dgm:pt modelId="{974C4216-5FF0-4475-B752-72FF850DA56F}" type="pres">
      <dgm:prSet presAssocID="{1A79E995-EDEC-4E25-B407-9622DA82D44A}" presName="thickLine" presStyleLbl="alignNode1" presStyleIdx="4" presStyleCnt="6"/>
      <dgm:spPr/>
    </dgm:pt>
    <dgm:pt modelId="{C6EE24E3-CC94-4F94-AD62-F2A568167425}" type="pres">
      <dgm:prSet presAssocID="{1A79E995-EDEC-4E25-B407-9622DA82D44A}" presName="horz1" presStyleCnt="0"/>
      <dgm:spPr/>
    </dgm:pt>
    <dgm:pt modelId="{12E68ED0-02EB-4959-952E-8FB6732232C8}" type="pres">
      <dgm:prSet presAssocID="{1A79E995-EDEC-4E25-B407-9622DA82D44A}" presName="tx1" presStyleLbl="revTx" presStyleIdx="4" presStyleCnt="6"/>
      <dgm:spPr/>
    </dgm:pt>
    <dgm:pt modelId="{064E8614-62DB-4970-AB20-9DBC9B418C3D}" type="pres">
      <dgm:prSet presAssocID="{1A79E995-EDEC-4E25-B407-9622DA82D44A}" presName="vert1" presStyleCnt="0"/>
      <dgm:spPr/>
    </dgm:pt>
    <dgm:pt modelId="{C813767C-6067-4A59-92FB-30FE029E33ED}" type="pres">
      <dgm:prSet presAssocID="{3AB5D362-032E-41E2-9843-84EB365516A9}" presName="thickLine" presStyleLbl="alignNode1" presStyleIdx="5" presStyleCnt="6"/>
      <dgm:spPr/>
    </dgm:pt>
    <dgm:pt modelId="{DFADB62C-F171-46B4-9AAB-C8C69CB0968F}" type="pres">
      <dgm:prSet presAssocID="{3AB5D362-032E-41E2-9843-84EB365516A9}" presName="horz1" presStyleCnt="0"/>
      <dgm:spPr/>
    </dgm:pt>
    <dgm:pt modelId="{C5FECA5F-E628-4AAC-803F-FD285A812BA2}" type="pres">
      <dgm:prSet presAssocID="{3AB5D362-032E-41E2-9843-84EB365516A9}" presName="tx1" presStyleLbl="revTx" presStyleIdx="5" presStyleCnt="6"/>
      <dgm:spPr/>
    </dgm:pt>
    <dgm:pt modelId="{94D146A0-805D-4736-8F4F-DAD124807D3C}" type="pres">
      <dgm:prSet presAssocID="{3AB5D362-032E-41E2-9843-84EB365516A9}" presName="vert1" presStyleCnt="0"/>
      <dgm:spPr/>
    </dgm:pt>
  </dgm:ptLst>
  <dgm:cxnLst>
    <dgm:cxn modelId="{762C7401-341C-4BDD-BC0D-44F1D851A041}" srcId="{6D6ACB9F-C17C-4DAF-9C3F-449F08BFE923}" destId="{F5826899-8A60-4D4C-A64F-2B26A6AA3277}" srcOrd="2" destOrd="0" parTransId="{68027B8E-5E0A-4200-8837-DCAF3D635276}" sibTransId="{328FD4ED-7F1C-47B2-BCB7-1F99BB2D8A70}"/>
    <dgm:cxn modelId="{9A441D03-D855-4E7C-AEE2-472632A23FDD}" type="presOf" srcId="{1A79E995-EDEC-4E25-B407-9622DA82D44A}" destId="{12E68ED0-02EB-4959-952E-8FB6732232C8}" srcOrd="0" destOrd="0" presId="urn:microsoft.com/office/officeart/2008/layout/LinedList"/>
    <dgm:cxn modelId="{C14DB90E-C7A3-4069-8C17-E8509E00CF49}" type="presOf" srcId="{F5826899-8A60-4D4C-A64F-2B26A6AA3277}" destId="{784F14E2-5AAC-4308-9F5E-937A407C593C}" srcOrd="0" destOrd="0" presId="urn:microsoft.com/office/officeart/2008/layout/LinedList"/>
    <dgm:cxn modelId="{7A24821F-6F79-49F7-87A6-1247DC88D2A2}" type="presOf" srcId="{6A7CC826-00FF-45DE-8CBD-DD308985257E}" destId="{26D6C431-2FD3-403C-9C1A-45D41354F7DC}" srcOrd="0" destOrd="0" presId="urn:microsoft.com/office/officeart/2008/layout/LinedList"/>
    <dgm:cxn modelId="{3D2B233B-5CD2-4552-9C62-9DEA8A72A0B7}" type="presOf" srcId="{D472C275-8310-430C-A56C-BBA674B1F057}" destId="{58D42210-3AF7-4190-BA1E-9C328E8617E7}" srcOrd="0" destOrd="0" presId="urn:microsoft.com/office/officeart/2008/layout/LinedList"/>
    <dgm:cxn modelId="{864FE25B-7E5D-495E-8CA2-4C62EB7A1711}" srcId="{6D6ACB9F-C17C-4DAF-9C3F-449F08BFE923}" destId="{D472C275-8310-430C-A56C-BBA674B1F057}" srcOrd="0" destOrd="0" parTransId="{7EA298F5-D525-40AD-AB5C-3403DA5E5AA3}" sibTransId="{15A5B271-3EA8-42C2-89A7-53862CDB2113}"/>
    <dgm:cxn modelId="{5EBC485F-E088-496A-9155-47FB6D088ADB}" type="presOf" srcId="{2A149471-9F95-44C4-B7CF-6DA0F6A3FDC5}" destId="{F343D512-9009-4F34-922E-7436C7667992}" srcOrd="0" destOrd="0" presId="urn:microsoft.com/office/officeart/2008/layout/LinedList"/>
    <dgm:cxn modelId="{5433FB66-AF1B-4771-BC20-6984E561F142}" type="presOf" srcId="{3AB5D362-032E-41E2-9843-84EB365516A9}" destId="{C5FECA5F-E628-4AAC-803F-FD285A812BA2}" srcOrd="0" destOrd="0" presId="urn:microsoft.com/office/officeart/2008/layout/LinedList"/>
    <dgm:cxn modelId="{95AFE94E-F8BC-46F4-9FEE-F0312AB7EE23}" srcId="{6D6ACB9F-C17C-4DAF-9C3F-449F08BFE923}" destId="{2A149471-9F95-44C4-B7CF-6DA0F6A3FDC5}" srcOrd="3" destOrd="0" parTransId="{7CE080BB-2BDD-4C1B-A5FF-3F4A6AF2540C}" sibTransId="{B0F559B8-ED76-4BC5-962E-E42189DD20A1}"/>
    <dgm:cxn modelId="{ADB32689-6DA8-4C7F-9054-CE1A45FC084A}" type="presOf" srcId="{6D6ACB9F-C17C-4DAF-9C3F-449F08BFE923}" destId="{D5410184-D4D5-4F64-AF9A-B3A0FE2AA4B2}" srcOrd="0" destOrd="0" presId="urn:microsoft.com/office/officeart/2008/layout/LinedList"/>
    <dgm:cxn modelId="{536B13B4-06BB-4B04-B818-3C3DD4A0AFF2}" srcId="{6D6ACB9F-C17C-4DAF-9C3F-449F08BFE923}" destId="{6A7CC826-00FF-45DE-8CBD-DD308985257E}" srcOrd="1" destOrd="0" parTransId="{04126CAE-92F8-4947-8F4F-8CF7B050E06E}" sibTransId="{B1287D13-226B-4F9A-AB8F-718AD24DD3A4}"/>
    <dgm:cxn modelId="{DA68DBDD-F9ED-4ED2-82B2-4A42F43F6A63}" srcId="{6D6ACB9F-C17C-4DAF-9C3F-449F08BFE923}" destId="{1A79E995-EDEC-4E25-B407-9622DA82D44A}" srcOrd="4" destOrd="0" parTransId="{F0C0E1E3-42A8-431A-BB8C-3094255D0910}" sibTransId="{0EB5ABDD-3FB8-4D58-B7EC-BAA358F3CC58}"/>
    <dgm:cxn modelId="{3F1A5CFF-761D-4EBB-B402-BEFA6AEE1FBE}" srcId="{6D6ACB9F-C17C-4DAF-9C3F-449F08BFE923}" destId="{3AB5D362-032E-41E2-9843-84EB365516A9}" srcOrd="5" destOrd="0" parTransId="{ECAE712E-2209-441F-B797-AB17E2F044D6}" sibTransId="{FF0ABCD4-B8F4-4C1A-89E4-76406216E196}"/>
    <dgm:cxn modelId="{5B742D52-EC1A-48D4-86DA-1A716C74B02A}" type="presParOf" srcId="{D5410184-D4D5-4F64-AF9A-B3A0FE2AA4B2}" destId="{847F2855-7128-4772-A80B-8EA7D97A2937}" srcOrd="0" destOrd="0" presId="urn:microsoft.com/office/officeart/2008/layout/LinedList"/>
    <dgm:cxn modelId="{B6DC8F7B-586E-42FB-ABEA-42D4BEA0A682}" type="presParOf" srcId="{D5410184-D4D5-4F64-AF9A-B3A0FE2AA4B2}" destId="{0D8A657D-3C7F-4E2D-BF21-6DF04B3B7795}" srcOrd="1" destOrd="0" presId="urn:microsoft.com/office/officeart/2008/layout/LinedList"/>
    <dgm:cxn modelId="{EF6F0810-8E22-472A-95DF-FB002AB1635B}" type="presParOf" srcId="{0D8A657D-3C7F-4E2D-BF21-6DF04B3B7795}" destId="{58D42210-3AF7-4190-BA1E-9C328E8617E7}" srcOrd="0" destOrd="0" presId="urn:microsoft.com/office/officeart/2008/layout/LinedList"/>
    <dgm:cxn modelId="{6FF1FA07-04E7-4799-916C-C44DC043F47C}" type="presParOf" srcId="{0D8A657D-3C7F-4E2D-BF21-6DF04B3B7795}" destId="{6EEB1926-6214-4419-AD76-A195A3EAC94D}" srcOrd="1" destOrd="0" presId="urn:microsoft.com/office/officeart/2008/layout/LinedList"/>
    <dgm:cxn modelId="{4C828EDD-A0B5-46EA-A43D-9454D4E670B4}" type="presParOf" srcId="{D5410184-D4D5-4F64-AF9A-B3A0FE2AA4B2}" destId="{20DEBCB9-4465-4961-A2F2-917D4DC64991}" srcOrd="2" destOrd="0" presId="urn:microsoft.com/office/officeart/2008/layout/LinedList"/>
    <dgm:cxn modelId="{6D703948-D0C1-40A0-B165-D21BBA711C63}" type="presParOf" srcId="{D5410184-D4D5-4F64-AF9A-B3A0FE2AA4B2}" destId="{AE96F5EF-7132-4321-956C-91F700F04315}" srcOrd="3" destOrd="0" presId="urn:microsoft.com/office/officeart/2008/layout/LinedList"/>
    <dgm:cxn modelId="{7707B0E1-FE31-4AE7-9A05-B9A254432B9E}" type="presParOf" srcId="{AE96F5EF-7132-4321-956C-91F700F04315}" destId="{26D6C431-2FD3-403C-9C1A-45D41354F7DC}" srcOrd="0" destOrd="0" presId="urn:microsoft.com/office/officeart/2008/layout/LinedList"/>
    <dgm:cxn modelId="{9F9B73B7-DB57-4E50-A7A5-7332F9DE74E7}" type="presParOf" srcId="{AE96F5EF-7132-4321-956C-91F700F04315}" destId="{5136FDB2-F9B9-4BA3-B177-73A4C5ECB2C3}" srcOrd="1" destOrd="0" presId="urn:microsoft.com/office/officeart/2008/layout/LinedList"/>
    <dgm:cxn modelId="{991ADECD-7F67-4AF8-98E3-5E776F627938}" type="presParOf" srcId="{D5410184-D4D5-4F64-AF9A-B3A0FE2AA4B2}" destId="{B4E66568-062B-4021-A91D-C3D589D8BB57}" srcOrd="4" destOrd="0" presId="urn:microsoft.com/office/officeart/2008/layout/LinedList"/>
    <dgm:cxn modelId="{F45507A5-A5A2-4640-8F77-0E9440BB5F29}" type="presParOf" srcId="{D5410184-D4D5-4F64-AF9A-B3A0FE2AA4B2}" destId="{28032E30-2CD8-48AB-A7E1-8BFD168289E0}" srcOrd="5" destOrd="0" presId="urn:microsoft.com/office/officeart/2008/layout/LinedList"/>
    <dgm:cxn modelId="{9E3C9108-BE3E-4C7E-9395-B1D6862ECB32}" type="presParOf" srcId="{28032E30-2CD8-48AB-A7E1-8BFD168289E0}" destId="{784F14E2-5AAC-4308-9F5E-937A407C593C}" srcOrd="0" destOrd="0" presId="urn:microsoft.com/office/officeart/2008/layout/LinedList"/>
    <dgm:cxn modelId="{F16F5CF7-2038-42FB-95D0-22163362FF9D}" type="presParOf" srcId="{28032E30-2CD8-48AB-A7E1-8BFD168289E0}" destId="{8473ECD0-1E1E-4BAC-B45B-DB9105597B50}" srcOrd="1" destOrd="0" presId="urn:microsoft.com/office/officeart/2008/layout/LinedList"/>
    <dgm:cxn modelId="{3AA43E48-3E8C-4FD4-AB1A-6DEA3FE65A12}" type="presParOf" srcId="{D5410184-D4D5-4F64-AF9A-B3A0FE2AA4B2}" destId="{F4E5F0B7-3231-4B65-A796-51911A45DE92}" srcOrd="6" destOrd="0" presId="urn:microsoft.com/office/officeart/2008/layout/LinedList"/>
    <dgm:cxn modelId="{0D3E0532-00D0-47F3-B0AB-640431DF8A43}" type="presParOf" srcId="{D5410184-D4D5-4F64-AF9A-B3A0FE2AA4B2}" destId="{329D2788-2F82-4012-91C8-4D947180E81F}" srcOrd="7" destOrd="0" presId="urn:microsoft.com/office/officeart/2008/layout/LinedList"/>
    <dgm:cxn modelId="{E24FA413-BB57-4286-ABC0-E6FE422165CA}" type="presParOf" srcId="{329D2788-2F82-4012-91C8-4D947180E81F}" destId="{F343D512-9009-4F34-922E-7436C7667992}" srcOrd="0" destOrd="0" presId="urn:microsoft.com/office/officeart/2008/layout/LinedList"/>
    <dgm:cxn modelId="{0CBE3D70-37A5-44C3-BE7C-D743067B7D00}" type="presParOf" srcId="{329D2788-2F82-4012-91C8-4D947180E81F}" destId="{76473E0D-87D6-48F6-9B4C-6E4D3F8229C5}" srcOrd="1" destOrd="0" presId="urn:microsoft.com/office/officeart/2008/layout/LinedList"/>
    <dgm:cxn modelId="{8F7C9EAB-DEDF-40BF-B710-7CB93F3FBF8A}" type="presParOf" srcId="{D5410184-D4D5-4F64-AF9A-B3A0FE2AA4B2}" destId="{974C4216-5FF0-4475-B752-72FF850DA56F}" srcOrd="8" destOrd="0" presId="urn:microsoft.com/office/officeart/2008/layout/LinedList"/>
    <dgm:cxn modelId="{B9349130-5E59-4D2D-B0B9-9B17B7ABC1D1}" type="presParOf" srcId="{D5410184-D4D5-4F64-AF9A-B3A0FE2AA4B2}" destId="{C6EE24E3-CC94-4F94-AD62-F2A568167425}" srcOrd="9" destOrd="0" presId="urn:microsoft.com/office/officeart/2008/layout/LinedList"/>
    <dgm:cxn modelId="{DE24BC12-8F50-477B-A54E-4F24301576C2}" type="presParOf" srcId="{C6EE24E3-CC94-4F94-AD62-F2A568167425}" destId="{12E68ED0-02EB-4959-952E-8FB6732232C8}" srcOrd="0" destOrd="0" presId="urn:microsoft.com/office/officeart/2008/layout/LinedList"/>
    <dgm:cxn modelId="{1959B948-57E3-4AC4-A4FD-02AE05D6BB54}" type="presParOf" srcId="{C6EE24E3-CC94-4F94-AD62-F2A568167425}" destId="{064E8614-62DB-4970-AB20-9DBC9B418C3D}" srcOrd="1" destOrd="0" presId="urn:microsoft.com/office/officeart/2008/layout/LinedList"/>
    <dgm:cxn modelId="{605FBC04-EDBC-4F7B-8F16-3E8C4474B206}" type="presParOf" srcId="{D5410184-D4D5-4F64-AF9A-B3A0FE2AA4B2}" destId="{C813767C-6067-4A59-92FB-30FE029E33ED}" srcOrd="10" destOrd="0" presId="urn:microsoft.com/office/officeart/2008/layout/LinedList"/>
    <dgm:cxn modelId="{5E97F3CF-6A63-451F-85D5-A5E30B79AF0C}" type="presParOf" srcId="{D5410184-D4D5-4F64-AF9A-B3A0FE2AA4B2}" destId="{DFADB62C-F171-46B4-9AAB-C8C69CB0968F}" srcOrd="11" destOrd="0" presId="urn:microsoft.com/office/officeart/2008/layout/LinedList"/>
    <dgm:cxn modelId="{CA99101E-7664-4658-B828-D6852710012C}" type="presParOf" srcId="{DFADB62C-F171-46B4-9AAB-C8C69CB0968F}" destId="{C5FECA5F-E628-4AAC-803F-FD285A812BA2}" srcOrd="0" destOrd="0" presId="urn:microsoft.com/office/officeart/2008/layout/LinedList"/>
    <dgm:cxn modelId="{A9AF6EF2-534A-4D72-80FD-B61717944109}" type="presParOf" srcId="{DFADB62C-F171-46B4-9AAB-C8C69CB0968F}" destId="{94D146A0-805D-4736-8F4F-DAD124807D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16C39314-4192-4FA0-8A73-CC8B3E99F520}"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BD9C806B-3DC3-4E8C-86B4-738F8C592E8A}">
      <dgm:prSet/>
      <dgm:spPr/>
      <dgm:t>
        <a:bodyPr/>
        <a:lstStyle/>
        <a:p>
          <a:r>
            <a:rPr lang="en-GB"/>
            <a:t>In order to address this question, you may wish to consider:</a:t>
          </a:r>
          <a:endParaRPr lang="en-US"/>
        </a:p>
      </dgm:t>
    </dgm:pt>
    <dgm:pt modelId="{DC3AF76C-9BAB-42D5-9EFF-6CE992C9D35E}" type="parTrans" cxnId="{80E22D4C-6CAD-4675-9EB7-4988CB256681}">
      <dgm:prSet/>
      <dgm:spPr/>
      <dgm:t>
        <a:bodyPr/>
        <a:lstStyle/>
        <a:p>
          <a:endParaRPr lang="en-US"/>
        </a:p>
      </dgm:t>
    </dgm:pt>
    <dgm:pt modelId="{270212CC-AC2D-4B3A-8A00-1448C6644C98}" type="sibTrans" cxnId="{80E22D4C-6CAD-4675-9EB7-4988CB256681}">
      <dgm:prSet/>
      <dgm:spPr/>
      <dgm:t>
        <a:bodyPr/>
        <a:lstStyle/>
        <a:p>
          <a:endParaRPr lang="en-US"/>
        </a:p>
      </dgm:t>
    </dgm:pt>
    <dgm:pt modelId="{49A79009-65DF-4587-A863-845BE9DF0DC5}">
      <dgm:prSet/>
      <dgm:spPr/>
      <dgm:t>
        <a:bodyPr/>
        <a:lstStyle/>
        <a:p>
          <a:r>
            <a:rPr lang="en-GB"/>
            <a:t>S.2 Homicide Act 1957: What were the requirements for diminished responsibility under this legislation?</a:t>
          </a:r>
          <a:endParaRPr lang="en-US"/>
        </a:p>
      </dgm:t>
    </dgm:pt>
    <dgm:pt modelId="{BC3E6FBC-5312-47D0-B61D-CFCAF36A662E}" type="parTrans" cxnId="{D1F3D40B-C61F-4751-A4B1-9FD578233AB9}">
      <dgm:prSet/>
      <dgm:spPr/>
      <dgm:t>
        <a:bodyPr/>
        <a:lstStyle/>
        <a:p>
          <a:endParaRPr lang="en-US"/>
        </a:p>
      </dgm:t>
    </dgm:pt>
    <dgm:pt modelId="{B21348A6-77CB-4A89-ACDF-FEBA295FE4B4}" type="sibTrans" cxnId="{D1F3D40B-C61F-4751-A4B1-9FD578233AB9}">
      <dgm:prSet/>
      <dgm:spPr/>
      <dgm:t>
        <a:bodyPr/>
        <a:lstStyle/>
        <a:p>
          <a:endParaRPr lang="en-US"/>
        </a:p>
      </dgm:t>
    </dgm:pt>
    <dgm:pt modelId="{9DA2D576-157A-4A6D-9EE4-5BE5AEAA84DC}">
      <dgm:prSet/>
      <dgm:spPr/>
      <dgm:t>
        <a:bodyPr/>
        <a:lstStyle/>
        <a:p>
          <a:r>
            <a:rPr lang="en-GB"/>
            <a:t>Why was there a need for change?</a:t>
          </a:r>
          <a:endParaRPr lang="en-US"/>
        </a:p>
      </dgm:t>
    </dgm:pt>
    <dgm:pt modelId="{191A822E-1576-4A0F-AD1E-BEDC0619332C}" type="parTrans" cxnId="{374B5E69-4546-472A-B4AD-6E8DE6857EEC}">
      <dgm:prSet/>
      <dgm:spPr/>
      <dgm:t>
        <a:bodyPr/>
        <a:lstStyle/>
        <a:p>
          <a:endParaRPr lang="en-US"/>
        </a:p>
      </dgm:t>
    </dgm:pt>
    <dgm:pt modelId="{B9A6C732-12A7-4D66-B690-A9B5ABBE7016}" type="sibTrans" cxnId="{374B5E69-4546-472A-B4AD-6E8DE6857EEC}">
      <dgm:prSet/>
      <dgm:spPr/>
      <dgm:t>
        <a:bodyPr/>
        <a:lstStyle/>
        <a:p>
          <a:endParaRPr lang="en-US"/>
        </a:p>
      </dgm:t>
    </dgm:pt>
    <dgm:pt modelId="{EE3A466C-F341-4013-B784-C027BEBF741C}">
      <dgm:prSet/>
      <dgm:spPr/>
      <dgm:t>
        <a:bodyPr/>
        <a:lstStyle/>
        <a:p>
          <a:r>
            <a:rPr lang="en-GB"/>
            <a:t>How did s.52 Coroners and Justice Act 2009 change the law?</a:t>
          </a:r>
          <a:endParaRPr lang="en-US"/>
        </a:p>
      </dgm:t>
    </dgm:pt>
    <dgm:pt modelId="{3057EB14-09E0-4A64-B211-13D16DAC02BF}" type="parTrans" cxnId="{3AB346F1-089C-410A-A5C4-05CF944CD695}">
      <dgm:prSet/>
      <dgm:spPr/>
      <dgm:t>
        <a:bodyPr/>
        <a:lstStyle/>
        <a:p>
          <a:endParaRPr lang="en-US"/>
        </a:p>
      </dgm:t>
    </dgm:pt>
    <dgm:pt modelId="{E19AAE32-C314-4F55-90F7-BDC990732E3E}" type="sibTrans" cxnId="{3AB346F1-089C-410A-A5C4-05CF944CD695}">
      <dgm:prSet/>
      <dgm:spPr/>
      <dgm:t>
        <a:bodyPr/>
        <a:lstStyle/>
        <a:p>
          <a:endParaRPr lang="en-US"/>
        </a:p>
      </dgm:t>
    </dgm:pt>
    <dgm:pt modelId="{F171981C-A7B8-4084-A0A9-BFFD4588818F}">
      <dgm:prSet/>
      <dgm:spPr/>
      <dgm:t>
        <a:bodyPr/>
        <a:lstStyle/>
        <a:p>
          <a:r>
            <a:rPr lang="en-GB"/>
            <a:t>What are the advantages and disadvantages of these changes?</a:t>
          </a:r>
          <a:endParaRPr lang="en-US"/>
        </a:p>
      </dgm:t>
    </dgm:pt>
    <dgm:pt modelId="{9CD3D4D3-FB9A-4326-AE99-CADDAACF502F}" type="parTrans" cxnId="{7B8D51AB-98B9-45EE-98B5-BC4B96767AD8}">
      <dgm:prSet/>
      <dgm:spPr/>
      <dgm:t>
        <a:bodyPr/>
        <a:lstStyle/>
        <a:p>
          <a:endParaRPr lang="en-US"/>
        </a:p>
      </dgm:t>
    </dgm:pt>
    <dgm:pt modelId="{0BCEEB03-3E3D-421E-8E16-31FCA23372DD}" type="sibTrans" cxnId="{7B8D51AB-98B9-45EE-98B5-BC4B96767AD8}">
      <dgm:prSet/>
      <dgm:spPr/>
      <dgm:t>
        <a:bodyPr/>
        <a:lstStyle/>
        <a:p>
          <a:endParaRPr lang="en-US"/>
        </a:p>
      </dgm:t>
    </dgm:pt>
    <dgm:pt modelId="{79CB11C7-6614-4110-BB67-75C9DEEC4B35}">
      <dgm:prSet/>
      <dgm:spPr/>
      <dgm:t>
        <a:bodyPr/>
        <a:lstStyle/>
        <a:p>
          <a:r>
            <a:rPr lang="en-GB"/>
            <a:t>Are there any recommendations for further reform within this area of law?</a:t>
          </a:r>
          <a:endParaRPr lang="en-US"/>
        </a:p>
      </dgm:t>
    </dgm:pt>
    <dgm:pt modelId="{4EDB9034-6624-4687-968A-6F36B514A35A}" type="parTrans" cxnId="{D5E2733F-80E1-4C9B-934E-A9677ADA9F4D}">
      <dgm:prSet/>
      <dgm:spPr/>
      <dgm:t>
        <a:bodyPr/>
        <a:lstStyle/>
        <a:p>
          <a:endParaRPr lang="en-US"/>
        </a:p>
      </dgm:t>
    </dgm:pt>
    <dgm:pt modelId="{AA28BD1B-1BDF-439A-833E-8603AFA0793F}" type="sibTrans" cxnId="{D5E2733F-80E1-4C9B-934E-A9677ADA9F4D}">
      <dgm:prSet/>
      <dgm:spPr/>
      <dgm:t>
        <a:bodyPr/>
        <a:lstStyle/>
        <a:p>
          <a:endParaRPr lang="en-US"/>
        </a:p>
      </dgm:t>
    </dgm:pt>
    <dgm:pt modelId="{F7418ACD-49E9-4BE8-8FBD-6C3E5A628501}" type="pres">
      <dgm:prSet presAssocID="{16C39314-4192-4FA0-8A73-CC8B3E99F520}" presName="diagram" presStyleCnt="0">
        <dgm:presLayoutVars>
          <dgm:dir/>
          <dgm:resizeHandles val="exact"/>
        </dgm:presLayoutVars>
      </dgm:prSet>
      <dgm:spPr/>
    </dgm:pt>
    <dgm:pt modelId="{9D19DD3B-446C-45BE-A99A-F651C4F0B0DC}" type="pres">
      <dgm:prSet presAssocID="{BD9C806B-3DC3-4E8C-86B4-738F8C592E8A}" presName="node" presStyleLbl="node1" presStyleIdx="0" presStyleCnt="6">
        <dgm:presLayoutVars>
          <dgm:bulletEnabled val="1"/>
        </dgm:presLayoutVars>
      </dgm:prSet>
      <dgm:spPr/>
    </dgm:pt>
    <dgm:pt modelId="{42FADBFF-4EA3-4515-A9C0-96C54F4BE08A}" type="pres">
      <dgm:prSet presAssocID="{270212CC-AC2D-4B3A-8A00-1448C6644C98}" presName="sibTrans" presStyleCnt="0"/>
      <dgm:spPr/>
    </dgm:pt>
    <dgm:pt modelId="{8870BDF3-0AE3-4A17-B13F-BAB1785A195C}" type="pres">
      <dgm:prSet presAssocID="{49A79009-65DF-4587-A863-845BE9DF0DC5}" presName="node" presStyleLbl="node1" presStyleIdx="1" presStyleCnt="6">
        <dgm:presLayoutVars>
          <dgm:bulletEnabled val="1"/>
        </dgm:presLayoutVars>
      </dgm:prSet>
      <dgm:spPr/>
    </dgm:pt>
    <dgm:pt modelId="{2D715A59-532F-459C-A9C5-5C2C76EE1B75}" type="pres">
      <dgm:prSet presAssocID="{B21348A6-77CB-4A89-ACDF-FEBA295FE4B4}" presName="sibTrans" presStyleCnt="0"/>
      <dgm:spPr/>
    </dgm:pt>
    <dgm:pt modelId="{082AE779-3103-4B88-973B-238B1309E4A0}" type="pres">
      <dgm:prSet presAssocID="{9DA2D576-157A-4A6D-9EE4-5BE5AEAA84DC}" presName="node" presStyleLbl="node1" presStyleIdx="2" presStyleCnt="6">
        <dgm:presLayoutVars>
          <dgm:bulletEnabled val="1"/>
        </dgm:presLayoutVars>
      </dgm:prSet>
      <dgm:spPr/>
    </dgm:pt>
    <dgm:pt modelId="{4EE353F8-B0CF-4C35-847E-014EA915EA88}" type="pres">
      <dgm:prSet presAssocID="{B9A6C732-12A7-4D66-B690-A9B5ABBE7016}" presName="sibTrans" presStyleCnt="0"/>
      <dgm:spPr/>
    </dgm:pt>
    <dgm:pt modelId="{BD1CB02D-08A3-4BBF-9A7B-76EEAE2B682A}" type="pres">
      <dgm:prSet presAssocID="{EE3A466C-F341-4013-B784-C027BEBF741C}" presName="node" presStyleLbl="node1" presStyleIdx="3" presStyleCnt="6">
        <dgm:presLayoutVars>
          <dgm:bulletEnabled val="1"/>
        </dgm:presLayoutVars>
      </dgm:prSet>
      <dgm:spPr/>
    </dgm:pt>
    <dgm:pt modelId="{8BCA0625-CEC9-46E1-BAB7-159A40A75FAE}" type="pres">
      <dgm:prSet presAssocID="{E19AAE32-C314-4F55-90F7-BDC990732E3E}" presName="sibTrans" presStyleCnt="0"/>
      <dgm:spPr/>
    </dgm:pt>
    <dgm:pt modelId="{150B64B6-1730-4D6C-9D97-6FAE6E556D8A}" type="pres">
      <dgm:prSet presAssocID="{F171981C-A7B8-4084-A0A9-BFFD4588818F}" presName="node" presStyleLbl="node1" presStyleIdx="4" presStyleCnt="6">
        <dgm:presLayoutVars>
          <dgm:bulletEnabled val="1"/>
        </dgm:presLayoutVars>
      </dgm:prSet>
      <dgm:spPr/>
    </dgm:pt>
    <dgm:pt modelId="{3FDDF616-6073-4FBB-90B8-F7B30FDBAAE5}" type="pres">
      <dgm:prSet presAssocID="{0BCEEB03-3E3D-421E-8E16-31FCA23372DD}" presName="sibTrans" presStyleCnt="0"/>
      <dgm:spPr/>
    </dgm:pt>
    <dgm:pt modelId="{F394FF14-4F50-422D-B062-29AD3B0B2ADF}" type="pres">
      <dgm:prSet presAssocID="{79CB11C7-6614-4110-BB67-75C9DEEC4B35}" presName="node" presStyleLbl="node1" presStyleIdx="5" presStyleCnt="6">
        <dgm:presLayoutVars>
          <dgm:bulletEnabled val="1"/>
        </dgm:presLayoutVars>
      </dgm:prSet>
      <dgm:spPr/>
    </dgm:pt>
  </dgm:ptLst>
  <dgm:cxnLst>
    <dgm:cxn modelId="{D1F3D40B-C61F-4751-A4B1-9FD578233AB9}" srcId="{16C39314-4192-4FA0-8A73-CC8B3E99F520}" destId="{49A79009-65DF-4587-A863-845BE9DF0DC5}" srcOrd="1" destOrd="0" parTransId="{BC3E6FBC-5312-47D0-B61D-CFCAF36A662E}" sibTransId="{B21348A6-77CB-4A89-ACDF-FEBA295FE4B4}"/>
    <dgm:cxn modelId="{E000E215-AF65-4EF1-911B-A91D2F41A782}" type="presOf" srcId="{79CB11C7-6614-4110-BB67-75C9DEEC4B35}" destId="{F394FF14-4F50-422D-B062-29AD3B0B2ADF}" srcOrd="0" destOrd="0" presId="urn:microsoft.com/office/officeart/2005/8/layout/default"/>
    <dgm:cxn modelId="{F5A35A2A-642F-4EE5-B1FC-D432568A0BFB}" type="presOf" srcId="{BD9C806B-3DC3-4E8C-86B4-738F8C592E8A}" destId="{9D19DD3B-446C-45BE-A99A-F651C4F0B0DC}" srcOrd="0" destOrd="0" presId="urn:microsoft.com/office/officeart/2005/8/layout/default"/>
    <dgm:cxn modelId="{D5E2733F-80E1-4C9B-934E-A9677ADA9F4D}" srcId="{16C39314-4192-4FA0-8A73-CC8B3E99F520}" destId="{79CB11C7-6614-4110-BB67-75C9DEEC4B35}" srcOrd="5" destOrd="0" parTransId="{4EDB9034-6624-4687-968A-6F36B514A35A}" sibTransId="{AA28BD1B-1BDF-439A-833E-8603AFA0793F}"/>
    <dgm:cxn modelId="{A4695B5D-5489-421F-B696-C58BF5363B30}" type="presOf" srcId="{9DA2D576-157A-4A6D-9EE4-5BE5AEAA84DC}" destId="{082AE779-3103-4B88-973B-238B1309E4A0}" srcOrd="0" destOrd="0" presId="urn:microsoft.com/office/officeart/2005/8/layout/default"/>
    <dgm:cxn modelId="{374B5E69-4546-472A-B4AD-6E8DE6857EEC}" srcId="{16C39314-4192-4FA0-8A73-CC8B3E99F520}" destId="{9DA2D576-157A-4A6D-9EE4-5BE5AEAA84DC}" srcOrd="2" destOrd="0" parTransId="{191A822E-1576-4A0F-AD1E-BEDC0619332C}" sibTransId="{B9A6C732-12A7-4D66-B690-A9B5ABBE7016}"/>
    <dgm:cxn modelId="{80E22D4C-6CAD-4675-9EB7-4988CB256681}" srcId="{16C39314-4192-4FA0-8A73-CC8B3E99F520}" destId="{BD9C806B-3DC3-4E8C-86B4-738F8C592E8A}" srcOrd="0" destOrd="0" parTransId="{DC3AF76C-9BAB-42D5-9EFF-6CE992C9D35E}" sibTransId="{270212CC-AC2D-4B3A-8A00-1448C6644C98}"/>
    <dgm:cxn modelId="{0140E87F-ECE4-4624-85E1-C13F418E22B3}" type="presOf" srcId="{16C39314-4192-4FA0-8A73-CC8B3E99F520}" destId="{F7418ACD-49E9-4BE8-8FBD-6C3E5A628501}" srcOrd="0" destOrd="0" presId="urn:microsoft.com/office/officeart/2005/8/layout/default"/>
    <dgm:cxn modelId="{9656C885-1204-4092-8402-531250A46344}" type="presOf" srcId="{F171981C-A7B8-4084-A0A9-BFFD4588818F}" destId="{150B64B6-1730-4D6C-9D97-6FAE6E556D8A}" srcOrd="0" destOrd="0" presId="urn:microsoft.com/office/officeart/2005/8/layout/default"/>
    <dgm:cxn modelId="{7B8D51AB-98B9-45EE-98B5-BC4B96767AD8}" srcId="{16C39314-4192-4FA0-8A73-CC8B3E99F520}" destId="{F171981C-A7B8-4084-A0A9-BFFD4588818F}" srcOrd="4" destOrd="0" parTransId="{9CD3D4D3-FB9A-4326-AE99-CADDAACF502F}" sibTransId="{0BCEEB03-3E3D-421E-8E16-31FCA23372DD}"/>
    <dgm:cxn modelId="{181113CA-C2D7-4970-B565-BAFF010433C3}" type="presOf" srcId="{EE3A466C-F341-4013-B784-C027BEBF741C}" destId="{BD1CB02D-08A3-4BBF-9A7B-76EEAE2B682A}" srcOrd="0" destOrd="0" presId="urn:microsoft.com/office/officeart/2005/8/layout/default"/>
    <dgm:cxn modelId="{5845D9D0-528E-4827-9B4E-92C3C983E6F3}" type="presOf" srcId="{49A79009-65DF-4587-A863-845BE9DF0DC5}" destId="{8870BDF3-0AE3-4A17-B13F-BAB1785A195C}" srcOrd="0" destOrd="0" presId="urn:microsoft.com/office/officeart/2005/8/layout/default"/>
    <dgm:cxn modelId="{3AB346F1-089C-410A-A5C4-05CF944CD695}" srcId="{16C39314-4192-4FA0-8A73-CC8B3E99F520}" destId="{EE3A466C-F341-4013-B784-C027BEBF741C}" srcOrd="3" destOrd="0" parTransId="{3057EB14-09E0-4A64-B211-13D16DAC02BF}" sibTransId="{E19AAE32-C314-4F55-90F7-BDC990732E3E}"/>
    <dgm:cxn modelId="{7E13A2CE-BDC5-492F-9D7C-FA4BC9DC6062}" type="presParOf" srcId="{F7418ACD-49E9-4BE8-8FBD-6C3E5A628501}" destId="{9D19DD3B-446C-45BE-A99A-F651C4F0B0DC}" srcOrd="0" destOrd="0" presId="urn:microsoft.com/office/officeart/2005/8/layout/default"/>
    <dgm:cxn modelId="{D6F4FC83-F4E4-40CA-B958-8EEF4F4FF8BC}" type="presParOf" srcId="{F7418ACD-49E9-4BE8-8FBD-6C3E5A628501}" destId="{42FADBFF-4EA3-4515-A9C0-96C54F4BE08A}" srcOrd="1" destOrd="0" presId="urn:microsoft.com/office/officeart/2005/8/layout/default"/>
    <dgm:cxn modelId="{C4E96E4A-80E6-4586-8169-55E851DD48BD}" type="presParOf" srcId="{F7418ACD-49E9-4BE8-8FBD-6C3E5A628501}" destId="{8870BDF3-0AE3-4A17-B13F-BAB1785A195C}" srcOrd="2" destOrd="0" presId="urn:microsoft.com/office/officeart/2005/8/layout/default"/>
    <dgm:cxn modelId="{A4E843B1-7077-4D78-8EEE-047644FA85BF}" type="presParOf" srcId="{F7418ACD-49E9-4BE8-8FBD-6C3E5A628501}" destId="{2D715A59-532F-459C-A9C5-5C2C76EE1B75}" srcOrd="3" destOrd="0" presId="urn:microsoft.com/office/officeart/2005/8/layout/default"/>
    <dgm:cxn modelId="{D1F187A5-551B-49B4-8F00-A4108944FE92}" type="presParOf" srcId="{F7418ACD-49E9-4BE8-8FBD-6C3E5A628501}" destId="{082AE779-3103-4B88-973B-238B1309E4A0}" srcOrd="4" destOrd="0" presId="urn:microsoft.com/office/officeart/2005/8/layout/default"/>
    <dgm:cxn modelId="{FBCEAFE0-1107-46E1-8763-CA47F8CDA7F9}" type="presParOf" srcId="{F7418ACD-49E9-4BE8-8FBD-6C3E5A628501}" destId="{4EE353F8-B0CF-4C35-847E-014EA915EA88}" srcOrd="5" destOrd="0" presId="urn:microsoft.com/office/officeart/2005/8/layout/default"/>
    <dgm:cxn modelId="{0F02D011-981B-4BF9-AE75-3658331DEDD8}" type="presParOf" srcId="{F7418ACD-49E9-4BE8-8FBD-6C3E5A628501}" destId="{BD1CB02D-08A3-4BBF-9A7B-76EEAE2B682A}" srcOrd="6" destOrd="0" presId="urn:microsoft.com/office/officeart/2005/8/layout/default"/>
    <dgm:cxn modelId="{6A1A1CF6-56ED-4711-AD6E-7E63CB77C706}" type="presParOf" srcId="{F7418ACD-49E9-4BE8-8FBD-6C3E5A628501}" destId="{8BCA0625-CEC9-46E1-BAB7-159A40A75FAE}" srcOrd="7" destOrd="0" presId="urn:microsoft.com/office/officeart/2005/8/layout/default"/>
    <dgm:cxn modelId="{67A6F49A-F4AA-4E48-B496-7214FCAAAE9B}" type="presParOf" srcId="{F7418ACD-49E9-4BE8-8FBD-6C3E5A628501}" destId="{150B64B6-1730-4D6C-9D97-6FAE6E556D8A}" srcOrd="8" destOrd="0" presId="urn:microsoft.com/office/officeart/2005/8/layout/default"/>
    <dgm:cxn modelId="{48438D9A-FF70-45A3-B72E-D29B00C3B6B7}" type="presParOf" srcId="{F7418ACD-49E9-4BE8-8FBD-6C3E5A628501}" destId="{3FDDF616-6073-4FBB-90B8-F7B30FDBAAE5}" srcOrd="9" destOrd="0" presId="urn:microsoft.com/office/officeart/2005/8/layout/default"/>
    <dgm:cxn modelId="{F02980C0-C257-45B7-9409-5AF6FB5AEC0D}" type="presParOf" srcId="{F7418ACD-49E9-4BE8-8FBD-6C3E5A628501}" destId="{F394FF14-4F50-422D-B062-29AD3B0B2ADF}"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15F74008-F1CD-4D63-BECC-033D583CA3C8}"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28D79A7B-C73B-4376-8CC2-5F121056E6A3}">
      <dgm:prSet/>
      <dgm:spPr/>
      <dgm:t>
        <a:bodyPr/>
        <a:lstStyle/>
        <a:p>
          <a:r>
            <a:rPr lang="en-GB"/>
            <a:t>Only write about the law in the United Kingdom. </a:t>
          </a:r>
          <a:endParaRPr lang="en-US"/>
        </a:p>
      </dgm:t>
    </dgm:pt>
    <dgm:pt modelId="{0381AA70-1653-4F51-B23C-4906AF76862D}" type="parTrans" cxnId="{898C0599-059B-4070-B693-4CD5E052E4E8}">
      <dgm:prSet/>
      <dgm:spPr/>
      <dgm:t>
        <a:bodyPr/>
        <a:lstStyle/>
        <a:p>
          <a:endParaRPr lang="en-US"/>
        </a:p>
      </dgm:t>
    </dgm:pt>
    <dgm:pt modelId="{44F40BA3-59F2-4DDC-B33A-54C46BD24640}" type="sibTrans" cxnId="{898C0599-059B-4070-B693-4CD5E052E4E8}">
      <dgm:prSet/>
      <dgm:spPr/>
      <dgm:t>
        <a:bodyPr/>
        <a:lstStyle/>
        <a:p>
          <a:endParaRPr lang="en-US"/>
        </a:p>
      </dgm:t>
    </dgm:pt>
    <dgm:pt modelId="{48868531-2C1D-46E1-929E-8FD7AB4A6762}">
      <dgm:prSet/>
      <dgm:spPr/>
      <dgm:t>
        <a:bodyPr/>
        <a:lstStyle/>
        <a:p>
          <a:r>
            <a:rPr lang="en-GB" dirty="0"/>
            <a:t>Ensure that you proofread your work. </a:t>
          </a:r>
          <a:endParaRPr lang="en-US" dirty="0"/>
        </a:p>
      </dgm:t>
    </dgm:pt>
    <dgm:pt modelId="{ACFBFC21-CE3D-4B4E-9C86-0E5982869445}" type="parTrans" cxnId="{493FD29E-2B29-41FA-8635-9F3CD53C7CDF}">
      <dgm:prSet/>
      <dgm:spPr/>
      <dgm:t>
        <a:bodyPr/>
        <a:lstStyle/>
        <a:p>
          <a:endParaRPr lang="en-US"/>
        </a:p>
      </dgm:t>
    </dgm:pt>
    <dgm:pt modelId="{0C27C91C-9014-4112-A75D-09BBF327B38F}" type="sibTrans" cxnId="{493FD29E-2B29-41FA-8635-9F3CD53C7CDF}">
      <dgm:prSet/>
      <dgm:spPr/>
      <dgm:t>
        <a:bodyPr/>
        <a:lstStyle/>
        <a:p>
          <a:endParaRPr lang="en-US"/>
        </a:p>
      </dgm:t>
    </dgm:pt>
    <dgm:pt modelId="{ACEB3DDB-3883-4588-968F-B0CB24986744}">
      <dgm:prSet/>
      <dgm:spPr/>
      <dgm:t>
        <a:bodyPr/>
        <a:lstStyle/>
        <a:p>
          <a:r>
            <a:rPr lang="en-GB"/>
            <a:t>Grammar and punctuation. </a:t>
          </a:r>
          <a:endParaRPr lang="en-US"/>
        </a:p>
      </dgm:t>
    </dgm:pt>
    <dgm:pt modelId="{306047BB-24A8-452A-854B-18AFF609F370}" type="parTrans" cxnId="{7AA0590D-A102-444B-B759-14EA2F1ED48A}">
      <dgm:prSet/>
      <dgm:spPr/>
      <dgm:t>
        <a:bodyPr/>
        <a:lstStyle/>
        <a:p>
          <a:endParaRPr lang="en-US"/>
        </a:p>
      </dgm:t>
    </dgm:pt>
    <dgm:pt modelId="{902A0FF8-3E9D-4706-89D2-20B12C108A67}" type="sibTrans" cxnId="{7AA0590D-A102-444B-B759-14EA2F1ED48A}">
      <dgm:prSet/>
      <dgm:spPr/>
      <dgm:t>
        <a:bodyPr/>
        <a:lstStyle/>
        <a:p>
          <a:endParaRPr lang="en-US"/>
        </a:p>
      </dgm:t>
    </dgm:pt>
    <dgm:pt modelId="{43C71B64-25CD-4BCA-A913-891214CA7396}" type="pres">
      <dgm:prSet presAssocID="{15F74008-F1CD-4D63-BECC-033D583CA3C8}" presName="vert0" presStyleCnt="0">
        <dgm:presLayoutVars>
          <dgm:dir/>
          <dgm:animOne val="branch"/>
          <dgm:animLvl val="lvl"/>
        </dgm:presLayoutVars>
      </dgm:prSet>
      <dgm:spPr/>
    </dgm:pt>
    <dgm:pt modelId="{47BE50AF-2AD8-41F6-8B59-94E39B3621A8}" type="pres">
      <dgm:prSet presAssocID="{28D79A7B-C73B-4376-8CC2-5F121056E6A3}" presName="thickLine" presStyleLbl="alignNode1" presStyleIdx="0" presStyleCnt="3"/>
      <dgm:spPr/>
    </dgm:pt>
    <dgm:pt modelId="{06F024AA-E91C-4929-A6A2-72D15B95B710}" type="pres">
      <dgm:prSet presAssocID="{28D79A7B-C73B-4376-8CC2-5F121056E6A3}" presName="horz1" presStyleCnt="0"/>
      <dgm:spPr/>
    </dgm:pt>
    <dgm:pt modelId="{C7E9A261-B556-40B2-A0A2-DCEB48BEE0A3}" type="pres">
      <dgm:prSet presAssocID="{28D79A7B-C73B-4376-8CC2-5F121056E6A3}" presName="tx1" presStyleLbl="revTx" presStyleIdx="0" presStyleCnt="3"/>
      <dgm:spPr/>
    </dgm:pt>
    <dgm:pt modelId="{6C771326-061C-4901-B418-3FE7485F764E}" type="pres">
      <dgm:prSet presAssocID="{28D79A7B-C73B-4376-8CC2-5F121056E6A3}" presName="vert1" presStyleCnt="0"/>
      <dgm:spPr/>
    </dgm:pt>
    <dgm:pt modelId="{F385133B-2360-4EA5-AF15-D50374A97479}" type="pres">
      <dgm:prSet presAssocID="{48868531-2C1D-46E1-929E-8FD7AB4A6762}" presName="thickLine" presStyleLbl="alignNode1" presStyleIdx="1" presStyleCnt="3"/>
      <dgm:spPr/>
    </dgm:pt>
    <dgm:pt modelId="{32FF1C92-E95E-4552-B406-7D00F941E632}" type="pres">
      <dgm:prSet presAssocID="{48868531-2C1D-46E1-929E-8FD7AB4A6762}" presName="horz1" presStyleCnt="0"/>
      <dgm:spPr/>
    </dgm:pt>
    <dgm:pt modelId="{5E527770-0C3D-4AA4-809D-28080ACFC666}" type="pres">
      <dgm:prSet presAssocID="{48868531-2C1D-46E1-929E-8FD7AB4A6762}" presName="tx1" presStyleLbl="revTx" presStyleIdx="1" presStyleCnt="3"/>
      <dgm:spPr/>
    </dgm:pt>
    <dgm:pt modelId="{B442FB56-1D44-4B17-8018-AB8C14EAF1D6}" type="pres">
      <dgm:prSet presAssocID="{48868531-2C1D-46E1-929E-8FD7AB4A6762}" presName="vert1" presStyleCnt="0"/>
      <dgm:spPr/>
    </dgm:pt>
    <dgm:pt modelId="{D5CB1249-E75A-40B2-A8F6-83CA5E43517E}" type="pres">
      <dgm:prSet presAssocID="{ACEB3DDB-3883-4588-968F-B0CB24986744}" presName="thickLine" presStyleLbl="alignNode1" presStyleIdx="2" presStyleCnt="3"/>
      <dgm:spPr/>
    </dgm:pt>
    <dgm:pt modelId="{3FEC2805-55DD-4B4D-84A8-C24B8BDB50D2}" type="pres">
      <dgm:prSet presAssocID="{ACEB3DDB-3883-4588-968F-B0CB24986744}" presName="horz1" presStyleCnt="0"/>
      <dgm:spPr/>
    </dgm:pt>
    <dgm:pt modelId="{1A9E2CD6-564B-44EA-B8A8-6FE2E83DF57C}" type="pres">
      <dgm:prSet presAssocID="{ACEB3DDB-3883-4588-968F-B0CB24986744}" presName="tx1" presStyleLbl="revTx" presStyleIdx="2" presStyleCnt="3"/>
      <dgm:spPr/>
    </dgm:pt>
    <dgm:pt modelId="{1BED537A-5CCD-461E-B6BA-B52D5C02EECE}" type="pres">
      <dgm:prSet presAssocID="{ACEB3DDB-3883-4588-968F-B0CB24986744}" presName="vert1" presStyleCnt="0"/>
      <dgm:spPr/>
    </dgm:pt>
  </dgm:ptLst>
  <dgm:cxnLst>
    <dgm:cxn modelId="{7AA0590D-A102-444B-B759-14EA2F1ED48A}" srcId="{15F74008-F1CD-4D63-BECC-033D583CA3C8}" destId="{ACEB3DDB-3883-4588-968F-B0CB24986744}" srcOrd="2" destOrd="0" parTransId="{306047BB-24A8-452A-854B-18AFF609F370}" sibTransId="{902A0FF8-3E9D-4706-89D2-20B12C108A67}"/>
    <dgm:cxn modelId="{0D443716-0575-4D88-B195-1F99D7CB09BB}" type="presOf" srcId="{15F74008-F1CD-4D63-BECC-033D583CA3C8}" destId="{43C71B64-25CD-4BCA-A913-891214CA7396}" srcOrd="0" destOrd="0" presId="urn:microsoft.com/office/officeart/2008/layout/LinedList"/>
    <dgm:cxn modelId="{D2E90C19-D0D0-4A99-98D5-9E3070561848}" type="presOf" srcId="{48868531-2C1D-46E1-929E-8FD7AB4A6762}" destId="{5E527770-0C3D-4AA4-809D-28080ACFC666}" srcOrd="0" destOrd="0" presId="urn:microsoft.com/office/officeart/2008/layout/LinedList"/>
    <dgm:cxn modelId="{D239737D-1369-4B52-8AEA-DCCCA0DAAB07}" type="presOf" srcId="{ACEB3DDB-3883-4588-968F-B0CB24986744}" destId="{1A9E2CD6-564B-44EA-B8A8-6FE2E83DF57C}" srcOrd="0" destOrd="0" presId="urn:microsoft.com/office/officeart/2008/layout/LinedList"/>
    <dgm:cxn modelId="{898C0599-059B-4070-B693-4CD5E052E4E8}" srcId="{15F74008-F1CD-4D63-BECC-033D583CA3C8}" destId="{28D79A7B-C73B-4376-8CC2-5F121056E6A3}" srcOrd="0" destOrd="0" parTransId="{0381AA70-1653-4F51-B23C-4906AF76862D}" sibTransId="{44F40BA3-59F2-4DDC-B33A-54C46BD24640}"/>
    <dgm:cxn modelId="{493FD29E-2B29-41FA-8635-9F3CD53C7CDF}" srcId="{15F74008-F1CD-4D63-BECC-033D583CA3C8}" destId="{48868531-2C1D-46E1-929E-8FD7AB4A6762}" srcOrd="1" destOrd="0" parTransId="{ACFBFC21-CE3D-4B4E-9C86-0E5982869445}" sibTransId="{0C27C91C-9014-4112-A75D-09BBF327B38F}"/>
    <dgm:cxn modelId="{6AAC30F2-DFDF-4B88-9BE3-E1C215C0F802}" type="presOf" srcId="{28D79A7B-C73B-4376-8CC2-5F121056E6A3}" destId="{C7E9A261-B556-40B2-A0A2-DCEB48BEE0A3}" srcOrd="0" destOrd="0" presId="urn:microsoft.com/office/officeart/2008/layout/LinedList"/>
    <dgm:cxn modelId="{0AAA4BF4-C432-4D70-B2BA-0860D59CF477}" type="presParOf" srcId="{43C71B64-25CD-4BCA-A913-891214CA7396}" destId="{47BE50AF-2AD8-41F6-8B59-94E39B3621A8}" srcOrd="0" destOrd="0" presId="urn:microsoft.com/office/officeart/2008/layout/LinedList"/>
    <dgm:cxn modelId="{60E7A4C7-200A-4900-B0A3-C88F8157145E}" type="presParOf" srcId="{43C71B64-25CD-4BCA-A913-891214CA7396}" destId="{06F024AA-E91C-4929-A6A2-72D15B95B710}" srcOrd="1" destOrd="0" presId="urn:microsoft.com/office/officeart/2008/layout/LinedList"/>
    <dgm:cxn modelId="{5B51818C-C72F-497A-9E50-F37C81B2CB96}" type="presParOf" srcId="{06F024AA-E91C-4929-A6A2-72D15B95B710}" destId="{C7E9A261-B556-40B2-A0A2-DCEB48BEE0A3}" srcOrd="0" destOrd="0" presId="urn:microsoft.com/office/officeart/2008/layout/LinedList"/>
    <dgm:cxn modelId="{BF3EC0AF-AEFB-48D3-87FB-FF5544192A4E}" type="presParOf" srcId="{06F024AA-E91C-4929-A6A2-72D15B95B710}" destId="{6C771326-061C-4901-B418-3FE7485F764E}" srcOrd="1" destOrd="0" presId="urn:microsoft.com/office/officeart/2008/layout/LinedList"/>
    <dgm:cxn modelId="{A3995BB6-A4C0-4264-BF1E-DCBF5CDA909E}" type="presParOf" srcId="{43C71B64-25CD-4BCA-A913-891214CA7396}" destId="{F385133B-2360-4EA5-AF15-D50374A97479}" srcOrd="2" destOrd="0" presId="urn:microsoft.com/office/officeart/2008/layout/LinedList"/>
    <dgm:cxn modelId="{BE073F2B-AE11-431E-8AD0-E2683F71C692}" type="presParOf" srcId="{43C71B64-25CD-4BCA-A913-891214CA7396}" destId="{32FF1C92-E95E-4552-B406-7D00F941E632}" srcOrd="3" destOrd="0" presId="urn:microsoft.com/office/officeart/2008/layout/LinedList"/>
    <dgm:cxn modelId="{517711E1-4740-4D5A-AC1D-83016C455945}" type="presParOf" srcId="{32FF1C92-E95E-4552-B406-7D00F941E632}" destId="{5E527770-0C3D-4AA4-809D-28080ACFC666}" srcOrd="0" destOrd="0" presId="urn:microsoft.com/office/officeart/2008/layout/LinedList"/>
    <dgm:cxn modelId="{CA6E7FA5-C79A-4687-BD32-BAF58AE125BB}" type="presParOf" srcId="{32FF1C92-E95E-4552-B406-7D00F941E632}" destId="{B442FB56-1D44-4B17-8018-AB8C14EAF1D6}" srcOrd="1" destOrd="0" presId="urn:microsoft.com/office/officeart/2008/layout/LinedList"/>
    <dgm:cxn modelId="{7A6C3B52-48CF-4A0A-85AF-2E97B233D44F}" type="presParOf" srcId="{43C71B64-25CD-4BCA-A913-891214CA7396}" destId="{D5CB1249-E75A-40B2-A8F6-83CA5E43517E}" srcOrd="4" destOrd="0" presId="urn:microsoft.com/office/officeart/2008/layout/LinedList"/>
    <dgm:cxn modelId="{8D965793-62C6-49EE-A0CC-06BE0C8C051B}" type="presParOf" srcId="{43C71B64-25CD-4BCA-A913-891214CA7396}" destId="{3FEC2805-55DD-4B4D-84A8-C24B8BDB50D2}" srcOrd="5" destOrd="0" presId="urn:microsoft.com/office/officeart/2008/layout/LinedList"/>
    <dgm:cxn modelId="{C7C48FED-10CC-40FB-AB2B-C6F9932875F6}" type="presParOf" srcId="{3FEC2805-55DD-4B4D-84A8-C24B8BDB50D2}" destId="{1A9E2CD6-564B-44EA-B8A8-6FE2E83DF57C}" srcOrd="0" destOrd="0" presId="urn:microsoft.com/office/officeart/2008/layout/LinedList"/>
    <dgm:cxn modelId="{EC06336A-9D35-4614-8F6E-15B552B67B09}" type="presParOf" srcId="{3FEC2805-55DD-4B4D-84A8-C24B8BDB50D2}" destId="{1BED537A-5CCD-461E-B6BA-B52D5C02EEC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DCA381-80ED-4DB8-8DE9-BD0F92B084B7}">
      <dsp:nvSpPr>
        <dsp:cNvPr id="0" name=""/>
        <dsp:cNvSpPr/>
      </dsp:nvSpPr>
      <dsp:spPr>
        <a:xfrm>
          <a:off x="0" y="528"/>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5B341FB-1C42-4963-9911-69F1F247B14D}">
      <dsp:nvSpPr>
        <dsp:cNvPr id="0" name=""/>
        <dsp:cNvSpPr/>
      </dsp:nvSpPr>
      <dsp:spPr>
        <a:xfrm>
          <a:off x="0" y="528"/>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Aims and Learning Objectives. </a:t>
          </a:r>
          <a:endParaRPr lang="en-US" sz="2800" kern="1200"/>
        </a:p>
      </dsp:txBody>
      <dsp:txXfrm>
        <a:off x="0" y="528"/>
        <a:ext cx="5816600" cy="618066"/>
      </dsp:txXfrm>
    </dsp:sp>
    <dsp:sp modelId="{A2DC2482-C76C-4BD4-A637-039B791BEAC5}">
      <dsp:nvSpPr>
        <dsp:cNvPr id="0" name=""/>
        <dsp:cNvSpPr/>
      </dsp:nvSpPr>
      <dsp:spPr>
        <a:xfrm>
          <a:off x="0" y="618595"/>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1CDE767-B0C3-466E-A222-B0DECE6317EE}">
      <dsp:nvSpPr>
        <dsp:cNvPr id="0" name=""/>
        <dsp:cNvSpPr/>
      </dsp:nvSpPr>
      <dsp:spPr>
        <a:xfrm>
          <a:off x="0" y="618595"/>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What is homicide?</a:t>
          </a:r>
          <a:endParaRPr lang="en-US" sz="2800" kern="1200"/>
        </a:p>
      </dsp:txBody>
      <dsp:txXfrm>
        <a:off x="0" y="618595"/>
        <a:ext cx="5816600" cy="618066"/>
      </dsp:txXfrm>
    </dsp:sp>
    <dsp:sp modelId="{D9AB3272-D3E0-4DB9-88EA-18DF0C58AAE8}">
      <dsp:nvSpPr>
        <dsp:cNvPr id="0" name=""/>
        <dsp:cNvSpPr/>
      </dsp:nvSpPr>
      <dsp:spPr>
        <a:xfrm>
          <a:off x="0" y="123666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9B2FF56-76B2-4F02-9DBB-ADC4849EBF96}">
      <dsp:nvSpPr>
        <dsp:cNvPr id="0" name=""/>
        <dsp:cNvSpPr/>
      </dsp:nvSpPr>
      <dsp:spPr>
        <a:xfrm>
          <a:off x="0" y="1236662"/>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Murder. </a:t>
          </a:r>
          <a:endParaRPr lang="en-US" sz="2800" kern="1200"/>
        </a:p>
      </dsp:txBody>
      <dsp:txXfrm>
        <a:off x="0" y="1236662"/>
        <a:ext cx="5816600" cy="618066"/>
      </dsp:txXfrm>
    </dsp:sp>
    <dsp:sp modelId="{1B2BA75A-FDA8-4AD2-8672-EABF93A66DCA}">
      <dsp:nvSpPr>
        <dsp:cNvPr id="0" name=""/>
        <dsp:cNvSpPr/>
      </dsp:nvSpPr>
      <dsp:spPr>
        <a:xfrm>
          <a:off x="0" y="1854729"/>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498A1FC-3C36-4F36-B289-B78935A6F725}">
      <dsp:nvSpPr>
        <dsp:cNvPr id="0" name=""/>
        <dsp:cNvSpPr/>
      </dsp:nvSpPr>
      <dsp:spPr>
        <a:xfrm>
          <a:off x="0" y="1854729"/>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Manslaughter. </a:t>
          </a:r>
          <a:endParaRPr lang="en-US" sz="2800" kern="1200"/>
        </a:p>
      </dsp:txBody>
      <dsp:txXfrm>
        <a:off x="0" y="1854729"/>
        <a:ext cx="5816600" cy="618066"/>
      </dsp:txXfrm>
    </dsp:sp>
    <dsp:sp modelId="{F8AD5B1A-8F3D-41A3-82CC-0B90D65E53F5}">
      <dsp:nvSpPr>
        <dsp:cNvPr id="0" name=""/>
        <dsp:cNvSpPr/>
      </dsp:nvSpPr>
      <dsp:spPr>
        <a:xfrm>
          <a:off x="0" y="2472795"/>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936B9DA-BF3B-4012-8148-0007F118E3D1}">
      <dsp:nvSpPr>
        <dsp:cNvPr id="0" name=""/>
        <dsp:cNvSpPr/>
      </dsp:nvSpPr>
      <dsp:spPr>
        <a:xfrm>
          <a:off x="0" y="2472795"/>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Defences. </a:t>
          </a:r>
          <a:endParaRPr lang="en-US" sz="2800" kern="1200"/>
        </a:p>
      </dsp:txBody>
      <dsp:txXfrm>
        <a:off x="0" y="2472795"/>
        <a:ext cx="5816600" cy="618066"/>
      </dsp:txXfrm>
    </dsp:sp>
    <dsp:sp modelId="{6D5CEC27-7211-4B6D-B29B-0F252A0E0325}">
      <dsp:nvSpPr>
        <dsp:cNvPr id="0" name=""/>
        <dsp:cNvSpPr/>
      </dsp:nvSpPr>
      <dsp:spPr>
        <a:xfrm>
          <a:off x="0" y="309086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3413006-A108-469A-9D16-E7C468200F45}">
      <dsp:nvSpPr>
        <dsp:cNvPr id="0" name=""/>
        <dsp:cNvSpPr/>
      </dsp:nvSpPr>
      <dsp:spPr>
        <a:xfrm>
          <a:off x="0" y="3090862"/>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Summary, </a:t>
          </a:r>
          <a:endParaRPr lang="en-US" sz="2800" kern="1200"/>
        </a:p>
      </dsp:txBody>
      <dsp:txXfrm>
        <a:off x="0" y="3090862"/>
        <a:ext cx="5816600" cy="618066"/>
      </dsp:txXfrm>
    </dsp:sp>
    <dsp:sp modelId="{A03D9656-D3B4-4AB1-9E24-60F7238E325E}">
      <dsp:nvSpPr>
        <dsp:cNvPr id="0" name=""/>
        <dsp:cNvSpPr/>
      </dsp:nvSpPr>
      <dsp:spPr>
        <a:xfrm>
          <a:off x="0" y="3708929"/>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8BCF631-EC85-410F-88D0-EC561A026507}">
      <dsp:nvSpPr>
        <dsp:cNvPr id="0" name=""/>
        <dsp:cNvSpPr/>
      </dsp:nvSpPr>
      <dsp:spPr>
        <a:xfrm>
          <a:off x="0" y="3708929"/>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Thank you, any questions?</a:t>
          </a:r>
          <a:endParaRPr lang="en-US" sz="2800" kern="1200"/>
        </a:p>
      </dsp:txBody>
      <dsp:txXfrm>
        <a:off x="0" y="3708929"/>
        <a:ext cx="5816600" cy="6180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AE5F0-2FF3-401C-B435-4F6126DE1979}">
      <dsp:nvSpPr>
        <dsp:cNvPr id="0" name=""/>
        <dsp:cNvSpPr/>
      </dsp:nvSpPr>
      <dsp:spPr>
        <a:xfrm>
          <a:off x="0" y="0"/>
          <a:ext cx="4478782" cy="778954"/>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lecture will include discussion surrounding; </a:t>
          </a:r>
          <a:endParaRPr lang="en-US" sz="1400" kern="1200"/>
        </a:p>
      </dsp:txBody>
      <dsp:txXfrm>
        <a:off x="22815" y="22815"/>
        <a:ext cx="3547091" cy="733324"/>
      </dsp:txXfrm>
    </dsp:sp>
    <dsp:sp modelId="{59AC1ADB-B588-4896-9049-51C97FE8C790}">
      <dsp:nvSpPr>
        <dsp:cNvPr id="0" name=""/>
        <dsp:cNvSpPr/>
      </dsp:nvSpPr>
      <dsp:spPr>
        <a:xfrm>
          <a:off x="334454" y="887142"/>
          <a:ext cx="4478782" cy="778954"/>
        </a:xfrm>
        <a:prstGeom prst="roundRect">
          <a:avLst>
            <a:gd name="adj" fmla="val 10000"/>
          </a:avLst>
        </a:prstGeom>
        <a:blipFill rotWithShape="1">
          <a:blip xmlns:r="http://schemas.openxmlformats.org/officeDocument/2006/relationships" r:embed="rId1">
            <a:duotone>
              <a:schemeClr val="accent2">
                <a:hueOff val="489916"/>
                <a:satOff val="3432"/>
                <a:lumOff val="0"/>
                <a:alphaOff val="0"/>
                <a:tint val="98000"/>
                <a:lumMod val="102000"/>
              </a:schemeClr>
              <a:schemeClr val="accent2">
                <a:hueOff val="489916"/>
                <a:satOff val="3432"/>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Violence.</a:t>
          </a:r>
          <a:endParaRPr lang="en-US" sz="1400" kern="1200"/>
        </a:p>
      </dsp:txBody>
      <dsp:txXfrm>
        <a:off x="357269" y="909957"/>
        <a:ext cx="3592377" cy="733324"/>
      </dsp:txXfrm>
    </dsp:sp>
    <dsp:sp modelId="{3C117AB8-01F0-4284-8570-2D3D63F38829}">
      <dsp:nvSpPr>
        <dsp:cNvPr id="0" name=""/>
        <dsp:cNvSpPr/>
      </dsp:nvSpPr>
      <dsp:spPr>
        <a:xfrm>
          <a:off x="668909" y="1774285"/>
          <a:ext cx="4478782" cy="778954"/>
        </a:xfrm>
        <a:prstGeom prst="roundRect">
          <a:avLst>
            <a:gd name="adj" fmla="val 10000"/>
          </a:avLst>
        </a:prstGeom>
        <a:blipFill rotWithShape="1">
          <a:blip xmlns:r="http://schemas.openxmlformats.org/officeDocument/2006/relationships" r:embed="rId1">
            <a:duotone>
              <a:schemeClr val="accent2">
                <a:hueOff val="979831"/>
                <a:satOff val="6863"/>
                <a:lumOff val="0"/>
                <a:alphaOff val="0"/>
                <a:tint val="98000"/>
                <a:lumMod val="102000"/>
              </a:schemeClr>
              <a:schemeClr val="accent2">
                <a:hueOff val="979831"/>
                <a:satOff val="6863"/>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Murder. </a:t>
          </a:r>
          <a:endParaRPr lang="en-US" sz="1400" kern="1200"/>
        </a:p>
      </dsp:txBody>
      <dsp:txXfrm>
        <a:off x="691724" y="1797100"/>
        <a:ext cx="3592377" cy="733324"/>
      </dsp:txXfrm>
    </dsp:sp>
    <dsp:sp modelId="{AF93CAF5-0C6C-4F21-B414-BEA4E7D7C375}">
      <dsp:nvSpPr>
        <dsp:cNvPr id="0" name=""/>
        <dsp:cNvSpPr/>
      </dsp:nvSpPr>
      <dsp:spPr>
        <a:xfrm>
          <a:off x="1003363" y="2661427"/>
          <a:ext cx="4478782" cy="778954"/>
        </a:xfrm>
        <a:prstGeom prst="roundRect">
          <a:avLst>
            <a:gd name="adj" fmla="val 10000"/>
          </a:avLst>
        </a:prstGeom>
        <a:blipFill rotWithShape="1">
          <a:blip xmlns:r="http://schemas.openxmlformats.org/officeDocument/2006/relationships" r:embed="rId1">
            <a:duotone>
              <a:schemeClr val="accent2">
                <a:hueOff val="1469747"/>
                <a:satOff val="10295"/>
                <a:lumOff val="0"/>
                <a:alphaOff val="0"/>
                <a:tint val="98000"/>
                <a:lumMod val="102000"/>
              </a:schemeClr>
              <a:schemeClr val="accent2">
                <a:hueOff val="1469747"/>
                <a:satOff val="10295"/>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If at any point during the lecture you need to skip elements, please feel free to do so. </a:t>
          </a:r>
          <a:endParaRPr lang="en-US" sz="1400" kern="1200"/>
        </a:p>
      </dsp:txBody>
      <dsp:txXfrm>
        <a:off x="1026178" y="2684242"/>
        <a:ext cx="3592377" cy="733324"/>
      </dsp:txXfrm>
    </dsp:sp>
    <dsp:sp modelId="{1CCDDB66-9699-4B5C-A2B8-2424EE14B2E7}">
      <dsp:nvSpPr>
        <dsp:cNvPr id="0" name=""/>
        <dsp:cNvSpPr/>
      </dsp:nvSpPr>
      <dsp:spPr>
        <a:xfrm>
          <a:off x="1337818" y="3548570"/>
          <a:ext cx="4478782" cy="778954"/>
        </a:xfrm>
        <a:prstGeom prst="roundRect">
          <a:avLst>
            <a:gd name="adj" fmla="val 10000"/>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Let me know if you have any questions. </a:t>
          </a:r>
          <a:endParaRPr lang="en-US" sz="1400" kern="1200"/>
        </a:p>
      </dsp:txBody>
      <dsp:txXfrm>
        <a:off x="1360633" y="3571385"/>
        <a:ext cx="3592377" cy="733324"/>
      </dsp:txXfrm>
    </dsp:sp>
    <dsp:sp modelId="{56DAC994-2F4F-4396-AB73-C7EC5A8AA719}">
      <dsp:nvSpPr>
        <dsp:cNvPr id="0" name=""/>
        <dsp:cNvSpPr/>
      </dsp:nvSpPr>
      <dsp:spPr>
        <a:xfrm>
          <a:off x="3972461" y="569069"/>
          <a:ext cx="506320" cy="50632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086383" y="569069"/>
        <a:ext cx="278476" cy="381006"/>
      </dsp:txXfrm>
    </dsp:sp>
    <dsp:sp modelId="{54E328B0-E0BB-499E-A2FB-80DB426AABC2}">
      <dsp:nvSpPr>
        <dsp:cNvPr id="0" name=""/>
        <dsp:cNvSpPr/>
      </dsp:nvSpPr>
      <dsp:spPr>
        <a:xfrm>
          <a:off x="4306916" y="1456212"/>
          <a:ext cx="506320" cy="506320"/>
        </a:xfrm>
        <a:prstGeom prst="downArrow">
          <a:avLst>
            <a:gd name="adj1" fmla="val 55000"/>
            <a:gd name="adj2" fmla="val 45000"/>
          </a:avLst>
        </a:prstGeom>
        <a:solidFill>
          <a:schemeClr val="accent2">
            <a:tint val="40000"/>
            <a:alpha val="90000"/>
            <a:hueOff val="764413"/>
            <a:satOff val="4889"/>
            <a:lumOff val="210"/>
            <a:alphaOff val="0"/>
          </a:schemeClr>
        </a:solidFill>
        <a:ln w="9525" cap="rnd" cmpd="sng" algn="ctr">
          <a:solidFill>
            <a:schemeClr val="accent2">
              <a:tint val="40000"/>
              <a:alpha val="90000"/>
              <a:hueOff val="764413"/>
              <a:satOff val="4889"/>
              <a:lumOff val="21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420838" y="1456212"/>
        <a:ext cx="278476" cy="381006"/>
      </dsp:txXfrm>
    </dsp:sp>
    <dsp:sp modelId="{2B51B65E-6395-467E-839D-DF95C4EC21EF}">
      <dsp:nvSpPr>
        <dsp:cNvPr id="0" name=""/>
        <dsp:cNvSpPr/>
      </dsp:nvSpPr>
      <dsp:spPr>
        <a:xfrm>
          <a:off x="4641370" y="2330372"/>
          <a:ext cx="506320" cy="506320"/>
        </a:xfrm>
        <a:prstGeom prst="downArrow">
          <a:avLst>
            <a:gd name="adj1" fmla="val 55000"/>
            <a:gd name="adj2" fmla="val 45000"/>
          </a:avLst>
        </a:prstGeom>
        <a:solidFill>
          <a:schemeClr val="accent2">
            <a:tint val="40000"/>
            <a:alpha val="90000"/>
            <a:hueOff val="1528827"/>
            <a:satOff val="9777"/>
            <a:lumOff val="419"/>
            <a:alphaOff val="0"/>
          </a:schemeClr>
        </a:solidFill>
        <a:ln w="9525" cap="rnd" cmpd="sng" algn="ctr">
          <a:solidFill>
            <a:schemeClr val="accent2">
              <a:tint val="40000"/>
              <a:alpha val="90000"/>
              <a:hueOff val="1528827"/>
              <a:satOff val="9777"/>
              <a:lumOff val="41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755292" y="2330372"/>
        <a:ext cx="278476" cy="381006"/>
      </dsp:txXfrm>
    </dsp:sp>
    <dsp:sp modelId="{E732EE93-13E6-43F4-B368-6BB335721543}">
      <dsp:nvSpPr>
        <dsp:cNvPr id="0" name=""/>
        <dsp:cNvSpPr/>
      </dsp:nvSpPr>
      <dsp:spPr>
        <a:xfrm>
          <a:off x="4975825" y="3226169"/>
          <a:ext cx="506320" cy="506320"/>
        </a:xfrm>
        <a:prstGeom prst="downArrow">
          <a:avLst>
            <a:gd name="adj1" fmla="val 55000"/>
            <a:gd name="adj2" fmla="val 45000"/>
          </a:avLst>
        </a:prstGeom>
        <a:solidFill>
          <a:schemeClr val="accent2">
            <a:tint val="40000"/>
            <a:alpha val="90000"/>
            <a:hueOff val="2293240"/>
            <a:satOff val="14666"/>
            <a:lumOff val="629"/>
            <a:alphaOff val="0"/>
          </a:schemeClr>
        </a:solidFill>
        <a:ln w="9525" cap="rnd" cmpd="sng" algn="ctr">
          <a:solidFill>
            <a:schemeClr val="accent2">
              <a:tint val="40000"/>
              <a:alpha val="90000"/>
              <a:hueOff val="2293240"/>
              <a:satOff val="14666"/>
              <a:lumOff val="62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089747" y="3226169"/>
        <a:ext cx="278476" cy="3810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28C8E-6029-4F03-B74F-2D47974DF5B8}">
      <dsp:nvSpPr>
        <dsp:cNvPr id="0" name=""/>
        <dsp:cNvSpPr/>
      </dsp:nvSpPr>
      <dsp:spPr>
        <a:xfrm>
          <a:off x="0" y="0"/>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BB710-3363-4F57-8C96-5572E39836D0}">
      <dsp:nvSpPr>
        <dsp:cNvPr id="0" name=""/>
        <dsp:cNvSpPr/>
      </dsp:nvSpPr>
      <dsp:spPr>
        <a:xfrm>
          <a:off x="0" y="0"/>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serious common law offence.</a:t>
          </a:r>
          <a:endParaRPr lang="en-US" sz="2000" kern="1200"/>
        </a:p>
      </dsp:txBody>
      <dsp:txXfrm>
        <a:off x="0" y="0"/>
        <a:ext cx="10554574" cy="909127"/>
      </dsp:txXfrm>
    </dsp:sp>
    <dsp:sp modelId="{4883FB26-22AB-4BF5-8094-1D98805679EF}">
      <dsp:nvSpPr>
        <dsp:cNvPr id="0" name=""/>
        <dsp:cNvSpPr/>
      </dsp:nvSpPr>
      <dsp:spPr>
        <a:xfrm>
          <a:off x="0" y="90912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8CB2E8-CF28-4D98-8F96-1762D2E03524}">
      <dsp:nvSpPr>
        <dsp:cNvPr id="0" name=""/>
        <dsp:cNvSpPr/>
      </dsp:nvSpPr>
      <dsp:spPr>
        <a:xfrm>
          <a:off x="0" y="909127"/>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Indicatable offence. </a:t>
          </a:r>
          <a:endParaRPr lang="en-US" sz="2000" kern="1200"/>
        </a:p>
      </dsp:txBody>
      <dsp:txXfrm>
        <a:off x="0" y="909127"/>
        <a:ext cx="10554574" cy="909127"/>
      </dsp:txXfrm>
    </dsp:sp>
    <dsp:sp modelId="{9A8B7222-707D-465D-B36B-2EA679C34EFE}">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0C6BB-B0B0-4947-8F46-73F0481594B2}">
      <dsp:nvSpPr>
        <dsp:cNvPr id="0" name=""/>
        <dsp:cNvSpPr/>
      </dsp:nvSpPr>
      <dsp:spPr>
        <a:xfrm>
          <a:off x="0" y="1818255"/>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Defined by Sir Edward Coke as; </a:t>
          </a:r>
          <a:endParaRPr lang="en-US" sz="2000" kern="1200"/>
        </a:p>
      </dsp:txBody>
      <dsp:txXfrm>
        <a:off x="0" y="1818255"/>
        <a:ext cx="10554574" cy="909127"/>
      </dsp:txXfrm>
    </dsp:sp>
    <dsp:sp modelId="{735F51FB-77DC-4DA8-88B3-9F0CAE2E1168}">
      <dsp:nvSpPr>
        <dsp:cNvPr id="0" name=""/>
        <dsp:cNvSpPr/>
      </dsp:nvSpPr>
      <dsp:spPr>
        <a:xfrm>
          <a:off x="0" y="272738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8DFBB-841E-4BB5-BF4C-6A8FB0902EF5}">
      <dsp:nvSpPr>
        <dsp:cNvPr id="0" name=""/>
        <dsp:cNvSpPr/>
      </dsp:nvSpPr>
      <dsp:spPr>
        <a:xfrm>
          <a:off x="0" y="2727383"/>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Unlawfully killing a reasonable person who is in being and under the King’s peace, the death following within a year and a day and with malice aforethought ‘’.</a:t>
          </a:r>
          <a:endParaRPr lang="en-US" sz="2000" kern="1200"/>
        </a:p>
      </dsp:txBody>
      <dsp:txXfrm>
        <a:off x="0" y="2727383"/>
        <a:ext cx="10554574" cy="9091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1EF64-81FE-40E4-A47A-B83AAEDB3DFB}">
      <dsp:nvSpPr>
        <dsp:cNvPr id="0" name=""/>
        <dsp:cNvSpPr/>
      </dsp:nvSpPr>
      <dsp:spPr>
        <a:xfrm>
          <a:off x="0" y="156000"/>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Kill </a:t>
          </a:r>
          <a:endParaRPr lang="en-US" sz="2100" kern="1200"/>
        </a:p>
      </dsp:txBody>
      <dsp:txXfrm>
        <a:off x="24588" y="180588"/>
        <a:ext cx="10505398" cy="454509"/>
      </dsp:txXfrm>
    </dsp:sp>
    <dsp:sp modelId="{0394EA38-B309-42FC-9A51-B5CD4C1B228E}">
      <dsp:nvSpPr>
        <dsp:cNvPr id="0" name=""/>
        <dsp:cNvSpPr/>
      </dsp:nvSpPr>
      <dsp:spPr>
        <a:xfrm>
          <a:off x="0" y="720165"/>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Unlawfully</a:t>
          </a:r>
          <a:endParaRPr lang="en-US" sz="2100" kern="1200"/>
        </a:p>
      </dsp:txBody>
      <dsp:txXfrm>
        <a:off x="24588" y="744753"/>
        <a:ext cx="10505398" cy="454509"/>
      </dsp:txXfrm>
    </dsp:sp>
    <dsp:sp modelId="{7AC3BC3B-93EF-40A0-BCD7-77377192EAD2}">
      <dsp:nvSpPr>
        <dsp:cNvPr id="0" name=""/>
        <dsp:cNvSpPr/>
      </dsp:nvSpPr>
      <dsp:spPr>
        <a:xfrm>
          <a:off x="0" y="1284330"/>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living Human Being </a:t>
          </a:r>
          <a:endParaRPr lang="en-US" sz="2100" kern="1200"/>
        </a:p>
      </dsp:txBody>
      <dsp:txXfrm>
        <a:off x="24588" y="1308918"/>
        <a:ext cx="10505398" cy="454509"/>
      </dsp:txXfrm>
    </dsp:sp>
    <dsp:sp modelId="{D7373FD6-A553-4ADD-9CCC-75CBE02D54B0}">
      <dsp:nvSpPr>
        <dsp:cNvPr id="0" name=""/>
        <dsp:cNvSpPr/>
      </dsp:nvSpPr>
      <dsp:spPr>
        <a:xfrm>
          <a:off x="0" y="1848495"/>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Within the King’s peace</a:t>
          </a:r>
          <a:endParaRPr lang="en-US" sz="2100" kern="1200"/>
        </a:p>
      </dsp:txBody>
      <dsp:txXfrm>
        <a:off x="24588" y="1873083"/>
        <a:ext cx="10505398" cy="454509"/>
      </dsp:txXfrm>
    </dsp:sp>
    <dsp:sp modelId="{72640B71-4394-4699-BE55-6AEAE44589D9}">
      <dsp:nvSpPr>
        <dsp:cNvPr id="0" name=""/>
        <dsp:cNvSpPr/>
      </dsp:nvSpPr>
      <dsp:spPr>
        <a:xfrm>
          <a:off x="0" y="2412660"/>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With Malice Aforethought</a:t>
          </a:r>
          <a:endParaRPr lang="en-US" sz="2100" kern="1200"/>
        </a:p>
      </dsp:txBody>
      <dsp:txXfrm>
        <a:off x="24588" y="2437248"/>
        <a:ext cx="10505398" cy="454509"/>
      </dsp:txXfrm>
    </dsp:sp>
    <dsp:sp modelId="{ED76C10B-E2D8-4564-9503-63AD4DE466AC}">
      <dsp:nvSpPr>
        <dsp:cNvPr id="0" name=""/>
        <dsp:cNvSpPr/>
      </dsp:nvSpPr>
      <dsp:spPr>
        <a:xfrm>
          <a:off x="0" y="2976825"/>
          <a:ext cx="10554574" cy="50368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Some will form part of the Actus Reus and others will form part of the Men’s rea.</a:t>
          </a:r>
          <a:endParaRPr lang="en-US" sz="2100" kern="1200"/>
        </a:p>
      </dsp:txBody>
      <dsp:txXfrm>
        <a:off x="24588" y="3001413"/>
        <a:ext cx="10505398" cy="4545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9EB7B-AC45-4B0B-990A-7FFE3994DFA0}">
      <dsp:nvSpPr>
        <dsp:cNvPr id="0" name=""/>
        <dsp:cNvSpPr/>
      </dsp:nvSpPr>
      <dsp:spPr>
        <a:xfrm>
          <a:off x="4895" y="2066285"/>
          <a:ext cx="2849941" cy="113997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Elements such as; </a:t>
          </a:r>
          <a:endParaRPr lang="en-US" sz="1600" kern="1200"/>
        </a:p>
      </dsp:txBody>
      <dsp:txXfrm>
        <a:off x="574883" y="2066285"/>
        <a:ext cx="1709965" cy="1139976"/>
      </dsp:txXfrm>
    </dsp:sp>
    <dsp:sp modelId="{48ED9574-D732-40B1-894A-BF6DF2205B88}">
      <dsp:nvSpPr>
        <dsp:cNvPr id="0" name=""/>
        <dsp:cNvSpPr/>
      </dsp:nvSpPr>
      <dsp:spPr>
        <a:xfrm>
          <a:off x="2569842" y="2066285"/>
          <a:ext cx="2849941" cy="113997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Unlawful killing of a Human Being under the King’s peace. </a:t>
          </a:r>
          <a:endParaRPr lang="en-US" sz="1600" kern="1200" dirty="0"/>
        </a:p>
      </dsp:txBody>
      <dsp:txXfrm>
        <a:off x="3139830" y="2066285"/>
        <a:ext cx="1709965" cy="1139976"/>
      </dsp:txXfrm>
    </dsp:sp>
    <dsp:sp modelId="{67EA7C66-06B5-40D7-9B29-5312B9CE80D7}">
      <dsp:nvSpPr>
        <dsp:cNvPr id="0" name=""/>
        <dsp:cNvSpPr/>
      </dsp:nvSpPr>
      <dsp:spPr>
        <a:xfrm>
          <a:off x="5134789" y="2066285"/>
          <a:ext cx="2849941" cy="113997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Need to consider conduct. </a:t>
          </a:r>
          <a:endParaRPr lang="en-US" sz="1600" kern="1200"/>
        </a:p>
      </dsp:txBody>
      <dsp:txXfrm>
        <a:off x="5704777" y="2066285"/>
        <a:ext cx="1709965" cy="1139976"/>
      </dsp:txXfrm>
    </dsp:sp>
    <dsp:sp modelId="{09867111-765A-43AA-AA1D-301E92FA03CA}">
      <dsp:nvSpPr>
        <dsp:cNvPr id="0" name=""/>
        <dsp:cNvSpPr/>
      </dsp:nvSpPr>
      <dsp:spPr>
        <a:xfrm>
          <a:off x="7699736" y="2066285"/>
          <a:ext cx="2849941" cy="1139976"/>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Need to consider circumstances. </a:t>
          </a:r>
          <a:endParaRPr lang="en-US" sz="1600" kern="1200"/>
        </a:p>
      </dsp:txBody>
      <dsp:txXfrm>
        <a:off x="8269724" y="2066285"/>
        <a:ext cx="1709965" cy="11399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FD9FEA-CAE7-45C5-9E62-4C6BCD5B8B8A}">
      <dsp:nvSpPr>
        <dsp:cNvPr id="0" name=""/>
        <dsp:cNvSpPr/>
      </dsp:nvSpPr>
      <dsp:spPr>
        <a:xfrm>
          <a:off x="4637" y="163093"/>
          <a:ext cx="2027773" cy="2984629"/>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With Malice Aforethought. </a:t>
          </a:r>
          <a:endParaRPr lang="en-US" sz="1400" kern="1200"/>
        </a:p>
      </dsp:txBody>
      <dsp:txXfrm>
        <a:off x="64028" y="222484"/>
        <a:ext cx="1908991" cy="2865847"/>
      </dsp:txXfrm>
    </dsp:sp>
    <dsp:sp modelId="{2092CA8F-48FE-4AFA-B62F-68C384050272}">
      <dsp:nvSpPr>
        <dsp:cNvPr id="0" name=""/>
        <dsp:cNvSpPr/>
      </dsp:nvSpPr>
      <dsp:spPr>
        <a:xfrm>
          <a:off x="2235189" y="1403964"/>
          <a:ext cx="429888" cy="5028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235189" y="1504541"/>
        <a:ext cx="300922" cy="301733"/>
      </dsp:txXfrm>
    </dsp:sp>
    <dsp:sp modelId="{2B6B8DFE-E1F8-4474-9AD8-EA7F70672344}">
      <dsp:nvSpPr>
        <dsp:cNvPr id="0" name=""/>
        <dsp:cNvSpPr/>
      </dsp:nvSpPr>
      <dsp:spPr>
        <a:xfrm>
          <a:off x="2843521" y="163093"/>
          <a:ext cx="2027773" cy="2984629"/>
        </a:xfrm>
        <a:prstGeom prst="roundRect">
          <a:avLst>
            <a:gd name="adj" fmla="val 10000"/>
          </a:avLst>
        </a:prstGeom>
        <a:solidFill>
          <a:schemeClr val="accent2">
            <a:hueOff val="653221"/>
            <a:satOff val="4575"/>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 v Cunningham – Has to be intentional. </a:t>
          </a:r>
          <a:endParaRPr lang="en-US" sz="1400" kern="1200"/>
        </a:p>
      </dsp:txBody>
      <dsp:txXfrm>
        <a:off x="2902912" y="222484"/>
        <a:ext cx="1908991" cy="2865847"/>
      </dsp:txXfrm>
    </dsp:sp>
    <dsp:sp modelId="{7C36AF07-9B0D-4C81-9F7D-C9E46E16159B}">
      <dsp:nvSpPr>
        <dsp:cNvPr id="0" name=""/>
        <dsp:cNvSpPr/>
      </dsp:nvSpPr>
      <dsp:spPr>
        <a:xfrm>
          <a:off x="5074072" y="1403964"/>
          <a:ext cx="429888" cy="502887"/>
        </a:xfrm>
        <a:prstGeom prst="rightArrow">
          <a:avLst>
            <a:gd name="adj1" fmla="val 60000"/>
            <a:gd name="adj2" fmla="val 50000"/>
          </a:avLst>
        </a:prstGeom>
        <a:solidFill>
          <a:schemeClr val="accent2">
            <a:hueOff val="979831"/>
            <a:satOff val="6863"/>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074072" y="1504541"/>
        <a:ext cx="300922" cy="301733"/>
      </dsp:txXfrm>
    </dsp:sp>
    <dsp:sp modelId="{C63FB27B-3211-4860-B395-DF088E3391D0}">
      <dsp:nvSpPr>
        <dsp:cNvPr id="0" name=""/>
        <dsp:cNvSpPr/>
      </dsp:nvSpPr>
      <dsp:spPr>
        <a:xfrm>
          <a:off x="5682404" y="163093"/>
          <a:ext cx="2027773" cy="2984629"/>
        </a:xfrm>
        <a:prstGeom prst="roundRect">
          <a:avLst>
            <a:gd name="adj" fmla="val 10000"/>
          </a:avLst>
        </a:prstGeom>
        <a:solidFill>
          <a:schemeClr val="accent2">
            <a:hueOff val="1306442"/>
            <a:satOff val="9151"/>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‘malice aforethought’ does not require pre-meditation on the part of the defendant. As mentioned above, the defendant does not need to have planned the killing. The MR for murder can be acquired on the spur of the moment; and</a:t>
          </a:r>
          <a:endParaRPr lang="en-US" sz="1400" kern="1200"/>
        </a:p>
      </dsp:txBody>
      <dsp:txXfrm>
        <a:off x="5741795" y="222484"/>
        <a:ext cx="1908991" cy="2865847"/>
      </dsp:txXfrm>
    </dsp:sp>
    <dsp:sp modelId="{EC8313B2-6C9D-4F43-92E7-C23341DA764C}">
      <dsp:nvSpPr>
        <dsp:cNvPr id="0" name=""/>
        <dsp:cNvSpPr/>
      </dsp:nvSpPr>
      <dsp:spPr>
        <a:xfrm>
          <a:off x="7912956" y="1403964"/>
          <a:ext cx="429888" cy="502887"/>
        </a:xfrm>
        <a:prstGeom prst="rightArrow">
          <a:avLst>
            <a:gd name="adj1" fmla="val 60000"/>
            <a:gd name="adj2" fmla="val 50000"/>
          </a:avLst>
        </a:prstGeom>
        <a:solidFill>
          <a:schemeClr val="accent2">
            <a:hueOff val="1959662"/>
            <a:satOff val="13726"/>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912956" y="1504541"/>
        <a:ext cx="300922" cy="301733"/>
      </dsp:txXfrm>
    </dsp:sp>
    <dsp:sp modelId="{295EE796-E16F-473F-9E15-69527D61C474}">
      <dsp:nvSpPr>
        <dsp:cNvPr id="0" name=""/>
        <dsp:cNvSpPr/>
      </dsp:nvSpPr>
      <dsp:spPr>
        <a:xfrm>
          <a:off x="8521288" y="163093"/>
          <a:ext cx="2027773" cy="2984629"/>
        </a:xfrm>
        <a:prstGeom prst="roundRect">
          <a:avLst>
            <a:gd name="adj" fmla="val 10000"/>
          </a:avLst>
        </a:prstGeom>
        <a:solidFill>
          <a:schemeClr val="accent2">
            <a:hueOff val="1959662"/>
            <a:satOff val="13726"/>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the use of the word ‘malice’ does not necessarily mean that the defendant has to hate the victim or that the defendant has to bear the victim some ill will. Many murders are domestic. The defendant will often kill a person who is a loved one.</a:t>
          </a:r>
          <a:endParaRPr lang="en-US" sz="1400" kern="1200"/>
        </a:p>
      </dsp:txBody>
      <dsp:txXfrm>
        <a:off x="8580679" y="222484"/>
        <a:ext cx="1908991" cy="28658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612B3-1D78-41FA-BC4A-50ED0C104E50}">
      <dsp:nvSpPr>
        <dsp:cNvPr id="0" name=""/>
        <dsp:cNvSpPr/>
      </dsp:nvSpPr>
      <dsp:spPr>
        <a:xfrm>
          <a:off x="824" y="0"/>
          <a:ext cx="3339533" cy="363651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9872" tIns="0" rIns="329872" bIns="330200" numCol="1" spcCol="1270" anchor="t" anchorCtr="0">
          <a:noAutofit/>
        </a:bodyPr>
        <a:lstStyle/>
        <a:p>
          <a:pPr marL="0" lvl="0" indent="0" algn="l" defTabSz="1155700">
            <a:lnSpc>
              <a:spcPct val="90000"/>
            </a:lnSpc>
            <a:spcBef>
              <a:spcPct val="0"/>
            </a:spcBef>
            <a:spcAft>
              <a:spcPct val="35000"/>
            </a:spcAft>
            <a:buNone/>
          </a:pPr>
          <a:r>
            <a:rPr lang="en-GB" sz="2600" kern="1200"/>
            <a:t>Direct or indirect intent. </a:t>
          </a:r>
          <a:endParaRPr lang="en-US" sz="2600" kern="1200"/>
        </a:p>
      </dsp:txBody>
      <dsp:txXfrm>
        <a:off x="824" y="1454604"/>
        <a:ext cx="3339533" cy="2181906"/>
      </dsp:txXfrm>
    </dsp:sp>
    <dsp:sp modelId="{2ECDF70D-2574-40CB-B58F-8E316975D7FD}">
      <dsp:nvSpPr>
        <dsp:cNvPr id="0" name=""/>
        <dsp:cNvSpPr/>
      </dsp:nvSpPr>
      <dsp:spPr>
        <a:xfrm>
          <a:off x="824" y="0"/>
          <a:ext cx="3339533" cy="1454604"/>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9872" tIns="165100" rIns="329872"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4" y="0"/>
        <a:ext cx="3339533" cy="1454604"/>
      </dsp:txXfrm>
    </dsp:sp>
    <dsp:sp modelId="{C63082BA-FFB5-4430-8BE3-A113899D849B}">
      <dsp:nvSpPr>
        <dsp:cNvPr id="0" name=""/>
        <dsp:cNvSpPr/>
      </dsp:nvSpPr>
      <dsp:spPr>
        <a:xfrm>
          <a:off x="3607520" y="0"/>
          <a:ext cx="3339533" cy="363651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9872" tIns="0" rIns="329872" bIns="330200" numCol="1" spcCol="1270" anchor="t" anchorCtr="0">
          <a:noAutofit/>
        </a:bodyPr>
        <a:lstStyle/>
        <a:p>
          <a:pPr marL="0" lvl="0" indent="0" algn="l" defTabSz="1155700">
            <a:lnSpc>
              <a:spcPct val="90000"/>
            </a:lnSpc>
            <a:spcBef>
              <a:spcPct val="0"/>
            </a:spcBef>
            <a:spcAft>
              <a:spcPct val="35000"/>
            </a:spcAft>
            <a:buNone/>
          </a:pPr>
          <a:r>
            <a:rPr lang="en-GB" sz="2600" kern="1200"/>
            <a:t>If we cannot prove direct intent we need to prove indirect intent. </a:t>
          </a:r>
          <a:endParaRPr lang="en-US" sz="2600" kern="1200"/>
        </a:p>
      </dsp:txBody>
      <dsp:txXfrm>
        <a:off x="3607520" y="1454604"/>
        <a:ext cx="3339533" cy="2181906"/>
      </dsp:txXfrm>
    </dsp:sp>
    <dsp:sp modelId="{5982FF0A-2C56-4825-802E-3512351E9890}">
      <dsp:nvSpPr>
        <dsp:cNvPr id="0" name=""/>
        <dsp:cNvSpPr/>
      </dsp:nvSpPr>
      <dsp:spPr>
        <a:xfrm>
          <a:off x="3607520" y="0"/>
          <a:ext cx="3339533" cy="1454604"/>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9872" tIns="165100" rIns="329872"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07520" y="0"/>
        <a:ext cx="3339533" cy="1454604"/>
      </dsp:txXfrm>
    </dsp:sp>
    <dsp:sp modelId="{9DA42AA0-7386-4979-8A82-F3F2E1469896}">
      <dsp:nvSpPr>
        <dsp:cNvPr id="0" name=""/>
        <dsp:cNvSpPr/>
      </dsp:nvSpPr>
      <dsp:spPr>
        <a:xfrm>
          <a:off x="7214216" y="0"/>
          <a:ext cx="3339533" cy="363651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9872" tIns="0" rIns="329872" bIns="330200" numCol="1" spcCol="1270" anchor="t" anchorCtr="0">
          <a:noAutofit/>
        </a:bodyPr>
        <a:lstStyle/>
        <a:p>
          <a:pPr marL="0" lvl="0" indent="0" algn="l" defTabSz="1155700">
            <a:lnSpc>
              <a:spcPct val="90000"/>
            </a:lnSpc>
            <a:spcBef>
              <a:spcPct val="0"/>
            </a:spcBef>
            <a:spcAft>
              <a:spcPct val="35000"/>
            </a:spcAft>
            <a:buNone/>
          </a:pPr>
          <a:r>
            <a:rPr lang="en-GB" sz="2600" kern="1200"/>
            <a:t>R v Woolin [1998] – Virtually certain. </a:t>
          </a:r>
          <a:endParaRPr lang="en-US" sz="2600" kern="1200"/>
        </a:p>
      </dsp:txBody>
      <dsp:txXfrm>
        <a:off x="7214216" y="1454604"/>
        <a:ext cx="3339533" cy="2181906"/>
      </dsp:txXfrm>
    </dsp:sp>
    <dsp:sp modelId="{5D1211CE-E536-4351-994D-27183BEED71F}">
      <dsp:nvSpPr>
        <dsp:cNvPr id="0" name=""/>
        <dsp:cNvSpPr/>
      </dsp:nvSpPr>
      <dsp:spPr>
        <a:xfrm>
          <a:off x="7214216" y="0"/>
          <a:ext cx="3339533" cy="1454604"/>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9872" tIns="165100" rIns="329872"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214216" y="0"/>
        <a:ext cx="3339533" cy="14546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C52D5-7477-448C-A076-63B8A49F23F4}">
      <dsp:nvSpPr>
        <dsp:cNvPr id="0" name=""/>
        <dsp:cNvSpPr/>
      </dsp:nvSpPr>
      <dsp:spPr>
        <a:xfrm>
          <a:off x="0" y="40395"/>
          <a:ext cx="10554574" cy="81549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Self defence. </a:t>
          </a:r>
          <a:endParaRPr lang="en-US" sz="3400" kern="1200"/>
        </a:p>
      </dsp:txBody>
      <dsp:txXfrm>
        <a:off x="39809" y="80204"/>
        <a:ext cx="10474956" cy="735872"/>
      </dsp:txXfrm>
    </dsp:sp>
    <dsp:sp modelId="{2E39A819-C55B-44D0-81FA-136ACCF64647}">
      <dsp:nvSpPr>
        <dsp:cNvPr id="0" name=""/>
        <dsp:cNvSpPr/>
      </dsp:nvSpPr>
      <dsp:spPr>
        <a:xfrm>
          <a:off x="0" y="953805"/>
          <a:ext cx="10554574" cy="81549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Loss of control. </a:t>
          </a:r>
          <a:endParaRPr lang="en-US" sz="3400" kern="1200"/>
        </a:p>
      </dsp:txBody>
      <dsp:txXfrm>
        <a:off x="39809" y="993614"/>
        <a:ext cx="10474956" cy="735872"/>
      </dsp:txXfrm>
    </dsp:sp>
    <dsp:sp modelId="{E5495F17-24F0-4CFC-8338-5D1B4A0F83D0}">
      <dsp:nvSpPr>
        <dsp:cNvPr id="0" name=""/>
        <dsp:cNvSpPr/>
      </dsp:nvSpPr>
      <dsp:spPr>
        <a:xfrm>
          <a:off x="0" y="1867215"/>
          <a:ext cx="10554574" cy="81549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Diminished responsibility.</a:t>
          </a:r>
          <a:endParaRPr lang="en-US" sz="3400" kern="1200"/>
        </a:p>
      </dsp:txBody>
      <dsp:txXfrm>
        <a:off x="39809" y="1907024"/>
        <a:ext cx="10474956" cy="735872"/>
      </dsp:txXfrm>
    </dsp:sp>
    <dsp:sp modelId="{4522F3D9-C2E7-49EE-9561-47399D271CDA}">
      <dsp:nvSpPr>
        <dsp:cNvPr id="0" name=""/>
        <dsp:cNvSpPr/>
      </dsp:nvSpPr>
      <dsp:spPr>
        <a:xfrm>
          <a:off x="0" y="2780625"/>
          <a:ext cx="10554574" cy="81549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Mercy killing not a defence – R v Inglis [2010]. </a:t>
          </a:r>
          <a:endParaRPr lang="en-US" sz="3400" kern="1200"/>
        </a:p>
      </dsp:txBody>
      <dsp:txXfrm>
        <a:off x="39809" y="2820434"/>
        <a:ext cx="10474956" cy="7358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C9392A-B180-4A89-A3DA-E85DAEB9170F}">
      <dsp:nvSpPr>
        <dsp:cNvPr id="0" name=""/>
        <dsp:cNvSpPr/>
      </dsp:nvSpPr>
      <dsp:spPr>
        <a:xfrm>
          <a:off x="645012" y="651"/>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No discretion as to sentence. </a:t>
          </a:r>
          <a:endParaRPr lang="en-US" sz="1700" kern="1200"/>
        </a:p>
      </dsp:txBody>
      <dsp:txXfrm>
        <a:off x="688936" y="44575"/>
        <a:ext cx="2411609" cy="1411826"/>
      </dsp:txXfrm>
    </dsp:sp>
    <dsp:sp modelId="{7FDE1B5C-9A69-427A-9030-1D1804DDCA17}">
      <dsp:nvSpPr>
        <dsp:cNvPr id="0" name=""/>
        <dsp:cNvSpPr/>
      </dsp:nvSpPr>
      <dsp:spPr>
        <a:xfrm>
          <a:off x="3364422" y="440555"/>
          <a:ext cx="529884" cy="6198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364422" y="564528"/>
        <a:ext cx="370919" cy="371919"/>
      </dsp:txXfrm>
    </dsp:sp>
    <dsp:sp modelId="{88DB88A2-BF3B-4367-8987-3D25B67F5DA3}">
      <dsp:nvSpPr>
        <dsp:cNvPr id="0" name=""/>
        <dsp:cNvSpPr/>
      </dsp:nvSpPr>
      <dsp:spPr>
        <a:xfrm>
          <a:off x="4144253" y="651"/>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defendant if found guilty will be given a life sentence.</a:t>
          </a:r>
          <a:endParaRPr lang="en-US" sz="1700" kern="1200"/>
        </a:p>
      </dsp:txBody>
      <dsp:txXfrm>
        <a:off x="4188177" y="44575"/>
        <a:ext cx="2411609" cy="1411826"/>
      </dsp:txXfrm>
    </dsp:sp>
    <dsp:sp modelId="{59CBEC63-F014-4B0F-96C0-A04B8CACE54D}">
      <dsp:nvSpPr>
        <dsp:cNvPr id="0" name=""/>
        <dsp:cNvSpPr/>
      </dsp:nvSpPr>
      <dsp:spPr>
        <a:xfrm>
          <a:off x="6863662" y="440555"/>
          <a:ext cx="529884" cy="6198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863662" y="564528"/>
        <a:ext cx="370919" cy="371919"/>
      </dsp:txXfrm>
    </dsp:sp>
    <dsp:sp modelId="{4FE7B472-A640-4CFD-B327-ABBA8B553457}">
      <dsp:nvSpPr>
        <dsp:cNvPr id="0" name=""/>
        <dsp:cNvSpPr/>
      </dsp:nvSpPr>
      <dsp:spPr>
        <a:xfrm>
          <a:off x="7643493" y="651"/>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accordance with S.275 of the Sentencing Act 2000. </a:t>
          </a:r>
          <a:endParaRPr lang="en-US" sz="1700" kern="1200"/>
        </a:p>
      </dsp:txBody>
      <dsp:txXfrm>
        <a:off x="7687417" y="44575"/>
        <a:ext cx="2411609" cy="1411826"/>
      </dsp:txXfrm>
    </dsp:sp>
    <dsp:sp modelId="{D045D9A6-8D2A-4D26-9D94-066BB9FD0D46}">
      <dsp:nvSpPr>
        <dsp:cNvPr id="0" name=""/>
        <dsp:cNvSpPr/>
      </dsp:nvSpPr>
      <dsp:spPr>
        <a:xfrm rot="5400000">
          <a:off x="8628279" y="1675287"/>
          <a:ext cx="529884" cy="6198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8707262" y="1720278"/>
        <a:ext cx="371919" cy="370919"/>
      </dsp:txXfrm>
    </dsp:sp>
    <dsp:sp modelId="{1648D7BB-1DA9-482C-967A-C6FB465D82CA}">
      <dsp:nvSpPr>
        <dsp:cNvPr id="0" name=""/>
        <dsp:cNvSpPr/>
      </dsp:nvSpPr>
      <dsp:spPr>
        <a:xfrm>
          <a:off x="7643493" y="2500108"/>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Courts set time upon which a prisoner must serve before being able to apply to the parole board. </a:t>
          </a:r>
          <a:endParaRPr lang="en-US" sz="1700" kern="1200"/>
        </a:p>
      </dsp:txBody>
      <dsp:txXfrm>
        <a:off x="7687417" y="2544032"/>
        <a:ext cx="2411609" cy="1411826"/>
      </dsp:txXfrm>
    </dsp:sp>
    <dsp:sp modelId="{2FB2C8A9-6624-4201-8AAD-AB61D9468B9E}">
      <dsp:nvSpPr>
        <dsp:cNvPr id="0" name=""/>
        <dsp:cNvSpPr/>
      </dsp:nvSpPr>
      <dsp:spPr>
        <a:xfrm rot="10800000">
          <a:off x="6893656" y="2940013"/>
          <a:ext cx="529884" cy="61986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7052621" y="3063986"/>
        <a:ext cx="370919" cy="371919"/>
      </dsp:txXfrm>
    </dsp:sp>
    <dsp:sp modelId="{0CB8537F-6829-4A69-88C4-122A32B0BBEE}">
      <dsp:nvSpPr>
        <dsp:cNvPr id="0" name=""/>
        <dsp:cNvSpPr/>
      </dsp:nvSpPr>
      <dsp:spPr>
        <a:xfrm>
          <a:off x="4144253" y="2500108"/>
          <a:ext cx="2499457" cy="149967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S.21 of the Sentencing Act 2000. </a:t>
          </a:r>
          <a:endParaRPr lang="en-US" sz="1700" kern="1200"/>
        </a:p>
      </dsp:txBody>
      <dsp:txXfrm>
        <a:off x="4188177" y="2544032"/>
        <a:ext cx="2411609" cy="14118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B3205-B833-4D09-B51B-A46A5E9F9659}">
      <dsp:nvSpPr>
        <dsp:cNvPr id="0" name=""/>
        <dsp:cNvSpPr/>
      </dsp:nvSpPr>
      <dsp:spPr>
        <a:xfrm>
          <a:off x="0" y="542094"/>
          <a:ext cx="5728344" cy="1230693"/>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An individual can be convicted of manslaughter if there is proof that; </a:t>
          </a:r>
          <a:endParaRPr lang="en-US" sz="2200" kern="1200"/>
        </a:p>
      </dsp:txBody>
      <dsp:txXfrm>
        <a:off x="60077" y="602171"/>
        <a:ext cx="5608190" cy="1110539"/>
      </dsp:txXfrm>
    </dsp:sp>
    <dsp:sp modelId="{B43F0EBE-7A5C-4783-9088-435221A8339E}">
      <dsp:nvSpPr>
        <dsp:cNvPr id="0" name=""/>
        <dsp:cNvSpPr/>
      </dsp:nvSpPr>
      <dsp:spPr>
        <a:xfrm>
          <a:off x="0" y="1836148"/>
          <a:ext cx="5728344" cy="1230693"/>
        </a:xfrm>
        <a:prstGeom prst="roundRect">
          <a:avLst/>
        </a:prstGeom>
        <a:blipFill rotWithShape="1">
          <a:blip xmlns:r="http://schemas.openxmlformats.org/officeDocument/2006/relationships" r:embed="rId1">
            <a:duotone>
              <a:schemeClr val="accent2">
                <a:hueOff val="979831"/>
                <a:satOff val="6863"/>
                <a:lumOff val="0"/>
                <a:alphaOff val="0"/>
                <a:tint val="98000"/>
                <a:lumMod val="102000"/>
              </a:schemeClr>
              <a:schemeClr val="accent2">
                <a:hueOff val="979831"/>
                <a:satOff val="6863"/>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If the MR and AR of the offence of Murder are present but one of the defences can be used. </a:t>
          </a:r>
          <a:endParaRPr lang="en-US" sz="2200" kern="1200"/>
        </a:p>
      </dsp:txBody>
      <dsp:txXfrm>
        <a:off x="60077" y="1896225"/>
        <a:ext cx="5608190" cy="1110539"/>
      </dsp:txXfrm>
    </dsp:sp>
    <dsp:sp modelId="{CDA1BE81-0276-4A0A-8412-923B4BF724E0}">
      <dsp:nvSpPr>
        <dsp:cNvPr id="0" name=""/>
        <dsp:cNvSpPr/>
      </dsp:nvSpPr>
      <dsp:spPr>
        <a:xfrm>
          <a:off x="0" y="3130201"/>
          <a:ext cx="5728344" cy="1230693"/>
        </a:xfrm>
        <a:prstGeom prst="roundRect">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When the Actus Reus has been committed but the individual was reckless as to causing GHB to the victim. </a:t>
          </a:r>
          <a:endParaRPr lang="en-US" sz="2200" kern="1200"/>
        </a:p>
      </dsp:txBody>
      <dsp:txXfrm>
        <a:off x="60077" y="3190278"/>
        <a:ext cx="5608190" cy="11105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CC96B-1F1F-40B6-87EF-156636FB003A}">
      <dsp:nvSpPr>
        <dsp:cNvPr id="0" name=""/>
        <dsp:cNvSpPr/>
      </dsp:nvSpPr>
      <dsp:spPr>
        <a:xfrm>
          <a:off x="0" y="2394"/>
          <a:ext cx="5728344" cy="0"/>
        </a:xfrm>
        <a:prstGeom prst="lin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7043EA8-3D62-42EA-B0B0-67509A96361C}">
      <dsp:nvSpPr>
        <dsp:cNvPr id="0" name=""/>
        <dsp:cNvSpPr/>
      </dsp:nvSpPr>
      <dsp:spPr>
        <a:xfrm>
          <a:off x="0" y="2394"/>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Has to have committed the offence of Murder. </a:t>
          </a:r>
          <a:endParaRPr lang="en-US" sz="1600" kern="1200"/>
        </a:p>
      </dsp:txBody>
      <dsp:txXfrm>
        <a:off x="0" y="2394"/>
        <a:ext cx="5728344" cy="816366"/>
      </dsp:txXfrm>
    </dsp:sp>
    <dsp:sp modelId="{BB5EB2E0-2C39-461F-8999-059E0B449324}">
      <dsp:nvSpPr>
        <dsp:cNvPr id="0" name=""/>
        <dsp:cNvSpPr/>
      </dsp:nvSpPr>
      <dsp:spPr>
        <a:xfrm>
          <a:off x="0" y="818761"/>
          <a:ext cx="5728344" cy="0"/>
        </a:xfrm>
        <a:prstGeom prst="line">
          <a:avLst/>
        </a:prstGeom>
        <a:blipFill rotWithShape="1">
          <a:blip xmlns:r="http://schemas.openxmlformats.org/officeDocument/2006/relationships" r:embed="rId1">
            <a:duotone>
              <a:schemeClr val="accent5">
                <a:hueOff val="140602"/>
                <a:satOff val="-1593"/>
                <a:lumOff val="784"/>
                <a:alphaOff val="0"/>
                <a:tint val="98000"/>
                <a:lumMod val="102000"/>
              </a:schemeClr>
              <a:schemeClr val="accent5">
                <a:hueOff val="140602"/>
                <a:satOff val="-1593"/>
                <a:lumOff val="784"/>
                <a:alphaOff val="0"/>
                <a:shade val="98000"/>
                <a:lumMod val="98000"/>
              </a:schemeClr>
            </a:duotone>
          </a:blip>
          <a:tile tx="0" ty="0" sx="100000" sy="100000" flip="none" algn="tl"/>
        </a:blipFill>
        <a:ln w="9525" cap="rnd" cmpd="sng" algn="ctr">
          <a:solidFill>
            <a:schemeClr val="accent5">
              <a:hueOff val="140602"/>
              <a:satOff val="-1593"/>
              <a:lumOff val="784"/>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F7231A1-7D49-4A93-B7A0-3420343A2A17}">
      <dsp:nvSpPr>
        <dsp:cNvPr id="0" name=""/>
        <dsp:cNvSpPr/>
      </dsp:nvSpPr>
      <dsp:spPr>
        <a:xfrm>
          <a:off x="0" y="818761"/>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Has to have committed the Men’s Rea and Actus Reus. </a:t>
          </a:r>
          <a:endParaRPr lang="en-US" sz="1600" kern="1200"/>
        </a:p>
      </dsp:txBody>
      <dsp:txXfrm>
        <a:off x="0" y="818761"/>
        <a:ext cx="5728344" cy="816366"/>
      </dsp:txXfrm>
    </dsp:sp>
    <dsp:sp modelId="{5E76DE2C-86CD-4B1C-9787-5E13AA3E2504}">
      <dsp:nvSpPr>
        <dsp:cNvPr id="0" name=""/>
        <dsp:cNvSpPr/>
      </dsp:nvSpPr>
      <dsp:spPr>
        <a:xfrm>
          <a:off x="0" y="1635128"/>
          <a:ext cx="5728344" cy="0"/>
        </a:xfrm>
        <a:prstGeom prst="line">
          <a:avLst/>
        </a:prstGeom>
        <a:blipFill rotWithShape="1">
          <a:blip xmlns:r="http://schemas.openxmlformats.org/officeDocument/2006/relationships" r:embed="rId1">
            <a:duotone>
              <a:schemeClr val="accent5">
                <a:hueOff val="281204"/>
                <a:satOff val="-3185"/>
                <a:lumOff val="1568"/>
                <a:alphaOff val="0"/>
                <a:tint val="98000"/>
                <a:lumMod val="102000"/>
              </a:schemeClr>
              <a:schemeClr val="accent5">
                <a:hueOff val="281204"/>
                <a:satOff val="-3185"/>
                <a:lumOff val="1568"/>
                <a:alphaOff val="0"/>
                <a:shade val="98000"/>
                <a:lumMod val="98000"/>
              </a:schemeClr>
            </a:duotone>
          </a:blip>
          <a:tile tx="0" ty="0" sx="100000" sy="100000" flip="none" algn="tl"/>
        </a:blipFill>
        <a:ln w="9525" cap="rnd" cmpd="sng" algn="ctr">
          <a:solidFill>
            <a:schemeClr val="accent5">
              <a:hueOff val="281204"/>
              <a:satOff val="-3185"/>
              <a:lumOff val="156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CE4A551-178E-4CC6-A050-B69B9E6DF805}">
      <dsp:nvSpPr>
        <dsp:cNvPr id="0" name=""/>
        <dsp:cNvSpPr/>
      </dsp:nvSpPr>
      <dsp:spPr>
        <a:xfrm>
          <a:off x="0" y="1635128"/>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However, an element must have taken place which meant that they did not carry out the Actus Reus Voluntarily. </a:t>
          </a:r>
          <a:endParaRPr lang="en-US" sz="1600" kern="1200"/>
        </a:p>
      </dsp:txBody>
      <dsp:txXfrm>
        <a:off x="0" y="1635128"/>
        <a:ext cx="5728344" cy="816366"/>
      </dsp:txXfrm>
    </dsp:sp>
    <dsp:sp modelId="{1F853203-772B-4031-9A73-B6584C7472B6}">
      <dsp:nvSpPr>
        <dsp:cNvPr id="0" name=""/>
        <dsp:cNvSpPr/>
      </dsp:nvSpPr>
      <dsp:spPr>
        <a:xfrm>
          <a:off x="0" y="2451495"/>
          <a:ext cx="5728344" cy="0"/>
        </a:xfrm>
        <a:prstGeom prst="line">
          <a:avLst/>
        </a:prstGeom>
        <a:blipFill rotWithShape="1">
          <a:blip xmlns:r="http://schemas.openxmlformats.org/officeDocument/2006/relationships" r:embed="rId1">
            <a:duotone>
              <a:schemeClr val="accent5">
                <a:hueOff val="421805"/>
                <a:satOff val="-4778"/>
                <a:lumOff val="2353"/>
                <a:alphaOff val="0"/>
                <a:tint val="98000"/>
                <a:lumMod val="102000"/>
              </a:schemeClr>
              <a:schemeClr val="accent5">
                <a:hueOff val="421805"/>
                <a:satOff val="-4778"/>
                <a:lumOff val="2353"/>
                <a:alphaOff val="0"/>
                <a:shade val="98000"/>
                <a:lumMod val="98000"/>
              </a:schemeClr>
            </a:duotone>
          </a:blip>
          <a:tile tx="0" ty="0" sx="100000" sy="100000" flip="none" algn="tl"/>
        </a:blipFill>
        <a:ln w="9525" cap="rnd" cmpd="sng" algn="ctr">
          <a:solidFill>
            <a:schemeClr val="accent5">
              <a:hueOff val="421805"/>
              <a:satOff val="-4778"/>
              <a:lumOff val="235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B7BDD85-7D7A-4C22-B95E-209EFF3452AC}">
      <dsp:nvSpPr>
        <dsp:cNvPr id="0" name=""/>
        <dsp:cNvSpPr/>
      </dsp:nvSpPr>
      <dsp:spPr>
        <a:xfrm>
          <a:off x="0" y="2451495"/>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2 defences. </a:t>
          </a:r>
          <a:endParaRPr lang="en-US" sz="1600" kern="1200"/>
        </a:p>
      </dsp:txBody>
      <dsp:txXfrm>
        <a:off x="0" y="2451495"/>
        <a:ext cx="5728344" cy="816366"/>
      </dsp:txXfrm>
    </dsp:sp>
    <dsp:sp modelId="{7D86B8E4-70AD-4517-AD4B-D689F9DEFD85}">
      <dsp:nvSpPr>
        <dsp:cNvPr id="0" name=""/>
        <dsp:cNvSpPr/>
      </dsp:nvSpPr>
      <dsp:spPr>
        <a:xfrm>
          <a:off x="0" y="3267861"/>
          <a:ext cx="5728344" cy="0"/>
        </a:xfrm>
        <a:prstGeom prst="line">
          <a:avLst/>
        </a:prstGeom>
        <a:blipFill rotWithShape="1">
          <a:blip xmlns:r="http://schemas.openxmlformats.org/officeDocument/2006/relationships" r:embed="rId1">
            <a:duotone>
              <a:schemeClr val="accent5">
                <a:hueOff val="562407"/>
                <a:satOff val="-6370"/>
                <a:lumOff val="3137"/>
                <a:alphaOff val="0"/>
                <a:tint val="98000"/>
                <a:lumMod val="102000"/>
              </a:schemeClr>
              <a:schemeClr val="accent5">
                <a:hueOff val="562407"/>
                <a:satOff val="-6370"/>
                <a:lumOff val="3137"/>
                <a:alphaOff val="0"/>
                <a:shade val="98000"/>
                <a:lumMod val="98000"/>
              </a:schemeClr>
            </a:duotone>
          </a:blip>
          <a:tile tx="0" ty="0" sx="100000" sy="100000" flip="none" algn="tl"/>
        </a:blipFill>
        <a:ln w="9525" cap="rnd" cmpd="sng" algn="ctr">
          <a:solidFill>
            <a:schemeClr val="accent5">
              <a:hueOff val="562407"/>
              <a:satOff val="-6370"/>
              <a:lumOff val="31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567B217-BE43-4330-A110-1595BD3D9A72}">
      <dsp:nvSpPr>
        <dsp:cNvPr id="0" name=""/>
        <dsp:cNvSpPr/>
      </dsp:nvSpPr>
      <dsp:spPr>
        <a:xfrm>
          <a:off x="0" y="3267861"/>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Only available for murder. </a:t>
          </a:r>
          <a:endParaRPr lang="en-US" sz="1600" kern="1200"/>
        </a:p>
      </dsp:txBody>
      <dsp:txXfrm>
        <a:off x="0" y="3267861"/>
        <a:ext cx="5728344" cy="816366"/>
      </dsp:txXfrm>
    </dsp:sp>
    <dsp:sp modelId="{41A818A7-9D2F-4465-B119-8EC506D81D33}">
      <dsp:nvSpPr>
        <dsp:cNvPr id="0" name=""/>
        <dsp:cNvSpPr/>
      </dsp:nvSpPr>
      <dsp:spPr>
        <a:xfrm>
          <a:off x="0" y="4084228"/>
          <a:ext cx="5728344" cy="0"/>
        </a:xfrm>
        <a:prstGeom prst="line">
          <a:avLst/>
        </a:prstGeom>
        <a:blipFill rotWithShape="1">
          <a:blip xmlns:r="http://schemas.openxmlformats.org/officeDocument/2006/relationships" r:embed="rId1">
            <a:duotone>
              <a:schemeClr val="accent5">
                <a:hueOff val="703009"/>
                <a:satOff val="-7963"/>
                <a:lumOff val="3921"/>
                <a:alphaOff val="0"/>
                <a:tint val="98000"/>
                <a:lumMod val="102000"/>
              </a:schemeClr>
              <a:schemeClr val="accent5">
                <a:hueOff val="703009"/>
                <a:satOff val="-7963"/>
                <a:lumOff val="3921"/>
                <a:alphaOff val="0"/>
                <a:shade val="98000"/>
                <a:lumMod val="98000"/>
              </a:schemeClr>
            </a:duotone>
          </a:blip>
          <a:tile tx="0" ty="0" sx="100000" sy="100000" flip="none" algn="tl"/>
        </a:blipFill>
        <a:ln w="9525" cap="rnd" cmpd="sng" algn="ctr">
          <a:solidFill>
            <a:schemeClr val="accent5">
              <a:hueOff val="703009"/>
              <a:satOff val="-7963"/>
              <a:lumOff val="392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D407374-DCB2-43A2-A1F9-D3EA327388B7}">
      <dsp:nvSpPr>
        <dsp:cNvPr id="0" name=""/>
        <dsp:cNvSpPr/>
      </dsp:nvSpPr>
      <dsp:spPr>
        <a:xfrm>
          <a:off x="0" y="4084228"/>
          <a:ext cx="5728344" cy="816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Lessen the charge to Voluntary Manslaughter. </a:t>
          </a:r>
          <a:endParaRPr lang="en-US" sz="1600" kern="1200"/>
        </a:p>
      </dsp:txBody>
      <dsp:txXfrm>
        <a:off x="0" y="4084228"/>
        <a:ext cx="5728344" cy="81636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4D267-CD6F-4DF1-9567-9359B6C7B42C}">
      <dsp:nvSpPr>
        <dsp:cNvPr id="0" name=""/>
        <dsp:cNvSpPr/>
      </dsp:nvSpPr>
      <dsp:spPr>
        <a:xfrm>
          <a:off x="6338" y="493533"/>
          <a:ext cx="1981395" cy="2377674"/>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What needs to be proven; </a:t>
          </a:r>
          <a:endParaRPr lang="en-US" sz="1900" kern="1200"/>
        </a:p>
      </dsp:txBody>
      <dsp:txXfrm>
        <a:off x="6338" y="1444603"/>
        <a:ext cx="1981395" cy="1426604"/>
      </dsp:txXfrm>
    </dsp:sp>
    <dsp:sp modelId="{75B782CA-8515-497F-9B6B-E81EC377C7A0}">
      <dsp:nvSpPr>
        <dsp:cNvPr id="0" name=""/>
        <dsp:cNvSpPr/>
      </dsp:nvSpPr>
      <dsp:spPr>
        <a:xfrm>
          <a:off x="6338"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01</a:t>
          </a:r>
        </a:p>
      </dsp:txBody>
      <dsp:txXfrm>
        <a:off x="6338" y="493533"/>
        <a:ext cx="1981395" cy="951069"/>
      </dsp:txXfrm>
    </dsp:sp>
    <dsp:sp modelId="{B3E7F8BA-65A4-4C92-8644-EEDB984F2EE4}">
      <dsp:nvSpPr>
        <dsp:cNvPr id="0" name=""/>
        <dsp:cNvSpPr/>
      </dsp:nvSpPr>
      <dsp:spPr>
        <a:xfrm>
          <a:off x="2146245" y="493533"/>
          <a:ext cx="1981395" cy="2377674"/>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One or two qualifying triggers. </a:t>
          </a:r>
          <a:endParaRPr lang="en-US" sz="1900" kern="1200"/>
        </a:p>
      </dsp:txBody>
      <dsp:txXfrm>
        <a:off x="2146245" y="1444603"/>
        <a:ext cx="1981395" cy="1426604"/>
      </dsp:txXfrm>
    </dsp:sp>
    <dsp:sp modelId="{B774A1A2-E8A2-475A-9043-E9937AD8833E}">
      <dsp:nvSpPr>
        <dsp:cNvPr id="0" name=""/>
        <dsp:cNvSpPr/>
      </dsp:nvSpPr>
      <dsp:spPr>
        <a:xfrm>
          <a:off x="2146245"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02</a:t>
          </a:r>
        </a:p>
      </dsp:txBody>
      <dsp:txXfrm>
        <a:off x="2146245" y="493533"/>
        <a:ext cx="1981395" cy="951069"/>
      </dsp:txXfrm>
    </dsp:sp>
    <dsp:sp modelId="{6377C117-AAE1-4492-86B5-C7A37CFAD073}">
      <dsp:nvSpPr>
        <dsp:cNvPr id="0" name=""/>
        <dsp:cNvSpPr/>
      </dsp:nvSpPr>
      <dsp:spPr>
        <a:xfrm>
          <a:off x="4286152" y="493533"/>
          <a:ext cx="1981395" cy="2377674"/>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Trigger caused loss of self control. </a:t>
          </a:r>
          <a:endParaRPr lang="en-US" sz="1900" kern="1200"/>
        </a:p>
      </dsp:txBody>
      <dsp:txXfrm>
        <a:off x="4286152" y="1444603"/>
        <a:ext cx="1981395" cy="1426604"/>
      </dsp:txXfrm>
    </dsp:sp>
    <dsp:sp modelId="{814FAE79-E484-44C9-A07A-61F3EDAE26F9}">
      <dsp:nvSpPr>
        <dsp:cNvPr id="0" name=""/>
        <dsp:cNvSpPr/>
      </dsp:nvSpPr>
      <dsp:spPr>
        <a:xfrm>
          <a:off x="4286152"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03</a:t>
          </a:r>
        </a:p>
      </dsp:txBody>
      <dsp:txXfrm>
        <a:off x="4286152" y="493533"/>
        <a:ext cx="1981395" cy="951069"/>
      </dsp:txXfrm>
    </dsp:sp>
    <dsp:sp modelId="{530BD7F4-B8D9-4F7D-B5D7-1056D283672D}">
      <dsp:nvSpPr>
        <dsp:cNvPr id="0" name=""/>
        <dsp:cNvSpPr/>
      </dsp:nvSpPr>
      <dsp:spPr>
        <a:xfrm>
          <a:off x="6426059" y="493533"/>
          <a:ext cx="1981395" cy="2377674"/>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Reasonable man. </a:t>
          </a:r>
          <a:endParaRPr lang="en-US" sz="1900" kern="1200"/>
        </a:p>
      </dsp:txBody>
      <dsp:txXfrm>
        <a:off x="6426059" y="1444603"/>
        <a:ext cx="1981395" cy="1426604"/>
      </dsp:txXfrm>
    </dsp:sp>
    <dsp:sp modelId="{1B3A3B40-5A32-4CBD-AEF4-1DC603F139C8}">
      <dsp:nvSpPr>
        <dsp:cNvPr id="0" name=""/>
        <dsp:cNvSpPr/>
      </dsp:nvSpPr>
      <dsp:spPr>
        <a:xfrm>
          <a:off x="6426059"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04</a:t>
          </a:r>
        </a:p>
      </dsp:txBody>
      <dsp:txXfrm>
        <a:off x="6426059" y="493533"/>
        <a:ext cx="1981395" cy="951069"/>
      </dsp:txXfrm>
    </dsp:sp>
    <dsp:sp modelId="{9CFA50F3-0BB7-47B8-B85D-F5E0BB56D38B}">
      <dsp:nvSpPr>
        <dsp:cNvPr id="0" name=""/>
        <dsp:cNvSpPr/>
      </dsp:nvSpPr>
      <dsp:spPr>
        <a:xfrm>
          <a:off x="8565966" y="493533"/>
          <a:ext cx="1981395" cy="2377674"/>
        </a:xfrm>
        <a:prstGeom prst="rect">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95718" tIns="0" rIns="195718" bIns="330200" numCol="1" spcCol="1270" anchor="t" anchorCtr="0">
          <a:noAutofit/>
        </a:bodyPr>
        <a:lstStyle/>
        <a:p>
          <a:pPr marL="0" lvl="0" indent="0" algn="l" defTabSz="844550">
            <a:lnSpc>
              <a:spcPct val="90000"/>
            </a:lnSpc>
            <a:spcBef>
              <a:spcPct val="0"/>
            </a:spcBef>
            <a:spcAft>
              <a:spcPct val="35000"/>
            </a:spcAft>
            <a:buNone/>
          </a:pPr>
          <a:r>
            <a:rPr lang="en-GB" sz="1900" kern="1200"/>
            <a:t>Not revenge </a:t>
          </a:r>
          <a:endParaRPr lang="en-US" sz="1900" kern="1200"/>
        </a:p>
      </dsp:txBody>
      <dsp:txXfrm>
        <a:off x="8565966" y="1444603"/>
        <a:ext cx="1981395" cy="1426604"/>
      </dsp:txXfrm>
    </dsp:sp>
    <dsp:sp modelId="{2FC8A5A8-702D-44C9-9FB7-4BC06D24BB9E}">
      <dsp:nvSpPr>
        <dsp:cNvPr id="0" name=""/>
        <dsp:cNvSpPr/>
      </dsp:nvSpPr>
      <dsp:spPr>
        <a:xfrm>
          <a:off x="8565966" y="493533"/>
          <a:ext cx="1981395" cy="951069"/>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95718" tIns="165100" rIns="195718" bIns="165100" numCol="1" spcCol="1270" anchor="ctr" anchorCtr="0">
          <a:noAutofit/>
        </a:bodyPr>
        <a:lstStyle/>
        <a:p>
          <a:pPr marL="0" lvl="0" indent="0" algn="l" defTabSz="1955800">
            <a:lnSpc>
              <a:spcPct val="90000"/>
            </a:lnSpc>
            <a:spcBef>
              <a:spcPct val="0"/>
            </a:spcBef>
            <a:spcAft>
              <a:spcPct val="35000"/>
            </a:spcAft>
            <a:buNone/>
          </a:pPr>
          <a:r>
            <a:rPr lang="en-US" sz="4400" kern="1200"/>
            <a:t>05</a:t>
          </a:r>
        </a:p>
      </dsp:txBody>
      <dsp:txXfrm>
        <a:off x="8565966" y="493533"/>
        <a:ext cx="1981395" cy="95106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1A92FC-F120-4DA9-BA93-A6B96543FC01}">
      <dsp:nvSpPr>
        <dsp:cNvPr id="0" name=""/>
        <dsp:cNvSpPr/>
      </dsp:nvSpPr>
      <dsp:spPr>
        <a:xfrm>
          <a:off x="0" y="44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FE8CAB-08BE-49C9-85D5-868C3E32AD5E}">
      <dsp:nvSpPr>
        <dsp:cNvPr id="0" name=""/>
        <dsp:cNvSpPr/>
      </dsp:nvSpPr>
      <dsp:spPr>
        <a:xfrm>
          <a:off x="0" y="443"/>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S.54(1)(b) of the Coroners and Justice Act 2009. </a:t>
          </a:r>
          <a:endParaRPr lang="en-US" sz="2000" kern="1200"/>
        </a:p>
      </dsp:txBody>
      <dsp:txXfrm>
        <a:off x="0" y="443"/>
        <a:ext cx="10554574" cy="727124"/>
      </dsp:txXfrm>
    </dsp:sp>
    <dsp:sp modelId="{B58014BB-78FB-4928-8A26-21CA18B3C3E2}">
      <dsp:nvSpPr>
        <dsp:cNvPr id="0" name=""/>
        <dsp:cNvSpPr/>
      </dsp:nvSpPr>
      <dsp:spPr>
        <a:xfrm>
          <a:off x="0" y="72756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5D537E-C694-4FA6-83F1-4311D171DAE8}">
      <dsp:nvSpPr>
        <dsp:cNvPr id="0" name=""/>
        <dsp:cNvSpPr/>
      </dsp:nvSpPr>
      <dsp:spPr>
        <a:xfrm>
          <a:off x="0" y="727568"/>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Must be a reason for the loss of control. </a:t>
          </a:r>
          <a:endParaRPr lang="en-US" sz="2000" kern="1200"/>
        </a:p>
      </dsp:txBody>
      <dsp:txXfrm>
        <a:off x="0" y="727568"/>
        <a:ext cx="10554574" cy="727124"/>
      </dsp:txXfrm>
    </dsp:sp>
    <dsp:sp modelId="{C4C392DA-CD84-4D14-B3DC-6D3E79917AB6}">
      <dsp:nvSpPr>
        <dsp:cNvPr id="0" name=""/>
        <dsp:cNvSpPr/>
      </dsp:nvSpPr>
      <dsp:spPr>
        <a:xfrm>
          <a:off x="0" y="145469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99AC0B-A2BA-4060-9E55-0D0354F4709E}">
      <dsp:nvSpPr>
        <dsp:cNvPr id="0" name=""/>
        <dsp:cNvSpPr/>
      </dsp:nvSpPr>
      <dsp:spPr>
        <a:xfrm>
          <a:off x="0" y="1454693"/>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S.55(3) and S.55(4) states what these are. </a:t>
          </a:r>
          <a:endParaRPr lang="en-US" sz="2000" kern="1200"/>
        </a:p>
      </dsp:txBody>
      <dsp:txXfrm>
        <a:off x="0" y="1454693"/>
        <a:ext cx="10554574" cy="727124"/>
      </dsp:txXfrm>
    </dsp:sp>
    <dsp:sp modelId="{E48B5C22-2481-43F7-AAF5-0C8910AC70AA}">
      <dsp:nvSpPr>
        <dsp:cNvPr id="0" name=""/>
        <dsp:cNvSpPr/>
      </dsp:nvSpPr>
      <dsp:spPr>
        <a:xfrm>
          <a:off x="0" y="218181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B76573-33BF-4869-9F71-AA3B9886AD70}">
      <dsp:nvSpPr>
        <dsp:cNvPr id="0" name=""/>
        <dsp:cNvSpPr/>
      </dsp:nvSpPr>
      <dsp:spPr>
        <a:xfrm>
          <a:off x="0" y="2181817"/>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Dawes, Hatter and Bowyer [2013]. </a:t>
          </a:r>
          <a:endParaRPr lang="en-US" sz="2000" kern="1200"/>
        </a:p>
      </dsp:txBody>
      <dsp:txXfrm>
        <a:off x="0" y="2181817"/>
        <a:ext cx="10554574" cy="727124"/>
      </dsp:txXfrm>
    </dsp:sp>
    <dsp:sp modelId="{78EBD5EC-2419-4180-AC46-885E7C8B024E}">
      <dsp:nvSpPr>
        <dsp:cNvPr id="0" name=""/>
        <dsp:cNvSpPr/>
      </dsp:nvSpPr>
      <dsp:spPr>
        <a:xfrm>
          <a:off x="0" y="290894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DDAEB8-7427-4458-98A6-17B229096DFA}">
      <dsp:nvSpPr>
        <dsp:cNvPr id="0" name=""/>
        <dsp:cNvSpPr/>
      </dsp:nvSpPr>
      <dsp:spPr>
        <a:xfrm>
          <a:off x="0" y="2908942"/>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R v Clinton [2012] – Sexual infidelity is not a qualifying trigger as now stated under S.55(6)(C)</a:t>
          </a:r>
          <a:endParaRPr lang="en-US" sz="2000" kern="1200" dirty="0"/>
        </a:p>
      </dsp:txBody>
      <dsp:txXfrm>
        <a:off x="0" y="2908942"/>
        <a:ext cx="10554574" cy="72712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970ED-4F09-48D3-AC18-9EC27089ABFC}">
      <dsp:nvSpPr>
        <dsp:cNvPr id="0" name=""/>
        <dsp:cNvSpPr/>
      </dsp:nvSpPr>
      <dsp:spPr>
        <a:xfrm>
          <a:off x="614850" y="35407"/>
          <a:ext cx="1921500" cy="1921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AA480-3EB7-4126-8262-8B3198BA203F}">
      <dsp:nvSpPr>
        <dsp:cNvPr id="0" name=""/>
        <dsp:cNvSpPr/>
      </dsp:nvSpPr>
      <dsp:spPr>
        <a:xfrm>
          <a:off x="1024350" y="444907"/>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4A49EC-DE08-42ED-A172-0B03598FFF12}">
      <dsp:nvSpPr>
        <dsp:cNvPr id="0" name=""/>
        <dsp:cNvSpPr/>
      </dsp:nvSpPr>
      <dsp:spPr>
        <a:xfrm>
          <a:off x="60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Qualifying trigger must have caused a loss of self control. </a:t>
          </a:r>
          <a:endParaRPr lang="en-US" sz="1700" kern="1200"/>
        </a:p>
      </dsp:txBody>
      <dsp:txXfrm>
        <a:off x="600" y="2555408"/>
        <a:ext cx="3150000" cy="720000"/>
      </dsp:txXfrm>
    </dsp:sp>
    <dsp:sp modelId="{3F336C31-F410-4FA3-A099-F830E5C847AA}">
      <dsp:nvSpPr>
        <dsp:cNvPr id="0" name=""/>
        <dsp:cNvSpPr/>
      </dsp:nvSpPr>
      <dsp:spPr>
        <a:xfrm>
          <a:off x="4316100" y="35407"/>
          <a:ext cx="1921500" cy="1921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A08187-3FED-47C7-8D24-01737991191A}">
      <dsp:nvSpPr>
        <dsp:cNvPr id="0" name=""/>
        <dsp:cNvSpPr/>
      </dsp:nvSpPr>
      <dsp:spPr>
        <a:xfrm>
          <a:off x="4725600" y="444907"/>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0E2F8C-C7B3-4F63-94EE-B55257C7741F}">
      <dsp:nvSpPr>
        <dsp:cNvPr id="0" name=""/>
        <dsp:cNvSpPr/>
      </dsp:nvSpPr>
      <dsp:spPr>
        <a:xfrm>
          <a:off x="370185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 v Jewell [ 2014] </a:t>
          </a:r>
          <a:endParaRPr lang="en-US" sz="1700" kern="1200"/>
        </a:p>
      </dsp:txBody>
      <dsp:txXfrm>
        <a:off x="3701850" y="2555408"/>
        <a:ext cx="3150000" cy="720000"/>
      </dsp:txXfrm>
    </dsp:sp>
    <dsp:sp modelId="{63CB86C3-C9EE-4D07-B3AE-36E88F26E2F5}">
      <dsp:nvSpPr>
        <dsp:cNvPr id="0" name=""/>
        <dsp:cNvSpPr/>
      </dsp:nvSpPr>
      <dsp:spPr>
        <a:xfrm>
          <a:off x="8017350" y="35407"/>
          <a:ext cx="1921500" cy="1921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40DFDD-959E-43BE-9048-1B25AF173781}">
      <dsp:nvSpPr>
        <dsp:cNvPr id="0" name=""/>
        <dsp:cNvSpPr/>
      </dsp:nvSpPr>
      <dsp:spPr>
        <a:xfrm>
          <a:off x="8426850" y="444907"/>
          <a:ext cx="1102500" cy="110250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AFF202-7961-4160-BA9F-5F24B8BF72D7}">
      <dsp:nvSpPr>
        <dsp:cNvPr id="0" name=""/>
        <dsp:cNvSpPr/>
      </dsp:nvSpPr>
      <dsp:spPr>
        <a:xfrm>
          <a:off x="740310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 v Dawes [ 2013] </a:t>
          </a:r>
          <a:endParaRPr lang="en-US" sz="1700" kern="1200"/>
        </a:p>
      </dsp:txBody>
      <dsp:txXfrm>
        <a:off x="7403100" y="2555408"/>
        <a:ext cx="31500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92B39-63CD-456E-9320-1F86141B6D72}">
      <dsp:nvSpPr>
        <dsp:cNvPr id="0" name=""/>
        <dsp:cNvSpPr/>
      </dsp:nvSpPr>
      <dsp:spPr>
        <a:xfrm>
          <a:off x="638888" y="2418"/>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S.54(1)(C )- Objective test. </a:t>
          </a:r>
          <a:endParaRPr lang="en-US" sz="1700" kern="1200"/>
        </a:p>
      </dsp:txBody>
      <dsp:txXfrm>
        <a:off x="638888" y="2418"/>
        <a:ext cx="2161344" cy="1296806"/>
      </dsp:txXfrm>
    </dsp:sp>
    <dsp:sp modelId="{4A79160A-418F-4F95-96A1-B03479CE5875}">
      <dsp:nvSpPr>
        <dsp:cNvPr id="0" name=""/>
        <dsp:cNvSpPr/>
      </dsp:nvSpPr>
      <dsp:spPr>
        <a:xfrm>
          <a:off x="3016367" y="2418"/>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Reasonable man test. </a:t>
          </a:r>
          <a:endParaRPr lang="en-US" sz="1700" kern="1200"/>
        </a:p>
      </dsp:txBody>
      <dsp:txXfrm>
        <a:off x="3016367" y="2418"/>
        <a:ext cx="2161344" cy="1296806"/>
      </dsp:txXfrm>
    </dsp:sp>
    <dsp:sp modelId="{48A72055-CBF4-4DFC-8145-10F6B225A7C8}">
      <dsp:nvSpPr>
        <dsp:cNvPr id="0" name=""/>
        <dsp:cNvSpPr/>
      </dsp:nvSpPr>
      <dsp:spPr>
        <a:xfrm>
          <a:off x="638888" y="1515359"/>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Must be compared with someone of the same age and sex. </a:t>
          </a:r>
          <a:endParaRPr lang="en-US" sz="1700" kern="1200"/>
        </a:p>
      </dsp:txBody>
      <dsp:txXfrm>
        <a:off x="638888" y="1515359"/>
        <a:ext cx="2161344" cy="1296806"/>
      </dsp:txXfrm>
    </dsp:sp>
    <dsp:sp modelId="{745CE94C-7E55-4E10-AFCB-D35D2723450F}">
      <dsp:nvSpPr>
        <dsp:cNvPr id="0" name=""/>
        <dsp:cNvSpPr/>
      </dsp:nvSpPr>
      <dsp:spPr>
        <a:xfrm>
          <a:off x="3016367" y="1515359"/>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Have a normal degree of tolerance and self restraint. </a:t>
          </a:r>
          <a:endParaRPr lang="en-US" sz="1700" kern="1200"/>
        </a:p>
      </dsp:txBody>
      <dsp:txXfrm>
        <a:off x="3016367" y="1515359"/>
        <a:ext cx="2161344" cy="1296806"/>
      </dsp:txXfrm>
    </dsp:sp>
    <dsp:sp modelId="{2A9F4A9C-51CB-4935-8DBF-7DD976B46A0E}">
      <dsp:nvSpPr>
        <dsp:cNvPr id="0" name=""/>
        <dsp:cNvSpPr/>
      </dsp:nvSpPr>
      <dsp:spPr>
        <a:xfrm>
          <a:off x="638888" y="3028300"/>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the circumstances that the defendant was in. </a:t>
          </a:r>
          <a:endParaRPr lang="en-US" sz="1700" kern="1200"/>
        </a:p>
      </dsp:txBody>
      <dsp:txXfrm>
        <a:off x="638888" y="3028300"/>
        <a:ext cx="2161344" cy="1296806"/>
      </dsp:txXfrm>
    </dsp:sp>
    <dsp:sp modelId="{359C5BE1-6709-4712-8130-76C2BE17A801}">
      <dsp:nvSpPr>
        <dsp:cNvPr id="0" name=""/>
        <dsp:cNvSpPr/>
      </dsp:nvSpPr>
      <dsp:spPr>
        <a:xfrm>
          <a:off x="3016367" y="3028300"/>
          <a:ext cx="2161344" cy="1296806"/>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Would have acted in the same way. </a:t>
          </a:r>
          <a:endParaRPr lang="en-US" sz="1700" kern="1200"/>
        </a:p>
      </dsp:txBody>
      <dsp:txXfrm>
        <a:off x="3016367" y="3028300"/>
        <a:ext cx="2161344" cy="129680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A9484-CC1A-4762-99D6-18C1C44BABB8}">
      <dsp:nvSpPr>
        <dsp:cNvPr id="0" name=""/>
        <dsp:cNvSpPr/>
      </dsp:nvSpPr>
      <dsp:spPr>
        <a:xfrm>
          <a:off x="2415271" y="12907"/>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2969D1-1AD2-4DF6-AA53-11B949B22B17}">
      <dsp:nvSpPr>
        <dsp:cNvPr id="0" name=""/>
        <dsp:cNvSpPr/>
      </dsp:nvSpPr>
      <dsp:spPr>
        <a:xfrm>
          <a:off x="2832084" y="42972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748E3B-BA0D-413B-BF9D-9D5655C57D18}">
      <dsp:nvSpPr>
        <dsp:cNvPr id="0" name=""/>
        <dsp:cNvSpPr/>
      </dsp:nvSpPr>
      <dsp:spPr>
        <a:xfrm>
          <a:off x="1790053" y="257790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Cannot act on revenge – S.54(4). </a:t>
          </a:r>
          <a:endParaRPr lang="en-US" sz="2500" kern="1200"/>
        </a:p>
      </dsp:txBody>
      <dsp:txXfrm>
        <a:off x="1790053" y="2577908"/>
        <a:ext cx="3206250" cy="720000"/>
      </dsp:txXfrm>
    </dsp:sp>
    <dsp:sp modelId="{B9D539D9-E3F7-4D92-891F-E99E7F4CDE20}">
      <dsp:nvSpPr>
        <dsp:cNvPr id="0" name=""/>
        <dsp:cNvSpPr/>
      </dsp:nvSpPr>
      <dsp:spPr>
        <a:xfrm>
          <a:off x="6182615" y="12907"/>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E7AA6-2A51-412B-9F1A-EAA36DCAC859}">
      <dsp:nvSpPr>
        <dsp:cNvPr id="0" name=""/>
        <dsp:cNvSpPr/>
      </dsp:nvSpPr>
      <dsp:spPr>
        <a:xfrm>
          <a:off x="6599428" y="42972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18298E-0142-4EBC-BCA5-EA2995229B5E}">
      <dsp:nvSpPr>
        <dsp:cNvPr id="0" name=""/>
        <dsp:cNvSpPr/>
      </dsp:nvSpPr>
      <dsp:spPr>
        <a:xfrm>
          <a:off x="5557396" y="257790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R v Evans [2012] </a:t>
          </a:r>
          <a:endParaRPr lang="en-US" sz="2500" kern="1200"/>
        </a:p>
      </dsp:txBody>
      <dsp:txXfrm>
        <a:off x="5557396" y="2577908"/>
        <a:ext cx="320625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59B99-D85E-4D37-9B0E-6BA39AB92B0C}">
      <dsp:nvSpPr>
        <dsp:cNvPr id="0" name=""/>
        <dsp:cNvSpPr/>
      </dsp:nvSpPr>
      <dsp:spPr>
        <a:xfrm>
          <a:off x="5153" y="484257"/>
          <a:ext cx="1597483" cy="2396225"/>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S.52(1) of the Coroners and Justice Act 2009.</a:t>
          </a:r>
          <a:endParaRPr lang="en-US" sz="1300" kern="1200"/>
        </a:p>
      </dsp:txBody>
      <dsp:txXfrm>
        <a:off x="51942" y="531046"/>
        <a:ext cx="1503905" cy="2302647"/>
      </dsp:txXfrm>
    </dsp:sp>
    <dsp:sp modelId="{97BC1939-AAD4-4836-9D82-C4021E7F612F}">
      <dsp:nvSpPr>
        <dsp:cNvPr id="0" name=""/>
        <dsp:cNvSpPr/>
      </dsp:nvSpPr>
      <dsp:spPr>
        <a:xfrm>
          <a:off x="1762385" y="1484282"/>
          <a:ext cx="338666" cy="396176"/>
        </a:xfrm>
        <a:prstGeom prst="rightArrow">
          <a:avLst>
            <a:gd name="adj1" fmla="val 60000"/>
            <a:gd name="adj2" fmla="val 5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762385" y="1563517"/>
        <a:ext cx="237066" cy="237706"/>
      </dsp:txXfrm>
    </dsp:sp>
    <dsp:sp modelId="{61C026F5-6111-468F-BE6E-492C8C57DC40}">
      <dsp:nvSpPr>
        <dsp:cNvPr id="0" name=""/>
        <dsp:cNvSpPr/>
      </dsp:nvSpPr>
      <dsp:spPr>
        <a:xfrm>
          <a:off x="2241630" y="484257"/>
          <a:ext cx="1597483" cy="2396225"/>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‘A person (D) who kills or is a party to the killing of another is not to be convicted of murder if D was suffering from an abnormality of mental functioning which:</a:t>
          </a:r>
          <a:endParaRPr lang="en-US" sz="1300" kern="1200"/>
        </a:p>
      </dsp:txBody>
      <dsp:txXfrm>
        <a:off x="2288419" y="531046"/>
        <a:ext cx="1503905" cy="2302647"/>
      </dsp:txXfrm>
    </dsp:sp>
    <dsp:sp modelId="{F35802B8-D9DF-439D-8DDD-C858840EA73D}">
      <dsp:nvSpPr>
        <dsp:cNvPr id="0" name=""/>
        <dsp:cNvSpPr/>
      </dsp:nvSpPr>
      <dsp:spPr>
        <a:xfrm>
          <a:off x="3998862" y="1484282"/>
          <a:ext cx="338666" cy="396176"/>
        </a:xfrm>
        <a:prstGeom prst="rightArrow">
          <a:avLst>
            <a:gd name="adj1" fmla="val 60000"/>
            <a:gd name="adj2" fmla="val 5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998862" y="1563517"/>
        <a:ext cx="237066" cy="237706"/>
      </dsp:txXfrm>
    </dsp:sp>
    <dsp:sp modelId="{7D548C44-152D-4F8E-953A-41F5A8A1BF3E}">
      <dsp:nvSpPr>
        <dsp:cNvPr id="0" name=""/>
        <dsp:cNvSpPr/>
      </dsp:nvSpPr>
      <dsp:spPr>
        <a:xfrm>
          <a:off x="4478108" y="484257"/>
          <a:ext cx="1597483" cy="2396225"/>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Arose from a recognised medical condition;</a:t>
          </a:r>
          <a:endParaRPr lang="en-US" sz="1300" kern="1200" dirty="0"/>
        </a:p>
      </dsp:txBody>
      <dsp:txXfrm>
        <a:off x="4524897" y="531046"/>
        <a:ext cx="1503905" cy="2302647"/>
      </dsp:txXfrm>
    </dsp:sp>
    <dsp:sp modelId="{0A0AD4FD-7A67-4B8F-945A-3E113D6D9D41}">
      <dsp:nvSpPr>
        <dsp:cNvPr id="0" name=""/>
        <dsp:cNvSpPr/>
      </dsp:nvSpPr>
      <dsp:spPr>
        <a:xfrm>
          <a:off x="6235340" y="1484282"/>
          <a:ext cx="338666" cy="396176"/>
        </a:xfrm>
        <a:prstGeom prst="rightArrow">
          <a:avLst>
            <a:gd name="adj1" fmla="val 60000"/>
            <a:gd name="adj2" fmla="val 5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235340" y="1563517"/>
        <a:ext cx="237066" cy="237706"/>
      </dsp:txXfrm>
    </dsp:sp>
    <dsp:sp modelId="{B0F77A15-042D-435A-B342-F1CBDAD08935}">
      <dsp:nvSpPr>
        <dsp:cNvPr id="0" name=""/>
        <dsp:cNvSpPr/>
      </dsp:nvSpPr>
      <dsp:spPr>
        <a:xfrm>
          <a:off x="6714585" y="484257"/>
          <a:ext cx="1597483" cy="2396225"/>
        </a:xfrm>
        <a:prstGeom prst="roundRect">
          <a:avLst>
            <a:gd name="adj" fmla="val 1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Substantially impaired D’s ability to do one or more of the things mentioned in subsection (1A); and</a:t>
          </a:r>
          <a:endParaRPr lang="en-US" sz="1300" kern="1200" dirty="0"/>
        </a:p>
      </dsp:txBody>
      <dsp:txXfrm>
        <a:off x="6761374" y="531046"/>
        <a:ext cx="1503905" cy="2302647"/>
      </dsp:txXfrm>
    </dsp:sp>
    <dsp:sp modelId="{746F243B-202B-4D96-834A-78212B40CB4F}">
      <dsp:nvSpPr>
        <dsp:cNvPr id="0" name=""/>
        <dsp:cNvSpPr/>
      </dsp:nvSpPr>
      <dsp:spPr>
        <a:xfrm>
          <a:off x="8471817" y="1484282"/>
          <a:ext cx="338666" cy="396176"/>
        </a:xfrm>
        <a:prstGeom prst="rightArrow">
          <a:avLst>
            <a:gd name="adj1" fmla="val 60000"/>
            <a:gd name="adj2" fmla="val 5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8471817" y="1563517"/>
        <a:ext cx="237066" cy="237706"/>
      </dsp:txXfrm>
    </dsp:sp>
    <dsp:sp modelId="{BEC76B59-A941-408A-8D59-BC0E27595838}">
      <dsp:nvSpPr>
        <dsp:cNvPr id="0" name=""/>
        <dsp:cNvSpPr/>
      </dsp:nvSpPr>
      <dsp:spPr>
        <a:xfrm>
          <a:off x="8951062" y="484257"/>
          <a:ext cx="1597483" cy="2396225"/>
        </a:xfrm>
        <a:prstGeom prst="roundRect">
          <a:avLst>
            <a:gd name="adj" fmla="val 10000"/>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Provides an explanation for D’s acts and omissions in doing or being a party to the killing’.</a:t>
          </a:r>
          <a:endParaRPr lang="en-US" sz="1300" kern="1200" dirty="0"/>
        </a:p>
      </dsp:txBody>
      <dsp:txXfrm>
        <a:off x="8997851" y="531046"/>
        <a:ext cx="1503905" cy="230264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9419C-3895-4783-8369-A96B5463214A}">
      <dsp:nvSpPr>
        <dsp:cNvPr id="0" name=""/>
        <dsp:cNvSpPr/>
      </dsp:nvSpPr>
      <dsp:spPr>
        <a:xfrm>
          <a:off x="0" y="0"/>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6A3855-E0B1-41BD-B492-03BFBBADC5C9}">
      <dsp:nvSpPr>
        <dsp:cNvPr id="0" name=""/>
        <dsp:cNvSpPr/>
      </dsp:nvSpPr>
      <dsp:spPr>
        <a:xfrm>
          <a:off x="0" y="0"/>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 v Brennan [2014] </a:t>
          </a:r>
          <a:endParaRPr lang="en-US" sz="2500" kern="1200"/>
        </a:p>
      </dsp:txBody>
      <dsp:txXfrm>
        <a:off x="0" y="0"/>
        <a:ext cx="10554574" cy="909127"/>
      </dsp:txXfrm>
    </dsp:sp>
    <dsp:sp modelId="{B4FADAD7-E2FA-4B7D-9905-2C93C466D94A}">
      <dsp:nvSpPr>
        <dsp:cNvPr id="0" name=""/>
        <dsp:cNvSpPr/>
      </dsp:nvSpPr>
      <dsp:spPr>
        <a:xfrm>
          <a:off x="0" y="90912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21B4E9-48A9-467E-8DA0-DC0DF5222A0F}">
      <dsp:nvSpPr>
        <dsp:cNvPr id="0" name=""/>
        <dsp:cNvSpPr/>
      </dsp:nvSpPr>
      <dsp:spPr>
        <a:xfrm>
          <a:off x="0" y="909127"/>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Lowers the offence. </a:t>
          </a:r>
          <a:endParaRPr lang="en-US" sz="2500" kern="1200"/>
        </a:p>
      </dsp:txBody>
      <dsp:txXfrm>
        <a:off x="0" y="909127"/>
        <a:ext cx="10554574" cy="909127"/>
      </dsp:txXfrm>
    </dsp:sp>
    <dsp:sp modelId="{EBF5AC23-72AA-433A-8351-779832443B8D}">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8799A6-C87A-4D30-894D-5877A9A13AFA}">
      <dsp:nvSpPr>
        <dsp:cNvPr id="0" name=""/>
        <dsp:cNvSpPr/>
      </dsp:nvSpPr>
      <dsp:spPr>
        <a:xfrm>
          <a:off x="0" y="1818255"/>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If the judge suspects that there is another defence that is better suited they will let the parties counsel know. </a:t>
          </a:r>
          <a:endParaRPr lang="en-US" sz="2500" kern="1200"/>
        </a:p>
      </dsp:txBody>
      <dsp:txXfrm>
        <a:off x="0" y="1818255"/>
        <a:ext cx="10554574" cy="909127"/>
      </dsp:txXfrm>
    </dsp:sp>
    <dsp:sp modelId="{40189102-A445-4488-826D-D1F57AB3278D}">
      <dsp:nvSpPr>
        <dsp:cNvPr id="0" name=""/>
        <dsp:cNvSpPr/>
      </dsp:nvSpPr>
      <dsp:spPr>
        <a:xfrm>
          <a:off x="0" y="272738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585F36-EDF6-42C6-AD2B-AD26EE7F8763}">
      <dsp:nvSpPr>
        <dsp:cNvPr id="0" name=""/>
        <dsp:cNvSpPr/>
      </dsp:nvSpPr>
      <dsp:spPr>
        <a:xfrm>
          <a:off x="0" y="2727383"/>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order to prove and use the defence the individual must; </a:t>
          </a:r>
          <a:endParaRPr lang="en-US" sz="2500" kern="1200"/>
        </a:p>
      </dsp:txBody>
      <dsp:txXfrm>
        <a:off x="0" y="2727383"/>
        <a:ext cx="10554574" cy="90912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3C6C7-876B-4983-8687-4350ADCD82A0}">
      <dsp:nvSpPr>
        <dsp:cNvPr id="0" name=""/>
        <dsp:cNvSpPr/>
      </dsp:nvSpPr>
      <dsp:spPr>
        <a:xfrm>
          <a:off x="0" y="0"/>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2660A9-8BC0-4719-9C6C-BAAA79FD7E4F}">
      <dsp:nvSpPr>
        <dsp:cNvPr id="0" name=""/>
        <dsp:cNvSpPr/>
      </dsp:nvSpPr>
      <dsp:spPr>
        <a:xfrm>
          <a:off x="0" y="0"/>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condition must be medically recognised.</a:t>
          </a:r>
          <a:endParaRPr lang="en-US" sz="2000" kern="1200"/>
        </a:p>
      </dsp:txBody>
      <dsp:txXfrm>
        <a:off x="0" y="0"/>
        <a:ext cx="10554574" cy="909127"/>
      </dsp:txXfrm>
    </dsp:sp>
    <dsp:sp modelId="{36D3D6D2-89B4-4A46-B770-ACF1993E8C76}">
      <dsp:nvSpPr>
        <dsp:cNvPr id="0" name=""/>
        <dsp:cNvSpPr/>
      </dsp:nvSpPr>
      <dsp:spPr>
        <a:xfrm>
          <a:off x="0" y="90912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BAD8EA-C0AF-4A5A-A768-503228926BCC}">
      <dsp:nvSpPr>
        <dsp:cNvPr id="0" name=""/>
        <dsp:cNvSpPr/>
      </dsp:nvSpPr>
      <dsp:spPr>
        <a:xfrm>
          <a:off x="0" y="909127"/>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Which caused them to which substantially impaired their ability to understand the nature of their conduct, form a rational judgment or exercise self-control; and</a:t>
          </a:r>
          <a:endParaRPr lang="en-US" sz="2000" kern="1200"/>
        </a:p>
      </dsp:txBody>
      <dsp:txXfrm>
        <a:off x="0" y="909127"/>
        <a:ext cx="10554574" cy="909127"/>
      </dsp:txXfrm>
    </dsp:sp>
    <dsp:sp modelId="{06D700D8-21E4-4378-A26D-ABE9EEAE32B0}">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926C46-2417-4559-A4F1-0CE36A5D37E8}">
      <dsp:nvSpPr>
        <dsp:cNvPr id="0" name=""/>
        <dsp:cNvSpPr/>
      </dsp:nvSpPr>
      <dsp:spPr>
        <a:xfrm>
          <a:off x="0" y="1818255"/>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abnormality of mental functioning provides an explanation for the defendant’s acts and omissions in doing or being a party to the killing.</a:t>
          </a:r>
          <a:endParaRPr lang="en-US" sz="2000" kern="1200" dirty="0"/>
        </a:p>
      </dsp:txBody>
      <dsp:txXfrm>
        <a:off x="0" y="1818255"/>
        <a:ext cx="10554574" cy="909127"/>
      </dsp:txXfrm>
    </dsp:sp>
    <dsp:sp modelId="{D0A288A5-2207-4302-8689-E187103885B6}">
      <dsp:nvSpPr>
        <dsp:cNvPr id="0" name=""/>
        <dsp:cNvSpPr/>
      </dsp:nvSpPr>
      <dsp:spPr>
        <a:xfrm>
          <a:off x="0" y="272738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4E899-A41F-450E-8A02-701CBC354EB3}">
      <dsp:nvSpPr>
        <dsp:cNvPr id="0" name=""/>
        <dsp:cNvSpPr/>
      </dsp:nvSpPr>
      <dsp:spPr>
        <a:xfrm>
          <a:off x="0" y="2727383"/>
          <a:ext cx="10554574" cy="909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Suffer from an abnormality of mental functioning. </a:t>
          </a:r>
          <a:endParaRPr lang="en-US" sz="2000" kern="1200" dirty="0"/>
        </a:p>
      </dsp:txBody>
      <dsp:txXfrm>
        <a:off x="0" y="2727383"/>
        <a:ext cx="10554574" cy="90912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583B27-B2DB-4B8C-BBBB-341F5094FF3D}">
      <dsp:nvSpPr>
        <dsp:cNvPr id="0" name=""/>
        <dsp:cNvSpPr/>
      </dsp:nvSpPr>
      <dsp:spPr>
        <a:xfrm>
          <a:off x="0" y="44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601D15-64A2-43D7-BD6F-50EBB3643801}">
      <dsp:nvSpPr>
        <dsp:cNvPr id="0" name=""/>
        <dsp:cNvSpPr/>
      </dsp:nvSpPr>
      <dsp:spPr>
        <a:xfrm>
          <a:off x="0" y="443"/>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It is based on medical opinion and not law. </a:t>
          </a:r>
          <a:endParaRPr lang="en-US" sz="3300" kern="1200"/>
        </a:p>
      </dsp:txBody>
      <dsp:txXfrm>
        <a:off x="0" y="443"/>
        <a:ext cx="10554574" cy="727124"/>
      </dsp:txXfrm>
    </dsp:sp>
    <dsp:sp modelId="{0C3E67DF-C3F3-411A-B748-B872EDF6B70F}">
      <dsp:nvSpPr>
        <dsp:cNvPr id="0" name=""/>
        <dsp:cNvSpPr/>
      </dsp:nvSpPr>
      <dsp:spPr>
        <a:xfrm>
          <a:off x="0" y="72756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5766DA-A0C5-4D62-86A7-7C8A36E067F5}">
      <dsp:nvSpPr>
        <dsp:cNvPr id="0" name=""/>
        <dsp:cNvSpPr/>
      </dsp:nvSpPr>
      <dsp:spPr>
        <a:xfrm>
          <a:off x="0" y="727568"/>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R v Gittens [1984] </a:t>
          </a:r>
          <a:endParaRPr lang="en-US" sz="3300" kern="1200"/>
        </a:p>
      </dsp:txBody>
      <dsp:txXfrm>
        <a:off x="0" y="727568"/>
        <a:ext cx="10554574" cy="727124"/>
      </dsp:txXfrm>
    </dsp:sp>
    <dsp:sp modelId="{0DCE516D-7A6C-4AA7-B7E6-C84AB4366D3E}">
      <dsp:nvSpPr>
        <dsp:cNvPr id="0" name=""/>
        <dsp:cNvSpPr/>
      </dsp:nvSpPr>
      <dsp:spPr>
        <a:xfrm>
          <a:off x="0" y="1454693"/>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64E031-0E90-49AD-9999-A73990D800AE}">
      <dsp:nvSpPr>
        <dsp:cNvPr id="0" name=""/>
        <dsp:cNvSpPr/>
      </dsp:nvSpPr>
      <dsp:spPr>
        <a:xfrm>
          <a:off x="0" y="1454693"/>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R v Campbell [1997]</a:t>
          </a:r>
          <a:endParaRPr lang="en-US" sz="3300" kern="1200"/>
        </a:p>
      </dsp:txBody>
      <dsp:txXfrm>
        <a:off x="0" y="1454693"/>
        <a:ext cx="10554574" cy="727124"/>
      </dsp:txXfrm>
    </dsp:sp>
    <dsp:sp modelId="{10AFD413-455F-4AD7-B7B5-354739D9A08B}">
      <dsp:nvSpPr>
        <dsp:cNvPr id="0" name=""/>
        <dsp:cNvSpPr/>
      </dsp:nvSpPr>
      <dsp:spPr>
        <a:xfrm>
          <a:off x="0" y="2181817"/>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C5BA61-ACFC-4ED7-8974-EDA7A4D42EE0}">
      <dsp:nvSpPr>
        <dsp:cNvPr id="0" name=""/>
        <dsp:cNvSpPr/>
      </dsp:nvSpPr>
      <dsp:spPr>
        <a:xfrm>
          <a:off x="0" y="2181817"/>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R v Haddon [2003] </a:t>
          </a:r>
          <a:endParaRPr lang="en-US" sz="3300" kern="1200"/>
        </a:p>
      </dsp:txBody>
      <dsp:txXfrm>
        <a:off x="0" y="2181817"/>
        <a:ext cx="10554574" cy="727124"/>
      </dsp:txXfrm>
    </dsp:sp>
    <dsp:sp modelId="{0F723494-D9DA-42BE-839B-4A9EAA04A351}">
      <dsp:nvSpPr>
        <dsp:cNvPr id="0" name=""/>
        <dsp:cNvSpPr/>
      </dsp:nvSpPr>
      <dsp:spPr>
        <a:xfrm>
          <a:off x="0" y="290894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01C071-99FF-49E2-9285-5DB8322A5F9C}">
      <dsp:nvSpPr>
        <dsp:cNvPr id="0" name=""/>
        <dsp:cNvSpPr/>
      </dsp:nvSpPr>
      <dsp:spPr>
        <a:xfrm>
          <a:off x="0" y="2908942"/>
          <a:ext cx="10554574" cy="727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R v Blackman [2017]</a:t>
          </a:r>
          <a:endParaRPr lang="en-US" sz="3300" kern="1200"/>
        </a:p>
      </dsp:txBody>
      <dsp:txXfrm>
        <a:off x="0" y="2908942"/>
        <a:ext cx="10554574" cy="72712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57EA9-7289-4FB1-BA22-25CE58B71336}">
      <dsp:nvSpPr>
        <dsp:cNvPr id="0" name=""/>
        <dsp:cNvSpPr/>
      </dsp:nvSpPr>
      <dsp:spPr>
        <a:xfrm>
          <a:off x="0" y="2034"/>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86A2AE-933A-47BD-9A4B-1AF1B1A12FA0}">
      <dsp:nvSpPr>
        <dsp:cNvPr id="0" name=""/>
        <dsp:cNvSpPr/>
      </dsp:nvSpPr>
      <dsp:spPr>
        <a:xfrm>
          <a:off x="311983" y="234089"/>
          <a:ext cx="567243" cy="567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8AC5EA-E54D-4384-BBE9-D0C48BCA8437}">
      <dsp:nvSpPr>
        <dsp:cNvPr id="0" name=""/>
        <dsp:cNvSpPr/>
      </dsp:nvSpPr>
      <dsp:spPr>
        <a:xfrm>
          <a:off x="1191211" y="203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Understand the nature of their conduct. </a:t>
          </a:r>
          <a:endParaRPr lang="en-US" sz="2200" kern="1200"/>
        </a:p>
      </dsp:txBody>
      <dsp:txXfrm>
        <a:off x="1191211" y="2034"/>
        <a:ext cx="4537132" cy="1031351"/>
      </dsp:txXfrm>
    </dsp:sp>
    <dsp:sp modelId="{742BD14B-9056-42F4-B66E-8C9C1AF968D7}">
      <dsp:nvSpPr>
        <dsp:cNvPr id="0" name=""/>
        <dsp:cNvSpPr/>
      </dsp:nvSpPr>
      <dsp:spPr>
        <a:xfrm>
          <a:off x="0" y="1291224"/>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E31179-32B7-4631-9296-4BD480AF04E8}">
      <dsp:nvSpPr>
        <dsp:cNvPr id="0" name=""/>
        <dsp:cNvSpPr/>
      </dsp:nvSpPr>
      <dsp:spPr>
        <a:xfrm>
          <a:off x="311983" y="1523278"/>
          <a:ext cx="567243" cy="567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89A895-F9A6-44E8-BAFA-D50AF331F3E8}">
      <dsp:nvSpPr>
        <dsp:cNvPr id="0" name=""/>
        <dsp:cNvSpPr/>
      </dsp:nvSpPr>
      <dsp:spPr>
        <a:xfrm>
          <a:off x="1191211" y="129122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To form a rational judgement. </a:t>
          </a:r>
          <a:endParaRPr lang="en-US" sz="2200" kern="1200"/>
        </a:p>
      </dsp:txBody>
      <dsp:txXfrm>
        <a:off x="1191211" y="1291224"/>
        <a:ext cx="4537132" cy="1031351"/>
      </dsp:txXfrm>
    </dsp:sp>
    <dsp:sp modelId="{655F92EF-AF90-43FD-9EAA-DCDEEE05AC8F}">
      <dsp:nvSpPr>
        <dsp:cNvPr id="0" name=""/>
        <dsp:cNvSpPr/>
      </dsp:nvSpPr>
      <dsp:spPr>
        <a:xfrm>
          <a:off x="0" y="2580413"/>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CB5EB-1980-429D-A132-F578A1CBB8B9}">
      <dsp:nvSpPr>
        <dsp:cNvPr id="0" name=""/>
        <dsp:cNvSpPr/>
      </dsp:nvSpPr>
      <dsp:spPr>
        <a:xfrm>
          <a:off x="311983" y="2812468"/>
          <a:ext cx="567243" cy="5672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0A9F3B-3153-4DAF-BBB8-C02536B69A22}">
      <dsp:nvSpPr>
        <dsp:cNvPr id="0" name=""/>
        <dsp:cNvSpPr/>
      </dsp:nvSpPr>
      <dsp:spPr>
        <a:xfrm>
          <a:off x="1191211" y="258041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Exercise self control. </a:t>
          </a:r>
          <a:endParaRPr lang="en-US" sz="2200" kern="1200"/>
        </a:p>
      </dsp:txBody>
      <dsp:txXfrm>
        <a:off x="1191211" y="2580413"/>
        <a:ext cx="4537132" cy="1031351"/>
      </dsp:txXfrm>
    </dsp:sp>
    <dsp:sp modelId="{98F14B84-D142-42A0-A6C1-4E04C612ADA6}">
      <dsp:nvSpPr>
        <dsp:cNvPr id="0" name=""/>
        <dsp:cNvSpPr/>
      </dsp:nvSpPr>
      <dsp:spPr>
        <a:xfrm>
          <a:off x="0" y="3869603"/>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99BEBF-6A3B-4E55-AF79-EA31930104C2}">
      <dsp:nvSpPr>
        <dsp:cNvPr id="0" name=""/>
        <dsp:cNvSpPr/>
      </dsp:nvSpPr>
      <dsp:spPr>
        <a:xfrm>
          <a:off x="311983" y="4101657"/>
          <a:ext cx="567243" cy="5672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38D056-19B3-4182-9F4D-806D67EB53D3}">
      <dsp:nvSpPr>
        <dsp:cNvPr id="0" name=""/>
        <dsp:cNvSpPr/>
      </dsp:nvSpPr>
      <dsp:spPr>
        <a:xfrm>
          <a:off x="1191211" y="386960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R v Khan [2009] EWCA Crim 1569</a:t>
          </a:r>
          <a:endParaRPr lang="en-US" sz="2200" kern="1200"/>
        </a:p>
      </dsp:txBody>
      <dsp:txXfrm>
        <a:off x="1191211" y="3869603"/>
        <a:ext cx="4537132" cy="103135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6E2C8-C73A-4FD7-9D09-BE46BDCAA50B}">
      <dsp:nvSpPr>
        <dsp:cNvPr id="0" name=""/>
        <dsp:cNvSpPr/>
      </dsp:nvSpPr>
      <dsp:spPr>
        <a:xfrm>
          <a:off x="0" y="12044"/>
          <a:ext cx="5728344" cy="155142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S.2 of the Homicide Act 1957. </a:t>
          </a:r>
          <a:endParaRPr lang="en-US" sz="3900" kern="1200"/>
        </a:p>
      </dsp:txBody>
      <dsp:txXfrm>
        <a:off x="75734" y="87778"/>
        <a:ext cx="5576876" cy="1399952"/>
      </dsp:txXfrm>
    </dsp:sp>
    <dsp:sp modelId="{C517D181-5742-4683-B7AE-06BBDDA598D3}">
      <dsp:nvSpPr>
        <dsp:cNvPr id="0" name=""/>
        <dsp:cNvSpPr/>
      </dsp:nvSpPr>
      <dsp:spPr>
        <a:xfrm>
          <a:off x="0" y="1675784"/>
          <a:ext cx="5728344" cy="1551420"/>
        </a:xfrm>
        <a:prstGeom prst="roundRect">
          <a:avLst/>
        </a:prstGeom>
        <a:blipFill rotWithShape="1">
          <a:blip xmlns:r="http://schemas.openxmlformats.org/officeDocument/2006/relationships" r:embed="rId1">
            <a:duotone>
              <a:schemeClr val="accent2">
                <a:hueOff val="979831"/>
                <a:satOff val="6863"/>
                <a:lumOff val="0"/>
                <a:alphaOff val="0"/>
                <a:tint val="98000"/>
                <a:lumMod val="102000"/>
              </a:schemeClr>
              <a:schemeClr val="accent2">
                <a:hueOff val="979831"/>
                <a:satOff val="6863"/>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S.3 of the Homicide Act 1957.</a:t>
          </a:r>
          <a:endParaRPr lang="en-US" sz="3900" kern="1200"/>
        </a:p>
      </dsp:txBody>
      <dsp:txXfrm>
        <a:off x="75734" y="1751518"/>
        <a:ext cx="5576876" cy="1399952"/>
      </dsp:txXfrm>
    </dsp:sp>
    <dsp:sp modelId="{81E328B4-A4F6-4A5A-8502-970C5B3B0ABB}">
      <dsp:nvSpPr>
        <dsp:cNvPr id="0" name=""/>
        <dsp:cNvSpPr/>
      </dsp:nvSpPr>
      <dsp:spPr>
        <a:xfrm>
          <a:off x="0" y="3339525"/>
          <a:ext cx="5728344" cy="1551420"/>
        </a:xfrm>
        <a:prstGeom prst="roundRect">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Now been reformed. </a:t>
          </a:r>
          <a:endParaRPr lang="en-US" sz="3900" kern="1200"/>
        </a:p>
      </dsp:txBody>
      <dsp:txXfrm>
        <a:off x="75734" y="3415259"/>
        <a:ext cx="5576876" cy="139995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C36B6-70FF-461F-8D02-ACBF6C91E505}">
      <dsp:nvSpPr>
        <dsp:cNvPr id="0" name=""/>
        <dsp:cNvSpPr/>
      </dsp:nvSpPr>
      <dsp:spPr>
        <a:xfrm>
          <a:off x="1136" y="225653"/>
          <a:ext cx="2422636" cy="1453581"/>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Without the Men’s rea but with the Actus reus. </a:t>
          </a:r>
          <a:endParaRPr lang="en-US" sz="2100" kern="1200"/>
        </a:p>
      </dsp:txBody>
      <dsp:txXfrm>
        <a:off x="43710" y="268227"/>
        <a:ext cx="2337488" cy="1368433"/>
      </dsp:txXfrm>
    </dsp:sp>
    <dsp:sp modelId="{DE03F672-FFD4-4A31-A4F2-C15883FF99AE}">
      <dsp:nvSpPr>
        <dsp:cNvPr id="0" name=""/>
        <dsp:cNvSpPr/>
      </dsp:nvSpPr>
      <dsp:spPr>
        <a:xfrm>
          <a:off x="2636964" y="652037"/>
          <a:ext cx="513598" cy="600813"/>
        </a:xfrm>
        <a:prstGeom prst="rightArrow">
          <a:avLst>
            <a:gd name="adj1" fmla="val 60000"/>
            <a:gd name="adj2" fmla="val 50000"/>
          </a:avLst>
        </a:prstGeom>
        <a:blipFill rotWithShape="1">
          <a:blip xmlns:r="http://schemas.openxmlformats.org/officeDocument/2006/relationships" r:embed="rId1">
            <a:duotone>
              <a:schemeClr val="accent4">
                <a:tint val="60000"/>
                <a:hueOff val="0"/>
                <a:satOff val="0"/>
                <a:lumOff val="0"/>
                <a:alphaOff val="0"/>
                <a:tint val="98000"/>
                <a:lumMod val="102000"/>
              </a:schemeClr>
              <a:schemeClr val="accent4">
                <a:tint val="6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36964" y="772200"/>
        <a:ext cx="359519" cy="360487"/>
      </dsp:txXfrm>
    </dsp:sp>
    <dsp:sp modelId="{5AC1BE9C-D86B-43FC-928B-04459C7BEAC3}">
      <dsp:nvSpPr>
        <dsp:cNvPr id="0" name=""/>
        <dsp:cNvSpPr/>
      </dsp:nvSpPr>
      <dsp:spPr>
        <a:xfrm>
          <a:off x="3392827" y="225653"/>
          <a:ext cx="2422636" cy="1453581"/>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Did the act. </a:t>
          </a:r>
          <a:endParaRPr lang="en-US" sz="2100" kern="1200"/>
        </a:p>
      </dsp:txBody>
      <dsp:txXfrm>
        <a:off x="3435401" y="268227"/>
        <a:ext cx="2337488" cy="1368433"/>
      </dsp:txXfrm>
    </dsp:sp>
    <dsp:sp modelId="{BD91E456-63BD-46C5-B4BB-B7D5582A3E94}">
      <dsp:nvSpPr>
        <dsp:cNvPr id="0" name=""/>
        <dsp:cNvSpPr/>
      </dsp:nvSpPr>
      <dsp:spPr>
        <a:xfrm rot="5400000">
          <a:off x="4347346" y="1848819"/>
          <a:ext cx="513598" cy="600813"/>
        </a:xfrm>
        <a:prstGeom prst="rightArrow">
          <a:avLst>
            <a:gd name="adj1" fmla="val 60000"/>
            <a:gd name="adj2" fmla="val 50000"/>
          </a:avLst>
        </a:prstGeom>
        <a:blipFill rotWithShape="1">
          <a:blip xmlns:r="http://schemas.openxmlformats.org/officeDocument/2006/relationships" r:embed="rId1">
            <a:duotone>
              <a:schemeClr val="accent4">
                <a:tint val="60000"/>
                <a:hueOff val="0"/>
                <a:satOff val="0"/>
                <a:lumOff val="0"/>
                <a:alphaOff val="0"/>
                <a:tint val="98000"/>
                <a:lumMod val="102000"/>
              </a:schemeClr>
              <a:schemeClr val="accent4">
                <a:tint val="6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4423902" y="1892427"/>
        <a:ext cx="360487" cy="359519"/>
      </dsp:txXfrm>
    </dsp:sp>
    <dsp:sp modelId="{A1276F99-3392-41F6-A9E5-E3E443459486}">
      <dsp:nvSpPr>
        <dsp:cNvPr id="0" name=""/>
        <dsp:cNvSpPr/>
      </dsp:nvSpPr>
      <dsp:spPr>
        <a:xfrm>
          <a:off x="3392827" y="2648289"/>
          <a:ext cx="2422636" cy="1453581"/>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Because the mens rea not present it is involuntary. </a:t>
          </a:r>
          <a:endParaRPr lang="en-US" sz="2100" kern="1200"/>
        </a:p>
      </dsp:txBody>
      <dsp:txXfrm>
        <a:off x="3435401" y="2690863"/>
        <a:ext cx="2337488" cy="1368433"/>
      </dsp:txXfrm>
    </dsp:sp>
    <dsp:sp modelId="{070C9EB3-807B-4C68-B515-52193EFA125B}">
      <dsp:nvSpPr>
        <dsp:cNvPr id="0" name=""/>
        <dsp:cNvSpPr/>
      </dsp:nvSpPr>
      <dsp:spPr>
        <a:xfrm rot="10800000">
          <a:off x="2666036" y="3074673"/>
          <a:ext cx="513598" cy="600813"/>
        </a:xfrm>
        <a:prstGeom prst="rightArrow">
          <a:avLst>
            <a:gd name="adj1" fmla="val 60000"/>
            <a:gd name="adj2" fmla="val 50000"/>
          </a:avLst>
        </a:prstGeom>
        <a:blipFill rotWithShape="1">
          <a:blip xmlns:r="http://schemas.openxmlformats.org/officeDocument/2006/relationships" r:embed="rId1">
            <a:duotone>
              <a:schemeClr val="accent4">
                <a:tint val="60000"/>
                <a:hueOff val="0"/>
                <a:satOff val="0"/>
                <a:lumOff val="0"/>
                <a:alphaOff val="0"/>
                <a:tint val="98000"/>
                <a:lumMod val="102000"/>
              </a:schemeClr>
              <a:schemeClr val="accent4">
                <a:tint val="6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2820115" y="3194836"/>
        <a:ext cx="359519" cy="360487"/>
      </dsp:txXfrm>
    </dsp:sp>
    <dsp:sp modelId="{18D5321B-E923-48DE-B98F-F7196D6EBAEB}">
      <dsp:nvSpPr>
        <dsp:cNvPr id="0" name=""/>
        <dsp:cNvSpPr/>
      </dsp:nvSpPr>
      <dsp:spPr>
        <a:xfrm>
          <a:off x="1136" y="2648289"/>
          <a:ext cx="2422636" cy="1453581"/>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Different types; </a:t>
          </a:r>
          <a:endParaRPr lang="en-US" sz="2100" kern="1200"/>
        </a:p>
      </dsp:txBody>
      <dsp:txXfrm>
        <a:off x="43710" y="2690863"/>
        <a:ext cx="2337488" cy="136843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7EEA8-C33F-4DA0-8CDF-C63B60283358}">
      <dsp:nvSpPr>
        <dsp:cNvPr id="0" name=""/>
        <dsp:cNvSpPr/>
      </dsp:nvSpPr>
      <dsp:spPr>
        <a:xfrm>
          <a:off x="0" y="2113"/>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CFACC45-8A88-41B8-A3A6-7515A06C0813}">
      <dsp:nvSpPr>
        <dsp:cNvPr id="0" name=""/>
        <dsp:cNvSpPr/>
      </dsp:nvSpPr>
      <dsp:spPr>
        <a:xfrm>
          <a:off x="0" y="2113"/>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Gross negligence manslaughter </a:t>
          </a:r>
          <a:endParaRPr lang="en-US" sz="4000" kern="1200"/>
        </a:p>
      </dsp:txBody>
      <dsp:txXfrm>
        <a:off x="0" y="2113"/>
        <a:ext cx="5816600" cy="1441099"/>
      </dsp:txXfrm>
    </dsp:sp>
    <dsp:sp modelId="{6A98C09F-2AA9-44A5-AC6B-0C8D8D7D4F22}">
      <dsp:nvSpPr>
        <dsp:cNvPr id="0" name=""/>
        <dsp:cNvSpPr/>
      </dsp:nvSpPr>
      <dsp:spPr>
        <a:xfrm>
          <a:off x="0" y="144321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9BA34C3-49E8-4157-B589-2E5B66DC9873}">
      <dsp:nvSpPr>
        <dsp:cNvPr id="0" name=""/>
        <dsp:cNvSpPr/>
      </dsp:nvSpPr>
      <dsp:spPr>
        <a:xfrm>
          <a:off x="0" y="1443212"/>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Unlawful Act Manslaughter </a:t>
          </a:r>
          <a:endParaRPr lang="en-US" sz="4000" kern="1200"/>
        </a:p>
      </dsp:txBody>
      <dsp:txXfrm>
        <a:off x="0" y="1443212"/>
        <a:ext cx="5816600" cy="1441099"/>
      </dsp:txXfrm>
    </dsp:sp>
    <dsp:sp modelId="{D0D64996-1DD3-4E9B-8FE9-E78DFE6750D6}">
      <dsp:nvSpPr>
        <dsp:cNvPr id="0" name=""/>
        <dsp:cNvSpPr/>
      </dsp:nvSpPr>
      <dsp:spPr>
        <a:xfrm>
          <a:off x="0" y="288431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F63F6E5-374A-4B58-AA82-491251141736}">
      <dsp:nvSpPr>
        <dsp:cNvPr id="0" name=""/>
        <dsp:cNvSpPr/>
      </dsp:nvSpPr>
      <dsp:spPr>
        <a:xfrm>
          <a:off x="0" y="2884312"/>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Reckless Manslaughter</a:t>
          </a:r>
          <a:endParaRPr lang="en-US" sz="4000" kern="1200"/>
        </a:p>
      </dsp:txBody>
      <dsp:txXfrm>
        <a:off x="0" y="2884312"/>
        <a:ext cx="5816600" cy="144109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89F6E-A201-4326-9342-95DF8120DD48}">
      <dsp:nvSpPr>
        <dsp:cNvPr id="0" name=""/>
        <dsp:cNvSpPr/>
      </dsp:nvSpPr>
      <dsp:spPr>
        <a:xfrm>
          <a:off x="0" y="177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40676B-2BD1-4F7C-A157-C8A94B866B5B}">
      <dsp:nvSpPr>
        <dsp:cNvPr id="0" name=""/>
        <dsp:cNvSpPr/>
      </dsp:nvSpPr>
      <dsp:spPr>
        <a:xfrm>
          <a:off x="0" y="1775"/>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Adomako [1994];</a:t>
          </a:r>
          <a:endParaRPr lang="en-US" sz="2700" kern="1200"/>
        </a:p>
      </dsp:txBody>
      <dsp:txXfrm>
        <a:off x="0" y="1775"/>
        <a:ext cx="10554574" cy="605493"/>
      </dsp:txXfrm>
    </dsp:sp>
    <dsp:sp modelId="{1FA1841B-CB8E-41A4-81CA-7113180A331E}">
      <dsp:nvSpPr>
        <dsp:cNvPr id="0" name=""/>
        <dsp:cNvSpPr/>
      </dsp:nvSpPr>
      <dsp:spPr>
        <a:xfrm>
          <a:off x="0" y="60726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F6293B-3051-4C11-82E7-AC49ACFB9EC1}">
      <dsp:nvSpPr>
        <dsp:cNvPr id="0" name=""/>
        <dsp:cNvSpPr/>
      </dsp:nvSpPr>
      <dsp:spPr>
        <a:xfrm>
          <a:off x="0" y="607268"/>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Must have a duty of care. </a:t>
          </a:r>
          <a:endParaRPr lang="en-US" sz="2700" kern="1200"/>
        </a:p>
      </dsp:txBody>
      <dsp:txXfrm>
        <a:off x="0" y="607268"/>
        <a:ext cx="10554574" cy="605493"/>
      </dsp:txXfrm>
    </dsp:sp>
    <dsp:sp modelId="{7A9CDF74-9D3D-4656-BFE1-7273181535D9}">
      <dsp:nvSpPr>
        <dsp:cNvPr id="0" name=""/>
        <dsp:cNvSpPr/>
      </dsp:nvSpPr>
      <dsp:spPr>
        <a:xfrm>
          <a:off x="0" y="121276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3D20A5-1F4F-43B2-9A75-5C03B9F212CD}">
      <dsp:nvSpPr>
        <dsp:cNvPr id="0" name=""/>
        <dsp:cNvSpPr/>
      </dsp:nvSpPr>
      <dsp:spPr>
        <a:xfrm>
          <a:off x="0" y="1212762"/>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Must have breached that duty of care. </a:t>
          </a:r>
          <a:endParaRPr lang="en-US" sz="2700" kern="1200"/>
        </a:p>
      </dsp:txBody>
      <dsp:txXfrm>
        <a:off x="0" y="1212762"/>
        <a:ext cx="10554574" cy="605493"/>
      </dsp:txXfrm>
    </dsp:sp>
    <dsp:sp modelId="{68F12DAB-8658-4117-BB27-76EA5635E467}">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A619B0-4A2D-4AFA-9C10-4BE7FC49A13E}">
      <dsp:nvSpPr>
        <dsp:cNvPr id="0" name=""/>
        <dsp:cNvSpPr/>
      </dsp:nvSpPr>
      <dsp:spPr>
        <a:xfrm>
          <a:off x="0" y="1818255"/>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Serious and Obvious risk to death to the victim. </a:t>
          </a:r>
          <a:endParaRPr lang="en-US" sz="2700" kern="1200"/>
        </a:p>
      </dsp:txBody>
      <dsp:txXfrm>
        <a:off x="0" y="1818255"/>
        <a:ext cx="10554574" cy="605493"/>
      </dsp:txXfrm>
    </dsp:sp>
    <dsp:sp modelId="{4C9FAD65-0B9F-4D43-A518-E28A434991FD}">
      <dsp:nvSpPr>
        <dsp:cNvPr id="0" name=""/>
        <dsp:cNvSpPr/>
      </dsp:nvSpPr>
      <dsp:spPr>
        <a:xfrm>
          <a:off x="0" y="242374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71480C-6A7A-48D4-8049-CE9BA2C46AA6}">
      <dsp:nvSpPr>
        <dsp:cNvPr id="0" name=""/>
        <dsp:cNvSpPr/>
      </dsp:nvSpPr>
      <dsp:spPr>
        <a:xfrm>
          <a:off x="0" y="2423748"/>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Casual link between the two. </a:t>
          </a:r>
          <a:endParaRPr lang="en-US" sz="2700" kern="1200"/>
        </a:p>
      </dsp:txBody>
      <dsp:txXfrm>
        <a:off x="0" y="2423748"/>
        <a:ext cx="10554574" cy="605493"/>
      </dsp:txXfrm>
    </dsp:sp>
    <dsp:sp modelId="{9BDD7D14-DB6B-4714-BF68-300B1016B2C1}">
      <dsp:nvSpPr>
        <dsp:cNvPr id="0" name=""/>
        <dsp:cNvSpPr/>
      </dsp:nvSpPr>
      <dsp:spPr>
        <a:xfrm>
          <a:off x="0" y="302924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EEB267-6994-4105-8B08-E7248738B52F}">
      <dsp:nvSpPr>
        <dsp:cNvPr id="0" name=""/>
        <dsp:cNvSpPr/>
      </dsp:nvSpPr>
      <dsp:spPr>
        <a:xfrm>
          <a:off x="0" y="3029242"/>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Conduct grossly negligent. </a:t>
          </a:r>
          <a:endParaRPr lang="en-US" sz="2700" kern="1200"/>
        </a:p>
      </dsp:txBody>
      <dsp:txXfrm>
        <a:off x="0" y="3029242"/>
        <a:ext cx="10554574" cy="60549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58E84-9E43-40C1-ACE4-83D0FE77D31D}">
      <dsp:nvSpPr>
        <dsp:cNvPr id="0" name=""/>
        <dsp:cNvSpPr/>
      </dsp:nvSpPr>
      <dsp:spPr>
        <a:xfrm>
          <a:off x="6338"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R v Wacker [2003]. </a:t>
          </a:r>
          <a:endParaRPr lang="en-US" sz="1500" kern="1200"/>
        </a:p>
      </dsp:txBody>
      <dsp:txXfrm>
        <a:off x="6338" y="1580468"/>
        <a:ext cx="1981559" cy="1426722"/>
      </dsp:txXfrm>
    </dsp:sp>
    <dsp:sp modelId="{FEB2D4B6-ED6F-47BE-8BCD-F377D8CD2DFB}">
      <dsp:nvSpPr>
        <dsp:cNvPr id="0" name=""/>
        <dsp:cNvSpPr/>
      </dsp:nvSpPr>
      <dsp:spPr>
        <a:xfrm>
          <a:off x="6338"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a:t>01</a:t>
          </a:r>
        </a:p>
      </dsp:txBody>
      <dsp:txXfrm>
        <a:off x="6338" y="629319"/>
        <a:ext cx="1981559" cy="951148"/>
      </dsp:txXfrm>
    </dsp:sp>
    <dsp:sp modelId="{CA6E7CDE-9100-4ADC-8AA0-8FC52F5394AD}">
      <dsp:nvSpPr>
        <dsp:cNvPr id="0" name=""/>
        <dsp:cNvSpPr/>
      </dsp:nvSpPr>
      <dsp:spPr>
        <a:xfrm>
          <a:off x="2146423"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Donoghue v Stephenson [1932] </a:t>
          </a:r>
          <a:endParaRPr lang="en-US" sz="1500" kern="1200"/>
        </a:p>
      </dsp:txBody>
      <dsp:txXfrm>
        <a:off x="2146423" y="1580468"/>
        <a:ext cx="1981559" cy="1426722"/>
      </dsp:txXfrm>
    </dsp:sp>
    <dsp:sp modelId="{2A511513-5BF0-435A-9E95-EDE662524158}">
      <dsp:nvSpPr>
        <dsp:cNvPr id="0" name=""/>
        <dsp:cNvSpPr/>
      </dsp:nvSpPr>
      <dsp:spPr>
        <a:xfrm>
          <a:off x="2146423"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a:t>02</a:t>
          </a:r>
        </a:p>
      </dsp:txBody>
      <dsp:txXfrm>
        <a:off x="2146423" y="629319"/>
        <a:ext cx="1981559" cy="951148"/>
      </dsp:txXfrm>
    </dsp:sp>
    <dsp:sp modelId="{00FCA8A1-0544-4658-A11E-DEA39D1C4049}">
      <dsp:nvSpPr>
        <dsp:cNvPr id="0" name=""/>
        <dsp:cNvSpPr/>
      </dsp:nvSpPr>
      <dsp:spPr>
        <a:xfrm>
          <a:off x="4286507"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Duty of care can arise in a number of ways including by law. </a:t>
          </a:r>
          <a:endParaRPr lang="en-US" sz="1500" kern="1200"/>
        </a:p>
      </dsp:txBody>
      <dsp:txXfrm>
        <a:off x="4286507" y="1580468"/>
        <a:ext cx="1981559" cy="1426722"/>
      </dsp:txXfrm>
    </dsp:sp>
    <dsp:sp modelId="{570DFAD8-54D3-4BB9-9C8A-FDA4B8CFF06A}">
      <dsp:nvSpPr>
        <dsp:cNvPr id="0" name=""/>
        <dsp:cNvSpPr/>
      </dsp:nvSpPr>
      <dsp:spPr>
        <a:xfrm>
          <a:off x="4286507"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dirty="0"/>
            <a:t>03</a:t>
          </a:r>
        </a:p>
      </dsp:txBody>
      <dsp:txXfrm>
        <a:off x="4286507" y="629319"/>
        <a:ext cx="1981559" cy="951148"/>
      </dsp:txXfrm>
    </dsp:sp>
    <dsp:sp modelId="{0BAE4187-8AEF-480D-80C0-A328F12AE272}">
      <dsp:nvSpPr>
        <dsp:cNvPr id="0" name=""/>
        <dsp:cNvSpPr/>
      </dsp:nvSpPr>
      <dsp:spPr>
        <a:xfrm>
          <a:off x="6426591"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R v Evans [2009]. </a:t>
          </a:r>
          <a:endParaRPr lang="en-US" sz="1500" kern="1200"/>
        </a:p>
      </dsp:txBody>
      <dsp:txXfrm>
        <a:off x="6426591" y="1580468"/>
        <a:ext cx="1981559" cy="1426722"/>
      </dsp:txXfrm>
    </dsp:sp>
    <dsp:sp modelId="{C0BD0515-CC2E-42F6-BA81-40ED0DDFCDB2}">
      <dsp:nvSpPr>
        <dsp:cNvPr id="0" name=""/>
        <dsp:cNvSpPr/>
      </dsp:nvSpPr>
      <dsp:spPr>
        <a:xfrm>
          <a:off x="6426591"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a:t>04</a:t>
          </a:r>
        </a:p>
      </dsp:txBody>
      <dsp:txXfrm>
        <a:off x="6426591" y="629319"/>
        <a:ext cx="1981559" cy="951148"/>
      </dsp:txXfrm>
    </dsp:sp>
    <dsp:sp modelId="{97AA4D70-5B54-4542-AB47-49BC300061E7}">
      <dsp:nvSpPr>
        <dsp:cNvPr id="0" name=""/>
        <dsp:cNvSpPr/>
      </dsp:nvSpPr>
      <dsp:spPr>
        <a:xfrm>
          <a:off x="8566675" y="629319"/>
          <a:ext cx="1981559" cy="2377871"/>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734" tIns="0" rIns="195734" bIns="330200" numCol="1" spcCol="1270" anchor="t" anchorCtr="0">
          <a:noAutofit/>
        </a:bodyPr>
        <a:lstStyle/>
        <a:p>
          <a:pPr marL="0" lvl="0" indent="0" algn="l" defTabSz="666750">
            <a:lnSpc>
              <a:spcPct val="90000"/>
            </a:lnSpc>
            <a:spcBef>
              <a:spcPct val="0"/>
            </a:spcBef>
            <a:spcAft>
              <a:spcPct val="35000"/>
            </a:spcAft>
            <a:buNone/>
          </a:pPr>
          <a:r>
            <a:rPr lang="en-GB" sz="1500" kern="1200"/>
            <a:t>Breached- R v Miller [1983]. </a:t>
          </a:r>
          <a:endParaRPr lang="en-US" sz="1500" kern="1200"/>
        </a:p>
      </dsp:txBody>
      <dsp:txXfrm>
        <a:off x="8566675" y="1580468"/>
        <a:ext cx="1981559" cy="1426722"/>
      </dsp:txXfrm>
    </dsp:sp>
    <dsp:sp modelId="{1127EE23-A085-4743-9132-129CE0CCAAB8}">
      <dsp:nvSpPr>
        <dsp:cNvPr id="0" name=""/>
        <dsp:cNvSpPr/>
      </dsp:nvSpPr>
      <dsp:spPr>
        <a:xfrm>
          <a:off x="8566675" y="629319"/>
          <a:ext cx="1981559" cy="951148"/>
        </a:xfrm>
        <a:prstGeom prst="rect">
          <a:avLst/>
        </a:prstGeom>
        <a:noFill/>
        <a:ln w="1587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734" tIns="165100" rIns="195734" bIns="165100" numCol="1" spcCol="1270" anchor="ctr" anchorCtr="0">
          <a:noAutofit/>
        </a:bodyPr>
        <a:lstStyle/>
        <a:p>
          <a:pPr marL="0" lvl="0" indent="0" algn="l" defTabSz="1955800">
            <a:lnSpc>
              <a:spcPct val="90000"/>
            </a:lnSpc>
            <a:spcBef>
              <a:spcPct val="0"/>
            </a:spcBef>
            <a:spcAft>
              <a:spcPct val="35000"/>
            </a:spcAft>
            <a:buNone/>
          </a:pPr>
          <a:r>
            <a:rPr lang="en-US" sz="4400" kern="1200"/>
            <a:t>05</a:t>
          </a:r>
        </a:p>
      </dsp:txBody>
      <dsp:txXfrm>
        <a:off x="8566675" y="629319"/>
        <a:ext cx="1981559" cy="95114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8DF4A-6452-4044-891D-BCA6ECC370B4}">
      <dsp:nvSpPr>
        <dsp:cNvPr id="0" name=""/>
        <dsp:cNvSpPr/>
      </dsp:nvSpPr>
      <dsp:spPr>
        <a:xfrm>
          <a:off x="0" y="0"/>
          <a:ext cx="4478782" cy="778954"/>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 v Rose[ 2017]. </a:t>
          </a:r>
          <a:endParaRPr lang="en-US" sz="1600" kern="1200"/>
        </a:p>
      </dsp:txBody>
      <dsp:txXfrm>
        <a:off x="22815" y="22815"/>
        <a:ext cx="3547091" cy="733324"/>
      </dsp:txXfrm>
    </dsp:sp>
    <dsp:sp modelId="{D6AC21CA-6CDC-4076-96FC-A374A7D36E05}">
      <dsp:nvSpPr>
        <dsp:cNvPr id="0" name=""/>
        <dsp:cNvSpPr/>
      </dsp:nvSpPr>
      <dsp:spPr>
        <a:xfrm>
          <a:off x="334454" y="887142"/>
          <a:ext cx="4478782" cy="778954"/>
        </a:xfrm>
        <a:prstGeom prst="roundRect">
          <a:avLst>
            <a:gd name="adj" fmla="val 10000"/>
          </a:avLst>
        </a:prstGeom>
        <a:blipFill rotWithShape="1">
          <a:blip xmlns:r="http://schemas.openxmlformats.org/officeDocument/2006/relationships" r:embed="rId1">
            <a:duotone>
              <a:schemeClr val="accent2">
                <a:hueOff val="489916"/>
                <a:satOff val="3432"/>
                <a:lumOff val="0"/>
                <a:alphaOff val="0"/>
                <a:tint val="98000"/>
                <a:lumMod val="102000"/>
              </a:schemeClr>
              <a:schemeClr val="accent2">
                <a:hueOff val="489916"/>
                <a:satOff val="3432"/>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Must be both the factual and legal cause of the individual death. </a:t>
          </a:r>
          <a:endParaRPr lang="en-US" sz="1600" kern="1200"/>
        </a:p>
      </dsp:txBody>
      <dsp:txXfrm>
        <a:off x="357269" y="909957"/>
        <a:ext cx="3592377" cy="733324"/>
      </dsp:txXfrm>
    </dsp:sp>
    <dsp:sp modelId="{B09929F7-498B-4087-8427-F16459C344EE}">
      <dsp:nvSpPr>
        <dsp:cNvPr id="0" name=""/>
        <dsp:cNvSpPr/>
      </dsp:nvSpPr>
      <dsp:spPr>
        <a:xfrm>
          <a:off x="668909" y="1774285"/>
          <a:ext cx="4478782" cy="778954"/>
        </a:xfrm>
        <a:prstGeom prst="roundRect">
          <a:avLst>
            <a:gd name="adj" fmla="val 10000"/>
          </a:avLst>
        </a:prstGeom>
        <a:blipFill rotWithShape="1">
          <a:blip xmlns:r="http://schemas.openxmlformats.org/officeDocument/2006/relationships" r:embed="rId1">
            <a:duotone>
              <a:schemeClr val="accent2">
                <a:hueOff val="979831"/>
                <a:satOff val="6863"/>
                <a:lumOff val="0"/>
                <a:alphaOff val="0"/>
                <a:tint val="98000"/>
                <a:lumMod val="102000"/>
              </a:schemeClr>
              <a:schemeClr val="accent2">
                <a:hueOff val="979831"/>
                <a:satOff val="6863"/>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 v Dalloway [1847]. </a:t>
          </a:r>
          <a:endParaRPr lang="en-US" sz="1600" kern="1200"/>
        </a:p>
      </dsp:txBody>
      <dsp:txXfrm>
        <a:off x="691724" y="1797100"/>
        <a:ext cx="3592377" cy="733324"/>
      </dsp:txXfrm>
    </dsp:sp>
    <dsp:sp modelId="{9A34F305-AC2D-42ED-BAC9-763D1A9533F9}">
      <dsp:nvSpPr>
        <dsp:cNvPr id="0" name=""/>
        <dsp:cNvSpPr/>
      </dsp:nvSpPr>
      <dsp:spPr>
        <a:xfrm>
          <a:off x="1003363" y="2661427"/>
          <a:ext cx="4478782" cy="778954"/>
        </a:xfrm>
        <a:prstGeom prst="roundRect">
          <a:avLst>
            <a:gd name="adj" fmla="val 10000"/>
          </a:avLst>
        </a:prstGeom>
        <a:blipFill rotWithShape="1">
          <a:blip xmlns:r="http://schemas.openxmlformats.org/officeDocument/2006/relationships" r:embed="rId1">
            <a:duotone>
              <a:schemeClr val="accent2">
                <a:hueOff val="1469747"/>
                <a:satOff val="10295"/>
                <a:lumOff val="0"/>
                <a:alphaOff val="0"/>
                <a:tint val="98000"/>
                <a:lumMod val="102000"/>
              </a:schemeClr>
              <a:schemeClr val="accent2">
                <a:hueOff val="1469747"/>
                <a:satOff val="10295"/>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Was there gross negligence? </a:t>
          </a:r>
          <a:endParaRPr lang="en-US" sz="1600" kern="1200"/>
        </a:p>
      </dsp:txBody>
      <dsp:txXfrm>
        <a:off x="1026178" y="2684242"/>
        <a:ext cx="3592377" cy="733324"/>
      </dsp:txXfrm>
    </dsp:sp>
    <dsp:sp modelId="{C44A57D9-38EB-4924-829B-F872EBF84733}">
      <dsp:nvSpPr>
        <dsp:cNvPr id="0" name=""/>
        <dsp:cNvSpPr/>
      </dsp:nvSpPr>
      <dsp:spPr>
        <a:xfrm>
          <a:off x="1337818" y="3548570"/>
          <a:ext cx="4478782" cy="778954"/>
        </a:xfrm>
        <a:prstGeom prst="roundRect">
          <a:avLst>
            <a:gd name="adj" fmla="val 10000"/>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 v Kuddus [ 2019] </a:t>
          </a:r>
          <a:endParaRPr lang="en-US" sz="1600" kern="1200"/>
        </a:p>
      </dsp:txBody>
      <dsp:txXfrm>
        <a:off x="1360633" y="3571385"/>
        <a:ext cx="3592377" cy="733324"/>
      </dsp:txXfrm>
    </dsp:sp>
    <dsp:sp modelId="{68F5B19F-95AD-4AEB-A564-50EC7F315322}">
      <dsp:nvSpPr>
        <dsp:cNvPr id="0" name=""/>
        <dsp:cNvSpPr/>
      </dsp:nvSpPr>
      <dsp:spPr>
        <a:xfrm>
          <a:off x="3972461" y="569069"/>
          <a:ext cx="506320" cy="50632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086383" y="569069"/>
        <a:ext cx="278476" cy="381006"/>
      </dsp:txXfrm>
    </dsp:sp>
    <dsp:sp modelId="{7D943271-605D-449F-8D78-578811603EA6}">
      <dsp:nvSpPr>
        <dsp:cNvPr id="0" name=""/>
        <dsp:cNvSpPr/>
      </dsp:nvSpPr>
      <dsp:spPr>
        <a:xfrm>
          <a:off x="4306916" y="1456212"/>
          <a:ext cx="506320" cy="506320"/>
        </a:xfrm>
        <a:prstGeom prst="downArrow">
          <a:avLst>
            <a:gd name="adj1" fmla="val 55000"/>
            <a:gd name="adj2" fmla="val 45000"/>
          </a:avLst>
        </a:prstGeom>
        <a:solidFill>
          <a:schemeClr val="accent2">
            <a:tint val="40000"/>
            <a:alpha val="90000"/>
            <a:hueOff val="764413"/>
            <a:satOff val="4889"/>
            <a:lumOff val="210"/>
            <a:alphaOff val="0"/>
          </a:schemeClr>
        </a:solidFill>
        <a:ln w="9525" cap="rnd" cmpd="sng" algn="ctr">
          <a:solidFill>
            <a:schemeClr val="accent2">
              <a:tint val="40000"/>
              <a:alpha val="90000"/>
              <a:hueOff val="764413"/>
              <a:satOff val="4889"/>
              <a:lumOff val="21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420838" y="1456212"/>
        <a:ext cx="278476" cy="381006"/>
      </dsp:txXfrm>
    </dsp:sp>
    <dsp:sp modelId="{A0743E4E-46F2-4305-A4EB-93DFE17580C0}">
      <dsp:nvSpPr>
        <dsp:cNvPr id="0" name=""/>
        <dsp:cNvSpPr/>
      </dsp:nvSpPr>
      <dsp:spPr>
        <a:xfrm>
          <a:off x="4641370" y="2330372"/>
          <a:ext cx="506320" cy="506320"/>
        </a:xfrm>
        <a:prstGeom prst="downArrow">
          <a:avLst>
            <a:gd name="adj1" fmla="val 55000"/>
            <a:gd name="adj2" fmla="val 45000"/>
          </a:avLst>
        </a:prstGeom>
        <a:solidFill>
          <a:schemeClr val="accent2">
            <a:tint val="40000"/>
            <a:alpha val="90000"/>
            <a:hueOff val="1528827"/>
            <a:satOff val="9777"/>
            <a:lumOff val="419"/>
            <a:alphaOff val="0"/>
          </a:schemeClr>
        </a:solidFill>
        <a:ln w="9525" cap="rnd" cmpd="sng" algn="ctr">
          <a:solidFill>
            <a:schemeClr val="accent2">
              <a:tint val="40000"/>
              <a:alpha val="90000"/>
              <a:hueOff val="1528827"/>
              <a:satOff val="9777"/>
              <a:lumOff val="41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755292" y="2330372"/>
        <a:ext cx="278476" cy="381006"/>
      </dsp:txXfrm>
    </dsp:sp>
    <dsp:sp modelId="{EA35335E-FC72-4316-912A-FF0A89F90177}">
      <dsp:nvSpPr>
        <dsp:cNvPr id="0" name=""/>
        <dsp:cNvSpPr/>
      </dsp:nvSpPr>
      <dsp:spPr>
        <a:xfrm>
          <a:off x="4975825" y="3226169"/>
          <a:ext cx="506320" cy="506320"/>
        </a:xfrm>
        <a:prstGeom prst="downArrow">
          <a:avLst>
            <a:gd name="adj1" fmla="val 55000"/>
            <a:gd name="adj2" fmla="val 45000"/>
          </a:avLst>
        </a:prstGeom>
        <a:solidFill>
          <a:schemeClr val="accent2">
            <a:tint val="40000"/>
            <a:alpha val="90000"/>
            <a:hueOff val="2293240"/>
            <a:satOff val="14666"/>
            <a:lumOff val="629"/>
            <a:alphaOff val="0"/>
          </a:schemeClr>
        </a:solidFill>
        <a:ln w="9525" cap="rnd" cmpd="sng" algn="ctr">
          <a:solidFill>
            <a:schemeClr val="accent2">
              <a:tint val="40000"/>
              <a:alpha val="90000"/>
              <a:hueOff val="2293240"/>
              <a:satOff val="14666"/>
              <a:lumOff val="62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089747" y="3226169"/>
        <a:ext cx="278476" cy="38100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11787-983F-4A92-B4C3-1202372D9CC7}">
      <dsp:nvSpPr>
        <dsp:cNvPr id="0" name=""/>
        <dsp:cNvSpPr/>
      </dsp:nvSpPr>
      <dsp:spPr>
        <a:xfrm>
          <a:off x="0" y="12044"/>
          <a:ext cx="5728344" cy="1551420"/>
        </a:xfrm>
        <a:prstGeom prst="round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Lesser offence- causes liability. </a:t>
          </a:r>
          <a:endParaRPr lang="en-US" sz="3900" kern="1200"/>
        </a:p>
      </dsp:txBody>
      <dsp:txXfrm>
        <a:off x="75734" y="87778"/>
        <a:ext cx="5576876" cy="1399952"/>
      </dsp:txXfrm>
    </dsp:sp>
    <dsp:sp modelId="{848118B4-D839-4517-BB57-D86E2C56FCC2}">
      <dsp:nvSpPr>
        <dsp:cNvPr id="0" name=""/>
        <dsp:cNvSpPr/>
      </dsp:nvSpPr>
      <dsp:spPr>
        <a:xfrm>
          <a:off x="0" y="1675784"/>
          <a:ext cx="5728344" cy="1551420"/>
        </a:xfrm>
        <a:prstGeom prst="roundRect">
          <a:avLst/>
        </a:prstGeom>
        <a:blipFill rotWithShape="1">
          <a:blip xmlns:r="http://schemas.openxmlformats.org/officeDocument/2006/relationships" r:embed="rId1">
            <a:duotone>
              <a:schemeClr val="accent5">
                <a:hueOff val="351505"/>
                <a:satOff val="-3982"/>
                <a:lumOff val="1961"/>
                <a:alphaOff val="0"/>
                <a:tint val="98000"/>
                <a:lumMod val="102000"/>
              </a:schemeClr>
              <a:schemeClr val="accent5">
                <a:hueOff val="351505"/>
                <a:satOff val="-3982"/>
                <a:lumOff val="1961"/>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No Mens rea for Murder. </a:t>
          </a:r>
          <a:endParaRPr lang="en-US" sz="3900" kern="1200"/>
        </a:p>
      </dsp:txBody>
      <dsp:txXfrm>
        <a:off x="75734" y="1751518"/>
        <a:ext cx="5576876" cy="1399952"/>
      </dsp:txXfrm>
    </dsp:sp>
    <dsp:sp modelId="{21915675-9FA5-452F-8157-5773C77B9847}">
      <dsp:nvSpPr>
        <dsp:cNvPr id="0" name=""/>
        <dsp:cNvSpPr/>
      </dsp:nvSpPr>
      <dsp:spPr>
        <a:xfrm>
          <a:off x="0" y="3339525"/>
          <a:ext cx="5728344" cy="1551420"/>
        </a:xfrm>
        <a:prstGeom prst="roundRect">
          <a:avLst/>
        </a:prstGeom>
        <a:blipFill rotWithShape="1">
          <a:blip xmlns:r="http://schemas.openxmlformats.org/officeDocument/2006/relationships" r:embed="rId1">
            <a:duotone>
              <a:schemeClr val="accent5">
                <a:hueOff val="703009"/>
                <a:satOff val="-7963"/>
                <a:lumOff val="3921"/>
                <a:alphaOff val="0"/>
                <a:tint val="98000"/>
                <a:lumMod val="102000"/>
              </a:schemeClr>
              <a:schemeClr val="accent5">
                <a:hueOff val="703009"/>
                <a:satOff val="-7963"/>
                <a:lumOff val="3921"/>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A-G’s Reference (No 3 of 1994) </a:t>
          </a:r>
          <a:endParaRPr lang="en-US" sz="3900" kern="1200"/>
        </a:p>
      </dsp:txBody>
      <dsp:txXfrm>
        <a:off x="75734" y="3415259"/>
        <a:ext cx="5576876" cy="139995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9F6D90-A3F2-4750-A84E-82EECE84D375}">
      <dsp:nvSpPr>
        <dsp:cNvPr id="0" name=""/>
        <dsp:cNvSpPr/>
      </dsp:nvSpPr>
      <dsp:spPr>
        <a:xfrm>
          <a:off x="3091" y="87978"/>
          <a:ext cx="2452910" cy="1471746"/>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An unlawful act must be committed. </a:t>
          </a:r>
          <a:endParaRPr lang="en-US" sz="2900" kern="1200"/>
        </a:p>
      </dsp:txBody>
      <dsp:txXfrm>
        <a:off x="3091" y="87978"/>
        <a:ext cx="2452910" cy="1471746"/>
      </dsp:txXfrm>
    </dsp:sp>
    <dsp:sp modelId="{676DFF23-CFA3-4B2E-970C-BCCAA117707F}">
      <dsp:nvSpPr>
        <dsp:cNvPr id="0" name=""/>
        <dsp:cNvSpPr/>
      </dsp:nvSpPr>
      <dsp:spPr>
        <a:xfrm>
          <a:off x="2701293" y="87978"/>
          <a:ext cx="2452910" cy="1471746"/>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Lowe [1973] </a:t>
          </a:r>
          <a:endParaRPr lang="en-US" sz="2900" kern="1200"/>
        </a:p>
      </dsp:txBody>
      <dsp:txXfrm>
        <a:off x="2701293" y="87978"/>
        <a:ext cx="2452910" cy="1471746"/>
      </dsp:txXfrm>
    </dsp:sp>
    <dsp:sp modelId="{541C9E34-3544-47D9-A6E5-9257B7DA694C}">
      <dsp:nvSpPr>
        <dsp:cNvPr id="0" name=""/>
        <dsp:cNvSpPr/>
      </dsp:nvSpPr>
      <dsp:spPr>
        <a:xfrm>
          <a:off x="5399495" y="87978"/>
          <a:ext cx="2452910" cy="1471746"/>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Lamb [1967]</a:t>
          </a:r>
          <a:endParaRPr lang="en-US" sz="2900" kern="1200"/>
        </a:p>
      </dsp:txBody>
      <dsp:txXfrm>
        <a:off x="5399495" y="87978"/>
        <a:ext cx="2452910" cy="1471746"/>
      </dsp:txXfrm>
    </dsp:sp>
    <dsp:sp modelId="{BC8580BC-4B63-442C-9142-F379ECB83DC4}">
      <dsp:nvSpPr>
        <dsp:cNvPr id="0" name=""/>
        <dsp:cNvSpPr/>
      </dsp:nvSpPr>
      <dsp:spPr>
        <a:xfrm>
          <a:off x="8097697" y="87978"/>
          <a:ext cx="2452910" cy="1471746"/>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Act must have been dangerous. </a:t>
          </a:r>
          <a:endParaRPr lang="en-US" sz="2900" kern="1200"/>
        </a:p>
      </dsp:txBody>
      <dsp:txXfrm>
        <a:off x="8097697" y="87978"/>
        <a:ext cx="2452910" cy="1471746"/>
      </dsp:txXfrm>
    </dsp:sp>
    <dsp:sp modelId="{DB1CD289-B651-412A-A4DA-74B9115E79F5}">
      <dsp:nvSpPr>
        <dsp:cNvPr id="0" name=""/>
        <dsp:cNvSpPr/>
      </dsp:nvSpPr>
      <dsp:spPr>
        <a:xfrm>
          <a:off x="1352192" y="1805016"/>
          <a:ext cx="2452910" cy="1471746"/>
        </a:xfrm>
        <a:prstGeom prst="rect">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Church [ 1966] </a:t>
          </a:r>
          <a:endParaRPr lang="en-US" sz="2900" kern="1200"/>
        </a:p>
      </dsp:txBody>
      <dsp:txXfrm>
        <a:off x="1352192" y="1805016"/>
        <a:ext cx="2452910" cy="1471746"/>
      </dsp:txXfrm>
    </dsp:sp>
    <dsp:sp modelId="{8145FF38-4906-497C-B744-CA49A0761DB9}">
      <dsp:nvSpPr>
        <dsp:cNvPr id="0" name=""/>
        <dsp:cNvSpPr/>
      </dsp:nvSpPr>
      <dsp:spPr>
        <a:xfrm>
          <a:off x="4050394" y="1805016"/>
          <a:ext cx="2452910" cy="1471746"/>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Dawson [1985]</a:t>
          </a:r>
          <a:endParaRPr lang="en-US" sz="2900" kern="1200"/>
        </a:p>
      </dsp:txBody>
      <dsp:txXfrm>
        <a:off x="4050394" y="1805016"/>
        <a:ext cx="2452910" cy="1471746"/>
      </dsp:txXfrm>
    </dsp:sp>
    <dsp:sp modelId="{936B1BA1-4362-4BB2-9136-E53B8DFB9D15}">
      <dsp:nvSpPr>
        <dsp:cNvPr id="0" name=""/>
        <dsp:cNvSpPr/>
      </dsp:nvSpPr>
      <dsp:spPr>
        <a:xfrm>
          <a:off x="6748596" y="1805016"/>
          <a:ext cx="2452910" cy="1471746"/>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 v Bristow [ 2013] </a:t>
          </a:r>
          <a:endParaRPr lang="en-US" sz="2900" kern="1200"/>
        </a:p>
      </dsp:txBody>
      <dsp:txXfrm>
        <a:off x="6748596" y="1805016"/>
        <a:ext cx="2452910" cy="147174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F2855-7128-4772-A80B-8EA7D97A2937}">
      <dsp:nvSpPr>
        <dsp:cNvPr id="0" name=""/>
        <dsp:cNvSpPr/>
      </dsp:nvSpPr>
      <dsp:spPr>
        <a:xfrm>
          <a:off x="0" y="177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D42210-3AF7-4190-BA1E-9C328E8617E7}">
      <dsp:nvSpPr>
        <dsp:cNvPr id="0" name=""/>
        <dsp:cNvSpPr/>
      </dsp:nvSpPr>
      <dsp:spPr>
        <a:xfrm>
          <a:off x="0" y="1775"/>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Result crime. </a:t>
          </a:r>
          <a:endParaRPr lang="en-US" sz="2700" kern="1200"/>
        </a:p>
      </dsp:txBody>
      <dsp:txXfrm>
        <a:off x="0" y="1775"/>
        <a:ext cx="10554574" cy="605493"/>
      </dsp:txXfrm>
    </dsp:sp>
    <dsp:sp modelId="{20DEBCB9-4465-4961-A2F2-917D4DC64991}">
      <dsp:nvSpPr>
        <dsp:cNvPr id="0" name=""/>
        <dsp:cNvSpPr/>
      </dsp:nvSpPr>
      <dsp:spPr>
        <a:xfrm>
          <a:off x="0" y="60726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D6C431-2FD3-403C-9C1A-45D41354F7DC}">
      <dsp:nvSpPr>
        <dsp:cNvPr id="0" name=""/>
        <dsp:cNvSpPr/>
      </dsp:nvSpPr>
      <dsp:spPr>
        <a:xfrm>
          <a:off x="0" y="607268"/>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Kennedy (No.2) [2007] </a:t>
          </a:r>
          <a:endParaRPr lang="en-US" sz="2700" kern="1200"/>
        </a:p>
      </dsp:txBody>
      <dsp:txXfrm>
        <a:off x="0" y="607268"/>
        <a:ext cx="10554574" cy="605493"/>
      </dsp:txXfrm>
    </dsp:sp>
    <dsp:sp modelId="{B4E66568-062B-4021-A91D-C3D589D8BB57}">
      <dsp:nvSpPr>
        <dsp:cNvPr id="0" name=""/>
        <dsp:cNvSpPr/>
      </dsp:nvSpPr>
      <dsp:spPr>
        <a:xfrm>
          <a:off x="0" y="121276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4F14E2-5AAC-4308-9F5E-937A407C593C}">
      <dsp:nvSpPr>
        <dsp:cNvPr id="0" name=""/>
        <dsp:cNvSpPr/>
      </dsp:nvSpPr>
      <dsp:spPr>
        <a:xfrm>
          <a:off x="0" y="1212762"/>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Mitchell [1983]</a:t>
          </a:r>
          <a:endParaRPr lang="en-US" sz="2700" kern="1200"/>
        </a:p>
      </dsp:txBody>
      <dsp:txXfrm>
        <a:off x="0" y="1212762"/>
        <a:ext cx="10554574" cy="605493"/>
      </dsp:txXfrm>
    </dsp:sp>
    <dsp:sp modelId="{F4E5F0B7-3231-4B65-A796-51911A45DE92}">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43D512-9009-4F34-922E-7436C7667992}">
      <dsp:nvSpPr>
        <dsp:cNvPr id="0" name=""/>
        <dsp:cNvSpPr/>
      </dsp:nvSpPr>
      <dsp:spPr>
        <a:xfrm>
          <a:off x="0" y="1818255"/>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Goodfellow [1986]</a:t>
          </a:r>
          <a:endParaRPr lang="en-US" sz="2700" kern="1200"/>
        </a:p>
      </dsp:txBody>
      <dsp:txXfrm>
        <a:off x="0" y="1818255"/>
        <a:ext cx="10554574" cy="605493"/>
      </dsp:txXfrm>
    </dsp:sp>
    <dsp:sp modelId="{974C4216-5FF0-4475-B752-72FF850DA56F}">
      <dsp:nvSpPr>
        <dsp:cNvPr id="0" name=""/>
        <dsp:cNvSpPr/>
      </dsp:nvSpPr>
      <dsp:spPr>
        <a:xfrm>
          <a:off x="0" y="2423748"/>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E68ED0-02EB-4959-952E-8FB6732232C8}">
      <dsp:nvSpPr>
        <dsp:cNvPr id="0" name=""/>
        <dsp:cNvSpPr/>
      </dsp:nvSpPr>
      <dsp:spPr>
        <a:xfrm>
          <a:off x="0" y="2423748"/>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Must be a relationship-</a:t>
          </a:r>
          <a:endParaRPr lang="en-US" sz="2700" kern="1200"/>
        </a:p>
      </dsp:txBody>
      <dsp:txXfrm>
        <a:off x="0" y="2423748"/>
        <a:ext cx="10554574" cy="605493"/>
      </dsp:txXfrm>
    </dsp:sp>
    <dsp:sp modelId="{C813767C-6067-4A59-92FB-30FE029E33ED}">
      <dsp:nvSpPr>
        <dsp:cNvPr id="0" name=""/>
        <dsp:cNvSpPr/>
      </dsp:nvSpPr>
      <dsp:spPr>
        <a:xfrm>
          <a:off x="0" y="3029242"/>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FECA5F-E628-4AAC-803F-FD285A812BA2}">
      <dsp:nvSpPr>
        <dsp:cNvPr id="0" name=""/>
        <dsp:cNvSpPr/>
      </dsp:nvSpPr>
      <dsp:spPr>
        <a:xfrm>
          <a:off x="0" y="3029242"/>
          <a:ext cx="10554574" cy="6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 v Willoughby [ 2004]</a:t>
          </a:r>
          <a:endParaRPr lang="en-US" sz="2700" kern="1200"/>
        </a:p>
      </dsp:txBody>
      <dsp:txXfrm>
        <a:off x="0" y="3029242"/>
        <a:ext cx="10554574" cy="605493"/>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9DD3B-446C-45BE-A99A-F651C4F0B0DC}">
      <dsp:nvSpPr>
        <dsp:cNvPr id="0" name=""/>
        <dsp:cNvSpPr/>
      </dsp:nvSpPr>
      <dsp:spPr>
        <a:xfrm>
          <a:off x="638888" y="2418"/>
          <a:ext cx="2161344" cy="1296806"/>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order to address this question, you may wish to consider:</a:t>
          </a:r>
          <a:endParaRPr lang="en-US" sz="1400" kern="1200"/>
        </a:p>
      </dsp:txBody>
      <dsp:txXfrm>
        <a:off x="638888" y="2418"/>
        <a:ext cx="2161344" cy="1296806"/>
      </dsp:txXfrm>
    </dsp:sp>
    <dsp:sp modelId="{8870BDF3-0AE3-4A17-B13F-BAB1785A195C}">
      <dsp:nvSpPr>
        <dsp:cNvPr id="0" name=""/>
        <dsp:cNvSpPr/>
      </dsp:nvSpPr>
      <dsp:spPr>
        <a:xfrm>
          <a:off x="3016367" y="2418"/>
          <a:ext cx="2161344" cy="1296806"/>
        </a:xfrm>
        <a:prstGeom prst="rect">
          <a:avLst/>
        </a:prstGeom>
        <a:blipFill rotWithShape="1">
          <a:blip xmlns:r="http://schemas.openxmlformats.org/officeDocument/2006/relationships" r:embed="rId1">
            <a:duotone>
              <a:schemeClr val="accent2">
                <a:hueOff val="391933"/>
                <a:satOff val="2745"/>
                <a:lumOff val="0"/>
                <a:alphaOff val="0"/>
                <a:tint val="98000"/>
                <a:lumMod val="102000"/>
              </a:schemeClr>
              <a:schemeClr val="accent2">
                <a:hueOff val="391933"/>
                <a:satOff val="2745"/>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S.2 Homicide Act 1957: What were the requirements for diminished responsibility under this legislation?</a:t>
          </a:r>
          <a:endParaRPr lang="en-US" sz="1400" kern="1200"/>
        </a:p>
      </dsp:txBody>
      <dsp:txXfrm>
        <a:off x="3016367" y="2418"/>
        <a:ext cx="2161344" cy="1296806"/>
      </dsp:txXfrm>
    </dsp:sp>
    <dsp:sp modelId="{082AE779-3103-4B88-973B-238B1309E4A0}">
      <dsp:nvSpPr>
        <dsp:cNvPr id="0" name=""/>
        <dsp:cNvSpPr/>
      </dsp:nvSpPr>
      <dsp:spPr>
        <a:xfrm>
          <a:off x="638888" y="1515359"/>
          <a:ext cx="2161344" cy="1296806"/>
        </a:xfrm>
        <a:prstGeom prst="rect">
          <a:avLst/>
        </a:prstGeom>
        <a:blipFill rotWithShape="1">
          <a:blip xmlns:r="http://schemas.openxmlformats.org/officeDocument/2006/relationships" r:embed="rId1">
            <a:duotone>
              <a:schemeClr val="accent2">
                <a:hueOff val="783865"/>
                <a:satOff val="5490"/>
                <a:lumOff val="0"/>
                <a:alphaOff val="0"/>
                <a:tint val="98000"/>
                <a:lumMod val="102000"/>
              </a:schemeClr>
              <a:schemeClr val="accent2">
                <a:hueOff val="783865"/>
                <a:satOff val="549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Why was there a need for change?</a:t>
          </a:r>
          <a:endParaRPr lang="en-US" sz="1400" kern="1200"/>
        </a:p>
      </dsp:txBody>
      <dsp:txXfrm>
        <a:off x="638888" y="1515359"/>
        <a:ext cx="2161344" cy="1296806"/>
      </dsp:txXfrm>
    </dsp:sp>
    <dsp:sp modelId="{BD1CB02D-08A3-4BBF-9A7B-76EEAE2B682A}">
      <dsp:nvSpPr>
        <dsp:cNvPr id="0" name=""/>
        <dsp:cNvSpPr/>
      </dsp:nvSpPr>
      <dsp:spPr>
        <a:xfrm>
          <a:off x="3016367" y="1515359"/>
          <a:ext cx="2161344" cy="1296806"/>
        </a:xfrm>
        <a:prstGeom prst="rect">
          <a:avLst/>
        </a:prstGeom>
        <a:blipFill rotWithShape="1">
          <a:blip xmlns:r="http://schemas.openxmlformats.org/officeDocument/2006/relationships" r:embed="rId1">
            <a:duotone>
              <a:schemeClr val="accent2">
                <a:hueOff val="1175798"/>
                <a:satOff val="8236"/>
                <a:lumOff val="0"/>
                <a:alphaOff val="0"/>
                <a:tint val="98000"/>
                <a:lumMod val="102000"/>
              </a:schemeClr>
              <a:schemeClr val="accent2">
                <a:hueOff val="1175798"/>
                <a:satOff val="823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 did s.52 Coroners and Justice Act 2009 change the law?</a:t>
          </a:r>
          <a:endParaRPr lang="en-US" sz="1400" kern="1200"/>
        </a:p>
      </dsp:txBody>
      <dsp:txXfrm>
        <a:off x="3016367" y="1515359"/>
        <a:ext cx="2161344" cy="1296806"/>
      </dsp:txXfrm>
    </dsp:sp>
    <dsp:sp modelId="{150B64B6-1730-4D6C-9D97-6FAE6E556D8A}">
      <dsp:nvSpPr>
        <dsp:cNvPr id="0" name=""/>
        <dsp:cNvSpPr/>
      </dsp:nvSpPr>
      <dsp:spPr>
        <a:xfrm>
          <a:off x="638888" y="3028300"/>
          <a:ext cx="2161344" cy="1296806"/>
        </a:xfrm>
        <a:prstGeom prst="rect">
          <a:avLst/>
        </a:prstGeom>
        <a:blipFill rotWithShape="1">
          <a:blip xmlns:r="http://schemas.openxmlformats.org/officeDocument/2006/relationships" r:embed="rId1">
            <a:duotone>
              <a:schemeClr val="accent2">
                <a:hueOff val="1567730"/>
                <a:satOff val="10981"/>
                <a:lumOff val="0"/>
                <a:alphaOff val="0"/>
                <a:tint val="98000"/>
                <a:lumMod val="102000"/>
              </a:schemeClr>
              <a:schemeClr val="accent2">
                <a:hueOff val="1567730"/>
                <a:satOff val="10981"/>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are the advantages and disadvantages of these changes?</a:t>
          </a:r>
          <a:endParaRPr lang="en-US" sz="1400" kern="1200"/>
        </a:p>
      </dsp:txBody>
      <dsp:txXfrm>
        <a:off x="638888" y="3028300"/>
        <a:ext cx="2161344" cy="1296806"/>
      </dsp:txXfrm>
    </dsp:sp>
    <dsp:sp modelId="{F394FF14-4F50-422D-B062-29AD3B0B2ADF}">
      <dsp:nvSpPr>
        <dsp:cNvPr id="0" name=""/>
        <dsp:cNvSpPr/>
      </dsp:nvSpPr>
      <dsp:spPr>
        <a:xfrm>
          <a:off x="3016367" y="3028300"/>
          <a:ext cx="2161344" cy="1296806"/>
        </a:xfrm>
        <a:prstGeom prst="rect">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Are there any recommendations for further reform within this area of law?</a:t>
          </a:r>
          <a:endParaRPr lang="en-US" sz="1400" kern="1200"/>
        </a:p>
      </dsp:txBody>
      <dsp:txXfrm>
        <a:off x="3016367" y="3028300"/>
        <a:ext cx="2161344" cy="1296806"/>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E50AF-2AD8-41F6-8B59-94E39B3621A8}">
      <dsp:nvSpPr>
        <dsp:cNvPr id="0" name=""/>
        <dsp:cNvSpPr/>
      </dsp:nvSpPr>
      <dsp:spPr>
        <a:xfrm>
          <a:off x="0" y="2113"/>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7E9A261-B556-40B2-A0A2-DCEB48BEE0A3}">
      <dsp:nvSpPr>
        <dsp:cNvPr id="0" name=""/>
        <dsp:cNvSpPr/>
      </dsp:nvSpPr>
      <dsp:spPr>
        <a:xfrm>
          <a:off x="0" y="2113"/>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Only write about the law in the United Kingdom. </a:t>
          </a:r>
          <a:endParaRPr lang="en-US" sz="3600" kern="1200"/>
        </a:p>
      </dsp:txBody>
      <dsp:txXfrm>
        <a:off x="0" y="2113"/>
        <a:ext cx="5816600" cy="1441099"/>
      </dsp:txXfrm>
    </dsp:sp>
    <dsp:sp modelId="{F385133B-2360-4EA5-AF15-D50374A97479}">
      <dsp:nvSpPr>
        <dsp:cNvPr id="0" name=""/>
        <dsp:cNvSpPr/>
      </dsp:nvSpPr>
      <dsp:spPr>
        <a:xfrm>
          <a:off x="0" y="144321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E527770-0C3D-4AA4-809D-28080ACFC666}">
      <dsp:nvSpPr>
        <dsp:cNvPr id="0" name=""/>
        <dsp:cNvSpPr/>
      </dsp:nvSpPr>
      <dsp:spPr>
        <a:xfrm>
          <a:off x="0" y="1443212"/>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t>Ensure that you proofread your work. </a:t>
          </a:r>
          <a:endParaRPr lang="en-US" sz="3600" kern="1200" dirty="0"/>
        </a:p>
      </dsp:txBody>
      <dsp:txXfrm>
        <a:off x="0" y="1443212"/>
        <a:ext cx="5816600" cy="1441099"/>
      </dsp:txXfrm>
    </dsp:sp>
    <dsp:sp modelId="{D5CB1249-E75A-40B2-A8F6-83CA5E43517E}">
      <dsp:nvSpPr>
        <dsp:cNvPr id="0" name=""/>
        <dsp:cNvSpPr/>
      </dsp:nvSpPr>
      <dsp:spPr>
        <a:xfrm>
          <a:off x="0" y="288431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A9E2CD6-564B-44EA-B8A8-6FE2E83DF57C}">
      <dsp:nvSpPr>
        <dsp:cNvPr id="0" name=""/>
        <dsp:cNvSpPr/>
      </dsp:nvSpPr>
      <dsp:spPr>
        <a:xfrm>
          <a:off x="0" y="2884312"/>
          <a:ext cx="5816600" cy="1441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Grammar and punctuation. </a:t>
          </a:r>
          <a:endParaRPr lang="en-US" sz="3600" kern="1200"/>
        </a:p>
      </dsp:txBody>
      <dsp:txXfrm>
        <a:off x="0" y="2884312"/>
        <a:ext cx="5816600" cy="14410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C24ECB-41B7-43E7-AA34-502464A0D6EC}" type="datetimeFigureOut">
              <a:rPr lang="en-GB" smtClean="0"/>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E0F088-4C31-47F0-9338-279312FE66B5}" type="slidenum">
              <a:rPr lang="en-GB" smtClean="0"/>
              <a:t>‹#›</a:t>
            </a:fld>
            <a:endParaRPr lang="en-GB"/>
          </a:p>
        </p:txBody>
      </p:sp>
    </p:spTree>
    <p:extLst>
      <p:ext uri="{BB962C8B-B14F-4D97-AF65-F5344CB8AC3E}">
        <p14:creationId xmlns:p14="http://schemas.microsoft.com/office/powerpoint/2010/main" val="949575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the Actus Reus and </a:t>
            </a:r>
            <a:r>
              <a:rPr lang="en-GB" dirty="0" err="1"/>
              <a:t>Mens</a:t>
            </a:r>
            <a:r>
              <a:rPr lang="en-GB" dirty="0"/>
              <a:t> rea need to be present. </a:t>
            </a:r>
          </a:p>
        </p:txBody>
      </p:sp>
      <p:sp>
        <p:nvSpPr>
          <p:cNvPr id="4" name="Slide Number Placeholder 3"/>
          <p:cNvSpPr>
            <a:spLocks noGrp="1"/>
          </p:cNvSpPr>
          <p:nvPr>
            <p:ph type="sldNum" sz="quarter" idx="5"/>
          </p:nvPr>
        </p:nvSpPr>
        <p:spPr/>
        <p:txBody>
          <a:bodyPr/>
          <a:lstStyle/>
          <a:p>
            <a:fld id="{42E0F088-4C31-47F0-9338-279312FE66B5}" type="slidenum">
              <a:rPr lang="en-GB" smtClean="0"/>
              <a:t>6</a:t>
            </a:fld>
            <a:endParaRPr lang="en-GB"/>
          </a:p>
        </p:txBody>
      </p:sp>
    </p:spTree>
    <p:extLst>
      <p:ext uri="{BB962C8B-B14F-4D97-AF65-F5344CB8AC3E}">
        <p14:creationId xmlns:p14="http://schemas.microsoft.com/office/powerpoint/2010/main" val="3092140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other elements that need to be considered such as causation. </a:t>
            </a:r>
          </a:p>
          <a:p>
            <a:r>
              <a:rPr lang="en-GB" dirty="0"/>
              <a:t>Factual and legal causation. </a:t>
            </a:r>
          </a:p>
          <a:p>
            <a:r>
              <a:rPr lang="en-GB" dirty="0"/>
              <a:t>R v White. </a:t>
            </a:r>
          </a:p>
          <a:p>
            <a:r>
              <a:rPr lang="en-GB" dirty="0"/>
              <a:t>R v Smith</a:t>
            </a:r>
          </a:p>
          <a:p>
            <a:r>
              <a:rPr lang="en-GB" dirty="0"/>
              <a:t>R v Cheshire. </a:t>
            </a:r>
          </a:p>
        </p:txBody>
      </p:sp>
      <p:sp>
        <p:nvSpPr>
          <p:cNvPr id="4" name="Slide Number Placeholder 3"/>
          <p:cNvSpPr>
            <a:spLocks noGrp="1"/>
          </p:cNvSpPr>
          <p:nvPr>
            <p:ph type="sldNum" sz="quarter" idx="5"/>
          </p:nvPr>
        </p:nvSpPr>
        <p:spPr/>
        <p:txBody>
          <a:bodyPr/>
          <a:lstStyle/>
          <a:p>
            <a:fld id="{42E0F088-4C31-47F0-9338-279312FE66B5}" type="slidenum">
              <a:rPr lang="en-GB" smtClean="0"/>
              <a:t>8</a:t>
            </a:fld>
            <a:endParaRPr lang="en-GB"/>
          </a:p>
        </p:txBody>
      </p:sp>
    </p:spTree>
    <p:extLst>
      <p:ext uri="{BB962C8B-B14F-4D97-AF65-F5344CB8AC3E}">
        <p14:creationId xmlns:p14="http://schemas.microsoft.com/office/powerpoint/2010/main" val="773978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Partial defences only. </a:t>
            </a:r>
          </a:p>
          <a:p>
            <a:endParaRPr lang="en-GB" dirty="0"/>
          </a:p>
          <a:p>
            <a:r>
              <a:rPr lang="en-GB" dirty="0"/>
              <a:t>Lower the defence, not mean the individual is not convicted of a crime. </a:t>
            </a:r>
          </a:p>
        </p:txBody>
      </p:sp>
      <p:sp>
        <p:nvSpPr>
          <p:cNvPr id="4" name="Slide Number Placeholder 3"/>
          <p:cNvSpPr>
            <a:spLocks noGrp="1"/>
          </p:cNvSpPr>
          <p:nvPr>
            <p:ph type="sldNum" sz="quarter" idx="5"/>
          </p:nvPr>
        </p:nvSpPr>
        <p:spPr/>
        <p:txBody>
          <a:bodyPr/>
          <a:lstStyle/>
          <a:p>
            <a:fld id="{42E0F088-4C31-47F0-9338-279312FE66B5}" type="slidenum">
              <a:rPr lang="en-GB" smtClean="0"/>
              <a:t>15</a:t>
            </a:fld>
            <a:endParaRPr lang="en-GB"/>
          </a:p>
        </p:txBody>
      </p:sp>
    </p:spTree>
    <p:extLst>
      <p:ext uri="{BB962C8B-B14F-4D97-AF65-F5344CB8AC3E}">
        <p14:creationId xmlns:p14="http://schemas.microsoft.com/office/powerpoint/2010/main" val="2167017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a:t>
            </a:r>
          </a:p>
        </p:txBody>
      </p:sp>
      <p:sp>
        <p:nvSpPr>
          <p:cNvPr id="4" name="Slide Number Placeholder 3"/>
          <p:cNvSpPr>
            <a:spLocks noGrp="1"/>
          </p:cNvSpPr>
          <p:nvPr>
            <p:ph type="sldNum" sz="quarter" idx="5"/>
          </p:nvPr>
        </p:nvSpPr>
        <p:spPr/>
        <p:txBody>
          <a:bodyPr/>
          <a:lstStyle/>
          <a:p>
            <a:fld id="{42E0F088-4C31-47F0-9338-279312FE66B5}" type="slidenum">
              <a:rPr lang="en-GB" smtClean="0"/>
              <a:t>24</a:t>
            </a:fld>
            <a:endParaRPr lang="en-GB"/>
          </a:p>
        </p:txBody>
      </p:sp>
    </p:spTree>
    <p:extLst>
      <p:ext uri="{BB962C8B-B14F-4D97-AF65-F5344CB8AC3E}">
        <p14:creationId xmlns:p14="http://schemas.microsoft.com/office/powerpoint/2010/main" val="1071070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THE RECORDING </a:t>
            </a:r>
          </a:p>
        </p:txBody>
      </p:sp>
      <p:sp>
        <p:nvSpPr>
          <p:cNvPr id="4" name="Slide Number Placeholder 3"/>
          <p:cNvSpPr>
            <a:spLocks noGrp="1"/>
          </p:cNvSpPr>
          <p:nvPr>
            <p:ph type="sldNum" sz="quarter" idx="5"/>
          </p:nvPr>
        </p:nvSpPr>
        <p:spPr/>
        <p:txBody>
          <a:bodyPr/>
          <a:lstStyle/>
          <a:p>
            <a:fld id="{42E0F088-4C31-47F0-9338-279312FE66B5}" type="slidenum">
              <a:rPr lang="en-GB" smtClean="0"/>
              <a:t>45</a:t>
            </a:fld>
            <a:endParaRPr lang="en-GB"/>
          </a:p>
        </p:txBody>
      </p:sp>
    </p:spTree>
    <p:extLst>
      <p:ext uri="{BB962C8B-B14F-4D97-AF65-F5344CB8AC3E}">
        <p14:creationId xmlns:p14="http://schemas.microsoft.com/office/powerpoint/2010/main" val="489051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242F44-B9FB-46E0-86BE-C173DA285F9B}"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1546195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42F44-B9FB-46E0-86BE-C173DA285F9B}"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87453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242F44-B9FB-46E0-86BE-C173DA285F9B}"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680102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242F44-B9FB-46E0-86BE-C173DA285F9B}" type="datetimeFigureOut">
              <a:rPr lang="en-GB" smtClean="0"/>
              <a:t>20/02/2023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1602372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242F44-B9FB-46E0-86BE-C173DA285F9B}" type="datetimeFigureOut">
              <a:rPr lang="en-GB" smtClean="0"/>
              <a:t>20/02/2023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505880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242F44-B9FB-46E0-86BE-C173DA285F9B}" type="datetimeFigureOut">
              <a:rPr lang="en-GB" smtClean="0"/>
              <a:t>20/02/2023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3695512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242F44-B9FB-46E0-86BE-C173DA285F9B}" type="datetimeFigureOut">
              <a:rPr lang="en-GB" smtClean="0"/>
              <a:t>20/02/2023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104021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242F44-B9FB-46E0-86BE-C173DA285F9B}" type="datetimeFigureOut">
              <a:rPr lang="en-GB" smtClean="0"/>
              <a:t>20/02/2023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03403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8242F44-B9FB-46E0-86BE-C173DA285F9B}" type="datetimeFigureOut">
              <a:rPr lang="en-GB" smtClean="0"/>
              <a:t>20/02/2023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1741999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242F44-B9FB-46E0-86BE-C173DA285F9B}" type="datetimeFigureOut">
              <a:rPr lang="en-GB" smtClean="0"/>
              <a:t>20/02/2023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445080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58242F44-B9FB-46E0-86BE-C173DA285F9B}"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16468970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58242F44-B9FB-46E0-86BE-C173DA285F9B}" type="datetimeFigureOut">
              <a:rPr lang="en-GB" smtClean="0"/>
              <a:t>20/02/2023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855039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42F44-B9FB-46E0-86BE-C173DA285F9B}"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2310641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42F44-B9FB-46E0-86BE-C173DA285F9B}" type="datetimeFigureOut">
              <a:rPr lang="en-GB" smtClean="0"/>
              <a:t>20/02/2023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73606-D0D9-402F-84A4-3BDA6622D360}" type="slidenum">
              <a:rPr lang="en-GB" smtClean="0"/>
              <a:t>‹#›</a:t>
            </a:fld>
            <a:endParaRPr lang="en-GB"/>
          </a:p>
        </p:txBody>
      </p:sp>
    </p:spTree>
    <p:extLst>
      <p:ext uri="{BB962C8B-B14F-4D97-AF65-F5344CB8AC3E}">
        <p14:creationId xmlns:p14="http://schemas.microsoft.com/office/powerpoint/2010/main" val="3178420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58242F44-B9FB-46E0-86BE-C173DA285F9B}" type="datetimeFigureOut">
              <a:rPr lang="en-GB" smtClean="0"/>
              <a:t>20/02/2023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2ED73606-D0D9-402F-84A4-3BDA6622D360}" type="slidenum">
              <a:rPr lang="en-GB" smtClean="0"/>
              <a:t>‹#›</a:t>
            </a:fld>
            <a:endParaRPr lang="en-GB"/>
          </a:p>
        </p:txBody>
      </p:sp>
    </p:spTree>
    <p:extLst>
      <p:ext uri="{BB962C8B-B14F-4D97-AF65-F5344CB8AC3E}">
        <p14:creationId xmlns:p14="http://schemas.microsoft.com/office/powerpoint/2010/main" val="2037310638"/>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10.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1.xml"/><Relationship Id="rId11" Type="http://schemas.openxmlformats.org/officeDocument/2006/relationships/image" Target="../media/image2.png"/><Relationship Id="rId5" Type="http://schemas.openxmlformats.org/officeDocument/2006/relationships/image" Target="../media/image1.jpeg"/><Relationship Id="rId10" Type="http://schemas.microsoft.com/office/2007/relationships/diagramDrawing" Target="../diagrams/drawing11.xml"/><Relationship Id="rId4" Type="http://schemas.openxmlformats.org/officeDocument/2006/relationships/notesSlide" Target="../notesSlides/notesSlide3.xml"/><Relationship Id="rId9" Type="http://schemas.openxmlformats.org/officeDocument/2006/relationships/diagramColors" Target="../diagrams/colors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4.sv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6.sv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2.png"/></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microsoft.com/office/2007/relationships/media" Target="../media/media21.m4a"/><Relationship Id="rId7" Type="http://schemas.openxmlformats.org/officeDocument/2006/relationships/diagramLayout" Target="../diagrams/layout13.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Data" Target="../diagrams/data13.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13.xml"/><Relationship Id="rId4" Type="http://schemas.openxmlformats.org/officeDocument/2006/relationships/audio" Target="../media/media21.m4a"/><Relationship Id="rId9" Type="http://schemas.openxmlformats.org/officeDocument/2006/relationships/diagramColors" Target="../diagrams/colors13.xml"/></Relationships>
</file>

<file path=ppt/slides/_rels/slide21.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2.xml"/><Relationship Id="rId7" Type="http://schemas.openxmlformats.org/officeDocument/2006/relationships/diagramColors" Target="../diagrams/colors1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2.png"/></Relationships>
</file>

<file path=ppt/slides/_rels/slide22.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microsoft.com/office/2007/relationships/media" Target="../media/media24.m4a"/><Relationship Id="rId7" Type="http://schemas.openxmlformats.org/officeDocument/2006/relationships/diagramLayout" Target="../diagrams/layout15.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Data" Target="../diagrams/data15.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15.xml"/><Relationship Id="rId4" Type="http://schemas.openxmlformats.org/officeDocument/2006/relationships/audio" Target="../media/media24.m4a"/><Relationship Id="rId9" Type="http://schemas.openxmlformats.org/officeDocument/2006/relationships/diagramColors" Target="../diagrams/colors15.xml"/></Relationships>
</file>

<file path=ppt/slides/_rels/slide23.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slideLayout" Target="../slideLayouts/slideLayout2.xml"/><Relationship Id="rId7" Type="http://schemas.openxmlformats.org/officeDocument/2006/relationships/diagramColors" Target="../diagrams/colors1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image" Target="../media/image2.png"/></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slideLayout" Target="../slideLayouts/slideLayout2.xml"/><Relationship Id="rId7" Type="http://schemas.openxmlformats.org/officeDocument/2006/relationships/diagramQuickStyle" Target="../diagrams/quickStyle17.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Layout" Target="../diagrams/layout17.xml"/><Relationship Id="rId5" Type="http://schemas.openxmlformats.org/officeDocument/2006/relationships/diagramData" Target="../diagrams/data17.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7.xml"/></Relationships>
</file>

<file path=ppt/slides/_rels/slide25.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slideLayout" Target="../slideLayouts/slideLayout2.xml"/><Relationship Id="rId7" Type="http://schemas.openxmlformats.org/officeDocument/2006/relationships/diagramColors" Target="../diagrams/colors18.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 Id="rId9" Type="http://schemas.openxmlformats.org/officeDocument/2006/relationships/image" Target="../media/image2.png"/></Relationships>
</file>

<file path=ppt/slides/_rels/slide26.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slideLayout" Target="../slideLayouts/slideLayout2.xml"/><Relationship Id="rId7" Type="http://schemas.openxmlformats.org/officeDocument/2006/relationships/diagramColors" Target="../diagrams/colors19.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 Id="rId9" Type="http://schemas.openxmlformats.org/officeDocument/2006/relationships/image" Target="../media/image2.png"/></Relationships>
</file>

<file path=ppt/slides/_rels/slide27.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slideLayout" Target="../slideLayouts/slideLayout2.xml"/><Relationship Id="rId7" Type="http://schemas.openxmlformats.org/officeDocument/2006/relationships/diagramColors" Target="../diagrams/colors20.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 Id="rId9" Type="http://schemas.openxmlformats.org/officeDocument/2006/relationships/image" Target="../media/image2.png"/></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slideLayout" Target="../slideLayouts/slideLayout2.xml"/><Relationship Id="rId7" Type="http://schemas.openxmlformats.org/officeDocument/2006/relationships/diagramQuickStyle" Target="../diagrams/quickStyle21.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Layout" Target="../diagrams/layout21.xml"/><Relationship Id="rId5" Type="http://schemas.openxmlformats.org/officeDocument/2006/relationships/diagramData" Target="../diagrams/data21.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21.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image" Target="../media/image25.jpeg"/></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2.xml"/><Relationship Id="rId3" Type="http://schemas.openxmlformats.org/officeDocument/2006/relationships/slideLayout" Target="../slideLayouts/slideLayout2.xml"/><Relationship Id="rId7" Type="http://schemas.openxmlformats.org/officeDocument/2006/relationships/diagramQuickStyle" Target="../diagrams/quickStyle2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diagramLayout" Target="../diagrams/layout22.xml"/><Relationship Id="rId5" Type="http://schemas.openxmlformats.org/officeDocument/2006/relationships/diagramData" Target="../diagrams/data22.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2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slideLayout" Target="../slideLayouts/slideLayout2.xml"/><Relationship Id="rId7" Type="http://schemas.openxmlformats.org/officeDocument/2006/relationships/diagramColors" Target="../diagrams/colors23.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 Id="rId9" Type="http://schemas.openxmlformats.org/officeDocument/2006/relationships/image" Target="../media/image2.png"/></Relationships>
</file>

<file path=ppt/slides/_rels/slide33.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slideLayout" Target="../slideLayouts/slideLayout2.xml"/><Relationship Id="rId7" Type="http://schemas.openxmlformats.org/officeDocument/2006/relationships/diagramColors" Target="../diagrams/colors24.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 Id="rId9" Type="http://schemas.openxmlformats.org/officeDocument/2006/relationships/image" Target="../media/image2.png"/></Relationships>
</file>

<file path=ppt/slides/_rels/slide34.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slideLayout" Target="../slideLayouts/slideLayout2.xml"/><Relationship Id="rId7" Type="http://schemas.openxmlformats.org/officeDocument/2006/relationships/diagramColors" Target="../diagrams/colors25.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 Id="rId9" Type="http://schemas.openxmlformats.org/officeDocument/2006/relationships/image" Target="../media/image2.png"/></Relationships>
</file>

<file path=ppt/slides/_rels/slide35.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slideLayout" Target="../slideLayouts/slideLayout2.xml"/><Relationship Id="rId7" Type="http://schemas.openxmlformats.org/officeDocument/2006/relationships/diagramColors" Target="../diagrams/colors26.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 Id="rId9" Type="http://schemas.openxmlformats.org/officeDocument/2006/relationships/image" Target="../media/image2.png"/></Relationships>
</file>

<file path=ppt/slides/_rels/slide36.xml.rels><?xml version="1.0" encoding="UTF-8" standalone="yes"?>
<Relationships xmlns="http://schemas.openxmlformats.org/package/2006/relationships"><Relationship Id="rId8" Type="http://schemas.openxmlformats.org/officeDocument/2006/relationships/diagramQuickStyle" Target="../diagrams/quickStyle27.xml"/><Relationship Id="rId3" Type="http://schemas.microsoft.com/office/2007/relationships/media" Target="../media/media39.m4a"/><Relationship Id="rId7" Type="http://schemas.openxmlformats.org/officeDocument/2006/relationships/diagramLayout" Target="../diagrams/layout27.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diagramData" Target="../diagrams/data27.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27.xml"/><Relationship Id="rId4" Type="http://schemas.openxmlformats.org/officeDocument/2006/relationships/audio" Target="../media/media39.m4a"/><Relationship Id="rId9" Type="http://schemas.openxmlformats.org/officeDocument/2006/relationships/diagramColors" Target="../diagrams/colors27.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28.xml"/><Relationship Id="rId3" Type="http://schemas.openxmlformats.org/officeDocument/2006/relationships/slideLayout" Target="../slideLayouts/slideLayout2.xml"/><Relationship Id="rId7" Type="http://schemas.openxmlformats.org/officeDocument/2006/relationships/diagramQuickStyle" Target="../diagrams/quickStyle28.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Layout" Target="../diagrams/layout28.xml"/><Relationship Id="rId5" Type="http://schemas.openxmlformats.org/officeDocument/2006/relationships/diagramData" Target="../diagrams/data28.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28.xml"/></Relationships>
</file>

<file path=ppt/slides/_rels/slide38.xml.rels><?xml version="1.0" encoding="UTF-8" standalone="yes"?>
<Relationships xmlns="http://schemas.openxmlformats.org/package/2006/relationships"><Relationship Id="rId8" Type="http://schemas.openxmlformats.org/officeDocument/2006/relationships/diagramQuickStyle" Target="../diagrams/quickStyle29.xml"/><Relationship Id="rId3" Type="http://schemas.microsoft.com/office/2007/relationships/media" Target="../media/media42.m4a"/><Relationship Id="rId7" Type="http://schemas.openxmlformats.org/officeDocument/2006/relationships/diagramLayout" Target="../diagrams/layout29.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Data" Target="../diagrams/data29.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29.xml"/><Relationship Id="rId4" Type="http://schemas.openxmlformats.org/officeDocument/2006/relationships/audio" Target="../media/media42.m4a"/><Relationship Id="rId9" Type="http://schemas.openxmlformats.org/officeDocument/2006/relationships/diagramColors" Target="../diagrams/colors29.xml"/></Relationships>
</file>

<file path=ppt/slides/_rels/slide39.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slideLayout" Target="../slideLayouts/slideLayout2.xml"/><Relationship Id="rId7" Type="http://schemas.openxmlformats.org/officeDocument/2006/relationships/diagramColors" Target="../diagrams/colors30.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 Id="rId9"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slideLayout" Target="../slideLayouts/slideLayout2.xml"/><Relationship Id="rId7" Type="http://schemas.openxmlformats.org/officeDocument/2006/relationships/diagramColors" Target="../diagrams/colors31.xml"/><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diagramQuickStyle" Target="../diagrams/quickStyle31.xml"/><Relationship Id="rId5" Type="http://schemas.openxmlformats.org/officeDocument/2006/relationships/diagramLayout" Target="../diagrams/layout31.xml"/><Relationship Id="rId4" Type="http://schemas.openxmlformats.org/officeDocument/2006/relationships/diagramData" Target="../diagrams/data31.xml"/><Relationship Id="rId9" Type="http://schemas.openxmlformats.org/officeDocument/2006/relationships/image" Target="../media/image2.png"/></Relationships>
</file>

<file path=ppt/slides/_rels/slide44.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slideLayout" Target="../slideLayouts/slideLayout2.xml"/><Relationship Id="rId7" Type="http://schemas.openxmlformats.org/officeDocument/2006/relationships/diagramColors" Target="../diagrams/colors32.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 Id="rId9"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9.m4a"/><Relationship Id="rId1" Type="http://schemas.microsoft.com/office/2007/relationships/media" Target="../media/media49.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5" Type="http://schemas.openxmlformats.org/officeDocument/2006/relationships/image" Target="../media/image2.png"/><Relationship Id="rId4" Type="http://schemas.openxmlformats.org/officeDocument/2006/relationships/image" Target="../media/image26.jpe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2.m4a"/><Relationship Id="rId1" Type="http://schemas.microsoft.com/office/2007/relationships/media" Target="../media/media52.m4a"/><Relationship Id="rId6" Type="http://schemas.openxmlformats.org/officeDocument/2006/relationships/image" Target="../media/image2.png"/><Relationship Id="rId5" Type="http://schemas.openxmlformats.org/officeDocument/2006/relationships/image" Target="../media/image28.svg"/><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12BEA-FA88-5009-9651-55A7F3516937}"/>
              </a:ext>
            </a:extLst>
          </p:cNvPr>
          <p:cNvSpPr>
            <a:spLocks noGrp="1"/>
          </p:cNvSpPr>
          <p:nvPr>
            <p:ph type="ctrTitle"/>
          </p:nvPr>
        </p:nvSpPr>
        <p:spPr/>
        <p:txBody>
          <a:bodyPr/>
          <a:lstStyle/>
          <a:p>
            <a:pPr algn="ctr"/>
            <a:r>
              <a:rPr lang="en-GB" sz="7200" i="1" u="sng" dirty="0"/>
              <a:t>Homicide</a:t>
            </a:r>
          </a:p>
        </p:txBody>
      </p:sp>
      <p:sp>
        <p:nvSpPr>
          <p:cNvPr id="3" name="Subtitle 2">
            <a:extLst>
              <a:ext uri="{FF2B5EF4-FFF2-40B4-BE49-F238E27FC236}">
                <a16:creationId xmlns:a16="http://schemas.microsoft.com/office/drawing/2014/main" id="{EB1CA69D-5544-4F59-A07E-9D93EBD0EE83}"/>
              </a:ext>
            </a:extLst>
          </p:cNvPr>
          <p:cNvSpPr>
            <a:spLocks noGrp="1"/>
          </p:cNvSpPr>
          <p:nvPr>
            <p:ph type="subTitle" idx="1"/>
          </p:nvPr>
        </p:nvSpPr>
        <p:spPr/>
        <p:txBody>
          <a:bodyPr/>
          <a:lstStyle/>
          <a:p>
            <a:r>
              <a:rPr lang="en-GB" dirty="0"/>
              <a:t>By Zita Draper</a:t>
            </a:r>
          </a:p>
        </p:txBody>
      </p:sp>
      <p:pic>
        <p:nvPicPr>
          <p:cNvPr id="4" name="Recorded Sound">
            <a:hlinkClick r:id="" action="ppaction://media"/>
            <a:extLst>
              <a:ext uri="{FF2B5EF4-FFF2-40B4-BE49-F238E27FC236}">
                <a16:creationId xmlns:a16="http://schemas.microsoft.com/office/drawing/2014/main" id="{F269D8CA-5193-640A-339F-B8F652988A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5916" y="6044242"/>
            <a:ext cx="567905" cy="567905"/>
          </a:xfrm>
          <a:prstGeom prst="rect">
            <a:avLst/>
          </a:prstGeom>
        </p:spPr>
      </p:pic>
    </p:spTree>
    <p:extLst>
      <p:ext uri="{BB962C8B-B14F-4D97-AF65-F5344CB8AC3E}">
        <p14:creationId xmlns:p14="http://schemas.microsoft.com/office/powerpoint/2010/main" val="3763170697"/>
      </p:ext>
    </p:extLst>
  </p:cSld>
  <p:clrMapOvr>
    <a:masterClrMapping/>
  </p:clrMapOvr>
  <mc:AlternateContent xmlns:mc="http://schemas.openxmlformats.org/markup-compatibility/2006" xmlns:p14="http://schemas.microsoft.com/office/powerpoint/2010/main">
    <mc:Choice Requires="p14">
      <p:transition spd="slow" p14:dur="2000" advTm="4236"/>
    </mc:Choice>
    <mc:Fallback xmlns="">
      <p:transition spd="slow" advTm="4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A1B7F9F-AA42-38E0-2E71-60AFB2A60022}"/>
              </a:ext>
            </a:extLst>
          </p:cNvPr>
          <p:cNvSpPr>
            <a:spLocks noGrp="1"/>
          </p:cNvSpPr>
          <p:nvPr>
            <p:ph type="title"/>
          </p:nvPr>
        </p:nvSpPr>
        <p:spPr>
          <a:xfrm>
            <a:off x="695647" y="2873841"/>
            <a:ext cx="3365439" cy="981467"/>
          </a:xfrm>
        </p:spPr>
        <p:txBody>
          <a:bodyPr anchor="t">
            <a:normAutofit/>
          </a:bodyPr>
          <a:lstStyle/>
          <a:p>
            <a:r>
              <a:rPr lang="en-GB" sz="4800" i="1" u="sng" dirty="0"/>
              <a:t>Content</a:t>
            </a:r>
          </a:p>
        </p:txBody>
      </p:sp>
      <p:graphicFrame>
        <p:nvGraphicFramePr>
          <p:cNvPr id="5" name="Content Placeholder 2">
            <a:extLst>
              <a:ext uri="{FF2B5EF4-FFF2-40B4-BE49-F238E27FC236}">
                <a16:creationId xmlns:a16="http://schemas.microsoft.com/office/drawing/2014/main" id="{9E462725-48F9-489F-B64A-4233B55DDFF0}"/>
              </a:ext>
            </a:extLst>
          </p:cNvPr>
          <p:cNvGraphicFramePr>
            <a:graphicFrameLocks noGrp="1"/>
          </p:cNvGraphicFramePr>
          <p:nvPr>
            <p:ph idx="1"/>
            <p:extLst>
              <p:ext uri="{D42A27DB-BD31-4B8C-83A1-F6EECF244321}">
                <p14:modId xmlns:p14="http://schemas.microsoft.com/office/powerpoint/2010/main" val="1233523802"/>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1641A26-4363-7205-132C-32F21AFE1B4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0899" y="5907658"/>
            <a:ext cx="790754" cy="790754"/>
          </a:xfrm>
          <a:prstGeom prst="rect">
            <a:avLst/>
          </a:prstGeom>
        </p:spPr>
      </p:pic>
    </p:spTree>
    <p:extLst>
      <p:ext uri="{BB962C8B-B14F-4D97-AF65-F5344CB8AC3E}">
        <p14:creationId xmlns:p14="http://schemas.microsoft.com/office/powerpoint/2010/main" val="3691036759"/>
      </p:ext>
    </p:extLst>
  </p:cSld>
  <p:clrMapOvr>
    <a:masterClrMapping/>
  </p:clrMapOvr>
  <mc:AlternateContent xmlns:mc="http://schemas.openxmlformats.org/markup-compatibility/2006" xmlns:p14="http://schemas.microsoft.com/office/powerpoint/2010/main">
    <mc:Choice Requires="p14">
      <p:transition spd="slow" p14:dur="2000" advTm="27316"/>
    </mc:Choice>
    <mc:Fallback xmlns="">
      <p:transition spd="slow" advTm="27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3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17A6A-CC14-F864-9F18-64C0026D4254}"/>
              </a:ext>
            </a:extLst>
          </p:cNvPr>
          <p:cNvSpPr>
            <a:spLocks noGrp="1"/>
          </p:cNvSpPr>
          <p:nvPr>
            <p:ph type="title"/>
          </p:nvPr>
        </p:nvSpPr>
        <p:spPr/>
        <p:txBody>
          <a:bodyPr/>
          <a:lstStyle/>
          <a:p>
            <a:pPr algn="ctr"/>
            <a:r>
              <a:rPr lang="en-GB" sz="4800" i="1" u="sng" dirty="0"/>
              <a:t>Aims and learning Objectives</a:t>
            </a:r>
          </a:p>
        </p:txBody>
      </p:sp>
      <p:sp>
        <p:nvSpPr>
          <p:cNvPr id="3" name="Content Placeholder 2">
            <a:extLst>
              <a:ext uri="{FF2B5EF4-FFF2-40B4-BE49-F238E27FC236}">
                <a16:creationId xmlns:a16="http://schemas.microsoft.com/office/drawing/2014/main" id="{EA99F1EE-22B5-8DF6-7610-8F6E56745832}"/>
              </a:ext>
            </a:extLst>
          </p:cNvPr>
          <p:cNvSpPr>
            <a:spLocks noGrp="1"/>
          </p:cNvSpPr>
          <p:nvPr>
            <p:ph idx="1"/>
          </p:nvPr>
        </p:nvSpPr>
        <p:spPr/>
        <p:txBody>
          <a:bodyPr/>
          <a:lstStyle/>
          <a:p>
            <a:r>
              <a:rPr lang="en-GB" dirty="0"/>
              <a:t>The aim of today’s session is to discuss the offence of Homicide and the elements included within it. </a:t>
            </a:r>
          </a:p>
          <a:p>
            <a:endParaRPr lang="en-GB" dirty="0"/>
          </a:p>
          <a:p>
            <a:r>
              <a:rPr lang="en-GB" dirty="0"/>
              <a:t>By the end of today’s session students should be able to demonstrate that they understand the offence of Homicide and the defences. </a:t>
            </a:r>
          </a:p>
          <a:p>
            <a:endParaRPr lang="en-GB" dirty="0"/>
          </a:p>
          <a:p>
            <a:r>
              <a:rPr lang="en-GB" dirty="0"/>
              <a:t>By the end of today’s session students should be able to demonstrate their understanding of the assignment content. </a:t>
            </a:r>
          </a:p>
        </p:txBody>
      </p:sp>
      <p:pic>
        <p:nvPicPr>
          <p:cNvPr id="4" name="Recorded Sound">
            <a:hlinkClick r:id="" action="ppaction://media"/>
            <a:extLst>
              <a:ext uri="{FF2B5EF4-FFF2-40B4-BE49-F238E27FC236}">
                <a16:creationId xmlns:a16="http://schemas.microsoft.com/office/drawing/2014/main" id="{EEBEBC40-B4F5-EA3D-4FBC-5B71BA59D1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1410" y="5808453"/>
            <a:ext cx="803695" cy="803695"/>
          </a:xfrm>
          <a:prstGeom prst="rect">
            <a:avLst/>
          </a:prstGeom>
        </p:spPr>
      </p:pic>
    </p:spTree>
    <p:extLst>
      <p:ext uri="{BB962C8B-B14F-4D97-AF65-F5344CB8AC3E}">
        <p14:creationId xmlns:p14="http://schemas.microsoft.com/office/powerpoint/2010/main" val="1287844211"/>
      </p:ext>
    </p:extLst>
  </p:cSld>
  <p:clrMapOvr>
    <a:masterClrMapping/>
  </p:clrMapOvr>
  <mc:AlternateContent xmlns:mc="http://schemas.openxmlformats.org/markup-compatibility/2006" xmlns:p14="http://schemas.microsoft.com/office/powerpoint/2010/main">
    <mc:Choice Requires="p14">
      <p:transition spd="slow" p14:dur="2000" advTm="24427"/>
    </mc:Choice>
    <mc:Fallback xmlns="">
      <p:transition spd="slow" advTm="24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A1D18F1-082E-F055-D157-4295FC726979}"/>
              </a:ext>
            </a:extLst>
          </p:cNvPr>
          <p:cNvSpPr>
            <a:spLocks noGrp="1"/>
          </p:cNvSpPr>
          <p:nvPr>
            <p:ph type="title"/>
          </p:nvPr>
        </p:nvSpPr>
        <p:spPr>
          <a:xfrm>
            <a:off x="625278" y="2173625"/>
            <a:ext cx="3365439" cy="2307759"/>
          </a:xfrm>
        </p:spPr>
        <p:txBody>
          <a:bodyPr anchor="t">
            <a:normAutofit/>
          </a:bodyPr>
          <a:lstStyle/>
          <a:p>
            <a:r>
              <a:rPr lang="en-GB" sz="6000" i="1" u="sng" dirty="0"/>
              <a:t>Trigger warning</a:t>
            </a:r>
          </a:p>
        </p:txBody>
      </p:sp>
      <p:graphicFrame>
        <p:nvGraphicFramePr>
          <p:cNvPr id="5" name="Content Placeholder 2">
            <a:extLst>
              <a:ext uri="{FF2B5EF4-FFF2-40B4-BE49-F238E27FC236}">
                <a16:creationId xmlns:a16="http://schemas.microsoft.com/office/drawing/2014/main" id="{85B2CF9B-573A-0348-A95E-9294D7F4D906}"/>
              </a:ext>
            </a:extLst>
          </p:cNvPr>
          <p:cNvGraphicFramePr>
            <a:graphicFrameLocks noGrp="1"/>
          </p:cNvGraphicFramePr>
          <p:nvPr>
            <p:ph idx="1"/>
            <p:extLst>
              <p:ext uri="{D42A27DB-BD31-4B8C-83A1-F6EECF244321}">
                <p14:modId xmlns:p14="http://schemas.microsoft.com/office/powerpoint/2010/main" val="1738777436"/>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74E726E-75B9-366C-5281-E4CF27709A0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09908" y="5923472"/>
            <a:ext cx="746185" cy="746185"/>
          </a:xfrm>
          <a:prstGeom prst="rect">
            <a:avLst/>
          </a:prstGeom>
        </p:spPr>
      </p:pic>
    </p:spTree>
    <p:extLst>
      <p:ext uri="{BB962C8B-B14F-4D97-AF65-F5344CB8AC3E}">
        <p14:creationId xmlns:p14="http://schemas.microsoft.com/office/powerpoint/2010/main" val="3689800960"/>
      </p:ext>
    </p:extLst>
  </p:cSld>
  <p:clrMapOvr>
    <a:masterClrMapping/>
  </p:clrMapOvr>
  <mc:AlternateContent xmlns:mc="http://schemas.openxmlformats.org/markup-compatibility/2006" xmlns:p14="http://schemas.microsoft.com/office/powerpoint/2010/main">
    <mc:Choice Requires="p14">
      <p:transition spd="slow" p14:dur="2000" advTm="31857"/>
    </mc:Choice>
    <mc:Fallback xmlns="">
      <p:transition spd="slow" advTm="31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8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CC5FD-4E57-ACA8-1821-A54C2FE78F5C}"/>
              </a:ext>
            </a:extLst>
          </p:cNvPr>
          <p:cNvSpPr>
            <a:spLocks noGrp="1"/>
          </p:cNvSpPr>
          <p:nvPr>
            <p:ph type="title"/>
          </p:nvPr>
        </p:nvSpPr>
        <p:spPr/>
        <p:txBody>
          <a:bodyPr/>
          <a:lstStyle/>
          <a:p>
            <a:pPr algn="ctr"/>
            <a:r>
              <a:rPr lang="en-GB" sz="4800" i="1" u="sng" dirty="0"/>
              <a:t>Murder</a:t>
            </a:r>
          </a:p>
        </p:txBody>
      </p:sp>
      <p:graphicFrame>
        <p:nvGraphicFramePr>
          <p:cNvPr id="5" name="Content Placeholder 2">
            <a:extLst>
              <a:ext uri="{FF2B5EF4-FFF2-40B4-BE49-F238E27FC236}">
                <a16:creationId xmlns:a16="http://schemas.microsoft.com/office/drawing/2014/main" id="{6E85CB72-97F5-5F6D-FC20-A2A2C194B582}"/>
              </a:ext>
            </a:extLst>
          </p:cNvPr>
          <p:cNvGraphicFramePr>
            <a:graphicFrameLocks noGrp="1"/>
          </p:cNvGraphicFramePr>
          <p:nvPr>
            <p:ph idx="1"/>
            <p:extLst>
              <p:ext uri="{D42A27DB-BD31-4B8C-83A1-F6EECF244321}">
                <p14:modId xmlns:p14="http://schemas.microsoft.com/office/powerpoint/2010/main" val="488382800"/>
              </p:ext>
            </p:extLst>
          </p:nvPr>
        </p:nvGraphicFramePr>
        <p:xfrm>
          <a:off x="653955" y="2428233"/>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9E0780D-73EA-F7F6-4413-65FB4F753B1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44415" y="5796951"/>
            <a:ext cx="866954" cy="866954"/>
          </a:xfrm>
          <a:prstGeom prst="rect">
            <a:avLst/>
          </a:prstGeom>
        </p:spPr>
      </p:pic>
    </p:spTree>
    <p:extLst>
      <p:ext uri="{BB962C8B-B14F-4D97-AF65-F5344CB8AC3E}">
        <p14:creationId xmlns:p14="http://schemas.microsoft.com/office/powerpoint/2010/main" val="448190784"/>
      </p:ext>
    </p:extLst>
  </p:cSld>
  <p:clrMapOvr>
    <a:masterClrMapping/>
  </p:clrMapOvr>
  <mc:AlternateContent xmlns:mc="http://schemas.openxmlformats.org/markup-compatibility/2006" xmlns:p14="http://schemas.microsoft.com/office/powerpoint/2010/main">
    <mc:Choice Requires="p14">
      <p:transition spd="slow" p14:dur="2000" advTm="42980"/>
    </mc:Choice>
    <mc:Fallback xmlns="">
      <p:transition spd="slow" advTm="42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9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A8FE-4375-93DF-DF95-0D5AFECAE0EA}"/>
              </a:ext>
            </a:extLst>
          </p:cNvPr>
          <p:cNvSpPr>
            <a:spLocks noGrp="1"/>
          </p:cNvSpPr>
          <p:nvPr>
            <p:ph type="title"/>
          </p:nvPr>
        </p:nvSpPr>
        <p:spPr/>
        <p:txBody>
          <a:bodyPr/>
          <a:lstStyle/>
          <a:p>
            <a:pPr algn="ctr"/>
            <a:r>
              <a:rPr lang="en-GB" sz="4400" i="1" u="sng" dirty="0"/>
              <a:t>What is included in the offence?</a:t>
            </a:r>
          </a:p>
        </p:txBody>
      </p:sp>
      <p:graphicFrame>
        <p:nvGraphicFramePr>
          <p:cNvPr id="5" name="Content Placeholder 2">
            <a:extLst>
              <a:ext uri="{FF2B5EF4-FFF2-40B4-BE49-F238E27FC236}">
                <a16:creationId xmlns:a16="http://schemas.microsoft.com/office/drawing/2014/main" id="{5006DD1B-C851-1059-DE42-8ED94B42F769}"/>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B153D0A-009E-287B-F9E4-2A35CAEBE6A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35146" y="6207589"/>
            <a:ext cx="577087" cy="577087"/>
          </a:xfrm>
          <a:prstGeom prst="rect">
            <a:avLst/>
          </a:prstGeom>
        </p:spPr>
      </p:pic>
    </p:spTree>
    <p:extLst>
      <p:ext uri="{BB962C8B-B14F-4D97-AF65-F5344CB8AC3E}">
        <p14:creationId xmlns:p14="http://schemas.microsoft.com/office/powerpoint/2010/main" val="2544017084"/>
      </p:ext>
    </p:extLst>
  </p:cSld>
  <p:clrMapOvr>
    <a:masterClrMapping/>
  </p:clrMapOvr>
  <mc:AlternateContent xmlns:mc="http://schemas.openxmlformats.org/markup-compatibility/2006" xmlns:p14="http://schemas.microsoft.com/office/powerpoint/2010/main">
    <mc:Choice Requires="p14">
      <p:transition spd="slow" p14:dur="2000" advTm="35977"/>
    </mc:Choice>
    <mc:Fallback xmlns="">
      <p:transition spd="slow" advTm="35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9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9EE-D29C-713B-B330-5806E5D27FF1}"/>
              </a:ext>
            </a:extLst>
          </p:cNvPr>
          <p:cNvSpPr>
            <a:spLocks noGrp="1"/>
          </p:cNvSpPr>
          <p:nvPr>
            <p:ph type="title"/>
          </p:nvPr>
        </p:nvSpPr>
        <p:spPr/>
        <p:txBody>
          <a:bodyPr/>
          <a:lstStyle/>
          <a:p>
            <a:pPr algn="ctr"/>
            <a:r>
              <a:rPr lang="en-GB" sz="4800" i="1" u="sng" dirty="0"/>
              <a:t>Actus reus </a:t>
            </a:r>
          </a:p>
        </p:txBody>
      </p:sp>
      <p:graphicFrame>
        <p:nvGraphicFramePr>
          <p:cNvPr id="5" name="Content Placeholder 2">
            <a:extLst>
              <a:ext uri="{FF2B5EF4-FFF2-40B4-BE49-F238E27FC236}">
                <a16:creationId xmlns:a16="http://schemas.microsoft.com/office/drawing/2014/main" id="{580D5707-6A09-08AD-8B65-F5A9FED556E1}"/>
              </a:ext>
            </a:extLst>
          </p:cNvPr>
          <p:cNvGraphicFramePr>
            <a:graphicFrameLocks noGrp="1"/>
          </p:cNvGraphicFramePr>
          <p:nvPr>
            <p:ph idx="1"/>
            <p:extLst>
              <p:ext uri="{D42A27DB-BD31-4B8C-83A1-F6EECF244321}">
                <p14:modId xmlns:p14="http://schemas.microsoft.com/office/powerpoint/2010/main" val="2832800836"/>
              </p:ext>
            </p:extLst>
          </p:nvPr>
        </p:nvGraphicFramePr>
        <p:xfrm>
          <a:off x="818712" y="1474839"/>
          <a:ext cx="10554574" cy="52725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04134ED-13B6-1BB5-5223-FFC30BCD487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44414" y="6060854"/>
            <a:ext cx="574297" cy="574297"/>
          </a:xfrm>
          <a:prstGeom prst="rect">
            <a:avLst/>
          </a:prstGeom>
        </p:spPr>
      </p:pic>
    </p:spTree>
    <p:extLst>
      <p:ext uri="{BB962C8B-B14F-4D97-AF65-F5344CB8AC3E}">
        <p14:creationId xmlns:p14="http://schemas.microsoft.com/office/powerpoint/2010/main" val="1812711750"/>
      </p:ext>
    </p:extLst>
  </p:cSld>
  <p:clrMapOvr>
    <a:masterClrMapping/>
  </p:clrMapOvr>
  <mc:AlternateContent xmlns:mc="http://schemas.openxmlformats.org/markup-compatibility/2006" xmlns:p14="http://schemas.microsoft.com/office/powerpoint/2010/main">
    <mc:Choice Requires="p14">
      <p:transition spd="slow" p14:dur="2000" advTm="30719"/>
    </mc:Choice>
    <mc:Fallback xmlns="">
      <p:transition spd="slow" advTm="30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7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AAED3-B39B-7F82-3BAA-B0818AFEEA12}"/>
              </a:ext>
            </a:extLst>
          </p:cNvPr>
          <p:cNvSpPr>
            <a:spLocks noGrp="1"/>
          </p:cNvSpPr>
          <p:nvPr>
            <p:ph type="title"/>
          </p:nvPr>
        </p:nvSpPr>
        <p:spPr/>
        <p:txBody>
          <a:bodyPr/>
          <a:lstStyle/>
          <a:p>
            <a:pPr algn="ctr"/>
            <a:r>
              <a:rPr lang="en-GB" sz="4400" i="1" u="sng" dirty="0"/>
              <a:t>Elements of the Actus Reus</a:t>
            </a:r>
          </a:p>
        </p:txBody>
      </p:sp>
      <p:sp>
        <p:nvSpPr>
          <p:cNvPr id="4" name="Text Placeholder 3">
            <a:extLst>
              <a:ext uri="{FF2B5EF4-FFF2-40B4-BE49-F238E27FC236}">
                <a16:creationId xmlns:a16="http://schemas.microsoft.com/office/drawing/2014/main" id="{9B4FBACE-B7D4-BEE7-07B0-15881D23ACE1}"/>
              </a:ext>
            </a:extLst>
          </p:cNvPr>
          <p:cNvSpPr>
            <a:spLocks noGrp="1"/>
          </p:cNvSpPr>
          <p:nvPr>
            <p:ph type="body" idx="1"/>
          </p:nvPr>
        </p:nvSpPr>
        <p:spPr>
          <a:ln>
            <a:solidFill>
              <a:srgbClr val="7030A0"/>
            </a:solidFill>
          </a:ln>
        </p:spPr>
        <p:txBody>
          <a:bodyPr/>
          <a:lstStyle/>
          <a:p>
            <a:r>
              <a:rPr lang="en-GB" sz="3200" b="1" i="1" u="sng" dirty="0"/>
              <a:t>Conduct </a:t>
            </a:r>
          </a:p>
        </p:txBody>
      </p:sp>
      <p:sp>
        <p:nvSpPr>
          <p:cNvPr id="5" name="Content Placeholder 4">
            <a:extLst>
              <a:ext uri="{FF2B5EF4-FFF2-40B4-BE49-F238E27FC236}">
                <a16:creationId xmlns:a16="http://schemas.microsoft.com/office/drawing/2014/main" id="{B5950C11-6826-7DBC-F74A-3221FEBB5948}"/>
              </a:ext>
            </a:extLst>
          </p:cNvPr>
          <p:cNvSpPr>
            <a:spLocks noGrp="1"/>
          </p:cNvSpPr>
          <p:nvPr>
            <p:ph sz="half" idx="2"/>
          </p:nvPr>
        </p:nvSpPr>
        <p:spPr>
          <a:xfrm>
            <a:off x="814729" y="2854655"/>
            <a:ext cx="5189856" cy="3109913"/>
          </a:xfrm>
          <a:ln>
            <a:solidFill>
              <a:srgbClr val="7030A0"/>
            </a:solidFill>
          </a:ln>
        </p:spPr>
        <p:txBody>
          <a:bodyPr>
            <a:normAutofit fontScale="92500"/>
          </a:bodyPr>
          <a:lstStyle/>
          <a:p>
            <a:pPr>
              <a:lnSpc>
                <a:spcPct val="200000"/>
              </a:lnSpc>
            </a:pPr>
            <a:r>
              <a:rPr lang="en-GB" dirty="0"/>
              <a:t>Did the individually conduct result in the death? </a:t>
            </a:r>
          </a:p>
          <a:p>
            <a:pPr>
              <a:lnSpc>
                <a:spcPct val="200000"/>
              </a:lnSpc>
            </a:pPr>
            <a:r>
              <a:rPr lang="en-GB" dirty="0"/>
              <a:t>Positive Act. </a:t>
            </a:r>
          </a:p>
          <a:p>
            <a:pPr>
              <a:lnSpc>
                <a:spcPct val="200000"/>
              </a:lnSpc>
            </a:pPr>
            <a:r>
              <a:rPr lang="en-GB" dirty="0"/>
              <a:t>Can also be committed using an omission. </a:t>
            </a:r>
          </a:p>
          <a:p>
            <a:pPr>
              <a:lnSpc>
                <a:spcPct val="200000"/>
              </a:lnSpc>
            </a:pPr>
            <a:r>
              <a:rPr lang="en-GB" dirty="0"/>
              <a:t>R v Gibbons and Proctor [1918]</a:t>
            </a:r>
          </a:p>
        </p:txBody>
      </p:sp>
      <p:sp>
        <p:nvSpPr>
          <p:cNvPr id="6" name="Text Placeholder 5">
            <a:extLst>
              <a:ext uri="{FF2B5EF4-FFF2-40B4-BE49-F238E27FC236}">
                <a16:creationId xmlns:a16="http://schemas.microsoft.com/office/drawing/2014/main" id="{B67EAF67-BE00-7EF2-288B-D286873C0A91}"/>
              </a:ext>
            </a:extLst>
          </p:cNvPr>
          <p:cNvSpPr>
            <a:spLocks noGrp="1"/>
          </p:cNvSpPr>
          <p:nvPr>
            <p:ph type="body" sz="quarter" idx="3"/>
          </p:nvPr>
        </p:nvSpPr>
        <p:spPr>
          <a:ln>
            <a:solidFill>
              <a:srgbClr val="7030A0"/>
            </a:solidFill>
          </a:ln>
        </p:spPr>
        <p:txBody>
          <a:bodyPr/>
          <a:lstStyle/>
          <a:p>
            <a:r>
              <a:rPr lang="en-GB" sz="2800" b="1" i="1" u="sng" dirty="0"/>
              <a:t>Circumstances</a:t>
            </a:r>
          </a:p>
        </p:txBody>
      </p:sp>
      <p:sp>
        <p:nvSpPr>
          <p:cNvPr id="7" name="Content Placeholder 6">
            <a:extLst>
              <a:ext uri="{FF2B5EF4-FFF2-40B4-BE49-F238E27FC236}">
                <a16:creationId xmlns:a16="http://schemas.microsoft.com/office/drawing/2014/main" id="{985983BC-82CB-2282-5D02-BF780AF0CEA3}"/>
              </a:ext>
            </a:extLst>
          </p:cNvPr>
          <p:cNvSpPr>
            <a:spLocks noGrp="1"/>
          </p:cNvSpPr>
          <p:nvPr>
            <p:ph sz="quarter" idx="4"/>
          </p:nvPr>
        </p:nvSpPr>
        <p:spPr>
          <a:xfrm>
            <a:off x="6187415" y="2854655"/>
            <a:ext cx="5194583" cy="3109913"/>
          </a:xfrm>
          <a:ln>
            <a:solidFill>
              <a:srgbClr val="7030A0"/>
            </a:solidFill>
          </a:ln>
        </p:spPr>
        <p:txBody>
          <a:bodyPr>
            <a:normAutofit fontScale="92500"/>
          </a:bodyPr>
          <a:lstStyle/>
          <a:p>
            <a:r>
              <a:rPr lang="en-GB" dirty="0"/>
              <a:t>2 for murder. </a:t>
            </a:r>
          </a:p>
          <a:p>
            <a:endParaRPr lang="en-GB" dirty="0"/>
          </a:p>
          <a:p>
            <a:r>
              <a:rPr lang="en-GB" dirty="0"/>
              <a:t>The victims has to be a living human being. </a:t>
            </a:r>
          </a:p>
          <a:p>
            <a:endParaRPr lang="en-GB" dirty="0"/>
          </a:p>
          <a:p>
            <a:r>
              <a:rPr lang="en-GB" dirty="0"/>
              <a:t>Within the King’s peace.</a:t>
            </a:r>
          </a:p>
        </p:txBody>
      </p:sp>
      <p:pic>
        <p:nvPicPr>
          <p:cNvPr id="3" name="Recorded Sound">
            <a:hlinkClick r:id="" action="ppaction://media"/>
            <a:extLst>
              <a:ext uri="{FF2B5EF4-FFF2-40B4-BE49-F238E27FC236}">
                <a16:creationId xmlns:a16="http://schemas.microsoft.com/office/drawing/2014/main" id="{7B9A00B6-9EB0-216D-4CA9-C579153CBE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4964" y="5964568"/>
            <a:ext cx="760141" cy="760141"/>
          </a:xfrm>
          <a:prstGeom prst="rect">
            <a:avLst/>
          </a:prstGeom>
        </p:spPr>
      </p:pic>
    </p:spTree>
    <p:extLst>
      <p:ext uri="{BB962C8B-B14F-4D97-AF65-F5344CB8AC3E}">
        <p14:creationId xmlns:p14="http://schemas.microsoft.com/office/powerpoint/2010/main" val="350577852"/>
      </p:ext>
    </p:extLst>
  </p:cSld>
  <p:clrMapOvr>
    <a:masterClrMapping/>
  </p:clrMapOvr>
  <mc:AlternateContent xmlns:mc="http://schemas.openxmlformats.org/markup-compatibility/2006" xmlns:p14="http://schemas.microsoft.com/office/powerpoint/2010/main">
    <mc:Choice Requires="p14">
      <p:transition spd="slow" p14:dur="2000" advTm="363113"/>
    </mc:Choice>
    <mc:Fallback xmlns="">
      <p:transition spd="slow" advTm="363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31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738A0-1FB0-7F64-476E-740F51DD3F36}"/>
              </a:ext>
            </a:extLst>
          </p:cNvPr>
          <p:cNvSpPr>
            <a:spLocks noGrp="1"/>
          </p:cNvSpPr>
          <p:nvPr>
            <p:ph type="title"/>
          </p:nvPr>
        </p:nvSpPr>
        <p:spPr>
          <a:xfrm>
            <a:off x="810000" y="447188"/>
            <a:ext cx="10571998" cy="970450"/>
          </a:xfrm>
        </p:spPr>
        <p:txBody>
          <a:bodyPr>
            <a:normAutofit fontScale="90000"/>
          </a:bodyPr>
          <a:lstStyle/>
          <a:p>
            <a:pPr algn="ctr"/>
            <a:r>
              <a:rPr lang="en-GB" sz="6000" i="1" u="sng" dirty="0"/>
              <a:t>Men’s rea</a:t>
            </a:r>
          </a:p>
        </p:txBody>
      </p:sp>
      <p:graphicFrame>
        <p:nvGraphicFramePr>
          <p:cNvPr id="5" name="Content Placeholder 2">
            <a:extLst>
              <a:ext uri="{FF2B5EF4-FFF2-40B4-BE49-F238E27FC236}">
                <a16:creationId xmlns:a16="http://schemas.microsoft.com/office/drawing/2014/main" id="{D4851750-7292-AF82-4620-432A97BCAE74}"/>
              </a:ext>
            </a:extLst>
          </p:cNvPr>
          <p:cNvGraphicFramePr>
            <a:graphicFrameLocks noGrp="1"/>
          </p:cNvGraphicFramePr>
          <p:nvPr>
            <p:ph idx="1"/>
            <p:extLst>
              <p:ext uri="{D42A27DB-BD31-4B8C-83A1-F6EECF244321}">
                <p14:modId xmlns:p14="http://schemas.microsoft.com/office/powerpoint/2010/main" val="3953948658"/>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113BB112-134B-2F8C-F919-202D248F54A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6116" y="6077415"/>
            <a:ext cx="548267" cy="548267"/>
          </a:xfrm>
          <a:prstGeom prst="rect">
            <a:avLst/>
          </a:prstGeom>
        </p:spPr>
      </p:pic>
    </p:spTree>
    <p:extLst>
      <p:ext uri="{BB962C8B-B14F-4D97-AF65-F5344CB8AC3E}">
        <p14:creationId xmlns:p14="http://schemas.microsoft.com/office/powerpoint/2010/main" val="1993032697"/>
      </p:ext>
    </p:extLst>
  </p:cSld>
  <p:clrMapOvr>
    <a:masterClrMapping/>
  </p:clrMapOvr>
  <mc:AlternateContent xmlns:mc="http://schemas.openxmlformats.org/markup-compatibility/2006">
    <mc:Choice xmlns:p14="http://schemas.microsoft.com/office/powerpoint/2010/main" Requires="p14">
      <p:transition spd="slow" p14:dur="2000" advTm="144275"/>
    </mc:Choice>
    <mc:Fallback>
      <p:transition spd="slow" advTm="144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2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6B2B1-A02E-1740-5D1A-AD3CDED9F288}"/>
              </a:ext>
            </a:extLst>
          </p:cNvPr>
          <p:cNvSpPr>
            <a:spLocks noGrp="1"/>
          </p:cNvSpPr>
          <p:nvPr>
            <p:ph type="title"/>
          </p:nvPr>
        </p:nvSpPr>
        <p:spPr/>
        <p:txBody>
          <a:bodyPr/>
          <a:lstStyle/>
          <a:p>
            <a:pPr algn="ctr"/>
            <a:r>
              <a:rPr lang="en-GB" sz="4800" i="1" u="sng" dirty="0"/>
              <a:t>What needs to be proven?</a:t>
            </a:r>
          </a:p>
        </p:txBody>
      </p:sp>
      <p:graphicFrame>
        <p:nvGraphicFramePr>
          <p:cNvPr id="5" name="Content Placeholder 2">
            <a:extLst>
              <a:ext uri="{FF2B5EF4-FFF2-40B4-BE49-F238E27FC236}">
                <a16:creationId xmlns:a16="http://schemas.microsoft.com/office/drawing/2014/main" id="{97A1FD5B-B882-5E5B-2B83-884674942E16}"/>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1FFD1E5-4FBD-2516-0E4B-C72A25C260C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11873" y="5977054"/>
            <a:ext cx="648628" cy="648628"/>
          </a:xfrm>
          <a:prstGeom prst="rect">
            <a:avLst/>
          </a:prstGeom>
        </p:spPr>
      </p:pic>
    </p:spTree>
    <p:extLst>
      <p:ext uri="{BB962C8B-B14F-4D97-AF65-F5344CB8AC3E}">
        <p14:creationId xmlns:p14="http://schemas.microsoft.com/office/powerpoint/2010/main" val="1345455730"/>
      </p:ext>
    </p:extLst>
  </p:cSld>
  <p:clrMapOvr>
    <a:masterClrMapping/>
  </p:clrMapOvr>
  <mc:AlternateContent xmlns:mc="http://schemas.openxmlformats.org/markup-compatibility/2006">
    <mc:Choice xmlns:p14="http://schemas.microsoft.com/office/powerpoint/2010/main" Requires="p14">
      <p:transition spd="slow" p14:dur="2000" advTm="54729"/>
    </mc:Choice>
    <mc:Fallback>
      <p:transition spd="slow" advTm="54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EE22E-F9E4-1CB4-349B-14A30F24BEC9}"/>
              </a:ext>
            </a:extLst>
          </p:cNvPr>
          <p:cNvSpPr>
            <a:spLocks noGrp="1"/>
          </p:cNvSpPr>
          <p:nvPr>
            <p:ph type="title"/>
          </p:nvPr>
        </p:nvSpPr>
        <p:spPr/>
        <p:txBody>
          <a:bodyPr/>
          <a:lstStyle/>
          <a:p>
            <a:pPr algn="ctr"/>
            <a:r>
              <a:rPr lang="en-GB" sz="5400" i="1" u="sng" dirty="0"/>
              <a:t>Are there any defences?</a:t>
            </a:r>
          </a:p>
        </p:txBody>
      </p:sp>
      <p:graphicFrame>
        <p:nvGraphicFramePr>
          <p:cNvPr id="5" name="Content Placeholder 2">
            <a:extLst>
              <a:ext uri="{FF2B5EF4-FFF2-40B4-BE49-F238E27FC236}">
                <a16:creationId xmlns:a16="http://schemas.microsoft.com/office/drawing/2014/main" id="{C26845F3-8E28-092D-59CA-4DAAD64F326C}"/>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02A78613-2A88-A462-0082-C6209546A68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01082" y="5765180"/>
            <a:ext cx="715537" cy="715537"/>
          </a:xfrm>
          <a:prstGeom prst="rect">
            <a:avLst/>
          </a:prstGeom>
        </p:spPr>
      </p:pic>
    </p:spTree>
    <p:extLst>
      <p:ext uri="{BB962C8B-B14F-4D97-AF65-F5344CB8AC3E}">
        <p14:creationId xmlns:p14="http://schemas.microsoft.com/office/powerpoint/2010/main" val="1943256424"/>
      </p:ext>
    </p:extLst>
  </p:cSld>
  <p:clrMapOvr>
    <a:masterClrMapping/>
  </p:clrMapOvr>
  <mc:AlternateContent xmlns:mc="http://schemas.openxmlformats.org/markup-compatibility/2006">
    <mc:Choice xmlns:p14="http://schemas.microsoft.com/office/powerpoint/2010/main" Requires="p14">
      <p:transition spd="slow" p14:dur="2000" advTm="20466"/>
    </mc:Choice>
    <mc:Fallback>
      <p:transition spd="slow" advTm="20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3B46B-8C75-4BE6-D213-2C0C245E67A9}"/>
              </a:ext>
            </a:extLst>
          </p:cNvPr>
          <p:cNvSpPr>
            <a:spLocks noGrp="1"/>
          </p:cNvSpPr>
          <p:nvPr>
            <p:ph type="title"/>
          </p:nvPr>
        </p:nvSpPr>
        <p:spPr>
          <a:xfrm>
            <a:off x="810000" y="447188"/>
            <a:ext cx="10571998" cy="970450"/>
          </a:xfrm>
        </p:spPr>
        <p:txBody>
          <a:bodyPr>
            <a:normAutofit/>
          </a:bodyPr>
          <a:lstStyle/>
          <a:p>
            <a:pPr algn="ctr"/>
            <a:r>
              <a:rPr lang="en-GB" sz="5400" i="1" u="sng" dirty="0"/>
              <a:t>Sentencing</a:t>
            </a:r>
          </a:p>
        </p:txBody>
      </p:sp>
      <p:graphicFrame>
        <p:nvGraphicFramePr>
          <p:cNvPr id="5" name="Content Placeholder 2">
            <a:extLst>
              <a:ext uri="{FF2B5EF4-FFF2-40B4-BE49-F238E27FC236}">
                <a16:creationId xmlns:a16="http://schemas.microsoft.com/office/drawing/2014/main" id="{7D209068-77AC-B994-B9DD-5B2A5B5F891B}"/>
              </a:ext>
            </a:extLst>
          </p:cNvPr>
          <p:cNvGraphicFramePr>
            <a:graphicFrameLocks noGrp="1"/>
          </p:cNvGraphicFramePr>
          <p:nvPr>
            <p:ph idx="1"/>
            <p:extLst>
              <p:ext uri="{D42A27DB-BD31-4B8C-83A1-F6EECF244321}">
                <p14:modId xmlns:p14="http://schemas.microsoft.com/office/powerpoint/2010/main" val="1586335279"/>
              </p:ext>
            </p:extLst>
          </p:nvPr>
        </p:nvGraphicFramePr>
        <p:xfrm>
          <a:off x="584886" y="2548647"/>
          <a:ext cx="10787964" cy="4000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887E00D-307C-F4D4-3EBC-A7609971467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69653" y="6021238"/>
            <a:ext cx="619664" cy="619664"/>
          </a:xfrm>
          <a:prstGeom prst="rect">
            <a:avLst/>
          </a:prstGeom>
        </p:spPr>
      </p:pic>
    </p:spTree>
    <p:extLst>
      <p:ext uri="{BB962C8B-B14F-4D97-AF65-F5344CB8AC3E}">
        <p14:creationId xmlns:p14="http://schemas.microsoft.com/office/powerpoint/2010/main" val="2718940419"/>
      </p:ext>
    </p:extLst>
  </p:cSld>
  <p:clrMapOvr>
    <a:masterClrMapping/>
  </p:clrMapOvr>
  <mc:AlternateContent xmlns:mc="http://schemas.openxmlformats.org/markup-compatibility/2006" xmlns:p14="http://schemas.microsoft.com/office/powerpoint/2010/main">
    <mc:Choice Requires="p14">
      <p:transition spd="slow" p14:dur="2000" advTm="50665"/>
    </mc:Choice>
    <mc:Fallback xmlns="">
      <p:transition spd="slow" advTm="50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6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4A20EA-D505-D5CA-B1B1-691F821A6EDD}"/>
              </a:ext>
            </a:extLst>
          </p:cNvPr>
          <p:cNvSpPr>
            <a:spLocks noGrp="1"/>
          </p:cNvSpPr>
          <p:nvPr>
            <p:ph type="ctrTitle"/>
          </p:nvPr>
        </p:nvSpPr>
        <p:spPr/>
        <p:txBody>
          <a:bodyPr/>
          <a:lstStyle/>
          <a:p>
            <a:pPr algn="ctr"/>
            <a:r>
              <a:rPr lang="en-GB" i="1" u="sng" dirty="0"/>
              <a:t>Voluntary and involuntary manslaughter </a:t>
            </a:r>
          </a:p>
        </p:txBody>
      </p:sp>
      <p:pic>
        <p:nvPicPr>
          <p:cNvPr id="2" name="Recorded Sound">
            <a:hlinkClick r:id="" action="ppaction://media"/>
            <a:extLst>
              <a:ext uri="{FF2B5EF4-FFF2-40B4-BE49-F238E27FC236}">
                <a16:creationId xmlns:a16="http://schemas.microsoft.com/office/drawing/2014/main" id="{8CB1FB91-ADBD-CF32-D3F6-C9D21859C7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2656" y="6009736"/>
            <a:ext cx="573657" cy="573657"/>
          </a:xfrm>
          <a:prstGeom prst="rect">
            <a:avLst/>
          </a:prstGeom>
        </p:spPr>
      </p:pic>
    </p:spTree>
    <p:extLst>
      <p:ext uri="{BB962C8B-B14F-4D97-AF65-F5344CB8AC3E}">
        <p14:creationId xmlns:p14="http://schemas.microsoft.com/office/powerpoint/2010/main" val="4252342379"/>
      </p:ext>
    </p:extLst>
  </p:cSld>
  <p:clrMapOvr>
    <a:masterClrMapping/>
  </p:clrMapOvr>
  <mc:AlternateContent xmlns:mc="http://schemas.openxmlformats.org/markup-compatibility/2006" xmlns:p14="http://schemas.microsoft.com/office/powerpoint/2010/main">
    <mc:Choice Requires="p14">
      <p:transition spd="slow" p14:dur="2000" advTm="27920"/>
    </mc:Choice>
    <mc:Fallback xmlns="">
      <p:transition spd="slow" advTm="27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4">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081DD4-12C8-5C58-D082-4AFA1D32715C}"/>
              </a:ext>
            </a:extLst>
          </p:cNvPr>
          <p:cNvSpPr>
            <a:spLocks noGrp="1"/>
          </p:cNvSpPr>
          <p:nvPr>
            <p:ph type="title"/>
          </p:nvPr>
        </p:nvSpPr>
        <p:spPr>
          <a:xfrm>
            <a:off x="160263" y="3033314"/>
            <a:ext cx="4393721" cy="791371"/>
          </a:xfrm>
        </p:spPr>
        <p:txBody>
          <a:bodyPr anchor="t">
            <a:normAutofit fontScale="90000"/>
          </a:bodyPr>
          <a:lstStyle/>
          <a:p>
            <a:r>
              <a:rPr lang="en-GB" sz="4800" i="1" u="sng" dirty="0"/>
              <a:t>Manslaughter</a:t>
            </a:r>
          </a:p>
        </p:txBody>
      </p:sp>
      <p:graphicFrame>
        <p:nvGraphicFramePr>
          <p:cNvPr id="5" name="Content Placeholder 2">
            <a:extLst>
              <a:ext uri="{FF2B5EF4-FFF2-40B4-BE49-F238E27FC236}">
                <a16:creationId xmlns:a16="http://schemas.microsoft.com/office/drawing/2014/main" id="{70AF8A1E-8415-3BD0-A00D-F982D44C42C7}"/>
              </a:ext>
            </a:extLst>
          </p:cNvPr>
          <p:cNvGraphicFramePr>
            <a:graphicFrameLocks noGrp="1"/>
          </p:cNvGraphicFramePr>
          <p:nvPr>
            <p:ph idx="1"/>
            <p:extLst>
              <p:ext uri="{D42A27DB-BD31-4B8C-83A1-F6EECF244321}">
                <p14:modId xmlns:p14="http://schemas.microsoft.com/office/powerpoint/2010/main" val="973402864"/>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302C7F5-1249-AFA5-6157-96CC2230B33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45688" y="5868190"/>
            <a:ext cx="768644" cy="768644"/>
          </a:xfrm>
          <a:prstGeom prst="rect">
            <a:avLst/>
          </a:prstGeom>
        </p:spPr>
      </p:pic>
    </p:spTree>
    <p:extLst>
      <p:ext uri="{BB962C8B-B14F-4D97-AF65-F5344CB8AC3E}">
        <p14:creationId xmlns:p14="http://schemas.microsoft.com/office/powerpoint/2010/main" val="534080441"/>
      </p:ext>
    </p:extLst>
  </p:cSld>
  <p:clrMapOvr>
    <a:masterClrMapping/>
  </p:clrMapOvr>
  <mc:AlternateContent xmlns:mc="http://schemas.openxmlformats.org/markup-compatibility/2006">
    <mc:Choice xmlns:p14="http://schemas.microsoft.com/office/powerpoint/2010/main" Requires="p14">
      <p:transition spd="slow" p14:dur="2000" advTm="49620"/>
    </mc:Choice>
    <mc:Fallback>
      <p:transition spd="slow" advTm="49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6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5">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36F1DC-969B-9B78-5F2D-C9465F87C680}"/>
              </a:ext>
            </a:extLst>
          </p:cNvPr>
          <p:cNvSpPr>
            <a:spLocks noGrp="1"/>
          </p:cNvSpPr>
          <p:nvPr>
            <p:ph type="title"/>
          </p:nvPr>
        </p:nvSpPr>
        <p:spPr>
          <a:xfrm>
            <a:off x="66368" y="2566685"/>
            <a:ext cx="4487616" cy="1700020"/>
          </a:xfrm>
        </p:spPr>
        <p:txBody>
          <a:bodyPr anchor="t">
            <a:normAutofit/>
          </a:bodyPr>
          <a:lstStyle/>
          <a:p>
            <a:pPr algn="ctr"/>
            <a:r>
              <a:rPr lang="en-GB" sz="4400" i="1" u="sng" dirty="0"/>
              <a:t>Voluntary manslaughter </a:t>
            </a:r>
          </a:p>
        </p:txBody>
      </p:sp>
      <p:graphicFrame>
        <p:nvGraphicFramePr>
          <p:cNvPr id="5" name="Content Placeholder 2">
            <a:extLst>
              <a:ext uri="{FF2B5EF4-FFF2-40B4-BE49-F238E27FC236}">
                <a16:creationId xmlns:a16="http://schemas.microsoft.com/office/drawing/2014/main" id="{73B5F9AD-6520-2DD9-30A7-82125800EA21}"/>
              </a:ext>
            </a:extLst>
          </p:cNvPr>
          <p:cNvGraphicFramePr>
            <a:graphicFrameLocks noGrp="1"/>
          </p:cNvGraphicFramePr>
          <p:nvPr>
            <p:ph idx="1"/>
            <p:extLst>
              <p:ext uri="{D42A27DB-BD31-4B8C-83A1-F6EECF244321}">
                <p14:modId xmlns:p14="http://schemas.microsoft.com/office/powerpoint/2010/main" val="2350725756"/>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11F9EC7-5819-2A88-64D2-4C560F4ED28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45687" y="6034669"/>
            <a:ext cx="490653" cy="490653"/>
          </a:xfrm>
          <a:prstGeom prst="rect">
            <a:avLst/>
          </a:prstGeom>
        </p:spPr>
      </p:pic>
    </p:spTree>
    <p:extLst>
      <p:ext uri="{BB962C8B-B14F-4D97-AF65-F5344CB8AC3E}">
        <p14:creationId xmlns:p14="http://schemas.microsoft.com/office/powerpoint/2010/main" val="32554940"/>
      </p:ext>
    </p:extLst>
  </p:cSld>
  <p:clrMapOvr>
    <a:masterClrMapping/>
  </p:clrMapOvr>
  <mc:AlternateContent xmlns:mc="http://schemas.openxmlformats.org/markup-compatibility/2006">
    <mc:Choice xmlns:p14="http://schemas.microsoft.com/office/powerpoint/2010/main" Requires="p14">
      <p:transition spd="slow" p14:dur="2000" advTm="63622"/>
    </mc:Choice>
    <mc:Fallback>
      <p:transition spd="slow" advTm="63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6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1DCC7BA-3740-47E1-91B9-62693813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1">
            <a:extLst>
              <a:ext uri="{FF2B5EF4-FFF2-40B4-BE49-F238E27FC236}">
                <a16:creationId xmlns:a16="http://schemas.microsoft.com/office/drawing/2014/main" id="{84CEFA49-6B2F-4FE6-B6AF-31D49E68C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40086" y="40084"/>
            <a:ext cx="6858002" cy="6777832"/>
          </a:xfrm>
          <a:custGeom>
            <a:avLst/>
            <a:gdLst>
              <a:gd name="connsiteX0" fmla="*/ 6858001 w 6858002"/>
              <a:gd name="connsiteY0" fmla="*/ 4666984 h 6777832"/>
              <a:gd name="connsiteX1" fmla="*/ 3829243 w 6858002"/>
              <a:gd name="connsiteY1" fmla="*/ 6654602 h 6777832"/>
              <a:gd name="connsiteX2" fmla="*/ 3827370 w 6858002"/>
              <a:gd name="connsiteY2" fmla="*/ 6656146 h 6777832"/>
              <a:gd name="connsiteX3" fmla="*/ 3824584 w 6858002"/>
              <a:gd name="connsiteY3" fmla="*/ 6657658 h 6777832"/>
              <a:gd name="connsiteX4" fmla="*/ 3798694 w 6858002"/>
              <a:gd name="connsiteY4" fmla="*/ 6674649 h 6777832"/>
              <a:gd name="connsiteX5" fmla="*/ 3785012 w 6858002"/>
              <a:gd name="connsiteY5" fmla="*/ 6679138 h 6777832"/>
              <a:gd name="connsiteX6" fmla="*/ 3706340 w 6858002"/>
              <a:gd name="connsiteY6" fmla="*/ 6721839 h 6777832"/>
              <a:gd name="connsiteX7" fmla="*/ 3428999 w 6858002"/>
              <a:gd name="connsiteY7" fmla="*/ 6777832 h 6777832"/>
              <a:gd name="connsiteX8" fmla="*/ 3151659 w 6858002"/>
              <a:gd name="connsiteY8" fmla="*/ 6721839 h 6777832"/>
              <a:gd name="connsiteX9" fmla="*/ 3072997 w 6858002"/>
              <a:gd name="connsiteY9" fmla="*/ 6679143 h 6777832"/>
              <a:gd name="connsiteX10" fmla="*/ 3059299 w 6858002"/>
              <a:gd name="connsiteY10" fmla="*/ 6674649 h 6777832"/>
              <a:gd name="connsiteX11" fmla="*/ 3033384 w 6858002"/>
              <a:gd name="connsiteY11" fmla="*/ 6657642 h 6777832"/>
              <a:gd name="connsiteX12" fmla="*/ 3030628 w 6858002"/>
              <a:gd name="connsiteY12" fmla="*/ 6656146 h 6777832"/>
              <a:gd name="connsiteX13" fmla="*/ 3028776 w 6858002"/>
              <a:gd name="connsiteY13" fmla="*/ 6654618 h 6777832"/>
              <a:gd name="connsiteX14" fmla="*/ 1 w 6858002"/>
              <a:gd name="connsiteY14" fmla="*/ 4666984 h 6777832"/>
              <a:gd name="connsiteX15" fmla="*/ 6858002 w 6858002"/>
              <a:gd name="connsiteY15" fmla="*/ 0 h 6777832"/>
              <a:gd name="connsiteX16" fmla="*/ 6858002 w 6858002"/>
              <a:gd name="connsiteY16" fmla="*/ 1570616 h 6777832"/>
              <a:gd name="connsiteX17" fmla="*/ 6858001 w 6858002"/>
              <a:gd name="connsiteY17" fmla="*/ 1570616 h 6777832"/>
              <a:gd name="connsiteX18" fmla="*/ 6858001 w 6858002"/>
              <a:gd name="connsiteY18" fmla="*/ 4666983 h 6777832"/>
              <a:gd name="connsiteX19" fmla="*/ 0 w 6858002"/>
              <a:gd name="connsiteY19" fmla="*/ 4666983 h 6777832"/>
              <a:gd name="connsiteX20" fmla="*/ 0 w 6858002"/>
              <a:gd name="connsiteY20" fmla="*/ 595217 h 6777832"/>
              <a:gd name="connsiteX21" fmla="*/ 1 w 6858002"/>
              <a:gd name="connsiteY21" fmla="*/ 595217 h 6777832"/>
              <a:gd name="connsiteX22" fmla="*/ 1 w 6858002"/>
              <a:gd name="connsiteY22" fmla="*/ 0 h 67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2" h="6777832">
                <a:moveTo>
                  <a:pt x="6858001" y="4666984"/>
                </a:moveTo>
                <a:lnTo>
                  <a:pt x="3829243" y="6654602"/>
                </a:lnTo>
                <a:lnTo>
                  <a:pt x="3827370" y="6656146"/>
                </a:lnTo>
                <a:lnTo>
                  <a:pt x="3824584" y="6657658"/>
                </a:lnTo>
                <a:lnTo>
                  <a:pt x="3798694" y="6674649"/>
                </a:lnTo>
                <a:lnTo>
                  <a:pt x="3785012" y="6679138"/>
                </a:lnTo>
                <a:lnTo>
                  <a:pt x="3706340" y="6721839"/>
                </a:lnTo>
                <a:cubicBezTo>
                  <a:pt x="3621097" y="6757894"/>
                  <a:pt x="3527376" y="6777832"/>
                  <a:pt x="3428999" y="6777832"/>
                </a:cubicBezTo>
                <a:cubicBezTo>
                  <a:pt x="3330622" y="6777832"/>
                  <a:pt x="3236902" y="6757894"/>
                  <a:pt x="3151659" y="6721839"/>
                </a:cubicBezTo>
                <a:lnTo>
                  <a:pt x="3072997" y="6679143"/>
                </a:lnTo>
                <a:lnTo>
                  <a:pt x="3059299" y="6674649"/>
                </a:lnTo>
                <a:lnTo>
                  <a:pt x="3033384" y="6657642"/>
                </a:lnTo>
                <a:lnTo>
                  <a:pt x="3030628" y="6656146"/>
                </a:lnTo>
                <a:lnTo>
                  <a:pt x="3028776" y="6654618"/>
                </a:lnTo>
                <a:lnTo>
                  <a:pt x="1" y="4666984"/>
                </a:lnTo>
                <a:close/>
                <a:moveTo>
                  <a:pt x="6858002" y="0"/>
                </a:moveTo>
                <a:lnTo>
                  <a:pt x="6858002" y="1570616"/>
                </a:lnTo>
                <a:lnTo>
                  <a:pt x="6858001" y="1570616"/>
                </a:lnTo>
                <a:lnTo>
                  <a:pt x="6858001" y="4666983"/>
                </a:lnTo>
                <a:lnTo>
                  <a:pt x="0" y="4666983"/>
                </a:lnTo>
                <a:lnTo>
                  <a:pt x="0" y="595217"/>
                </a:lnTo>
                <a:lnTo>
                  <a:pt x="1" y="595217"/>
                </a:lnTo>
                <a:lnTo>
                  <a:pt x="1"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E7E3D4D4-BC80-F552-FF54-A5EC436EB1FD}"/>
              </a:ext>
            </a:extLst>
          </p:cNvPr>
          <p:cNvSpPr>
            <a:spLocks noGrp="1"/>
          </p:cNvSpPr>
          <p:nvPr>
            <p:ph type="ctrTitle"/>
          </p:nvPr>
        </p:nvSpPr>
        <p:spPr>
          <a:xfrm>
            <a:off x="451514" y="947607"/>
            <a:ext cx="4684078" cy="4962786"/>
          </a:xfrm>
        </p:spPr>
        <p:txBody>
          <a:bodyPr anchor="ctr">
            <a:normAutofit/>
          </a:bodyPr>
          <a:lstStyle/>
          <a:p>
            <a:pPr algn="ctr"/>
            <a:r>
              <a:rPr lang="en-GB" sz="7200" i="1" u="sng" dirty="0"/>
              <a:t>Defences</a:t>
            </a:r>
          </a:p>
        </p:txBody>
      </p:sp>
      <p:sp>
        <p:nvSpPr>
          <p:cNvPr id="5" name="Subtitle 4">
            <a:extLst>
              <a:ext uri="{FF2B5EF4-FFF2-40B4-BE49-F238E27FC236}">
                <a16:creationId xmlns:a16="http://schemas.microsoft.com/office/drawing/2014/main" id="{D80C01DA-4943-ECA8-5CAB-F23C7DA3B59C}"/>
              </a:ext>
            </a:extLst>
          </p:cNvPr>
          <p:cNvSpPr>
            <a:spLocks noGrp="1"/>
          </p:cNvSpPr>
          <p:nvPr>
            <p:ph type="subTitle" idx="1"/>
          </p:nvPr>
        </p:nvSpPr>
        <p:spPr>
          <a:xfrm>
            <a:off x="7229345" y="947607"/>
            <a:ext cx="4152655" cy="4962785"/>
          </a:xfrm>
          <a:effectLst/>
        </p:spPr>
        <p:txBody>
          <a:bodyPr anchor="ctr">
            <a:normAutofit/>
          </a:bodyPr>
          <a:lstStyle/>
          <a:p>
            <a:pPr marL="457200" indent="-457200">
              <a:buFont typeface="Wingdings" panose="05000000000000000000" pitchFamily="2" charset="2"/>
              <a:buChar char="Ø"/>
            </a:pPr>
            <a:r>
              <a:rPr lang="en-GB" sz="2800" dirty="0"/>
              <a:t>Loss of control.</a:t>
            </a:r>
          </a:p>
          <a:p>
            <a:pPr marL="457200" indent="-457200">
              <a:buFont typeface="Wingdings" panose="05000000000000000000" pitchFamily="2" charset="2"/>
              <a:buChar char="Ø"/>
            </a:pPr>
            <a:r>
              <a:rPr lang="en-GB" sz="2800" dirty="0"/>
              <a:t>Diminished responsibility. </a:t>
            </a:r>
          </a:p>
        </p:txBody>
      </p:sp>
      <p:pic>
        <p:nvPicPr>
          <p:cNvPr id="8" name="Graphic 7" descr="Chat with solid fill">
            <a:extLst>
              <a:ext uri="{FF2B5EF4-FFF2-40B4-BE49-F238E27FC236}">
                <a16:creationId xmlns:a16="http://schemas.microsoft.com/office/drawing/2014/main" id="{CD5C5375-68D8-8BA0-EE07-52A96FCA9B7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67600" y="5169310"/>
            <a:ext cx="1494596" cy="1494596"/>
          </a:xfrm>
          <a:prstGeom prst="rect">
            <a:avLst/>
          </a:prstGeom>
        </p:spPr>
      </p:pic>
      <p:pic>
        <p:nvPicPr>
          <p:cNvPr id="2" name="Recorded Sound">
            <a:hlinkClick r:id="" action="ppaction://media"/>
            <a:extLst>
              <a:ext uri="{FF2B5EF4-FFF2-40B4-BE49-F238E27FC236}">
                <a16:creationId xmlns:a16="http://schemas.microsoft.com/office/drawing/2014/main" id="{5EC0249A-B8EE-AA7F-4946-D1367558709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51514" y="5776332"/>
            <a:ext cx="760264" cy="760264"/>
          </a:xfrm>
          <a:prstGeom prst="rect">
            <a:avLst/>
          </a:prstGeom>
        </p:spPr>
      </p:pic>
    </p:spTree>
    <p:extLst>
      <p:ext uri="{BB962C8B-B14F-4D97-AF65-F5344CB8AC3E}">
        <p14:creationId xmlns:p14="http://schemas.microsoft.com/office/powerpoint/2010/main" val="2549056728"/>
      </p:ext>
    </p:extLst>
  </p:cSld>
  <p:clrMapOvr>
    <a:masterClrMapping/>
  </p:clrMapOvr>
  <mc:AlternateContent xmlns:mc="http://schemas.openxmlformats.org/markup-compatibility/2006">
    <mc:Choice xmlns:p14="http://schemas.microsoft.com/office/powerpoint/2010/main" Requires="p14">
      <p:transition spd="slow" p14:dur="2000" advTm="6431"/>
    </mc:Choice>
    <mc:Fallback>
      <p:transition spd="slow" advTm="6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14414-8BFD-28A5-301B-07116FEA552C}"/>
              </a:ext>
            </a:extLst>
          </p:cNvPr>
          <p:cNvSpPr>
            <a:spLocks noGrp="1"/>
          </p:cNvSpPr>
          <p:nvPr>
            <p:ph type="title"/>
          </p:nvPr>
        </p:nvSpPr>
        <p:spPr/>
        <p:txBody>
          <a:bodyPr/>
          <a:lstStyle/>
          <a:p>
            <a:pPr algn="ctr"/>
            <a:r>
              <a:rPr lang="en-GB" sz="6600" i="1" u="sng" dirty="0"/>
              <a:t>Loss of control</a:t>
            </a:r>
          </a:p>
        </p:txBody>
      </p:sp>
      <p:sp>
        <p:nvSpPr>
          <p:cNvPr id="3" name="Content Placeholder 2">
            <a:extLst>
              <a:ext uri="{FF2B5EF4-FFF2-40B4-BE49-F238E27FC236}">
                <a16:creationId xmlns:a16="http://schemas.microsoft.com/office/drawing/2014/main" id="{C8474175-BE4E-5634-9B23-819EA4DCB701}"/>
              </a:ext>
            </a:extLst>
          </p:cNvPr>
          <p:cNvSpPr>
            <a:spLocks noGrp="1"/>
          </p:cNvSpPr>
          <p:nvPr>
            <p:ph idx="1"/>
          </p:nvPr>
        </p:nvSpPr>
        <p:spPr/>
        <p:txBody>
          <a:bodyPr/>
          <a:lstStyle/>
          <a:p>
            <a:pPr>
              <a:lnSpc>
                <a:spcPct val="200000"/>
              </a:lnSpc>
            </a:pPr>
            <a:r>
              <a:rPr lang="en-GB" dirty="0"/>
              <a:t>Reformed by the Coroners and Justice Act 2009. </a:t>
            </a:r>
          </a:p>
          <a:p>
            <a:pPr>
              <a:lnSpc>
                <a:spcPct val="200000"/>
              </a:lnSpc>
            </a:pPr>
            <a:r>
              <a:rPr lang="en-GB" dirty="0"/>
              <a:t>S.54(1).</a:t>
            </a:r>
          </a:p>
          <a:p>
            <a:pPr>
              <a:lnSpc>
                <a:spcPct val="200000"/>
              </a:lnSpc>
            </a:pPr>
            <a:r>
              <a:rPr lang="en-GB" dirty="0"/>
              <a:t>Balance of probabilities. </a:t>
            </a:r>
          </a:p>
          <a:p>
            <a:pPr>
              <a:lnSpc>
                <a:spcPct val="200000"/>
              </a:lnSpc>
            </a:pPr>
            <a:r>
              <a:rPr lang="en-GB" dirty="0"/>
              <a:t>R v Brennan [2014] </a:t>
            </a:r>
          </a:p>
        </p:txBody>
      </p:sp>
      <p:pic>
        <p:nvPicPr>
          <p:cNvPr id="5" name="Graphic 4" descr="No sign with solid fill">
            <a:extLst>
              <a:ext uri="{FF2B5EF4-FFF2-40B4-BE49-F238E27FC236}">
                <a16:creationId xmlns:a16="http://schemas.microsoft.com/office/drawing/2014/main" id="{8D2FB540-B8C2-3E6F-DFDF-4FF17C15016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57536" y="3001296"/>
            <a:ext cx="2433484" cy="2433484"/>
          </a:xfrm>
          <a:prstGeom prst="rect">
            <a:avLst/>
          </a:prstGeom>
        </p:spPr>
      </p:pic>
      <p:pic>
        <p:nvPicPr>
          <p:cNvPr id="4" name="Recorded Sound">
            <a:hlinkClick r:id="" action="ppaction://media"/>
            <a:extLst>
              <a:ext uri="{FF2B5EF4-FFF2-40B4-BE49-F238E27FC236}">
                <a16:creationId xmlns:a16="http://schemas.microsoft.com/office/drawing/2014/main" id="{6A6AE08D-3493-763A-C012-DC9DDD623C9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3912" y="5528242"/>
            <a:ext cx="1034970" cy="1034970"/>
          </a:xfrm>
          <a:prstGeom prst="rect">
            <a:avLst/>
          </a:prstGeom>
        </p:spPr>
      </p:pic>
    </p:spTree>
    <p:extLst>
      <p:ext uri="{BB962C8B-B14F-4D97-AF65-F5344CB8AC3E}">
        <p14:creationId xmlns:p14="http://schemas.microsoft.com/office/powerpoint/2010/main" val="1164529254"/>
      </p:ext>
    </p:extLst>
  </p:cSld>
  <p:clrMapOvr>
    <a:masterClrMapping/>
  </p:clrMapOvr>
  <mc:AlternateContent xmlns:mc="http://schemas.openxmlformats.org/markup-compatibility/2006">
    <mc:Choice xmlns:p14="http://schemas.microsoft.com/office/powerpoint/2010/main" Requires="p14">
      <p:transition spd="slow" p14:dur="2000" advTm="70751"/>
    </mc:Choice>
    <mc:Fallback>
      <p:transition spd="slow" advTm="70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7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99420-8C02-7203-D7EB-A0A94ADA2813}"/>
              </a:ext>
            </a:extLst>
          </p:cNvPr>
          <p:cNvSpPr>
            <a:spLocks noGrp="1"/>
          </p:cNvSpPr>
          <p:nvPr>
            <p:ph type="title"/>
          </p:nvPr>
        </p:nvSpPr>
        <p:spPr>
          <a:xfrm>
            <a:off x="792576" y="723233"/>
            <a:ext cx="10571998" cy="970450"/>
          </a:xfrm>
        </p:spPr>
        <p:txBody>
          <a:bodyPr/>
          <a:lstStyle/>
          <a:p>
            <a:pPr algn="ctr"/>
            <a:r>
              <a:rPr lang="en-GB" i="1" u="sng" dirty="0"/>
              <a:t>S.54(1) of the Coroners and Justice Act 2009</a:t>
            </a:r>
          </a:p>
        </p:txBody>
      </p:sp>
      <p:sp>
        <p:nvSpPr>
          <p:cNvPr id="3" name="Content Placeholder 2">
            <a:extLst>
              <a:ext uri="{FF2B5EF4-FFF2-40B4-BE49-F238E27FC236}">
                <a16:creationId xmlns:a16="http://schemas.microsoft.com/office/drawing/2014/main" id="{EC4AAE0F-7EA0-687B-3EF9-7583A211A0D5}"/>
              </a:ext>
            </a:extLst>
          </p:cNvPr>
          <p:cNvSpPr>
            <a:spLocks noGrp="1"/>
          </p:cNvSpPr>
          <p:nvPr>
            <p:ph idx="1"/>
          </p:nvPr>
        </p:nvSpPr>
        <p:spPr>
          <a:xfrm>
            <a:off x="818712" y="2222287"/>
            <a:ext cx="10554574" cy="4328038"/>
          </a:xfrm>
        </p:spPr>
        <p:txBody>
          <a:bodyPr>
            <a:normAutofit lnSpcReduction="10000"/>
          </a:bodyPr>
          <a:lstStyle/>
          <a:p>
            <a:pPr algn="just">
              <a:lnSpc>
                <a:spcPct val="200000"/>
              </a:lnSpc>
            </a:pPr>
            <a:r>
              <a:rPr lang="en-GB" b="0" i="0" dirty="0">
                <a:effectLst/>
              </a:rPr>
              <a:t>‘Where a person (D) kills or is a party to the killing of another (V), D is not to be convicted of murder if:</a:t>
            </a:r>
          </a:p>
          <a:p>
            <a:pPr algn="just">
              <a:lnSpc>
                <a:spcPct val="200000"/>
              </a:lnSpc>
            </a:pPr>
            <a:r>
              <a:rPr lang="en-GB" b="0" i="0" dirty="0">
                <a:effectLst/>
              </a:rPr>
              <a:t>D’s acts and omissions in doing or being a party to the killing resulted from D’s loss of self-control;</a:t>
            </a:r>
          </a:p>
          <a:p>
            <a:pPr algn="just">
              <a:lnSpc>
                <a:spcPct val="200000"/>
              </a:lnSpc>
            </a:pPr>
            <a:r>
              <a:rPr lang="en-GB" b="0" i="0" dirty="0">
                <a:effectLst/>
              </a:rPr>
              <a:t>the loss of self-control had a qualifying trigger; and</a:t>
            </a:r>
          </a:p>
          <a:p>
            <a:pPr algn="just">
              <a:lnSpc>
                <a:spcPct val="200000"/>
              </a:lnSpc>
            </a:pPr>
            <a:r>
              <a:rPr lang="en-GB" b="0" i="0" dirty="0">
                <a:effectLst/>
              </a:rPr>
              <a:t>a person of D’s sex and age, with a normal degree of tolerance and self-restraint and in the circumstances of D, might have reacted in the same or in a similar way to D’.</a:t>
            </a:r>
          </a:p>
          <a:p>
            <a:endParaRPr lang="en-GB" dirty="0"/>
          </a:p>
        </p:txBody>
      </p:sp>
      <p:pic>
        <p:nvPicPr>
          <p:cNvPr id="4" name="Recorded Sound">
            <a:hlinkClick r:id="" action="ppaction://media"/>
            <a:extLst>
              <a:ext uri="{FF2B5EF4-FFF2-40B4-BE49-F238E27FC236}">
                <a16:creationId xmlns:a16="http://schemas.microsoft.com/office/drawing/2014/main" id="{67CE19E3-22AF-7CAE-B490-C2DC7DECE2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9800" y="5822073"/>
            <a:ext cx="925551" cy="925551"/>
          </a:xfrm>
          <a:prstGeom prst="rect">
            <a:avLst/>
          </a:prstGeom>
        </p:spPr>
      </p:pic>
    </p:spTree>
    <p:extLst>
      <p:ext uri="{BB962C8B-B14F-4D97-AF65-F5344CB8AC3E}">
        <p14:creationId xmlns:p14="http://schemas.microsoft.com/office/powerpoint/2010/main" val="896181102"/>
      </p:ext>
    </p:extLst>
  </p:cSld>
  <p:clrMapOvr>
    <a:masterClrMapping/>
  </p:clrMapOvr>
  <mc:AlternateContent xmlns:mc="http://schemas.openxmlformats.org/markup-compatibility/2006">
    <mc:Choice xmlns:p14="http://schemas.microsoft.com/office/powerpoint/2010/main" Requires="p14">
      <p:transition spd="slow" p14:dur="2000" advTm="105813"/>
    </mc:Choice>
    <mc:Fallback>
      <p:transition spd="slow" advTm="105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5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68B1-0CAE-2485-54DD-000C83DB69D5}"/>
              </a:ext>
            </a:extLst>
          </p:cNvPr>
          <p:cNvSpPr>
            <a:spLocks noGrp="1"/>
          </p:cNvSpPr>
          <p:nvPr>
            <p:ph type="title"/>
          </p:nvPr>
        </p:nvSpPr>
        <p:spPr>
          <a:xfrm>
            <a:off x="810000" y="447188"/>
            <a:ext cx="10571998" cy="970450"/>
          </a:xfrm>
        </p:spPr>
        <p:txBody>
          <a:bodyPr>
            <a:normAutofit fontScale="90000"/>
          </a:bodyPr>
          <a:lstStyle/>
          <a:p>
            <a:pPr algn="ctr"/>
            <a:r>
              <a:rPr lang="en-GB" sz="6000" i="1" u="sng" dirty="0"/>
              <a:t>Continued</a:t>
            </a:r>
          </a:p>
        </p:txBody>
      </p:sp>
      <p:graphicFrame>
        <p:nvGraphicFramePr>
          <p:cNvPr id="13" name="Content Placeholder 2">
            <a:extLst>
              <a:ext uri="{FF2B5EF4-FFF2-40B4-BE49-F238E27FC236}">
                <a16:creationId xmlns:a16="http://schemas.microsoft.com/office/drawing/2014/main" id="{E0C3D2D9-E2B6-32DF-911A-F5499521DD5B}"/>
              </a:ext>
            </a:extLst>
          </p:cNvPr>
          <p:cNvGraphicFramePr>
            <a:graphicFrameLocks noGrp="1"/>
          </p:cNvGraphicFramePr>
          <p:nvPr>
            <p:ph idx="1"/>
            <p:extLst>
              <p:ext uri="{D42A27DB-BD31-4B8C-83A1-F6EECF244321}">
                <p14:modId xmlns:p14="http://schemas.microsoft.com/office/powerpoint/2010/main" val="1211381067"/>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D61E26F-94FE-BBCF-6B96-C9F71D9741E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89570" y="6083312"/>
            <a:ext cx="620429" cy="620429"/>
          </a:xfrm>
          <a:prstGeom prst="rect">
            <a:avLst/>
          </a:prstGeom>
        </p:spPr>
      </p:pic>
    </p:spTree>
    <p:extLst>
      <p:ext uri="{BB962C8B-B14F-4D97-AF65-F5344CB8AC3E}">
        <p14:creationId xmlns:p14="http://schemas.microsoft.com/office/powerpoint/2010/main" val="919566384"/>
      </p:ext>
    </p:extLst>
  </p:cSld>
  <p:clrMapOvr>
    <a:masterClrMapping/>
  </p:clrMapOvr>
  <mc:AlternateContent xmlns:mc="http://schemas.openxmlformats.org/markup-compatibility/2006">
    <mc:Choice xmlns:p14="http://schemas.microsoft.com/office/powerpoint/2010/main" Requires="p14">
      <p:transition spd="slow" p14:dur="2000" advTm="32819"/>
    </mc:Choice>
    <mc:Fallback>
      <p:transition spd="slow" advTm="3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8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C9252-323C-DC90-9875-405A4A8ED24A}"/>
              </a:ext>
            </a:extLst>
          </p:cNvPr>
          <p:cNvSpPr>
            <a:spLocks noGrp="1"/>
          </p:cNvSpPr>
          <p:nvPr>
            <p:ph type="title"/>
          </p:nvPr>
        </p:nvSpPr>
        <p:spPr/>
        <p:txBody>
          <a:bodyPr/>
          <a:lstStyle/>
          <a:p>
            <a:pPr algn="ctr"/>
            <a:r>
              <a:rPr lang="en-GB" sz="6000" i="1" u="sng" dirty="0"/>
              <a:t>Qualifying trigger</a:t>
            </a:r>
          </a:p>
        </p:txBody>
      </p:sp>
      <p:graphicFrame>
        <p:nvGraphicFramePr>
          <p:cNvPr id="5" name="Content Placeholder 2">
            <a:extLst>
              <a:ext uri="{FF2B5EF4-FFF2-40B4-BE49-F238E27FC236}">
                <a16:creationId xmlns:a16="http://schemas.microsoft.com/office/drawing/2014/main" id="{180207C4-C6D9-4A8B-CBD1-AA1E117240A5}"/>
              </a:ext>
            </a:extLst>
          </p:cNvPr>
          <p:cNvGraphicFramePr>
            <a:graphicFrameLocks noGrp="1"/>
          </p:cNvGraphicFramePr>
          <p:nvPr>
            <p:ph idx="1"/>
            <p:extLst>
              <p:ext uri="{D42A27DB-BD31-4B8C-83A1-F6EECF244321}">
                <p14:modId xmlns:p14="http://schemas.microsoft.com/office/powerpoint/2010/main" val="353555117"/>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E5A2948B-0DDA-BCC4-A1B7-E99E9C36E4F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56838" y="6012366"/>
            <a:ext cx="557561" cy="557561"/>
          </a:xfrm>
          <a:prstGeom prst="rect">
            <a:avLst/>
          </a:prstGeom>
        </p:spPr>
      </p:pic>
      <p:pic>
        <p:nvPicPr>
          <p:cNvPr id="4" name="Recorded Sound">
            <a:hlinkClick r:id="" action="ppaction://media"/>
            <a:extLst>
              <a:ext uri="{FF2B5EF4-FFF2-40B4-BE49-F238E27FC236}">
                <a16:creationId xmlns:a16="http://schemas.microsoft.com/office/drawing/2014/main" id="{3C8A3DD5-B3C4-D18A-BA34-FE2AC5BC06E3}"/>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282389" y="5858798"/>
            <a:ext cx="711129" cy="711129"/>
          </a:xfrm>
          <a:prstGeom prst="rect">
            <a:avLst/>
          </a:prstGeom>
        </p:spPr>
      </p:pic>
    </p:spTree>
    <p:extLst>
      <p:ext uri="{BB962C8B-B14F-4D97-AF65-F5344CB8AC3E}">
        <p14:creationId xmlns:p14="http://schemas.microsoft.com/office/powerpoint/2010/main" val="1058460519"/>
      </p:ext>
    </p:extLst>
  </p:cSld>
  <p:clrMapOvr>
    <a:masterClrMapping/>
  </p:clrMapOvr>
  <mc:AlternateContent xmlns:mc="http://schemas.openxmlformats.org/markup-compatibility/2006">
    <mc:Choice xmlns:p14="http://schemas.microsoft.com/office/powerpoint/2010/main" Requires="p14">
      <p:transition spd="slow" p14:dur="2000" advTm="120720"/>
    </mc:Choice>
    <mc:Fallback>
      <p:transition spd="slow" advTm="120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720" fill="hold"/>
                                        <p:tgtEl>
                                          <p:spTgt spid="3"/>
                                        </p:tgtEl>
                                      </p:cBhvr>
                                    </p:cmd>
                                  </p:childTnLst>
                                </p:cTn>
                              </p:par>
                            </p:childTnLst>
                          </p:cTn>
                        </p:par>
                        <p:par>
                          <p:cTn id="7" fill="hold">
                            <p:stCondLst>
                              <p:cond delay="120720"/>
                            </p:stCondLst>
                            <p:childTnLst>
                              <p:par>
                                <p:cTn id="8" presetID="1" presetClass="mediacall" presetSubtype="0" fill="hold" nodeType="afterEffect">
                                  <p:stCondLst>
                                    <p:cond delay="0"/>
                                  </p:stCondLst>
                                  <p:childTnLst>
                                    <p:cmd type="call" cmd="playFrom(0.0)">
                                      <p:cBhvr>
                                        <p:cTn id="9" dur="967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CB066-73D8-F45B-BC35-7494F1B99CA3}"/>
              </a:ext>
            </a:extLst>
          </p:cNvPr>
          <p:cNvSpPr>
            <a:spLocks noGrp="1"/>
          </p:cNvSpPr>
          <p:nvPr>
            <p:ph type="title"/>
          </p:nvPr>
        </p:nvSpPr>
        <p:spPr>
          <a:xfrm>
            <a:off x="810000" y="447188"/>
            <a:ext cx="10571998" cy="970450"/>
          </a:xfrm>
        </p:spPr>
        <p:txBody>
          <a:bodyPr>
            <a:noAutofit/>
          </a:bodyPr>
          <a:lstStyle/>
          <a:p>
            <a:pPr algn="ctr"/>
            <a:r>
              <a:rPr lang="en-GB" sz="7200" i="1" u="sng" dirty="0"/>
              <a:t>Next….</a:t>
            </a:r>
          </a:p>
        </p:txBody>
      </p:sp>
      <p:graphicFrame>
        <p:nvGraphicFramePr>
          <p:cNvPr id="5" name="Content Placeholder 2">
            <a:extLst>
              <a:ext uri="{FF2B5EF4-FFF2-40B4-BE49-F238E27FC236}">
                <a16:creationId xmlns:a16="http://schemas.microsoft.com/office/drawing/2014/main" id="{C5C71ACE-1663-5AE7-2642-8244F36E4529}"/>
              </a:ext>
            </a:extLst>
          </p:cNvPr>
          <p:cNvGraphicFramePr>
            <a:graphicFrameLocks noGrp="1"/>
          </p:cNvGraphicFramePr>
          <p:nvPr>
            <p:ph idx="1"/>
            <p:extLst>
              <p:ext uri="{D42A27DB-BD31-4B8C-83A1-F6EECF244321}">
                <p14:modId xmlns:p14="http://schemas.microsoft.com/office/powerpoint/2010/main" val="89966345"/>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9CD1958-E92C-9189-C6C3-992F5E50F87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6478" y="5867400"/>
            <a:ext cx="713678" cy="713678"/>
          </a:xfrm>
          <a:prstGeom prst="rect">
            <a:avLst/>
          </a:prstGeom>
        </p:spPr>
      </p:pic>
    </p:spTree>
    <p:extLst>
      <p:ext uri="{BB962C8B-B14F-4D97-AF65-F5344CB8AC3E}">
        <p14:creationId xmlns:p14="http://schemas.microsoft.com/office/powerpoint/2010/main" val="4116907398"/>
      </p:ext>
    </p:extLst>
  </p:cSld>
  <p:clrMapOvr>
    <a:masterClrMapping/>
  </p:clrMapOvr>
  <mc:AlternateContent xmlns:mc="http://schemas.openxmlformats.org/markup-compatibility/2006">
    <mc:Choice xmlns:p14="http://schemas.microsoft.com/office/powerpoint/2010/main" Requires="p14">
      <p:transition spd="slow" p14:dur="2000" advTm="93785"/>
    </mc:Choice>
    <mc:Fallback>
      <p:transition spd="slow" advTm="93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78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8574B37-5F56-0342-9E08-3E92FC46DBFE}"/>
              </a:ext>
            </a:extLst>
          </p:cNvPr>
          <p:cNvSpPr>
            <a:spLocks noGrp="1"/>
          </p:cNvSpPr>
          <p:nvPr>
            <p:ph type="title"/>
          </p:nvPr>
        </p:nvSpPr>
        <p:spPr>
          <a:xfrm>
            <a:off x="383658" y="1696065"/>
            <a:ext cx="3856504" cy="5355448"/>
          </a:xfrm>
        </p:spPr>
        <p:txBody>
          <a:bodyPr anchor="t">
            <a:normAutofit/>
          </a:bodyPr>
          <a:lstStyle/>
          <a:p>
            <a:r>
              <a:rPr lang="en-GB" sz="4400" i="1" u="sng" dirty="0"/>
              <a:t>Lead to an act of an omission in the death of the individual</a:t>
            </a:r>
          </a:p>
        </p:txBody>
      </p:sp>
      <p:graphicFrame>
        <p:nvGraphicFramePr>
          <p:cNvPr id="5" name="Content Placeholder 2">
            <a:extLst>
              <a:ext uri="{FF2B5EF4-FFF2-40B4-BE49-F238E27FC236}">
                <a16:creationId xmlns:a16="http://schemas.microsoft.com/office/drawing/2014/main" id="{BB59261C-9175-BF2F-28C8-0405C280EBAD}"/>
              </a:ext>
            </a:extLst>
          </p:cNvPr>
          <p:cNvGraphicFramePr>
            <a:graphicFrameLocks noGrp="1"/>
          </p:cNvGraphicFramePr>
          <p:nvPr>
            <p:ph idx="1"/>
            <p:extLst>
              <p:ext uri="{D42A27DB-BD31-4B8C-83A1-F6EECF244321}">
                <p14:modId xmlns:p14="http://schemas.microsoft.com/office/powerpoint/2010/main" val="3179141439"/>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677965B0-38BE-603A-9AF2-5B42A1152AA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028" y="5844208"/>
            <a:ext cx="1013792" cy="1013792"/>
          </a:xfrm>
          <a:prstGeom prst="rect">
            <a:avLst/>
          </a:prstGeom>
        </p:spPr>
      </p:pic>
      <p:pic>
        <p:nvPicPr>
          <p:cNvPr id="4" name="Recorded Sound">
            <a:hlinkClick r:id="" action="ppaction://media"/>
            <a:extLst>
              <a:ext uri="{FF2B5EF4-FFF2-40B4-BE49-F238E27FC236}">
                <a16:creationId xmlns:a16="http://schemas.microsoft.com/office/drawing/2014/main" id="{475F2C88-24A1-FFAA-7FC9-A3C110CB861E}"/>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467165" y="5640174"/>
            <a:ext cx="1217826" cy="1217826"/>
          </a:xfrm>
          <a:prstGeom prst="rect">
            <a:avLst/>
          </a:prstGeom>
        </p:spPr>
      </p:pic>
    </p:spTree>
    <p:extLst>
      <p:ext uri="{BB962C8B-B14F-4D97-AF65-F5344CB8AC3E}">
        <p14:creationId xmlns:p14="http://schemas.microsoft.com/office/powerpoint/2010/main" val="426482475"/>
      </p:ext>
    </p:extLst>
  </p:cSld>
  <p:clrMapOvr>
    <a:masterClrMapping/>
  </p:clrMapOvr>
  <mc:AlternateContent xmlns:mc="http://schemas.openxmlformats.org/markup-compatibility/2006">
    <mc:Choice xmlns:p14="http://schemas.microsoft.com/office/powerpoint/2010/main" Requires="p14">
      <p:transition spd="slow" p14:dur="2000" advTm="90441"/>
    </mc:Choice>
    <mc:Fallback>
      <p:transition spd="slow" advTm="90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441" fill="hold"/>
                                        <p:tgtEl>
                                          <p:spTgt spid="3"/>
                                        </p:tgtEl>
                                      </p:cBhvr>
                                    </p:cmd>
                                  </p:childTnLst>
                                </p:cTn>
                              </p:par>
                            </p:childTnLst>
                          </p:cTn>
                        </p:par>
                        <p:par>
                          <p:cTn id="7" fill="hold">
                            <p:stCondLst>
                              <p:cond delay="90441"/>
                            </p:stCondLst>
                            <p:childTnLst>
                              <p:par>
                                <p:cTn id="8" presetID="1" presetClass="mediacall" presetSubtype="0" fill="hold" nodeType="afterEffect">
                                  <p:stCondLst>
                                    <p:cond delay="0"/>
                                  </p:stCondLst>
                                  <p:childTnLst>
                                    <p:cmd type="call" cmd="playFrom(0.0)">
                                      <p:cBhvr>
                                        <p:cTn id="9" dur="1029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D0BD1-A6EF-9301-7464-C8C076D13EA4}"/>
              </a:ext>
            </a:extLst>
          </p:cNvPr>
          <p:cNvSpPr>
            <a:spLocks noGrp="1"/>
          </p:cNvSpPr>
          <p:nvPr>
            <p:ph type="title"/>
          </p:nvPr>
        </p:nvSpPr>
        <p:spPr>
          <a:xfrm>
            <a:off x="810000" y="447188"/>
            <a:ext cx="10571998" cy="970450"/>
          </a:xfrm>
        </p:spPr>
        <p:txBody>
          <a:bodyPr>
            <a:normAutofit fontScale="90000"/>
          </a:bodyPr>
          <a:lstStyle/>
          <a:p>
            <a:pPr algn="ctr"/>
            <a:r>
              <a:rPr lang="en-GB" sz="6000" i="1" u="sng" dirty="0"/>
              <a:t>Not for revenge</a:t>
            </a:r>
          </a:p>
        </p:txBody>
      </p:sp>
      <p:graphicFrame>
        <p:nvGraphicFramePr>
          <p:cNvPr id="5" name="Content Placeholder 2">
            <a:extLst>
              <a:ext uri="{FF2B5EF4-FFF2-40B4-BE49-F238E27FC236}">
                <a16:creationId xmlns:a16="http://schemas.microsoft.com/office/drawing/2014/main" id="{D0821171-7EDE-DC24-BD40-1A158007C933}"/>
              </a:ext>
            </a:extLst>
          </p:cNvPr>
          <p:cNvGraphicFramePr>
            <a:graphicFrameLocks noGrp="1"/>
          </p:cNvGraphicFramePr>
          <p:nvPr>
            <p:ph idx="1"/>
            <p:extLst>
              <p:ext uri="{D42A27DB-BD31-4B8C-83A1-F6EECF244321}">
                <p14:modId xmlns:p14="http://schemas.microsoft.com/office/powerpoint/2010/main" val="1969782191"/>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F7C6B787-39BB-4F52-9A95-DD648B3F4E8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23385" y="5341434"/>
            <a:ext cx="1295400" cy="1295400"/>
          </a:xfrm>
          <a:prstGeom prst="rect">
            <a:avLst/>
          </a:prstGeom>
        </p:spPr>
      </p:pic>
    </p:spTree>
    <p:extLst>
      <p:ext uri="{BB962C8B-B14F-4D97-AF65-F5344CB8AC3E}">
        <p14:creationId xmlns:p14="http://schemas.microsoft.com/office/powerpoint/2010/main" val="2433217053"/>
      </p:ext>
    </p:extLst>
  </p:cSld>
  <p:clrMapOvr>
    <a:masterClrMapping/>
  </p:clrMapOvr>
  <mc:AlternateContent xmlns:mc="http://schemas.openxmlformats.org/markup-compatibility/2006">
    <mc:Choice xmlns:p14="http://schemas.microsoft.com/office/powerpoint/2010/main" Requires="p14">
      <p:transition spd="slow" p14:dur="2000" advTm="45729"/>
    </mc:Choice>
    <mc:Fallback>
      <p:transition spd="slow" advTm="45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7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199E9-D286-728D-E50A-E8536107ECE4}"/>
              </a:ext>
            </a:extLst>
          </p:cNvPr>
          <p:cNvSpPr>
            <a:spLocks noGrp="1"/>
          </p:cNvSpPr>
          <p:nvPr>
            <p:ph type="title"/>
          </p:nvPr>
        </p:nvSpPr>
        <p:spPr>
          <a:xfrm>
            <a:off x="810000" y="447188"/>
            <a:ext cx="10571998" cy="970450"/>
          </a:xfrm>
        </p:spPr>
        <p:txBody>
          <a:bodyPr>
            <a:normAutofit/>
          </a:bodyPr>
          <a:lstStyle/>
          <a:p>
            <a:pPr algn="ctr"/>
            <a:r>
              <a:rPr lang="en-GB" sz="5400" i="1" u="sng" dirty="0"/>
              <a:t>Diminished responsibility </a:t>
            </a:r>
          </a:p>
        </p:txBody>
      </p:sp>
      <p:graphicFrame>
        <p:nvGraphicFramePr>
          <p:cNvPr id="5" name="Content Placeholder 2">
            <a:extLst>
              <a:ext uri="{FF2B5EF4-FFF2-40B4-BE49-F238E27FC236}">
                <a16:creationId xmlns:a16="http://schemas.microsoft.com/office/drawing/2014/main" id="{91462B09-07D5-ED5C-41B0-6CFCD8AB8356}"/>
              </a:ext>
            </a:extLst>
          </p:cNvPr>
          <p:cNvGraphicFramePr>
            <a:graphicFrameLocks noGrp="1"/>
          </p:cNvGraphicFramePr>
          <p:nvPr>
            <p:ph idx="1"/>
            <p:extLst>
              <p:ext uri="{D42A27DB-BD31-4B8C-83A1-F6EECF244321}">
                <p14:modId xmlns:p14="http://schemas.microsoft.com/office/powerpoint/2010/main" val="3326403926"/>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8D61FF6-A1D9-327D-8C06-190E304156B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23385" y="5688686"/>
            <a:ext cx="970450" cy="970450"/>
          </a:xfrm>
          <a:prstGeom prst="rect">
            <a:avLst/>
          </a:prstGeom>
        </p:spPr>
      </p:pic>
    </p:spTree>
    <p:extLst>
      <p:ext uri="{BB962C8B-B14F-4D97-AF65-F5344CB8AC3E}">
        <p14:creationId xmlns:p14="http://schemas.microsoft.com/office/powerpoint/2010/main" val="1634901188"/>
      </p:ext>
    </p:extLst>
  </p:cSld>
  <p:clrMapOvr>
    <a:masterClrMapping/>
  </p:clrMapOvr>
  <mc:AlternateContent xmlns:mc="http://schemas.openxmlformats.org/markup-compatibility/2006">
    <mc:Choice xmlns:p14="http://schemas.microsoft.com/office/powerpoint/2010/main" Requires="p14">
      <p:transition spd="slow" p14:dur="2000" advTm="131563"/>
    </mc:Choice>
    <mc:Fallback>
      <p:transition spd="slow" advTm="131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156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4AEBC-F306-C587-7988-77E402758203}"/>
              </a:ext>
            </a:extLst>
          </p:cNvPr>
          <p:cNvSpPr>
            <a:spLocks noGrp="1"/>
          </p:cNvSpPr>
          <p:nvPr>
            <p:ph type="title"/>
          </p:nvPr>
        </p:nvSpPr>
        <p:spPr/>
        <p:txBody>
          <a:bodyPr/>
          <a:lstStyle/>
          <a:p>
            <a:pPr algn="ctr"/>
            <a:r>
              <a:rPr lang="en-GB" sz="5400" i="1" u="sng" dirty="0"/>
              <a:t>Continued</a:t>
            </a:r>
          </a:p>
        </p:txBody>
      </p:sp>
      <p:graphicFrame>
        <p:nvGraphicFramePr>
          <p:cNvPr id="5" name="Content Placeholder 2">
            <a:extLst>
              <a:ext uri="{FF2B5EF4-FFF2-40B4-BE49-F238E27FC236}">
                <a16:creationId xmlns:a16="http://schemas.microsoft.com/office/drawing/2014/main" id="{40EC3009-E3E6-7497-05D5-58C29D4EB0CF}"/>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1F8AF28-9062-1A7B-3E4C-2212962AF7E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8419" y="5814096"/>
            <a:ext cx="849351" cy="849351"/>
          </a:xfrm>
          <a:prstGeom prst="rect">
            <a:avLst/>
          </a:prstGeom>
        </p:spPr>
      </p:pic>
    </p:spTree>
    <p:extLst>
      <p:ext uri="{BB962C8B-B14F-4D97-AF65-F5344CB8AC3E}">
        <p14:creationId xmlns:p14="http://schemas.microsoft.com/office/powerpoint/2010/main" val="1675395912"/>
      </p:ext>
    </p:extLst>
  </p:cSld>
  <p:clrMapOvr>
    <a:masterClrMapping/>
  </p:clrMapOvr>
  <mc:AlternateContent xmlns:mc="http://schemas.openxmlformats.org/markup-compatibility/2006">
    <mc:Choice xmlns:p14="http://schemas.microsoft.com/office/powerpoint/2010/main" Requires="p14">
      <p:transition spd="slow" p14:dur="2000" advTm="38057"/>
    </mc:Choice>
    <mc:Fallback>
      <p:transition spd="slow" advTm="38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C527-75C5-6F4F-07FD-AAB6A38940A1}"/>
              </a:ext>
            </a:extLst>
          </p:cNvPr>
          <p:cNvSpPr>
            <a:spLocks noGrp="1"/>
          </p:cNvSpPr>
          <p:nvPr>
            <p:ph type="title"/>
          </p:nvPr>
        </p:nvSpPr>
        <p:spPr/>
        <p:txBody>
          <a:bodyPr/>
          <a:lstStyle/>
          <a:p>
            <a:pPr algn="ctr"/>
            <a:r>
              <a:rPr lang="en-GB" sz="6000" i="1" u="sng" dirty="0"/>
              <a:t>Continued</a:t>
            </a:r>
          </a:p>
        </p:txBody>
      </p:sp>
      <p:graphicFrame>
        <p:nvGraphicFramePr>
          <p:cNvPr id="5" name="Content Placeholder 2">
            <a:extLst>
              <a:ext uri="{FF2B5EF4-FFF2-40B4-BE49-F238E27FC236}">
                <a16:creationId xmlns:a16="http://schemas.microsoft.com/office/drawing/2014/main" id="{6342D861-D986-42C5-B658-46BF10B3E48B}"/>
              </a:ext>
            </a:extLst>
          </p:cNvPr>
          <p:cNvGraphicFramePr>
            <a:graphicFrameLocks noGrp="1"/>
          </p:cNvGraphicFramePr>
          <p:nvPr>
            <p:ph idx="1"/>
            <p:extLst>
              <p:ext uri="{D42A27DB-BD31-4B8C-83A1-F6EECF244321}">
                <p14:modId xmlns:p14="http://schemas.microsoft.com/office/powerpoint/2010/main" val="3874260304"/>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B474A2B8-C5CF-9A97-39E7-D8F7724EDEB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4965" y="5999356"/>
            <a:ext cx="693234" cy="693234"/>
          </a:xfrm>
          <a:prstGeom prst="rect">
            <a:avLst/>
          </a:prstGeom>
        </p:spPr>
      </p:pic>
    </p:spTree>
    <p:extLst>
      <p:ext uri="{BB962C8B-B14F-4D97-AF65-F5344CB8AC3E}">
        <p14:creationId xmlns:p14="http://schemas.microsoft.com/office/powerpoint/2010/main" val="3204540341"/>
      </p:ext>
    </p:extLst>
  </p:cSld>
  <p:clrMapOvr>
    <a:masterClrMapping/>
  </p:clrMapOvr>
  <mc:AlternateContent xmlns:mc="http://schemas.openxmlformats.org/markup-compatibility/2006">
    <mc:Choice xmlns:p14="http://schemas.microsoft.com/office/powerpoint/2010/main" Requires="p14">
      <p:transition spd="slow" p14:dur="2000" advTm="14512"/>
    </mc:Choice>
    <mc:Fallback>
      <p:transition spd="slow" advTm="14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5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9F5F-1668-B32A-B824-2CEF43C6DD17}"/>
              </a:ext>
            </a:extLst>
          </p:cNvPr>
          <p:cNvSpPr>
            <a:spLocks noGrp="1"/>
          </p:cNvSpPr>
          <p:nvPr>
            <p:ph type="title"/>
          </p:nvPr>
        </p:nvSpPr>
        <p:spPr>
          <a:xfrm>
            <a:off x="810000" y="710153"/>
            <a:ext cx="10571998" cy="970450"/>
          </a:xfrm>
        </p:spPr>
        <p:txBody>
          <a:bodyPr/>
          <a:lstStyle/>
          <a:p>
            <a:pPr algn="ctr"/>
            <a:r>
              <a:rPr lang="en-GB" sz="4400" i="1" u="sng" dirty="0"/>
              <a:t>Must be a recognised medical condition</a:t>
            </a:r>
          </a:p>
        </p:txBody>
      </p:sp>
      <p:graphicFrame>
        <p:nvGraphicFramePr>
          <p:cNvPr id="5" name="Content Placeholder 2">
            <a:extLst>
              <a:ext uri="{FF2B5EF4-FFF2-40B4-BE49-F238E27FC236}">
                <a16:creationId xmlns:a16="http://schemas.microsoft.com/office/drawing/2014/main" id="{558BF9FC-C8E1-07D2-7DE4-44AFC94737B7}"/>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E1D96FC-A91D-E720-BAF1-C03F8BA387E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67989" y="5858798"/>
            <a:ext cx="766885" cy="766885"/>
          </a:xfrm>
          <a:prstGeom prst="rect">
            <a:avLst/>
          </a:prstGeom>
        </p:spPr>
      </p:pic>
    </p:spTree>
    <p:extLst>
      <p:ext uri="{BB962C8B-B14F-4D97-AF65-F5344CB8AC3E}">
        <p14:creationId xmlns:p14="http://schemas.microsoft.com/office/powerpoint/2010/main" val="1803597329"/>
      </p:ext>
    </p:extLst>
  </p:cSld>
  <p:clrMapOvr>
    <a:masterClrMapping/>
  </p:clrMapOvr>
  <mc:AlternateContent xmlns:mc="http://schemas.openxmlformats.org/markup-compatibility/2006">
    <mc:Choice xmlns:p14="http://schemas.microsoft.com/office/powerpoint/2010/main" Requires="p14">
      <p:transition spd="slow" p14:dur="2000" advTm="65699"/>
    </mc:Choice>
    <mc:Fallback>
      <p:transition spd="slow" advTm="65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6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4">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64597C-2BF8-8A05-5803-51696BC9D81C}"/>
              </a:ext>
            </a:extLst>
          </p:cNvPr>
          <p:cNvSpPr>
            <a:spLocks noGrp="1"/>
          </p:cNvSpPr>
          <p:nvPr>
            <p:ph type="title"/>
          </p:nvPr>
        </p:nvSpPr>
        <p:spPr>
          <a:xfrm>
            <a:off x="641754" y="1687286"/>
            <a:ext cx="3269463" cy="3978017"/>
          </a:xfrm>
        </p:spPr>
        <p:txBody>
          <a:bodyPr anchor="t">
            <a:normAutofit/>
          </a:bodyPr>
          <a:lstStyle/>
          <a:p>
            <a:pPr algn="ctr"/>
            <a:r>
              <a:rPr lang="en-GB" sz="5400" i="1" u="sng" dirty="0"/>
              <a:t>Impaired ability </a:t>
            </a:r>
          </a:p>
        </p:txBody>
      </p:sp>
      <p:graphicFrame>
        <p:nvGraphicFramePr>
          <p:cNvPr id="5" name="Content Placeholder 2">
            <a:extLst>
              <a:ext uri="{FF2B5EF4-FFF2-40B4-BE49-F238E27FC236}">
                <a16:creationId xmlns:a16="http://schemas.microsoft.com/office/drawing/2014/main" id="{ABA034D5-25DE-C7E2-FF21-BD473F042193}"/>
              </a:ext>
            </a:extLst>
          </p:cNvPr>
          <p:cNvGraphicFramePr>
            <a:graphicFrameLocks noGrp="1"/>
          </p:cNvGraphicFramePr>
          <p:nvPr>
            <p:ph idx="1"/>
            <p:extLst>
              <p:ext uri="{D42A27DB-BD31-4B8C-83A1-F6EECF244321}">
                <p14:modId xmlns:p14="http://schemas.microsoft.com/office/powerpoint/2010/main" val="3782855203"/>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E13664A-00A8-11FD-5CFD-F59801E33CB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89570" y="5889702"/>
            <a:ext cx="814039" cy="814039"/>
          </a:xfrm>
          <a:prstGeom prst="rect">
            <a:avLst/>
          </a:prstGeom>
        </p:spPr>
      </p:pic>
    </p:spTree>
    <p:extLst>
      <p:ext uri="{BB962C8B-B14F-4D97-AF65-F5344CB8AC3E}">
        <p14:creationId xmlns:p14="http://schemas.microsoft.com/office/powerpoint/2010/main" val="3101629665"/>
      </p:ext>
    </p:extLst>
  </p:cSld>
  <p:clrMapOvr>
    <a:masterClrMapping/>
  </p:clrMapOvr>
  <mc:AlternateContent xmlns:mc="http://schemas.openxmlformats.org/markup-compatibility/2006">
    <mc:Choice xmlns:p14="http://schemas.microsoft.com/office/powerpoint/2010/main" Requires="p14">
      <p:transition spd="slow" p14:dur="2000" advTm="89081"/>
    </mc:Choice>
    <mc:Fallback>
      <p:transition spd="slow" advTm="89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0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 name="Picture 6">
            <a:extLst>
              <a:ext uri="{FF2B5EF4-FFF2-40B4-BE49-F238E27FC236}">
                <a16:creationId xmlns:a16="http://schemas.microsoft.com/office/drawing/2014/main" id="{36F20B7A-320F-B68A-B6C3-3766313D4F00}"/>
              </a:ext>
            </a:extLst>
          </p:cNvPr>
          <p:cNvPicPr>
            <a:picLocks noChangeAspect="1"/>
          </p:cNvPicPr>
          <p:nvPr/>
        </p:nvPicPr>
        <p:blipFill rotWithShape="1">
          <a:blip r:embed="rId4"/>
          <a:srcRect t="16938" b="13100"/>
          <a:stretch/>
        </p:blipFill>
        <p:spPr>
          <a:xfrm>
            <a:off x="-1" y="-1"/>
            <a:ext cx="12192001" cy="4883281"/>
          </a:xfrm>
          <a:prstGeom prst="rect">
            <a:avLst/>
          </a:prstGeom>
        </p:spPr>
      </p:pic>
      <p:sp>
        <p:nvSpPr>
          <p:cNvPr id="14" name="Freeform 9">
            <a:extLst>
              <a:ext uri="{FF2B5EF4-FFF2-40B4-BE49-F238E27FC236}">
                <a16:creationId xmlns:a16="http://schemas.microsoft.com/office/drawing/2014/main" id="{F73FEE0E-0740-4139-808A-A3B329A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47642"/>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F7DEBE2-C5C1-B327-2A13-443FBB6DDF50}"/>
              </a:ext>
            </a:extLst>
          </p:cNvPr>
          <p:cNvSpPr>
            <a:spLocks noGrp="1"/>
          </p:cNvSpPr>
          <p:nvPr>
            <p:ph type="ctrTitle"/>
          </p:nvPr>
        </p:nvSpPr>
        <p:spPr>
          <a:xfrm>
            <a:off x="809999" y="5430396"/>
            <a:ext cx="10572000" cy="779529"/>
          </a:xfrm>
        </p:spPr>
        <p:txBody>
          <a:bodyPr>
            <a:noAutofit/>
          </a:bodyPr>
          <a:lstStyle/>
          <a:p>
            <a:pPr algn="ctr"/>
            <a:r>
              <a:rPr lang="en-GB" sz="4400" dirty="0"/>
              <a:t>What did the defences look like before reform?</a:t>
            </a:r>
          </a:p>
        </p:txBody>
      </p:sp>
      <p:pic>
        <p:nvPicPr>
          <p:cNvPr id="2" name="Recorded Sound">
            <a:hlinkClick r:id="" action="ppaction://media"/>
            <a:extLst>
              <a:ext uri="{FF2B5EF4-FFF2-40B4-BE49-F238E27FC236}">
                <a16:creationId xmlns:a16="http://schemas.microsoft.com/office/drawing/2014/main" id="{92EBF30C-8628-40AE-B5E1-09F9E1781A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1410" y="5957977"/>
            <a:ext cx="717431" cy="717431"/>
          </a:xfrm>
          <a:prstGeom prst="rect">
            <a:avLst/>
          </a:prstGeom>
        </p:spPr>
      </p:pic>
    </p:spTree>
    <p:extLst>
      <p:ext uri="{BB962C8B-B14F-4D97-AF65-F5344CB8AC3E}">
        <p14:creationId xmlns:p14="http://schemas.microsoft.com/office/powerpoint/2010/main" val="3177174352"/>
      </p:ext>
    </p:extLst>
  </p:cSld>
  <p:clrMapOvr>
    <a:masterClrMapping/>
  </p:clrMapOvr>
  <mc:AlternateContent xmlns:mc="http://schemas.openxmlformats.org/markup-compatibility/2006" xmlns:p14="http://schemas.microsoft.com/office/powerpoint/2010/main">
    <mc:Choice Requires="p14">
      <p:transition spd="slow" p14:dur="2000" advTm="21130"/>
    </mc:Choice>
    <mc:Fallback xmlns="">
      <p:transition spd="slow" advTm="21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1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4">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33E665-8D55-B9AD-1B2C-F868485C49C8}"/>
              </a:ext>
            </a:extLst>
          </p:cNvPr>
          <p:cNvSpPr>
            <a:spLocks noGrp="1"/>
          </p:cNvSpPr>
          <p:nvPr>
            <p:ph type="title"/>
          </p:nvPr>
        </p:nvSpPr>
        <p:spPr>
          <a:xfrm>
            <a:off x="683770" y="2515208"/>
            <a:ext cx="3269463" cy="1802973"/>
          </a:xfrm>
        </p:spPr>
        <p:txBody>
          <a:bodyPr anchor="t">
            <a:normAutofit/>
          </a:bodyPr>
          <a:lstStyle/>
          <a:p>
            <a:pPr algn="ctr"/>
            <a:r>
              <a:rPr lang="en-GB" sz="4800" i="1" u="sng" dirty="0"/>
              <a:t>Homicide Act 1957</a:t>
            </a:r>
          </a:p>
        </p:txBody>
      </p:sp>
      <p:graphicFrame>
        <p:nvGraphicFramePr>
          <p:cNvPr id="5" name="Content Placeholder 2">
            <a:extLst>
              <a:ext uri="{FF2B5EF4-FFF2-40B4-BE49-F238E27FC236}">
                <a16:creationId xmlns:a16="http://schemas.microsoft.com/office/drawing/2014/main" id="{F2344E19-C9F7-59C1-CAF5-7C68109A845C}"/>
              </a:ext>
            </a:extLst>
          </p:cNvPr>
          <p:cNvGraphicFramePr>
            <a:graphicFrameLocks noGrp="1"/>
          </p:cNvGraphicFramePr>
          <p:nvPr>
            <p:ph idx="1"/>
            <p:extLst>
              <p:ext uri="{D42A27DB-BD31-4B8C-83A1-F6EECF244321}">
                <p14:modId xmlns:p14="http://schemas.microsoft.com/office/powerpoint/2010/main" val="3571940686"/>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AC06F6D1-8449-E5C2-5603-C921C8542B3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9652" y="6057181"/>
            <a:ext cx="600973" cy="600973"/>
          </a:xfrm>
          <a:prstGeom prst="rect">
            <a:avLst/>
          </a:prstGeom>
        </p:spPr>
      </p:pic>
    </p:spTree>
    <p:extLst>
      <p:ext uri="{BB962C8B-B14F-4D97-AF65-F5344CB8AC3E}">
        <p14:creationId xmlns:p14="http://schemas.microsoft.com/office/powerpoint/2010/main" val="849266401"/>
      </p:ext>
    </p:extLst>
  </p:cSld>
  <p:clrMapOvr>
    <a:masterClrMapping/>
  </p:clrMapOvr>
  <mc:AlternateContent xmlns:mc="http://schemas.openxmlformats.org/markup-compatibility/2006" xmlns:p14="http://schemas.microsoft.com/office/powerpoint/2010/main">
    <mc:Choice Requires="p14">
      <p:transition spd="slow" p14:dur="2000" advTm="13839"/>
    </mc:Choice>
    <mc:Fallback xmlns="">
      <p:transition spd="slow" advTm="13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7232CE-F52D-3E35-688B-AD795DAD7042}"/>
              </a:ext>
            </a:extLst>
          </p:cNvPr>
          <p:cNvSpPr>
            <a:spLocks noGrp="1"/>
          </p:cNvSpPr>
          <p:nvPr>
            <p:ph type="ctrTitle"/>
          </p:nvPr>
        </p:nvSpPr>
        <p:spPr/>
        <p:txBody>
          <a:bodyPr/>
          <a:lstStyle/>
          <a:p>
            <a:pPr algn="ctr"/>
            <a:r>
              <a:rPr lang="en-GB" sz="7200" i="1" u="sng" dirty="0"/>
              <a:t>Take a break!</a:t>
            </a:r>
          </a:p>
        </p:txBody>
      </p:sp>
      <p:pic>
        <p:nvPicPr>
          <p:cNvPr id="2" name="Recorded Sound">
            <a:hlinkClick r:id="" action="ppaction://media"/>
            <a:extLst>
              <a:ext uri="{FF2B5EF4-FFF2-40B4-BE49-F238E27FC236}">
                <a16:creationId xmlns:a16="http://schemas.microsoft.com/office/drawing/2014/main" id="{8AEF60DA-A341-1807-41DD-7BDCA1E2F6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8151" y="6058063"/>
            <a:ext cx="651850" cy="651850"/>
          </a:xfrm>
          <a:prstGeom prst="rect">
            <a:avLst/>
          </a:prstGeom>
        </p:spPr>
      </p:pic>
    </p:spTree>
    <p:extLst>
      <p:ext uri="{BB962C8B-B14F-4D97-AF65-F5344CB8AC3E}">
        <p14:creationId xmlns:p14="http://schemas.microsoft.com/office/powerpoint/2010/main" val="971885003"/>
      </p:ext>
    </p:extLst>
  </p:cSld>
  <p:clrMapOvr>
    <a:masterClrMapping/>
  </p:clrMapOvr>
  <mc:AlternateContent xmlns:mc="http://schemas.openxmlformats.org/markup-compatibility/2006" xmlns:p14="http://schemas.microsoft.com/office/powerpoint/2010/main">
    <mc:Choice Requires="p14">
      <p:transition spd="slow" p14:dur="2000" advTm="9729"/>
    </mc:Choice>
    <mc:Fallback xmlns="">
      <p:transition spd="slow" advTm="9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FCEE65E-7ACD-D9AC-0062-9AC2BCF2E1E5}"/>
              </a:ext>
            </a:extLst>
          </p:cNvPr>
          <p:cNvSpPr>
            <a:spLocks noGrp="1"/>
          </p:cNvSpPr>
          <p:nvPr>
            <p:ph type="title"/>
          </p:nvPr>
        </p:nvSpPr>
        <p:spPr>
          <a:xfrm>
            <a:off x="251013" y="2444183"/>
            <a:ext cx="3947428" cy="1834972"/>
          </a:xfrm>
        </p:spPr>
        <p:txBody>
          <a:bodyPr anchor="t">
            <a:normAutofit/>
          </a:bodyPr>
          <a:lstStyle/>
          <a:p>
            <a:pPr algn="ctr"/>
            <a:r>
              <a:rPr lang="en-GB" sz="4400" i="1" u="sng" dirty="0"/>
              <a:t>Involuntary manslaughter </a:t>
            </a:r>
          </a:p>
        </p:txBody>
      </p:sp>
      <p:graphicFrame>
        <p:nvGraphicFramePr>
          <p:cNvPr id="5" name="Content Placeholder 2">
            <a:extLst>
              <a:ext uri="{FF2B5EF4-FFF2-40B4-BE49-F238E27FC236}">
                <a16:creationId xmlns:a16="http://schemas.microsoft.com/office/drawing/2014/main" id="{03BBC035-1812-298E-F051-A651E9E62021}"/>
              </a:ext>
            </a:extLst>
          </p:cNvPr>
          <p:cNvGraphicFramePr>
            <a:graphicFrameLocks noGrp="1"/>
          </p:cNvGraphicFramePr>
          <p:nvPr>
            <p:ph idx="1"/>
            <p:extLst>
              <p:ext uri="{D42A27DB-BD31-4B8C-83A1-F6EECF244321}">
                <p14:modId xmlns:p14="http://schemas.microsoft.com/office/powerpoint/2010/main" val="2068374872"/>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47DE56F8-3427-BDE0-B7F7-1CFBDE35EC8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1012" y="5887844"/>
            <a:ext cx="796463" cy="796463"/>
          </a:xfrm>
          <a:prstGeom prst="rect">
            <a:avLst/>
          </a:prstGeom>
        </p:spPr>
      </p:pic>
    </p:spTree>
    <p:extLst>
      <p:ext uri="{BB962C8B-B14F-4D97-AF65-F5344CB8AC3E}">
        <p14:creationId xmlns:p14="http://schemas.microsoft.com/office/powerpoint/2010/main" val="1850530199"/>
      </p:ext>
    </p:extLst>
  </p:cSld>
  <p:clrMapOvr>
    <a:masterClrMapping/>
  </p:clrMapOvr>
  <mc:AlternateContent xmlns:mc="http://schemas.openxmlformats.org/markup-compatibility/2006">
    <mc:Choice xmlns:p14="http://schemas.microsoft.com/office/powerpoint/2010/main" Requires="p14">
      <p:transition spd="slow" p14:dur="2000" advTm="26341"/>
    </mc:Choice>
    <mc:Fallback>
      <p:transition spd="slow" advTm="26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34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26EA6BA6-7532-0A18-0645-1108601B7D44}"/>
              </a:ext>
            </a:extLst>
          </p:cNvPr>
          <p:cNvSpPr>
            <a:spLocks noGrp="1"/>
          </p:cNvSpPr>
          <p:nvPr>
            <p:ph type="title"/>
          </p:nvPr>
        </p:nvSpPr>
        <p:spPr>
          <a:xfrm>
            <a:off x="641754" y="2366488"/>
            <a:ext cx="3365439" cy="1577983"/>
          </a:xfrm>
        </p:spPr>
        <p:txBody>
          <a:bodyPr anchor="t">
            <a:normAutofit/>
          </a:bodyPr>
          <a:lstStyle/>
          <a:p>
            <a:pPr algn="ctr"/>
            <a:r>
              <a:rPr lang="en-GB" sz="6000" i="1" u="sng" dirty="0"/>
              <a:t>Types</a:t>
            </a:r>
            <a:r>
              <a:rPr lang="en-GB" sz="7200" i="1" dirty="0"/>
              <a:t> </a:t>
            </a:r>
          </a:p>
        </p:txBody>
      </p:sp>
      <p:graphicFrame>
        <p:nvGraphicFramePr>
          <p:cNvPr id="7" name="Content Placeholder 4">
            <a:extLst>
              <a:ext uri="{FF2B5EF4-FFF2-40B4-BE49-F238E27FC236}">
                <a16:creationId xmlns:a16="http://schemas.microsoft.com/office/drawing/2014/main" id="{545B3DAC-AC16-1DC2-D190-0354151B0C6C}"/>
              </a:ext>
            </a:extLst>
          </p:cNvPr>
          <p:cNvGraphicFramePr>
            <a:graphicFrameLocks noGrp="1"/>
          </p:cNvGraphicFramePr>
          <p:nvPr>
            <p:ph idx="1"/>
            <p:extLst>
              <p:ext uri="{D42A27DB-BD31-4B8C-83A1-F6EECF244321}">
                <p14:modId xmlns:p14="http://schemas.microsoft.com/office/powerpoint/2010/main" val="1830927183"/>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1A72E43E-BAC5-BF37-5C7B-3215DC4306D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04158" y="6044242"/>
            <a:ext cx="619664" cy="619664"/>
          </a:xfrm>
          <a:prstGeom prst="rect">
            <a:avLst/>
          </a:prstGeom>
        </p:spPr>
      </p:pic>
    </p:spTree>
    <p:extLst>
      <p:ext uri="{BB962C8B-B14F-4D97-AF65-F5344CB8AC3E}">
        <p14:creationId xmlns:p14="http://schemas.microsoft.com/office/powerpoint/2010/main" val="11688616"/>
      </p:ext>
    </p:extLst>
  </p:cSld>
  <p:clrMapOvr>
    <a:masterClrMapping/>
  </p:clrMapOvr>
  <mc:AlternateContent xmlns:mc="http://schemas.openxmlformats.org/markup-compatibility/2006" xmlns:p14="http://schemas.microsoft.com/office/powerpoint/2010/main">
    <mc:Choice Requires="p14">
      <p:transition spd="slow" p14:dur="2000" advTm="18552"/>
    </mc:Choice>
    <mc:Fallback xmlns="">
      <p:transition spd="slow" advTm="18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CF423-6EC0-6E6B-723B-70B693107562}"/>
              </a:ext>
            </a:extLst>
          </p:cNvPr>
          <p:cNvSpPr>
            <a:spLocks noGrp="1"/>
          </p:cNvSpPr>
          <p:nvPr>
            <p:ph type="title"/>
          </p:nvPr>
        </p:nvSpPr>
        <p:spPr/>
        <p:txBody>
          <a:bodyPr/>
          <a:lstStyle/>
          <a:p>
            <a:pPr algn="ctr"/>
            <a:r>
              <a:rPr lang="en-GB" sz="4800" i="1" u="sng" dirty="0"/>
              <a:t>Gross negligence Manslaughter</a:t>
            </a:r>
          </a:p>
        </p:txBody>
      </p:sp>
      <p:graphicFrame>
        <p:nvGraphicFramePr>
          <p:cNvPr id="5" name="Content Placeholder 2">
            <a:extLst>
              <a:ext uri="{FF2B5EF4-FFF2-40B4-BE49-F238E27FC236}">
                <a16:creationId xmlns:a16="http://schemas.microsoft.com/office/drawing/2014/main" id="{8D4A1498-DC99-EE04-9034-269089810072}"/>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C1D5FA4-9575-5130-65F1-9B1A5638517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67990" y="5858798"/>
            <a:ext cx="699978" cy="699978"/>
          </a:xfrm>
          <a:prstGeom prst="rect">
            <a:avLst/>
          </a:prstGeom>
        </p:spPr>
      </p:pic>
    </p:spTree>
    <p:extLst>
      <p:ext uri="{BB962C8B-B14F-4D97-AF65-F5344CB8AC3E}">
        <p14:creationId xmlns:p14="http://schemas.microsoft.com/office/powerpoint/2010/main" val="2908816341"/>
      </p:ext>
    </p:extLst>
  </p:cSld>
  <p:clrMapOvr>
    <a:masterClrMapping/>
  </p:clrMapOvr>
  <mc:AlternateContent xmlns:mc="http://schemas.openxmlformats.org/markup-compatibility/2006">
    <mc:Choice xmlns:p14="http://schemas.microsoft.com/office/powerpoint/2010/main" Requires="p14">
      <p:transition spd="slow" p14:dur="2000" advTm="75209"/>
    </mc:Choice>
    <mc:Fallback>
      <p:transition spd="slow" advTm="75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2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CB299-74A5-DFF9-7A13-98932F644E94}"/>
              </a:ext>
            </a:extLst>
          </p:cNvPr>
          <p:cNvSpPr>
            <a:spLocks noGrp="1"/>
          </p:cNvSpPr>
          <p:nvPr>
            <p:ph type="title"/>
          </p:nvPr>
        </p:nvSpPr>
        <p:spPr/>
        <p:txBody>
          <a:bodyPr/>
          <a:lstStyle/>
          <a:p>
            <a:pPr algn="ctr"/>
            <a:r>
              <a:rPr lang="en-GB" sz="5400" i="1" u="sng" dirty="0"/>
              <a:t>Duty of care</a:t>
            </a:r>
          </a:p>
        </p:txBody>
      </p:sp>
      <p:graphicFrame>
        <p:nvGraphicFramePr>
          <p:cNvPr id="5" name="Content Placeholder 2">
            <a:extLst>
              <a:ext uri="{FF2B5EF4-FFF2-40B4-BE49-F238E27FC236}">
                <a16:creationId xmlns:a16="http://schemas.microsoft.com/office/drawing/2014/main" id="{147DC622-B57C-E33F-C941-823E79A81C62}"/>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A0527AF-3869-32F5-BBC0-E8A8C84D5C1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78780" y="5858798"/>
            <a:ext cx="715536" cy="715536"/>
          </a:xfrm>
          <a:prstGeom prst="rect">
            <a:avLst/>
          </a:prstGeom>
        </p:spPr>
      </p:pic>
    </p:spTree>
    <p:extLst>
      <p:ext uri="{BB962C8B-B14F-4D97-AF65-F5344CB8AC3E}">
        <p14:creationId xmlns:p14="http://schemas.microsoft.com/office/powerpoint/2010/main" val="4053841656"/>
      </p:ext>
    </p:extLst>
  </p:cSld>
  <p:clrMapOvr>
    <a:masterClrMapping/>
  </p:clrMapOvr>
  <mc:AlternateContent xmlns:mc="http://schemas.openxmlformats.org/markup-compatibility/2006">
    <mc:Choice xmlns:p14="http://schemas.microsoft.com/office/powerpoint/2010/main" Requires="p14">
      <p:transition spd="slow" p14:dur="2000" advTm="109876"/>
    </mc:Choice>
    <mc:Fallback>
      <p:transition spd="slow" advTm="109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8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FAA080C-8A75-7D9F-3EFF-99D564691CCE}"/>
              </a:ext>
            </a:extLst>
          </p:cNvPr>
          <p:cNvSpPr>
            <a:spLocks noGrp="1"/>
          </p:cNvSpPr>
          <p:nvPr>
            <p:ph type="title"/>
          </p:nvPr>
        </p:nvSpPr>
        <p:spPr>
          <a:xfrm>
            <a:off x="262192" y="2766060"/>
            <a:ext cx="3757718" cy="1319529"/>
          </a:xfrm>
        </p:spPr>
        <p:txBody>
          <a:bodyPr anchor="t">
            <a:normAutofit/>
          </a:bodyPr>
          <a:lstStyle/>
          <a:p>
            <a:r>
              <a:rPr lang="en-GB" sz="5400" i="1" u="sng" dirty="0"/>
              <a:t>Continued </a:t>
            </a:r>
          </a:p>
        </p:txBody>
      </p:sp>
      <p:graphicFrame>
        <p:nvGraphicFramePr>
          <p:cNvPr id="5" name="Content Placeholder 2">
            <a:extLst>
              <a:ext uri="{FF2B5EF4-FFF2-40B4-BE49-F238E27FC236}">
                <a16:creationId xmlns:a16="http://schemas.microsoft.com/office/drawing/2014/main" id="{6551D8DE-46AD-87B4-0622-459CD8DCC536}"/>
              </a:ext>
            </a:extLst>
          </p:cNvPr>
          <p:cNvGraphicFramePr>
            <a:graphicFrameLocks noGrp="1"/>
          </p:cNvGraphicFramePr>
          <p:nvPr>
            <p:ph idx="1"/>
            <p:extLst>
              <p:ext uri="{D42A27DB-BD31-4B8C-83A1-F6EECF244321}">
                <p14:modId xmlns:p14="http://schemas.microsoft.com/office/powerpoint/2010/main" val="988547396"/>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6577E03-6493-43B0-A9F9-D4E3FBA1D78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9792" y="5787483"/>
            <a:ext cx="838200" cy="838200"/>
          </a:xfrm>
          <a:prstGeom prst="rect">
            <a:avLst/>
          </a:prstGeom>
        </p:spPr>
      </p:pic>
      <p:pic>
        <p:nvPicPr>
          <p:cNvPr id="4" name="Recorded Sound">
            <a:hlinkClick r:id="" action="ppaction://media"/>
            <a:extLst>
              <a:ext uri="{FF2B5EF4-FFF2-40B4-BE49-F238E27FC236}">
                <a16:creationId xmlns:a16="http://schemas.microsoft.com/office/drawing/2014/main" id="{AB1F6AE6-0709-2EE5-9722-8768AD0CE3E5}"/>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182029" y="5532118"/>
            <a:ext cx="1319529" cy="1319529"/>
          </a:xfrm>
          <a:prstGeom prst="rect">
            <a:avLst/>
          </a:prstGeom>
        </p:spPr>
      </p:pic>
    </p:spTree>
    <p:extLst>
      <p:ext uri="{BB962C8B-B14F-4D97-AF65-F5344CB8AC3E}">
        <p14:creationId xmlns:p14="http://schemas.microsoft.com/office/powerpoint/2010/main" val="744435627"/>
      </p:ext>
    </p:extLst>
  </p:cSld>
  <p:clrMapOvr>
    <a:masterClrMapping/>
  </p:clrMapOvr>
  <mc:AlternateContent xmlns:mc="http://schemas.openxmlformats.org/markup-compatibility/2006">
    <mc:Choice xmlns:p14="http://schemas.microsoft.com/office/powerpoint/2010/main" Requires="p14">
      <p:transition spd="slow" p14:dur="2000" advTm="168609"/>
    </mc:Choice>
    <mc:Fallback>
      <p:transition spd="slow" advTm="168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8609" fill="hold"/>
                                        <p:tgtEl>
                                          <p:spTgt spid="3"/>
                                        </p:tgtEl>
                                      </p:cBhvr>
                                    </p:cmd>
                                  </p:childTnLst>
                                </p:cTn>
                              </p:par>
                            </p:childTnLst>
                          </p:cTn>
                        </p:par>
                        <p:par>
                          <p:cTn id="7" fill="hold">
                            <p:stCondLst>
                              <p:cond delay="168609"/>
                            </p:stCondLst>
                            <p:childTnLst>
                              <p:par>
                                <p:cTn id="8" presetID="1" presetClass="mediacall" presetSubtype="0" fill="hold" nodeType="afterEffect">
                                  <p:stCondLst>
                                    <p:cond delay="0"/>
                                  </p:stCondLst>
                                  <p:childTnLst>
                                    <p:cmd type="call" cmd="playFrom(0.0)">
                                      <p:cBhvr>
                                        <p:cTn id="9" dur="535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4">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881B4A-8859-7704-582E-5256D92D36CD}"/>
              </a:ext>
            </a:extLst>
          </p:cNvPr>
          <p:cNvSpPr>
            <a:spLocks noGrp="1"/>
          </p:cNvSpPr>
          <p:nvPr>
            <p:ph type="title"/>
          </p:nvPr>
        </p:nvSpPr>
        <p:spPr>
          <a:xfrm>
            <a:off x="0" y="2572931"/>
            <a:ext cx="4392958" cy="2171597"/>
          </a:xfrm>
        </p:spPr>
        <p:txBody>
          <a:bodyPr anchor="t">
            <a:normAutofit/>
          </a:bodyPr>
          <a:lstStyle/>
          <a:p>
            <a:pPr algn="ctr"/>
            <a:r>
              <a:rPr lang="en-GB" sz="4800" i="1" u="sng" dirty="0"/>
              <a:t>Unlawful Act Manslaughter</a:t>
            </a:r>
          </a:p>
        </p:txBody>
      </p:sp>
      <p:graphicFrame>
        <p:nvGraphicFramePr>
          <p:cNvPr id="7" name="Content Placeholder 2">
            <a:extLst>
              <a:ext uri="{FF2B5EF4-FFF2-40B4-BE49-F238E27FC236}">
                <a16:creationId xmlns:a16="http://schemas.microsoft.com/office/drawing/2014/main" id="{4E6FDDEB-1680-F6AC-8D0B-CA0F1910F2A4}"/>
              </a:ext>
            </a:extLst>
          </p:cNvPr>
          <p:cNvGraphicFramePr>
            <a:graphicFrameLocks noGrp="1"/>
          </p:cNvGraphicFramePr>
          <p:nvPr>
            <p:ph idx="1"/>
            <p:extLst>
              <p:ext uri="{D42A27DB-BD31-4B8C-83A1-F6EECF244321}">
                <p14:modId xmlns:p14="http://schemas.microsoft.com/office/powerpoint/2010/main" val="425350478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2A14822-839B-0BE1-1CFC-90546760CC3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12234" y="5755888"/>
            <a:ext cx="836342" cy="836342"/>
          </a:xfrm>
          <a:prstGeom prst="rect">
            <a:avLst/>
          </a:prstGeom>
        </p:spPr>
      </p:pic>
    </p:spTree>
    <p:extLst>
      <p:ext uri="{BB962C8B-B14F-4D97-AF65-F5344CB8AC3E}">
        <p14:creationId xmlns:p14="http://schemas.microsoft.com/office/powerpoint/2010/main" val="1087775498"/>
      </p:ext>
    </p:extLst>
  </p:cSld>
  <p:clrMapOvr>
    <a:masterClrMapping/>
  </p:clrMapOvr>
  <mc:AlternateContent xmlns:mc="http://schemas.openxmlformats.org/markup-compatibility/2006">
    <mc:Choice xmlns:p14="http://schemas.microsoft.com/office/powerpoint/2010/main" Requires="p14">
      <p:transition spd="slow" p14:dur="2000" advTm="52788"/>
    </mc:Choice>
    <mc:Fallback>
      <p:transition spd="slow" advTm="52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7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28888-43BD-FAE2-FEB2-64C36F789124}"/>
              </a:ext>
            </a:extLst>
          </p:cNvPr>
          <p:cNvSpPr>
            <a:spLocks noGrp="1"/>
          </p:cNvSpPr>
          <p:nvPr>
            <p:ph type="title"/>
          </p:nvPr>
        </p:nvSpPr>
        <p:spPr>
          <a:xfrm>
            <a:off x="810000" y="447188"/>
            <a:ext cx="10571998" cy="970450"/>
          </a:xfrm>
        </p:spPr>
        <p:txBody>
          <a:bodyPr>
            <a:normAutofit/>
          </a:bodyPr>
          <a:lstStyle/>
          <a:p>
            <a:pPr algn="ctr"/>
            <a:r>
              <a:rPr lang="en-GB" sz="5400" i="1" u="sng" dirty="0"/>
              <a:t>What must be proven?</a:t>
            </a:r>
          </a:p>
        </p:txBody>
      </p:sp>
      <p:graphicFrame>
        <p:nvGraphicFramePr>
          <p:cNvPr id="5" name="Content Placeholder 2">
            <a:extLst>
              <a:ext uri="{FF2B5EF4-FFF2-40B4-BE49-F238E27FC236}">
                <a16:creationId xmlns:a16="http://schemas.microsoft.com/office/drawing/2014/main" id="{0490021E-F792-E4C9-985E-922620C83BEA}"/>
              </a:ext>
            </a:extLst>
          </p:cNvPr>
          <p:cNvGraphicFramePr>
            <a:graphicFrameLocks noGrp="1"/>
          </p:cNvGraphicFramePr>
          <p:nvPr>
            <p:ph idx="1"/>
            <p:extLst>
              <p:ext uri="{D42A27DB-BD31-4B8C-83A1-F6EECF244321}">
                <p14:modId xmlns:p14="http://schemas.microsoft.com/office/powerpoint/2010/main" val="85242948"/>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9CABA78-9FEB-018C-A398-5C407EA3232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12234" y="5859463"/>
            <a:ext cx="665859" cy="665859"/>
          </a:xfrm>
          <a:prstGeom prst="rect">
            <a:avLst/>
          </a:prstGeom>
        </p:spPr>
      </p:pic>
      <p:pic>
        <p:nvPicPr>
          <p:cNvPr id="4" name="Recorded Sound">
            <a:hlinkClick r:id="" action="ppaction://media"/>
            <a:extLst>
              <a:ext uri="{FF2B5EF4-FFF2-40B4-BE49-F238E27FC236}">
                <a16:creationId xmlns:a16="http://schemas.microsoft.com/office/drawing/2014/main" id="{792EBCFD-5B58-3350-50B0-64AF81668693}"/>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215482" y="5653669"/>
            <a:ext cx="1025409" cy="1025409"/>
          </a:xfrm>
          <a:prstGeom prst="rect">
            <a:avLst/>
          </a:prstGeom>
        </p:spPr>
      </p:pic>
    </p:spTree>
    <p:extLst>
      <p:ext uri="{BB962C8B-B14F-4D97-AF65-F5344CB8AC3E}">
        <p14:creationId xmlns:p14="http://schemas.microsoft.com/office/powerpoint/2010/main" val="2167677686"/>
      </p:ext>
    </p:extLst>
  </p:cSld>
  <p:clrMapOvr>
    <a:masterClrMapping/>
  </p:clrMapOvr>
  <mc:AlternateContent xmlns:mc="http://schemas.openxmlformats.org/markup-compatibility/2006">
    <mc:Choice xmlns:p14="http://schemas.microsoft.com/office/powerpoint/2010/main" Requires="p14">
      <p:transition spd="slow" p14:dur="2000" advTm="81130"/>
    </mc:Choice>
    <mc:Fallback>
      <p:transition spd="slow" advTm="81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130" fill="hold"/>
                                        <p:tgtEl>
                                          <p:spTgt spid="3"/>
                                        </p:tgtEl>
                                      </p:cBhvr>
                                    </p:cmd>
                                  </p:childTnLst>
                                </p:cTn>
                              </p:par>
                            </p:childTnLst>
                          </p:cTn>
                        </p:par>
                        <p:par>
                          <p:cTn id="7" fill="hold">
                            <p:stCondLst>
                              <p:cond delay="81130"/>
                            </p:stCondLst>
                            <p:childTnLst>
                              <p:par>
                                <p:cTn id="8" presetID="1" presetClass="mediacall" presetSubtype="0" fill="hold" nodeType="afterEffect">
                                  <p:stCondLst>
                                    <p:cond delay="0"/>
                                  </p:stCondLst>
                                  <p:childTnLst>
                                    <p:cmd type="call" cmd="playFrom(0.0)">
                                      <p:cBhvr>
                                        <p:cTn id="9" dur="1280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60D4F-DC99-2959-ECFE-4AC1C083B4A2}"/>
              </a:ext>
            </a:extLst>
          </p:cNvPr>
          <p:cNvSpPr>
            <a:spLocks noGrp="1"/>
          </p:cNvSpPr>
          <p:nvPr>
            <p:ph type="title"/>
          </p:nvPr>
        </p:nvSpPr>
        <p:spPr/>
        <p:txBody>
          <a:bodyPr/>
          <a:lstStyle/>
          <a:p>
            <a:pPr algn="ctr"/>
            <a:r>
              <a:rPr lang="en-GB" sz="5400" i="1" u="sng" dirty="0"/>
              <a:t>Continued</a:t>
            </a:r>
          </a:p>
        </p:txBody>
      </p:sp>
      <p:graphicFrame>
        <p:nvGraphicFramePr>
          <p:cNvPr id="5" name="Content Placeholder 2">
            <a:extLst>
              <a:ext uri="{FF2B5EF4-FFF2-40B4-BE49-F238E27FC236}">
                <a16:creationId xmlns:a16="http://schemas.microsoft.com/office/drawing/2014/main" id="{836F043E-B3E5-9533-F588-1957C6E67542}"/>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F6089A15-3F06-2904-C76F-04C9FC8DBD3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76741" y="5994736"/>
            <a:ext cx="794498" cy="794498"/>
          </a:xfrm>
          <a:prstGeom prst="rect">
            <a:avLst/>
          </a:prstGeom>
        </p:spPr>
      </p:pic>
    </p:spTree>
    <p:extLst>
      <p:ext uri="{BB962C8B-B14F-4D97-AF65-F5344CB8AC3E}">
        <p14:creationId xmlns:p14="http://schemas.microsoft.com/office/powerpoint/2010/main" val="1516187114"/>
      </p:ext>
    </p:extLst>
  </p:cSld>
  <p:clrMapOvr>
    <a:masterClrMapping/>
  </p:clrMapOvr>
  <mc:AlternateContent xmlns:mc="http://schemas.openxmlformats.org/markup-compatibility/2006">
    <mc:Choice xmlns:p14="http://schemas.microsoft.com/office/powerpoint/2010/main" Requires="p14">
      <p:transition spd="slow" p14:dur="2000" advTm="140851"/>
    </mc:Choice>
    <mc:Fallback>
      <p:transition spd="slow" advTm="140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08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00216-047C-BCA3-270A-4DD96F367723}"/>
              </a:ext>
            </a:extLst>
          </p:cNvPr>
          <p:cNvSpPr>
            <a:spLocks noGrp="1"/>
          </p:cNvSpPr>
          <p:nvPr>
            <p:ph type="title"/>
          </p:nvPr>
        </p:nvSpPr>
        <p:spPr/>
        <p:txBody>
          <a:bodyPr/>
          <a:lstStyle/>
          <a:p>
            <a:pPr algn="ctr"/>
            <a:r>
              <a:rPr lang="en-GB" sz="5400" i="1" u="sng" dirty="0"/>
              <a:t>Reckless manslaughter</a:t>
            </a:r>
          </a:p>
        </p:txBody>
      </p:sp>
      <p:sp>
        <p:nvSpPr>
          <p:cNvPr id="4" name="Text Placeholder 3">
            <a:extLst>
              <a:ext uri="{FF2B5EF4-FFF2-40B4-BE49-F238E27FC236}">
                <a16:creationId xmlns:a16="http://schemas.microsoft.com/office/drawing/2014/main" id="{F6B809CF-751C-EAEE-B097-6AC0A60A2F19}"/>
              </a:ext>
            </a:extLst>
          </p:cNvPr>
          <p:cNvSpPr>
            <a:spLocks noGrp="1"/>
          </p:cNvSpPr>
          <p:nvPr>
            <p:ph type="body" idx="1"/>
          </p:nvPr>
        </p:nvSpPr>
        <p:spPr>
          <a:ln>
            <a:solidFill>
              <a:srgbClr val="7030A0"/>
            </a:solidFill>
          </a:ln>
        </p:spPr>
        <p:txBody>
          <a:bodyPr/>
          <a:lstStyle/>
          <a:p>
            <a:r>
              <a:rPr lang="en-GB" b="1" i="1" u="sng" dirty="0"/>
              <a:t>Actus Reus</a:t>
            </a:r>
          </a:p>
        </p:txBody>
      </p:sp>
      <p:sp>
        <p:nvSpPr>
          <p:cNvPr id="5" name="Content Placeholder 4">
            <a:extLst>
              <a:ext uri="{FF2B5EF4-FFF2-40B4-BE49-F238E27FC236}">
                <a16:creationId xmlns:a16="http://schemas.microsoft.com/office/drawing/2014/main" id="{254DA7CB-80B4-FB76-8119-B23074C56C8F}"/>
              </a:ext>
            </a:extLst>
          </p:cNvPr>
          <p:cNvSpPr>
            <a:spLocks noGrp="1"/>
          </p:cNvSpPr>
          <p:nvPr>
            <p:ph sz="half" idx="2"/>
          </p:nvPr>
        </p:nvSpPr>
        <p:spPr>
          <a:ln>
            <a:solidFill>
              <a:srgbClr val="7030A0"/>
            </a:solidFill>
          </a:ln>
        </p:spPr>
        <p:txBody>
          <a:bodyPr/>
          <a:lstStyle/>
          <a:p>
            <a:r>
              <a:rPr lang="en-GB" dirty="0"/>
              <a:t>Act that results in death does not need to be a crime. </a:t>
            </a:r>
          </a:p>
          <a:p>
            <a:pPr marL="0" indent="0">
              <a:buNone/>
            </a:pPr>
            <a:endParaRPr lang="en-GB" dirty="0"/>
          </a:p>
        </p:txBody>
      </p:sp>
      <p:sp>
        <p:nvSpPr>
          <p:cNvPr id="6" name="Text Placeholder 5">
            <a:extLst>
              <a:ext uri="{FF2B5EF4-FFF2-40B4-BE49-F238E27FC236}">
                <a16:creationId xmlns:a16="http://schemas.microsoft.com/office/drawing/2014/main" id="{B205C1EF-BE29-8941-3A3A-96AAF1AAD281}"/>
              </a:ext>
            </a:extLst>
          </p:cNvPr>
          <p:cNvSpPr>
            <a:spLocks noGrp="1"/>
          </p:cNvSpPr>
          <p:nvPr>
            <p:ph type="body" sz="quarter" idx="3"/>
          </p:nvPr>
        </p:nvSpPr>
        <p:spPr>
          <a:ln>
            <a:solidFill>
              <a:srgbClr val="7030A0"/>
            </a:solidFill>
          </a:ln>
        </p:spPr>
        <p:txBody>
          <a:bodyPr/>
          <a:lstStyle/>
          <a:p>
            <a:r>
              <a:rPr lang="en-GB" b="1" i="1" u="sng" dirty="0"/>
              <a:t> Men’s Rea</a:t>
            </a:r>
          </a:p>
        </p:txBody>
      </p:sp>
      <p:sp>
        <p:nvSpPr>
          <p:cNvPr id="7" name="Content Placeholder 6">
            <a:extLst>
              <a:ext uri="{FF2B5EF4-FFF2-40B4-BE49-F238E27FC236}">
                <a16:creationId xmlns:a16="http://schemas.microsoft.com/office/drawing/2014/main" id="{62CE712C-2321-B0C5-3E43-303711C730A5}"/>
              </a:ext>
            </a:extLst>
          </p:cNvPr>
          <p:cNvSpPr>
            <a:spLocks noGrp="1"/>
          </p:cNvSpPr>
          <p:nvPr>
            <p:ph sz="quarter" idx="4"/>
          </p:nvPr>
        </p:nvSpPr>
        <p:spPr>
          <a:ln>
            <a:solidFill>
              <a:srgbClr val="7030A0"/>
            </a:solidFill>
          </a:ln>
        </p:spPr>
        <p:txBody>
          <a:bodyPr/>
          <a:lstStyle/>
          <a:p>
            <a:r>
              <a:rPr lang="en-GB" dirty="0"/>
              <a:t>Must be highly aware that they their action may cause the death or serious injury. </a:t>
            </a:r>
          </a:p>
          <a:p>
            <a:endParaRPr lang="en-GB" dirty="0"/>
          </a:p>
          <a:p>
            <a:r>
              <a:rPr lang="en-GB" dirty="0"/>
              <a:t>R v </a:t>
            </a:r>
            <a:r>
              <a:rPr lang="en-GB" dirty="0" err="1"/>
              <a:t>Lider</a:t>
            </a:r>
            <a:r>
              <a:rPr lang="en-GB" dirty="0"/>
              <a:t> [1999] 4 Arch News 3.</a:t>
            </a:r>
          </a:p>
        </p:txBody>
      </p:sp>
      <p:pic>
        <p:nvPicPr>
          <p:cNvPr id="3" name="Recorded Sound">
            <a:hlinkClick r:id="" action="ppaction://media"/>
            <a:extLst>
              <a:ext uri="{FF2B5EF4-FFF2-40B4-BE49-F238E27FC236}">
                <a16:creationId xmlns:a16="http://schemas.microsoft.com/office/drawing/2014/main" id="{9EFDB04D-3CDA-1094-BF85-4F652758DE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6478" y="6094026"/>
            <a:ext cx="576262" cy="576262"/>
          </a:xfrm>
          <a:prstGeom prst="rect">
            <a:avLst/>
          </a:prstGeom>
        </p:spPr>
      </p:pic>
    </p:spTree>
    <p:extLst>
      <p:ext uri="{BB962C8B-B14F-4D97-AF65-F5344CB8AC3E}">
        <p14:creationId xmlns:p14="http://schemas.microsoft.com/office/powerpoint/2010/main" val="324118780"/>
      </p:ext>
    </p:extLst>
  </p:cSld>
  <p:clrMapOvr>
    <a:masterClrMapping/>
  </p:clrMapOvr>
  <mc:AlternateContent xmlns:mc="http://schemas.openxmlformats.org/markup-compatibility/2006">
    <mc:Choice xmlns:p14="http://schemas.microsoft.com/office/powerpoint/2010/main" Requires="p14">
      <p:transition spd="slow" p14:dur="2000" advTm="119814"/>
    </mc:Choice>
    <mc:Fallback>
      <p:transition spd="slow" advTm="119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98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DF3A10-2C55-EBA5-12EB-BAD0AC53DE45}"/>
              </a:ext>
            </a:extLst>
          </p:cNvPr>
          <p:cNvSpPr>
            <a:spLocks noGrp="1"/>
          </p:cNvSpPr>
          <p:nvPr>
            <p:ph type="ctrTitle"/>
          </p:nvPr>
        </p:nvSpPr>
        <p:spPr/>
        <p:txBody>
          <a:bodyPr/>
          <a:lstStyle/>
          <a:p>
            <a:pPr algn="ctr"/>
            <a:r>
              <a:rPr lang="en-GB" sz="6600" i="1" u="sng" dirty="0"/>
              <a:t>Assignment guidance</a:t>
            </a:r>
          </a:p>
        </p:txBody>
      </p:sp>
      <p:pic>
        <p:nvPicPr>
          <p:cNvPr id="2" name="Recorded Sound">
            <a:hlinkClick r:id="" action="ppaction://media"/>
            <a:extLst>
              <a:ext uri="{FF2B5EF4-FFF2-40B4-BE49-F238E27FC236}">
                <a16:creationId xmlns:a16="http://schemas.microsoft.com/office/drawing/2014/main" id="{0A0B9338-587D-19A7-A7D1-EB08F1B589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7418" y="5998234"/>
            <a:ext cx="717431" cy="717431"/>
          </a:xfrm>
          <a:prstGeom prst="rect">
            <a:avLst/>
          </a:prstGeom>
        </p:spPr>
      </p:pic>
    </p:spTree>
    <p:extLst>
      <p:ext uri="{BB962C8B-B14F-4D97-AF65-F5344CB8AC3E}">
        <p14:creationId xmlns:p14="http://schemas.microsoft.com/office/powerpoint/2010/main" val="4201061005"/>
      </p:ext>
    </p:extLst>
  </p:cSld>
  <p:clrMapOvr>
    <a:masterClrMapping/>
  </p:clrMapOvr>
  <mc:AlternateContent xmlns:mc="http://schemas.openxmlformats.org/markup-compatibility/2006" xmlns:p14="http://schemas.microsoft.com/office/powerpoint/2010/main">
    <mc:Choice Requires="p14">
      <p:transition spd="slow" p14:dur="2000" advTm="4723"/>
    </mc:Choice>
    <mc:Fallback xmlns="">
      <p:transition spd="slow" advTm="4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7584659-29B2-9EEC-91E9-671DCBF3BAFF}"/>
              </a:ext>
            </a:extLst>
          </p:cNvPr>
          <p:cNvSpPr>
            <a:spLocks noGrp="1"/>
          </p:cNvSpPr>
          <p:nvPr>
            <p:ph type="title"/>
          </p:nvPr>
        </p:nvSpPr>
        <p:spPr>
          <a:xfrm>
            <a:off x="451515" y="1734857"/>
            <a:ext cx="3765483" cy="3388287"/>
          </a:xfrm>
        </p:spPr>
        <p:txBody>
          <a:bodyPr anchor="ctr">
            <a:normAutofit/>
          </a:bodyPr>
          <a:lstStyle/>
          <a:p>
            <a:pPr algn="ctr"/>
            <a:r>
              <a:rPr lang="en-GB" sz="5400" i="1" u="sng" dirty="0"/>
              <a:t>Question</a:t>
            </a:r>
          </a:p>
        </p:txBody>
      </p:sp>
      <p:sp>
        <p:nvSpPr>
          <p:cNvPr id="3" name="Content Placeholder 2">
            <a:extLst>
              <a:ext uri="{FF2B5EF4-FFF2-40B4-BE49-F238E27FC236}">
                <a16:creationId xmlns:a16="http://schemas.microsoft.com/office/drawing/2014/main" id="{7A9BF84B-D1A9-3DC0-F7BE-9CE5E9C27F19}"/>
              </a:ext>
            </a:extLst>
          </p:cNvPr>
          <p:cNvSpPr>
            <a:spLocks noGrp="1"/>
          </p:cNvSpPr>
          <p:nvPr>
            <p:ph idx="1"/>
          </p:nvPr>
        </p:nvSpPr>
        <p:spPr>
          <a:xfrm>
            <a:off x="6392520" y="1042253"/>
            <a:ext cx="5365218" cy="4900014"/>
          </a:xfrm>
          <a:effectLst/>
        </p:spPr>
        <p:txBody>
          <a:bodyPr>
            <a:normAutofit/>
          </a:bodyPr>
          <a:lstStyle/>
          <a:p>
            <a:r>
              <a:rPr lang="en-GB" sz="2000" b="1">
                <a:effectLst/>
                <a:latin typeface="Arial" panose="020B0604020202020204" pitchFamily="34" charset="0"/>
                <a:ea typeface="Times New Roman" panose="02020603050405020304" pitchFamily="18" charset="0"/>
              </a:rPr>
              <a:t>‘’What changes did the Coroners and Justice Act (2009) make to the defence of diminished responsibility? Did these amendments change the law in this area for the better?’’</a:t>
            </a:r>
            <a:endParaRPr lang="en-GB" sz="2000"/>
          </a:p>
        </p:txBody>
      </p:sp>
      <p:pic>
        <p:nvPicPr>
          <p:cNvPr id="4" name="Recorded Sound">
            <a:hlinkClick r:id="" action="ppaction://media"/>
            <a:extLst>
              <a:ext uri="{FF2B5EF4-FFF2-40B4-BE49-F238E27FC236}">
                <a16:creationId xmlns:a16="http://schemas.microsoft.com/office/drawing/2014/main" id="{D3DBED22-2C45-B31A-9C2A-97C8E7F5A4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51514" y="5842958"/>
            <a:ext cx="746185" cy="746185"/>
          </a:xfrm>
          <a:prstGeom prst="rect">
            <a:avLst/>
          </a:prstGeom>
        </p:spPr>
      </p:pic>
    </p:spTree>
    <p:extLst>
      <p:ext uri="{BB962C8B-B14F-4D97-AF65-F5344CB8AC3E}">
        <p14:creationId xmlns:p14="http://schemas.microsoft.com/office/powerpoint/2010/main" val="81007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581"/>
    </mc:Choice>
    <mc:Fallback xmlns="">
      <p:transition spd="slow" advTm="21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3C619FF-9BD6-3402-0F40-8AC941318482}"/>
              </a:ext>
            </a:extLst>
          </p:cNvPr>
          <p:cNvSpPr>
            <a:spLocks noGrp="1"/>
          </p:cNvSpPr>
          <p:nvPr>
            <p:ph type="title"/>
          </p:nvPr>
        </p:nvSpPr>
        <p:spPr>
          <a:xfrm>
            <a:off x="280086" y="2737965"/>
            <a:ext cx="3718869" cy="1375719"/>
          </a:xfrm>
        </p:spPr>
        <p:txBody>
          <a:bodyPr anchor="t">
            <a:normAutofit/>
          </a:bodyPr>
          <a:lstStyle/>
          <a:p>
            <a:pPr algn="ctr"/>
            <a:r>
              <a:rPr lang="en-GB" sz="5400" i="1" u="sng" dirty="0"/>
              <a:t>Guidance</a:t>
            </a:r>
          </a:p>
        </p:txBody>
      </p:sp>
      <p:graphicFrame>
        <p:nvGraphicFramePr>
          <p:cNvPr id="5" name="Content Placeholder 2">
            <a:extLst>
              <a:ext uri="{FF2B5EF4-FFF2-40B4-BE49-F238E27FC236}">
                <a16:creationId xmlns:a16="http://schemas.microsoft.com/office/drawing/2014/main" id="{BCCDC151-B49B-0786-EFA6-014A2C68326A}"/>
              </a:ext>
            </a:extLst>
          </p:cNvPr>
          <p:cNvGraphicFramePr>
            <a:graphicFrameLocks noGrp="1"/>
          </p:cNvGraphicFramePr>
          <p:nvPr>
            <p:ph idx="1"/>
            <p:extLst>
              <p:ext uri="{D42A27DB-BD31-4B8C-83A1-F6EECF244321}">
                <p14:modId xmlns:p14="http://schemas.microsoft.com/office/powerpoint/2010/main" val="2552267151"/>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B21DD1FB-A8D4-7309-E97B-C0EB56E0008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27686" y="5756694"/>
            <a:ext cx="895710" cy="895710"/>
          </a:xfrm>
          <a:prstGeom prst="rect">
            <a:avLst/>
          </a:prstGeom>
        </p:spPr>
      </p:pic>
    </p:spTree>
    <p:extLst>
      <p:ext uri="{BB962C8B-B14F-4D97-AF65-F5344CB8AC3E}">
        <p14:creationId xmlns:p14="http://schemas.microsoft.com/office/powerpoint/2010/main" val="2563333820"/>
      </p:ext>
    </p:extLst>
  </p:cSld>
  <p:clrMapOvr>
    <a:masterClrMapping/>
  </p:clrMapOvr>
  <mc:AlternateContent xmlns:mc="http://schemas.openxmlformats.org/markup-compatibility/2006" xmlns:p14="http://schemas.microsoft.com/office/powerpoint/2010/main">
    <mc:Choice Requires="p14">
      <p:transition spd="slow" p14:dur="2000" advTm="33655"/>
    </mc:Choice>
    <mc:Fallback xmlns="">
      <p:transition spd="slow" advTm="33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6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04A903B-53AC-97B7-2F40-9A0250B9F087}"/>
              </a:ext>
            </a:extLst>
          </p:cNvPr>
          <p:cNvSpPr>
            <a:spLocks noGrp="1"/>
          </p:cNvSpPr>
          <p:nvPr>
            <p:ph type="title"/>
          </p:nvPr>
        </p:nvSpPr>
        <p:spPr>
          <a:xfrm>
            <a:off x="695647" y="2330144"/>
            <a:ext cx="3365439" cy="1376883"/>
          </a:xfrm>
        </p:spPr>
        <p:txBody>
          <a:bodyPr anchor="t">
            <a:normAutofit/>
          </a:bodyPr>
          <a:lstStyle/>
          <a:p>
            <a:pPr algn="ctr"/>
            <a:r>
              <a:rPr lang="en-GB" sz="6600" i="1" u="sng" dirty="0"/>
              <a:t>Tips</a:t>
            </a:r>
          </a:p>
        </p:txBody>
      </p:sp>
      <p:graphicFrame>
        <p:nvGraphicFramePr>
          <p:cNvPr id="5" name="Content Placeholder 2">
            <a:extLst>
              <a:ext uri="{FF2B5EF4-FFF2-40B4-BE49-F238E27FC236}">
                <a16:creationId xmlns:a16="http://schemas.microsoft.com/office/drawing/2014/main" id="{E3FFFDF4-736D-3372-87EF-8C3945957329}"/>
              </a:ext>
            </a:extLst>
          </p:cNvPr>
          <p:cNvGraphicFramePr>
            <a:graphicFrameLocks noGrp="1"/>
          </p:cNvGraphicFramePr>
          <p:nvPr>
            <p:ph idx="1"/>
            <p:extLst>
              <p:ext uri="{D42A27DB-BD31-4B8C-83A1-F6EECF244321}">
                <p14:modId xmlns:p14="http://schemas.microsoft.com/office/powerpoint/2010/main" val="2645560439"/>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33FFDEC-6581-C9C6-D1F8-25F6D5916A2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73169" y="6218208"/>
            <a:ext cx="549215" cy="549215"/>
          </a:xfrm>
          <a:prstGeom prst="rect">
            <a:avLst/>
          </a:prstGeom>
        </p:spPr>
      </p:pic>
    </p:spTree>
    <p:extLst>
      <p:ext uri="{BB962C8B-B14F-4D97-AF65-F5344CB8AC3E}">
        <p14:creationId xmlns:p14="http://schemas.microsoft.com/office/powerpoint/2010/main" val="2847220442"/>
      </p:ext>
    </p:extLst>
  </p:cSld>
  <p:clrMapOvr>
    <a:masterClrMapping/>
  </p:clrMapOvr>
  <mc:AlternateContent xmlns:mc="http://schemas.openxmlformats.org/markup-compatibility/2006" xmlns:p14="http://schemas.microsoft.com/office/powerpoint/2010/main">
    <mc:Choice Requires="p14">
      <p:transition spd="slow" p14:dur="2000" advTm="31194"/>
    </mc:Choice>
    <mc:Fallback xmlns="">
      <p:transition spd="slow" advTm="31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1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04EE-27B6-C49E-435C-743B31EF760C}"/>
              </a:ext>
            </a:extLst>
          </p:cNvPr>
          <p:cNvSpPr>
            <a:spLocks noGrp="1"/>
          </p:cNvSpPr>
          <p:nvPr>
            <p:ph type="title"/>
          </p:nvPr>
        </p:nvSpPr>
        <p:spPr/>
        <p:txBody>
          <a:bodyPr/>
          <a:lstStyle/>
          <a:p>
            <a:pPr algn="ctr"/>
            <a:r>
              <a:rPr lang="en-GB" sz="5400" i="1" u="sng" dirty="0"/>
              <a:t>Do’s and Do not’s</a:t>
            </a:r>
          </a:p>
        </p:txBody>
      </p:sp>
      <p:sp>
        <p:nvSpPr>
          <p:cNvPr id="6" name="Text Placeholder 5">
            <a:extLst>
              <a:ext uri="{FF2B5EF4-FFF2-40B4-BE49-F238E27FC236}">
                <a16:creationId xmlns:a16="http://schemas.microsoft.com/office/drawing/2014/main" id="{B29D2B9C-0BED-C614-A2B5-BB7E66929342}"/>
              </a:ext>
            </a:extLst>
          </p:cNvPr>
          <p:cNvSpPr>
            <a:spLocks noGrp="1"/>
          </p:cNvSpPr>
          <p:nvPr>
            <p:ph type="body" idx="1"/>
          </p:nvPr>
        </p:nvSpPr>
        <p:spPr>
          <a:xfrm>
            <a:off x="814728" y="2174875"/>
            <a:ext cx="5189856" cy="576262"/>
          </a:xfrm>
          <a:ln>
            <a:solidFill>
              <a:srgbClr val="7030A0"/>
            </a:solidFill>
          </a:ln>
        </p:spPr>
        <p:txBody>
          <a:bodyPr/>
          <a:lstStyle/>
          <a:p>
            <a:r>
              <a:rPr lang="en-GB" sz="2800" b="1" i="1" u="sng" dirty="0"/>
              <a:t>Do</a:t>
            </a:r>
          </a:p>
        </p:txBody>
      </p:sp>
      <p:sp>
        <p:nvSpPr>
          <p:cNvPr id="7" name="Content Placeholder 6">
            <a:extLst>
              <a:ext uri="{FF2B5EF4-FFF2-40B4-BE49-F238E27FC236}">
                <a16:creationId xmlns:a16="http://schemas.microsoft.com/office/drawing/2014/main" id="{DF72F6F6-132D-BE31-404D-9E91316572B7}"/>
              </a:ext>
            </a:extLst>
          </p:cNvPr>
          <p:cNvSpPr>
            <a:spLocks noGrp="1"/>
          </p:cNvSpPr>
          <p:nvPr>
            <p:ph sz="half" idx="2"/>
          </p:nvPr>
        </p:nvSpPr>
        <p:spPr>
          <a:xfrm>
            <a:off x="814730" y="2984602"/>
            <a:ext cx="5189856" cy="3109913"/>
          </a:xfrm>
          <a:ln>
            <a:solidFill>
              <a:srgbClr val="7030A0"/>
            </a:solidFill>
          </a:ln>
        </p:spPr>
        <p:txBody>
          <a:bodyPr/>
          <a:lstStyle/>
          <a:p>
            <a:r>
              <a:rPr lang="en-GB" dirty="0"/>
              <a:t>Proof read your work. </a:t>
            </a:r>
          </a:p>
          <a:p>
            <a:endParaRPr lang="en-GB" dirty="0"/>
          </a:p>
          <a:p>
            <a:r>
              <a:rPr lang="en-GB" dirty="0"/>
              <a:t>Write formally. </a:t>
            </a:r>
          </a:p>
          <a:p>
            <a:endParaRPr lang="en-GB" dirty="0"/>
          </a:p>
          <a:p>
            <a:r>
              <a:rPr lang="en-GB" dirty="0"/>
              <a:t>Write in third person. </a:t>
            </a:r>
          </a:p>
        </p:txBody>
      </p:sp>
      <p:sp>
        <p:nvSpPr>
          <p:cNvPr id="8" name="Text Placeholder 7">
            <a:extLst>
              <a:ext uri="{FF2B5EF4-FFF2-40B4-BE49-F238E27FC236}">
                <a16:creationId xmlns:a16="http://schemas.microsoft.com/office/drawing/2014/main" id="{0B357BED-27DB-9CC2-0C29-41DD7217C148}"/>
              </a:ext>
            </a:extLst>
          </p:cNvPr>
          <p:cNvSpPr>
            <a:spLocks noGrp="1"/>
          </p:cNvSpPr>
          <p:nvPr>
            <p:ph type="body" sz="quarter" idx="3"/>
          </p:nvPr>
        </p:nvSpPr>
        <p:spPr>
          <a:xfrm>
            <a:off x="6187414" y="2174875"/>
            <a:ext cx="5189855" cy="576262"/>
          </a:xfrm>
          <a:ln>
            <a:solidFill>
              <a:srgbClr val="7030A0"/>
            </a:solidFill>
          </a:ln>
        </p:spPr>
        <p:txBody>
          <a:bodyPr/>
          <a:lstStyle/>
          <a:p>
            <a:r>
              <a:rPr lang="en-GB" sz="2800" b="1" i="1" u="sng" dirty="0"/>
              <a:t>Do not</a:t>
            </a:r>
          </a:p>
        </p:txBody>
      </p:sp>
      <p:sp>
        <p:nvSpPr>
          <p:cNvPr id="9" name="Content Placeholder 8">
            <a:extLst>
              <a:ext uri="{FF2B5EF4-FFF2-40B4-BE49-F238E27FC236}">
                <a16:creationId xmlns:a16="http://schemas.microsoft.com/office/drawing/2014/main" id="{71539054-CF5D-48BF-0F75-6CDE0A82891E}"/>
              </a:ext>
            </a:extLst>
          </p:cNvPr>
          <p:cNvSpPr>
            <a:spLocks noGrp="1"/>
          </p:cNvSpPr>
          <p:nvPr>
            <p:ph sz="quarter" idx="4"/>
          </p:nvPr>
        </p:nvSpPr>
        <p:spPr>
          <a:xfrm>
            <a:off x="6187415" y="2984602"/>
            <a:ext cx="5194583" cy="3109913"/>
          </a:xfrm>
          <a:ln>
            <a:solidFill>
              <a:srgbClr val="7030A0"/>
            </a:solidFill>
          </a:ln>
        </p:spPr>
        <p:txBody>
          <a:bodyPr/>
          <a:lstStyle/>
          <a:p>
            <a:r>
              <a:rPr lang="en-GB" dirty="0"/>
              <a:t>Write personal opinions. </a:t>
            </a:r>
          </a:p>
          <a:p>
            <a:endParaRPr lang="en-GB" dirty="0"/>
          </a:p>
          <a:p>
            <a:r>
              <a:rPr lang="en-GB" dirty="0"/>
              <a:t>Write informally. </a:t>
            </a:r>
          </a:p>
          <a:p>
            <a:endParaRPr lang="en-GB" dirty="0"/>
          </a:p>
          <a:p>
            <a:r>
              <a:rPr lang="en-GB" dirty="0"/>
              <a:t>Leave your assignment to the last minute.</a:t>
            </a:r>
          </a:p>
        </p:txBody>
      </p:sp>
      <p:pic>
        <p:nvPicPr>
          <p:cNvPr id="3" name="Recorded Sound">
            <a:hlinkClick r:id="" action="ppaction://media"/>
            <a:extLst>
              <a:ext uri="{FF2B5EF4-FFF2-40B4-BE49-F238E27FC236}">
                <a16:creationId xmlns:a16="http://schemas.microsoft.com/office/drawing/2014/main" id="{72A3BA0C-95DB-FE62-A2B9-6AE7EE6F77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7162" y="5773947"/>
            <a:ext cx="895710" cy="895710"/>
          </a:xfrm>
          <a:prstGeom prst="rect">
            <a:avLst/>
          </a:prstGeom>
        </p:spPr>
      </p:pic>
    </p:spTree>
    <p:extLst>
      <p:ext uri="{BB962C8B-B14F-4D97-AF65-F5344CB8AC3E}">
        <p14:creationId xmlns:p14="http://schemas.microsoft.com/office/powerpoint/2010/main" val="1917998658"/>
      </p:ext>
    </p:extLst>
  </p:cSld>
  <p:clrMapOvr>
    <a:masterClrMapping/>
  </p:clrMapOvr>
  <mc:AlternateContent xmlns:mc="http://schemas.openxmlformats.org/markup-compatibility/2006" xmlns:p14="http://schemas.microsoft.com/office/powerpoint/2010/main">
    <mc:Choice Requires="p14">
      <p:transition spd="slow" p14:dur="2000" advTm="54716"/>
    </mc:Choice>
    <mc:Fallback xmlns="">
      <p:transition spd="slow" advTm="54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230778E2-D8E1-8CF0-BF59-26AF4CDCFBEF}"/>
              </a:ext>
            </a:extLst>
          </p:cNvPr>
          <p:cNvPicPr>
            <a:picLocks noChangeAspect="1"/>
          </p:cNvPicPr>
          <p:nvPr/>
        </p:nvPicPr>
        <p:blipFill rotWithShape="1">
          <a:blip r:embed="rId4">
            <a:duotone>
              <a:schemeClr val="accent1">
                <a:shade val="45000"/>
                <a:satMod val="135000"/>
              </a:schemeClr>
              <a:prstClr val="white"/>
            </a:duotone>
          </a:blip>
          <a:srcRect l="24572" r="16109" b="-2"/>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EEED574-6FCC-45F8-ABA8-05782705A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3F342-A14A-3671-3BEE-944482455E7B}"/>
              </a:ext>
            </a:extLst>
          </p:cNvPr>
          <p:cNvSpPr>
            <a:spLocks noGrp="1"/>
          </p:cNvSpPr>
          <p:nvPr>
            <p:ph type="title"/>
          </p:nvPr>
        </p:nvSpPr>
        <p:spPr>
          <a:xfrm>
            <a:off x="810000" y="447188"/>
            <a:ext cx="5070100" cy="1559412"/>
          </a:xfrm>
        </p:spPr>
        <p:txBody>
          <a:bodyPr>
            <a:normAutofit/>
          </a:bodyPr>
          <a:lstStyle/>
          <a:p>
            <a:r>
              <a:rPr lang="en-GB" sz="3700" i="1" u="sng"/>
              <a:t>What will we discuss in the workshop?</a:t>
            </a:r>
          </a:p>
        </p:txBody>
      </p:sp>
      <p:sp>
        <p:nvSpPr>
          <p:cNvPr id="3" name="Content Placeholder 2">
            <a:extLst>
              <a:ext uri="{FF2B5EF4-FFF2-40B4-BE49-F238E27FC236}">
                <a16:creationId xmlns:a16="http://schemas.microsoft.com/office/drawing/2014/main" id="{D06E7DDC-6826-56D3-EECB-C12B172237E6}"/>
              </a:ext>
            </a:extLst>
          </p:cNvPr>
          <p:cNvSpPr>
            <a:spLocks noGrp="1"/>
          </p:cNvSpPr>
          <p:nvPr>
            <p:ph idx="1"/>
          </p:nvPr>
        </p:nvSpPr>
        <p:spPr>
          <a:xfrm>
            <a:off x="818712" y="2809102"/>
            <a:ext cx="5055923" cy="3236097"/>
          </a:xfrm>
        </p:spPr>
        <p:txBody>
          <a:bodyPr>
            <a:normAutofit/>
          </a:bodyPr>
          <a:lstStyle/>
          <a:p>
            <a:pPr>
              <a:lnSpc>
                <a:spcPct val="200000"/>
              </a:lnSpc>
            </a:pPr>
            <a:r>
              <a:rPr lang="en-GB" dirty="0"/>
              <a:t>Further assignment guidance. </a:t>
            </a:r>
          </a:p>
          <a:p>
            <a:pPr>
              <a:lnSpc>
                <a:spcPct val="200000"/>
              </a:lnSpc>
            </a:pPr>
            <a:r>
              <a:rPr lang="en-GB" dirty="0"/>
              <a:t>In depth look at the question. </a:t>
            </a:r>
          </a:p>
          <a:p>
            <a:pPr>
              <a:lnSpc>
                <a:spcPct val="200000"/>
              </a:lnSpc>
            </a:pPr>
            <a:r>
              <a:rPr lang="en-GB" dirty="0"/>
              <a:t>Opportunity to ask questions. </a:t>
            </a:r>
          </a:p>
        </p:txBody>
      </p:sp>
      <p:pic>
        <p:nvPicPr>
          <p:cNvPr id="4" name="Recorded Sound">
            <a:hlinkClick r:id="" action="ppaction://media"/>
            <a:extLst>
              <a:ext uri="{FF2B5EF4-FFF2-40B4-BE49-F238E27FC236}">
                <a16:creationId xmlns:a16="http://schemas.microsoft.com/office/drawing/2014/main" id="{77EC39C6-8582-7D0F-3974-1A0B90D95E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38616" y="5941120"/>
            <a:ext cx="675783" cy="729974"/>
          </a:xfrm>
          <a:prstGeom prst="rect">
            <a:avLst/>
          </a:prstGeom>
        </p:spPr>
      </p:pic>
    </p:spTree>
    <p:extLst>
      <p:ext uri="{BB962C8B-B14F-4D97-AF65-F5344CB8AC3E}">
        <p14:creationId xmlns:p14="http://schemas.microsoft.com/office/powerpoint/2010/main" val="2830117416"/>
      </p:ext>
    </p:extLst>
  </p:cSld>
  <p:clrMapOvr>
    <a:masterClrMapping/>
  </p:clrMapOvr>
  <mc:AlternateContent xmlns:mc="http://schemas.openxmlformats.org/markup-compatibility/2006" xmlns:p14="http://schemas.microsoft.com/office/powerpoint/2010/main">
    <mc:Choice Requires="p14">
      <p:transition spd="slow" p14:dur="2000" advTm="31486"/>
    </mc:Choice>
    <mc:Fallback xmlns="">
      <p:transition spd="slow" advTm="31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4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DB540-336E-C356-AD5A-3A9662C1B0A6}"/>
              </a:ext>
            </a:extLst>
          </p:cNvPr>
          <p:cNvSpPr>
            <a:spLocks noGrp="1"/>
          </p:cNvSpPr>
          <p:nvPr>
            <p:ph type="title"/>
          </p:nvPr>
        </p:nvSpPr>
        <p:spPr/>
        <p:txBody>
          <a:bodyPr/>
          <a:lstStyle/>
          <a:p>
            <a:pPr algn="ctr"/>
            <a:r>
              <a:rPr lang="en-GB" sz="5400" i="1" u="sng" dirty="0"/>
              <a:t>Summary</a:t>
            </a:r>
          </a:p>
        </p:txBody>
      </p:sp>
      <p:sp>
        <p:nvSpPr>
          <p:cNvPr id="3" name="Content Placeholder 2">
            <a:extLst>
              <a:ext uri="{FF2B5EF4-FFF2-40B4-BE49-F238E27FC236}">
                <a16:creationId xmlns:a16="http://schemas.microsoft.com/office/drawing/2014/main" id="{04C89406-8769-36A3-CB77-1E04D64DE072}"/>
              </a:ext>
            </a:extLst>
          </p:cNvPr>
          <p:cNvSpPr>
            <a:spLocks noGrp="1"/>
          </p:cNvSpPr>
          <p:nvPr>
            <p:ph idx="1"/>
          </p:nvPr>
        </p:nvSpPr>
        <p:spPr/>
        <p:txBody>
          <a:bodyPr/>
          <a:lstStyle/>
          <a:p>
            <a:pPr>
              <a:lnSpc>
                <a:spcPct val="200000"/>
              </a:lnSpc>
            </a:pPr>
            <a:r>
              <a:rPr lang="en-GB" dirty="0"/>
              <a:t>Common law offence. </a:t>
            </a:r>
          </a:p>
          <a:p>
            <a:pPr>
              <a:lnSpc>
                <a:spcPct val="200000"/>
              </a:lnSpc>
            </a:pPr>
            <a:r>
              <a:rPr lang="en-GB" dirty="0"/>
              <a:t>‘’ Unlawful Killing of a Human Being under the King’s peace with Malice Aforethought’’.</a:t>
            </a:r>
          </a:p>
          <a:p>
            <a:pPr>
              <a:lnSpc>
                <a:spcPct val="200000"/>
              </a:lnSpc>
            </a:pPr>
            <a:r>
              <a:rPr lang="en-GB" dirty="0"/>
              <a:t>Defences. </a:t>
            </a:r>
          </a:p>
          <a:p>
            <a:pPr>
              <a:lnSpc>
                <a:spcPct val="200000"/>
              </a:lnSpc>
            </a:pPr>
            <a:r>
              <a:rPr lang="en-GB" dirty="0"/>
              <a:t>Loss of control and diminished responsibility. </a:t>
            </a:r>
          </a:p>
        </p:txBody>
      </p:sp>
      <p:pic>
        <p:nvPicPr>
          <p:cNvPr id="4" name="Recorded Sound">
            <a:hlinkClick r:id="" action="ppaction://media"/>
            <a:extLst>
              <a:ext uri="{FF2B5EF4-FFF2-40B4-BE49-F238E27FC236}">
                <a16:creationId xmlns:a16="http://schemas.microsoft.com/office/drawing/2014/main" id="{D29B767F-1F59-26F3-5D97-1C80AACE0A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1667" y="6049992"/>
            <a:ext cx="659921" cy="659921"/>
          </a:xfrm>
          <a:prstGeom prst="rect">
            <a:avLst/>
          </a:prstGeom>
        </p:spPr>
      </p:pic>
    </p:spTree>
    <p:extLst>
      <p:ext uri="{BB962C8B-B14F-4D97-AF65-F5344CB8AC3E}">
        <p14:creationId xmlns:p14="http://schemas.microsoft.com/office/powerpoint/2010/main" val="2064543693"/>
      </p:ext>
    </p:extLst>
  </p:cSld>
  <p:clrMapOvr>
    <a:masterClrMapping/>
  </p:clrMapOvr>
  <mc:AlternateContent xmlns:mc="http://schemas.openxmlformats.org/markup-compatibility/2006" xmlns:p14="http://schemas.microsoft.com/office/powerpoint/2010/main">
    <mc:Choice Requires="p14">
      <p:transition spd="slow" p14:dur="2000" advTm="55820"/>
    </mc:Choice>
    <mc:Fallback xmlns="">
      <p:transition spd="slow" advTm="55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A4D1FF-1386-3DDF-DBDA-3F039566DA5F}"/>
              </a:ext>
            </a:extLst>
          </p:cNvPr>
          <p:cNvSpPr>
            <a:spLocks noGrp="1"/>
          </p:cNvSpPr>
          <p:nvPr>
            <p:ph type="ctrTitle"/>
          </p:nvPr>
        </p:nvSpPr>
        <p:spPr>
          <a:xfrm>
            <a:off x="810002" y="639097"/>
            <a:ext cx="3211392" cy="3781101"/>
          </a:xfrm>
        </p:spPr>
        <p:txBody>
          <a:bodyPr>
            <a:normAutofit/>
          </a:bodyPr>
          <a:lstStyle/>
          <a:p>
            <a:pPr algn="ctr"/>
            <a:r>
              <a:rPr lang="en-GB" i="1" u="sng" dirty="0"/>
              <a:t>Thank you!</a:t>
            </a:r>
          </a:p>
        </p:txBody>
      </p:sp>
      <p:sp>
        <p:nvSpPr>
          <p:cNvPr id="5" name="Subtitle 4">
            <a:extLst>
              <a:ext uri="{FF2B5EF4-FFF2-40B4-BE49-F238E27FC236}">
                <a16:creationId xmlns:a16="http://schemas.microsoft.com/office/drawing/2014/main" id="{A02EBA2A-0C12-8FCD-9E64-A18805DEEF9B}"/>
              </a:ext>
            </a:extLst>
          </p:cNvPr>
          <p:cNvSpPr>
            <a:spLocks noGrp="1"/>
          </p:cNvSpPr>
          <p:nvPr>
            <p:ph type="subTitle" idx="1"/>
          </p:nvPr>
        </p:nvSpPr>
        <p:spPr>
          <a:xfrm>
            <a:off x="810001" y="5280847"/>
            <a:ext cx="3211393" cy="785656"/>
          </a:xfrm>
        </p:spPr>
        <p:txBody>
          <a:bodyPr>
            <a:normAutofit/>
          </a:bodyPr>
          <a:lstStyle/>
          <a:p>
            <a:r>
              <a:rPr lang="en-GB" dirty="0"/>
              <a:t>Any Questions?</a:t>
            </a:r>
          </a:p>
        </p:txBody>
      </p:sp>
      <p:sp>
        <p:nvSpPr>
          <p:cNvPr id="12" name="Rectangle 11">
            <a:extLst>
              <a:ext uri="{FF2B5EF4-FFF2-40B4-BE49-F238E27FC236}">
                <a16:creationId xmlns:a16="http://schemas.microsoft.com/office/drawing/2014/main" id="{8463C51E-4C59-4602-8432-5BB95E378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658" y="0"/>
            <a:ext cx="755294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4">
            <a:extLst>
              <a:ext uri="{FF2B5EF4-FFF2-40B4-BE49-F238E27FC236}">
                <a16:creationId xmlns:a16="http://schemas.microsoft.com/office/drawing/2014/main" id="{53BD741A-3F41-45C2-A7D1-440BB2354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0386" y="958640"/>
            <a:ext cx="6258150"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Handshake">
            <a:extLst>
              <a:ext uri="{FF2B5EF4-FFF2-40B4-BE49-F238E27FC236}">
                <a16:creationId xmlns:a16="http://schemas.microsoft.com/office/drawing/2014/main" id="{1A5572F6-DE92-9734-86E4-2D3A6E0AF2B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64469" y="1251276"/>
            <a:ext cx="4325739" cy="4325739"/>
          </a:xfrm>
          <a:prstGeom prst="rect">
            <a:avLst/>
          </a:prstGeom>
        </p:spPr>
      </p:pic>
      <p:pic>
        <p:nvPicPr>
          <p:cNvPr id="2" name="Recorded Sound">
            <a:hlinkClick r:id="" action="ppaction://media"/>
            <a:extLst>
              <a:ext uri="{FF2B5EF4-FFF2-40B4-BE49-F238E27FC236}">
                <a16:creationId xmlns:a16="http://schemas.microsoft.com/office/drawing/2014/main" id="{04400614-9BF8-496F-8596-98735B7E31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3645" y="5981767"/>
            <a:ext cx="785656" cy="785656"/>
          </a:xfrm>
          <a:prstGeom prst="rect">
            <a:avLst/>
          </a:prstGeom>
        </p:spPr>
      </p:pic>
    </p:spTree>
    <p:extLst>
      <p:ext uri="{BB962C8B-B14F-4D97-AF65-F5344CB8AC3E}">
        <p14:creationId xmlns:p14="http://schemas.microsoft.com/office/powerpoint/2010/main" val="1089890942"/>
      </p:ext>
    </p:extLst>
  </p:cSld>
  <p:clrMapOvr>
    <a:masterClrMapping/>
  </p:clrMapOvr>
  <mc:AlternateContent xmlns:mc="http://schemas.openxmlformats.org/markup-compatibility/2006" xmlns:p14="http://schemas.microsoft.com/office/powerpoint/2010/main">
    <mc:Choice Requires="p14">
      <p:transition spd="slow" p14:dur="2000" advTm="9065"/>
    </mc:Choice>
    <mc:Fallback xmlns="">
      <p:transition spd="slow" advTm="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0</TotalTime>
  <Words>1922</Words>
  <Application>Microsoft Office PowerPoint</Application>
  <PresentationFormat>Widescreen</PresentationFormat>
  <Paragraphs>266</Paragraphs>
  <Slides>48</Slides>
  <Notes>5</Notes>
  <HiddenSlides>0</HiddenSlides>
  <MMClips>52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Calibri</vt:lpstr>
      <vt:lpstr>Century Gothic</vt:lpstr>
      <vt:lpstr>Wingdings</vt:lpstr>
      <vt:lpstr>Wingdings 2</vt:lpstr>
      <vt:lpstr>Quotable</vt:lpstr>
      <vt:lpstr>Homicide</vt:lpstr>
      <vt:lpstr>Content</vt:lpstr>
      <vt:lpstr>Aims and learning Objectives</vt:lpstr>
      <vt:lpstr>Trigger warning</vt:lpstr>
      <vt:lpstr>Murder</vt:lpstr>
      <vt:lpstr>What is included in the offence?</vt:lpstr>
      <vt:lpstr>Actus reus </vt:lpstr>
      <vt:lpstr>Elements of the Actus Reus</vt:lpstr>
      <vt:lpstr>Men’s rea</vt:lpstr>
      <vt:lpstr>What needs to be proven?</vt:lpstr>
      <vt:lpstr>Are there any defences?</vt:lpstr>
      <vt:lpstr>Sentencing</vt:lpstr>
      <vt:lpstr>Voluntary and involuntary manslaughter </vt:lpstr>
      <vt:lpstr>Manslaughter</vt:lpstr>
      <vt:lpstr>Voluntary manslaughter </vt:lpstr>
      <vt:lpstr>Defences</vt:lpstr>
      <vt:lpstr>Loss of control</vt:lpstr>
      <vt:lpstr>S.54(1) of the Coroners and Justice Act 2009</vt:lpstr>
      <vt:lpstr>Continued</vt:lpstr>
      <vt:lpstr>Qualifying trigger</vt:lpstr>
      <vt:lpstr>Next….</vt:lpstr>
      <vt:lpstr>Lead to an act of an omission in the death of the individual</vt:lpstr>
      <vt:lpstr>Not for revenge</vt:lpstr>
      <vt:lpstr>Diminished responsibility </vt:lpstr>
      <vt:lpstr>Continued</vt:lpstr>
      <vt:lpstr>Continued</vt:lpstr>
      <vt:lpstr>Must be a recognised medical condition</vt:lpstr>
      <vt:lpstr>Impaired ability </vt:lpstr>
      <vt:lpstr>What did the defences look like before reform?</vt:lpstr>
      <vt:lpstr>Homicide Act 1957</vt:lpstr>
      <vt:lpstr>Take a break!</vt:lpstr>
      <vt:lpstr>Involuntary manslaughter </vt:lpstr>
      <vt:lpstr>Types </vt:lpstr>
      <vt:lpstr>Gross negligence Manslaughter</vt:lpstr>
      <vt:lpstr>Duty of care</vt:lpstr>
      <vt:lpstr>Continued </vt:lpstr>
      <vt:lpstr>Unlawful Act Manslaughter</vt:lpstr>
      <vt:lpstr>What must be proven?</vt:lpstr>
      <vt:lpstr>Continued</vt:lpstr>
      <vt:lpstr>Reckless manslaughter</vt:lpstr>
      <vt:lpstr>Assignment guidance</vt:lpstr>
      <vt:lpstr>Question</vt:lpstr>
      <vt:lpstr>Guidance</vt:lpstr>
      <vt:lpstr>Tips</vt:lpstr>
      <vt:lpstr>Do’s and Do not’s</vt:lpstr>
      <vt:lpstr>What will we discuss in the workshop?</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Zita Draper</dc:creator>
  <cp:lastModifiedBy>Zita Draper</cp:lastModifiedBy>
  <cp:revision>1</cp:revision>
  <dcterms:created xsi:type="dcterms:W3CDTF">2023-02-16T12:00:07Z</dcterms:created>
  <dcterms:modified xsi:type="dcterms:W3CDTF">2023-02-20T09:12:17Z</dcterms:modified>
</cp:coreProperties>
</file>