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sldIdLst>
    <p:sldId id="259" r:id="rId2"/>
    <p:sldId id="256" r:id="rId3"/>
    <p:sldId id="258" r:id="rId4"/>
    <p:sldId id="257" r:id="rId5"/>
  </p:sldIdLst>
  <p:sldSz cx="46799500" cy="4320063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C148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AC2A3D-13EB-C58A-BDD4-000C135512DE}" v="34" dt="2026-03-09T12:10:18.244"/>
    <p1510:client id="{AF15773E-7A7F-8CD9-BCB9-FC8D89F353DC}" v="525" dt="2026-03-09T12:02:46.1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8" d="100"/>
          <a:sy n="18" d="100"/>
        </p:scale>
        <p:origin x="216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hammad Ali Jan (2325362)" userId="S::2325362@student.uwtsd.ac.uk::fe130815-dd66-4e83-a7a2-b036184d7928" providerId="AD" clId="Web-{AF15773E-7A7F-8CD9-BCB9-FC8D89F353DC}"/>
    <pc:docChg chg="addSld modSld sldOrd">
      <pc:chgData name="Muhammad Ali Jan (2325362)" userId="S::2325362@student.uwtsd.ac.uk::fe130815-dd66-4e83-a7a2-b036184d7928" providerId="AD" clId="Web-{AF15773E-7A7F-8CD9-BCB9-FC8D89F353DC}" dt="2026-03-09T12:02:46.174" v="488" actId="14100"/>
      <pc:docMkLst>
        <pc:docMk/>
      </pc:docMkLst>
      <pc:sldChg chg="delSp modSp">
        <pc:chgData name="Muhammad Ali Jan (2325362)" userId="S::2325362@student.uwtsd.ac.uk::fe130815-dd66-4e83-a7a2-b036184d7928" providerId="AD" clId="Web-{AF15773E-7A7F-8CD9-BCB9-FC8D89F353DC}" dt="2026-03-09T11:48:03.304" v="173"/>
        <pc:sldMkLst>
          <pc:docMk/>
          <pc:sldMk cId="2143531000" sldId="256"/>
        </pc:sldMkLst>
        <pc:spChg chg="mod">
          <ac:chgData name="Muhammad Ali Jan (2325362)" userId="S::2325362@student.uwtsd.ac.uk::fe130815-dd66-4e83-a7a2-b036184d7928" providerId="AD" clId="Web-{AF15773E-7A7F-8CD9-BCB9-FC8D89F353DC}" dt="2026-03-09T11:42:28.604" v="124" actId="14100"/>
          <ac:spMkLst>
            <pc:docMk/>
            <pc:sldMk cId="2143531000" sldId="256"/>
            <ac:spMk id="5" creationId="{3D886FC0-B580-AFAA-EA17-4189C04AD382}"/>
          </ac:spMkLst>
        </pc:spChg>
        <pc:spChg chg="mod">
          <ac:chgData name="Muhammad Ali Jan (2325362)" userId="S::2325362@student.uwtsd.ac.uk::fe130815-dd66-4e83-a7a2-b036184d7928" providerId="AD" clId="Web-{AF15773E-7A7F-8CD9-BCB9-FC8D89F353DC}" dt="2026-03-09T11:48:03.304" v="173"/>
          <ac:spMkLst>
            <pc:docMk/>
            <pc:sldMk cId="2143531000" sldId="256"/>
            <ac:spMk id="10" creationId="{4DC5DFE8-17A2-BBE1-903E-EA8E748E0875}"/>
          </ac:spMkLst>
        </pc:spChg>
        <pc:spChg chg="mod">
          <ac:chgData name="Muhammad Ali Jan (2325362)" userId="S::2325362@student.uwtsd.ac.uk::fe130815-dd66-4e83-a7a2-b036184d7928" providerId="AD" clId="Web-{AF15773E-7A7F-8CD9-BCB9-FC8D89F353DC}" dt="2026-03-09T11:47:20.319" v="165" actId="20577"/>
          <ac:spMkLst>
            <pc:docMk/>
            <pc:sldMk cId="2143531000" sldId="256"/>
            <ac:spMk id="18" creationId="{4BF67088-7675-600C-B7E6-35A0C89FE1CA}"/>
          </ac:spMkLst>
        </pc:spChg>
        <pc:spChg chg="mod">
          <ac:chgData name="Muhammad Ali Jan (2325362)" userId="S::2325362@student.uwtsd.ac.uk::fe130815-dd66-4e83-a7a2-b036184d7928" providerId="AD" clId="Web-{AF15773E-7A7F-8CD9-BCB9-FC8D89F353DC}" dt="2026-03-09T11:35:53.217" v="61" actId="14100"/>
          <ac:spMkLst>
            <pc:docMk/>
            <pc:sldMk cId="2143531000" sldId="256"/>
            <ac:spMk id="19" creationId="{46333E0C-D288-4524-378D-0AFE591FE227}"/>
          </ac:spMkLst>
        </pc:spChg>
        <pc:spChg chg="mod">
          <ac:chgData name="Muhammad Ali Jan (2325362)" userId="S::2325362@student.uwtsd.ac.uk::fe130815-dd66-4e83-a7a2-b036184d7928" providerId="AD" clId="Web-{AF15773E-7A7F-8CD9-BCB9-FC8D89F353DC}" dt="2026-03-09T11:47:08.662" v="164" actId="20577"/>
          <ac:spMkLst>
            <pc:docMk/>
            <pc:sldMk cId="2143531000" sldId="256"/>
            <ac:spMk id="21" creationId="{3C599564-AB45-4EE3-98E1-CEA78206C406}"/>
          </ac:spMkLst>
        </pc:spChg>
        <pc:spChg chg="mod">
          <ac:chgData name="Muhammad Ali Jan (2325362)" userId="S::2325362@student.uwtsd.ac.uk::fe130815-dd66-4e83-a7a2-b036184d7928" providerId="AD" clId="Web-{AF15773E-7A7F-8CD9-BCB9-FC8D89F353DC}" dt="2026-03-09T11:36:10.906" v="63" actId="14100"/>
          <ac:spMkLst>
            <pc:docMk/>
            <pc:sldMk cId="2143531000" sldId="256"/>
            <ac:spMk id="23" creationId="{C343F96F-7CAF-3AA9-CED2-F2CF2F730E6F}"/>
          </ac:spMkLst>
        </pc:spChg>
        <pc:spChg chg="mod">
          <ac:chgData name="Muhammad Ali Jan (2325362)" userId="S::2325362@student.uwtsd.ac.uk::fe130815-dd66-4e83-a7a2-b036184d7928" providerId="AD" clId="Web-{AF15773E-7A7F-8CD9-BCB9-FC8D89F353DC}" dt="2026-03-09T11:46:40.880" v="159" actId="20577"/>
          <ac:spMkLst>
            <pc:docMk/>
            <pc:sldMk cId="2143531000" sldId="256"/>
            <ac:spMk id="25" creationId="{DCEEA977-E20A-698E-EEF9-B08BF6D3A55D}"/>
          </ac:spMkLst>
        </pc:spChg>
        <pc:spChg chg="del mod">
          <ac:chgData name="Muhammad Ali Jan (2325362)" userId="S::2325362@student.uwtsd.ac.uk::fe130815-dd66-4e83-a7a2-b036184d7928" providerId="AD" clId="Web-{AF15773E-7A7F-8CD9-BCB9-FC8D89F353DC}" dt="2026-03-09T11:45:55.129" v="154"/>
          <ac:spMkLst>
            <pc:docMk/>
            <pc:sldMk cId="2143531000" sldId="256"/>
            <ac:spMk id="26" creationId="{EF51E68D-A782-BA28-3A70-2E17B7F947FA}"/>
          </ac:spMkLst>
        </pc:spChg>
        <pc:spChg chg="mod">
          <ac:chgData name="Muhammad Ali Jan (2325362)" userId="S::2325362@student.uwtsd.ac.uk::fe130815-dd66-4e83-a7a2-b036184d7928" providerId="AD" clId="Web-{AF15773E-7A7F-8CD9-BCB9-FC8D89F353DC}" dt="2026-03-09T11:46:50.880" v="161" actId="20577"/>
          <ac:spMkLst>
            <pc:docMk/>
            <pc:sldMk cId="2143531000" sldId="256"/>
            <ac:spMk id="28" creationId="{690FEAA2-C2D0-8A3A-606B-62F43A933D65}"/>
          </ac:spMkLst>
        </pc:spChg>
        <pc:spChg chg="del">
          <ac:chgData name="Muhammad Ali Jan (2325362)" userId="S::2325362@student.uwtsd.ac.uk::fe130815-dd66-4e83-a7a2-b036184d7928" providerId="AD" clId="Web-{AF15773E-7A7F-8CD9-BCB9-FC8D89F353DC}" dt="2026-03-09T11:39:57.251" v="101"/>
          <ac:spMkLst>
            <pc:docMk/>
            <pc:sldMk cId="2143531000" sldId="256"/>
            <ac:spMk id="29" creationId="{490F4B06-29E1-FEBC-592E-9AAB89EA279E}"/>
          </ac:spMkLst>
        </pc:spChg>
        <pc:spChg chg="del mod">
          <ac:chgData name="Muhammad Ali Jan (2325362)" userId="S::2325362@student.uwtsd.ac.uk::fe130815-dd66-4e83-a7a2-b036184d7928" providerId="AD" clId="Web-{AF15773E-7A7F-8CD9-BCB9-FC8D89F353DC}" dt="2026-03-09T11:39:46.595" v="100"/>
          <ac:spMkLst>
            <pc:docMk/>
            <pc:sldMk cId="2143531000" sldId="256"/>
            <ac:spMk id="31" creationId="{8BE9E4EB-0DA0-EE9D-1512-99650BD8F3CF}"/>
          </ac:spMkLst>
        </pc:spChg>
        <pc:spChg chg="del mod">
          <ac:chgData name="Muhammad Ali Jan (2325362)" userId="S::2325362@student.uwtsd.ac.uk::fe130815-dd66-4e83-a7a2-b036184d7928" providerId="AD" clId="Web-{AF15773E-7A7F-8CD9-BCB9-FC8D89F353DC}" dt="2026-03-09T11:35:10.498" v="49"/>
          <ac:spMkLst>
            <pc:docMk/>
            <pc:sldMk cId="2143531000" sldId="256"/>
            <ac:spMk id="32" creationId="{86431C1F-AC0A-AD29-D558-06402B17BA01}"/>
          </ac:spMkLst>
        </pc:spChg>
        <pc:spChg chg="del">
          <ac:chgData name="Muhammad Ali Jan (2325362)" userId="S::2325362@student.uwtsd.ac.uk::fe130815-dd66-4e83-a7a2-b036184d7928" providerId="AD" clId="Web-{AF15773E-7A7F-8CD9-BCB9-FC8D89F353DC}" dt="2026-03-09T11:34:55.201" v="47"/>
          <ac:spMkLst>
            <pc:docMk/>
            <pc:sldMk cId="2143531000" sldId="256"/>
            <ac:spMk id="34" creationId="{874EBF73-480F-0F31-7212-368472DDA06E}"/>
          </ac:spMkLst>
        </pc:spChg>
        <pc:spChg chg="del">
          <ac:chgData name="Muhammad Ali Jan (2325362)" userId="S::2325362@student.uwtsd.ac.uk::fe130815-dd66-4e83-a7a2-b036184d7928" providerId="AD" clId="Web-{AF15773E-7A7F-8CD9-BCB9-FC8D89F353DC}" dt="2026-03-09T11:32:46.839" v="28"/>
          <ac:spMkLst>
            <pc:docMk/>
            <pc:sldMk cId="2143531000" sldId="256"/>
            <ac:spMk id="35" creationId="{485C94EC-16C8-0B2B-BCA1-3AEF852BCD33}"/>
          </ac:spMkLst>
        </pc:spChg>
        <pc:spChg chg="del mod">
          <ac:chgData name="Muhammad Ali Jan (2325362)" userId="S::2325362@student.uwtsd.ac.uk::fe130815-dd66-4e83-a7a2-b036184d7928" providerId="AD" clId="Web-{AF15773E-7A7F-8CD9-BCB9-FC8D89F353DC}" dt="2026-03-09T11:32:43.417" v="27"/>
          <ac:spMkLst>
            <pc:docMk/>
            <pc:sldMk cId="2143531000" sldId="256"/>
            <ac:spMk id="37" creationId="{0D0D436F-B528-3F93-D4FA-9342259E9E89}"/>
          </ac:spMkLst>
        </pc:spChg>
        <pc:picChg chg="mod">
          <ac:chgData name="Muhammad Ali Jan (2325362)" userId="S::2325362@student.uwtsd.ac.uk::fe130815-dd66-4e83-a7a2-b036184d7928" providerId="AD" clId="Web-{AF15773E-7A7F-8CD9-BCB9-FC8D89F353DC}" dt="2026-03-09T11:35:37.795" v="58" actId="14100"/>
          <ac:picMkLst>
            <pc:docMk/>
            <pc:sldMk cId="2143531000" sldId="256"/>
            <ac:picMk id="40" creationId="{BA43F365-A778-EB89-3E61-E991CA692F00}"/>
          </ac:picMkLst>
        </pc:picChg>
        <pc:picChg chg="mod">
          <ac:chgData name="Muhammad Ali Jan (2325362)" userId="S::2325362@student.uwtsd.ac.uk::fe130815-dd66-4e83-a7a2-b036184d7928" providerId="AD" clId="Web-{AF15773E-7A7F-8CD9-BCB9-FC8D89F353DC}" dt="2026-03-09T11:45:25.456" v="151" actId="14100"/>
          <ac:picMkLst>
            <pc:docMk/>
            <pc:sldMk cId="2143531000" sldId="256"/>
            <ac:picMk id="41" creationId="{06324C67-07A9-2E75-C88F-5980B03B51E0}"/>
          </ac:picMkLst>
        </pc:picChg>
        <pc:picChg chg="del mod">
          <ac:chgData name="Muhammad Ali Jan (2325362)" userId="S::2325362@student.uwtsd.ac.uk::fe130815-dd66-4e83-a7a2-b036184d7928" providerId="AD" clId="Web-{AF15773E-7A7F-8CD9-BCB9-FC8D89F353DC}" dt="2026-03-09T11:41:01.098" v="111"/>
          <ac:picMkLst>
            <pc:docMk/>
            <pc:sldMk cId="2143531000" sldId="256"/>
            <ac:picMk id="42" creationId="{BB01B2FF-3873-93B5-82AE-AC5A32735E09}"/>
          </ac:picMkLst>
        </pc:picChg>
      </pc:sldChg>
      <pc:sldChg chg="modSp">
        <pc:chgData name="Muhammad Ali Jan (2325362)" userId="S::2325362@student.uwtsd.ac.uk::fe130815-dd66-4e83-a7a2-b036184d7928" providerId="AD" clId="Web-{AF15773E-7A7F-8CD9-BCB9-FC8D89F353DC}" dt="2026-03-09T12:02:46.174" v="488" actId="14100"/>
        <pc:sldMkLst>
          <pc:docMk/>
          <pc:sldMk cId="2343386792" sldId="257"/>
        </pc:sldMkLst>
        <pc:spChg chg="mod">
          <ac:chgData name="Muhammad Ali Jan (2325362)" userId="S::2325362@student.uwtsd.ac.uk::fe130815-dd66-4e83-a7a2-b036184d7928" providerId="AD" clId="Web-{AF15773E-7A7F-8CD9-BCB9-FC8D89F353DC}" dt="2026-03-09T11:59:40.712" v="444" actId="14100"/>
          <ac:spMkLst>
            <pc:docMk/>
            <pc:sldMk cId="2343386792" sldId="257"/>
            <ac:spMk id="3" creationId="{F2B7094C-634D-3747-B7A5-DA2C337AD838}"/>
          </ac:spMkLst>
        </pc:spChg>
        <pc:spChg chg="mod">
          <ac:chgData name="Muhammad Ali Jan (2325362)" userId="S::2325362@student.uwtsd.ac.uk::fe130815-dd66-4e83-a7a2-b036184d7928" providerId="AD" clId="Web-{AF15773E-7A7F-8CD9-BCB9-FC8D89F353DC}" dt="2026-03-09T11:59:27.134" v="442" actId="20577"/>
          <ac:spMkLst>
            <pc:docMk/>
            <pc:sldMk cId="2343386792" sldId="257"/>
            <ac:spMk id="5" creationId="{1FD40686-B167-6E6A-1B46-21D4B34878BD}"/>
          </ac:spMkLst>
        </pc:spChg>
        <pc:spChg chg="mod">
          <ac:chgData name="Muhammad Ali Jan (2325362)" userId="S::2325362@student.uwtsd.ac.uk::fe130815-dd66-4e83-a7a2-b036184d7928" providerId="AD" clId="Web-{AF15773E-7A7F-8CD9-BCB9-FC8D89F353DC}" dt="2026-03-09T12:02:33.705" v="487" actId="20577"/>
          <ac:spMkLst>
            <pc:docMk/>
            <pc:sldMk cId="2343386792" sldId="257"/>
            <ac:spMk id="10" creationId="{B2DDECF4-E334-BCD6-433C-0C3DF9BDE3A6}"/>
          </ac:spMkLst>
        </pc:spChg>
        <pc:spChg chg="mod">
          <ac:chgData name="Muhammad Ali Jan (2325362)" userId="S::2325362@student.uwtsd.ac.uk::fe130815-dd66-4e83-a7a2-b036184d7928" providerId="AD" clId="Web-{AF15773E-7A7F-8CD9-BCB9-FC8D89F353DC}" dt="2026-03-09T12:02:29.064" v="485" actId="1076"/>
          <ac:spMkLst>
            <pc:docMk/>
            <pc:sldMk cId="2343386792" sldId="257"/>
            <ac:spMk id="16" creationId="{2CEA90D8-A409-F577-B4D4-D89FB2FAEABD}"/>
          </ac:spMkLst>
        </pc:spChg>
        <pc:spChg chg="mod">
          <ac:chgData name="Muhammad Ali Jan (2325362)" userId="S::2325362@student.uwtsd.ac.uk::fe130815-dd66-4e83-a7a2-b036184d7928" providerId="AD" clId="Web-{AF15773E-7A7F-8CD9-BCB9-FC8D89F353DC}" dt="2026-03-09T12:02:17.173" v="482" actId="20577"/>
          <ac:spMkLst>
            <pc:docMk/>
            <pc:sldMk cId="2343386792" sldId="257"/>
            <ac:spMk id="18" creationId="{BD259164-3485-492A-30CE-B477911DA34E}"/>
          </ac:spMkLst>
        </pc:spChg>
        <pc:spChg chg="mod">
          <ac:chgData name="Muhammad Ali Jan (2325362)" userId="S::2325362@student.uwtsd.ac.uk::fe130815-dd66-4e83-a7a2-b036184d7928" providerId="AD" clId="Web-{AF15773E-7A7F-8CD9-BCB9-FC8D89F353DC}" dt="2026-03-09T12:02:03.672" v="480" actId="1076"/>
          <ac:spMkLst>
            <pc:docMk/>
            <pc:sldMk cId="2343386792" sldId="257"/>
            <ac:spMk id="20" creationId="{CF0779E3-FA31-A9C9-256D-6015E9857C65}"/>
          </ac:spMkLst>
        </pc:spChg>
        <pc:spChg chg="mod">
          <ac:chgData name="Muhammad Ali Jan (2325362)" userId="S::2325362@student.uwtsd.ac.uk::fe130815-dd66-4e83-a7a2-b036184d7928" providerId="AD" clId="Web-{AF15773E-7A7F-8CD9-BCB9-FC8D89F353DC}" dt="2026-03-09T12:01:56.594" v="479" actId="1076"/>
          <ac:spMkLst>
            <pc:docMk/>
            <pc:sldMk cId="2343386792" sldId="257"/>
            <ac:spMk id="22" creationId="{8F2854E1-0018-59B1-4639-A9B6849EAE0D}"/>
          </ac:spMkLst>
        </pc:spChg>
        <pc:spChg chg="mod">
          <ac:chgData name="Muhammad Ali Jan (2325362)" userId="S::2325362@student.uwtsd.ac.uk::fe130815-dd66-4e83-a7a2-b036184d7928" providerId="AD" clId="Web-{AF15773E-7A7F-8CD9-BCB9-FC8D89F353DC}" dt="2026-03-09T12:01:51.484" v="478" actId="1076"/>
          <ac:spMkLst>
            <pc:docMk/>
            <pc:sldMk cId="2343386792" sldId="257"/>
            <ac:spMk id="24" creationId="{455CE177-0499-B1E1-1498-172BC2B9C2BF}"/>
          </ac:spMkLst>
        </pc:spChg>
        <pc:spChg chg="mod">
          <ac:chgData name="Muhammad Ali Jan (2325362)" userId="S::2325362@student.uwtsd.ac.uk::fe130815-dd66-4e83-a7a2-b036184d7928" providerId="AD" clId="Web-{AF15773E-7A7F-8CD9-BCB9-FC8D89F353DC}" dt="2026-03-09T12:01:47.375" v="477" actId="1076"/>
          <ac:spMkLst>
            <pc:docMk/>
            <pc:sldMk cId="2343386792" sldId="257"/>
            <ac:spMk id="26" creationId="{44DCC24F-E743-AE53-8F36-8228E0D945EE}"/>
          </ac:spMkLst>
        </pc:spChg>
        <pc:spChg chg="mod">
          <ac:chgData name="Muhammad Ali Jan (2325362)" userId="S::2325362@student.uwtsd.ac.uk::fe130815-dd66-4e83-a7a2-b036184d7928" providerId="AD" clId="Web-{AF15773E-7A7F-8CD9-BCB9-FC8D89F353DC}" dt="2026-03-09T12:01:45.031" v="476" actId="1076"/>
          <ac:spMkLst>
            <pc:docMk/>
            <pc:sldMk cId="2343386792" sldId="257"/>
            <ac:spMk id="28" creationId="{F2832E2E-DDF3-48F8-3705-165FBD4EF18C}"/>
          </ac:spMkLst>
        </pc:spChg>
        <pc:spChg chg="mod">
          <ac:chgData name="Muhammad Ali Jan (2325362)" userId="S::2325362@student.uwtsd.ac.uk::fe130815-dd66-4e83-a7a2-b036184d7928" providerId="AD" clId="Web-{AF15773E-7A7F-8CD9-BCB9-FC8D89F353DC}" dt="2026-03-09T12:01:44.703" v="475" actId="1076"/>
          <ac:spMkLst>
            <pc:docMk/>
            <pc:sldMk cId="2343386792" sldId="257"/>
            <ac:spMk id="30" creationId="{F9806DB1-2C52-7E81-7FE8-35E00156BC40}"/>
          </ac:spMkLst>
        </pc:spChg>
        <pc:spChg chg="mod">
          <ac:chgData name="Muhammad Ali Jan (2325362)" userId="S::2325362@student.uwtsd.ac.uk::fe130815-dd66-4e83-a7a2-b036184d7928" providerId="AD" clId="Web-{AF15773E-7A7F-8CD9-BCB9-FC8D89F353DC}" dt="2026-03-09T12:01:37.921" v="474" actId="1076"/>
          <ac:spMkLst>
            <pc:docMk/>
            <pc:sldMk cId="2343386792" sldId="257"/>
            <ac:spMk id="32" creationId="{8A15BC91-418C-EE6E-BCB5-16C033A69BCA}"/>
          </ac:spMkLst>
        </pc:spChg>
        <pc:picChg chg="mod">
          <ac:chgData name="Muhammad Ali Jan (2325362)" userId="S::2325362@student.uwtsd.ac.uk::fe130815-dd66-4e83-a7a2-b036184d7928" providerId="AD" clId="Web-{AF15773E-7A7F-8CD9-BCB9-FC8D89F353DC}" dt="2026-03-09T12:02:46.174" v="488" actId="14100"/>
          <ac:picMkLst>
            <pc:docMk/>
            <pc:sldMk cId="2343386792" sldId="257"/>
            <ac:picMk id="1026" creationId="{55248782-4F81-9DEA-338B-FFF9A276A22F}"/>
          </ac:picMkLst>
        </pc:picChg>
      </pc:sldChg>
      <pc:sldChg chg="addSp delSp modSp new ord">
        <pc:chgData name="Muhammad Ali Jan (2325362)" userId="S::2325362@student.uwtsd.ac.uk::fe130815-dd66-4e83-a7a2-b036184d7928" providerId="AD" clId="Web-{AF15773E-7A7F-8CD9-BCB9-FC8D89F353DC}" dt="2026-03-09T11:50:48.823" v="248" actId="1076"/>
        <pc:sldMkLst>
          <pc:docMk/>
          <pc:sldMk cId="470031640" sldId="258"/>
        </pc:sldMkLst>
        <pc:spChg chg="mod">
          <ac:chgData name="Muhammad Ali Jan (2325362)" userId="S::2325362@student.uwtsd.ac.uk::fe130815-dd66-4e83-a7a2-b036184d7928" providerId="AD" clId="Web-{AF15773E-7A7F-8CD9-BCB9-FC8D89F353DC}" dt="2026-03-09T11:50:34.979" v="246" actId="20577"/>
          <ac:spMkLst>
            <pc:docMk/>
            <pc:sldMk cId="470031640" sldId="258"/>
            <ac:spMk id="2" creationId="{65FB178C-5B36-6AFD-3A2D-62083103F28B}"/>
          </ac:spMkLst>
        </pc:spChg>
        <pc:spChg chg="mod">
          <ac:chgData name="Muhammad Ali Jan (2325362)" userId="S::2325362@student.uwtsd.ac.uk::fe130815-dd66-4e83-a7a2-b036184d7928" providerId="AD" clId="Web-{AF15773E-7A7F-8CD9-BCB9-FC8D89F353DC}" dt="2026-03-09T11:34:20.997" v="45" actId="20577"/>
          <ac:spMkLst>
            <pc:docMk/>
            <pc:sldMk cId="470031640" sldId="258"/>
            <ac:spMk id="3" creationId="{0F9265A0-A7BE-AC64-3CD8-DC6D173E867C}"/>
          </ac:spMkLst>
        </pc:spChg>
        <pc:spChg chg="add del">
          <ac:chgData name="Muhammad Ali Jan (2325362)" userId="S::2325362@student.uwtsd.ac.uk::fe130815-dd66-4e83-a7a2-b036184d7928" providerId="AD" clId="Web-{AF15773E-7A7F-8CD9-BCB9-FC8D89F353DC}" dt="2026-03-09T11:30:32.461" v="7"/>
          <ac:spMkLst>
            <pc:docMk/>
            <pc:sldMk cId="470031640" sldId="258"/>
            <ac:spMk id="4" creationId="{A7F5170C-A544-7E02-2BF5-0DA3548A20F4}"/>
          </ac:spMkLst>
        </pc:spChg>
        <pc:spChg chg="add del">
          <ac:chgData name="Muhammad Ali Jan (2325362)" userId="S::2325362@student.uwtsd.ac.uk::fe130815-dd66-4e83-a7a2-b036184d7928" providerId="AD" clId="Web-{AF15773E-7A7F-8CD9-BCB9-FC8D89F353DC}" dt="2026-03-09T11:30:50.618" v="11"/>
          <ac:spMkLst>
            <pc:docMk/>
            <pc:sldMk cId="470031640" sldId="258"/>
            <ac:spMk id="5" creationId="{07D49052-35F5-A7D5-7750-7DE6373E708B}"/>
          </ac:spMkLst>
        </pc:spChg>
        <pc:spChg chg="add mod">
          <ac:chgData name="Muhammad Ali Jan (2325362)" userId="S::2325362@student.uwtsd.ac.uk::fe130815-dd66-4e83-a7a2-b036184d7928" providerId="AD" clId="Web-{AF15773E-7A7F-8CD9-BCB9-FC8D89F353DC}" dt="2026-03-09T11:34:25.622" v="46" actId="1076"/>
          <ac:spMkLst>
            <pc:docMk/>
            <pc:sldMk cId="470031640" sldId="258"/>
            <ac:spMk id="7" creationId="{DD39BAB4-A1FE-E1E6-49A0-48D3DD7450BA}"/>
          </ac:spMkLst>
        </pc:spChg>
        <pc:spChg chg="add mod">
          <ac:chgData name="Muhammad Ali Jan (2325362)" userId="S::2325362@student.uwtsd.ac.uk::fe130815-dd66-4e83-a7a2-b036184d7928" providerId="AD" clId="Web-{AF15773E-7A7F-8CD9-BCB9-FC8D89F353DC}" dt="2026-03-09T11:50:48.823" v="248" actId="1076"/>
          <ac:spMkLst>
            <pc:docMk/>
            <pc:sldMk cId="470031640" sldId="258"/>
            <ac:spMk id="8" creationId="{257D4377-9808-2B4D-F055-2CA987B772A9}"/>
          </ac:spMkLst>
        </pc:spChg>
        <pc:picChg chg="add mod">
          <ac:chgData name="Muhammad Ali Jan (2325362)" userId="S::2325362@student.uwtsd.ac.uk::fe130815-dd66-4e83-a7a2-b036184d7928" providerId="AD" clId="Web-{AF15773E-7A7F-8CD9-BCB9-FC8D89F353DC}" dt="2026-03-09T11:50:42.292" v="247" actId="14100"/>
          <ac:picMkLst>
            <pc:docMk/>
            <pc:sldMk cId="470031640" sldId="258"/>
            <ac:picMk id="10" creationId="{187DFA72-9D0A-F40A-6DC4-E9A1E36862E7}"/>
          </ac:picMkLst>
        </pc:picChg>
      </pc:sldChg>
      <pc:sldChg chg="addSp modSp new ord">
        <pc:chgData name="Muhammad Ali Jan (2325362)" userId="S::2325362@student.uwtsd.ac.uk::fe130815-dd66-4e83-a7a2-b036184d7928" providerId="AD" clId="Web-{AF15773E-7A7F-8CD9-BCB9-FC8D89F353DC}" dt="2026-03-09T11:58:58.335" v="440" actId="20577"/>
        <pc:sldMkLst>
          <pc:docMk/>
          <pc:sldMk cId="422412735" sldId="259"/>
        </pc:sldMkLst>
        <pc:spChg chg="mod">
          <ac:chgData name="Muhammad Ali Jan (2325362)" userId="S::2325362@student.uwtsd.ac.uk::fe130815-dd66-4e83-a7a2-b036184d7928" providerId="AD" clId="Web-{AF15773E-7A7F-8CD9-BCB9-FC8D89F353DC}" dt="2026-03-09T11:51:41.089" v="257" actId="14100"/>
          <ac:spMkLst>
            <pc:docMk/>
            <pc:sldMk cId="422412735" sldId="259"/>
            <ac:spMk id="2" creationId="{ED3BBC3D-9F78-CE64-230F-C4BE6B72208D}"/>
          </ac:spMkLst>
        </pc:spChg>
        <pc:spChg chg="add mod">
          <ac:chgData name="Muhammad Ali Jan (2325362)" userId="S::2325362@student.uwtsd.ac.uk::fe130815-dd66-4e83-a7a2-b036184d7928" providerId="AD" clId="Web-{AF15773E-7A7F-8CD9-BCB9-FC8D89F353DC}" dt="2026-03-09T11:54:02.685" v="323" actId="14100"/>
          <ac:spMkLst>
            <pc:docMk/>
            <pc:sldMk cId="422412735" sldId="259"/>
            <ac:spMk id="4" creationId="{5AD5E5BA-1D73-52D6-7661-91C3BB063DA0}"/>
          </ac:spMkLst>
        </pc:spChg>
        <pc:spChg chg="add mod">
          <ac:chgData name="Muhammad Ali Jan (2325362)" userId="S::2325362@student.uwtsd.ac.uk::fe130815-dd66-4e83-a7a2-b036184d7928" providerId="AD" clId="Web-{AF15773E-7A7F-8CD9-BCB9-FC8D89F353DC}" dt="2026-03-09T11:58:58.335" v="440" actId="20577"/>
          <ac:spMkLst>
            <pc:docMk/>
            <pc:sldMk cId="422412735" sldId="259"/>
            <ac:spMk id="5" creationId="{A83C97C1-1BAA-FAF0-B486-5E18289F8E9D}"/>
          </ac:spMkLst>
        </pc:spChg>
        <pc:spChg chg="add mod">
          <ac:chgData name="Muhammad Ali Jan (2325362)" userId="S::2325362@student.uwtsd.ac.uk::fe130815-dd66-4e83-a7a2-b036184d7928" providerId="AD" clId="Web-{AF15773E-7A7F-8CD9-BCB9-FC8D89F353DC}" dt="2026-03-09T11:55:56.561" v="358" actId="20577"/>
          <ac:spMkLst>
            <pc:docMk/>
            <pc:sldMk cId="422412735" sldId="259"/>
            <ac:spMk id="6" creationId="{4319231B-E5B3-860C-D182-C4C20F310F36}"/>
          </ac:spMkLst>
        </pc:spChg>
        <pc:spChg chg="add mod">
          <ac:chgData name="Muhammad Ali Jan (2325362)" userId="S::2325362@student.uwtsd.ac.uk::fe130815-dd66-4e83-a7a2-b036184d7928" providerId="AD" clId="Web-{AF15773E-7A7F-8CD9-BCB9-FC8D89F353DC}" dt="2026-03-09T11:57:38.031" v="407" actId="20577"/>
          <ac:spMkLst>
            <pc:docMk/>
            <pc:sldMk cId="422412735" sldId="259"/>
            <ac:spMk id="7" creationId="{3526F7DB-A864-B6E2-F43F-F73846EEC7AE}"/>
          </ac:spMkLst>
        </pc:spChg>
        <pc:spChg chg="add mod">
          <ac:chgData name="Muhammad Ali Jan (2325362)" userId="S::2325362@student.uwtsd.ac.uk::fe130815-dd66-4e83-a7a2-b036184d7928" providerId="AD" clId="Web-{AF15773E-7A7F-8CD9-BCB9-FC8D89F353DC}" dt="2026-03-09T11:58:13.659" v="426" actId="20577"/>
          <ac:spMkLst>
            <pc:docMk/>
            <pc:sldMk cId="422412735" sldId="259"/>
            <ac:spMk id="8" creationId="{B47F355F-85B1-7468-DA63-FD34925D808B}"/>
          </ac:spMkLst>
        </pc:spChg>
      </pc:sldChg>
    </pc:docChg>
  </pc:docChgLst>
  <pc:docChgLst>
    <pc:chgData name="Muhammad Ali Jan (2325362)" userId="S::2325362@student.uwtsd.ac.uk::fe130815-dd66-4e83-a7a2-b036184d7928" providerId="AD" clId="Web-{26AC2A3D-13EB-C58A-BDD4-000C135512DE}"/>
    <pc:docChg chg="modSld">
      <pc:chgData name="Muhammad Ali Jan (2325362)" userId="S::2325362@student.uwtsd.ac.uk::fe130815-dd66-4e83-a7a2-b036184d7928" providerId="AD" clId="Web-{26AC2A3D-13EB-C58A-BDD4-000C135512DE}" dt="2026-03-09T12:10:18.244" v="31" actId="14100"/>
      <pc:docMkLst>
        <pc:docMk/>
      </pc:docMkLst>
      <pc:sldChg chg="modSp">
        <pc:chgData name="Muhammad Ali Jan (2325362)" userId="S::2325362@student.uwtsd.ac.uk::fe130815-dd66-4e83-a7a2-b036184d7928" providerId="AD" clId="Web-{26AC2A3D-13EB-C58A-BDD4-000C135512DE}" dt="2026-03-09T12:10:18.244" v="31" actId="14100"/>
        <pc:sldMkLst>
          <pc:docMk/>
          <pc:sldMk cId="2143531000" sldId="256"/>
        </pc:sldMkLst>
        <pc:picChg chg="mod">
          <ac:chgData name="Muhammad Ali Jan (2325362)" userId="S::2325362@student.uwtsd.ac.uk::fe130815-dd66-4e83-a7a2-b036184d7928" providerId="AD" clId="Web-{26AC2A3D-13EB-C58A-BDD4-000C135512DE}" dt="2026-03-09T12:10:18.244" v="31" actId="14100"/>
          <ac:picMkLst>
            <pc:docMk/>
            <pc:sldMk cId="2143531000" sldId="256"/>
            <ac:picMk id="39" creationId="{A71B69C0-07FA-640C-41DF-0E4B3AE65585}"/>
          </ac:picMkLst>
        </pc:picChg>
        <pc:picChg chg="mod">
          <ac:chgData name="Muhammad Ali Jan (2325362)" userId="S::2325362@student.uwtsd.ac.uk::fe130815-dd66-4e83-a7a2-b036184d7928" providerId="AD" clId="Web-{26AC2A3D-13EB-C58A-BDD4-000C135512DE}" dt="2026-03-09T12:09:53.291" v="29"/>
          <ac:picMkLst>
            <pc:docMk/>
            <pc:sldMk cId="2143531000" sldId="256"/>
            <ac:picMk id="40" creationId="{BA43F365-A778-EB89-3E61-E991CA692F00}"/>
          </ac:picMkLst>
        </pc:picChg>
        <pc:picChg chg="mod">
          <ac:chgData name="Muhammad Ali Jan (2325362)" userId="S::2325362@student.uwtsd.ac.uk::fe130815-dd66-4e83-a7a2-b036184d7928" providerId="AD" clId="Web-{26AC2A3D-13EB-C58A-BDD4-000C135512DE}" dt="2026-03-09T12:09:01.431" v="23"/>
          <ac:picMkLst>
            <pc:docMk/>
            <pc:sldMk cId="2143531000" sldId="256"/>
            <ac:picMk id="41" creationId="{06324C67-07A9-2E75-C88F-5980B03B51E0}"/>
          </ac:picMkLst>
        </pc:picChg>
      </pc:sldChg>
      <pc:sldChg chg="addSp modSp">
        <pc:chgData name="Muhammad Ali Jan (2325362)" userId="S::2325362@student.uwtsd.ac.uk::fe130815-dd66-4e83-a7a2-b036184d7928" providerId="AD" clId="Web-{26AC2A3D-13EB-C58A-BDD4-000C135512DE}" dt="2026-03-09T12:07:29.321" v="18" actId="14100"/>
        <pc:sldMkLst>
          <pc:docMk/>
          <pc:sldMk cId="470031640" sldId="258"/>
        </pc:sldMkLst>
        <pc:spChg chg="mod">
          <ac:chgData name="Muhammad Ali Jan (2325362)" userId="S::2325362@student.uwtsd.ac.uk::fe130815-dd66-4e83-a7a2-b036184d7928" providerId="AD" clId="Web-{26AC2A3D-13EB-C58A-BDD4-000C135512DE}" dt="2026-03-09T12:07:19.164" v="15" actId="14100"/>
          <ac:spMkLst>
            <pc:docMk/>
            <pc:sldMk cId="470031640" sldId="258"/>
            <ac:spMk id="8" creationId="{257D4377-9808-2B4D-F055-2CA987B772A9}"/>
          </ac:spMkLst>
        </pc:spChg>
        <pc:picChg chg="add mod">
          <ac:chgData name="Muhammad Ali Jan (2325362)" userId="S::2325362@student.uwtsd.ac.uk::fe130815-dd66-4e83-a7a2-b036184d7928" providerId="AD" clId="Web-{26AC2A3D-13EB-C58A-BDD4-000C135512DE}" dt="2026-03-09T12:07:29.321" v="18" actId="14100"/>
          <ac:picMkLst>
            <pc:docMk/>
            <pc:sldMk cId="470031640" sldId="258"/>
            <ac:picMk id="4" creationId="{139F8936-8750-BE53-11FA-F9CBB8CF47D8}"/>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10" descr="Celestia-R1---OverlayTitle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7862095" cy="43200638"/>
          </a:xfrm>
          <a:prstGeom prst="rect">
            <a:avLst/>
          </a:prstGeom>
        </p:spPr>
      </p:pic>
      <p:sp>
        <p:nvSpPr>
          <p:cNvPr id="2" name="Title 1"/>
          <p:cNvSpPr>
            <a:spLocks noGrp="1"/>
          </p:cNvSpPr>
          <p:nvPr>
            <p:ph type="ctrTitle"/>
          </p:nvPr>
        </p:nvSpPr>
        <p:spPr>
          <a:xfrm>
            <a:off x="14043806" y="12373518"/>
            <a:ext cx="29245736" cy="15253542"/>
          </a:xfrm>
        </p:spPr>
        <p:txBody>
          <a:bodyPr anchor="b">
            <a:normAutofit/>
          </a:bodyPr>
          <a:lstStyle>
            <a:lvl1pPr algn="r">
              <a:defRPr sz="22520">
                <a:effectLst/>
              </a:defRPr>
            </a:lvl1pPr>
          </a:lstStyle>
          <a:p>
            <a:r>
              <a:rPr lang="en-US"/>
              <a:t>Click to edit Master title style</a:t>
            </a:r>
            <a:endParaRPr lang="en-US" dirty="0"/>
          </a:p>
        </p:txBody>
      </p:sp>
      <p:sp>
        <p:nvSpPr>
          <p:cNvPr id="3" name="Subtitle 2"/>
          <p:cNvSpPr>
            <a:spLocks noGrp="1"/>
          </p:cNvSpPr>
          <p:nvPr>
            <p:ph type="subTitle" idx="1"/>
          </p:nvPr>
        </p:nvSpPr>
        <p:spPr>
          <a:xfrm>
            <a:off x="14043806" y="27627076"/>
            <a:ext cx="29245736" cy="8853466"/>
          </a:xfrm>
        </p:spPr>
        <p:txBody>
          <a:bodyPr anchor="t">
            <a:normAutofit/>
          </a:bodyPr>
          <a:lstStyle>
            <a:lvl1pPr marL="0" indent="0" algn="r">
              <a:buNone/>
              <a:defRPr sz="9213" cap="all">
                <a:solidFill>
                  <a:schemeClr val="tx1"/>
                </a:solidFill>
              </a:defRPr>
            </a:lvl1pPr>
            <a:lvl2pPr marL="2339995" indent="0" algn="ctr">
              <a:buNone/>
              <a:defRPr>
                <a:solidFill>
                  <a:schemeClr val="tx1">
                    <a:tint val="75000"/>
                  </a:schemeClr>
                </a:solidFill>
              </a:defRPr>
            </a:lvl2pPr>
            <a:lvl3pPr marL="4679991" indent="0" algn="ctr">
              <a:buNone/>
              <a:defRPr>
                <a:solidFill>
                  <a:schemeClr val="tx1">
                    <a:tint val="75000"/>
                  </a:schemeClr>
                </a:solidFill>
              </a:defRPr>
            </a:lvl3pPr>
            <a:lvl4pPr marL="7019986" indent="0" algn="ctr">
              <a:buNone/>
              <a:defRPr>
                <a:solidFill>
                  <a:schemeClr val="tx1">
                    <a:tint val="75000"/>
                  </a:schemeClr>
                </a:solidFill>
              </a:defRPr>
            </a:lvl4pPr>
            <a:lvl5pPr marL="9359981" indent="0" algn="ctr">
              <a:buNone/>
              <a:defRPr>
                <a:solidFill>
                  <a:schemeClr val="tx1">
                    <a:tint val="75000"/>
                  </a:schemeClr>
                </a:solidFill>
              </a:defRPr>
            </a:lvl5pPr>
            <a:lvl6pPr marL="11699977" indent="0" algn="ctr">
              <a:buNone/>
              <a:defRPr>
                <a:solidFill>
                  <a:schemeClr val="tx1">
                    <a:tint val="75000"/>
                  </a:schemeClr>
                </a:solidFill>
              </a:defRPr>
            </a:lvl6pPr>
            <a:lvl7pPr marL="14039972" indent="0" algn="ctr">
              <a:buNone/>
              <a:defRPr>
                <a:solidFill>
                  <a:schemeClr val="tx1">
                    <a:tint val="75000"/>
                  </a:schemeClr>
                </a:solidFill>
              </a:defRPr>
            </a:lvl7pPr>
            <a:lvl8pPr marL="16379967" indent="0" algn="ctr">
              <a:buNone/>
              <a:defRPr>
                <a:solidFill>
                  <a:schemeClr val="tx1">
                    <a:tint val="75000"/>
                  </a:schemeClr>
                </a:solidFill>
              </a:defRPr>
            </a:lvl8pPr>
            <a:lvl9pPr marL="18719963"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34558705" y="36980556"/>
            <a:ext cx="6203969" cy="2380035"/>
          </a:xfrm>
        </p:spPr>
        <p:txBody>
          <a:bodyPr/>
          <a:lstStyle/>
          <a:p>
            <a:fld id="{2EF8235B-6969-4A29-A12E-E8C6FB61FF3A}" type="datetimeFigureOut">
              <a:rPr lang="en-GB" smtClean="0"/>
              <a:t>09/03/2026</a:t>
            </a:fld>
            <a:endParaRPr lang="en-GB"/>
          </a:p>
        </p:txBody>
      </p:sp>
      <p:sp>
        <p:nvSpPr>
          <p:cNvPr id="5" name="Footer Placeholder 4"/>
          <p:cNvSpPr>
            <a:spLocks noGrp="1"/>
          </p:cNvSpPr>
          <p:nvPr>
            <p:ph type="ftr" sz="quarter" idx="11"/>
          </p:nvPr>
        </p:nvSpPr>
        <p:spPr>
          <a:xfrm>
            <a:off x="14043809" y="36980556"/>
            <a:ext cx="20124896" cy="2380035"/>
          </a:xfrm>
        </p:spPr>
        <p:txBody>
          <a:bodyPr/>
          <a:lstStyle/>
          <a:p>
            <a:endParaRPr lang="en-GB"/>
          </a:p>
        </p:txBody>
      </p:sp>
      <p:sp>
        <p:nvSpPr>
          <p:cNvPr id="6" name="Slide Number Placeholder 5"/>
          <p:cNvSpPr>
            <a:spLocks noGrp="1"/>
          </p:cNvSpPr>
          <p:nvPr>
            <p:ph type="sldNum" sz="quarter" idx="12"/>
          </p:nvPr>
        </p:nvSpPr>
        <p:spPr>
          <a:xfrm>
            <a:off x="41152673" y="36980556"/>
            <a:ext cx="2136870" cy="2380035"/>
          </a:xfrm>
        </p:spPr>
        <p:txBody>
          <a:bodyPr/>
          <a:lstStyle/>
          <a:p>
            <a:fld id="{DD3D335C-237C-4ED3-AAAE-667D961FEE50}" type="slidenum">
              <a:rPr lang="en-GB" smtClean="0"/>
              <a:t>‹#›</a:t>
            </a:fld>
            <a:endParaRPr lang="en-GB"/>
          </a:p>
        </p:txBody>
      </p:sp>
    </p:spTree>
    <p:extLst>
      <p:ext uri="{BB962C8B-B14F-4D97-AF65-F5344CB8AC3E}">
        <p14:creationId xmlns:p14="http://schemas.microsoft.com/office/powerpoint/2010/main" val="31069422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28" y="0"/>
            <a:ext cx="46669501" cy="43200638"/>
          </a:xfrm>
          <a:prstGeom prst="rect">
            <a:avLst/>
          </a:prstGeom>
        </p:spPr>
      </p:pic>
      <p:sp>
        <p:nvSpPr>
          <p:cNvPr id="2" name="Title 1"/>
          <p:cNvSpPr>
            <a:spLocks noGrp="1"/>
          </p:cNvSpPr>
          <p:nvPr>
            <p:ph type="title"/>
          </p:nvPr>
        </p:nvSpPr>
        <p:spPr/>
        <p:txBody>
          <a:bodyPr>
            <a:normAutofit/>
          </a:bodyPr>
          <a:lstStyle>
            <a:lvl1pPr>
              <a:defRPr sz="14331"/>
            </a:lvl1p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F8235B-6969-4A29-A12E-E8C6FB61FF3A}"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D335C-237C-4ED3-AAAE-667D961FEE50}" type="slidenum">
              <a:rPr lang="en-GB" smtClean="0"/>
              <a:t>‹#›</a:t>
            </a:fld>
            <a:endParaRPr lang="en-GB"/>
          </a:p>
        </p:txBody>
      </p:sp>
    </p:spTree>
    <p:extLst>
      <p:ext uri="{BB962C8B-B14F-4D97-AF65-F5344CB8AC3E}">
        <p14:creationId xmlns:p14="http://schemas.microsoft.com/office/powerpoint/2010/main" val="3114543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28" y="0"/>
            <a:ext cx="46669501" cy="43200638"/>
          </a:xfrm>
          <a:prstGeom prst="rect">
            <a:avLst/>
          </a:prstGeom>
        </p:spPr>
      </p:pic>
      <p:sp>
        <p:nvSpPr>
          <p:cNvPr id="2" name="Title 1"/>
          <p:cNvSpPr>
            <a:spLocks noGrp="1"/>
          </p:cNvSpPr>
          <p:nvPr>
            <p:ph type="title"/>
          </p:nvPr>
        </p:nvSpPr>
        <p:spPr>
          <a:xfrm>
            <a:off x="2339985" y="20841763"/>
            <a:ext cx="39779575" cy="9252420"/>
          </a:xfrm>
        </p:spPr>
        <p:txBody>
          <a:bodyPr anchor="b">
            <a:normAutofit/>
          </a:bodyPr>
          <a:lstStyle>
            <a:lvl1pPr algn="l">
              <a:defRPr sz="16378" b="0" cap="all"/>
            </a:lvl1pPr>
          </a:lstStyle>
          <a:p>
            <a:r>
              <a:rPr lang="en-US"/>
              <a:t>Click to edit Master title style</a:t>
            </a:r>
            <a:endParaRPr lang="en-US" dirty="0"/>
          </a:p>
        </p:txBody>
      </p:sp>
      <p:sp>
        <p:nvSpPr>
          <p:cNvPr id="3" name="Text Placeholder 2"/>
          <p:cNvSpPr>
            <a:spLocks noGrp="1"/>
          </p:cNvSpPr>
          <p:nvPr>
            <p:ph type="body" idx="1"/>
          </p:nvPr>
        </p:nvSpPr>
        <p:spPr>
          <a:xfrm>
            <a:off x="2339980" y="30094183"/>
            <a:ext cx="39779575" cy="5419923"/>
          </a:xfrm>
        </p:spPr>
        <p:txBody>
          <a:bodyPr anchor="t">
            <a:normAutofit/>
          </a:bodyPr>
          <a:lstStyle>
            <a:lvl1pPr marL="0" indent="0" algn="l">
              <a:buNone/>
              <a:defRPr sz="9213" cap="all">
                <a:solidFill>
                  <a:schemeClr val="tx1"/>
                </a:solidFill>
              </a:defRPr>
            </a:lvl1pPr>
            <a:lvl2pPr marL="2339995" indent="0">
              <a:buNone/>
              <a:defRPr sz="9213">
                <a:solidFill>
                  <a:schemeClr val="tx1">
                    <a:tint val="75000"/>
                  </a:schemeClr>
                </a:solidFill>
              </a:defRPr>
            </a:lvl2pPr>
            <a:lvl3pPr marL="4679991" indent="0">
              <a:buNone/>
              <a:defRPr sz="8189">
                <a:solidFill>
                  <a:schemeClr val="tx1">
                    <a:tint val="75000"/>
                  </a:schemeClr>
                </a:solidFill>
              </a:defRPr>
            </a:lvl3pPr>
            <a:lvl4pPr marL="7019986" indent="0">
              <a:buNone/>
              <a:defRPr sz="7165">
                <a:solidFill>
                  <a:schemeClr val="tx1">
                    <a:tint val="75000"/>
                  </a:schemeClr>
                </a:solidFill>
              </a:defRPr>
            </a:lvl4pPr>
            <a:lvl5pPr marL="9359981" indent="0">
              <a:buNone/>
              <a:defRPr sz="7165">
                <a:solidFill>
                  <a:schemeClr val="tx1">
                    <a:tint val="75000"/>
                  </a:schemeClr>
                </a:solidFill>
              </a:defRPr>
            </a:lvl5pPr>
            <a:lvl6pPr marL="11699977" indent="0">
              <a:buNone/>
              <a:defRPr sz="7165">
                <a:solidFill>
                  <a:schemeClr val="tx1">
                    <a:tint val="75000"/>
                  </a:schemeClr>
                </a:solidFill>
              </a:defRPr>
            </a:lvl6pPr>
            <a:lvl7pPr marL="14039972" indent="0">
              <a:buNone/>
              <a:defRPr sz="7165">
                <a:solidFill>
                  <a:schemeClr val="tx1">
                    <a:tint val="75000"/>
                  </a:schemeClr>
                </a:solidFill>
              </a:defRPr>
            </a:lvl7pPr>
            <a:lvl8pPr marL="16379967" indent="0">
              <a:buNone/>
              <a:defRPr sz="7165">
                <a:solidFill>
                  <a:schemeClr val="tx1">
                    <a:tint val="75000"/>
                  </a:schemeClr>
                </a:solidFill>
              </a:defRPr>
            </a:lvl8pPr>
            <a:lvl9pPr marL="18719963" indent="0">
              <a:buNone/>
              <a:defRPr sz="71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F8235B-6969-4A29-A12E-E8C6FB61FF3A}"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D335C-237C-4ED3-AAAE-667D961FEE50}" type="slidenum">
              <a:rPr lang="en-GB" smtClean="0"/>
              <a:t>‹#›</a:t>
            </a:fld>
            <a:endParaRPr lang="en-GB"/>
          </a:p>
        </p:txBody>
      </p:sp>
    </p:spTree>
    <p:extLst>
      <p:ext uri="{BB962C8B-B14F-4D97-AF65-F5344CB8AC3E}">
        <p14:creationId xmlns:p14="http://schemas.microsoft.com/office/powerpoint/2010/main" val="1781074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28" y="0"/>
            <a:ext cx="46669501" cy="43200638"/>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339980" y="13493541"/>
            <a:ext cx="19515392" cy="2298701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2604163" y="13493544"/>
            <a:ext cx="19515392" cy="2298700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EF8235B-6969-4A29-A12E-E8C6FB61FF3A}"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3D335C-237C-4ED3-AAAE-667D961FEE50}" type="slidenum">
              <a:rPr lang="en-GB" smtClean="0"/>
              <a:t>‹#›</a:t>
            </a:fld>
            <a:endParaRPr lang="en-GB"/>
          </a:p>
        </p:txBody>
      </p:sp>
    </p:spTree>
    <p:extLst>
      <p:ext uri="{BB962C8B-B14F-4D97-AF65-F5344CB8AC3E}">
        <p14:creationId xmlns:p14="http://schemas.microsoft.com/office/powerpoint/2010/main" val="962544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28" y="0"/>
            <a:ext cx="46669501" cy="43200638"/>
          </a:xfrm>
          <a:prstGeom prst="rect">
            <a:avLst/>
          </a:prstGeom>
        </p:spPr>
      </p:pic>
      <p:sp>
        <p:nvSpPr>
          <p:cNvPr id="2" name="Title 1"/>
          <p:cNvSpPr>
            <a:spLocks noGrp="1"/>
          </p:cNvSpPr>
          <p:nvPr>
            <p:ph type="title"/>
          </p:nvPr>
        </p:nvSpPr>
        <p:spPr/>
        <p:txBody>
          <a:bodyPr>
            <a:normAutofit/>
          </a:bodyPr>
          <a:lstStyle>
            <a:lvl1pPr>
              <a:defRPr sz="16378"/>
            </a:lvl1pPr>
          </a:lstStyle>
          <a:p>
            <a:r>
              <a:rPr lang="en-US"/>
              <a:t>Click to edit Master title style</a:t>
            </a:r>
            <a:endParaRPr lang="en-US" dirty="0"/>
          </a:p>
        </p:txBody>
      </p:sp>
      <p:sp>
        <p:nvSpPr>
          <p:cNvPr id="3" name="Text Placeholder 2"/>
          <p:cNvSpPr>
            <a:spLocks noGrp="1"/>
          </p:cNvSpPr>
          <p:nvPr>
            <p:ph type="body" idx="1"/>
          </p:nvPr>
        </p:nvSpPr>
        <p:spPr>
          <a:xfrm>
            <a:off x="3805174" y="13973542"/>
            <a:ext cx="18121003" cy="3630050"/>
          </a:xfrm>
        </p:spPr>
        <p:txBody>
          <a:bodyPr anchor="b">
            <a:noAutofit/>
          </a:bodyPr>
          <a:lstStyle>
            <a:lvl1pPr marL="0" indent="0">
              <a:buNone/>
              <a:defRPr sz="12283" b="0"/>
            </a:lvl1pPr>
            <a:lvl2pPr marL="2339995" indent="0">
              <a:buNone/>
              <a:defRPr sz="10236" b="1"/>
            </a:lvl2pPr>
            <a:lvl3pPr marL="4679991" indent="0">
              <a:buNone/>
              <a:defRPr sz="9213" b="1"/>
            </a:lvl3pPr>
            <a:lvl4pPr marL="7019986" indent="0">
              <a:buNone/>
              <a:defRPr sz="8189" b="1"/>
            </a:lvl4pPr>
            <a:lvl5pPr marL="9359981" indent="0">
              <a:buNone/>
              <a:defRPr sz="8189" b="1"/>
            </a:lvl5pPr>
            <a:lvl6pPr marL="11699977" indent="0">
              <a:buNone/>
              <a:defRPr sz="8189" b="1"/>
            </a:lvl6pPr>
            <a:lvl7pPr marL="14039972" indent="0">
              <a:buNone/>
              <a:defRPr sz="8189" b="1"/>
            </a:lvl7pPr>
            <a:lvl8pPr marL="16379967" indent="0">
              <a:buNone/>
              <a:defRPr sz="8189" b="1"/>
            </a:lvl8pPr>
            <a:lvl9pPr marL="18719963" indent="0">
              <a:buNone/>
              <a:defRPr sz="8189" b="1"/>
            </a:lvl9pPr>
          </a:lstStyle>
          <a:p>
            <a:pPr lvl="0"/>
            <a:r>
              <a:rPr lang="en-US"/>
              <a:t>Click to edit Master text styles</a:t>
            </a:r>
          </a:p>
        </p:txBody>
      </p:sp>
      <p:sp>
        <p:nvSpPr>
          <p:cNvPr id="4" name="Content Placeholder 3"/>
          <p:cNvSpPr>
            <a:spLocks noGrp="1"/>
          </p:cNvSpPr>
          <p:nvPr>
            <p:ph sz="half" idx="2"/>
          </p:nvPr>
        </p:nvSpPr>
        <p:spPr>
          <a:xfrm>
            <a:off x="2339975" y="18080273"/>
            <a:ext cx="19515392" cy="1840025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4111774" y="13973542"/>
            <a:ext cx="18007776" cy="3630050"/>
          </a:xfrm>
        </p:spPr>
        <p:txBody>
          <a:bodyPr anchor="b">
            <a:noAutofit/>
          </a:bodyPr>
          <a:lstStyle>
            <a:lvl1pPr marL="0" indent="0">
              <a:buNone/>
              <a:defRPr sz="12283" b="0"/>
            </a:lvl1pPr>
            <a:lvl2pPr marL="2339995" indent="0">
              <a:buNone/>
              <a:defRPr sz="10236" b="1"/>
            </a:lvl2pPr>
            <a:lvl3pPr marL="4679991" indent="0">
              <a:buNone/>
              <a:defRPr sz="9213" b="1"/>
            </a:lvl3pPr>
            <a:lvl4pPr marL="7019986" indent="0">
              <a:buNone/>
              <a:defRPr sz="8189" b="1"/>
            </a:lvl4pPr>
            <a:lvl5pPr marL="9359981" indent="0">
              <a:buNone/>
              <a:defRPr sz="8189" b="1"/>
            </a:lvl5pPr>
            <a:lvl6pPr marL="11699977" indent="0">
              <a:buNone/>
              <a:defRPr sz="8189" b="1"/>
            </a:lvl6pPr>
            <a:lvl7pPr marL="14039972" indent="0">
              <a:buNone/>
              <a:defRPr sz="8189" b="1"/>
            </a:lvl7pPr>
            <a:lvl8pPr marL="16379967" indent="0">
              <a:buNone/>
              <a:defRPr sz="8189" b="1"/>
            </a:lvl8pPr>
            <a:lvl9pPr marL="18719963" indent="0">
              <a:buNone/>
              <a:defRPr sz="8189" b="1"/>
            </a:lvl9pPr>
          </a:lstStyle>
          <a:p>
            <a:pPr lvl="0"/>
            <a:r>
              <a:rPr lang="en-US"/>
              <a:t>Click to edit Master text styles</a:t>
            </a:r>
          </a:p>
        </p:txBody>
      </p:sp>
      <p:sp>
        <p:nvSpPr>
          <p:cNvPr id="6" name="Content Placeholder 5"/>
          <p:cNvSpPr>
            <a:spLocks noGrp="1"/>
          </p:cNvSpPr>
          <p:nvPr>
            <p:ph sz="quarter" idx="4"/>
          </p:nvPr>
        </p:nvSpPr>
        <p:spPr>
          <a:xfrm>
            <a:off x="22604158" y="18080273"/>
            <a:ext cx="19515392" cy="1840025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F8235B-6969-4A29-A12E-E8C6FB61FF3A}" type="datetimeFigureOut">
              <a:rPr lang="en-GB" smtClean="0"/>
              <a:t>09/03/2026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3D335C-237C-4ED3-AAAE-667D961FEE50}" type="slidenum">
              <a:rPr lang="en-GB" smtClean="0"/>
              <a:t>‹#›</a:t>
            </a:fld>
            <a:endParaRPr lang="en-GB"/>
          </a:p>
        </p:txBody>
      </p:sp>
    </p:spTree>
    <p:extLst>
      <p:ext uri="{BB962C8B-B14F-4D97-AF65-F5344CB8AC3E}">
        <p14:creationId xmlns:p14="http://schemas.microsoft.com/office/powerpoint/2010/main" val="546414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28" y="0"/>
            <a:ext cx="46669501" cy="43200638"/>
          </a:xfrm>
          <a:prstGeom prst="rect">
            <a:avLst/>
          </a:prstGeom>
        </p:spPr>
      </p:pic>
      <p:sp>
        <p:nvSpPr>
          <p:cNvPr id="2" name="Title 1"/>
          <p:cNvSpPr>
            <a:spLocks noGrp="1"/>
          </p:cNvSpPr>
          <p:nvPr>
            <p:ph type="title"/>
          </p:nvPr>
        </p:nvSpPr>
        <p:spPr>
          <a:xfrm>
            <a:off x="2339980" y="3840066"/>
            <a:ext cx="39779575" cy="9173471"/>
          </a:xfrm>
        </p:spPr>
        <p:txBody>
          <a:bodyPr>
            <a:normAutofit/>
          </a:bodyPr>
          <a:lstStyle>
            <a:lvl1pPr>
              <a:defRPr sz="16378"/>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EF8235B-6969-4A29-A12E-E8C6FB61FF3A}" type="datetimeFigureOut">
              <a:rPr lang="en-GB" smtClean="0"/>
              <a:t>09/03/2026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3D335C-237C-4ED3-AAAE-667D961FEE50}" type="slidenum">
              <a:rPr lang="en-GB" smtClean="0"/>
              <a:t>‹#›</a:t>
            </a:fld>
            <a:endParaRPr lang="en-GB"/>
          </a:p>
        </p:txBody>
      </p:sp>
    </p:spTree>
    <p:extLst>
      <p:ext uri="{BB962C8B-B14F-4D97-AF65-F5344CB8AC3E}">
        <p14:creationId xmlns:p14="http://schemas.microsoft.com/office/powerpoint/2010/main" val="40424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28" y="0"/>
            <a:ext cx="46669501" cy="43200638"/>
          </a:xfrm>
          <a:prstGeom prst="rect">
            <a:avLst/>
          </a:prstGeom>
        </p:spPr>
      </p:pic>
      <p:sp>
        <p:nvSpPr>
          <p:cNvPr id="2" name="Date Placeholder 1"/>
          <p:cNvSpPr>
            <a:spLocks noGrp="1"/>
          </p:cNvSpPr>
          <p:nvPr>
            <p:ph type="dt" sz="half" idx="10"/>
          </p:nvPr>
        </p:nvSpPr>
        <p:spPr/>
        <p:txBody>
          <a:bodyPr/>
          <a:lstStyle/>
          <a:p>
            <a:fld id="{2EF8235B-6969-4A29-A12E-E8C6FB61FF3A}" type="datetimeFigureOut">
              <a:rPr lang="en-GB" smtClean="0"/>
              <a:t>09/03/2026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D3D335C-237C-4ED3-AAAE-667D961FEE50}" type="slidenum">
              <a:rPr lang="en-GB" smtClean="0"/>
              <a:t>‹#›</a:t>
            </a:fld>
            <a:endParaRPr lang="en-GB"/>
          </a:p>
        </p:txBody>
      </p:sp>
    </p:spTree>
    <p:extLst>
      <p:ext uri="{BB962C8B-B14F-4D97-AF65-F5344CB8AC3E}">
        <p14:creationId xmlns:p14="http://schemas.microsoft.com/office/powerpoint/2010/main" val="791275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2" name="Picture 11"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28" y="0"/>
            <a:ext cx="46669501" cy="43200638"/>
          </a:xfrm>
          <a:prstGeom prst="rect">
            <a:avLst/>
          </a:prstGeom>
        </p:spPr>
      </p:pic>
      <p:sp>
        <p:nvSpPr>
          <p:cNvPr id="2" name="Title 1"/>
          <p:cNvSpPr>
            <a:spLocks noGrp="1"/>
          </p:cNvSpPr>
          <p:nvPr>
            <p:ph type="title"/>
          </p:nvPr>
        </p:nvSpPr>
        <p:spPr>
          <a:xfrm>
            <a:off x="2363099" y="9813487"/>
            <a:ext cx="14652532" cy="9066792"/>
          </a:xfrm>
        </p:spPr>
        <p:txBody>
          <a:bodyPr anchor="b">
            <a:normAutofit/>
          </a:bodyPr>
          <a:lstStyle>
            <a:lvl1pPr algn="l">
              <a:defRPr sz="12283" b="0"/>
            </a:lvl1pPr>
          </a:lstStyle>
          <a:p>
            <a:r>
              <a:rPr lang="en-US"/>
              <a:t>Click to edit Master title style</a:t>
            </a:r>
            <a:endParaRPr lang="en-US" dirty="0"/>
          </a:p>
        </p:txBody>
      </p:sp>
      <p:sp>
        <p:nvSpPr>
          <p:cNvPr id="3" name="Content Placeholder 2"/>
          <p:cNvSpPr>
            <a:spLocks noGrp="1"/>
          </p:cNvSpPr>
          <p:nvPr>
            <p:ph idx="1"/>
          </p:nvPr>
        </p:nvSpPr>
        <p:spPr>
          <a:xfrm>
            <a:off x="18456448" y="3840063"/>
            <a:ext cx="23686233" cy="32640482"/>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363099" y="18880282"/>
            <a:ext cx="14652532" cy="11626849"/>
          </a:xfrm>
        </p:spPr>
        <p:txBody>
          <a:bodyPr anchor="t">
            <a:normAutofit/>
          </a:bodyPr>
          <a:lstStyle>
            <a:lvl1pPr marL="0" indent="0">
              <a:buNone/>
              <a:defRPr sz="7165"/>
            </a:lvl1pPr>
            <a:lvl2pPr marL="2339995" indent="0">
              <a:buNone/>
              <a:defRPr sz="6142"/>
            </a:lvl2pPr>
            <a:lvl3pPr marL="4679991" indent="0">
              <a:buNone/>
              <a:defRPr sz="5118"/>
            </a:lvl3pPr>
            <a:lvl4pPr marL="7019986" indent="0">
              <a:buNone/>
              <a:defRPr sz="4606"/>
            </a:lvl4pPr>
            <a:lvl5pPr marL="9359981" indent="0">
              <a:buNone/>
              <a:defRPr sz="4606"/>
            </a:lvl5pPr>
            <a:lvl6pPr marL="11699977" indent="0">
              <a:buNone/>
              <a:defRPr sz="4606"/>
            </a:lvl6pPr>
            <a:lvl7pPr marL="14039972" indent="0">
              <a:buNone/>
              <a:defRPr sz="4606"/>
            </a:lvl7pPr>
            <a:lvl8pPr marL="16379967" indent="0">
              <a:buNone/>
              <a:defRPr sz="4606"/>
            </a:lvl8pPr>
            <a:lvl9pPr marL="18719963" indent="0">
              <a:buNone/>
              <a:defRPr sz="4606"/>
            </a:lvl9pPr>
          </a:lstStyle>
          <a:p>
            <a:pPr lvl="0"/>
            <a:r>
              <a:rPr lang="en-US"/>
              <a:t>Click to edit Master text styles</a:t>
            </a:r>
          </a:p>
        </p:txBody>
      </p:sp>
      <p:sp>
        <p:nvSpPr>
          <p:cNvPr id="5" name="Date Placeholder 4"/>
          <p:cNvSpPr>
            <a:spLocks noGrp="1"/>
          </p:cNvSpPr>
          <p:nvPr>
            <p:ph type="dt" sz="half" idx="10"/>
          </p:nvPr>
        </p:nvSpPr>
        <p:spPr/>
        <p:txBody>
          <a:bodyPr/>
          <a:lstStyle/>
          <a:p>
            <a:fld id="{2EF8235B-6969-4A29-A12E-E8C6FB61FF3A}"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3D335C-237C-4ED3-AAAE-667D961FEE50}" type="slidenum">
              <a:rPr lang="en-GB" smtClean="0"/>
              <a:t>‹#›</a:t>
            </a:fld>
            <a:endParaRPr lang="en-GB"/>
          </a:p>
        </p:txBody>
      </p:sp>
    </p:spTree>
    <p:extLst>
      <p:ext uri="{BB962C8B-B14F-4D97-AF65-F5344CB8AC3E}">
        <p14:creationId xmlns:p14="http://schemas.microsoft.com/office/powerpoint/2010/main" val="3204217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1" name="Picture 10"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28" y="0"/>
            <a:ext cx="46669501" cy="43200638"/>
          </a:xfrm>
          <a:prstGeom prst="rect">
            <a:avLst/>
          </a:prstGeom>
        </p:spPr>
      </p:pic>
      <p:sp>
        <p:nvSpPr>
          <p:cNvPr id="2" name="Title 1"/>
          <p:cNvSpPr>
            <a:spLocks noGrp="1"/>
          </p:cNvSpPr>
          <p:nvPr>
            <p:ph type="title"/>
          </p:nvPr>
        </p:nvSpPr>
        <p:spPr>
          <a:xfrm>
            <a:off x="2365197" y="10933528"/>
            <a:ext cx="20969718" cy="8640128"/>
          </a:xfrm>
        </p:spPr>
        <p:txBody>
          <a:bodyPr anchor="b">
            <a:normAutofit/>
          </a:bodyPr>
          <a:lstStyle>
            <a:lvl1pPr algn="l">
              <a:defRPr sz="12283"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25739725" y="5760085"/>
            <a:ext cx="16379825" cy="28800425"/>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8189" dirty="0"/>
            </a:lvl1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a:xfrm>
            <a:off x="2365197" y="19573656"/>
            <a:ext cx="20969718" cy="11520170"/>
          </a:xfrm>
        </p:spPr>
        <p:txBody>
          <a:bodyPr anchor="t">
            <a:normAutofit/>
          </a:bodyPr>
          <a:lstStyle>
            <a:lvl1pPr marL="0" indent="0">
              <a:buNone/>
              <a:defRPr sz="8189"/>
            </a:lvl1pPr>
            <a:lvl2pPr marL="2339995" indent="0">
              <a:buNone/>
              <a:defRPr sz="6142"/>
            </a:lvl2pPr>
            <a:lvl3pPr marL="4679991" indent="0">
              <a:buNone/>
              <a:defRPr sz="5118"/>
            </a:lvl3pPr>
            <a:lvl4pPr marL="7019986" indent="0">
              <a:buNone/>
              <a:defRPr sz="4606"/>
            </a:lvl4pPr>
            <a:lvl5pPr marL="9359981" indent="0">
              <a:buNone/>
              <a:defRPr sz="4606"/>
            </a:lvl5pPr>
            <a:lvl6pPr marL="11699977" indent="0">
              <a:buNone/>
              <a:defRPr sz="4606"/>
            </a:lvl6pPr>
            <a:lvl7pPr marL="14039972" indent="0">
              <a:buNone/>
              <a:defRPr sz="4606"/>
            </a:lvl7pPr>
            <a:lvl8pPr marL="16379967" indent="0">
              <a:buNone/>
              <a:defRPr sz="4606"/>
            </a:lvl8pPr>
            <a:lvl9pPr marL="18719963" indent="0">
              <a:buNone/>
              <a:defRPr sz="4606"/>
            </a:lvl9pPr>
          </a:lstStyle>
          <a:p>
            <a:pPr lvl="0"/>
            <a:r>
              <a:rPr lang="en-US"/>
              <a:t>Click to edit Master text styles</a:t>
            </a:r>
          </a:p>
        </p:txBody>
      </p:sp>
      <p:sp>
        <p:nvSpPr>
          <p:cNvPr id="5" name="Date Placeholder 4"/>
          <p:cNvSpPr>
            <a:spLocks noGrp="1"/>
          </p:cNvSpPr>
          <p:nvPr>
            <p:ph type="dt" sz="half" idx="10"/>
          </p:nvPr>
        </p:nvSpPr>
        <p:spPr/>
        <p:txBody>
          <a:bodyPr/>
          <a:lstStyle/>
          <a:p>
            <a:fld id="{2EF8235B-6969-4A29-A12E-E8C6FB61FF3A}"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3D335C-237C-4ED3-AAAE-667D961FEE50}" type="slidenum">
              <a:rPr lang="en-GB" smtClean="0"/>
              <a:t>‹#›</a:t>
            </a:fld>
            <a:endParaRPr lang="en-GB"/>
          </a:p>
        </p:txBody>
      </p:sp>
    </p:spTree>
    <p:extLst>
      <p:ext uri="{BB962C8B-B14F-4D97-AF65-F5344CB8AC3E}">
        <p14:creationId xmlns:p14="http://schemas.microsoft.com/office/powerpoint/2010/main" val="3872402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28" y="0"/>
            <a:ext cx="46669501" cy="43200638"/>
          </a:xfrm>
          <a:prstGeom prst="rect">
            <a:avLst/>
          </a:prstGeom>
        </p:spPr>
      </p:pic>
      <p:sp>
        <p:nvSpPr>
          <p:cNvPr id="2" name="Title 1"/>
          <p:cNvSpPr>
            <a:spLocks noGrp="1"/>
          </p:cNvSpPr>
          <p:nvPr>
            <p:ph type="title"/>
          </p:nvPr>
        </p:nvSpPr>
        <p:spPr>
          <a:xfrm>
            <a:off x="2339980" y="29813763"/>
            <a:ext cx="39779575" cy="3570056"/>
          </a:xfrm>
        </p:spPr>
        <p:txBody>
          <a:bodyPr anchor="b">
            <a:normAutofit/>
          </a:bodyPr>
          <a:lstStyle>
            <a:lvl1pPr algn="l">
              <a:defRPr sz="10236"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679955" y="5871658"/>
            <a:ext cx="35099625" cy="19937151"/>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8189"/>
            </a:lvl1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a:xfrm>
            <a:off x="2339980" y="33383819"/>
            <a:ext cx="39779575" cy="3110043"/>
          </a:xfrm>
        </p:spPr>
        <p:txBody>
          <a:bodyPr>
            <a:normAutofit/>
          </a:bodyPr>
          <a:lstStyle>
            <a:lvl1pPr marL="0" indent="0">
              <a:buNone/>
              <a:defRPr sz="7165"/>
            </a:lvl1pPr>
            <a:lvl2pPr marL="2339995" indent="0">
              <a:buNone/>
              <a:defRPr sz="6142"/>
            </a:lvl2pPr>
            <a:lvl3pPr marL="4679991" indent="0">
              <a:buNone/>
              <a:defRPr sz="5118"/>
            </a:lvl3pPr>
            <a:lvl4pPr marL="7019986" indent="0">
              <a:buNone/>
              <a:defRPr sz="4606"/>
            </a:lvl4pPr>
            <a:lvl5pPr marL="9359981" indent="0">
              <a:buNone/>
              <a:defRPr sz="4606"/>
            </a:lvl5pPr>
            <a:lvl6pPr marL="11699977" indent="0">
              <a:buNone/>
              <a:defRPr sz="4606"/>
            </a:lvl6pPr>
            <a:lvl7pPr marL="14039972" indent="0">
              <a:buNone/>
              <a:defRPr sz="4606"/>
            </a:lvl7pPr>
            <a:lvl8pPr marL="16379967" indent="0">
              <a:buNone/>
              <a:defRPr sz="4606"/>
            </a:lvl8pPr>
            <a:lvl9pPr marL="18719963" indent="0">
              <a:buNone/>
              <a:defRPr sz="4606"/>
            </a:lvl9pPr>
          </a:lstStyle>
          <a:p>
            <a:pPr lvl="0"/>
            <a:r>
              <a:rPr lang="en-US"/>
              <a:t>Click to edit Master text styles</a:t>
            </a:r>
          </a:p>
        </p:txBody>
      </p:sp>
      <p:sp>
        <p:nvSpPr>
          <p:cNvPr id="5" name="Date Placeholder 4"/>
          <p:cNvSpPr>
            <a:spLocks noGrp="1"/>
          </p:cNvSpPr>
          <p:nvPr>
            <p:ph type="dt" sz="half" idx="10"/>
          </p:nvPr>
        </p:nvSpPr>
        <p:spPr/>
        <p:txBody>
          <a:bodyPr/>
          <a:lstStyle/>
          <a:p>
            <a:fld id="{2EF8235B-6969-4A29-A12E-E8C6FB61FF3A}"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3D335C-237C-4ED3-AAAE-667D961FEE50}" type="slidenum">
              <a:rPr lang="en-GB" smtClean="0"/>
              <a:t>‹#›</a:t>
            </a:fld>
            <a:endParaRPr lang="en-GB"/>
          </a:p>
        </p:txBody>
      </p:sp>
    </p:spTree>
    <p:extLst>
      <p:ext uri="{BB962C8B-B14F-4D97-AF65-F5344CB8AC3E}">
        <p14:creationId xmlns:p14="http://schemas.microsoft.com/office/powerpoint/2010/main" val="22588168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28" y="0"/>
            <a:ext cx="46669501" cy="43200638"/>
          </a:xfrm>
          <a:prstGeom prst="rect">
            <a:avLst/>
          </a:prstGeom>
        </p:spPr>
      </p:pic>
      <p:sp>
        <p:nvSpPr>
          <p:cNvPr id="2" name="Title 1"/>
          <p:cNvSpPr>
            <a:spLocks noGrp="1"/>
          </p:cNvSpPr>
          <p:nvPr>
            <p:ph type="title"/>
          </p:nvPr>
        </p:nvSpPr>
        <p:spPr>
          <a:xfrm>
            <a:off x="2339993" y="3840073"/>
            <a:ext cx="39779570" cy="19680284"/>
          </a:xfrm>
        </p:spPr>
        <p:txBody>
          <a:bodyPr anchor="ctr">
            <a:normAutofit/>
          </a:bodyPr>
          <a:lstStyle>
            <a:lvl1pPr algn="l">
              <a:defRPr sz="16378" b="0" cap="none"/>
            </a:lvl1pPr>
          </a:lstStyle>
          <a:p>
            <a:r>
              <a:rPr lang="en-US"/>
              <a:t>Click to edit Master title style</a:t>
            </a:r>
            <a:endParaRPr lang="en-US" dirty="0"/>
          </a:p>
        </p:txBody>
      </p:sp>
      <p:sp>
        <p:nvSpPr>
          <p:cNvPr id="3" name="Text Placeholder 2"/>
          <p:cNvSpPr>
            <a:spLocks noGrp="1"/>
          </p:cNvSpPr>
          <p:nvPr>
            <p:ph type="body" idx="1"/>
          </p:nvPr>
        </p:nvSpPr>
        <p:spPr>
          <a:xfrm>
            <a:off x="2339988" y="27360404"/>
            <a:ext cx="39779570" cy="9120135"/>
          </a:xfrm>
        </p:spPr>
        <p:txBody>
          <a:bodyPr anchor="ctr">
            <a:normAutofit/>
          </a:bodyPr>
          <a:lstStyle>
            <a:lvl1pPr marL="0" indent="0" algn="l">
              <a:buNone/>
              <a:defRPr sz="10236">
                <a:solidFill>
                  <a:schemeClr val="tx1"/>
                </a:solidFill>
              </a:defRPr>
            </a:lvl1pPr>
            <a:lvl2pPr marL="2339995" indent="0">
              <a:buNone/>
              <a:defRPr sz="9213">
                <a:solidFill>
                  <a:schemeClr val="tx1">
                    <a:tint val="75000"/>
                  </a:schemeClr>
                </a:solidFill>
              </a:defRPr>
            </a:lvl2pPr>
            <a:lvl3pPr marL="4679991" indent="0">
              <a:buNone/>
              <a:defRPr sz="8189">
                <a:solidFill>
                  <a:schemeClr val="tx1">
                    <a:tint val="75000"/>
                  </a:schemeClr>
                </a:solidFill>
              </a:defRPr>
            </a:lvl3pPr>
            <a:lvl4pPr marL="7019986" indent="0">
              <a:buNone/>
              <a:defRPr sz="7165">
                <a:solidFill>
                  <a:schemeClr val="tx1">
                    <a:tint val="75000"/>
                  </a:schemeClr>
                </a:solidFill>
              </a:defRPr>
            </a:lvl4pPr>
            <a:lvl5pPr marL="9359981" indent="0">
              <a:buNone/>
              <a:defRPr sz="7165">
                <a:solidFill>
                  <a:schemeClr val="tx1">
                    <a:tint val="75000"/>
                  </a:schemeClr>
                </a:solidFill>
              </a:defRPr>
            </a:lvl5pPr>
            <a:lvl6pPr marL="11699977" indent="0">
              <a:buNone/>
              <a:defRPr sz="7165">
                <a:solidFill>
                  <a:schemeClr val="tx1">
                    <a:tint val="75000"/>
                  </a:schemeClr>
                </a:solidFill>
              </a:defRPr>
            </a:lvl6pPr>
            <a:lvl7pPr marL="14039972" indent="0">
              <a:buNone/>
              <a:defRPr sz="7165">
                <a:solidFill>
                  <a:schemeClr val="tx1">
                    <a:tint val="75000"/>
                  </a:schemeClr>
                </a:solidFill>
              </a:defRPr>
            </a:lvl7pPr>
            <a:lvl8pPr marL="16379967" indent="0">
              <a:buNone/>
              <a:defRPr sz="7165">
                <a:solidFill>
                  <a:schemeClr val="tx1">
                    <a:tint val="75000"/>
                  </a:schemeClr>
                </a:solidFill>
              </a:defRPr>
            </a:lvl8pPr>
            <a:lvl9pPr marL="18719963" indent="0">
              <a:buNone/>
              <a:defRPr sz="71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F8235B-6969-4A29-A12E-E8C6FB61FF3A}"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D335C-237C-4ED3-AAAE-667D961FEE50}" type="slidenum">
              <a:rPr lang="en-GB" smtClean="0"/>
              <a:t>‹#›</a:t>
            </a:fld>
            <a:endParaRPr lang="en-GB"/>
          </a:p>
        </p:txBody>
      </p:sp>
    </p:spTree>
    <p:extLst>
      <p:ext uri="{BB962C8B-B14F-4D97-AF65-F5344CB8AC3E}">
        <p14:creationId xmlns:p14="http://schemas.microsoft.com/office/powerpoint/2010/main" val="36242487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7" name="Picture 1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28" y="0"/>
            <a:ext cx="46669501" cy="43200638"/>
          </a:xfrm>
          <a:prstGeom prst="rect">
            <a:avLst/>
          </a:prstGeom>
        </p:spPr>
      </p:pic>
      <p:sp>
        <p:nvSpPr>
          <p:cNvPr id="15" name="TextBox 14"/>
          <p:cNvSpPr txBox="1"/>
          <p:nvPr/>
        </p:nvSpPr>
        <p:spPr>
          <a:xfrm>
            <a:off x="39592257" y="17333616"/>
            <a:ext cx="2340584" cy="3683683"/>
          </a:xfrm>
          <a:prstGeom prst="rect">
            <a:avLst/>
          </a:prstGeom>
        </p:spPr>
        <p:txBody>
          <a:bodyPr vert="horz" lIns="467995" tIns="233998" rIns="467995" bIns="23399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40945" dirty="0">
                <a:solidFill>
                  <a:schemeClr val="tx1"/>
                </a:solidFill>
                <a:effectLst/>
              </a:rPr>
              <a:t>”</a:t>
            </a:r>
          </a:p>
        </p:txBody>
      </p:sp>
      <p:sp>
        <p:nvSpPr>
          <p:cNvPr id="11" name="TextBox 10"/>
          <p:cNvSpPr txBox="1"/>
          <p:nvPr/>
        </p:nvSpPr>
        <p:spPr>
          <a:xfrm>
            <a:off x="2158778" y="4523619"/>
            <a:ext cx="2340584" cy="3683683"/>
          </a:xfrm>
          <a:prstGeom prst="rect">
            <a:avLst/>
          </a:prstGeom>
        </p:spPr>
        <p:txBody>
          <a:bodyPr vert="horz" lIns="467995" tIns="233998" rIns="467995" bIns="23399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40945" dirty="0">
                <a:solidFill>
                  <a:schemeClr val="tx1"/>
                </a:solidFill>
                <a:effectLst/>
              </a:rPr>
              <a:t>“</a:t>
            </a:r>
          </a:p>
        </p:txBody>
      </p:sp>
      <p:sp>
        <p:nvSpPr>
          <p:cNvPr id="12" name="Title 1"/>
          <p:cNvSpPr>
            <a:spLocks noGrp="1"/>
          </p:cNvSpPr>
          <p:nvPr>
            <p:ph type="title"/>
          </p:nvPr>
        </p:nvSpPr>
        <p:spPr>
          <a:xfrm>
            <a:off x="4499362" y="3840072"/>
            <a:ext cx="36293652" cy="17280249"/>
          </a:xfrm>
        </p:spPr>
        <p:txBody>
          <a:bodyPr anchor="ctr">
            <a:normAutofit/>
          </a:bodyPr>
          <a:lstStyle>
            <a:lvl1pPr algn="l">
              <a:defRPr sz="16378" b="0" cap="none">
                <a:solidFill>
                  <a:schemeClr val="tx1"/>
                </a:solidFill>
              </a:defRPr>
            </a:lvl1pPr>
          </a:lstStyle>
          <a:p>
            <a:r>
              <a:rPr lang="en-US"/>
              <a:t>Click to edit Master title style</a:t>
            </a:r>
            <a:endParaRPr lang="en-US" dirty="0"/>
          </a:p>
        </p:txBody>
      </p:sp>
      <p:sp>
        <p:nvSpPr>
          <p:cNvPr id="13" name="Text Placeholder 9"/>
          <p:cNvSpPr>
            <a:spLocks noGrp="1"/>
          </p:cNvSpPr>
          <p:nvPr>
            <p:ph type="body" sz="quarter" idx="13"/>
          </p:nvPr>
        </p:nvSpPr>
        <p:spPr>
          <a:xfrm>
            <a:off x="5060076" y="21120312"/>
            <a:ext cx="35192431" cy="2400035"/>
          </a:xfrm>
        </p:spPr>
        <p:txBody>
          <a:bodyPr anchor="ctr">
            <a:normAutofit/>
          </a:bodyPr>
          <a:lstStyle>
            <a:lvl1pPr marL="0" indent="0">
              <a:buFontTx/>
              <a:buNone/>
              <a:defRPr sz="8189"/>
            </a:lvl1pPr>
            <a:lvl2pPr marL="2339995" indent="0">
              <a:buFontTx/>
              <a:buNone/>
              <a:defRPr/>
            </a:lvl2pPr>
            <a:lvl3pPr marL="4679991" indent="0">
              <a:buFontTx/>
              <a:buNone/>
              <a:defRPr/>
            </a:lvl3pPr>
            <a:lvl4pPr marL="7019986" indent="0">
              <a:buFontTx/>
              <a:buNone/>
              <a:defRPr/>
            </a:lvl4pPr>
            <a:lvl5pPr marL="9359981" indent="0">
              <a:buFontTx/>
              <a:buNone/>
              <a:defRPr/>
            </a:lvl5pPr>
          </a:lstStyle>
          <a:p>
            <a:pPr lvl="0"/>
            <a:r>
              <a:rPr lang="en-US"/>
              <a:t>Click to edit Master text styles</a:t>
            </a:r>
          </a:p>
        </p:txBody>
      </p:sp>
      <p:sp>
        <p:nvSpPr>
          <p:cNvPr id="3" name="Text Placeholder 2"/>
          <p:cNvSpPr>
            <a:spLocks noGrp="1"/>
          </p:cNvSpPr>
          <p:nvPr>
            <p:ph type="body" idx="1"/>
          </p:nvPr>
        </p:nvSpPr>
        <p:spPr>
          <a:xfrm>
            <a:off x="2365903" y="27360404"/>
            <a:ext cx="39779575" cy="9120135"/>
          </a:xfrm>
        </p:spPr>
        <p:txBody>
          <a:bodyPr anchor="ctr">
            <a:normAutofit/>
          </a:bodyPr>
          <a:lstStyle>
            <a:lvl1pPr marL="0" indent="0" algn="l">
              <a:buNone/>
              <a:defRPr sz="10236">
                <a:solidFill>
                  <a:schemeClr val="tx1"/>
                </a:solidFill>
              </a:defRPr>
            </a:lvl1pPr>
            <a:lvl2pPr marL="2339995" indent="0">
              <a:buNone/>
              <a:defRPr sz="9213">
                <a:solidFill>
                  <a:schemeClr val="tx1">
                    <a:tint val="75000"/>
                  </a:schemeClr>
                </a:solidFill>
              </a:defRPr>
            </a:lvl2pPr>
            <a:lvl3pPr marL="4679991" indent="0">
              <a:buNone/>
              <a:defRPr sz="8189">
                <a:solidFill>
                  <a:schemeClr val="tx1">
                    <a:tint val="75000"/>
                  </a:schemeClr>
                </a:solidFill>
              </a:defRPr>
            </a:lvl3pPr>
            <a:lvl4pPr marL="7019986" indent="0">
              <a:buNone/>
              <a:defRPr sz="7165">
                <a:solidFill>
                  <a:schemeClr val="tx1">
                    <a:tint val="75000"/>
                  </a:schemeClr>
                </a:solidFill>
              </a:defRPr>
            </a:lvl4pPr>
            <a:lvl5pPr marL="9359981" indent="0">
              <a:buNone/>
              <a:defRPr sz="7165">
                <a:solidFill>
                  <a:schemeClr val="tx1">
                    <a:tint val="75000"/>
                  </a:schemeClr>
                </a:solidFill>
              </a:defRPr>
            </a:lvl5pPr>
            <a:lvl6pPr marL="11699977" indent="0">
              <a:buNone/>
              <a:defRPr sz="7165">
                <a:solidFill>
                  <a:schemeClr val="tx1">
                    <a:tint val="75000"/>
                  </a:schemeClr>
                </a:solidFill>
              </a:defRPr>
            </a:lvl6pPr>
            <a:lvl7pPr marL="14039972" indent="0">
              <a:buNone/>
              <a:defRPr sz="7165">
                <a:solidFill>
                  <a:schemeClr val="tx1">
                    <a:tint val="75000"/>
                  </a:schemeClr>
                </a:solidFill>
              </a:defRPr>
            </a:lvl7pPr>
            <a:lvl8pPr marL="16379967" indent="0">
              <a:buNone/>
              <a:defRPr sz="7165">
                <a:solidFill>
                  <a:schemeClr val="tx1">
                    <a:tint val="75000"/>
                  </a:schemeClr>
                </a:solidFill>
              </a:defRPr>
            </a:lvl8pPr>
            <a:lvl9pPr marL="18719963" indent="0">
              <a:buNone/>
              <a:defRPr sz="71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F8235B-6969-4A29-A12E-E8C6FB61FF3A}"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D335C-237C-4ED3-AAAE-667D961FEE50}" type="slidenum">
              <a:rPr lang="en-GB" smtClean="0"/>
              <a:t>‹#›</a:t>
            </a:fld>
            <a:endParaRPr lang="en-GB"/>
          </a:p>
        </p:txBody>
      </p:sp>
    </p:spTree>
    <p:extLst>
      <p:ext uri="{BB962C8B-B14F-4D97-AF65-F5344CB8AC3E}">
        <p14:creationId xmlns:p14="http://schemas.microsoft.com/office/powerpoint/2010/main" val="23484501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28" y="0"/>
            <a:ext cx="46669501" cy="43200638"/>
          </a:xfrm>
          <a:prstGeom prst="rect">
            <a:avLst/>
          </a:prstGeom>
        </p:spPr>
      </p:pic>
      <p:sp>
        <p:nvSpPr>
          <p:cNvPr id="2" name="Title 1"/>
          <p:cNvSpPr>
            <a:spLocks noGrp="1"/>
          </p:cNvSpPr>
          <p:nvPr>
            <p:ph type="title"/>
          </p:nvPr>
        </p:nvSpPr>
        <p:spPr>
          <a:xfrm>
            <a:off x="2339983" y="20735097"/>
            <a:ext cx="39779580" cy="9252420"/>
          </a:xfrm>
        </p:spPr>
        <p:txBody>
          <a:bodyPr anchor="b">
            <a:normAutofit/>
          </a:bodyPr>
          <a:lstStyle>
            <a:lvl1pPr algn="l">
              <a:defRPr sz="14331" b="0" cap="none"/>
            </a:lvl1pPr>
          </a:lstStyle>
          <a:p>
            <a:r>
              <a:rPr lang="en-US"/>
              <a:t>Click to edit Master title style</a:t>
            </a:r>
            <a:endParaRPr lang="en-US" dirty="0"/>
          </a:p>
        </p:txBody>
      </p:sp>
      <p:sp>
        <p:nvSpPr>
          <p:cNvPr id="3" name="Text Placeholder 2"/>
          <p:cNvSpPr>
            <a:spLocks noGrp="1"/>
          </p:cNvSpPr>
          <p:nvPr>
            <p:ph type="body" idx="1"/>
          </p:nvPr>
        </p:nvSpPr>
        <p:spPr>
          <a:xfrm>
            <a:off x="2339975" y="29987517"/>
            <a:ext cx="39779585" cy="5419923"/>
          </a:xfrm>
        </p:spPr>
        <p:txBody>
          <a:bodyPr anchor="t">
            <a:normAutofit/>
          </a:bodyPr>
          <a:lstStyle>
            <a:lvl1pPr marL="0" indent="0" algn="l">
              <a:buNone/>
              <a:defRPr sz="9213">
                <a:solidFill>
                  <a:schemeClr val="tx1"/>
                </a:solidFill>
              </a:defRPr>
            </a:lvl1pPr>
            <a:lvl2pPr marL="2339995" indent="0">
              <a:buNone/>
              <a:defRPr sz="9213">
                <a:solidFill>
                  <a:schemeClr val="tx1">
                    <a:tint val="75000"/>
                  </a:schemeClr>
                </a:solidFill>
              </a:defRPr>
            </a:lvl2pPr>
            <a:lvl3pPr marL="4679991" indent="0">
              <a:buNone/>
              <a:defRPr sz="8189">
                <a:solidFill>
                  <a:schemeClr val="tx1">
                    <a:tint val="75000"/>
                  </a:schemeClr>
                </a:solidFill>
              </a:defRPr>
            </a:lvl3pPr>
            <a:lvl4pPr marL="7019986" indent="0">
              <a:buNone/>
              <a:defRPr sz="7165">
                <a:solidFill>
                  <a:schemeClr val="tx1">
                    <a:tint val="75000"/>
                  </a:schemeClr>
                </a:solidFill>
              </a:defRPr>
            </a:lvl4pPr>
            <a:lvl5pPr marL="9359981" indent="0">
              <a:buNone/>
              <a:defRPr sz="7165">
                <a:solidFill>
                  <a:schemeClr val="tx1">
                    <a:tint val="75000"/>
                  </a:schemeClr>
                </a:solidFill>
              </a:defRPr>
            </a:lvl5pPr>
            <a:lvl6pPr marL="11699977" indent="0">
              <a:buNone/>
              <a:defRPr sz="7165">
                <a:solidFill>
                  <a:schemeClr val="tx1">
                    <a:tint val="75000"/>
                  </a:schemeClr>
                </a:solidFill>
              </a:defRPr>
            </a:lvl6pPr>
            <a:lvl7pPr marL="14039972" indent="0">
              <a:buNone/>
              <a:defRPr sz="7165">
                <a:solidFill>
                  <a:schemeClr val="tx1">
                    <a:tint val="75000"/>
                  </a:schemeClr>
                </a:solidFill>
              </a:defRPr>
            </a:lvl7pPr>
            <a:lvl8pPr marL="16379967" indent="0">
              <a:buNone/>
              <a:defRPr sz="7165">
                <a:solidFill>
                  <a:schemeClr val="tx1">
                    <a:tint val="75000"/>
                  </a:schemeClr>
                </a:solidFill>
              </a:defRPr>
            </a:lvl8pPr>
            <a:lvl9pPr marL="18719963" indent="0">
              <a:buNone/>
              <a:defRPr sz="71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F8235B-6969-4A29-A12E-E8C6FB61FF3A}"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D335C-237C-4ED3-AAAE-667D961FEE50}" type="slidenum">
              <a:rPr lang="en-GB" smtClean="0"/>
              <a:t>‹#›</a:t>
            </a:fld>
            <a:endParaRPr lang="en-GB"/>
          </a:p>
        </p:txBody>
      </p:sp>
    </p:spTree>
    <p:extLst>
      <p:ext uri="{BB962C8B-B14F-4D97-AF65-F5344CB8AC3E}">
        <p14:creationId xmlns:p14="http://schemas.microsoft.com/office/powerpoint/2010/main" val="10004161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28" y="0"/>
            <a:ext cx="46669501" cy="43200638"/>
          </a:xfrm>
          <a:prstGeom prst="rect">
            <a:avLst/>
          </a:prstGeom>
        </p:spPr>
      </p:pic>
      <p:sp>
        <p:nvSpPr>
          <p:cNvPr id="16" name="TextBox 15"/>
          <p:cNvSpPr txBox="1"/>
          <p:nvPr/>
        </p:nvSpPr>
        <p:spPr>
          <a:xfrm>
            <a:off x="39592257" y="17333616"/>
            <a:ext cx="2340584" cy="3683683"/>
          </a:xfrm>
          <a:prstGeom prst="rect">
            <a:avLst/>
          </a:prstGeom>
        </p:spPr>
        <p:txBody>
          <a:bodyPr vert="horz" lIns="467995" tIns="233998" rIns="467995" bIns="23399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40945" dirty="0">
                <a:solidFill>
                  <a:schemeClr val="tx1"/>
                </a:solidFill>
                <a:effectLst/>
              </a:rPr>
              <a:t>”</a:t>
            </a:r>
          </a:p>
        </p:txBody>
      </p:sp>
      <p:sp>
        <p:nvSpPr>
          <p:cNvPr id="11" name="TextBox 10"/>
          <p:cNvSpPr txBox="1"/>
          <p:nvPr/>
        </p:nvSpPr>
        <p:spPr>
          <a:xfrm>
            <a:off x="2158778" y="4523619"/>
            <a:ext cx="2340584" cy="3683683"/>
          </a:xfrm>
          <a:prstGeom prst="rect">
            <a:avLst/>
          </a:prstGeom>
        </p:spPr>
        <p:txBody>
          <a:bodyPr vert="horz" lIns="467995" tIns="233998" rIns="467995" bIns="23399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40945" dirty="0">
                <a:solidFill>
                  <a:schemeClr val="tx1"/>
                </a:solidFill>
                <a:effectLst/>
              </a:rPr>
              <a:t>“</a:t>
            </a:r>
          </a:p>
        </p:txBody>
      </p:sp>
      <p:sp>
        <p:nvSpPr>
          <p:cNvPr id="12" name="Title 1"/>
          <p:cNvSpPr>
            <a:spLocks noGrp="1"/>
          </p:cNvSpPr>
          <p:nvPr>
            <p:ph type="title"/>
          </p:nvPr>
        </p:nvSpPr>
        <p:spPr>
          <a:xfrm>
            <a:off x="4499362" y="3840072"/>
            <a:ext cx="36293652" cy="17280249"/>
          </a:xfrm>
        </p:spPr>
        <p:txBody>
          <a:bodyPr anchor="ctr">
            <a:normAutofit/>
          </a:bodyPr>
          <a:lstStyle>
            <a:lvl1pPr algn="l">
              <a:defRPr sz="16378"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339978" y="24480361"/>
            <a:ext cx="39779580" cy="5600083"/>
          </a:xfrm>
        </p:spPr>
        <p:txBody>
          <a:bodyPr vert="horz" lIns="91440" tIns="45720" rIns="91440" bIns="45720" rtlCol="0" anchor="b">
            <a:normAutofit/>
          </a:bodyPr>
          <a:lstStyle>
            <a:lvl1pPr>
              <a:buNone/>
              <a:defRPr lang="en-US" sz="10236"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2339978" y="30080444"/>
            <a:ext cx="39779580" cy="6400095"/>
          </a:xfrm>
        </p:spPr>
        <p:txBody>
          <a:bodyPr anchor="t">
            <a:normAutofit/>
          </a:bodyPr>
          <a:lstStyle>
            <a:lvl1pPr marL="0" indent="0" algn="l">
              <a:buNone/>
              <a:defRPr sz="8189">
                <a:solidFill>
                  <a:schemeClr val="tx1"/>
                </a:solidFill>
              </a:defRPr>
            </a:lvl1pPr>
            <a:lvl2pPr marL="2339995" indent="0">
              <a:buNone/>
              <a:defRPr sz="8189">
                <a:solidFill>
                  <a:schemeClr val="tx1">
                    <a:tint val="75000"/>
                  </a:schemeClr>
                </a:solidFill>
              </a:defRPr>
            </a:lvl2pPr>
            <a:lvl3pPr marL="4679991" indent="0">
              <a:buNone/>
              <a:defRPr sz="8189">
                <a:solidFill>
                  <a:schemeClr val="tx1">
                    <a:tint val="75000"/>
                  </a:schemeClr>
                </a:solidFill>
              </a:defRPr>
            </a:lvl3pPr>
            <a:lvl4pPr marL="7019986" indent="0">
              <a:buNone/>
              <a:defRPr sz="7165">
                <a:solidFill>
                  <a:schemeClr val="tx1">
                    <a:tint val="75000"/>
                  </a:schemeClr>
                </a:solidFill>
              </a:defRPr>
            </a:lvl4pPr>
            <a:lvl5pPr marL="9359981" indent="0">
              <a:buNone/>
              <a:defRPr sz="7165">
                <a:solidFill>
                  <a:schemeClr val="tx1">
                    <a:tint val="75000"/>
                  </a:schemeClr>
                </a:solidFill>
              </a:defRPr>
            </a:lvl5pPr>
            <a:lvl6pPr marL="11699977" indent="0">
              <a:buNone/>
              <a:defRPr sz="7165">
                <a:solidFill>
                  <a:schemeClr val="tx1">
                    <a:tint val="75000"/>
                  </a:schemeClr>
                </a:solidFill>
              </a:defRPr>
            </a:lvl6pPr>
            <a:lvl7pPr marL="14039972" indent="0">
              <a:buNone/>
              <a:defRPr sz="7165">
                <a:solidFill>
                  <a:schemeClr val="tx1">
                    <a:tint val="75000"/>
                  </a:schemeClr>
                </a:solidFill>
              </a:defRPr>
            </a:lvl7pPr>
            <a:lvl8pPr marL="16379967" indent="0">
              <a:buNone/>
              <a:defRPr sz="7165">
                <a:solidFill>
                  <a:schemeClr val="tx1">
                    <a:tint val="75000"/>
                  </a:schemeClr>
                </a:solidFill>
              </a:defRPr>
            </a:lvl8pPr>
            <a:lvl9pPr marL="18719963" indent="0">
              <a:buNone/>
              <a:defRPr sz="71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F8235B-6969-4A29-A12E-E8C6FB61FF3A}"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D335C-237C-4ED3-AAAE-667D961FEE50}" type="slidenum">
              <a:rPr lang="en-GB" smtClean="0"/>
              <a:t>‹#›</a:t>
            </a:fld>
            <a:endParaRPr lang="en-GB"/>
          </a:p>
        </p:txBody>
      </p:sp>
    </p:spTree>
    <p:extLst>
      <p:ext uri="{BB962C8B-B14F-4D97-AF65-F5344CB8AC3E}">
        <p14:creationId xmlns:p14="http://schemas.microsoft.com/office/powerpoint/2010/main" val="37168448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28" y="0"/>
            <a:ext cx="46669501" cy="43200638"/>
          </a:xfrm>
          <a:prstGeom prst="rect">
            <a:avLst/>
          </a:prstGeom>
        </p:spPr>
      </p:pic>
      <p:sp>
        <p:nvSpPr>
          <p:cNvPr id="2" name="Title 1"/>
          <p:cNvSpPr>
            <a:spLocks noGrp="1"/>
          </p:cNvSpPr>
          <p:nvPr>
            <p:ph type="title"/>
          </p:nvPr>
        </p:nvSpPr>
        <p:spPr>
          <a:xfrm>
            <a:off x="2377032" y="3840072"/>
            <a:ext cx="39779580" cy="17280249"/>
          </a:xfrm>
        </p:spPr>
        <p:txBody>
          <a:bodyPr vert="horz" lIns="91440" tIns="45720" rIns="91440" bIns="45720" rtlCol="0" anchor="ctr">
            <a:normAutofit/>
          </a:bodyPr>
          <a:lstStyle>
            <a:lvl1pPr>
              <a:defRPr lang="en-US" sz="14331"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2377032" y="22080326"/>
            <a:ext cx="39779580" cy="5280078"/>
          </a:xfrm>
        </p:spPr>
        <p:txBody>
          <a:bodyPr vert="horz" lIns="91440" tIns="45720" rIns="91440" bIns="45720" rtlCol="0" anchor="b">
            <a:normAutofit/>
          </a:bodyPr>
          <a:lstStyle>
            <a:lvl1pPr>
              <a:buNone/>
              <a:defRPr lang="en-US" sz="10236"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2377027" y="27360404"/>
            <a:ext cx="39779580" cy="9120135"/>
          </a:xfrm>
        </p:spPr>
        <p:txBody>
          <a:bodyPr anchor="t">
            <a:normAutofit/>
          </a:bodyPr>
          <a:lstStyle>
            <a:lvl1pPr marL="0" indent="0" algn="l">
              <a:buNone/>
              <a:defRPr sz="8189">
                <a:solidFill>
                  <a:schemeClr val="tx1"/>
                </a:solidFill>
              </a:defRPr>
            </a:lvl1pPr>
            <a:lvl2pPr marL="2339995" indent="0">
              <a:buNone/>
              <a:defRPr sz="8189">
                <a:solidFill>
                  <a:schemeClr val="tx1">
                    <a:tint val="75000"/>
                  </a:schemeClr>
                </a:solidFill>
              </a:defRPr>
            </a:lvl2pPr>
            <a:lvl3pPr marL="4679991" indent="0">
              <a:buNone/>
              <a:defRPr sz="8189">
                <a:solidFill>
                  <a:schemeClr val="tx1">
                    <a:tint val="75000"/>
                  </a:schemeClr>
                </a:solidFill>
              </a:defRPr>
            </a:lvl3pPr>
            <a:lvl4pPr marL="7019986" indent="0">
              <a:buNone/>
              <a:defRPr sz="7165">
                <a:solidFill>
                  <a:schemeClr val="tx1">
                    <a:tint val="75000"/>
                  </a:schemeClr>
                </a:solidFill>
              </a:defRPr>
            </a:lvl4pPr>
            <a:lvl5pPr marL="9359981" indent="0">
              <a:buNone/>
              <a:defRPr sz="7165">
                <a:solidFill>
                  <a:schemeClr val="tx1">
                    <a:tint val="75000"/>
                  </a:schemeClr>
                </a:solidFill>
              </a:defRPr>
            </a:lvl5pPr>
            <a:lvl6pPr marL="11699977" indent="0">
              <a:buNone/>
              <a:defRPr sz="7165">
                <a:solidFill>
                  <a:schemeClr val="tx1">
                    <a:tint val="75000"/>
                  </a:schemeClr>
                </a:solidFill>
              </a:defRPr>
            </a:lvl6pPr>
            <a:lvl7pPr marL="14039972" indent="0">
              <a:buNone/>
              <a:defRPr sz="7165">
                <a:solidFill>
                  <a:schemeClr val="tx1">
                    <a:tint val="75000"/>
                  </a:schemeClr>
                </a:solidFill>
              </a:defRPr>
            </a:lvl7pPr>
            <a:lvl8pPr marL="16379967" indent="0">
              <a:buNone/>
              <a:defRPr sz="7165">
                <a:solidFill>
                  <a:schemeClr val="tx1">
                    <a:tint val="75000"/>
                  </a:schemeClr>
                </a:solidFill>
              </a:defRPr>
            </a:lvl8pPr>
            <a:lvl9pPr marL="18719963" indent="0">
              <a:buNone/>
              <a:defRPr sz="71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F8235B-6969-4A29-A12E-E8C6FB61FF3A}"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D335C-237C-4ED3-AAAE-667D961FEE50}" type="slidenum">
              <a:rPr lang="en-GB" smtClean="0"/>
              <a:t>‹#›</a:t>
            </a:fld>
            <a:endParaRPr lang="en-GB"/>
          </a:p>
        </p:txBody>
      </p:sp>
    </p:spTree>
    <p:extLst>
      <p:ext uri="{BB962C8B-B14F-4D97-AF65-F5344CB8AC3E}">
        <p14:creationId xmlns:p14="http://schemas.microsoft.com/office/powerpoint/2010/main" val="21452565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28" y="0"/>
            <a:ext cx="46669501" cy="43200638"/>
          </a:xfrm>
          <a:prstGeom prst="rect">
            <a:avLst/>
          </a:prstGeom>
        </p:spPr>
      </p:pic>
      <p:sp>
        <p:nvSpPr>
          <p:cNvPr id="8" name="Title 1"/>
          <p:cNvSpPr>
            <a:spLocks noGrp="1"/>
          </p:cNvSpPr>
          <p:nvPr>
            <p:ph type="title"/>
          </p:nvPr>
        </p:nvSpPr>
        <p:spPr>
          <a:xfrm>
            <a:off x="2339975" y="3840066"/>
            <a:ext cx="39779575" cy="9173471"/>
          </a:xfrm>
        </p:spPr>
        <p:txBody>
          <a:bodyPr>
            <a:normAutofit/>
          </a:bodyPr>
          <a:lstStyle>
            <a:lvl1pPr>
              <a:defRPr sz="14331"/>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F8235B-6969-4A29-A12E-E8C6FB61FF3A}"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D335C-237C-4ED3-AAAE-667D961FEE50}" type="slidenum">
              <a:rPr lang="en-GB" smtClean="0"/>
              <a:t>‹#›</a:t>
            </a:fld>
            <a:endParaRPr lang="en-GB"/>
          </a:p>
        </p:txBody>
      </p:sp>
    </p:spTree>
    <p:extLst>
      <p:ext uri="{BB962C8B-B14F-4D97-AF65-F5344CB8AC3E}">
        <p14:creationId xmlns:p14="http://schemas.microsoft.com/office/powerpoint/2010/main" val="13536388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28" y="0"/>
            <a:ext cx="46669501" cy="43200638"/>
          </a:xfrm>
          <a:prstGeom prst="rect">
            <a:avLst/>
          </a:prstGeom>
        </p:spPr>
      </p:pic>
      <p:sp>
        <p:nvSpPr>
          <p:cNvPr id="2" name="Vertical Title 1"/>
          <p:cNvSpPr>
            <a:spLocks noGrp="1"/>
          </p:cNvSpPr>
          <p:nvPr>
            <p:ph type="title" orient="vert"/>
          </p:nvPr>
        </p:nvSpPr>
        <p:spPr>
          <a:xfrm>
            <a:off x="33538508" y="3840060"/>
            <a:ext cx="8581039" cy="32640488"/>
          </a:xfrm>
        </p:spPr>
        <p:txBody>
          <a:bodyPr vert="eaVert">
            <a:normAutofit/>
          </a:bodyPr>
          <a:lstStyle>
            <a:lvl1pPr>
              <a:defRPr sz="14331"/>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339975" y="3840057"/>
            <a:ext cx="30658095" cy="3264048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F8235B-6969-4A29-A12E-E8C6FB61FF3A}"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D335C-237C-4ED3-AAAE-667D961FEE50}" type="slidenum">
              <a:rPr lang="en-GB" smtClean="0"/>
              <a:t>‹#›</a:t>
            </a:fld>
            <a:endParaRPr lang="en-GB"/>
          </a:p>
        </p:txBody>
      </p:sp>
    </p:spTree>
    <p:extLst>
      <p:ext uri="{BB962C8B-B14F-4D97-AF65-F5344CB8AC3E}">
        <p14:creationId xmlns:p14="http://schemas.microsoft.com/office/powerpoint/2010/main" val="1175083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339975" y="3840066"/>
            <a:ext cx="39779575" cy="9173471"/>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339975" y="13493544"/>
            <a:ext cx="39779575" cy="2298700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3388723" y="36980556"/>
            <a:ext cx="6203969" cy="2380035"/>
          </a:xfrm>
          <a:prstGeom prst="rect">
            <a:avLst/>
          </a:prstGeom>
        </p:spPr>
        <p:txBody>
          <a:bodyPr vert="horz" lIns="91440" tIns="45720" rIns="91440" bIns="45720" rtlCol="0" anchor="ctr"/>
          <a:lstStyle>
            <a:lvl1pPr algn="r">
              <a:defRPr sz="5118" b="0" i="0">
                <a:solidFill>
                  <a:schemeClr val="tx1"/>
                </a:solidFill>
                <a:effectLst/>
                <a:latin typeface="+mn-lt"/>
              </a:defRPr>
            </a:lvl1pPr>
          </a:lstStyle>
          <a:p>
            <a:fld id="{2EF8235B-6969-4A29-A12E-E8C6FB61FF3A}" type="datetimeFigureOut">
              <a:rPr lang="en-GB" smtClean="0"/>
              <a:t>09/03/2026</a:t>
            </a:fld>
            <a:endParaRPr lang="en-GB"/>
          </a:p>
        </p:txBody>
      </p:sp>
      <p:sp>
        <p:nvSpPr>
          <p:cNvPr id="5" name="Footer Placeholder 4"/>
          <p:cNvSpPr>
            <a:spLocks noGrp="1"/>
          </p:cNvSpPr>
          <p:nvPr>
            <p:ph type="ftr" sz="quarter" idx="3"/>
          </p:nvPr>
        </p:nvSpPr>
        <p:spPr>
          <a:xfrm>
            <a:off x="2339978" y="36980556"/>
            <a:ext cx="30658744" cy="2380035"/>
          </a:xfrm>
          <a:prstGeom prst="rect">
            <a:avLst/>
          </a:prstGeom>
        </p:spPr>
        <p:txBody>
          <a:bodyPr vert="horz" lIns="91440" tIns="45720" rIns="91440" bIns="45720" rtlCol="0" anchor="ctr"/>
          <a:lstStyle>
            <a:lvl1pPr algn="l">
              <a:defRPr sz="5118"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39982685" y="36980556"/>
            <a:ext cx="2136870" cy="2380035"/>
          </a:xfrm>
          <a:prstGeom prst="rect">
            <a:avLst/>
          </a:prstGeom>
        </p:spPr>
        <p:txBody>
          <a:bodyPr vert="horz" lIns="91440" tIns="45720" rIns="91440" bIns="45720" rtlCol="0" anchor="ctr"/>
          <a:lstStyle>
            <a:lvl1pPr algn="r">
              <a:defRPr sz="5118" b="0" i="0">
                <a:solidFill>
                  <a:schemeClr val="tx1"/>
                </a:solidFill>
                <a:effectLst/>
                <a:latin typeface="+mn-lt"/>
              </a:defRPr>
            </a:lvl1pPr>
          </a:lstStyle>
          <a:p>
            <a:fld id="{DD3D335C-237C-4ED3-AAAE-667D961FEE50}" type="slidenum">
              <a:rPr lang="en-GB" smtClean="0"/>
              <a:t>‹#›</a:t>
            </a:fld>
            <a:endParaRPr lang="en-GB"/>
          </a:p>
        </p:txBody>
      </p:sp>
    </p:spTree>
    <p:extLst>
      <p:ext uri="{BB962C8B-B14F-4D97-AF65-F5344CB8AC3E}">
        <p14:creationId xmlns:p14="http://schemas.microsoft.com/office/powerpoint/2010/main" val="729626293"/>
      </p:ext>
    </p:extLst>
  </p:cSld>
  <p:clrMap bg1="dk1" tx1="lt1" bg2="dk2" tx2="lt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 id="2147483810" r:id="rId12"/>
    <p:sldLayoutId id="2147483811" r:id="rId13"/>
    <p:sldLayoutId id="2147483812" r:id="rId14"/>
    <p:sldLayoutId id="2147483813" r:id="rId15"/>
    <p:sldLayoutId id="2147483814" r:id="rId16"/>
    <p:sldLayoutId id="2147483815" r:id="rId17"/>
  </p:sldLayoutIdLst>
  <p:txStyles>
    <p:titleStyle>
      <a:lvl1pPr algn="l" defTabSz="2339995" rtl="0" eaLnBrk="1" latinLnBrk="0" hangingPunct="1">
        <a:spcBef>
          <a:spcPct val="0"/>
        </a:spcBef>
        <a:buNone/>
        <a:defRPr sz="16378"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462497" indent="-1462497" algn="l" defTabSz="2339995" rtl="0" eaLnBrk="1" latinLnBrk="0" hangingPunct="1">
        <a:spcBef>
          <a:spcPts val="0"/>
        </a:spcBef>
        <a:spcAft>
          <a:spcPts val="5118"/>
        </a:spcAft>
        <a:buClr>
          <a:schemeClr val="tx1"/>
        </a:buClr>
        <a:buSzPct val="100000"/>
        <a:buFont typeface="Arial"/>
        <a:buChar char="•"/>
        <a:defRPr sz="9213" kern="1200" cap="none">
          <a:solidFill>
            <a:schemeClr val="tx1"/>
          </a:solidFill>
          <a:effectLst/>
          <a:latin typeface="+mn-lt"/>
          <a:ea typeface="+mn-ea"/>
          <a:cs typeface="+mn-cs"/>
        </a:defRPr>
      </a:lvl1pPr>
      <a:lvl2pPr marL="3802492" indent="-1462497" algn="l" defTabSz="2339995" rtl="0" eaLnBrk="1" latinLnBrk="0" hangingPunct="1">
        <a:spcBef>
          <a:spcPts val="0"/>
        </a:spcBef>
        <a:spcAft>
          <a:spcPts val="5118"/>
        </a:spcAft>
        <a:buClr>
          <a:schemeClr val="tx1"/>
        </a:buClr>
        <a:buSzPct val="100000"/>
        <a:buFont typeface="Arial"/>
        <a:buChar char="•"/>
        <a:defRPr sz="8189" kern="1200" cap="none">
          <a:solidFill>
            <a:schemeClr val="tx1"/>
          </a:solidFill>
          <a:effectLst/>
          <a:latin typeface="+mn-lt"/>
          <a:ea typeface="+mn-ea"/>
          <a:cs typeface="+mn-cs"/>
        </a:defRPr>
      </a:lvl2pPr>
      <a:lvl3pPr marL="6142488" indent="-1462497" algn="l" defTabSz="2339995" rtl="0" eaLnBrk="1" latinLnBrk="0" hangingPunct="1">
        <a:spcBef>
          <a:spcPts val="0"/>
        </a:spcBef>
        <a:spcAft>
          <a:spcPts val="5118"/>
        </a:spcAft>
        <a:buClr>
          <a:schemeClr val="tx1"/>
        </a:buClr>
        <a:buSzPct val="100000"/>
        <a:buFont typeface="Arial"/>
        <a:buChar char="•"/>
        <a:defRPr sz="7165" kern="1200" cap="none">
          <a:solidFill>
            <a:schemeClr val="tx1"/>
          </a:solidFill>
          <a:effectLst/>
          <a:latin typeface="+mn-lt"/>
          <a:ea typeface="+mn-ea"/>
          <a:cs typeface="+mn-cs"/>
        </a:defRPr>
      </a:lvl3pPr>
      <a:lvl4pPr marL="7897484" indent="-877498" algn="l" defTabSz="2339995" rtl="0" eaLnBrk="1" latinLnBrk="0" hangingPunct="1">
        <a:spcBef>
          <a:spcPts val="0"/>
        </a:spcBef>
        <a:spcAft>
          <a:spcPts val="5118"/>
        </a:spcAft>
        <a:buClr>
          <a:schemeClr val="tx1"/>
        </a:buClr>
        <a:buSzPct val="100000"/>
        <a:buFont typeface="Arial"/>
        <a:buChar char="•"/>
        <a:defRPr sz="6142" kern="1200" cap="none">
          <a:solidFill>
            <a:schemeClr val="tx1"/>
          </a:solidFill>
          <a:effectLst/>
          <a:latin typeface="+mn-lt"/>
          <a:ea typeface="+mn-ea"/>
          <a:cs typeface="+mn-cs"/>
        </a:defRPr>
      </a:lvl4pPr>
      <a:lvl5pPr marL="10237480" indent="-877498" algn="l" defTabSz="2339995" rtl="0" eaLnBrk="1" latinLnBrk="0" hangingPunct="1">
        <a:spcBef>
          <a:spcPts val="0"/>
        </a:spcBef>
        <a:spcAft>
          <a:spcPts val="5118"/>
        </a:spcAft>
        <a:buClr>
          <a:schemeClr val="tx1"/>
        </a:buClr>
        <a:buSzPct val="100000"/>
        <a:buFont typeface="Arial"/>
        <a:buChar char="•"/>
        <a:defRPr sz="6142" kern="1200" cap="none">
          <a:solidFill>
            <a:schemeClr val="tx1"/>
          </a:solidFill>
          <a:effectLst/>
          <a:latin typeface="+mn-lt"/>
          <a:ea typeface="+mn-ea"/>
          <a:cs typeface="+mn-cs"/>
        </a:defRPr>
      </a:lvl5pPr>
      <a:lvl6pPr marL="12869974" indent="-1169998" algn="l" defTabSz="2339995" rtl="0" eaLnBrk="1" latinLnBrk="0" hangingPunct="1">
        <a:spcBef>
          <a:spcPts val="0"/>
        </a:spcBef>
        <a:spcAft>
          <a:spcPts val="5118"/>
        </a:spcAft>
        <a:buClr>
          <a:schemeClr val="tx1"/>
        </a:buClr>
        <a:buSzPct val="100000"/>
        <a:buFont typeface="Arial"/>
        <a:buChar char="•"/>
        <a:defRPr sz="6142" kern="1200" cap="none">
          <a:solidFill>
            <a:schemeClr val="tx1"/>
          </a:solidFill>
          <a:effectLst/>
          <a:latin typeface="+mn-lt"/>
          <a:ea typeface="+mn-ea"/>
          <a:cs typeface="+mn-cs"/>
        </a:defRPr>
      </a:lvl6pPr>
      <a:lvl7pPr marL="15209970" indent="-1169998" algn="l" defTabSz="2339995" rtl="0" eaLnBrk="1" latinLnBrk="0" hangingPunct="1">
        <a:spcBef>
          <a:spcPts val="0"/>
        </a:spcBef>
        <a:spcAft>
          <a:spcPts val="5118"/>
        </a:spcAft>
        <a:buClr>
          <a:schemeClr val="tx1"/>
        </a:buClr>
        <a:buSzPct val="100000"/>
        <a:buFont typeface="Arial"/>
        <a:buChar char="•"/>
        <a:defRPr sz="6142" kern="1200" cap="none">
          <a:solidFill>
            <a:schemeClr val="tx1"/>
          </a:solidFill>
          <a:effectLst/>
          <a:latin typeface="+mn-lt"/>
          <a:ea typeface="+mn-ea"/>
          <a:cs typeface="+mn-cs"/>
        </a:defRPr>
      </a:lvl7pPr>
      <a:lvl8pPr marL="17549965" indent="-1169998" algn="l" defTabSz="2339995" rtl="0" eaLnBrk="1" latinLnBrk="0" hangingPunct="1">
        <a:spcBef>
          <a:spcPts val="0"/>
        </a:spcBef>
        <a:spcAft>
          <a:spcPts val="5118"/>
        </a:spcAft>
        <a:buClr>
          <a:schemeClr val="tx1"/>
        </a:buClr>
        <a:buSzPct val="100000"/>
        <a:buFont typeface="Arial"/>
        <a:buChar char="•"/>
        <a:defRPr sz="6142" kern="1200" cap="none">
          <a:solidFill>
            <a:schemeClr val="tx1"/>
          </a:solidFill>
          <a:effectLst/>
          <a:latin typeface="+mn-lt"/>
          <a:ea typeface="+mn-ea"/>
          <a:cs typeface="+mn-cs"/>
        </a:defRPr>
      </a:lvl8pPr>
      <a:lvl9pPr marL="19889960" indent="-1169998" algn="l" defTabSz="2339995" rtl="0" eaLnBrk="1" latinLnBrk="0" hangingPunct="1">
        <a:spcBef>
          <a:spcPts val="0"/>
        </a:spcBef>
        <a:spcAft>
          <a:spcPts val="5118"/>
        </a:spcAft>
        <a:buClr>
          <a:schemeClr val="tx1"/>
        </a:buClr>
        <a:buSzPct val="100000"/>
        <a:buFont typeface="Arial"/>
        <a:buChar char="•"/>
        <a:defRPr sz="6142" kern="1200" cap="none">
          <a:solidFill>
            <a:schemeClr val="tx1"/>
          </a:solidFill>
          <a:effectLst/>
          <a:latin typeface="+mn-lt"/>
          <a:ea typeface="+mn-ea"/>
          <a:cs typeface="+mn-cs"/>
        </a:defRPr>
      </a:lvl9pPr>
    </p:bodyStyle>
    <p:otherStyle>
      <a:defPPr>
        <a:defRPr lang="en-US"/>
      </a:defPPr>
      <a:lvl1pPr marL="0" algn="l" defTabSz="2339995" rtl="0" eaLnBrk="1" latinLnBrk="0" hangingPunct="1">
        <a:defRPr sz="9213" kern="1200">
          <a:solidFill>
            <a:schemeClr val="tx1"/>
          </a:solidFill>
          <a:latin typeface="+mn-lt"/>
          <a:ea typeface="+mn-ea"/>
          <a:cs typeface="+mn-cs"/>
        </a:defRPr>
      </a:lvl1pPr>
      <a:lvl2pPr marL="2339995" algn="l" defTabSz="2339995" rtl="0" eaLnBrk="1" latinLnBrk="0" hangingPunct="1">
        <a:defRPr sz="9213" kern="1200">
          <a:solidFill>
            <a:schemeClr val="tx1"/>
          </a:solidFill>
          <a:latin typeface="+mn-lt"/>
          <a:ea typeface="+mn-ea"/>
          <a:cs typeface="+mn-cs"/>
        </a:defRPr>
      </a:lvl2pPr>
      <a:lvl3pPr marL="4679991" algn="l" defTabSz="2339995" rtl="0" eaLnBrk="1" latinLnBrk="0" hangingPunct="1">
        <a:defRPr sz="9213" kern="1200">
          <a:solidFill>
            <a:schemeClr val="tx1"/>
          </a:solidFill>
          <a:latin typeface="+mn-lt"/>
          <a:ea typeface="+mn-ea"/>
          <a:cs typeface="+mn-cs"/>
        </a:defRPr>
      </a:lvl3pPr>
      <a:lvl4pPr marL="7019986" algn="l" defTabSz="2339995" rtl="0" eaLnBrk="1" latinLnBrk="0" hangingPunct="1">
        <a:defRPr sz="9213" kern="1200">
          <a:solidFill>
            <a:schemeClr val="tx1"/>
          </a:solidFill>
          <a:latin typeface="+mn-lt"/>
          <a:ea typeface="+mn-ea"/>
          <a:cs typeface="+mn-cs"/>
        </a:defRPr>
      </a:lvl4pPr>
      <a:lvl5pPr marL="9359981" algn="l" defTabSz="2339995" rtl="0" eaLnBrk="1" latinLnBrk="0" hangingPunct="1">
        <a:defRPr sz="9213" kern="1200">
          <a:solidFill>
            <a:schemeClr val="tx1"/>
          </a:solidFill>
          <a:latin typeface="+mn-lt"/>
          <a:ea typeface="+mn-ea"/>
          <a:cs typeface="+mn-cs"/>
        </a:defRPr>
      </a:lvl5pPr>
      <a:lvl6pPr marL="11699977" algn="l" defTabSz="2339995" rtl="0" eaLnBrk="1" latinLnBrk="0" hangingPunct="1">
        <a:defRPr sz="9213" kern="1200">
          <a:solidFill>
            <a:schemeClr val="tx1"/>
          </a:solidFill>
          <a:latin typeface="+mn-lt"/>
          <a:ea typeface="+mn-ea"/>
          <a:cs typeface="+mn-cs"/>
        </a:defRPr>
      </a:lvl6pPr>
      <a:lvl7pPr marL="14039972" algn="l" defTabSz="2339995" rtl="0" eaLnBrk="1" latinLnBrk="0" hangingPunct="1">
        <a:defRPr sz="9213" kern="1200">
          <a:solidFill>
            <a:schemeClr val="tx1"/>
          </a:solidFill>
          <a:latin typeface="+mn-lt"/>
          <a:ea typeface="+mn-ea"/>
          <a:cs typeface="+mn-cs"/>
        </a:defRPr>
      </a:lvl7pPr>
      <a:lvl8pPr marL="16379967" algn="l" defTabSz="2339995" rtl="0" eaLnBrk="1" latinLnBrk="0" hangingPunct="1">
        <a:defRPr sz="9213" kern="1200">
          <a:solidFill>
            <a:schemeClr val="tx1"/>
          </a:solidFill>
          <a:latin typeface="+mn-lt"/>
          <a:ea typeface="+mn-ea"/>
          <a:cs typeface="+mn-cs"/>
        </a:defRPr>
      </a:lvl8pPr>
      <a:lvl9pPr marL="18719963" algn="l" defTabSz="2339995" rtl="0" eaLnBrk="1" latinLnBrk="0" hangingPunct="1">
        <a:defRPr sz="92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6" Type="http://schemas.microsoft.com/office/2007/relationships/hdphoto" Target="../media/hdphoto2.wdp"/><Relationship Id="rId5" Type="http://schemas.openxmlformats.org/officeDocument/2006/relationships/image" Target="../media/image6.pn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microsoft.com/office/2007/relationships/hdphoto" Target="../media/hdphoto3.wdp"/></Relationships>
</file>

<file path=ppt/slides/_rels/slide4.xml.rels><?xml version="1.0" encoding="UTF-8" standalone="yes"?>
<Relationships xmlns="http://schemas.openxmlformats.org/package/2006/relationships"><Relationship Id="rId8" Type="http://schemas.openxmlformats.org/officeDocument/2006/relationships/hyperlink" Target="https://www.nice.org.uk/guidance/cg142" TargetMode="External"/><Relationship Id="rId3" Type="http://schemas.openxmlformats.org/officeDocument/2006/relationships/hyperlink" Target="https://pubmed.ncbi.nlm.nih.gov/33474662/" TargetMode="External"/><Relationship Id="rId7" Type="http://schemas.openxmlformats.org/officeDocument/2006/relationships/hyperlink" Target="https://www.tandfonline.com/doi/abs/10.1080/09687599.2012.710008" TargetMode="External"/><Relationship Id="rId12" Type="http://schemas.openxmlformats.org/officeDocument/2006/relationships/hyperlink" Target="https://www.who.int/news-room/fact-sheets/detail/autism" TargetMode="External"/><Relationship Id="rId2" Type="http://schemas.openxmlformats.org/officeDocument/2006/relationships/image" Target="../media/image9.jpeg"/><Relationship Id="rId1" Type="http://schemas.openxmlformats.org/officeDocument/2006/relationships/slideLayout" Target="../slideLayouts/slideLayout7.xml"/><Relationship Id="rId6" Type="http://schemas.openxmlformats.org/officeDocument/2006/relationships/hyperlink" Target="https://www.routledge.com/Autism-A-New-Introduction-to-Psychological-Theory-and-Current-Debate/Fletcher-Watson-Happe/p/book/9781138481576" TargetMode="External"/><Relationship Id="rId11" Type="http://schemas.openxmlformats.org/officeDocument/2006/relationships/hyperlink" Target="https://www.who.int/standards/classifications/classification-of-diseases" TargetMode="External"/><Relationship Id="rId5" Type="http://schemas.openxmlformats.org/officeDocument/2006/relationships/hyperlink" Target="https://journals.sagepub.com/doi/10.1177/1362361318818162" TargetMode="External"/><Relationship Id="rId10" Type="http://schemas.openxmlformats.org/officeDocument/2006/relationships/hyperlink" Target="https://www.legislation.gov.uk/ukpga/2010/15/contents" TargetMode="External"/><Relationship Id="rId4" Type="http://schemas.openxmlformats.org/officeDocument/2006/relationships/hyperlink" Target="https://www.pccs-books.co.uk/products/a-straight-talking-introduction-to-psychiatric-diagnosis" TargetMode="External"/><Relationship Id="rId9" Type="http://schemas.openxmlformats.org/officeDocument/2006/relationships/hyperlink" Target="https://journals.sagepub.com/doi/10.1177/13623613145296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BBC3D-9F78-CE64-230F-C4BE6B72208D}"/>
              </a:ext>
            </a:extLst>
          </p:cNvPr>
          <p:cNvSpPr>
            <a:spLocks noGrp="1"/>
          </p:cNvSpPr>
          <p:nvPr>
            <p:ph type="title"/>
          </p:nvPr>
        </p:nvSpPr>
        <p:spPr>
          <a:xfrm>
            <a:off x="2339975" y="3840066"/>
            <a:ext cx="39779575" cy="7724394"/>
          </a:xfrm>
        </p:spPr>
        <p:txBody>
          <a:bodyPr/>
          <a:lstStyle/>
          <a:p>
            <a:pPr algn="ctr"/>
            <a:r>
              <a:rPr lang="en-US" sz="14300">
                <a:ea typeface="Calibri Light"/>
                <a:cs typeface="Calibri Light"/>
              </a:rPr>
              <a:t>TITLE PAGE</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84CA3A2A-0E4A-1261-64FD-069509F55380}"/>
              </a:ext>
            </a:extLst>
          </p:cNvPr>
          <p:cNvSpPr>
            <a:spLocks noGrp="1"/>
          </p:cNvSpPr>
          <p:nvPr>
            <p:ph idx="1"/>
          </p:nvPr>
        </p:nvSpPr>
        <p:spPr/>
        <p:txBody>
          <a:bodyPr/>
          <a:lstStyle/>
          <a:p>
            <a:endParaRPr lang="en-US"/>
          </a:p>
        </p:txBody>
      </p:sp>
      <p:sp>
        <p:nvSpPr>
          <p:cNvPr id="4" name="Rectangle 3">
            <a:extLst>
              <a:ext uri="{FF2B5EF4-FFF2-40B4-BE49-F238E27FC236}">
                <a16:creationId xmlns:a16="http://schemas.microsoft.com/office/drawing/2014/main" id="{5AD5E5BA-1D73-52D6-7661-91C3BB063DA0}"/>
              </a:ext>
            </a:extLst>
          </p:cNvPr>
          <p:cNvSpPr/>
          <p:nvPr/>
        </p:nvSpPr>
        <p:spPr>
          <a:xfrm>
            <a:off x="4192956" y="12125528"/>
            <a:ext cx="37069545" cy="404415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7200">
                <a:ea typeface="Calibri"/>
                <a:cs typeface="Calibri"/>
              </a:rPr>
              <a:t>ASSIGNMENT TITLE: ACADEMIC POSTER PRESENTATION</a:t>
            </a:r>
            <a:endParaRPr lang="en-US" sz="7200" dirty="0">
              <a:ea typeface="Calibri"/>
              <a:cs typeface="Calibri"/>
            </a:endParaRPr>
          </a:p>
        </p:txBody>
      </p:sp>
      <p:sp>
        <p:nvSpPr>
          <p:cNvPr id="5" name="Rectangle 4">
            <a:extLst>
              <a:ext uri="{FF2B5EF4-FFF2-40B4-BE49-F238E27FC236}">
                <a16:creationId xmlns:a16="http://schemas.microsoft.com/office/drawing/2014/main" id="{A83C97C1-1BAA-FAF0-B486-5E18289F8E9D}"/>
              </a:ext>
            </a:extLst>
          </p:cNvPr>
          <p:cNvSpPr/>
          <p:nvPr/>
        </p:nvSpPr>
        <p:spPr>
          <a:xfrm>
            <a:off x="4195183" y="16925070"/>
            <a:ext cx="37069545" cy="46781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7200">
                <a:solidFill>
                  <a:srgbClr val="FFFFFF"/>
                </a:solidFill>
                <a:latin typeface="Calibri"/>
              </a:rPr>
              <a:t>STUDENT NAME: MUHAMMAD ALI JAN</a:t>
            </a:r>
            <a:endParaRPr lang="en-US" sz="7200"/>
          </a:p>
        </p:txBody>
      </p:sp>
      <p:sp>
        <p:nvSpPr>
          <p:cNvPr id="6" name="Rectangle 5">
            <a:extLst>
              <a:ext uri="{FF2B5EF4-FFF2-40B4-BE49-F238E27FC236}">
                <a16:creationId xmlns:a16="http://schemas.microsoft.com/office/drawing/2014/main" id="{4319231B-E5B3-860C-D182-C4C20F310F36}"/>
              </a:ext>
            </a:extLst>
          </p:cNvPr>
          <p:cNvSpPr/>
          <p:nvPr/>
        </p:nvSpPr>
        <p:spPr>
          <a:xfrm>
            <a:off x="4197411" y="22267955"/>
            <a:ext cx="37069545" cy="350075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7200">
                <a:ea typeface="Calibri"/>
                <a:cs typeface="Calibri"/>
              </a:rPr>
              <a:t>STUDENT NUMBER: 2325362</a:t>
            </a:r>
            <a:endParaRPr lang="en-US"/>
          </a:p>
        </p:txBody>
      </p:sp>
      <p:sp>
        <p:nvSpPr>
          <p:cNvPr id="7" name="Rectangle 6">
            <a:extLst>
              <a:ext uri="{FF2B5EF4-FFF2-40B4-BE49-F238E27FC236}">
                <a16:creationId xmlns:a16="http://schemas.microsoft.com/office/drawing/2014/main" id="{3526F7DB-A864-B6E2-F43F-F73846EEC7AE}"/>
              </a:ext>
            </a:extLst>
          </p:cNvPr>
          <p:cNvSpPr/>
          <p:nvPr/>
        </p:nvSpPr>
        <p:spPr>
          <a:xfrm>
            <a:off x="4199641" y="26705266"/>
            <a:ext cx="37069545" cy="350075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7200">
                <a:ea typeface="Calibri"/>
                <a:cs typeface="Calibri"/>
              </a:rPr>
              <a:t>MODULE NAME &amp; CODE: PYSCHOPATHOLOGICAL CLASSIFICATIONS &amp; PROVISSIONS</a:t>
            </a:r>
            <a:endParaRPr lang="en-US"/>
          </a:p>
        </p:txBody>
      </p:sp>
      <p:sp>
        <p:nvSpPr>
          <p:cNvPr id="8" name="Rectangle 7">
            <a:extLst>
              <a:ext uri="{FF2B5EF4-FFF2-40B4-BE49-F238E27FC236}">
                <a16:creationId xmlns:a16="http://schemas.microsoft.com/office/drawing/2014/main" id="{B47F355F-85B1-7468-DA63-FD34925D808B}"/>
              </a:ext>
            </a:extLst>
          </p:cNvPr>
          <p:cNvSpPr/>
          <p:nvPr/>
        </p:nvSpPr>
        <p:spPr>
          <a:xfrm>
            <a:off x="4201871" y="31233134"/>
            <a:ext cx="37069545" cy="350075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7200">
                <a:ea typeface="Calibri"/>
                <a:cs typeface="Calibri"/>
              </a:rPr>
              <a:t>LECTURERS NAME: NEALE HADDON</a:t>
            </a:r>
            <a:endParaRPr lang="en-US"/>
          </a:p>
        </p:txBody>
      </p:sp>
    </p:spTree>
    <p:extLst>
      <p:ext uri="{BB962C8B-B14F-4D97-AF65-F5344CB8AC3E}">
        <p14:creationId xmlns:p14="http://schemas.microsoft.com/office/powerpoint/2010/main" val="422412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D886FC0-B580-AFAA-EA17-4189C04AD382}"/>
              </a:ext>
            </a:extLst>
          </p:cNvPr>
          <p:cNvSpPr/>
          <p:nvPr/>
        </p:nvSpPr>
        <p:spPr>
          <a:xfrm>
            <a:off x="181042" y="4522955"/>
            <a:ext cx="36144469" cy="9165692"/>
          </a:xfrm>
          <a:prstGeom prst="rect">
            <a:avLst/>
          </a:prstGeom>
          <a:noFill/>
          <a:ln w="12700" cap="rnd" cmpd="sng" algn="ctr">
            <a:solidFill>
              <a:srgbClr val="052F61">
                <a:shade val="15000"/>
                <a:hueMod val="94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entury Gothic" panose="020B0502020202020204"/>
              <a:ea typeface="+mn-ea"/>
              <a:cs typeface="+mn-cs"/>
            </a:endParaRPr>
          </a:p>
        </p:txBody>
      </p:sp>
      <p:sp>
        <p:nvSpPr>
          <p:cNvPr id="6" name="Rectangle 5">
            <a:extLst>
              <a:ext uri="{FF2B5EF4-FFF2-40B4-BE49-F238E27FC236}">
                <a16:creationId xmlns:a16="http://schemas.microsoft.com/office/drawing/2014/main" id="{2CAB5719-0455-BC03-DAC8-BFEA7886638F}"/>
              </a:ext>
            </a:extLst>
          </p:cNvPr>
          <p:cNvSpPr/>
          <p:nvPr/>
        </p:nvSpPr>
        <p:spPr>
          <a:xfrm>
            <a:off x="1" y="0"/>
            <a:ext cx="22059899" cy="3371850"/>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4DC5DFE8-17A2-BBE1-903E-EA8E748E0875}"/>
              </a:ext>
            </a:extLst>
          </p:cNvPr>
          <p:cNvSpPr txBox="1"/>
          <p:nvPr/>
        </p:nvSpPr>
        <p:spPr>
          <a:xfrm>
            <a:off x="1576484" y="-26141"/>
            <a:ext cx="45275701" cy="1569660"/>
          </a:xfrm>
          <a:prstGeom prst="rect">
            <a:avLst/>
          </a:prstGeom>
          <a:solidFill>
            <a:srgbClr val="ED7D31"/>
          </a:solidFill>
        </p:spPr>
        <p:txBody>
          <a:bodyPr wrap="square" lIns="91440" tIns="45720" rIns="91440" bIns="45720" anchor="t">
            <a:spAutoFit/>
          </a:bodyPr>
          <a:lstStyle/>
          <a:p>
            <a:r>
              <a:rPr lang="en-US" sz="9600" dirty="0">
                <a:solidFill>
                  <a:schemeClr val="bg1">
                    <a:lumMod val="75000"/>
                    <a:lumOff val="25000"/>
                  </a:schemeClr>
                </a:solidFill>
              </a:rPr>
              <a:t>ACADEMIC POSTER – AUTISM SPECTRUM DISORDER</a:t>
            </a:r>
            <a:endParaRPr lang="en-GB" sz="9600" dirty="0">
              <a:solidFill>
                <a:schemeClr val="bg1">
                  <a:lumMod val="75000"/>
                  <a:lumOff val="25000"/>
                </a:schemeClr>
              </a:solidFill>
            </a:endParaRPr>
          </a:p>
        </p:txBody>
      </p:sp>
      <p:sp>
        <p:nvSpPr>
          <p:cNvPr id="18" name="TextBox 17">
            <a:extLst>
              <a:ext uri="{FF2B5EF4-FFF2-40B4-BE49-F238E27FC236}">
                <a16:creationId xmlns:a16="http://schemas.microsoft.com/office/drawing/2014/main" id="{4BF67088-7675-600C-B7E6-35A0C89FE1CA}"/>
              </a:ext>
            </a:extLst>
          </p:cNvPr>
          <p:cNvSpPr txBox="1"/>
          <p:nvPr/>
        </p:nvSpPr>
        <p:spPr>
          <a:xfrm>
            <a:off x="271154" y="2376072"/>
            <a:ext cx="36144468" cy="9541073"/>
          </a:xfrm>
          <a:prstGeom prst="rect">
            <a:avLst/>
          </a:prstGeom>
          <a:noFill/>
        </p:spPr>
        <p:txBody>
          <a:bodyPr wrap="square" lIns="91440" tIns="45720" rIns="91440" bIns="45720" anchor="t">
            <a:spAutoFit/>
          </a:bodyPr>
          <a:lstStyle/>
          <a:p>
            <a:pPr marL="742950" indent="-742950">
              <a:buAutoNum type="arabicPeriod"/>
            </a:pPr>
            <a:r>
              <a:rPr lang="en-US" sz="8000" b="1" u="sng" dirty="0">
                <a:solidFill>
                  <a:schemeClr val="accent6">
                    <a:lumMod val="49000"/>
                  </a:schemeClr>
                </a:solidFill>
              </a:rPr>
              <a:t>Introduction &amp; ICD-11 Classification</a:t>
            </a:r>
            <a:endParaRPr lang="en-US" sz="8000" b="1" u="sng" dirty="0">
              <a:solidFill>
                <a:schemeClr val="accent6">
                  <a:lumMod val="49000"/>
                </a:schemeClr>
              </a:solidFill>
              <a:ea typeface="Calibri"/>
              <a:cs typeface="Calibri"/>
            </a:endParaRPr>
          </a:p>
          <a:p>
            <a:endParaRPr lang="en-US" sz="7200" dirty="0">
              <a:ea typeface="Calibri"/>
              <a:cs typeface="Calibri"/>
            </a:endParaRPr>
          </a:p>
          <a:p>
            <a:r>
              <a:rPr lang="en-US" sz="6600" dirty="0"/>
              <a:t>Autism Spectrum Disorder (ASD) is a lifelong neurodevelopmental condition classified under Neurodevelopmental Disorders in Chapter 6 of the ICD-11 (WHO, 2019). It is characterized by persistent differences in social communication and interaction, along with restricted, repetitive behaviors, interests, or activities evident from early development. The ICD-11 uses a dimensional, spectrum-based approach, recognizing varying levels of support needs and abilities rather than a single, uniform condition. This reflects increased awareness of autism’s diversity and moves away from earlier deficit-focused models that overlooked individual strengths, environmental factors, and social barriers.</a:t>
            </a:r>
            <a:endParaRPr lang="en-GB" sz="6600" dirty="0"/>
          </a:p>
        </p:txBody>
      </p:sp>
      <p:sp>
        <p:nvSpPr>
          <p:cNvPr id="19" name="Rectangle 18">
            <a:extLst>
              <a:ext uri="{FF2B5EF4-FFF2-40B4-BE49-F238E27FC236}">
                <a16:creationId xmlns:a16="http://schemas.microsoft.com/office/drawing/2014/main" id="{46333E0C-D288-4524-378D-0AFE591FE227}"/>
              </a:ext>
            </a:extLst>
          </p:cNvPr>
          <p:cNvSpPr/>
          <p:nvPr/>
        </p:nvSpPr>
        <p:spPr>
          <a:xfrm>
            <a:off x="181042" y="13598079"/>
            <a:ext cx="28178597" cy="9165692"/>
          </a:xfrm>
          <a:prstGeom prst="rect">
            <a:avLst/>
          </a:prstGeom>
          <a:noFill/>
          <a:ln w="12700" cap="rnd" cmpd="sng" algn="ctr">
            <a:solidFill>
              <a:srgbClr val="052F61">
                <a:shade val="15000"/>
                <a:hueMod val="94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entury Gothic" panose="020B0502020202020204"/>
              <a:ea typeface="+mn-ea"/>
              <a:cs typeface="+mn-cs"/>
            </a:endParaRPr>
          </a:p>
        </p:txBody>
      </p:sp>
      <p:sp>
        <p:nvSpPr>
          <p:cNvPr id="21" name="TextBox 20">
            <a:extLst>
              <a:ext uri="{FF2B5EF4-FFF2-40B4-BE49-F238E27FC236}">
                <a16:creationId xmlns:a16="http://schemas.microsoft.com/office/drawing/2014/main" id="{3C599564-AB45-4EE3-98E1-CEA78206C406}"/>
              </a:ext>
            </a:extLst>
          </p:cNvPr>
          <p:cNvSpPr txBox="1"/>
          <p:nvPr/>
        </p:nvSpPr>
        <p:spPr>
          <a:xfrm>
            <a:off x="271572" y="12213568"/>
            <a:ext cx="28297897" cy="9541073"/>
          </a:xfrm>
          <a:prstGeom prst="rect">
            <a:avLst/>
          </a:prstGeom>
          <a:noFill/>
        </p:spPr>
        <p:txBody>
          <a:bodyPr wrap="square" lIns="91440" tIns="45720" rIns="91440" bIns="45720" anchor="t">
            <a:spAutoFit/>
          </a:bodyPr>
          <a:lstStyle/>
          <a:p>
            <a:r>
              <a:rPr lang="en-US" sz="8000" b="1" u="sng" dirty="0">
                <a:solidFill>
                  <a:schemeClr val="bg1">
                    <a:lumMod val="75000"/>
                    <a:lumOff val="25000"/>
                  </a:schemeClr>
                </a:solidFill>
              </a:rPr>
              <a:t>2</a:t>
            </a:r>
            <a:r>
              <a:rPr lang="en-US" sz="8000" b="1" u="sng" dirty="0">
                <a:solidFill>
                  <a:srgbClr val="FF0000"/>
                </a:solidFill>
              </a:rPr>
              <a:t>. Historical Understandings and Treatment</a:t>
            </a:r>
            <a:r>
              <a:rPr lang="en-US" sz="7200" b="1" u="sng" dirty="0">
                <a:solidFill>
                  <a:srgbClr val="FF0000"/>
                </a:solidFill>
              </a:rPr>
              <a:t>s</a:t>
            </a:r>
            <a:endParaRPr lang="en-US" sz="7200" b="1" u="sng" dirty="0">
              <a:solidFill>
                <a:srgbClr val="FF0000"/>
              </a:solidFill>
              <a:ea typeface="Calibri"/>
              <a:cs typeface="Calibri"/>
            </a:endParaRPr>
          </a:p>
          <a:p>
            <a:endParaRPr lang="en-US" sz="7200" dirty="0">
              <a:ea typeface="Calibri"/>
              <a:cs typeface="Calibri"/>
            </a:endParaRPr>
          </a:p>
          <a:p>
            <a:r>
              <a:rPr lang="en-US" sz="6600" dirty="0"/>
              <a:t>Early views of autism were influenced by biomedical and psychoanalytic theories. In the mid-20th century, autism was often mistaken for childhood psychosis, and harmful ideas like the ‘refrigerator mother’ hypothesis blamed emotionally distant parenting. These misconceptions led to stigma, parental blame, and damaging treatments. Many autistic individuals were institutionalized, excluded from mainstream education, or subjected to strict behavioral control, with little regard for their autonomy, consent, or long-term wellbeing</a:t>
            </a:r>
            <a:endParaRPr lang="en-GB" sz="6600">
              <a:ea typeface="Calibri"/>
              <a:cs typeface="Calibri"/>
            </a:endParaRPr>
          </a:p>
        </p:txBody>
      </p:sp>
      <p:sp>
        <p:nvSpPr>
          <p:cNvPr id="23" name="Rectangle 22">
            <a:extLst>
              <a:ext uri="{FF2B5EF4-FFF2-40B4-BE49-F238E27FC236}">
                <a16:creationId xmlns:a16="http://schemas.microsoft.com/office/drawing/2014/main" id="{C343F96F-7CAF-3AA9-CED2-F2CF2F730E6F}"/>
              </a:ext>
            </a:extLst>
          </p:cNvPr>
          <p:cNvSpPr/>
          <p:nvPr/>
        </p:nvSpPr>
        <p:spPr>
          <a:xfrm>
            <a:off x="181042" y="22763771"/>
            <a:ext cx="28269118" cy="9256260"/>
          </a:xfrm>
          <a:prstGeom prst="rect">
            <a:avLst/>
          </a:prstGeom>
          <a:noFill/>
          <a:ln w="12700" cap="rnd" cmpd="sng" algn="ctr">
            <a:solidFill>
              <a:srgbClr val="052F61">
                <a:shade val="15000"/>
                <a:hueMod val="94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entury Gothic" panose="020B0502020202020204"/>
              <a:ea typeface="+mn-ea"/>
              <a:cs typeface="+mn-cs"/>
            </a:endParaRPr>
          </a:p>
        </p:txBody>
      </p:sp>
      <p:sp>
        <p:nvSpPr>
          <p:cNvPr id="25" name="TextBox 24">
            <a:extLst>
              <a:ext uri="{FF2B5EF4-FFF2-40B4-BE49-F238E27FC236}">
                <a16:creationId xmlns:a16="http://schemas.microsoft.com/office/drawing/2014/main" id="{DCEEA977-E20A-698E-EEF9-B08BF6D3A55D}"/>
              </a:ext>
            </a:extLst>
          </p:cNvPr>
          <p:cNvSpPr txBox="1"/>
          <p:nvPr/>
        </p:nvSpPr>
        <p:spPr>
          <a:xfrm>
            <a:off x="90521" y="22763506"/>
            <a:ext cx="28388418" cy="12403395"/>
          </a:xfrm>
          <a:prstGeom prst="rect">
            <a:avLst/>
          </a:prstGeom>
          <a:noFill/>
        </p:spPr>
        <p:txBody>
          <a:bodyPr wrap="square" lIns="91440" tIns="45720" rIns="91440" bIns="45720" anchor="t">
            <a:spAutoFit/>
          </a:bodyPr>
          <a:lstStyle/>
          <a:p>
            <a:r>
              <a:rPr lang="en-US" sz="7200" b="1" u="sng" dirty="0">
                <a:solidFill>
                  <a:schemeClr val="accent6">
                    <a:lumMod val="49000"/>
                  </a:schemeClr>
                </a:solidFill>
              </a:rPr>
              <a:t>3</a:t>
            </a:r>
            <a:r>
              <a:rPr lang="en-US" sz="8000" b="1" u="sng" dirty="0">
                <a:solidFill>
                  <a:schemeClr val="accent6">
                    <a:lumMod val="49000"/>
                  </a:schemeClr>
                </a:solidFill>
              </a:rPr>
              <a:t>. Contemporary Treatment and Care Provision</a:t>
            </a:r>
            <a:endParaRPr lang="en-US" sz="8000" b="1" u="sng" dirty="0">
              <a:solidFill>
                <a:schemeClr val="accent6">
                  <a:lumMod val="49000"/>
                </a:schemeClr>
              </a:solidFill>
              <a:ea typeface="Calibri"/>
              <a:cs typeface="Calibri"/>
            </a:endParaRPr>
          </a:p>
          <a:p>
            <a:endParaRPr lang="en-US" sz="7200" dirty="0">
              <a:ea typeface="Calibri"/>
              <a:cs typeface="Calibri"/>
            </a:endParaRPr>
          </a:p>
          <a:p>
            <a:r>
              <a:rPr lang="en-US" sz="7200" dirty="0"/>
              <a:t>Modern approaches to autism use a biopsychosocial and neurodiversity-informed framework. Instead of aiming to ‘cure’ autism, care focuses on personalized support to enhance quality of life and reduce barriers. Common interventions include speech and language therapy, occupational therapy, psychological support, educational accommodations, and social services. Medications are not used to treat autism itself but may address co-occurring conditions like anxiety, depression, epilepsy, or ADHD. Despite advances, access to timely diagnosis and consistent support remains uneven, especially for adults, women, and minority group</a:t>
            </a:r>
            <a:r>
              <a:rPr lang="en-US" sz="4800" dirty="0"/>
              <a:t>s.</a:t>
            </a:r>
            <a:endParaRPr lang="en-GB" sz="4800" dirty="0"/>
          </a:p>
        </p:txBody>
      </p:sp>
      <p:sp>
        <p:nvSpPr>
          <p:cNvPr id="28" name="TextBox 27">
            <a:extLst>
              <a:ext uri="{FF2B5EF4-FFF2-40B4-BE49-F238E27FC236}">
                <a16:creationId xmlns:a16="http://schemas.microsoft.com/office/drawing/2014/main" id="{690FEAA2-C2D0-8A3A-606B-62F43A933D65}"/>
              </a:ext>
            </a:extLst>
          </p:cNvPr>
          <p:cNvSpPr txBox="1"/>
          <p:nvPr/>
        </p:nvSpPr>
        <p:spPr>
          <a:xfrm>
            <a:off x="166614" y="35120215"/>
            <a:ext cx="46583194" cy="8248412"/>
          </a:xfrm>
          <a:prstGeom prst="rect">
            <a:avLst/>
          </a:prstGeom>
          <a:noFill/>
        </p:spPr>
        <p:txBody>
          <a:bodyPr wrap="square" lIns="91440" tIns="45720" rIns="91440" bIns="45720" anchor="t">
            <a:spAutoFit/>
          </a:bodyPr>
          <a:lstStyle/>
          <a:p>
            <a:r>
              <a:rPr lang="en-US" sz="8000" b="1" u="sng" dirty="0">
                <a:solidFill>
                  <a:srgbClr val="FF0000"/>
                </a:solidFill>
              </a:rPr>
              <a:t>4. Social, Cultural, and Political Contexts</a:t>
            </a:r>
            <a:endParaRPr lang="en-US" sz="8000" b="1" u="sng" dirty="0">
              <a:solidFill>
                <a:srgbClr val="FF0000"/>
              </a:solidFill>
              <a:ea typeface="Calibri"/>
              <a:cs typeface="Calibri"/>
            </a:endParaRPr>
          </a:p>
          <a:p>
            <a:endParaRPr lang="en-US" sz="7200" dirty="0">
              <a:ea typeface="Calibri"/>
              <a:cs typeface="Calibri"/>
            </a:endParaRPr>
          </a:p>
          <a:p>
            <a:r>
              <a:rPr lang="en-US" sz="7200" dirty="0"/>
              <a:t>Autistic individuals often face stigma, discrimination, and systemic inequalities in education, employment, healthcare, and social participation. Media and deficit-focused narratives have reinforced misconceptions of incapacity and dependency. Social and cultural factors affect diagnosis, with evidence of underdiagnosis in females and diverse populations. Politically, disability rights laws and autism strategies promote inclusion, reasonable adjustments, and human rights, but gaps in implementation limit their impact.</a:t>
            </a:r>
            <a:endParaRPr lang="en-US" sz="7200" dirty="0">
              <a:ea typeface="Calibri"/>
              <a:cs typeface="Calibri"/>
            </a:endParaRPr>
          </a:p>
          <a:p>
            <a:endParaRPr lang="en-US" dirty="0"/>
          </a:p>
        </p:txBody>
      </p:sp>
      <p:pic>
        <p:nvPicPr>
          <p:cNvPr id="39" name="Picture 38">
            <a:extLst>
              <a:ext uri="{FF2B5EF4-FFF2-40B4-BE49-F238E27FC236}">
                <a16:creationId xmlns:a16="http://schemas.microsoft.com/office/drawing/2014/main" id="{A71B69C0-07FA-640C-41DF-0E4B3AE65585}"/>
              </a:ext>
            </a:extLst>
          </p:cNvPr>
          <p:cNvPicPr>
            <a:picLocks noChangeAspect="1"/>
          </p:cNvPicPr>
          <p:nvPr/>
        </p:nvPicPr>
        <p:blipFill>
          <a:blip r:embed="rId2"/>
          <a:stretch>
            <a:fillRect/>
          </a:stretch>
        </p:blipFill>
        <p:spPr>
          <a:xfrm>
            <a:off x="36339563" y="27122"/>
            <a:ext cx="10473146" cy="13570953"/>
          </a:xfrm>
          <a:prstGeom prst="rect">
            <a:avLst/>
          </a:prstGeom>
        </p:spPr>
      </p:pic>
      <p:pic>
        <p:nvPicPr>
          <p:cNvPr id="40" name="Picture 39">
            <a:extLst>
              <a:ext uri="{FF2B5EF4-FFF2-40B4-BE49-F238E27FC236}">
                <a16:creationId xmlns:a16="http://schemas.microsoft.com/office/drawing/2014/main" id="{BA43F365-A778-EB89-3E61-E991CA692F00}"/>
              </a:ext>
            </a:extLst>
          </p:cNvPr>
          <p:cNvPicPr>
            <a:picLocks noChangeAspect="1"/>
          </p:cNvPicPr>
          <p:nvPr/>
        </p:nvPicPr>
        <p:blipFill>
          <a:blip r:embed="rId3">
            <a:alphaModFix amt="38000"/>
            <a:extLst>
              <a:ext uri="{BEBA8EAE-BF5A-486C-A8C5-ECC9F3942E4B}">
                <a14:imgProps xmlns:a14="http://schemas.microsoft.com/office/drawing/2010/main">
                  <a14:imgLayer r:embed="rId4">
                    <a14:imgEffect>
                      <a14:saturation sat="112000"/>
                    </a14:imgEffect>
                    <a14:imgEffect>
                      <a14:brightnessContrast bright="-4000" contrast="-2000"/>
                    </a14:imgEffect>
                  </a14:imgLayer>
                </a14:imgProps>
              </a:ext>
            </a:extLst>
          </a:blip>
          <a:stretch>
            <a:fillRect/>
          </a:stretch>
        </p:blipFill>
        <p:spPr>
          <a:xfrm>
            <a:off x="28562569" y="13642648"/>
            <a:ext cx="18236930" cy="10115869"/>
          </a:xfrm>
          <a:prstGeom prst="rect">
            <a:avLst/>
          </a:prstGeom>
        </p:spPr>
      </p:pic>
      <p:pic>
        <p:nvPicPr>
          <p:cNvPr id="41" name="Picture 40">
            <a:extLst>
              <a:ext uri="{FF2B5EF4-FFF2-40B4-BE49-F238E27FC236}">
                <a16:creationId xmlns:a16="http://schemas.microsoft.com/office/drawing/2014/main" id="{06324C67-07A9-2E75-C88F-5980B03B51E0}"/>
              </a:ext>
            </a:extLst>
          </p:cNvPr>
          <p:cNvPicPr>
            <a:picLocks noChangeAspect="1"/>
          </p:cNvPicPr>
          <p:nvPr/>
        </p:nvPicPr>
        <p:blipFill>
          <a:blip r:embed="rId5">
            <a:extLst>
              <a:ext uri="{BEBA8EAE-BF5A-486C-A8C5-ECC9F3942E4B}">
                <a14:imgProps xmlns:a14="http://schemas.microsoft.com/office/drawing/2010/main">
                  <a14:imgLayer r:embed="rId6">
                    <a14:imgEffect>
                      <a14:saturation sat="96000"/>
                    </a14:imgEffect>
                    <a14:imgEffect>
                      <a14:brightnessContrast bright="-17000" contrast="13000"/>
                    </a14:imgEffect>
                  </a14:imgLayer>
                </a14:imgProps>
              </a:ext>
            </a:extLst>
          </a:blip>
          <a:stretch>
            <a:fillRect/>
          </a:stretch>
        </p:blipFill>
        <p:spPr>
          <a:xfrm>
            <a:off x="28554451" y="23717045"/>
            <a:ext cx="18348769" cy="13046078"/>
          </a:xfrm>
          <a:prstGeom prst="rect">
            <a:avLst/>
          </a:prstGeom>
        </p:spPr>
      </p:pic>
    </p:spTree>
    <p:extLst>
      <p:ext uri="{BB962C8B-B14F-4D97-AF65-F5344CB8AC3E}">
        <p14:creationId xmlns:p14="http://schemas.microsoft.com/office/powerpoint/2010/main" val="2143531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B178C-5B36-6AFD-3A2D-62083103F28B}"/>
              </a:ext>
            </a:extLst>
          </p:cNvPr>
          <p:cNvSpPr>
            <a:spLocks noGrp="1"/>
          </p:cNvSpPr>
          <p:nvPr>
            <p:ph type="title"/>
          </p:nvPr>
        </p:nvSpPr>
        <p:spPr>
          <a:xfrm>
            <a:off x="1072678" y="3840066"/>
            <a:ext cx="41318435" cy="9173471"/>
          </a:xfrm>
        </p:spPr>
        <p:txBody>
          <a:bodyPr>
            <a:normAutofit/>
          </a:bodyPr>
          <a:lstStyle/>
          <a:p>
            <a:r>
              <a:rPr lang="en-US" sz="9600">
                <a:ea typeface="Calibri Light"/>
                <a:cs typeface="Calibri Light"/>
              </a:rPr>
              <a:t>   ACADEMIC POSTER – AUTISM SPECTRUM DISORDER</a:t>
            </a:r>
            <a:endParaRPr lang="en-US" sz="9600" dirty="0">
              <a:ea typeface="Calibri Light"/>
              <a:cs typeface="Calibri Light"/>
            </a:endParaRPr>
          </a:p>
        </p:txBody>
      </p:sp>
      <p:sp>
        <p:nvSpPr>
          <p:cNvPr id="3" name="Content Placeholder 2">
            <a:extLst>
              <a:ext uri="{FF2B5EF4-FFF2-40B4-BE49-F238E27FC236}">
                <a16:creationId xmlns:a16="http://schemas.microsoft.com/office/drawing/2014/main" id="{0F9265A0-A7BE-AC64-3CD8-DC6D173E867C}"/>
              </a:ext>
            </a:extLst>
          </p:cNvPr>
          <p:cNvSpPr>
            <a:spLocks noGrp="1"/>
          </p:cNvSpPr>
          <p:nvPr>
            <p:ph idx="1"/>
          </p:nvPr>
        </p:nvSpPr>
        <p:spPr>
          <a:xfrm>
            <a:off x="24517548" y="27349913"/>
            <a:ext cx="21494278" cy="13115160"/>
          </a:xfrm>
        </p:spPr>
        <p:txBody>
          <a:bodyPr>
            <a:normAutofit fontScale="85000" lnSpcReduction="20000"/>
          </a:bodyPr>
          <a:lstStyle/>
          <a:p>
            <a:pPr marL="0" indent="0">
              <a:spcAft>
                <a:spcPts val="0"/>
              </a:spcAft>
              <a:buNone/>
            </a:pPr>
            <a:r>
              <a:rPr lang="en-US" sz="9600" b="1" u="sng">
                <a:solidFill>
                  <a:srgbClr val="00B0F0"/>
                </a:solidFill>
                <a:ea typeface="Calibri"/>
                <a:cs typeface="Calibri"/>
              </a:rPr>
              <a:t>7. Conclusion</a:t>
            </a:r>
            <a:endParaRPr lang="en-US" sz="9600">
              <a:solidFill>
                <a:srgbClr val="00B0F0"/>
              </a:solidFill>
              <a:ea typeface="Calibri"/>
              <a:cs typeface="Calibri"/>
            </a:endParaRPr>
          </a:p>
          <a:p>
            <a:pPr marL="0" indent="0">
              <a:spcAft>
                <a:spcPts val="0"/>
              </a:spcAft>
              <a:buClr>
                <a:srgbClr val="FFFFFF"/>
              </a:buClr>
              <a:buNone/>
            </a:pPr>
            <a:endParaRPr lang="en-US" sz="9600" dirty="0">
              <a:solidFill>
                <a:srgbClr val="FFFFFF"/>
              </a:solidFill>
              <a:ea typeface="Calibri"/>
              <a:cs typeface="Calibri"/>
            </a:endParaRPr>
          </a:p>
          <a:p>
            <a:pPr marL="0" indent="0">
              <a:spcAft>
                <a:spcPts val="0"/>
              </a:spcAft>
              <a:buClr>
                <a:srgbClr val="FFFFFF"/>
              </a:buClr>
              <a:buNone/>
            </a:pPr>
            <a:r>
              <a:rPr lang="en-US" sz="9600" dirty="0">
                <a:solidFill>
                  <a:srgbClr val="FFFFFF"/>
                </a:solidFill>
                <a:ea typeface="Calibri"/>
                <a:cs typeface="Calibri"/>
              </a:rPr>
              <a:t>Understanding of autism has shifted from early deficit-focused and exclusionary models to more inclusive, rights-based approaches. While current frameworks emphasize support, accessibility, and participation, challenges remain in tackling inequality, stigma, and service gaps. Future progress relies on ongoing policy commitment, culturally informed practices, and centering autistic voices in shaping care and societal attitudes.</a:t>
            </a:r>
            <a:endParaRPr lang="en-US" sz="9600" dirty="0">
              <a:ea typeface="Calibri"/>
              <a:cs typeface="Calibri"/>
            </a:endParaRPr>
          </a:p>
        </p:txBody>
      </p:sp>
      <p:sp>
        <p:nvSpPr>
          <p:cNvPr id="7" name="TextBox 6">
            <a:extLst>
              <a:ext uri="{FF2B5EF4-FFF2-40B4-BE49-F238E27FC236}">
                <a16:creationId xmlns:a16="http://schemas.microsoft.com/office/drawing/2014/main" id="{DD39BAB4-A1FE-E1E6-49A0-48D3DD7450BA}"/>
              </a:ext>
            </a:extLst>
          </p:cNvPr>
          <p:cNvSpPr txBox="1"/>
          <p:nvPr/>
        </p:nvSpPr>
        <p:spPr>
          <a:xfrm>
            <a:off x="24709797" y="14105831"/>
            <a:ext cx="21266016" cy="12280285"/>
          </a:xfrm>
          <a:prstGeom prst="rect">
            <a:avLst/>
          </a:prstGeom>
          <a:noFill/>
        </p:spPr>
        <p:txBody>
          <a:bodyPr wrap="square" lIns="91440" tIns="45720" rIns="91440" bIns="45720" anchor="t">
            <a:spAutoFit/>
          </a:bodyPr>
          <a:lstStyle/>
          <a:p>
            <a:r>
              <a:rPr lang="en-US" sz="7200" b="1" u="sng" dirty="0">
                <a:solidFill>
                  <a:srgbClr val="00B0F0"/>
                </a:solidFill>
              </a:rPr>
              <a:t>6. Recommendations for Future Policy and Practice</a:t>
            </a:r>
            <a:endParaRPr lang="en-US" sz="7200" b="1" u="sng">
              <a:solidFill>
                <a:srgbClr val="00B0F0"/>
              </a:solidFill>
              <a:ea typeface="Calibri"/>
              <a:cs typeface="Calibri"/>
            </a:endParaRPr>
          </a:p>
          <a:p>
            <a:endParaRPr lang="en-US" sz="7200" dirty="0">
              <a:ea typeface="Calibri"/>
              <a:cs typeface="Calibri"/>
            </a:endParaRPr>
          </a:p>
          <a:p>
            <a:r>
              <a:rPr lang="en-US" sz="7200" dirty="0"/>
              <a:t>Increase investment in adult autism diagnosis and support services</a:t>
            </a:r>
            <a:endParaRPr lang="en-US" sz="7200" dirty="0">
              <a:ea typeface="Calibri"/>
              <a:cs typeface="Calibri"/>
            </a:endParaRPr>
          </a:p>
          <a:p>
            <a:r>
              <a:rPr lang="en-US" sz="7200" dirty="0"/>
              <a:t>Develop culturally sensitive and gender-inclusive assessment pathways</a:t>
            </a:r>
            <a:endParaRPr lang="en-US" sz="7200" dirty="0">
              <a:ea typeface="Calibri"/>
              <a:cs typeface="Calibri"/>
            </a:endParaRPr>
          </a:p>
          <a:p>
            <a:r>
              <a:rPr lang="en-US" sz="7200" dirty="0"/>
              <a:t>Reduce deficit-focused and pathologizing language in clinical settings</a:t>
            </a:r>
            <a:endParaRPr lang="en-US" sz="7200" dirty="0">
              <a:ea typeface="Calibri"/>
              <a:cs typeface="Calibri"/>
            </a:endParaRPr>
          </a:p>
          <a:p>
            <a:r>
              <a:rPr lang="en-US" sz="7200" dirty="0"/>
              <a:t>Expand inclusive education and employment programs</a:t>
            </a:r>
            <a:endParaRPr lang="en-US" sz="7200" dirty="0">
              <a:ea typeface="Calibri"/>
              <a:cs typeface="Calibri"/>
            </a:endParaRPr>
          </a:p>
          <a:p>
            <a:r>
              <a:rPr lang="en-US" sz="7200" dirty="0"/>
              <a:t>Ensure meaningful involvement of autistic individuals in policy, service design, and research</a:t>
            </a:r>
            <a:endParaRPr lang="en-GB" sz="7200" dirty="0"/>
          </a:p>
        </p:txBody>
      </p:sp>
      <p:sp>
        <p:nvSpPr>
          <p:cNvPr id="8" name="TextBox 7">
            <a:extLst>
              <a:ext uri="{FF2B5EF4-FFF2-40B4-BE49-F238E27FC236}">
                <a16:creationId xmlns:a16="http://schemas.microsoft.com/office/drawing/2014/main" id="{257D4377-9808-2B4D-F055-2CA987B772A9}"/>
              </a:ext>
            </a:extLst>
          </p:cNvPr>
          <p:cNvSpPr txBox="1"/>
          <p:nvPr/>
        </p:nvSpPr>
        <p:spPr>
          <a:xfrm>
            <a:off x="1110053" y="10823989"/>
            <a:ext cx="23490271" cy="125572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7200" b="1" u="sng" baseline="0">
                <a:solidFill>
                  <a:schemeClr val="bg2"/>
                </a:solidFill>
                <a:latin typeface="Calibri"/>
                <a:ea typeface="Segoe UI"/>
                <a:cs typeface="Segoe UI"/>
              </a:rPr>
              <a:t>5. Recovery, Identity, and Contemporary Debates</a:t>
            </a:r>
            <a:r>
              <a:rPr lang="en-US" sz="7200">
                <a:solidFill>
                  <a:schemeClr val="bg2"/>
                </a:solidFill>
                <a:latin typeface="Calibri"/>
                <a:ea typeface="Segoe UI"/>
                <a:cs typeface="Segoe UI"/>
              </a:rPr>
              <a:t>​</a:t>
            </a:r>
          </a:p>
          <a:p>
            <a:pPr rtl="0"/>
            <a:r>
              <a:rPr lang="en-US" sz="7200">
                <a:solidFill>
                  <a:srgbClr val="FFFFFF"/>
                </a:solidFill>
                <a:latin typeface="Calibri"/>
                <a:ea typeface="Segoe UI"/>
                <a:cs typeface="Segoe UI"/>
              </a:rPr>
              <a:t>​</a:t>
            </a:r>
          </a:p>
          <a:p>
            <a:pPr rtl="0"/>
            <a:r>
              <a:rPr lang="en-US" sz="7200" baseline="0">
                <a:solidFill>
                  <a:srgbClr val="FFFFFF"/>
                </a:solidFill>
                <a:latin typeface="Calibri"/>
                <a:ea typeface="Segoe UI"/>
                <a:cs typeface="Segoe UI"/>
              </a:rPr>
              <a:t>The neurodiversity paradigm views autism as a natural variation in human neurology rather than a pathology. This challenges traditional medical models and promotes acceptance, identity, and self-advocacy. Current debates address ethical issues around early intervention, behavioral therapies, and balancing support with respect for autonomy. Autistic-led scholarship and activism have been vital in reshaping discourse, emphasizing the value of lived experience in research, policy, and practice.</a:t>
            </a:r>
          </a:p>
          <a:p>
            <a:pPr algn="ctr"/>
            <a:endParaRPr lang="en-US"/>
          </a:p>
        </p:txBody>
      </p:sp>
      <p:pic>
        <p:nvPicPr>
          <p:cNvPr id="10" name="Picture 9">
            <a:extLst>
              <a:ext uri="{FF2B5EF4-FFF2-40B4-BE49-F238E27FC236}">
                <a16:creationId xmlns:a16="http://schemas.microsoft.com/office/drawing/2014/main" id="{187DFA72-9D0A-F40A-6DC4-E9A1E36862E7}"/>
              </a:ext>
            </a:extLst>
          </p:cNvPr>
          <p:cNvPicPr>
            <a:picLocks noChangeAspect="1"/>
          </p:cNvPicPr>
          <p:nvPr/>
        </p:nvPicPr>
        <p:blipFill>
          <a:blip r:embed="rId2"/>
          <a:stretch>
            <a:fillRect/>
          </a:stretch>
        </p:blipFill>
        <p:spPr>
          <a:xfrm>
            <a:off x="30735578" y="3839830"/>
            <a:ext cx="11719399" cy="8305959"/>
          </a:xfrm>
          <a:prstGeom prst="rect">
            <a:avLst/>
          </a:prstGeom>
        </p:spPr>
      </p:pic>
      <p:pic>
        <p:nvPicPr>
          <p:cNvPr id="4" name="Picture 3" descr="Signs of Autism in Adults | Autism360">
            <a:extLst>
              <a:ext uri="{FF2B5EF4-FFF2-40B4-BE49-F238E27FC236}">
                <a16:creationId xmlns:a16="http://schemas.microsoft.com/office/drawing/2014/main" id="{139F8936-8750-BE53-11FA-F9CBB8CF47D8}"/>
              </a:ext>
            </a:extLst>
          </p:cNvPr>
          <p:cNvPicPr>
            <a:picLocks noChangeAspect="1"/>
          </p:cNvPicPr>
          <p:nvPr/>
        </p:nvPicPr>
        <p:blipFill>
          <a:blip r:embed="rId3">
            <a:extLst>
              <a:ext uri="{BEBA8EAE-BF5A-486C-A8C5-ECC9F3942E4B}">
                <a14:imgProps xmlns:a14="http://schemas.microsoft.com/office/drawing/2010/main">
                  <a14:imgLayer r:embed="rId4">
                    <a14:imgEffect>
                      <a14:saturation sat="238000"/>
                    </a14:imgEffect>
                    <a14:imgEffect>
                      <a14:brightnessContrast bright="10000"/>
                    </a14:imgEffect>
                  </a14:imgLayer>
                </a14:imgProps>
              </a:ext>
            </a:extLst>
          </a:blip>
          <a:stretch>
            <a:fillRect/>
          </a:stretch>
        </p:blipFill>
        <p:spPr>
          <a:xfrm>
            <a:off x="246743" y="23610394"/>
            <a:ext cx="23497867" cy="19524869"/>
          </a:xfrm>
          <a:prstGeom prst="rect">
            <a:avLst/>
          </a:prstGeom>
        </p:spPr>
      </p:pic>
    </p:spTree>
    <p:extLst>
      <p:ext uri="{BB962C8B-B14F-4D97-AF65-F5344CB8AC3E}">
        <p14:creationId xmlns:p14="http://schemas.microsoft.com/office/powerpoint/2010/main" val="470031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ED32FE-620F-A9C6-2665-A65983BCF65C}"/>
              </a:ext>
            </a:extLst>
          </p:cNvPr>
          <p:cNvSpPr/>
          <p:nvPr/>
        </p:nvSpPr>
        <p:spPr>
          <a:xfrm>
            <a:off x="1" y="0"/>
            <a:ext cx="13715999" cy="3040874"/>
          </a:xfrm>
          <a:prstGeom prst="rect">
            <a:avLst/>
          </a:prstGeom>
          <a:noFill/>
          <a:ln w="12700" cap="rnd" cmpd="sng" algn="ctr">
            <a:solidFill>
              <a:srgbClr val="052F61">
                <a:shade val="15000"/>
                <a:hueMod val="94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entury Gothic" panose="020B0502020202020204"/>
              <a:ea typeface="+mn-ea"/>
              <a:cs typeface="+mn-cs"/>
            </a:endParaRPr>
          </a:p>
        </p:txBody>
      </p:sp>
      <p:sp>
        <p:nvSpPr>
          <p:cNvPr id="3" name="Rectangle 2">
            <a:extLst>
              <a:ext uri="{FF2B5EF4-FFF2-40B4-BE49-F238E27FC236}">
                <a16:creationId xmlns:a16="http://schemas.microsoft.com/office/drawing/2014/main" id="{F2B7094C-634D-3747-B7A5-DA2C337AD838}"/>
              </a:ext>
            </a:extLst>
          </p:cNvPr>
          <p:cNvSpPr/>
          <p:nvPr/>
        </p:nvSpPr>
        <p:spPr>
          <a:xfrm>
            <a:off x="0" y="3368842"/>
            <a:ext cx="44434597" cy="37046436"/>
          </a:xfrm>
          <a:prstGeom prst="rect">
            <a:avLst/>
          </a:prstGeom>
          <a:noFill/>
          <a:ln w="12700" cap="rnd" cmpd="sng" algn="ctr">
            <a:solidFill>
              <a:srgbClr val="052F61">
                <a:shade val="15000"/>
                <a:hueMod val="94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entury Gothic" panose="020B0502020202020204"/>
              <a:ea typeface="+mn-ea"/>
              <a:cs typeface="+mn-cs"/>
            </a:endParaRPr>
          </a:p>
        </p:txBody>
      </p:sp>
      <p:sp>
        <p:nvSpPr>
          <p:cNvPr id="5" name="TextBox 4">
            <a:extLst>
              <a:ext uri="{FF2B5EF4-FFF2-40B4-BE49-F238E27FC236}">
                <a16:creationId xmlns:a16="http://schemas.microsoft.com/office/drawing/2014/main" id="{1FD40686-B167-6E6A-1B46-21D4B34878BD}"/>
              </a:ext>
            </a:extLst>
          </p:cNvPr>
          <p:cNvSpPr txBox="1"/>
          <p:nvPr/>
        </p:nvSpPr>
        <p:spPr>
          <a:xfrm>
            <a:off x="442913" y="920272"/>
            <a:ext cx="17159287" cy="1569660"/>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600" b="1" i="0" u="sng" strike="noStrike" kern="1200" cap="none" spc="0" normalizeH="0" baseline="0" noProof="0" dirty="0">
                <a:ln>
                  <a:noFill/>
                </a:ln>
                <a:effectLst/>
                <a:uLnTx/>
                <a:uFillTx/>
                <a:latin typeface="Calibri" panose="020F0502020204030204"/>
                <a:ea typeface="+mn-ea"/>
                <a:cs typeface="+mn-cs"/>
              </a:rPr>
              <a:t>REFERENCES</a:t>
            </a:r>
            <a:endParaRPr kumimoji="0" lang="en-GB" sz="9600" b="1" i="0" u="sng" strike="noStrike" kern="1200" cap="none" spc="0" normalizeH="0" baseline="0" noProof="0" dirty="0">
              <a:ln>
                <a:noFill/>
              </a:ln>
              <a:effectLst/>
              <a:uLnTx/>
              <a:uFillTx/>
              <a:latin typeface="Calibri" panose="020F0502020204030204"/>
              <a:ea typeface="+mn-ea"/>
              <a:cs typeface="+mn-cs"/>
            </a:endParaRPr>
          </a:p>
        </p:txBody>
      </p:sp>
      <p:pic>
        <p:nvPicPr>
          <p:cNvPr id="1026" name="Picture 2">
            <a:extLst>
              <a:ext uri="{FF2B5EF4-FFF2-40B4-BE49-F238E27FC236}">
                <a16:creationId xmlns:a16="http://schemas.microsoft.com/office/drawing/2014/main" id="{55248782-4F81-9DEA-338B-FFF9A276A2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64939" y="-1"/>
            <a:ext cx="17934560" cy="648168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B2DDECF4-E334-BCD6-433C-0C3DF9BDE3A6}"/>
              </a:ext>
            </a:extLst>
          </p:cNvPr>
          <p:cNvSpPr txBox="1"/>
          <p:nvPr/>
        </p:nvSpPr>
        <p:spPr>
          <a:xfrm>
            <a:off x="442912" y="4315112"/>
            <a:ext cx="29960887" cy="5816977"/>
          </a:xfrm>
          <a:prstGeom prst="rect">
            <a:avLst/>
          </a:prstGeom>
          <a:noFill/>
        </p:spPr>
        <p:txBody>
          <a:bodyPr wrap="square" lIns="91440" tIns="45720" rIns="91440" bIns="45720" anchor="t">
            <a:spAutoFit/>
          </a:bodyPr>
          <a:lstStyle/>
          <a:p>
            <a:r>
              <a:rPr lang="en-US" sz="6000" dirty="0"/>
              <a:t>1.Botha, M., Hanlon, J. and Williams, G., 2023. Does language matter? Journal of Autism and Developmental Disorders, 53(2), pp.870–878. Available at: </a:t>
            </a:r>
            <a:r>
              <a:rPr lang="en-US" sz="6000" dirty="0">
                <a:hlinkClick r:id="rId3"/>
              </a:rPr>
              <a:t>https://pubmed.ncbi.nlm.nih.gov/33474662/</a:t>
            </a:r>
            <a:endParaRPr lang="en-US" sz="6000" dirty="0">
              <a:ea typeface="Calibri"/>
              <a:cs typeface="Calibri"/>
            </a:endParaRPr>
          </a:p>
          <a:p>
            <a:r>
              <a:rPr lang="en-US" sz="6000" dirty="0"/>
              <a:t> [Accessed 27 April 2024].</a:t>
            </a:r>
            <a:endParaRPr lang="en-US" sz="6000" dirty="0">
              <a:ea typeface="Calibri"/>
              <a:cs typeface="Calibri"/>
            </a:endParaRPr>
          </a:p>
          <a:p>
            <a:endParaRPr lang="en-US" sz="6000" dirty="0">
              <a:ea typeface="Calibri"/>
              <a:cs typeface="Calibri"/>
            </a:endParaRPr>
          </a:p>
          <a:p>
            <a:endParaRPr lang="en-US" dirty="0"/>
          </a:p>
          <a:p>
            <a:endParaRPr lang="en-US" dirty="0"/>
          </a:p>
          <a:p>
            <a:endParaRPr lang="en-US" dirty="0"/>
          </a:p>
          <a:p>
            <a:endParaRPr lang="en-US" dirty="0"/>
          </a:p>
        </p:txBody>
      </p:sp>
      <p:sp>
        <p:nvSpPr>
          <p:cNvPr id="16" name="TextBox 15">
            <a:extLst>
              <a:ext uri="{FF2B5EF4-FFF2-40B4-BE49-F238E27FC236}">
                <a16:creationId xmlns:a16="http://schemas.microsoft.com/office/drawing/2014/main" id="{2CEA90D8-A409-F577-B4D4-D89FB2FAEABD}"/>
              </a:ext>
            </a:extLst>
          </p:cNvPr>
          <p:cNvSpPr txBox="1"/>
          <p:nvPr/>
        </p:nvSpPr>
        <p:spPr>
          <a:xfrm>
            <a:off x="22256133" y="6572250"/>
            <a:ext cx="23505458" cy="4708981"/>
          </a:xfrm>
          <a:prstGeom prst="rect">
            <a:avLst/>
          </a:prstGeom>
          <a:noFill/>
        </p:spPr>
        <p:txBody>
          <a:bodyPr wrap="square" lIns="91440" tIns="45720" rIns="91440" bIns="45720" anchor="t">
            <a:spAutoFit/>
          </a:bodyPr>
          <a:lstStyle/>
          <a:p>
            <a:r>
              <a:rPr lang="en-US" sz="6000" dirty="0"/>
              <a:t>2. Cooke, A. and Kinderman, P., 2018. A straight-talking introduction to psychiatric diagnosis. PCCS Books. Available at: </a:t>
            </a:r>
            <a:r>
              <a:rPr lang="en-US" sz="6000" dirty="0">
                <a:hlinkClick r:id="rId4"/>
              </a:rPr>
              <a:t>https://www.pccs-books.co.uk/products/a-straight-talking-introduction-to-psychiatric-diagnosis</a:t>
            </a:r>
            <a:r>
              <a:rPr lang="en-US" sz="6000" dirty="0"/>
              <a:t>.</a:t>
            </a:r>
            <a:endParaRPr lang="en-US" sz="6000" dirty="0">
              <a:ea typeface="Calibri"/>
              <a:cs typeface="Calibri"/>
            </a:endParaRPr>
          </a:p>
          <a:p>
            <a:r>
              <a:rPr lang="en-US" sz="6000" dirty="0"/>
              <a:t>[Accessed 27 April 2024].</a:t>
            </a:r>
            <a:endParaRPr lang="en-GB" sz="6000" dirty="0"/>
          </a:p>
        </p:txBody>
      </p:sp>
      <p:sp>
        <p:nvSpPr>
          <p:cNvPr id="18" name="TextBox 17">
            <a:extLst>
              <a:ext uri="{FF2B5EF4-FFF2-40B4-BE49-F238E27FC236}">
                <a16:creationId xmlns:a16="http://schemas.microsoft.com/office/drawing/2014/main" id="{BD259164-3485-492A-30CE-B477911DA34E}"/>
              </a:ext>
            </a:extLst>
          </p:cNvPr>
          <p:cNvSpPr txBox="1"/>
          <p:nvPr/>
        </p:nvSpPr>
        <p:spPr>
          <a:xfrm>
            <a:off x="442911" y="9700985"/>
            <a:ext cx="23505458" cy="3785652"/>
          </a:xfrm>
          <a:prstGeom prst="rect">
            <a:avLst/>
          </a:prstGeom>
          <a:noFill/>
        </p:spPr>
        <p:txBody>
          <a:bodyPr wrap="square" lIns="91440" tIns="45720" rIns="91440" bIns="45720" anchor="t">
            <a:spAutoFit/>
          </a:bodyPr>
          <a:lstStyle/>
          <a:p>
            <a:r>
              <a:rPr lang="en-US" sz="6000" dirty="0"/>
              <a:t>3.Crane, L., et al., 2019. Experiences of autism diagnosis: A survey of autistic adults. Autism, 23(4), pp.1–12. Available at: </a:t>
            </a:r>
            <a:r>
              <a:rPr lang="en-US" sz="6000" dirty="0">
                <a:hlinkClick r:id="rId5"/>
              </a:rPr>
              <a:t>https://journals.sagepub.com/doi/10.1177/1362361318818162</a:t>
            </a:r>
            <a:r>
              <a:rPr lang="en-US" sz="6000" dirty="0"/>
              <a:t>.</a:t>
            </a:r>
            <a:endParaRPr lang="en-US" sz="6000" dirty="0">
              <a:ea typeface="Calibri"/>
              <a:cs typeface="Calibri"/>
            </a:endParaRPr>
          </a:p>
          <a:p>
            <a:r>
              <a:rPr lang="en-US" sz="6000" dirty="0"/>
              <a:t> [Accessed 27 April 2024]</a:t>
            </a:r>
            <a:endParaRPr lang="en-GB" sz="6000" dirty="0"/>
          </a:p>
        </p:txBody>
      </p:sp>
      <p:sp>
        <p:nvSpPr>
          <p:cNvPr id="20" name="TextBox 19">
            <a:extLst>
              <a:ext uri="{FF2B5EF4-FFF2-40B4-BE49-F238E27FC236}">
                <a16:creationId xmlns:a16="http://schemas.microsoft.com/office/drawing/2014/main" id="{CF0779E3-FA31-A9C9-256D-6015E9857C65}"/>
              </a:ext>
            </a:extLst>
          </p:cNvPr>
          <p:cNvSpPr txBox="1"/>
          <p:nvPr/>
        </p:nvSpPr>
        <p:spPr>
          <a:xfrm>
            <a:off x="20898464" y="13420414"/>
            <a:ext cx="23505458" cy="6986528"/>
          </a:xfrm>
          <a:prstGeom prst="rect">
            <a:avLst/>
          </a:prstGeom>
          <a:noFill/>
        </p:spPr>
        <p:txBody>
          <a:bodyPr wrap="square" lIns="91440" tIns="45720" rIns="91440" bIns="45720" anchor="t">
            <a:spAutoFit/>
          </a:bodyPr>
          <a:lstStyle/>
          <a:p>
            <a:r>
              <a:rPr lang="en-US" sz="6000" dirty="0"/>
              <a:t>4.Fletcher-Watson, S. and Happe, F., 2019. Autism: A new introduction to psychological theory and current debate. Routledge. Available at: </a:t>
            </a:r>
            <a:r>
              <a:rPr lang="en-US" sz="6000" dirty="0">
                <a:hlinkClick r:id="rId6"/>
              </a:rPr>
              <a:t>https://www.routledge.com/Autism-A-New-Introduction-to-Psychological-Theory-and-Current-Debate/Fletcher-Watson-Happe/p/book/9781138481576</a:t>
            </a:r>
            <a:r>
              <a:rPr lang="en-US" sz="6000" dirty="0"/>
              <a:t>.</a:t>
            </a:r>
            <a:endParaRPr lang="en-US" sz="6000" dirty="0">
              <a:ea typeface="Calibri"/>
              <a:cs typeface="Calibri"/>
            </a:endParaRPr>
          </a:p>
          <a:p>
            <a:r>
              <a:rPr lang="en-US" sz="6000" dirty="0"/>
              <a:t> [Accessed 27 April 2024]</a:t>
            </a:r>
            <a:endParaRPr lang="en-US" sz="6000" dirty="0">
              <a:ea typeface="Calibri"/>
              <a:cs typeface="Calibri"/>
            </a:endParaRPr>
          </a:p>
          <a:p>
            <a:endParaRPr lang="en-US" sz="4400" dirty="0"/>
          </a:p>
          <a:p>
            <a:endParaRPr lang="en-GB" sz="4400" dirty="0"/>
          </a:p>
        </p:txBody>
      </p:sp>
      <p:sp>
        <p:nvSpPr>
          <p:cNvPr id="22" name="TextBox 21">
            <a:extLst>
              <a:ext uri="{FF2B5EF4-FFF2-40B4-BE49-F238E27FC236}">
                <a16:creationId xmlns:a16="http://schemas.microsoft.com/office/drawing/2014/main" id="{8F2854E1-0018-59B1-4639-A9B6849EAE0D}"/>
              </a:ext>
            </a:extLst>
          </p:cNvPr>
          <p:cNvSpPr txBox="1"/>
          <p:nvPr/>
        </p:nvSpPr>
        <p:spPr>
          <a:xfrm>
            <a:off x="442911" y="18921544"/>
            <a:ext cx="23505458" cy="3785652"/>
          </a:xfrm>
          <a:prstGeom prst="rect">
            <a:avLst/>
          </a:prstGeom>
          <a:noFill/>
        </p:spPr>
        <p:txBody>
          <a:bodyPr wrap="square" lIns="91440" tIns="45720" rIns="91440" bIns="45720" anchor="t">
            <a:spAutoFit/>
          </a:bodyPr>
          <a:lstStyle/>
          <a:p>
            <a:r>
              <a:rPr lang="en-US" sz="6000" dirty="0"/>
              <a:t>5.Milton, D., 2012. On the ontological status of autism. Disability &amp; Society, 27(6), pp.883–887. Available at: </a:t>
            </a:r>
            <a:r>
              <a:rPr lang="en-US" sz="6000" dirty="0">
                <a:hlinkClick r:id="rId7"/>
              </a:rPr>
              <a:t>https://www.tandfonline.com/doi/abs/10.1080/09687599.2012.710008</a:t>
            </a:r>
            <a:r>
              <a:rPr lang="en-US" sz="6000" dirty="0"/>
              <a:t>.</a:t>
            </a:r>
            <a:endParaRPr lang="en-US" sz="6000" dirty="0">
              <a:ea typeface="Calibri"/>
              <a:cs typeface="Calibri"/>
            </a:endParaRPr>
          </a:p>
          <a:p>
            <a:r>
              <a:rPr lang="en-US" sz="6000" dirty="0"/>
              <a:t> [Accessed 27 April 2024].</a:t>
            </a:r>
            <a:endParaRPr lang="en-GB" sz="6000" dirty="0"/>
          </a:p>
        </p:txBody>
      </p:sp>
      <p:sp>
        <p:nvSpPr>
          <p:cNvPr id="24" name="TextBox 23">
            <a:extLst>
              <a:ext uri="{FF2B5EF4-FFF2-40B4-BE49-F238E27FC236}">
                <a16:creationId xmlns:a16="http://schemas.microsoft.com/office/drawing/2014/main" id="{455CE177-0499-B1E1-1498-172BC2B9C2BF}"/>
              </a:ext>
            </a:extLst>
          </p:cNvPr>
          <p:cNvSpPr txBox="1"/>
          <p:nvPr/>
        </p:nvSpPr>
        <p:spPr>
          <a:xfrm>
            <a:off x="19205644" y="22680362"/>
            <a:ext cx="23505458" cy="3785652"/>
          </a:xfrm>
          <a:prstGeom prst="rect">
            <a:avLst/>
          </a:prstGeom>
          <a:noFill/>
        </p:spPr>
        <p:txBody>
          <a:bodyPr wrap="square" lIns="91440" tIns="45720" rIns="91440" bIns="45720" anchor="t">
            <a:spAutoFit/>
          </a:bodyPr>
          <a:lstStyle/>
          <a:p>
            <a:r>
              <a:rPr lang="en-US" sz="4400" dirty="0"/>
              <a:t>6</a:t>
            </a:r>
            <a:r>
              <a:rPr lang="en-US" sz="6000" dirty="0"/>
              <a:t>.National Institute for Health and Care Excellence, 2021. Autism spectrum disorder in adults: diagnosis and management (CG142). Available at: </a:t>
            </a:r>
            <a:r>
              <a:rPr lang="en-US" sz="6000" dirty="0">
                <a:hlinkClick r:id="rId8"/>
              </a:rPr>
              <a:t>https://www.nice.org.uk/guidance/cg142</a:t>
            </a:r>
            <a:r>
              <a:rPr lang="en-US" sz="6000" dirty="0"/>
              <a:t>.</a:t>
            </a:r>
            <a:endParaRPr lang="en-US" sz="6000" dirty="0">
              <a:ea typeface="Calibri"/>
              <a:cs typeface="Calibri"/>
            </a:endParaRPr>
          </a:p>
          <a:p>
            <a:r>
              <a:rPr lang="en-US" sz="6000" dirty="0"/>
              <a:t> [Accessed 27 April 2024]</a:t>
            </a:r>
            <a:endParaRPr lang="en-GB" sz="6000" dirty="0"/>
          </a:p>
        </p:txBody>
      </p:sp>
      <p:sp>
        <p:nvSpPr>
          <p:cNvPr id="26" name="TextBox 25">
            <a:extLst>
              <a:ext uri="{FF2B5EF4-FFF2-40B4-BE49-F238E27FC236}">
                <a16:creationId xmlns:a16="http://schemas.microsoft.com/office/drawing/2014/main" id="{44DCC24F-E743-AE53-8F36-8228E0D945EE}"/>
              </a:ext>
            </a:extLst>
          </p:cNvPr>
          <p:cNvSpPr txBox="1"/>
          <p:nvPr/>
        </p:nvSpPr>
        <p:spPr>
          <a:xfrm>
            <a:off x="442911" y="27180234"/>
            <a:ext cx="23505458" cy="3785652"/>
          </a:xfrm>
          <a:prstGeom prst="rect">
            <a:avLst/>
          </a:prstGeom>
          <a:noFill/>
        </p:spPr>
        <p:txBody>
          <a:bodyPr wrap="square" lIns="91440" tIns="45720" rIns="91440" bIns="45720" anchor="t">
            <a:spAutoFit/>
          </a:bodyPr>
          <a:lstStyle/>
          <a:p>
            <a:r>
              <a:rPr lang="en-US" sz="6000" dirty="0"/>
              <a:t>7.Pellicano, E., Dinsmore, A. and Charman, T., 2014. What should autism research focus on? Autism, 18(7), pp.756–770. Available at: </a:t>
            </a:r>
            <a:r>
              <a:rPr lang="en-US" sz="6000" dirty="0">
                <a:hlinkClick r:id="rId9"/>
              </a:rPr>
              <a:t>https://journals.sagepub.com/doi/10.1177/1362361314529627</a:t>
            </a:r>
            <a:r>
              <a:rPr lang="en-US" sz="6000" dirty="0"/>
              <a:t>.</a:t>
            </a:r>
            <a:endParaRPr lang="en-US" sz="6000" dirty="0">
              <a:ea typeface="Calibri"/>
              <a:cs typeface="Calibri"/>
            </a:endParaRPr>
          </a:p>
          <a:p>
            <a:r>
              <a:rPr lang="en-US" sz="6000" dirty="0"/>
              <a:t> [Accessed 27 April 2024].v </a:t>
            </a:r>
            <a:endParaRPr lang="en-GB" sz="6000" dirty="0"/>
          </a:p>
        </p:txBody>
      </p:sp>
      <p:sp>
        <p:nvSpPr>
          <p:cNvPr id="28" name="TextBox 27">
            <a:extLst>
              <a:ext uri="{FF2B5EF4-FFF2-40B4-BE49-F238E27FC236}">
                <a16:creationId xmlns:a16="http://schemas.microsoft.com/office/drawing/2014/main" id="{F2832E2E-DDF3-48F8-3705-165FBD4EF18C}"/>
              </a:ext>
            </a:extLst>
          </p:cNvPr>
          <p:cNvSpPr txBox="1"/>
          <p:nvPr/>
        </p:nvSpPr>
        <p:spPr>
          <a:xfrm>
            <a:off x="19839223" y="30947228"/>
            <a:ext cx="23505458" cy="2862322"/>
          </a:xfrm>
          <a:prstGeom prst="rect">
            <a:avLst/>
          </a:prstGeom>
          <a:noFill/>
        </p:spPr>
        <p:txBody>
          <a:bodyPr wrap="square" lIns="91440" tIns="45720" rIns="91440" bIns="45720" anchor="t">
            <a:spAutoFit/>
          </a:bodyPr>
          <a:lstStyle/>
          <a:p>
            <a:r>
              <a:rPr lang="en-US" sz="6000" dirty="0"/>
              <a:t>8.UK Government, 2010. Equality Act 2010. Available at: </a:t>
            </a:r>
            <a:r>
              <a:rPr lang="en-US" sz="6000" dirty="0">
                <a:hlinkClick r:id="rId10"/>
              </a:rPr>
              <a:t>https://www.legislation.gov.uk/ukpga/2010/15/contents</a:t>
            </a:r>
            <a:r>
              <a:rPr lang="en-US" sz="6000" dirty="0"/>
              <a:t>.  [Accessed 27 April 2024].</a:t>
            </a:r>
            <a:endParaRPr lang="en-GB" sz="6000" dirty="0"/>
          </a:p>
        </p:txBody>
      </p:sp>
      <p:sp>
        <p:nvSpPr>
          <p:cNvPr id="30" name="TextBox 29">
            <a:extLst>
              <a:ext uri="{FF2B5EF4-FFF2-40B4-BE49-F238E27FC236}">
                <a16:creationId xmlns:a16="http://schemas.microsoft.com/office/drawing/2014/main" id="{F9806DB1-2C52-7E81-7FE8-35E00156BC40}"/>
              </a:ext>
            </a:extLst>
          </p:cNvPr>
          <p:cNvSpPr txBox="1"/>
          <p:nvPr/>
        </p:nvSpPr>
        <p:spPr>
          <a:xfrm>
            <a:off x="469806" y="33725475"/>
            <a:ext cx="23505458" cy="3785652"/>
          </a:xfrm>
          <a:prstGeom prst="rect">
            <a:avLst/>
          </a:prstGeom>
          <a:noFill/>
        </p:spPr>
        <p:txBody>
          <a:bodyPr wrap="square" lIns="91440" tIns="45720" rIns="91440" bIns="45720" anchor="t">
            <a:spAutoFit/>
          </a:bodyPr>
          <a:lstStyle/>
          <a:p>
            <a:r>
              <a:rPr lang="en-US" sz="6000" dirty="0"/>
              <a:t>9. World Health Organization (2019) International classification of diseases for mortality and morbidity statistics (11th revision). Available at: </a:t>
            </a:r>
            <a:r>
              <a:rPr lang="en-US" sz="6000" dirty="0">
                <a:hlinkClick r:id="rId11"/>
              </a:rPr>
              <a:t>https://www.who.int/standards/classifications/classification-of-diseases</a:t>
            </a:r>
            <a:r>
              <a:rPr lang="en-US" sz="6000" dirty="0"/>
              <a:t>.  (Accessed: 3 March 2026).</a:t>
            </a:r>
            <a:endParaRPr lang="en-GB" sz="6000" dirty="0"/>
          </a:p>
        </p:txBody>
      </p:sp>
      <p:sp>
        <p:nvSpPr>
          <p:cNvPr id="32" name="TextBox 31">
            <a:extLst>
              <a:ext uri="{FF2B5EF4-FFF2-40B4-BE49-F238E27FC236}">
                <a16:creationId xmlns:a16="http://schemas.microsoft.com/office/drawing/2014/main" id="{8A15BC91-418C-EE6E-BCB5-16C033A69BCA}"/>
              </a:ext>
            </a:extLst>
          </p:cNvPr>
          <p:cNvSpPr txBox="1"/>
          <p:nvPr/>
        </p:nvSpPr>
        <p:spPr>
          <a:xfrm>
            <a:off x="19205644" y="37573768"/>
            <a:ext cx="23505458" cy="2862322"/>
          </a:xfrm>
          <a:prstGeom prst="rect">
            <a:avLst/>
          </a:prstGeom>
          <a:noFill/>
        </p:spPr>
        <p:txBody>
          <a:bodyPr wrap="square" lIns="91440" tIns="45720" rIns="91440" bIns="45720" anchor="t">
            <a:spAutoFit/>
          </a:bodyPr>
          <a:lstStyle/>
          <a:p>
            <a:r>
              <a:rPr lang="en-US" sz="6000" dirty="0"/>
              <a:t>10. World Health Organization (2023) Autism – Fact sheet. Available at: </a:t>
            </a:r>
            <a:r>
              <a:rPr lang="en-US" sz="6000" dirty="0">
                <a:hlinkClick r:id="rId12"/>
              </a:rPr>
              <a:t>https://www.who.int/news-room/fact-sheets/detail/autism</a:t>
            </a:r>
            <a:r>
              <a:rPr lang="en-US" sz="6000" dirty="0"/>
              <a:t>.  (Accessed: 3 March 2026).</a:t>
            </a:r>
            <a:endParaRPr lang="en-GB" sz="4400" dirty="0">
              <a:ea typeface="Calibri" panose="020F0502020204030204"/>
              <a:cs typeface="Calibri" panose="020F0502020204030204"/>
            </a:endParaRPr>
          </a:p>
        </p:txBody>
      </p:sp>
    </p:spTree>
    <p:extLst>
      <p:ext uri="{BB962C8B-B14F-4D97-AF65-F5344CB8AC3E}">
        <p14:creationId xmlns:p14="http://schemas.microsoft.com/office/powerpoint/2010/main" val="23433867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04C7E"/>
      </a:dk2>
      <a:lt2>
        <a:srgbClr val="EBEBEB"/>
      </a:lt2>
      <a:accent1>
        <a:srgbClr val="94CE67"/>
      </a:accent1>
      <a:accent2>
        <a:srgbClr val="49D1CD"/>
      </a:accent2>
      <a:accent3>
        <a:srgbClr val="61A5D6"/>
      </a:accent3>
      <a:accent4>
        <a:srgbClr val="9D8CD3"/>
      </a:accent4>
      <a:accent5>
        <a:srgbClr val="E45C8A"/>
      </a:accent5>
      <a:accent6>
        <a:srgbClr val="F98C61"/>
      </a:accent6>
      <a:hlink>
        <a:srgbClr val="AAF172"/>
      </a:hlink>
      <a:folHlink>
        <a:srgbClr val="E7F19A"/>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E44E6A2F-09CD-4BE0-B42D-107FF03CEED6}"/>
    </a:ext>
  </a:extLst>
</a:theme>
</file>

<file path=docProps/app.xml><?xml version="1.0" encoding="utf-8"?>
<Properties xmlns="http://schemas.openxmlformats.org/officeDocument/2006/extended-properties" xmlns:vt="http://schemas.openxmlformats.org/officeDocument/2006/docPropsVTypes">
  <Template>Celestial</Template>
  <TotalTime>101</TotalTime>
  <Words>1086</Words>
  <Application>Microsoft Office PowerPoint</Application>
  <PresentationFormat>Custom</PresentationFormat>
  <Paragraphs>47</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Celestial</vt:lpstr>
      <vt:lpstr>TITLE PAGE</vt:lpstr>
      <vt:lpstr>PowerPoint Presentation</vt:lpstr>
      <vt:lpstr>   ACADEMIC POSTER – AUTISM SPECTRUM DISORDER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Raja Shaukat (2333573)</dc:creator>
  <cp:lastModifiedBy>Qasim Shaukat</cp:lastModifiedBy>
  <cp:revision>244</cp:revision>
  <dcterms:created xsi:type="dcterms:W3CDTF">2026-02-19T23:32:53Z</dcterms:created>
  <dcterms:modified xsi:type="dcterms:W3CDTF">2026-03-09T12:10:24Z</dcterms:modified>
</cp:coreProperties>
</file>