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</p:sldMasterIdLst>
  <p:notesMasterIdLst>
    <p:notesMasterId r:id="rId20"/>
  </p:notesMasterIdLst>
  <p:sldIdLst>
    <p:sldId id="256" r:id="rId5"/>
    <p:sldId id="257" r:id="rId6"/>
    <p:sldId id="270" r:id="rId7"/>
    <p:sldId id="260" r:id="rId8"/>
    <p:sldId id="272" r:id="rId9"/>
    <p:sldId id="261" r:id="rId10"/>
    <p:sldId id="265" r:id="rId11"/>
    <p:sldId id="266" r:id="rId12"/>
    <p:sldId id="267" r:id="rId13"/>
    <p:sldId id="262" r:id="rId14"/>
    <p:sldId id="263" r:id="rId15"/>
    <p:sldId id="268" r:id="rId16"/>
    <p:sldId id="269" r:id="rId17"/>
    <p:sldId id="264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3D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268E9-B338-44FC-96DE-D5A9C05C50C5}" v="1" dt="2024-05-06T18:55:29.9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68627" autoAdjust="0"/>
  </p:normalViewPr>
  <p:slideViewPr>
    <p:cSldViewPr snapToGrid="0">
      <p:cViewPr varScale="1">
        <p:scale>
          <a:sx n="82" d="100"/>
          <a:sy n="82" d="100"/>
        </p:scale>
        <p:origin x="710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udia Varallo (2100048)" userId="18de44b4-0123-4a2a-9acb-d830ed0e3bf7" providerId="ADAL" clId="{896268E9-B338-44FC-96DE-D5A9C05C50C5}"/>
    <pc:docChg chg="undo redo custSel addSld delSld modSld addMainMaster delMainMaster">
      <pc:chgData name="Claudia Varallo (2100048)" userId="18de44b4-0123-4a2a-9acb-d830ed0e3bf7" providerId="ADAL" clId="{896268E9-B338-44FC-96DE-D5A9C05C50C5}" dt="2024-04-22T18:09:18.846" v="5903" actId="14100"/>
      <pc:docMkLst>
        <pc:docMk/>
      </pc:docMkLst>
      <pc:sldChg chg="addSp delSp modSp mod setBg">
        <pc:chgData name="Claudia Varallo (2100048)" userId="18de44b4-0123-4a2a-9acb-d830ed0e3bf7" providerId="ADAL" clId="{896268E9-B338-44FC-96DE-D5A9C05C50C5}" dt="2024-04-20T11:15:46.701" v="5453" actId="1076"/>
        <pc:sldMkLst>
          <pc:docMk/>
          <pc:sldMk cId="526490018" sldId="256"/>
        </pc:sldMkLst>
        <pc:spChg chg="mod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2" creationId="{AA6AC522-89B0-29B9-FA54-4D2219B0F756}"/>
          </ac:spMkLst>
        </pc:spChg>
        <pc:spChg chg="mod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3" creationId="{5B900BC0-D519-F900-E6FF-EB399740A3A6}"/>
          </ac:spMkLst>
        </pc:spChg>
        <pc:spChg chg="add del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11" creationId="{F489C2E0-4895-4B72-85EA-7EE9FAFFDC7E}"/>
          </ac:spMkLst>
        </pc:spChg>
        <pc:spChg chg="add del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18" creationId="{7B1AB9FE-36F5-4FD1-9850-DB5C5AD4828F}"/>
          </ac:spMkLst>
        </pc:spChg>
        <pc:spChg chg="add del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24" creationId="{6B4B266C-6375-4919-9587-2DFF70C94CEB}"/>
          </ac:spMkLst>
        </pc:spChg>
        <pc:spChg chg="add del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26" creationId="{5FDFDEE5-CD3A-4491-B5B9-1C26CE2D99AE}"/>
          </ac:spMkLst>
        </pc:spChg>
        <pc:spChg chg="add del">
          <ac:chgData name="Claudia Varallo (2100048)" userId="18de44b4-0123-4a2a-9acb-d830ed0e3bf7" providerId="ADAL" clId="{896268E9-B338-44FC-96DE-D5A9C05C50C5}" dt="2024-04-19T16:01:23.270" v="4499" actId="26606"/>
          <ac:spMkLst>
            <pc:docMk/>
            <pc:sldMk cId="526490018" sldId="256"/>
            <ac:spMk id="28" creationId="{0CC2A778-6563-4E7B-A13B-0495A962F992}"/>
          </ac:spMkLst>
        </pc:spChg>
        <pc:spChg chg="add del">
          <ac:chgData name="Claudia Varallo (2100048)" userId="18de44b4-0123-4a2a-9acb-d830ed0e3bf7" providerId="ADAL" clId="{896268E9-B338-44FC-96DE-D5A9C05C50C5}" dt="2024-04-19T16:01:22.350" v="4498" actId="26606"/>
          <ac:spMkLst>
            <pc:docMk/>
            <pc:sldMk cId="526490018" sldId="256"/>
            <ac:spMk id="35" creationId="{9BB0F8C9-0037-4A50-853D-AFE6B8F7FA03}"/>
          </ac:spMkLst>
        </pc:spChg>
        <pc:spChg chg="add del">
          <ac:chgData name="Claudia Varallo (2100048)" userId="18de44b4-0123-4a2a-9acb-d830ed0e3bf7" providerId="ADAL" clId="{896268E9-B338-44FC-96DE-D5A9C05C50C5}" dt="2024-04-19T16:01:22.350" v="4498" actId="26606"/>
          <ac:spMkLst>
            <pc:docMk/>
            <pc:sldMk cId="526490018" sldId="256"/>
            <ac:spMk id="37" creationId="{F489C2E0-4895-4B72-85EA-7EE9FAFFDC7E}"/>
          </ac:spMkLst>
        </pc:spChg>
        <pc:spChg chg="add del">
          <ac:chgData name="Claudia Varallo (2100048)" userId="18de44b4-0123-4a2a-9acb-d830ed0e3bf7" providerId="ADAL" clId="{896268E9-B338-44FC-96DE-D5A9C05C50C5}" dt="2024-04-19T16:01:22.350" v="4498" actId="26606"/>
          <ac:spMkLst>
            <pc:docMk/>
            <pc:sldMk cId="526490018" sldId="256"/>
            <ac:spMk id="39" creationId="{5FDFDEE5-CD3A-4491-B5B9-1C26CE2D99AE}"/>
          </ac:spMkLst>
        </pc:spChg>
        <pc:picChg chg="add mod">
          <ac:chgData name="Claudia Varallo (2100048)" userId="18de44b4-0123-4a2a-9acb-d830ed0e3bf7" providerId="ADAL" clId="{896268E9-B338-44FC-96DE-D5A9C05C50C5}" dt="2024-04-20T11:15:46.701" v="5453" actId="1076"/>
          <ac:picMkLst>
            <pc:docMk/>
            <pc:sldMk cId="526490018" sldId="256"/>
            <ac:picMk id="6" creationId="{E3A7B5C2-CBFF-9C79-3C70-CC6B62E68737}"/>
          </ac:picMkLst>
        </pc:picChg>
        <pc:picChg chg="mod ord">
          <ac:chgData name="Claudia Varallo (2100048)" userId="18de44b4-0123-4a2a-9acb-d830ed0e3bf7" providerId="ADAL" clId="{896268E9-B338-44FC-96DE-D5A9C05C50C5}" dt="2024-04-19T16:01:23.270" v="4499" actId="26606"/>
          <ac:picMkLst>
            <pc:docMk/>
            <pc:sldMk cId="526490018" sldId="256"/>
            <ac:picMk id="19" creationId="{253ABA59-05C2-3E35-AE9B-34161857AD18}"/>
          </ac:picMkLst>
        </pc:picChg>
        <pc:cxnChg chg="add del">
          <ac:chgData name="Claudia Varallo (2100048)" userId="18de44b4-0123-4a2a-9acb-d830ed0e3bf7" providerId="ADAL" clId="{896268E9-B338-44FC-96DE-D5A9C05C50C5}" dt="2024-04-19T16:01:23.270" v="4499" actId="26606"/>
          <ac:cxnSpMkLst>
            <pc:docMk/>
            <pc:sldMk cId="526490018" sldId="256"/>
            <ac:cxnSpMk id="13" creationId="{2E6B6C39-3A8E-4EAF-A0CD-4FE0CDFCD7DB}"/>
          </ac:cxnSpMkLst>
        </pc:cxnChg>
        <pc:cxnChg chg="add del">
          <ac:chgData name="Claudia Varallo (2100048)" userId="18de44b4-0123-4a2a-9acb-d830ed0e3bf7" providerId="ADAL" clId="{896268E9-B338-44FC-96DE-D5A9C05C50C5}" dt="2024-04-19T16:01:23.270" v="4499" actId="26606"/>
          <ac:cxnSpMkLst>
            <pc:docMk/>
            <pc:sldMk cId="526490018" sldId="256"/>
            <ac:cxnSpMk id="30" creationId="{16D2114D-230C-4349-B9F3-ED002BB0B697}"/>
          </ac:cxnSpMkLst>
        </pc:cxnChg>
        <pc:cxnChg chg="add del">
          <ac:chgData name="Claudia Varallo (2100048)" userId="18de44b4-0123-4a2a-9acb-d830ed0e3bf7" providerId="ADAL" clId="{896268E9-B338-44FC-96DE-D5A9C05C50C5}" dt="2024-04-19T16:01:22.350" v="4498" actId="26606"/>
          <ac:cxnSpMkLst>
            <pc:docMk/>
            <pc:sldMk cId="526490018" sldId="256"/>
            <ac:cxnSpMk id="41" creationId="{2E6B6C39-3A8E-4EAF-A0CD-4FE0CDFCD7DB}"/>
          </ac:cxnSpMkLst>
        </pc:cxnChg>
      </pc:sldChg>
      <pc:sldChg chg="addSp delSp modSp mod modTransition setBg setFolMasterObjs modAnim modNotesTx">
        <pc:chgData name="Claudia Varallo (2100048)" userId="18de44b4-0123-4a2a-9acb-d830ed0e3bf7" providerId="ADAL" clId="{896268E9-B338-44FC-96DE-D5A9C05C50C5}" dt="2024-04-20T11:44:08.771" v="5525" actId="1076"/>
        <pc:sldMkLst>
          <pc:docMk/>
          <pc:sldMk cId="2918247219" sldId="257"/>
        </pc:sldMkLst>
        <pc:spChg chg="mod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2" creationId="{EC13D981-428D-89E0-D08D-8B6323B5021D}"/>
          </ac:spMkLst>
        </pc:spChg>
        <pc:spChg chg="mod">
          <ac:chgData name="Claudia Varallo (2100048)" userId="18de44b4-0123-4a2a-9acb-d830ed0e3bf7" providerId="ADAL" clId="{896268E9-B338-44FC-96DE-D5A9C05C50C5}" dt="2024-04-20T10:53:47.714" v="5103" actId="20577"/>
          <ac:spMkLst>
            <pc:docMk/>
            <pc:sldMk cId="2918247219" sldId="257"/>
            <ac:spMk id="3" creationId="{4D239657-E0BF-8A71-0A33-764892D188AE}"/>
          </ac:spMkLst>
        </pc:spChg>
        <pc:spChg chg="add del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19" creationId="{B65C0385-5E30-4D2E-AF9F-4639659D34E9}"/>
          </ac:spMkLst>
        </pc:spChg>
        <pc:spChg chg="add del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21" creationId="{81FB66B5-0DCE-404D-B0A0-E1E48E7BBFD7}"/>
          </ac:spMkLst>
        </pc:spChg>
        <pc:spChg chg="add del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23" creationId="{E335820B-3A29-42C5-AA8D-10ECA43CD985}"/>
          </ac:spMkLst>
        </pc:spChg>
        <pc:spChg chg="add del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30" creationId="{AF6CB648-9554-488A-B457-99CAAD1DA528}"/>
          </ac:spMkLst>
        </pc:spChg>
        <pc:spChg chg="add del">
          <ac:chgData name="Claudia Varallo (2100048)" userId="18de44b4-0123-4a2a-9acb-d830ed0e3bf7" providerId="ADAL" clId="{896268E9-B338-44FC-96DE-D5A9C05C50C5}" dt="2024-04-19T10:52:40.502" v="3239" actId="26606"/>
          <ac:spMkLst>
            <pc:docMk/>
            <pc:sldMk cId="2918247219" sldId="257"/>
            <ac:spMk id="32" creationId="{1CC260F1-CD9A-42C9-8ED4-1C61328D8F9E}"/>
          </ac:spMkLst>
        </pc:spChg>
        <pc:picChg chg="mod ord">
          <ac:chgData name="Claudia Varallo (2100048)" userId="18de44b4-0123-4a2a-9acb-d830ed0e3bf7" providerId="ADAL" clId="{896268E9-B338-44FC-96DE-D5A9C05C50C5}" dt="2024-04-19T10:52:45.737" v="3240" actId="166"/>
          <ac:picMkLst>
            <pc:docMk/>
            <pc:sldMk cId="2918247219" sldId="257"/>
            <ac:picMk id="5" creationId="{CD5E4A28-10D8-942E-2D19-13B6346DA97A}"/>
          </ac:picMkLst>
        </pc:picChg>
        <pc:picChg chg="add del mod">
          <ac:chgData name="Claudia Varallo (2100048)" userId="18de44b4-0123-4a2a-9acb-d830ed0e3bf7" providerId="ADAL" clId="{896268E9-B338-44FC-96DE-D5A9C05C50C5}" dt="2024-04-20T11:16:50.817" v="5457"/>
          <ac:picMkLst>
            <pc:docMk/>
            <pc:sldMk cId="2918247219" sldId="257"/>
            <ac:picMk id="9" creationId="{81A79E6D-7275-9F7E-7553-4666108BC39D}"/>
          </ac:picMkLst>
        </pc:picChg>
        <pc:picChg chg="add del mod ord">
          <ac:chgData name="Claudia Varallo (2100048)" userId="18de44b4-0123-4a2a-9acb-d830ed0e3bf7" providerId="ADAL" clId="{896268E9-B338-44FC-96DE-D5A9C05C50C5}" dt="2024-04-20T11:17:01.543" v="5458"/>
          <ac:picMkLst>
            <pc:docMk/>
            <pc:sldMk cId="2918247219" sldId="257"/>
            <ac:picMk id="12" creationId="{4AEA9883-E0AE-4BA9-40AC-0EDE39CB438E}"/>
          </ac:picMkLst>
        </pc:picChg>
        <pc:picChg chg="add del mod">
          <ac:chgData name="Claudia Varallo (2100048)" userId="18de44b4-0123-4a2a-9acb-d830ed0e3bf7" providerId="ADAL" clId="{896268E9-B338-44FC-96DE-D5A9C05C50C5}" dt="2024-04-20T11:17:03.909" v="5460"/>
          <ac:picMkLst>
            <pc:docMk/>
            <pc:sldMk cId="2918247219" sldId="257"/>
            <ac:picMk id="13" creationId="{3C513C64-37C5-75F7-643E-5D1D75D758AD}"/>
          </ac:picMkLst>
        </pc:picChg>
        <pc:picChg chg="add del mod ord">
          <ac:chgData name="Claudia Varallo (2100048)" userId="18de44b4-0123-4a2a-9acb-d830ed0e3bf7" providerId="ADAL" clId="{896268E9-B338-44FC-96DE-D5A9C05C50C5}" dt="2024-04-20T11:18:26.447" v="5461"/>
          <ac:picMkLst>
            <pc:docMk/>
            <pc:sldMk cId="2918247219" sldId="257"/>
            <ac:picMk id="16" creationId="{066FE0F0-A890-6FB7-1815-E257FAD18631}"/>
          </ac:picMkLst>
        </pc:picChg>
        <pc:picChg chg="add mod">
          <ac:chgData name="Claudia Varallo (2100048)" userId="18de44b4-0123-4a2a-9acb-d830ed0e3bf7" providerId="ADAL" clId="{896268E9-B338-44FC-96DE-D5A9C05C50C5}" dt="2024-04-20T11:44:08.771" v="5525" actId="1076"/>
          <ac:picMkLst>
            <pc:docMk/>
            <pc:sldMk cId="2918247219" sldId="257"/>
            <ac:picMk id="17" creationId="{C815113E-BA59-4567-F61A-62DDBA343908}"/>
          </ac:picMkLst>
        </pc:picChg>
        <pc:cxnChg chg="add del">
          <ac:chgData name="Claudia Varallo (2100048)" userId="18de44b4-0123-4a2a-9acb-d830ed0e3bf7" providerId="ADAL" clId="{896268E9-B338-44FC-96DE-D5A9C05C50C5}" dt="2024-04-19T10:52:40.502" v="3239" actId="26606"/>
          <ac:cxnSpMkLst>
            <pc:docMk/>
            <pc:sldMk cId="2918247219" sldId="257"/>
            <ac:cxnSpMk id="25" creationId="{E58B1629-F209-47B0-BA59-6BD937DBB08F}"/>
          </ac:cxnSpMkLst>
        </pc:cxnChg>
        <pc:cxnChg chg="add del">
          <ac:chgData name="Claudia Varallo (2100048)" userId="18de44b4-0123-4a2a-9acb-d830ed0e3bf7" providerId="ADAL" clId="{896268E9-B338-44FC-96DE-D5A9C05C50C5}" dt="2024-04-19T10:52:40.502" v="3239" actId="26606"/>
          <ac:cxnSpMkLst>
            <pc:docMk/>
            <pc:sldMk cId="2918247219" sldId="257"/>
            <ac:cxnSpMk id="34" creationId="{61FF92BA-874E-408A-BFAD-416A7FFE5976}"/>
          </ac:cxnSpMkLst>
        </pc:cxnChg>
      </pc:sldChg>
      <pc:sldChg chg="addSp delSp modSp del mod setBg setFolMasterObjs modNotesTx">
        <pc:chgData name="Claudia Varallo (2100048)" userId="18de44b4-0123-4a2a-9acb-d830ed0e3bf7" providerId="ADAL" clId="{896268E9-B338-44FC-96DE-D5A9C05C50C5}" dt="2024-04-19T12:26:43.463" v="3775" actId="2696"/>
        <pc:sldMkLst>
          <pc:docMk/>
          <pc:sldMk cId="371340568" sldId="259"/>
        </pc:sldMkLst>
        <pc:spChg chg="mod">
          <ac:chgData name="Claudia Varallo (2100048)" userId="18de44b4-0123-4a2a-9acb-d830ed0e3bf7" providerId="ADAL" clId="{896268E9-B338-44FC-96DE-D5A9C05C50C5}" dt="2024-04-18T22:03:50.200" v="2757" actId="1076"/>
          <ac:spMkLst>
            <pc:docMk/>
            <pc:sldMk cId="371340568" sldId="259"/>
            <ac:spMk id="2" creationId="{5B4DE22B-5EDC-DD29-DE88-D944B57552E5}"/>
          </ac:spMkLst>
        </pc:spChg>
        <pc:spChg chg="add del mod">
          <ac:chgData name="Claudia Varallo (2100048)" userId="18de44b4-0123-4a2a-9acb-d830ed0e3bf7" providerId="ADAL" clId="{896268E9-B338-44FC-96DE-D5A9C05C50C5}" dt="2024-04-19T11:22:21.284" v="3444" actId="27636"/>
          <ac:spMkLst>
            <pc:docMk/>
            <pc:sldMk cId="371340568" sldId="259"/>
            <ac:spMk id="3" creationId="{7A39F3B2-83C7-F8E8-F563-BF541669F23F}"/>
          </ac:spMkLst>
        </pc:spChg>
        <pc:spChg chg="add del mod">
          <ac:chgData name="Claudia Varallo (2100048)" userId="18de44b4-0123-4a2a-9acb-d830ed0e3bf7" providerId="ADAL" clId="{896268E9-B338-44FC-96DE-D5A9C05C50C5}" dt="2024-04-18T16:59:29.066" v="2650" actId="478"/>
          <ac:spMkLst>
            <pc:docMk/>
            <pc:sldMk cId="371340568" sldId="259"/>
            <ac:spMk id="7" creationId="{BA91E30B-A1A8-D85A-F8F0-1A75EE6A2B5E}"/>
          </ac:spMkLst>
        </pc:spChg>
        <pc:spChg chg="add del">
          <ac:chgData name="Claudia Varallo (2100048)" userId="18de44b4-0123-4a2a-9acb-d830ed0e3bf7" providerId="ADAL" clId="{896268E9-B338-44FC-96DE-D5A9C05C50C5}" dt="2024-04-18T17:00:05.314" v="2658" actId="26606"/>
          <ac:spMkLst>
            <pc:docMk/>
            <pc:sldMk cId="371340568" sldId="259"/>
            <ac:spMk id="16" creationId="{9E6671AF-110C-4E4D-BEB4-1323A3136D1B}"/>
          </ac:spMkLst>
        </pc:spChg>
        <pc:spChg chg="add del">
          <ac:chgData name="Claudia Varallo (2100048)" userId="18de44b4-0123-4a2a-9acb-d830ed0e3bf7" providerId="ADAL" clId="{896268E9-B338-44FC-96DE-D5A9C05C50C5}" dt="2024-04-18T17:00:05.314" v="2658" actId="26606"/>
          <ac:spMkLst>
            <pc:docMk/>
            <pc:sldMk cId="371340568" sldId="259"/>
            <ac:spMk id="17" creationId="{E18AC0D4-F32D-4067-9F63-E553F4AFFF0E}"/>
          </ac:spMkLst>
        </pc:spChg>
        <pc:spChg chg="add del">
          <ac:chgData name="Claudia Varallo (2100048)" userId="18de44b4-0123-4a2a-9acb-d830ed0e3bf7" providerId="ADAL" clId="{896268E9-B338-44FC-96DE-D5A9C05C50C5}" dt="2024-04-18T16:59:56.006" v="2653" actId="26606"/>
          <ac:spMkLst>
            <pc:docMk/>
            <pc:sldMk cId="371340568" sldId="259"/>
            <ac:spMk id="23" creationId="{9E6671AF-110C-4E4D-BEB4-1323A3136D1B}"/>
          </ac:spMkLst>
        </pc:spChg>
        <pc:spChg chg="add del">
          <ac:chgData name="Claudia Varallo (2100048)" userId="18de44b4-0123-4a2a-9acb-d830ed0e3bf7" providerId="ADAL" clId="{896268E9-B338-44FC-96DE-D5A9C05C50C5}" dt="2024-04-18T16:59:56.006" v="2653" actId="26606"/>
          <ac:spMkLst>
            <pc:docMk/>
            <pc:sldMk cId="371340568" sldId="259"/>
            <ac:spMk id="25" creationId="{E18AC0D4-F32D-4067-9F63-E553F4AFFF0E}"/>
          </ac:spMkLst>
        </pc:spChg>
        <pc:spChg chg="add del">
          <ac:chgData name="Claudia Varallo (2100048)" userId="18de44b4-0123-4a2a-9acb-d830ed0e3bf7" providerId="ADAL" clId="{896268E9-B338-44FC-96DE-D5A9C05C50C5}" dt="2024-04-18T17:00:00.598" v="2655" actId="26606"/>
          <ac:spMkLst>
            <pc:docMk/>
            <pc:sldMk cId="371340568" sldId="259"/>
            <ac:spMk id="30" creationId="{7DE220E6-BA55-4F04-B3C4-F4985F3E77AF}"/>
          </ac:spMkLst>
        </pc:spChg>
        <pc:spChg chg="add del">
          <ac:chgData name="Claudia Varallo (2100048)" userId="18de44b4-0123-4a2a-9acb-d830ed0e3bf7" providerId="ADAL" clId="{896268E9-B338-44FC-96DE-D5A9C05C50C5}" dt="2024-04-18T17:00:00.598" v="2655" actId="26606"/>
          <ac:spMkLst>
            <pc:docMk/>
            <pc:sldMk cId="371340568" sldId="259"/>
            <ac:spMk id="31" creationId="{5AE190BC-D2FD-433E-AB89-0DF68EFD6D09}"/>
          </ac:spMkLst>
        </pc:spChg>
        <pc:spChg chg="add del">
          <ac:chgData name="Claudia Varallo (2100048)" userId="18de44b4-0123-4a2a-9acb-d830ed0e3bf7" providerId="ADAL" clId="{896268E9-B338-44FC-96DE-D5A9C05C50C5}" dt="2024-04-18T17:00:00.598" v="2655" actId="26606"/>
          <ac:spMkLst>
            <pc:docMk/>
            <pc:sldMk cId="371340568" sldId="259"/>
            <ac:spMk id="32" creationId="{43E8FEA2-54EE-4F84-B5DB-A055A7D805EE}"/>
          </ac:spMkLst>
        </pc:spChg>
        <pc:spChg chg="add del">
          <ac:chgData name="Claudia Varallo (2100048)" userId="18de44b4-0123-4a2a-9acb-d830ed0e3bf7" providerId="ADAL" clId="{896268E9-B338-44FC-96DE-D5A9C05C50C5}" dt="2024-04-18T17:00:05.314" v="2657" actId="26606"/>
          <ac:spMkLst>
            <pc:docMk/>
            <pc:sldMk cId="371340568" sldId="259"/>
            <ac:spMk id="34" creationId="{9F7D5CDA-D291-4307-BF55-1381FED29634}"/>
          </ac:spMkLst>
        </pc:spChg>
        <pc:spChg chg="add del">
          <ac:chgData name="Claudia Varallo (2100048)" userId="18de44b4-0123-4a2a-9acb-d830ed0e3bf7" providerId="ADAL" clId="{896268E9-B338-44FC-96DE-D5A9C05C50C5}" dt="2024-04-18T17:00:05.314" v="2657" actId="26606"/>
          <ac:spMkLst>
            <pc:docMk/>
            <pc:sldMk cId="371340568" sldId="259"/>
            <ac:spMk id="35" creationId="{59B296B9-C5A5-4E4F-9B60-C907B5F1466C}"/>
          </ac:spMkLst>
        </pc:spChg>
        <pc:spChg chg="add">
          <ac:chgData name="Claudia Varallo (2100048)" userId="18de44b4-0123-4a2a-9acb-d830ed0e3bf7" providerId="ADAL" clId="{896268E9-B338-44FC-96DE-D5A9C05C50C5}" dt="2024-04-18T17:00:05.314" v="2658" actId="26606"/>
          <ac:spMkLst>
            <pc:docMk/>
            <pc:sldMk cId="371340568" sldId="259"/>
            <ac:spMk id="38" creationId="{9E6671AF-110C-4E4D-BEB4-1323A3136D1B}"/>
          </ac:spMkLst>
        </pc:spChg>
        <pc:spChg chg="add">
          <ac:chgData name="Claudia Varallo (2100048)" userId="18de44b4-0123-4a2a-9acb-d830ed0e3bf7" providerId="ADAL" clId="{896268E9-B338-44FC-96DE-D5A9C05C50C5}" dt="2024-04-18T17:00:05.314" v="2658" actId="26606"/>
          <ac:spMkLst>
            <pc:docMk/>
            <pc:sldMk cId="371340568" sldId="259"/>
            <ac:spMk id="39" creationId="{E18AC0D4-F32D-4067-9F63-E553F4AFFF0E}"/>
          </ac:spMkLst>
        </pc:spChg>
        <pc:picChg chg="del mod ord">
          <ac:chgData name="Claudia Varallo (2100048)" userId="18de44b4-0123-4a2a-9acb-d830ed0e3bf7" providerId="ADAL" clId="{896268E9-B338-44FC-96DE-D5A9C05C50C5}" dt="2024-04-18T17:07:44.808" v="2748" actId="478"/>
          <ac:picMkLst>
            <pc:docMk/>
            <pc:sldMk cId="371340568" sldId="259"/>
            <ac:picMk id="5" creationId="{6C695C49-1872-5001-F784-BC81DF9CC44C}"/>
          </ac:picMkLst>
        </pc:picChg>
        <pc:cxnChg chg="add del">
          <ac:chgData name="Claudia Varallo (2100048)" userId="18de44b4-0123-4a2a-9acb-d830ed0e3bf7" providerId="ADAL" clId="{896268E9-B338-44FC-96DE-D5A9C05C50C5}" dt="2024-04-18T17:00:05.314" v="2658" actId="26606"/>
          <ac:cxnSpMkLst>
            <pc:docMk/>
            <pc:sldMk cId="371340568" sldId="259"/>
            <ac:cxnSpMk id="18" creationId="{9E499B2F-6D89-41AB-B19D-C0493939F71F}"/>
          </ac:cxnSpMkLst>
        </pc:cxnChg>
        <pc:cxnChg chg="add del">
          <ac:chgData name="Claudia Varallo (2100048)" userId="18de44b4-0123-4a2a-9acb-d830ed0e3bf7" providerId="ADAL" clId="{896268E9-B338-44FC-96DE-D5A9C05C50C5}" dt="2024-04-18T16:59:56.006" v="2653" actId="26606"/>
          <ac:cxnSpMkLst>
            <pc:docMk/>
            <pc:sldMk cId="371340568" sldId="259"/>
            <ac:cxnSpMk id="27" creationId="{9E499B2F-6D89-41AB-B19D-C0493939F71F}"/>
          </ac:cxnSpMkLst>
        </pc:cxnChg>
        <pc:cxnChg chg="add del">
          <ac:chgData name="Claudia Varallo (2100048)" userId="18de44b4-0123-4a2a-9acb-d830ed0e3bf7" providerId="ADAL" clId="{896268E9-B338-44FC-96DE-D5A9C05C50C5}" dt="2024-04-18T17:00:00.598" v="2655" actId="26606"/>
          <ac:cxnSpMkLst>
            <pc:docMk/>
            <pc:sldMk cId="371340568" sldId="259"/>
            <ac:cxnSpMk id="29" creationId="{E58B1629-F209-47B0-BA59-6BD937DBB08F}"/>
          </ac:cxnSpMkLst>
        </pc:cxnChg>
        <pc:cxnChg chg="add del">
          <ac:chgData name="Claudia Varallo (2100048)" userId="18de44b4-0123-4a2a-9acb-d830ed0e3bf7" providerId="ADAL" clId="{896268E9-B338-44FC-96DE-D5A9C05C50C5}" dt="2024-04-18T17:00:05.314" v="2657" actId="26606"/>
          <ac:cxnSpMkLst>
            <pc:docMk/>
            <pc:sldMk cId="371340568" sldId="259"/>
            <ac:cxnSpMk id="36" creationId="{E58B1629-F209-47B0-BA59-6BD937DBB08F}"/>
          </ac:cxnSpMkLst>
        </pc:cxnChg>
        <pc:cxnChg chg="add">
          <ac:chgData name="Claudia Varallo (2100048)" userId="18de44b4-0123-4a2a-9acb-d830ed0e3bf7" providerId="ADAL" clId="{896268E9-B338-44FC-96DE-D5A9C05C50C5}" dt="2024-04-18T17:00:05.314" v="2658" actId="26606"/>
          <ac:cxnSpMkLst>
            <pc:docMk/>
            <pc:sldMk cId="371340568" sldId="259"/>
            <ac:cxnSpMk id="40" creationId="{9E499B2F-6D89-41AB-B19D-C0493939F71F}"/>
          </ac:cxnSpMkLst>
        </pc:cxnChg>
      </pc:sldChg>
      <pc:sldChg chg="addSp delSp modSp mod modTransition modAnim modNotesTx">
        <pc:chgData name="Claudia Varallo (2100048)" userId="18de44b4-0123-4a2a-9acb-d830ed0e3bf7" providerId="ADAL" clId="{896268E9-B338-44FC-96DE-D5A9C05C50C5}" dt="2024-04-20T11:43:48.372" v="5521" actId="1076"/>
        <pc:sldMkLst>
          <pc:docMk/>
          <pc:sldMk cId="820573911" sldId="260"/>
        </pc:sldMkLst>
        <pc:spChg chg="mod">
          <ac:chgData name="Claudia Varallo (2100048)" userId="18de44b4-0123-4a2a-9acb-d830ed0e3bf7" providerId="ADAL" clId="{896268E9-B338-44FC-96DE-D5A9C05C50C5}" dt="2024-04-19T15:32:21.976" v="4348" actId="13822"/>
          <ac:spMkLst>
            <pc:docMk/>
            <pc:sldMk cId="820573911" sldId="260"/>
            <ac:spMk id="2" creationId="{54222594-B3F1-81AF-B1C1-88DCECC87602}"/>
          </ac:spMkLst>
        </pc:spChg>
        <pc:spChg chg="add mod">
          <ac:chgData name="Claudia Varallo (2100048)" userId="18de44b4-0123-4a2a-9acb-d830ed0e3bf7" providerId="ADAL" clId="{896268E9-B338-44FC-96DE-D5A9C05C50C5}" dt="2024-04-20T10:34:24.589" v="4553" actId="1076"/>
          <ac:spMkLst>
            <pc:docMk/>
            <pc:sldMk cId="820573911" sldId="260"/>
            <ac:spMk id="3" creationId="{ECED00BF-B0E3-5938-063A-8A91F537D8FF}"/>
          </ac:spMkLst>
        </pc:spChg>
        <pc:spChg chg="add del mod">
          <ac:chgData name="Claudia Varallo (2100048)" userId="18de44b4-0123-4a2a-9acb-d830ed0e3bf7" providerId="ADAL" clId="{896268E9-B338-44FC-96DE-D5A9C05C50C5}" dt="2024-04-19T15:27:26.686" v="4330" actId="12084"/>
          <ac:spMkLst>
            <pc:docMk/>
            <pc:sldMk cId="820573911" sldId="260"/>
            <ac:spMk id="6" creationId="{9D694755-5D36-E0CD-3B06-EF3305F7D7C7}"/>
          </ac:spMkLst>
        </pc:spChg>
        <pc:graphicFrameChg chg="del mod">
          <ac:chgData name="Claudia Varallo (2100048)" userId="18de44b4-0123-4a2a-9acb-d830ed0e3bf7" providerId="ADAL" clId="{896268E9-B338-44FC-96DE-D5A9C05C50C5}" dt="2024-04-19T14:58:57.101" v="4003" actId="478"/>
          <ac:graphicFrameMkLst>
            <pc:docMk/>
            <pc:sldMk cId="820573911" sldId="260"/>
            <ac:graphicFrameMk id="4" creationId="{6A5D5608-9720-3A66-5398-6355A8F9B19C}"/>
          </ac:graphicFrameMkLst>
        </pc:graphicFrameChg>
        <pc:graphicFrameChg chg="add mod">
          <ac:chgData name="Claudia Varallo (2100048)" userId="18de44b4-0123-4a2a-9acb-d830ed0e3bf7" providerId="ADAL" clId="{896268E9-B338-44FC-96DE-D5A9C05C50C5}" dt="2024-04-19T15:58:13.765" v="4457"/>
          <ac:graphicFrameMkLst>
            <pc:docMk/>
            <pc:sldMk cId="820573911" sldId="260"/>
            <ac:graphicFrameMk id="7" creationId="{8686348D-1F91-834F-5AEF-6BACD75B8CE5}"/>
          </ac:graphicFrameMkLst>
        </pc:graphicFrameChg>
        <pc:picChg chg="add del mod">
          <ac:chgData name="Claudia Varallo (2100048)" userId="18de44b4-0123-4a2a-9acb-d830ed0e3bf7" providerId="ADAL" clId="{896268E9-B338-44FC-96DE-D5A9C05C50C5}" dt="2024-04-20T11:19:41.592" v="5465"/>
          <ac:picMkLst>
            <pc:docMk/>
            <pc:sldMk cId="820573911" sldId="260"/>
            <ac:picMk id="6" creationId="{E6E630DA-1A35-717A-EFC9-1F1109FC014D}"/>
          </ac:picMkLst>
        </pc:picChg>
        <pc:picChg chg="add del mod ord">
          <ac:chgData name="Claudia Varallo (2100048)" userId="18de44b4-0123-4a2a-9acb-d830ed0e3bf7" providerId="ADAL" clId="{896268E9-B338-44FC-96DE-D5A9C05C50C5}" dt="2024-04-20T11:20:53.014" v="5466"/>
          <ac:picMkLst>
            <pc:docMk/>
            <pc:sldMk cId="820573911" sldId="260"/>
            <ac:picMk id="10" creationId="{8851400F-74F3-1274-B3A3-1EC4DC3915E0}"/>
          </ac:picMkLst>
        </pc:picChg>
        <pc:picChg chg="add del mod">
          <ac:chgData name="Claudia Varallo (2100048)" userId="18de44b4-0123-4a2a-9acb-d830ed0e3bf7" providerId="ADAL" clId="{896268E9-B338-44FC-96DE-D5A9C05C50C5}" dt="2024-04-20T11:20:59.210" v="5468"/>
          <ac:picMkLst>
            <pc:docMk/>
            <pc:sldMk cId="820573911" sldId="260"/>
            <ac:picMk id="11" creationId="{8E542B09-3D87-3556-125D-52E5BEDA72B7}"/>
          </ac:picMkLst>
        </pc:picChg>
        <pc:picChg chg="add del mod ord">
          <ac:chgData name="Claudia Varallo (2100048)" userId="18de44b4-0123-4a2a-9acb-d830ed0e3bf7" providerId="ADAL" clId="{896268E9-B338-44FC-96DE-D5A9C05C50C5}" dt="2024-04-20T11:22:17.485" v="5469"/>
          <ac:picMkLst>
            <pc:docMk/>
            <pc:sldMk cId="820573911" sldId="260"/>
            <ac:picMk id="14" creationId="{CF22F642-7FD3-C99F-D050-5ADAFECDF4B0}"/>
          </ac:picMkLst>
        </pc:picChg>
        <pc:picChg chg="add mod">
          <ac:chgData name="Claudia Varallo (2100048)" userId="18de44b4-0123-4a2a-9acb-d830ed0e3bf7" providerId="ADAL" clId="{896268E9-B338-44FC-96DE-D5A9C05C50C5}" dt="2024-04-20T11:43:48.372" v="5521" actId="1076"/>
          <ac:picMkLst>
            <pc:docMk/>
            <pc:sldMk cId="820573911" sldId="260"/>
            <ac:picMk id="15" creationId="{C75C2DEA-A494-6C7E-D390-CAC1BDFDD10C}"/>
          </ac:picMkLst>
        </pc:picChg>
      </pc:sldChg>
      <pc:sldChg chg="addSp delSp modSp mod setBg setFolMasterObjs modNotesTx">
        <pc:chgData name="Claudia Varallo (2100048)" userId="18de44b4-0123-4a2a-9acb-d830ed0e3bf7" providerId="ADAL" clId="{896268E9-B338-44FC-96DE-D5A9C05C50C5}" dt="2024-04-20T11:43:31.883" v="5517" actId="1076"/>
        <pc:sldMkLst>
          <pc:docMk/>
          <pc:sldMk cId="1608826513" sldId="261"/>
        </pc:sldMkLst>
        <pc:spChg chg="mod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2" creationId="{00FE049D-6E31-03CC-0AAE-06E23A55D2C0}"/>
          </ac:spMkLst>
        </pc:spChg>
        <pc:spChg chg="mod">
          <ac:chgData name="Claudia Varallo (2100048)" userId="18de44b4-0123-4a2a-9acb-d830ed0e3bf7" providerId="ADAL" clId="{896268E9-B338-44FC-96DE-D5A9C05C50C5}" dt="2024-04-20T10:49:12.521" v="5039" actId="113"/>
          <ac:spMkLst>
            <pc:docMk/>
            <pc:sldMk cId="1608826513" sldId="261"/>
            <ac:spMk id="3" creationId="{BFD85E5E-788C-B8C2-290A-9088AE3ED153}"/>
          </ac:spMkLst>
        </pc:spChg>
        <pc:spChg chg="add del mod">
          <ac:chgData name="Claudia Varallo (2100048)" userId="18de44b4-0123-4a2a-9acb-d830ed0e3bf7" providerId="ADAL" clId="{896268E9-B338-44FC-96DE-D5A9C05C50C5}" dt="2024-04-18T15:53:37.435" v="445"/>
          <ac:spMkLst>
            <pc:docMk/>
            <pc:sldMk cId="1608826513" sldId="261"/>
            <ac:spMk id="4" creationId="{03F0CFB5-DDC4-42DF-7A7C-2B6DFF35F607}"/>
          </ac:spMkLst>
        </pc:spChg>
        <pc:spChg chg="add">
          <ac:chgData name="Claudia Varallo (2100048)" userId="18de44b4-0123-4a2a-9acb-d830ed0e3bf7" providerId="ADAL" clId="{896268E9-B338-44FC-96DE-D5A9C05C50C5}" dt="2024-04-20T10:47:10.203" v="4841"/>
          <ac:spMkLst>
            <pc:docMk/>
            <pc:sldMk cId="1608826513" sldId="261"/>
            <ac:spMk id="4" creationId="{CA136BC5-AAB3-6389-E1A6-2F9032595C3B}"/>
          </ac:spMkLst>
        </pc:spChg>
        <pc:spChg chg="add">
          <ac:chgData name="Claudia Varallo (2100048)" userId="18de44b4-0123-4a2a-9acb-d830ed0e3bf7" providerId="ADAL" clId="{896268E9-B338-44FC-96DE-D5A9C05C50C5}" dt="2024-04-20T10:47:10.203" v="4841"/>
          <ac:spMkLst>
            <pc:docMk/>
            <pc:sldMk cId="1608826513" sldId="261"/>
            <ac:spMk id="5" creationId="{4EB4DB25-87FE-27E9-5024-3BAB7D8FF13C}"/>
          </ac:spMkLst>
        </pc:spChg>
        <pc:spChg chg="add mod">
          <ac:chgData name="Claudia Varallo (2100048)" userId="18de44b4-0123-4a2a-9acb-d830ed0e3bf7" providerId="ADAL" clId="{896268E9-B338-44FC-96DE-D5A9C05C50C5}" dt="2024-04-20T10:47:35.914" v="4845"/>
          <ac:spMkLst>
            <pc:docMk/>
            <pc:sldMk cId="1608826513" sldId="261"/>
            <ac:spMk id="6" creationId="{1D411B22-86B7-E852-BC0D-6DFE255D51D5}"/>
          </ac:spMkLst>
        </pc:spChg>
        <pc:spChg chg="add mod">
          <ac:chgData name="Claudia Varallo (2100048)" userId="18de44b4-0123-4a2a-9acb-d830ed0e3bf7" providerId="ADAL" clId="{896268E9-B338-44FC-96DE-D5A9C05C50C5}" dt="2024-04-20T10:47:35.914" v="4845"/>
          <ac:spMkLst>
            <pc:docMk/>
            <pc:sldMk cId="1608826513" sldId="261"/>
            <ac:spMk id="7" creationId="{CF48D5EC-7397-BDF6-50A5-706F46332A4A}"/>
          </ac:spMkLst>
        </pc:spChg>
        <pc:spChg chg="add mod">
          <ac:chgData name="Claudia Varallo (2100048)" userId="18de44b4-0123-4a2a-9acb-d830ed0e3bf7" providerId="ADAL" clId="{896268E9-B338-44FC-96DE-D5A9C05C50C5}" dt="2024-04-20T10:47:35.425" v="4844"/>
          <ac:spMkLst>
            <pc:docMk/>
            <pc:sldMk cId="1608826513" sldId="261"/>
            <ac:spMk id="9" creationId="{4D50A253-FF73-148C-0722-74F978971C38}"/>
          </ac:spMkLst>
        </pc:spChg>
        <pc:spChg chg="add mod">
          <ac:chgData name="Claudia Varallo (2100048)" userId="18de44b4-0123-4a2a-9acb-d830ed0e3bf7" providerId="ADAL" clId="{896268E9-B338-44FC-96DE-D5A9C05C50C5}" dt="2024-04-20T10:47:35.425" v="4844"/>
          <ac:spMkLst>
            <pc:docMk/>
            <pc:sldMk cId="1608826513" sldId="261"/>
            <ac:spMk id="10" creationId="{E1BE9317-611E-867C-DBDD-3DDDB37122AD}"/>
          </ac:spMkLst>
        </pc:spChg>
        <pc:spChg chg="add del mod">
          <ac:chgData name="Claudia Varallo (2100048)" userId="18de44b4-0123-4a2a-9acb-d830ed0e3bf7" providerId="ADAL" clId="{896268E9-B338-44FC-96DE-D5A9C05C50C5}" dt="2024-04-20T11:09:36.020" v="5415" actId="478"/>
          <ac:spMkLst>
            <pc:docMk/>
            <pc:sldMk cId="1608826513" sldId="261"/>
            <ac:spMk id="11" creationId="{18DF0AB5-17C5-9348-911E-6EF4FD32800B}"/>
          </ac:spMkLst>
        </pc:spChg>
        <pc:spChg chg="add">
          <ac:chgData name="Claudia Varallo (2100048)" userId="18de44b4-0123-4a2a-9acb-d830ed0e3bf7" providerId="ADAL" clId="{896268E9-B338-44FC-96DE-D5A9C05C50C5}" dt="2024-04-20T10:47:40.557" v="4848"/>
          <ac:spMkLst>
            <pc:docMk/>
            <pc:sldMk cId="1608826513" sldId="261"/>
            <ac:spMk id="12" creationId="{F5D3BA13-E465-AD61-E6C8-E9E36D0A43D5}"/>
          </ac:spMkLst>
        </pc:spChg>
        <pc:spChg chg="add del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13" creationId="{B65C0385-5E30-4D2E-AF9F-4639659D34E9}"/>
          </ac:spMkLst>
        </pc:spChg>
        <pc:spChg chg="add del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15" creationId="{81FB66B5-0DCE-404D-B0A0-E1E48E7BBFD7}"/>
          </ac:spMkLst>
        </pc:spChg>
        <pc:spChg chg="add del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17" creationId="{E335820B-3A29-42C5-AA8D-10ECA43CD985}"/>
          </ac:spMkLst>
        </pc:spChg>
        <pc:spChg chg="add del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21" creationId="{10C92917-A828-4B36-95DE-11CA4F9C2335}"/>
          </ac:spMkLst>
        </pc:spChg>
        <pc:spChg chg="add del">
          <ac:chgData name="Claudia Varallo (2100048)" userId="18de44b4-0123-4a2a-9acb-d830ed0e3bf7" providerId="ADAL" clId="{896268E9-B338-44FC-96DE-D5A9C05C50C5}" dt="2024-04-19T12:25:41.029" v="3766" actId="26606"/>
          <ac:spMkLst>
            <pc:docMk/>
            <pc:sldMk cId="1608826513" sldId="261"/>
            <ac:spMk id="22" creationId="{E335820B-3A29-42C5-AA8D-10ECA43CD985}"/>
          </ac:spMkLst>
        </pc:spChg>
        <pc:spChg chg="add del">
          <ac:chgData name="Claudia Varallo (2100048)" userId="18de44b4-0123-4a2a-9acb-d830ed0e3bf7" providerId="ADAL" clId="{896268E9-B338-44FC-96DE-D5A9C05C50C5}" dt="2024-04-19T12:25:36.737" v="3764" actId="26606"/>
          <ac:spMkLst>
            <pc:docMk/>
            <pc:sldMk cId="1608826513" sldId="261"/>
            <ac:spMk id="24" creationId="{B65C0385-5E30-4D2E-AF9F-4639659D34E9}"/>
          </ac:spMkLst>
        </pc:spChg>
        <pc:spChg chg="add del">
          <ac:chgData name="Claudia Varallo (2100048)" userId="18de44b4-0123-4a2a-9acb-d830ed0e3bf7" providerId="ADAL" clId="{896268E9-B338-44FC-96DE-D5A9C05C50C5}" dt="2024-04-19T12:25:36.737" v="3764" actId="26606"/>
          <ac:spMkLst>
            <pc:docMk/>
            <pc:sldMk cId="1608826513" sldId="261"/>
            <ac:spMk id="26" creationId="{81FB66B5-0DCE-404D-B0A0-E1E48E7BBFD7}"/>
          </ac:spMkLst>
        </pc:spChg>
        <pc:spChg chg="add del">
          <ac:chgData name="Claudia Varallo (2100048)" userId="18de44b4-0123-4a2a-9acb-d830ed0e3bf7" providerId="ADAL" clId="{896268E9-B338-44FC-96DE-D5A9C05C50C5}" dt="2024-04-19T12:25:36.737" v="3764" actId="26606"/>
          <ac:spMkLst>
            <pc:docMk/>
            <pc:sldMk cId="1608826513" sldId="261"/>
            <ac:spMk id="28" creationId="{E335820B-3A29-42C5-AA8D-10ECA43CD985}"/>
          </ac:spMkLst>
        </pc:spChg>
        <pc:picChg chg="add del mod">
          <ac:chgData name="Claudia Varallo (2100048)" userId="18de44b4-0123-4a2a-9acb-d830ed0e3bf7" providerId="ADAL" clId="{896268E9-B338-44FC-96DE-D5A9C05C50C5}" dt="2024-04-19T12:24:05.724" v="3744" actId="478"/>
          <ac:picMkLst>
            <pc:docMk/>
            <pc:sldMk cId="1608826513" sldId="261"/>
            <ac:picMk id="6" creationId="{CC81B08C-718F-1CF2-D01C-7208EC7A67D7}"/>
          </ac:picMkLst>
        </pc:picChg>
        <pc:picChg chg="add mod ord">
          <ac:chgData name="Claudia Varallo (2100048)" userId="18de44b4-0123-4a2a-9acb-d830ed0e3bf7" providerId="ADAL" clId="{896268E9-B338-44FC-96DE-D5A9C05C50C5}" dt="2024-04-19T12:26:15.845" v="3769" actId="1440"/>
          <ac:picMkLst>
            <pc:docMk/>
            <pc:sldMk cId="1608826513" sldId="261"/>
            <ac:picMk id="8" creationId="{E2B3D6A1-0C53-D602-68CC-071D8EE74E12}"/>
          </ac:picMkLst>
        </pc:picChg>
        <pc:picChg chg="add mod">
          <ac:chgData name="Claudia Varallo (2100048)" userId="18de44b4-0123-4a2a-9acb-d830ed0e3bf7" providerId="ADAL" clId="{896268E9-B338-44FC-96DE-D5A9C05C50C5}" dt="2024-04-20T11:43:31.883" v="5517" actId="1076"/>
          <ac:picMkLst>
            <pc:docMk/>
            <pc:sldMk cId="1608826513" sldId="261"/>
            <ac:picMk id="18" creationId="{44FA42D3-2C40-8A24-B091-23FD44EDFDC2}"/>
          </ac:picMkLst>
        </pc:picChg>
        <pc:cxnChg chg="add del">
          <ac:chgData name="Claudia Varallo (2100048)" userId="18de44b4-0123-4a2a-9acb-d830ed0e3bf7" providerId="ADAL" clId="{896268E9-B338-44FC-96DE-D5A9C05C50C5}" dt="2024-04-19T12:25:41.029" v="3766" actId="26606"/>
          <ac:cxnSpMkLst>
            <pc:docMk/>
            <pc:sldMk cId="1608826513" sldId="261"/>
            <ac:cxnSpMk id="19" creationId="{E58B1629-F209-47B0-BA59-6BD937DBB08F}"/>
          </ac:cxnSpMkLst>
        </pc:cxnChg>
        <pc:cxnChg chg="add del">
          <ac:chgData name="Claudia Varallo (2100048)" userId="18de44b4-0123-4a2a-9acb-d830ed0e3bf7" providerId="ADAL" clId="{896268E9-B338-44FC-96DE-D5A9C05C50C5}" dt="2024-04-19T12:25:41.029" v="3766" actId="26606"/>
          <ac:cxnSpMkLst>
            <pc:docMk/>
            <pc:sldMk cId="1608826513" sldId="261"/>
            <ac:cxnSpMk id="23" creationId="{E58B1629-F209-47B0-BA59-6BD937DBB08F}"/>
          </ac:cxnSpMkLst>
        </pc:cxnChg>
        <pc:cxnChg chg="add del">
          <ac:chgData name="Claudia Varallo (2100048)" userId="18de44b4-0123-4a2a-9acb-d830ed0e3bf7" providerId="ADAL" clId="{896268E9-B338-44FC-96DE-D5A9C05C50C5}" dt="2024-04-19T12:25:36.737" v="3764" actId="26606"/>
          <ac:cxnSpMkLst>
            <pc:docMk/>
            <pc:sldMk cId="1608826513" sldId="261"/>
            <ac:cxnSpMk id="30" creationId="{E58B1629-F209-47B0-BA59-6BD937DBB08F}"/>
          </ac:cxnSpMkLst>
        </pc:cxnChg>
      </pc:sldChg>
      <pc:sldChg chg="addSp delSp modSp mod setBg modNotesTx">
        <pc:chgData name="Claudia Varallo (2100048)" userId="18de44b4-0123-4a2a-9acb-d830ed0e3bf7" providerId="ADAL" clId="{896268E9-B338-44FC-96DE-D5A9C05C50C5}" dt="2024-04-20T11:42:51.519" v="5509" actId="1076"/>
        <pc:sldMkLst>
          <pc:docMk/>
          <pc:sldMk cId="1107848435" sldId="262"/>
        </pc:sldMkLst>
        <pc:spChg chg="mod">
          <ac:chgData name="Claudia Varallo (2100048)" userId="18de44b4-0123-4a2a-9acb-d830ed0e3bf7" providerId="ADAL" clId="{896268E9-B338-44FC-96DE-D5A9C05C50C5}" dt="2024-04-19T10:47:00.073" v="3200" actId="122"/>
          <ac:spMkLst>
            <pc:docMk/>
            <pc:sldMk cId="1107848435" sldId="262"/>
            <ac:spMk id="2" creationId="{BCE31FD7-83F3-7576-1632-F513E0F8D316}"/>
          </ac:spMkLst>
        </pc:spChg>
        <pc:spChg chg="del">
          <ac:chgData name="Claudia Varallo (2100048)" userId="18de44b4-0123-4a2a-9acb-d830ed0e3bf7" providerId="ADAL" clId="{896268E9-B338-44FC-96DE-D5A9C05C50C5}" dt="2024-04-17T09:54:54.405" v="20" actId="1957"/>
          <ac:spMkLst>
            <pc:docMk/>
            <pc:sldMk cId="1107848435" sldId="262"/>
            <ac:spMk id="3" creationId="{AF129155-A4CE-B380-D58C-6C75B4A406C1}"/>
          </ac:spMkLst>
        </pc:spChg>
        <pc:spChg chg="add del mod">
          <ac:chgData name="Claudia Varallo (2100048)" userId="18de44b4-0123-4a2a-9acb-d830ed0e3bf7" providerId="ADAL" clId="{896268E9-B338-44FC-96DE-D5A9C05C50C5}" dt="2024-04-19T10:35:13.025" v="2892" actId="1032"/>
          <ac:spMkLst>
            <pc:docMk/>
            <pc:sldMk cId="1107848435" sldId="262"/>
            <ac:spMk id="13" creationId="{EF2C7F94-7EB5-B78C-836E-5920F51C620D}"/>
          </ac:spMkLst>
        </pc:spChg>
        <pc:graphicFrameChg chg="add del mod">
          <ac:chgData name="Claudia Varallo (2100048)" userId="18de44b4-0123-4a2a-9acb-d830ed0e3bf7" providerId="ADAL" clId="{896268E9-B338-44FC-96DE-D5A9C05C50C5}" dt="2024-04-17T11:08:20.174" v="155" actId="478"/>
          <ac:graphicFrameMkLst>
            <pc:docMk/>
            <pc:sldMk cId="1107848435" sldId="262"/>
            <ac:graphicFrameMk id="11" creationId="{D79254F7-3EA1-F77C-B79E-3D3D8D2A6B28}"/>
          </ac:graphicFrameMkLst>
        </pc:graphicFrameChg>
        <pc:graphicFrameChg chg="add mod modGraphic">
          <ac:chgData name="Claudia Varallo (2100048)" userId="18de44b4-0123-4a2a-9acb-d830ed0e3bf7" providerId="ADAL" clId="{896268E9-B338-44FC-96DE-D5A9C05C50C5}" dt="2024-04-19T10:42:03.772" v="3178" actId="12100"/>
          <ac:graphicFrameMkLst>
            <pc:docMk/>
            <pc:sldMk cId="1107848435" sldId="262"/>
            <ac:graphicFrameMk id="14" creationId="{FEE494ED-31A0-0F5E-0085-11A6C98AFD4E}"/>
          </ac:graphicFrameMkLst>
        </pc:graphicFrameChg>
        <pc:picChg chg="add mod">
          <ac:chgData name="Claudia Varallo (2100048)" userId="18de44b4-0123-4a2a-9acb-d830ed0e3bf7" providerId="ADAL" clId="{896268E9-B338-44FC-96DE-D5A9C05C50C5}" dt="2024-04-20T11:42:51.519" v="5509" actId="1076"/>
          <ac:picMkLst>
            <pc:docMk/>
            <pc:sldMk cId="1107848435" sldId="262"/>
            <ac:picMk id="6" creationId="{2E511EB4-2E7B-3B20-7FCC-4F13EE0A345D}"/>
          </ac:picMkLst>
        </pc:picChg>
        <pc:picChg chg="add mod">
          <ac:chgData name="Claudia Varallo (2100048)" userId="18de44b4-0123-4a2a-9acb-d830ed0e3bf7" providerId="ADAL" clId="{896268E9-B338-44FC-96DE-D5A9C05C50C5}" dt="2024-04-19T10:44:59.828" v="3190" actId="1440"/>
          <ac:picMkLst>
            <pc:docMk/>
            <pc:sldMk cId="1107848435" sldId="262"/>
            <ac:picMk id="16" creationId="{A8A7CC53-7822-08F9-4A12-B5B50F50E1DA}"/>
          </ac:picMkLst>
        </pc:picChg>
      </pc:sldChg>
      <pc:sldChg chg="addSp delSp modSp mod setBg modNotesTx">
        <pc:chgData name="Claudia Varallo (2100048)" userId="18de44b4-0123-4a2a-9acb-d830ed0e3bf7" providerId="ADAL" clId="{896268E9-B338-44FC-96DE-D5A9C05C50C5}" dt="2024-04-20T11:42:41.444" v="5507" actId="1076"/>
        <pc:sldMkLst>
          <pc:docMk/>
          <pc:sldMk cId="235792754" sldId="263"/>
        </pc:sldMkLst>
        <pc:spChg chg="mod">
          <ac:chgData name="Claudia Varallo (2100048)" userId="18de44b4-0123-4a2a-9acb-d830ed0e3bf7" providerId="ADAL" clId="{896268E9-B338-44FC-96DE-D5A9C05C50C5}" dt="2024-04-19T11:19:40.391" v="3399" actId="13822"/>
          <ac:spMkLst>
            <pc:docMk/>
            <pc:sldMk cId="235792754" sldId="263"/>
            <ac:spMk id="2" creationId="{EDF30832-34AF-033A-F18D-745BBDB3BEB5}"/>
          </ac:spMkLst>
        </pc:spChg>
        <pc:spChg chg="del mod">
          <ac:chgData name="Claudia Varallo (2100048)" userId="18de44b4-0123-4a2a-9acb-d830ed0e3bf7" providerId="ADAL" clId="{896268E9-B338-44FC-96DE-D5A9C05C50C5}" dt="2024-04-19T11:06:28.598" v="3342" actId="12084"/>
          <ac:spMkLst>
            <pc:docMk/>
            <pc:sldMk cId="235792754" sldId="263"/>
            <ac:spMk id="3" creationId="{4B19A671-448D-28E3-67FC-E5B6D089EA9F}"/>
          </ac:spMkLst>
        </pc:spChg>
        <pc:graphicFrameChg chg="add mod">
          <ac:chgData name="Claudia Varallo (2100048)" userId="18de44b4-0123-4a2a-9acb-d830ed0e3bf7" providerId="ADAL" clId="{896268E9-B338-44FC-96DE-D5A9C05C50C5}" dt="2024-04-20T11:02:26.714" v="5333" actId="20577"/>
          <ac:graphicFrameMkLst>
            <pc:docMk/>
            <pc:sldMk cId="235792754" sldId="263"/>
            <ac:graphicFrameMk id="4" creationId="{90B8F991-DA8D-237C-343F-2919CD0D5094}"/>
          </ac:graphicFrameMkLst>
        </pc:graphicFrameChg>
        <pc:picChg chg="add mod">
          <ac:chgData name="Claudia Varallo (2100048)" userId="18de44b4-0123-4a2a-9acb-d830ed0e3bf7" providerId="ADAL" clId="{896268E9-B338-44FC-96DE-D5A9C05C50C5}" dt="2024-04-20T11:42:41.444" v="5507" actId="1076"/>
          <ac:picMkLst>
            <pc:docMk/>
            <pc:sldMk cId="235792754" sldId="263"/>
            <ac:picMk id="6" creationId="{D286BD69-8FD8-94E1-B2C8-1B7D870F6141}"/>
          </ac:picMkLst>
        </pc:picChg>
      </pc:sldChg>
      <pc:sldChg chg="addSp modSp mod setBg">
        <pc:chgData name="Claudia Varallo (2100048)" userId="18de44b4-0123-4a2a-9acb-d830ed0e3bf7" providerId="ADAL" clId="{896268E9-B338-44FC-96DE-D5A9C05C50C5}" dt="2024-04-20T11:42:09.806" v="5498" actId="1440"/>
        <pc:sldMkLst>
          <pc:docMk/>
          <pc:sldMk cId="153231269" sldId="264"/>
        </pc:sldMkLst>
        <pc:spChg chg="mod">
          <ac:chgData name="Claudia Varallo (2100048)" userId="18de44b4-0123-4a2a-9acb-d830ed0e3bf7" providerId="ADAL" clId="{896268E9-B338-44FC-96DE-D5A9C05C50C5}" dt="2024-04-20T11:08:55.913" v="5397" actId="122"/>
          <ac:spMkLst>
            <pc:docMk/>
            <pc:sldMk cId="153231269" sldId="264"/>
            <ac:spMk id="5" creationId="{2834413E-C6BF-AFD5-9201-FF80C7A3916C}"/>
          </ac:spMkLst>
        </pc:spChg>
        <pc:spChg chg="mod">
          <ac:chgData name="Claudia Varallo (2100048)" userId="18de44b4-0123-4a2a-9acb-d830ed0e3bf7" providerId="ADAL" clId="{896268E9-B338-44FC-96DE-D5A9C05C50C5}" dt="2024-04-20T11:06:53.669" v="5363" actId="1076"/>
          <ac:spMkLst>
            <pc:docMk/>
            <pc:sldMk cId="153231269" sldId="264"/>
            <ac:spMk id="6" creationId="{E655A53D-27E7-E0FE-4ED8-841A1288A868}"/>
          </ac:spMkLst>
        </pc:spChg>
        <pc:picChg chg="add mod">
          <ac:chgData name="Claudia Varallo (2100048)" userId="18de44b4-0123-4a2a-9acb-d830ed0e3bf7" providerId="ADAL" clId="{896268E9-B338-44FC-96DE-D5A9C05C50C5}" dt="2024-04-20T11:42:09.806" v="5498" actId="1440"/>
          <ac:picMkLst>
            <pc:docMk/>
            <pc:sldMk cId="153231269" sldId="264"/>
            <ac:picMk id="8" creationId="{68AF33B0-4A61-3787-4849-33F83A2A8739}"/>
          </ac:picMkLst>
        </pc:picChg>
      </pc:sldChg>
      <pc:sldChg chg="delSp modSp add del mod">
        <pc:chgData name="Claudia Varallo (2100048)" userId="18de44b4-0123-4a2a-9acb-d830ed0e3bf7" providerId="ADAL" clId="{896268E9-B338-44FC-96DE-D5A9C05C50C5}" dt="2024-04-17T09:54:18.724" v="18" actId="2696"/>
        <pc:sldMkLst>
          <pc:docMk/>
          <pc:sldMk cId="58818065" sldId="265"/>
        </pc:sldMkLst>
        <pc:graphicFrameChg chg="del mod">
          <ac:chgData name="Claudia Varallo (2100048)" userId="18de44b4-0123-4a2a-9acb-d830ed0e3bf7" providerId="ADAL" clId="{896268E9-B338-44FC-96DE-D5A9C05C50C5}" dt="2024-04-17T09:52:44.289" v="17" actId="478"/>
          <ac:graphicFrameMkLst>
            <pc:docMk/>
            <pc:sldMk cId="58818065" sldId="265"/>
            <ac:graphicFrameMk id="4" creationId="{ADAB4FAD-8D16-5067-6D6E-483DB19B1128}"/>
          </ac:graphicFrameMkLst>
        </pc:graphicFrameChg>
      </pc:sldChg>
      <pc:sldChg chg="addSp delSp modSp new mod setBg modClrScheme chgLayout modNotesTx">
        <pc:chgData name="Claudia Varallo (2100048)" userId="18de44b4-0123-4a2a-9acb-d830ed0e3bf7" providerId="ADAL" clId="{896268E9-B338-44FC-96DE-D5A9C05C50C5}" dt="2024-04-20T11:43:23.608" v="5515" actId="1076"/>
        <pc:sldMkLst>
          <pc:docMk/>
          <pc:sldMk cId="557920133" sldId="265"/>
        </pc:sldMkLst>
        <pc:spChg chg="del mod ord">
          <ac:chgData name="Claudia Varallo (2100048)" userId="18de44b4-0123-4a2a-9acb-d830ed0e3bf7" providerId="ADAL" clId="{896268E9-B338-44FC-96DE-D5A9C05C50C5}" dt="2024-04-18T16:02:21.379" v="1418" actId="700"/>
          <ac:spMkLst>
            <pc:docMk/>
            <pc:sldMk cId="557920133" sldId="265"/>
            <ac:spMk id="2" creationId="{E05461E1-39DD-34AC-5E06-6FB2800562E2}"/>
          </ac:spMkLst>
        </pc:spChg>
        <pc:spChg chg="del mod ord">
          <ac:chgData name="Claudia Varallo (2100048)" userId="18de44b4-0123-4a2a-9acb-d830ed0e3bf7" providerId="ADAL" clId="{896268E9-B338-44FC-96DE-D5A9C05C50C5}" dt="2024-04-18T16:02:21.379" v="1418" actId="700"/>
          <ac:spMkLst>
            <pc:docMk/>
            <pc:sldMk cId="557920133" sldId="265"/>
            <ac:spMk id="3" creationId="{F004240C-6BAA-39DC-760C-71222F0EFF63}"/>
          </ac:spMkLst>
        </pc:spChg>
        <pc:spChg chg="add mod ord">
          <ac:chgData name="Claudia Varallo (2100048)" userId="18de44b4-0123-4a2a-9acb-d830ed0e3bf7" providerId="ADAL" clId="{896268E9-B338-44FC-96DE-D5A9C05C50C5}" dt="2024-04-19T10:49:16.313" v="3224" actId="122"/>
          <ac:spMkLst>
            <pc:docMk/>
            <pc:sldMk cId="557920133" sldId="265"/>
            <ac:spMk id="4" creationId="{752CD17B-40D1-99DB-D9BA-DEDDCF88FACB}"/>
          </ac:spMkLst>
        </pc:spChg>
        <pc:spChg chg="add mod ord">
          <ac:chgData name="Claudia Varallo (2100048)" userId="18de44b4-0123-4a2a-9acb-d830ed0e3bf7" providerId="ADAL" clId="{896268E9-B338-44FC-96DE-D5A9C05C50C5}" dt="2024-04-18T16:42:28.603" v="2568" actId="1076"/>
          <ac:spMkLst>
            <pc:docMk/>
            <pc:sldMk cId="557920133" sldId="265"/>
            <ac:spMk id="5" creationId="{34C0CC28-0801-70B1-0858-E726B5C3C725}"/>
          </ac:spMkLst>
        </pc:spChg>
        <pc:spChg chg="add del mod ord">
          <ac:chgData name="Claudia Varallo (2100048)" userId="18de44b4-0123-4a2a-9acb-d830ed0e3bf7" providerId="ADAL" clId="{896268E9-B338-44FC-96DE-D5A9C05C50C5}" dt="2024-04-18T16:41:08.092" v="2556" actId="12084"/>
          <ac:spMkLst>
            <pc:docMk/>
            <pc:sldMk cId="557920133" sldId="265"/>
            <ac:spMk id="6" creationId="{A9806D84-10B4-AC1D-1CC2-2A5D4F7B6CDD}"/>
          </ac:spMkLst>
        </pc:spChg>
        <pc:spChg chg="add mod ord">
          <ac:chgData name="Claudia Varallo (2100048)" userId="18de44b4-0123-4a2a-9acb-d830ed0e3bf7" providerId="ADAL" clId="{896268E9-B338-44FC-96DE-D5A9C05C50C5}" dt="2024-04-18T16:42:23.689" v="2567" actId="1076"/>
          <ac:spMkLst>
            <pc:docMk/>
            <pc:sldMk cId="557920133" sldId="265"/>
            <ac:spMk id="7" creationId="{D84AE650-CE30-5BD5-8DAA-2F4A29D92233}"/>
          </ac:spMkLst>
        </pc:spChg>
        <pc:spChg chg="add del mod ord">
          <ac:chgData name="Claudia Varallo (2100048)" userId="18de44b4-0123-4a2a-9acb-d830ed0e3bf7" providerId="ADAL" clId="{896268E9-B338-44FC-96DE-D5A9C05C50C5}" dt="2024-04-18T16:41:39.011" v="2560" actId="12084"/>
          <ac:spMkLst>
            <pc:docMk/>
            <pc:sldMk cId="557920133" sldId="265"/>
            <ac:spMk id="8" creationId="{84CB59BD-947E-1A40-6FF1-6B0795554B6F}"/>
          </ac:spMkLst>
        </pc:spChg>
        <pc:graphicFrameChg chg="add mod modGraphic">
          <ac:chgData name="Claudia Varallo (2100048)" userId="18de44b4-0123-4a2a-9acb-d830ed0e3bf7" providerId="ADAL" clId="{896268E9-B338-44FC-96DE-D5A9C05C50C5}" dt="2024-04-20T10:51:15.866" v="5067" actId="20577"/>
          <ac:graphicFrameMkLst>
            <pc:docMk/>
            <pc:sldMk cId="557920133" sldId="265"/>
            <ac:graphicFrameMk id="9" creationId="{28C13E1D-C802-7397-2579-A458BCAA0FE5}"/>
          </ac:graphicFrameMkLst>
        </pc:graphicFrameChg>
        <pc:graphicFrameChg chg="add del">
          <ac:chgData name="Claudia Varallo (2100048)" userId="18de44b4-0123-4a2a-9acb-d830ed0e3bf7" providerId="ADAL" clId="{896268E9-B338-44FC-96DE-D5A9C05C50C5}" dt="2024-04-18T16:40:21.242" v="2555" actId="26606"/>
          <ac:graphicFrameMkLst>
            <pc:docMk/>
            <pc:sldMk cId="557920133" sldId="265"/>
            <ac:graphicFrameMk id="10" creationId="{0E0D0649-142C-CD28-7D2D-04D55FEE194F}"/>
          </ac:graphicFrameMkLst>
        </pc:graphicFrameChg>
        <pc:graphicFrameChg chg="add mod">
          <ac:chgData name="Claudia Varallo (2100048)" userId="18de44b4-0123-4a2a-9acb-d830ed0e3bf7" providerId="ADAL" clId="{896268E9-B338-44FC-96DE-D5A9C05C50C5}" dt="2024-04-18T16:46:03.702" v="2585" actId="14861"/>
          <ac:graphicFrameMkLst>
            <pc:docMk/>
            <pc:sldMk cId="557920133" sldId="265"/>
            <ac:graphicFrameMk id="11" creationId="{F56E0876-CA30-24BB-6E73-6BF411367D2E}"/>
          </ac:graphicFrameMkLst>
        </pc:graphicFrameChg>
        <pc:picChg chg="add mod">
          <ac:chgData name="Claudia Varallo (2100048)" userId="18de44b4-0123-4a2a-9acb-d830ed0e3bf7" providerId="ADAL" clId="{896268E9-B338-44FC-96DE-D5A9C05C50C5}" dt="2024-04-20T11:43:23.608" v="5515" actId="1076"/>
          <ac:picMkLst>
            <pc:docMk/>
            <pc:sldMk cId="557920133" sldId="265"/>
            <ac:picMk id="6" creationId="{670AA5DB-B48B-13E0-9562-20FF7BC32FD4}"/>
          </ac:picMkLst>
        </pc:picChg>
        <pc:picChg chg="add del mod">
          <ac:chgData name="Claudia Varallo (2100048)" userId="18de44b4-0123-4a2a-9acb-d830ed0e3bf7" providerId="ADAL" clId="{896268E9-B338-44FC-96DE-D5A9C05C50C5}" dt="2024-04-18T16:43:33.826" v="2573" actId="478"/>
          <ac:picMkLst>
            <pc:docMk/>
            <pc:sldMk cId="557920133" sldId="265"/>
            <ac:picMk id="13" creationId="{CFC63F00-89E8-FC4D-0481-35E606A80D97}"/>
          </ac:picMkLst>
        </pc:picChg>
        <pc:picChg chg="add mod">
          <ac:chgData name="Claudia Varallo (2100048)" userId="18de44b4-0123-4a2a-9acb-d830ed0e3bf7" providerId="ADAL" clId="{896268E9-B338-44FC-96DE-D5A9C05C50C5}" dt="2024-04-19T10:50:46.843" v="3226" actId="1440"/>
          <ac:picMkLst>
            <pc:docMk/>
            <pc:sldMk cId="557920133" sldId="265"/>
            <ac:picMk id="15" creationId="{B124C99B-2791-AAEC-CF3B-0AB523799D63}"/>
          </ac:picMkLst>
        </pc:picChg>
      </pc:sldChg>
      <pc:sldChg chg="add del">
        <pc:chgData name="Claudia Varallo (2100048)" userId="18de44b4-0123-4a2a-9acb-d830ed0e3bf7" providerId="ADAL" clId="{896268E9-B338-44FC-96DE-D5A9C05C50C5}" dt="2024-04-17T09:52:14.918" v="10"/>
        <pc:sldMkLst>
          <pc:docMk/>
          <pc:sldMk cId="436117194" sldId="266"/>
        </pc:sldMkLst>
      </pc:sldChg>
      <pc:sldChg chg="addSp delSp modSp new mod setBg setFolMasterObjs modClrScheme chgLayout modNotesTx">
        <pc:chgData name="Claudia Varallo (2100048)" userId="18de44b4-0123-4a2a-9acb-d830ed0e3bf7" providerId="ADAL" clId="{896268E9-B338-44FC-96DE-D5A9C05C50C5}" dt="2024-04-20T11:43:14.036" v="5513" actId="1076"/>
        <pc:sldMkLst>
          <pc:docMk/>
          <pc:sldMk cId="1907736767" sldId="266"/>
        </pc:sldMkLst>
        <pc:spChg chg="del mod ord">
          <ac:chgData name="Claudia Varallo (2100048)" userId="18de44b4-0123-4a2a-9acb-d830ed0e3bf7" providerId="ADAL" clId="{896268E9-B338-44FC-96DE-D5A9C05C50C5}" dt="2024-04-18T16:22:05.392" v="2149" actId="700"/>
          <ac:spMkLst>
            <pc:docMk/>
            <pc:sldMk cId="1907736767" sldId="266"/>
            <ac:spMk id="2" creationId="{B0C7FB48-98A5-FFB4-2ABC-EA6EEC8A519A}"/>
          </ac:spMkLst>
        </pc:spChg>
        <pc:spChg chg="del mod ord">
          <ac:chgData name="Claudia Varallo (2100048)" userId="18de44b4-0123-4a2a-9acb-d830ed0e3bf7" providerId="ADAL" clId="{896268E9-B338-44FC-96DE-D5A9C05C50C5}" dt="2024-04-18T16:22:05.392" v="2149" actId="700"/>
          <ac:spMkLst>
            <pc:docMk/>
            <pc:sldMk cId="1907736767" sldId="266"/>
            <ac:spMk id="3" creationId="{9AFBA60C-56D6-EEA2-E20D-2D63510F3297}"/>
          </ac:spMkLst>
        </pc:spChg>
        <pc:spChg chg="del">
          <ac:chgData name="Claudia Varallo (2100048)" userId="18de44b4-0123-4a2a-9acb-d830ed0e3bf7" providerId="ADAL" clId="{896268E9-B338-44FC-96DE-D5A9C05C50C5}" dt="2024-04-18T16:22:05.392" v="2149" actId="700"/>
          <ac:spMkLst>
            <pc:docMk/>
            <pc:sldMk cId="1907736767" sldId="266"/>
            <ac:spMk id="4" creationId="{EF60856F-99AE-5508-EE2E-D13685FD43CF}"/>
          </ac:spMkLst>
        </pc:spChg>
        <pc:spChg chg="del">
          <ac:chgData name="Claudia Varallo (2100048)" userId="18de44b4-0123-4a2a-9acb-d830ed0e3bf7" providerId="ADAL" clId="{896268E9-B338-44FC-96DE-D5A9C05C50C5}" dt="2024-04-18T16:22:05.392" v="2149" actId="700"/>
          <ac:spMkLst>
            <pc:docMk/>
            <pc:sldMk cId="1907736767" sldId="266"/>
            <ac:spMk id="5" creationId="{631C7ED1-FD64-4C3D-3350-882FAA6EFF51}"/>
          </ac:spMkLst>
        </pc:spChg>
        <pc:spChg chg="del">
          <ac:chgData name="Claudia Varallo (2100048)" userId="18de44b4-0123-4a2a-9acb-d830ed0e3bf7" providerId="ADAL" clId="{896268E9-B338-44FC-96DE-D5A9C05C50C5}" dt="2024-04-18T16:22:05.392" v="2149" actId="700"/>
          <ac:spMkLst>
            <pc:docMk/>
            <pc:sldMk cId="1907736767" sldId="266"/>
            <ac:spMk id="6" creationId="{819C195B-136E-E3CC-308A-2E2A8C0CE1FB}"/>
          </ac:spMkLst>
        </pc:spChg>
        <pc:spChg chg="add mod ord">
          <ac:chgData name="Claudia Varallo (2100048)" userId="18de44b4-0123-4a2a-9acb-d830ed0e3bf7" providerId="ADAL" clId="{896268E9-B338-44FC-96DE-D5A9C05C50C5}" dt="2024-04-19T10:49:38.562" v="3225" actId="14100"/>
          <ac:spMkLst>
            <pc:docMk/>
            <pc:sldMk cId="1907736767" sldId="266"/>
            <ac:spMk id="7" creationId="{82DB4716-6E18-C52E-C5C6-C553A33030D6}"/>
          </ac:spMkLst>
        </pc:spChg>
        <pc:spChg chg="add mod ord">
          <ac:chgData name="Claudia Varallo (2100048)" userId="18de44b4-0123-4a2a-9acb-d830ed0e3bf7" providerId="ADAL" clId="{896268E9-B338-44FC-96DE-D5A9C05C50C5}" dt="2024-04-19T10:23:47.247" v="2828" actId="14100"/>
          <ac:spMkLst>
            <pc:docMk/>
            <pc:sldMk cId="1907736767" sldId="266"/>
            <ac:spMk id="8" creationId="{E949552B-8749-AEF1-8E3C-BFBD5788598F}"/>
          </ac:spMkLst>
        </pc:spChg>
        <pc:spChg chg="add del mod">
          <ac:chgData name="Claudia Varallo (2100048)" userId="18de44b4-0123-4a2a-9acb-d830ed0e3bf7" providerId="ADAL" clId="{896268E9-B338-44FC-96DE-D5A9C05C50C5}" dt="2024-04-19T10:21:07.953" v="2800" actId="478"/>
          <ac:spMkLst>
            <pc:docMk/>
            <pc:sldMk cId="1907736767" sldId="266"/>
            <ac:spMk id="11" creationId="{6777CC1A-C7FB-69B9-730F-70F91D502317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16" creationId="{038E7D36-B1C9-463C-983F-AEA5810A60D0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18" creationId="{37B9A221-B33F-47C2-85FF-2C8F363D797B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20" creationId="{CD0E0EF1-7626-4514-9337-271DD661B1EB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22" creationId="{5F0B1492-9A00-4F80-8771-0BB2C2C4353C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28" creationId="{3ECBE1F1-D69B-4AFA-ABD5-8E41720EF6DE}"/>
          </ac:spMkLst>
        </pc:spChg>
        <pc:spChg chg="add del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30" creationId="{603A6265-E10C-4B85-9C20-E75FCAF9CC63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37" creationId="{038E7D36-B1C9-463C-983F-AEA5810A60D0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39" creationId="{37B9A221-B33F-47C2-85FF-2C8F363D797B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41" creationId="{CD0E0EF1-7626-4514-9337-271DD661B1EB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43" creationId="{5F0B1492-9A00-4F80-8771-0BB2C2C4353C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49" creationId="{B210AC1D-4063-4C6E-9528-FA9C4C0C18E6}"/>
          </ac:spMkLst>
        </pc:spChg>
        <pc:spChg chg="add del">
          <ac:chgData name="Claudia Varallo (2100048)" userId="18de44b4-0123-4a2a-9acb-d830ed0e3bf7" providerId="ADAL" clId="{896268E9-B338-44FC-96DE-D5A9C05C50C5}" dt="2024-04-19T10:22:02.513" v="2803" actId="26606"/>
          <ac:spMkLst>
            <pc:docMk/>
            <pc:sldMk cId="1907736767" sldId="266"/>
            <ac:spMk id="51" creationId="{02F8C595-E68C-4306-AED8-DC7826A0A506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55" creationId="{038E7D36-B1C9-463C-983F-AEA5810A60D0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56" creationId="{37B9A221-B33F-47C2-85FF-2C8F363D797B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57" creationId="{CD0E0EF1-7626-4514-9337-271DD661B1EB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58" creationId="{5F0B1492-9A00-4F80-8771-0BB2C2C4353C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61" creationId="{9F7D5CDA-D291-4307-BF55-1381FED29634}"/>
          </ac:spMkLst>
        </pc:spChg>
        <pc:spChg chg="add">
          <ac:chgData name="Claudia Varallo (2100048)" userId="18de44b4-0123-4a2a-9acb-d830ed0e3bf7" providerId="ADAL" clId="{896268E9-B338-44FC-96DE-D5A9C05C50C5}" dt="2024-04-19T10:22:02.531" v="2804" actId="26606"/>
          <ac:spMkLst>
            <pc:docMk/>
            <pc:sldMk cId="1907736767" sldId="266"/>
            <ac:spMk id="62" creationId="{59B296B9-C5A5-4E4F-9B60-C907B5F1466C}"/>
          </ac:spMkLst>
        </pc:spChg>
        <pc:picChg chg="add mod">
          <ac:chgData name="Claudia Varallo (2100048)" userId="18de44b4-0123-4a2a-9acb-d830ed0e3bf7" providerId="ADAL" clId="{896268E9-B338-44FC-96DE-D5A9C05C50C5}" dt="2024-04-20T11:43:14.036" v="5513" actId="1076"/>
          <ac:picMkLst>
            <pc:docMk/>
            <pc:sldMk cId="1907736767" sldId="266"/>
            <ac:picMk id="4" creationId="{27D3777F-2A96-37C3-E39C-0AB61441FA7C}"/>
          </ac:picMkLst>
        </pc:picChg>
        <pc:picChg chg="add del mod ord">
          <ac:chgData name="Claudia Varallo (2100048)" userId="18de44b4-0123-4a2a-9acb-d830ed0e3bf7" providerId="ADAL" clId="{896268E9-B338-44FC-96DE-D5A9C05C50C5}" dt="2024-04-19T10:22:43.296" v="2806" actId="1076"/>
          <ac:picMkLst>
            <pc:docMk/>
            <pc:sldMk cId="1907736767" sldId="266"/>
            <ac:picMk id="10" creationId="{70C3AFE2-A4D5-31AF-98B1-0D643FB38898}"/>
          </ac:picMkLst>
        </pc:picChg>
        <pc:cxnChg chg="add del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24" creationId="{7FAC7B62-8ACC-41ED-80AB-8D1CDF38B9E4}"/>
          </ac:cxnSpMkLst>
        </pc:cxnChg>
        <pc:cxnChg chg="add del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26" creationId="{945FF525-9A83-4625-99D9-B267BDE077E7}"/>
          </ac:cxnSpMkLst>
        </pc:cxnChg>
        <pc:cxnChg chg="add del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32" creationId="{61FF92BA-874E-408A-BFAD-416A7FFE5976}"/>
          </ac:cxnSpMkLst>
        </pc:cxnChg>
        <pc:cxnChg chg="add del">
          <ac:chgData name="Claudia Varallo (2100048)" userId="18de44b4-0123-4a2a-9acb-d830ed0e3bf7" providerId="ADAL" clId="{896268E9-B338-44FC-96DE-D5A9C05C50C5}" dt="2024-04-19T10:22:02.513" v="2803" actId="26606"/>
          <ac:cxnSpMkLst>
            <pc:docMk/>
            <pc:sldMk cId="1907736767" sldId="266"/>
            <ac:cxnSpMk id="45" creationId="{7FAC7B62-8ACC-41ED-80AB-8D1CDF38B9E4}"/>
          </ac:cxnSpMkLst>
        </pc:cxnChg>
        <pc:cxnChg chg="add del">
          <ac:chgData name="Claudia Varallo (2100048)" userId="18de44b4-0123-4a2a-9acb-d830ed0e3bf7" providerId="ADAL" clId="{896268E9-B338-44FC-96DE-D5A9C05C50C5}" dt="2024-04-19T10:22:02.513" v="2803" actId="26606"/>
          <ac:cxnSpMkLst>
            <pc:docMk/>
            <pc:sldMk cId="1907736767" sldId="266"/>
            <ac:cxnSpMk id="47" creationId="{945FF525-9A83-4625-99D9-B267BDE077E7}"/>
          </ac:cxnSpMkLst>
        </pc:cxnChg>
        <pc:cxnChg chg="add del">
          <ac:chgData name="Claudia Varallo (2100048)" userId="18de44b4-0123-4a2a-9acb-d830ed0e3bf7" providerId="ADAL" clId="{896268E9-B338-44FC-96DE-D5A9C05C50C5}" dt="2024-04-19T10:22:02.513" v="2803" actId="26606"/>
          <ac:cxnSpMkLst>
            <pc:docMk/>
            <pc:sldMk cId="1907736767" sldId="266"/>
            <ac:cxnSpMk id="53" creationId="{E58B1629-F209-47B0-BA59-6BD937DBB08F}"/>
          </ac:cxnSpMkLst>
        </pc:cxnChg>
        <pc:cxnChg chg="add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59" creationId="{7FAC7B62-8ACC-41ED-80AB-8D1CDF38B9E4}"/>
          </ac:cxnSpMkLst>
        </pc:cxnChg>
        <pc:cxnChg chg="add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60" creationId="{945FF525-9A83-4625-99D9-B267BDE077E7}"/>
          </ac:cxnSpMkLst>
        </pc:cxnChg>
        <pc:cxnChg chg="add">
          <ac:chgData name="Claudia Varallo (2100048)" userId="18de44b4-0123-4a2a-9acb-d830ed0e3bf7" providerId="ADAL" clId="{896268E9-B338-44FC-96DE-D5A9C05C50C5}" dt="2024-04-19T10:22:02.531" v="2804" actId="26606"/>
          <ac:cxnSpMkLst>
            <pc:docMk/>
            <pc:sldMk cId="1907736767" sldId="266"/>
            <ac:cxnSpMk id="63" creationId="{E58B1629-F209-47B0-BA59-6BD937DBB08F}"/>
          </ac:cxnSpMkLst>
        </pc:cxnChg>
      </pc:sldChg>
      <pc:sldChg chg="addSp delSp modSp new mod setBg modClrScheme chgLayout modNotesTx">
        <pc:chgData name="Claudia Varallo (2100048)" userId="18de44b4-0123-4a2a-9acb-d830ed0e3bf7" providerId="ADAL" clId="{896268E9-B338-44FC-96DE-D5A9C05C50C5}" dt="2024-04-20T11:43:03.359" v="5511" actId="1076"/>
        <pc:sldMkLst>
          <pc:docMk/>
          <pc:sldMk cId="370274373" sldId="267"/>
        </pc:sldMkLst>
        <pc:spChg chg="del mod ord">
          <ac:chgData name="Claudia Varallo (2100048)" userId="18de44b4-0123-4a2a-9acb-d830ed0e3bf7" providerId="ADAL" clId="{896268E9-B338-44FC-96DE-D5A9C05C50C5}" dt="2024-04-18T16:24:38.218" v="2205" actId="700"/>
          <ac:spMkLst>
            <pc:docMk/>
            <pc:sldMk cId="370274373" sldId="267"/>
            <ac:spMk id="2" creationId="{11677C35-7456-820D-762D-E9922B6DDD6D}"/>
          </ac:spMkLst>
        </pc:spChg>
        <pc:spChg chg="del mod ord">
          <ac:chgData name="Claudia Varallo (2100048)" userId="18de44b4-0123-4a2a-9acb-d830ed0e3bf7" providerId="ADAL" clId="{896268E9-B338-44FC-96DE-D5A9C05C50C5}" dt="2024-04-18T16:24:38.218" v="2205" actId="700"/>
          <ac:spMkLst>
            <pc:docMk/>
            <pc:sldMk cId="370274373" sldId="267"/>
            <ac:spMk id="3" creationId="{6715F0B8-B11F-90E0-6AB5-F3263B029506}"/>
          </ac:spMkLst>
        </pc:spChg>
        <pc:spChg chg="add mod ord">
          <ac:chgData name="Claudia Varallo (2100048)" userId="18de44b4-0123-4a2a-9acb-d830ed0e3bf7" providerId="ADAL" clId="{896268E9-B338-44FC-96DE-D5A9C05C50C5}" dt="2024-04-19T10:47:36.572" v="3205" actId="122"/>
          <ac:spMkLst>
            <pc:docMk/>
            <pc:sldMk cId="370274373" sldId="267"/>
            <ac:spMk id="4" creationId="{F3F483D1-9BAB-47D1-5CF0-1574DC1B5692}"/>
          </ac:spMkLst>
        </pc:spChg>
        <pc:spChg chg="add mod ord">
          <ac:chgData name="Claudia Varallo (2100048)" userId="18de44b4-0123-4a2a-9acb-d830ed0e3bf7" providerId="ADAL" clId="{896268E9-B338-44FC-96DE-D5A9C05C50C5}" dt="2024-04-18T16:49:46.027" v="2610" actId="1076"/>
          <ac:spMkLst>
            <pc:docMk/>
            <pc:sldMk cId="370274373" sldId="267"/>
            <ac:spMk id="5" creationId="{3432C324-9A76-4861-CD1E-EB1DF26AA6C8}"/>
          </ac:spMkLst>
        </pc:spChg>
        <pc:spChg chg="add del mod ord">
          <ac:chgData name="Claudia Varallo (2100048)" userId="18de44b4-0123-4a2a-9acb-d830ed0e3bf7" providerId="ADAL" clId="{896268E9-B338-44FC-96DE-D5A9C05C50C5}" dt="2024-04-18T16:49:10.527" v="2601" actId="12084"/>
          <ac:spMkLst>
            <pc:docMk/>
            <pc:sldMk cId="370274373" sldId="267"/>
            <ac:spMk id="6" creationId="{B5275956-6E9A-948A-F668-A3857CAF76CE}"/>
          </ac:spMkLst>
        </pc:spChg>
        <pc:spChg chg="add mod ord">
          <ac:chgData name="Claudia Varallo (2100048)" userId="18de44b4-0123-4a2a-9acb-d830ed0e3bf7" providerId="ADAL" clId="{896268E9-B338-44FC-96DE-D5A9C05C50C5}" dt="2024-04-18T16:49:27.532" v="2605" actId="1076"/>
          <ac:spMkLst>
            <pc:docMk/>
            <pc:sldMk cId="370274373" sldId="267"/>
            <ac:spMk id="7" creationId="{F7EE7BF6-D435-669A-395B-F8BD04D3710B}"/>
          </ac:spMkLst>
        </pc:spChg>
        <pc:spChg chg="add del mod ord">
          <ac:chgData name="Claudia Varallo (2100048)" userId="18de44b4-0123-4a2a-9acb-d830ed0e3bf7" providerId="ADAL" clId="{896268E9-B338-44FC-96DE-D5A9C05C50C5}" dt="2024-04-18T16:49:16.319" v="2602" actId="12084"/>
          <ac:spMkLst>
            <pc:docMk/>
            <pc:sldMk cId="370274373" sldId="267"/>
            <ac:spMk id="8" creationId="{18F88E2C-1991-7722-0FCD-B0290C75F94D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2" creationId="{98A8130D-D2CD-540F-CE6E-B855349BD384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3" creationId="{F1E76293-7154-08B0-4689-246513AA32A7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4" creationId="{9AB34255-FF2A-F967-42D9-31DB60B1F998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5" creationId="{87538D59-0CD6-A501-73AB-6D994D8D49E7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6" creationId="{562D2EC9-472F-E3BA-7A95-610E1374AD2E}"/>
          </ac:spMkLst>
        </pc:spChg>
        <pc:spChg chg="mod">
          <ac:chgData name="Claudia Varallo (2100048)" userId="18de44b4-0123-4a2a-9acb-d830ed0e3bf7" providerId="ADAL" clId="{896268E9-B338-44FC-96DE-D5A9C05C50C5}" dt="2024-04-18T16:54:57.881" v="2624" actId="18245"/>
          <ac:spMkLst>
            <pc:docMk/>
            <pc:sldMk cId="370274373" sldId="267"/>
            <ac:spMk id="17" creationId="{88007351-A587-3D53-B5E6-7A4922E3BEDE}"/>
          </ac:spMkLst>
        </pc:spChg>
        <pc:spChg chg="mod">
          <ac:chgData name="Claudia Varallo (2100048)" userId="18de44b4-0123-4a2a-9acb-d830ed0e3bf7" providerId="ADAL" clId="{896268E9-B338-44FC-96DE-D5A9C05C50C5}" dt="2024-04-18T16:54:53.845" v="2623" actId="18245"/>
          <ac:spMkLst>
            <pc:docMk/>
            <pc:sldMk cId="370274373" sldId="267"/>
            <ac:spMk id="18" creationId="{03B4E473-6B13-B39C-F616-ADAB6DCF19C6}"/>
          </ac:spMkLst>
        </pc:spChg>
        <pc:grpChg chg="mod">
          <ac:chgData name="Claudia Varallo (2100048)" userId="18de44b4-0123-4a2a-9acb-d830ed0e3bf7" providerId="ADAL" clId="{896268E9-B338-44FC-96DE-D5A9C05C50C5}" dt="2024-04-18T16:54:57.881" v="2624" actId="18245"/>
          <ac:grpSpMkLst>
            <pc:docMk/>
            <pc:sldMk cId="370274373" sldId="267"/>
            <ac:grpSpMk id="11" creationId="{D8917B2B-A2AD-8662-95D2-831ED86B824C}"/>
          </ac:grpSpMkLst>
        </pc:grpChg>
        <pc:graphicFrameChg chg="add mod">
          <ac:chgData name="Claudia Varallo (2100048)" userId="18de44b4-0123-4a2a-9acb-d830ed0e3bf7" providerId="ADAL" clId="{896268E9-B338-44FC-96DE-D5A9C05C50C5}" dt="2024-04-19T12:55:30.077" v="3958" actId="20577"/>
          <ac:graphicFrameMkLst>
            <pc:docMk/>
            <pc:sldMk cId="370274373" sldId="267"/>
            <ac:graphicFrameMk id="9" creationId="{DED5B8AB-198D-5664-EE45-0E147FD2A6D3}"/>
          </ac:graphicFrameMkLst>
        </pc:graphicFrameChg>
        <pc:graphicFrameChg chg="add del mod">
          <ac:chgData name="Claudia Varallo (2100048)" userId="18de44b4-0123-4a2a-9acb-d830ed0e3bf7" providerId="ADAL" clId="{896268E9-B338-44FC-96DE-D5A9C05C50C5}" dt="2024-04-18T16:56:15.045" v="2630" actId="14100"/>
          <ac:graphicFrameMkLst>
            <pc:docMk/>
            <pc:sldMk cId="370274373" sldId="267"/>
            <ac:graphicFrameMk id="10" creationId="{06EB94B4-E845-D36F-5AFE-F927EDEB7E1D}"/>
          </ac:graphicFrameMkLst>
        </pc:graphicFrameChg>
        <pc:picChg chg="add mod">
          <ac:chgData name="Claudia Varallo (2100048)" userId="18de44b4-0123-4a2a-9acb-d830ed0e3bf7" providerId="ADAL" clId="{896268E9-B338-44FC-96DE-D5A9C05C50C5}" dt="2024-04-20T11:43:03.359" v="5511" actId="1076"/>
          <ac:picMkLst>
            <pc:docMk/>
            <pc:sldMk cId="370274373" sldId="267"/>
            <ac:picMk id="6" creationId="{29835E4F-A722-167C-59B1-FEC032D89FDD}"/>
          </ac:picMkLst>
        </pc:picChg>
        <pc:picChg chg="add mod">
          <ac:chgData name="Claudia Varallo (2100048)" userId="18de44b4-0123-4a2a-9acb-d830ed0e3bf7" providerId="ADAL" clId="{896268E9-B338-44FC-96DE-D5A9C05C50C5}" dt="2024-04-19T10:51:31.037" v="3228" actId="1440"/>
          <ac:picMkLst>
            <pc:docMk/>
            <pc:sldMk cId="370274373" sldId="267"/>
            <ac:picMk id="20" creationId="{6E9A5C8D-F220-ED70-1C1C-62651FFA5E82}"/>
          </ac:picMkLst>
        </pc:picChg>
      </pc:sldChg>
      <pc:sldChg chg="addSp delSp modSp new mod modTransition setBg modAnim modNotesTx">
        <pc:chgData name="Claudia Varallo (2100048)" userId="18de44b4-0123-4a2a-9acb-d830ed0e3bf7" providerId="ADAL" clId="{896268E9-B338-44FC-96DE-D5A9C05C50C5}" dt="2024-04-20T11:42:28.912" v="5503" actId="1076"/>
        <pc:sldMkLst>
          <pc:docMk/>
          <pc:sldMk cId="3753925869" sldId="268"/>
        </pc:sldMkLst>
        <pc:spChg chg="mod">
          <ac:chgData name="Claudia Varallo (2100048)" userId="18de44b4-0123-4a2a-9acb-d830ed0e3bf7" providerId="ADAL" clId="{896268E9-B338-44FC-96DE-D5A9C05C50C5}" dt="2024-04-19T11:50:01.845" v="3473" actId="14100"/>
          <ac:spMkLst>
            <pc:docMk/>
            <pc:sldMk cId="3753925869" sldId="268"/>
            <ac:spMk id="2" creationId="{8EF0D080-DEC3-3EAD-580D-26DC594562EB}"/>
          </ac:spMkLst>
        </pc:spChg>
        <pc:spChg chg="del mod">
          <ac:chgData name="Claudia Varallo (2100048)" userId="18de44b4-0123-4a2a-9acb-d830ed0e3bf7" providerId="ADAL" clId="{896268E9-B338-44FC-96DE-D5A9C05C50C5}" dt="2024-04-19T11:32:59.283" v="3451" actId="12084"/>
          <ac:spMkLst>
            <pc:docMk/>
            <pc:sldMk cId="3753925869" sldId="268"/>
            <ac:spMk id="3" creationId="{8D45568E-06B3-9433-F132-C89ED8061BDD}"/>
          </ac:spMkLst>
        </pc:spChg>
        <pc:graphicFrameChg chg="add mod">
          <ac:chgData name="Claudia Varallo (2100048)" userId="18de44b4-0123-4a2a-9acb-d830ed0e3bf7" providerId="ADAL" clId="{896268E9-B338-44FC-96DE-D5A9C05C50C5}" dt="2024-04-19T11:51:01.972" v="3491" actId="20577"/>
          <ac:graphicFrameMkLst>
            <pc:docMk/>
            <pc:sldMk cId="3753925869" sldId="268"/>
            <ac:graphicFrameMk id="4" creationId="{DCA9F2E7-D585-4536-8986-FCA0738A9EFF}"/>
          </ac:graphicFrameMkLst>
        </pc:graphicFrameChg>
        <pc:picChg chg="add del mod">
          <ac:chgData name="Claudia Varallo (2100048)" userId="18de44b4-0123-4a2a-9acb-d830ed0e3bf7" providerId="ADAL" clId="{896268E9-B338-44FC-96DE-D5A9C05C50C5}" dt="2024-04-20T11:34:55.271" v="5479"/>
          <ac:picMkLst>
            <pc:docMk/>
            <pc:sldMk cId="3753925869" sldId="268"/>
            <ac:picMk id="6" creationId="{4E0E9704-A018-B236-30F4-5BB608296745}"/>
          </ac:picMkLst>
        </pc:picChg>
        <pc:picChg chg="add del mod ord">
          <ac:chgData name="Claudia Varallo (2100048)" userId="18de44b4-0123-4a2a-9acb-d830ed0e3bf7" providerId="ADAL" clId="{896268E9-B338-44FC-96DE-D5A9C05C50C5}" dt="2024-04-20T11:35:40.488" v="5480"/>
          <ac:picMkLst>
            <pc:docMk/>
            <pc:sldMk cId="3753925869" sldId="268"/>
            <ac:picMk id="9" creationId="{495CA089-D9FA-9A40-7930-9254835C503E}"/>
          </ac:picMkLst>
        </pc:picChg>
        <pc:picChg chg="add mod">
          <ac:chgData name="Claudia Varallo (2100048)" userId="18de44b4-0123-4a2a-9acb-d830ed0e3bf7" providerId="ADAL" clId="{896268E9-B338-44FC-96DE-D5A9C05C50C5}" dt="2024-04-20T11:42:28.912" v="5503" actId="1076"/>
          <ac:picMkLst>
            <pc:docMk/>
            <pc:sldMk cId="3753925869" sldId="268"/>
            <ac:picMk id="10" creationId="{D02E651E-0527-F8FF-2572-F8D8EA3C3519}"/>
          </ac:picMkLst>
        </pc:picChg>
      </pc:sldChg>
      <pc:sldChg chg="addSp delSp modSp new mod modTransition setBg setFolMasterObjs modAnim modNotesTx">
        <pc:chgData name="Claudia Varallo (2100048)" userId="18de44b4-0123-4a2a-9acb-d830ed0e3bf7" providerId="ADAL" clId="{896268E9-B338-44FC-96DE-D5A9C05C50C5}" dt="2024-04-20T11:42:18.228" v="5500" actId="1076"/>
        <pc:sldMkLst>
          <pc:docMk/>
          <pc:sldMk cId="939799639" sldId="269"/>
        </pc:sldMkLst>
        <pc:spChg chg="mod">
          <ac:chgData name="Claudia Varallo (2100048)" userId="18de44b4-0123-4a2a-9acb-d830ed0e3bf7" providerId="ADAL" clId="{896268E9-B338-44FC-96DE-D5A9C05C50C5}" dt="2024-04-19T12:04:12.343" v="3568" actId="13822"/>
          <ac:spMkLst>
            <pc:docMk/>
            <pc:sldMk cId="939799639" sldId="269"/>
            <ac:spMk id="2" creationId="{7C3533AA-1E59-23CC-35F2-5F54DD3F77C8}"/>
          </ac:spMkLst>
        </pc:spChg>
        <pc:spChg chg="del mod">
          <ac:chgData name="Claudia Varallo (2100048)" userId="18de44b4-0123-4a2a-9acb-d830ed0e3bf7" providerId="ADAL" clId="{896268E9-B338-44FC-96DE-D5A9C05C50C5}" dt="2024-04-19T11:53:21.493" v="3497" actId="12084"/>
          <ac:spMkLst>
            <pc:docMk/>
            <pc:sldMk cId="939799639" sldId="269"/>
            <ac:spMk id="3" creationId="{2572CED3-7962-0BD3-13D5-7595B0390FB8}"/>
          </ac:spMkLst>
        </pc:spChg>
        <pc:spChg chg="add del">
          <ac:chgData name="Claudia Varallo (2100048)" userId="18de44b4-0123-4a2a-9acb-d830ed0e3bf7" providerId="ADAL" clId="{896268E9-B338-44FC-96DE-D5A9C05C50C5}" dt="2024-04-19T12:07:17.068" v="3601" actId="26606"/>
          <ac:spMkLst>
            <pc:docMk/>
            <pc:sldMk cId="939799639" sldId="269"/>
            <ac:spMk id="7" creationId="{62C0FBB6-4CCA-4358-9DD5-CDF2173E63C8}"/>
          </ac:spMkLst>
        </pc:spChg>
        <pc:spChg chg="add del">
          <ac:chgData name="Claudia Varallo (2100048)" userId="18de44b4-0123-4a2a-9acb-d830ed0e3bf7" providerId="ADAL" clId="{896268E9-B338-44FC-96DE-D5A9C05C50C5}" dt="2024-04-19T12:03:53.905" v="3562" actId="26606"/>
          <ac:spMkLst>
            <pc:docMk/>
            <pc:sldMk cId="939799639" sldId="269"/>
            <ac:spMk id="9" creationId="{5105D448-4A6C-48A3-8C3C-71AF58F3E506}"/>
          </ac:spMkLst>
        </pc:spChg>
        <pc:spChg chg="add del">
          <ac:chgData name="Claudia Varallo (2100048)" userId="18de44b4-0123-4a2a-9acb-d830ed0e3bf7" providerId="ADAL" clId="{896268E9-B338-44FC-96DE-D5A9C05C50C5}" dt="2024-04-19T12:03:53.905" v="3562" actId="26606"/>
          <ac:spMkLst>
            <pc:docMk/>
            <pc:sldMk cId="939799639" sldId="269"/>
            <ac:spMk id="11" creationId="{4025579F-C5D8-43BE-AF84-3E66A482C567}"/>
          </ac:spMkLst>
        </pc:spChg>
        <pc:spChg chg="add del">
          <ac:chgData name="Claudia Varallo (2100048)" userId="18de44b4-0123-4a2a-9acb-d830ed0e3bf7" providerId="ADAL" clId="{896268E9-B338-44FC-96DE-D5A9C05C50C5}" dt="2024-04-19T12:07:17.068" v="3601" actId="26606"/>
          <ac:spMkLst>
            <pc:docMk/>
            <pc:sldMk cId="939799639" sldId="269"/>
            <ac:spMk id="14" creationId="{E722B2DD-E14D-4972-9D98-5D6E61B1B2D2}"/>
          </ac:spMkLst>
        </pc:spChg>
        <pc:spChg chg="add del">
          <ac:chgData name="Claudia Varallo (2100048)" userId="18de44b4-0123-4a2a-9acb-d830ed0e3bf7" providerId="ADAL" clId="{896268E9-B338-44FC-96DE-D5A9C05C50C5}" dt="2024-04-19T12:07:18.902" v="3603" actId="26606"/>
          <ac:spMkLst>
            <pc:docMk/>
            <pc:sldMk cId="939799639" sldId="269"/>
            <ac:spMk id="18" creationId="{62C0FBB6-4CCA-4358-9DD5-CDF2173E63C8}"/>
          </ac:spMkLst>
        </pc:spChg>
        <pc:spChg chg="add del">
          <ac:chgData name="Claudia Varallo (2100048)" userId="18de44b4-0123-4a2a-9acb-d830ed0e3bf7" providerId="ADAL" clId="{896268E9-B338-44FC-96DE-D5A9C05C50C5}" dt="2024-04-19T12:07:18.902" v="3603" actId="26606"/>
          <ac:spMkLst>
            <pc:docMk/>
            <pc:sldMk cId="939799639" sldId="269"/>
            <ac:spMk id="20" creationId="{11B2B030-4738-4359-9E46-144B7C8BFF8B}"/>
          </ac:spMkLst>
        </pc:spChg>
        <pc:spChg chg="add del">
          <ac:chgData name="Claudia Varallo (2100048)" userId="18de44b4-0123-4a2a-9acb-d830ed0e3bf7" providerId="ADAL" clId="{896268E9-B338-44FC-96DE-D5A9C05C50C5}" dt="2024-04-19T12:07:18.902" v="3603" actId="26606"/>
          <ac:spMkLst>
            <pc:docMk/>
            <pc:sldMk cId="939799639" sldId="269"/>
            <ac:spMk id="21" creationId="{E722B2DD-E14D-4972-9D98-5D6E61B1B2D2}"/>
          </ac:spMkLst>
        </pc:spChg>
        <pc:spChg chg="add">
          <ac:chgData name="Claudia Varallo (2100048)" userId="18de44b4-0123-4a2a-9acb-d830ed0e3bf7" providerId="ADAL" clId="{896268E9-B338-44FC-96DE-D5A9C05C50C5}" dt="2024-04-19T12:07:18.913" v="3604" actId="26606"/>
          <ac:spMkLst>
            <pc:docMk/>
            <pc:sldMk cId="939799639" sldId="269"/>
            <ac:spMk id="23" creationId="{62C0FBB6-4CCA-4358-9DD5-CDF2173E63C8}"/>
          </ac:spMkLst>
        </pc:spChg>
        <pc:spChg chg="add">
          <ac:chgData name="Claudia Varallo (2100048)" userId="18de44b4-0123-4a2a-9acb-d830ed0e3bf7" providerId="ADAL" clId="{896268E9-B338-44FC-96DE-D5A9C05C50C5}" dt="2024-04-19T12:07:18.913" v="3604" actId="26606"/>
          <ac:spMkLst>
            <pc:docMk/>
            <pc:sldMk cId="939799639" sldId="269"/>
            <ac:spMk id="25" creationId="{E722B2DD-E14D-4972-9D98-5D6E61B1B2D2}"/>
          </ac:spMkLst>
        </pc:spChg>
        <pc:graphicFrameChg chg="add mod modGraphic">
          <ac:chgData name="Claudia Varallo (2100048)" userId="18de44b4-0123-4a2a-9acb-d830ed0e3bf7" providerId="ADAL" clId="{896268E9-B338-44FC-96DE-D5A9C05C50C5}" dt="2024-04-19T12:09:43.945" v="3618" actId="1076"/>
          <ac:graphicFrameMkLst>
            <pc:docMk/>
            <pc:sldMk cId="939799639" sldId="269"/>
            <ac:graphicFrameMk id="4" creationId="{B0912BB0-2C31-356A-305C-50950EADEBA3}"/>
          </ac:graphicFrameMkLst>
        </pc:graphicFrameChg>
        <pc:picChg chg="add del mod">
          <ac:chgData name="Claudia Varallo (2100048)" userId="18de44b4-0123-4a2a-9acb-d830ed0e3bf7" providerId="ADAL" clId="{896268E9-B338-44FC-96DE-D5A9C05C50C5}" dt="2024-04-19T12:01:01.481" v="3549" actId="478"/>
          <ac:picMkLst>
            <pc:docMk/>
            <pc:sldMk cId="939799639" sldId="269"/>
            <ac:picMk id="6" creationId="{3132EA19-DA46-074B-2A95-EEC694F29053}"/>
          </ac:picMkLst>
        </pc:picChg>
        <pc:picChg chg="add del mod">
          <ac:chgData name="Claudia Varallo (2100048)" userId="18de44b4-0123-4a2a-9acb-d830ed0e3bf7" providerId="ADAL" clId="{896268E9-B338-44FC-96DE-D5A9C05C50C5}" dt="2024-04-20T11:38:51.990" v="5484"/>
          <ac:picMkLst>
            <pc:docMk/>
            <pc:sldMk cId="939799639" sldId="269"/>
            <ac:picMk id="7" creationId="{E338089F-8156-9D12-5CA2-F6C30AFA7B7F}"/>
          </ac:picMkLst>
        </pc:picChg>
        <pc:picChg chg="add del mod ord">
          <ac:chgData name="Claudia Varallo (2100048)" userId="18de44b4-0123-4a2a-9acb-d830ed0e3bf7" providerId="ADAL" clId="{896268E9-B338-44FC-96DE-D5A9C05C50C5}" dt="2024-04-19T12:03:44.452" v="3560" actId="478"/>
          <ac:picMkLst>
            <pc:docMk/>
            <pc:sldMk cId="939799639" sldId="269"/>
            <ac:picMk id="8" creationId="{6A69618D-B62C-4B4B-ED9E-56903E39062C}"/>
          </ac:picMkLst>
        </pc:picChg>
        <pc:picChg chg="add del mod ord">
          <ac:chgData name="Claudia Varallo (2100048)" userId="18de44b4-0123-4a2a-9acb-d830ed0e3bf7" providerId="ADAL" clId="{896268E9-B338-44FC-96DE-D5A9C05C50C5}" dt="2024-04-20T11:39:02.703" v="5485"/>
          <ac:picMkLst>
            <pc:docMk/>
            <pc:sldMk cId="939799639" sldId="269"/>
            <ac:picMk id="10" creationId="{EFE9CD76-2B65-8CD1-BAA1-3424BAC18F2E}"/>
          </ac:picMkLst>
        </pc:picChg>
        <pc:picChg chg="add del mod">
          <ac:chgData name="Claudia Varallo (2100048)" userId="18de44b4-0123-4a2a-9acb-d830ed0e3bf7" providerId="ADAL" clId="{896268E9-B338-44FC-96DE-D5A9C05C50C5}" dt="2024-04-20T11:39:06.277" v="5487"/>
          <ac:picMkLst>
            <pc:docMk/>
            <pc:sldMk cId="939799639" sldId="269"/>
            <ac:picMk id="11" creationId="{7B7AFCB4-105F-2F03-B973-9B14EA12779C}"/>
          </ac:picMkLst>
        </pc:picChg>
        <pc:picChg chg="add del mod ord">
          <ac:chgData name="Claudia Varallo (2100048)" userId="18de44b4-0123-4a2a-9acb-d830ed0e3bf7" providerId="ADAL" clId="{896268E9-B338-44FC-96DE-D5A9C05C50C5}" dt="2024-04-19T12:07:02.025" v="3597" actId="478"/>
          <ac:picMkLst>
            <pc:docMk/>
            <pc:sldMk cId="939799639" sldId="269"/>
            <ac:picMk id="12" creationId="{7385DAF8-440D-25D7-F0CD-78DC6C32D307}"/>
          </ac:picMkLst>
        </pc:picChg>
        <pc:picChg chg="add del mod ord">
          <ac:chgData name="Claudia Varallo (2100048)" userId="18de44b4-0123-4a2a-9acb-d830ed0e3bf7" providerId="ADAL" clId="{896268E9-B338-44FC-96DE-D5A9C05C50C5}" dt="2024-04-20T11:39:18.789" v="5488"/>
          <ac:picMkLst>
            <pc:docMk/>
            <pc:sldMk cId="939799639" sldId="269"/>
            <ac:picMk id="14" creationId="{BA5488A9-55C9-B249-6A92-5B5979FC9F1B}"/>
          </ac:picMkLst>
        </pc:picChg>
        <pc:picChg chg="add del mod">
          <ac:chgData name="Claudia Varallo (2100048)" userId="18de44b4-0123-4a2a-9acb-d830ed0e3bf7" providerId="ADAL" clId="{896268E9-B338-44FC-96DE-D5A9C05C50C5}" dt="2024-04-20T11:39:22.708" v="5490"/>
          <ac:picMkLst>
            <pc:docMk/>
            <pc:sldMk cId="939799639" sldId="269"/>
            <ac:picMk id="15" creationId="{B83DCFFB-F5A0-C339-B4EE-22589D58AAFC}"/>
          </ac:picMkLst>
        </pc:picChg>
        <pc:picChg chg="add del mod ord">
          <ac:chgData name="Claudia Varallo (2100048)" userId="18de44b4-0123-4a2a-9acb-d830ed0e3bf7" providerId="ADAL" clId="{896268E9-B338-44FC-96DE-D5A9C05C50C5}" dt="2024-04-20T11:41:15.673" v="5491"/>
          <ac:picMkLst>
            <pc:docMk/>
            <pc:sldMk cId="939799639" sldId="269"/>
            <ac:picMk id="18" creationId="{4C94A058-E0AF-08A2-860B-36AC143A5223}"/>
          </ac:picMkLst>
        </pc:picChg>
        <pc:picChg chg="add mod">
          <ac:chgData name="Claudia Varallo (2100048)" userId="18de44b4-0123-4a2a-9acb-d830ed0e3bf7" providerId="ADAL" clId="{896268E9-B338-44FC-96DE-D5A9C05C50C5}" dt="2024-04-20T11:42:18.228" v="5500" actId="1076"/>
          <ac:picMkLst>
            <pc:docMk/>
            <pc:sldMk cId="939799639" sldId="269"/>
            <ac:picMk id="19" creationId="{1B60B474-A99F-DF9E-B21E-C3C27DC16C88}"/>
          </ac:picMkLst>
        </pc:picChg>
        <pc:picChg chg="add del mod">
          <ac:chgData name="Claudia Varallo (2100048)" userId="18de44b4-0123-4a2a-9acb-d830ed0e3bf7" providerId="ADAL" clId="{896268E9-B338-44FC-96DE-D5A9C05C50C5}" dt="2024-04-19T12:15:25.861" v="3626" actId="478"/>
          <ac:picMkLst>
            <pc:docMk/>
            <pc:sldMk cId="939799639" sldId="269"/>
            <ac:picMk id="22" creationId="{69F8FA82-CAFE-4409-2AA9-4882AFC57574}"/>
          </ac:picMkLst>
        </pc:picChg>
        <pc:picChg chg="add mod">
          <ac:chgData name="Claudia Varallo (2100048)" userId="18de44b4-0123-4a2a-9acb-d830ed0e3bf7" providerId="ADAL" clId="{896268E9-B338-44FC-96DE-D5A9C05C50C5}" dt="2024-04-19T12:22:42.761" v="3740" actId="14861"/>
          <ac:picMkLst>
            <pc:docMk/>
            <pc:sldMk cId="939799639" sldId="269"/>
            <ac:picMk id="28" creationId="{937A8B39-EBF4-5EF5-CA4C-08B53DC541F0}"/>
          </ac:picMkLst>
        </pc:picChg>
        <pc:cxnChg chg="add del">
          <ac:chgData name="Claudia Varallo (2100048)" userId="18de44b4-0123-4a2a-9acb-d830ed0e3bf7" providerId="ADAL" clId="{896268E9-B338-44FC-96DE-D5A9C05C50C5}" dt="2024-04-19T12:07:17.068" v="3601" actId="26606"/>
          <ac:cxnSpMkLst>
            <pc:docMk/>
            <pc:sldMk cId="939799639" sldId="269"/>
            <ac:cxnSpMk id="10" creationId="{9E6B771E-DDF7-430C-9462-BA1D3742C84E}"/>
          </ac:cxnSpMkLst>
        </pc:cxnChg>
        <pc:cxnChg chg="add del">
          <ac:chgData name="Claudia Varallo (2100048)" userId="18de44b4-0123-4a2a-9acb-d830ed0e3bf7" providerId="ADAL" clId="{896268E9-B338-44FC-96DE-D5A9C05C50C5}" dt="2024-04-19T12:03:53.905" v="3562" actId="26606"/>
          <ac:cxnSpMkLst>
            <pc:docMk/>
            <pc:sldMk cId="939799639" sldId="269"/>
            <ac:cxnSpMk id="13" creationId="{61FF92BA-874E-408A-BFAD-416A7FFE5976}"/>
          </ac:cxnSpMkLst>
        </pc:cxnChg>
        <pc:cxnChg chg="add del">
          <ac:chgData name="Claudia Varallo (2100048)" userId="18de44b4-0123-4a2a-9acb-d830ed0e3bf7" providerId="ADAL" clId="{896268E9-B338-44FC-96DE-D5A9C05C50C5}" dt="2024-04-19T12:07:17.068" v="3601" actId="26606"/>
          <ac:cxnSpMkLst>
            <pc:docMk/>
            <pc:sldMk cId="939799639" sldId="269"/>
            <ac:cxnSpMk id="15" creationId="{CFF58F2B-EB8E-4311-BE8E-9497C5AF7EB2}"/>
          </ac:cxnSpMkLst>
        </pc:cxnChg>
        <pc:cxnChg chg="add del">
          <ac:chgData name="Claudia Varallo (2100048)" userId="18de44b4-0123-4a2a-9acb-d830ed0e3bf7" providerId="ADAL" clId="{896268E9-B338-44FC-96DE-D5A9C05C50C5}" dt="2024-04-19T12:07:18.902" v="3603" actId="26606"/>
          <ac:cxnSpMkLst>
            <pc:docMk/>
            <pc:sldMk cId="939799639" sldId="269"/>
            <ac:cxnSpMk id="17" creationId="{CFF58F2B-EB8E-4311-BE8E-9497C5AF7EB2}"/>
          </ac:cxnSpMkLst>
        </pc:cxnChg>
        <pc:cxnChg chg="add del">
          <ac:chgData name="Claudia Varallo (2100048)" userId="18de44b4-0123-4a2a-9acb-d830ed0e3bf7" providerId="ADAL" clId="{896268E9-B338-44FC-96DE-D5A9C05C50C5}" dt="2024-04-19T12:07:18.902" v="3603" actId="26606"/>
          <ac:cxnSpMkLst>
            <pc:docMk/>
            <pc:sldMk cId="939799639" sldId="269"/>
            <ac:cxnSpMk id="19" creationId="{9E6B771E-DDF7-430C-9462-BA1D3742C84E}"/>
          </ac:cxnSpMkLst>
        </pc:cxnChg>
        <pc:cxnChg chg="add">
          <ac:chgData name="Claudia Varallo (2100048)" userId="18de44b4-0123-4a2a-9acb-d830ed0e3bf7" providerId="ADAL" clId="{896268E9-B338-44FC-96DE-D5A9C05C50C5}" dt="2024-04-19T12:07:18.913" v="3604" actId="26606"/>
          <ac:cxnSpMkLst>
            <pc:docMk/>
            <pc:sldMk cId="939799639" sldId="269"/>
            <ac:cxnSpMk id="24" creationId="{9E6B771E-DDF7-430C-9462-BA1D3742C84E}"/>
          </ac:cxnSpMkLst>
        </pc:cxnChg>
        <pc:cxnChg chg="add">
          <ac:chgData name="Claudia Varallo (2100048)" userId="18de44b4-0123-4a2a-9acb-d830ed0e3bf7" providerId="ADAL" clId="{896268E9-B338-44FC-96DE-D5A9C05C50C5}" dt="2024-04-19T12:07:18.913" v="3604" actId="26606"/>
          <ac:cxnSpMkLst>
            <pc:docMk/>
            <pc:sldMk cId="939799639" sldId="269"/>
            <ac:cxnSpMk id="26" creationId="{CFF58F2B-EB8E-4311-BE8E-9497C5AF7EB2}"/>
          </ac:cxnSpMkLst>
        </pc:cxnChg>
      </pc:sldChg>
      <pc:sldChg chg="addSp delSp modSp new mod setBg setFolMasterObjs modNotesTx">
        <pc:chgData name="Claudia Varallo (2100048)" userId="18de44b4-0123-4a2a-9acb-d830ed0e3bf7" providerId="ADAL" clId="{896268E9-B338-44FC-96DE-D5A9C05C50C5}" dt="2024-04-20T11:44:01.491" v="5523" actId="1076"/>
        <pc:sldMkLst>
          <pc:docMk/>
          <pc:sldMk cId="3858381930" sldId="270"/>
        </pc:sldMkLst>
        <pc:spChg chg="mod">
          <ac:chgData name="Claudia Varallo (2100048)" userId="18de44b4-0123-4a2a-9acb-d830ed0e3bf7" providerId="ADAL" clId="{896268E9-B338-44FC-96DE-D5A9C05C50C5}" dt="2024-04-19T12:30:49.414" v="3804" actId="122"/>
          <ac:spMkLst>
            <pc:docMk/>
            <pc:sldMk cId="3858381930" sldId="270"/>
            <ac:spMk id="2" creationId="{6CE60CC3-6B93-50A6-1484-41F2EC9C364E}"/>
          </ac:spMkLst>
        </pc:spChg>
        <pc:spChg chg="mod ord">
          <ac:chgData name="Claudia Varallo (2100048)" userId="18de44b4-0123-4a2a-9acb-d830ed0e3bf7" providerId="ADAL" clId="{896268E9-B338-44FC-96DE-D5A9C05C50C5}" dt="2024-04-19T12:33:04.348" v="3817" actId="13926"/>
          <ac:spMkLst>
            <pc:docMk/>
            <pc:sldMk cId="3858381930" sldId="270"/>
            <ac:spMk id="3" creationId="{9D8DC549-EA50-D091-0D2F-A63D408A6F41}"/>
          </ac:spMkLst>
        </pc:spChg>
        <pc:spChg chg="add del">
          <ac:chgData name="Claudia Varallo (2100048)" userId="18de44b4-0123-4a2a-9acb-d830ed0e3bf7" providerId="ADAL" clId="{896268E9-B338-44FC-96DE-D5A9C05C50C5}" dt="2024-04-19T12:30:32.766" v="3800" actId="26606"/>
          <ac:spMkLst>
            <pc:docMk/>
            <pc:sldMk cId="3858381930" sldId="270"/>
            <ac:spMk id="10" creationId="{B210AC1D-4063-4C6E-9528-FA9C4C0C18E6}"/>
          </ac:spMkLst>
        </pc:spChg>
        <pc:spChg chg="add del">
          <ac:chgData name="Claudia Varallo (2100048)" userId="18de44b4-0123-4a2a-9acb-d830ed0e3bf7" providerId="ADAL" clId="{896268E9-B338-44FC-96DE-D5A9C05C50C5}" dt="2024-04-19T12:30:32.766" v="3800" actId="26606"/>
          <ac:spMkLst>
            <pc:docMk/>
            <pc:sldMk cId="3858381930" sldId="270"/>
            <ac:spMk id="12" creationId="{02F8C595-E68C-4306-AED8-DC7826A0A506}"/>
          </ac:spMkLst>
        </pc:spChg>
        <pc:spChg chg="add">
          <ac:chgData name="Claudia Varallo (2100048)" userId="18de44b4-0123-4a2a-9acb-d830ed0e3bf7" providerId="ADAL" clId="{896268E9-B338-44FC-96DE-D5A9C05C50C5}" dt="2024-04-19T12:30:32.766" v="3800" actId="26606"/>
          <ac:spMkLst>
            <pc:docMk/>
            <pc:sldMk cId="3858381930" sldId="270"/>
            <ac:spMk id="19" creationId="{8452FFB1-9B1F-4CA7-981E-ECF6DA0D019A}"/>
          </ac:spMkLst>
        </pc:spChg>
        <pc:spChg chg="add">
          <ac:chgData name="Claudia Varallo (2100048)" userId="18de44b4-0123-4a2a-9acb-d830ed0e3bf7" providerId="ADAL" clId="{896268E9-B338-44FC-96DE-D5A9C05C50C5}" dt="2024-04-19T12:30:32.766" v="3800" actId="26606"/>
          <ac:spMkLst>
            <pc:docMk/>
            <pc:sldMk cId="3858381930" sldId="270"/>
            <ac:spMk id="21" creationId="{27F42CDF-174D-40A8-A28A-ED886E4FE041}"/>
          </ac:spMkLst>
        </pc:spChg>
        <pc:picChg chg="add mod">
          <ac:chgData name="Claudia Varallo (2100048)" userId="18de44b4-0123-4a2a-9acb-d830ed0e3bf7" providerId="ADAL" clId="{896268E9-B338-44FC-96DE-D5A9C05C50C5}" dt="2024-04-19T12:32:51.526" v="3816" actId="1440"/>
          <ac:picMkLst>
            <pc:docMk/>
            <pc:sldMk cId="3858381930" sldId="270"/>
            <ac:picMk id="5" creationId="{A9A1B46E-0242-C54F-1C68-5EC4CB44FA26}"/>
          </ac:picMkLst>
        </pc:picChg>
        <pc:picChg chg="add mod">
          <ac:chgData name="Claudia Varallo (2100048)" userId="18de44b4-0123-4a2a-9acb-d830ed0e3bf7" providerId="ADAL" clId="{896268E9-B338-44FC-96DE-D5A9C05C50C5}" dt="2024-04-20T11:44:01.491" v="5523" actId="1076"/>
          <ac:picMkLst>
            <pc:docMk/>
            <pc:sldMk cId="3858381930" sldId="270"/>
            <ac:picMk id="8" creationId="{EB5BC7B9-A605-A252-C3FF-4AF8419D300D}"/>
          </ac:picMkLst>
        </pc:picChg>
        <pc:cxnChg chg="add del">
          <ac:chgData name="Claudia Varallo (2100048)" userId="18de44b4-0123-4a2a-9acb-d830ed0e3bf7" providerId="ADAL" clId="{896268E9-B338-44FC-96DE-D5A9C05C50C5}" dt="2024-04-19T12:30:32.766" v="3800" actId="26606"/>
          <ac:cxnSpMkLst>
            <pc:docMk/>
            <pc:sldMk cId="3858381930" sldId="270"/>
            <ac:cxnSpMk id="14" creationId="{E58B1629-F209-47B0-BA59-6BD937DBB08F}"/>
          </ac:cxnSpMkLst>
        </pc:cxnChg>
        <pc:cxnChg chg="add">
          <ac:chgData name="Claudia Varallo (2100048)" userId="18de44b4-0123-4a2a-9acb-d830ed0e3bf7" providerId="ADAL" clId="{896268E9-B338-44FC-96DE-D5A9C05C50C5}" dt="2024-04-19T12:30:32.766" v="3800" actId="26606"/>
          <ac:cxnSpMkLst>
            <pc:docMk/>
            <pc:sldMk cId="3858381930" sldId="270"/>
            <ac:cxnSpMk id="23" creationId="{61FF92BA-874E-408A-BFAD-416A7FFE5976}"/>
          </ac:cxnSpMkLst>
        </pc:cxnChg>
      </pc:sldChg>
      <pc:sldChg chg="addSp delSp modSp new mod setBg">
        <pc:chgData name="Claudia Varallo (2100048)" userId="18de44b4-0123-4a2a-9acb-d830ed0e3bf7" providerId="ADAL" clId="{896268E9-B338-44FC-96DE-D5A9C05C50C5}" dt="2024-04-20T11:41:57.256" v="5495" actId="1076"/>
        <pc:sldMkLst>
          <pc:docMk/>
          <pc:sldMk cId="667368757" sldId="271"/>
        </pc:sldMkLst>
        <pc:spChg chg="del">
          <ac:chgData name="Claudia Varallo (2100048)" userId="18de44b4-0123-4a2a-9acb-d830ed0e3bf7" providerId="ADAL" clId="{896268E9-B338-44FC-96DE-D5A9C05C50C5}" dt="2024-04-20T10:51:38.325" v="5074" actId="478"/>
          <ac:spMkLst>
            <pc:docMk/>
            <pc:sldMk cId="667368757" sldId="271"/>
            <ac:spMk id="2" creationId="{68285D6A-C69A-AB82-4A7D-DF49D5D4DEB0}"/>
          </ac:spMkLst>
        </pc:spChg>
        <pc:spChg chg="mod">
          <ac:chgData name="Claudia Varallo (2100048)" userId="18de44b4-0123-4a2a-9acb-d830ed0e3bf7" providerId="ADAL" clId="{896268E9-B338-44FC-96DE-D5A9C05C50C5}" dt="2024-04-20T11:07:44.560" v="5384" actId="14100"/>
          <ac:spMkLst>
            <pc:docMk/>
            <pc:sldMk cId="667368757" sldId="271"/>
            <ac:spMk id="3" creationId="{4C2E7549-1CF8-0628-45D6-7BEBE16B59F4}"/>
          </ac:spMkLst>
        </pc:spChg>
        <pc:picChg chg="add mod">
          <ac:chgData name="Claudia Varallo (2100048)" userId="18de44b4-0123-4a2a-9acb-d830ed0e3bf7" providerId="ADAL" clId="{896268E9-B338-44FC-96DE-D5A9C05C50C5}" dt="2024-04-20T11:41:57.256" v="5495" actId="1076"/>
          <ac:picMkLst>
            <pc:docMk/>
            <pc:sldMk cId="667368757" sldId="271"/>
            <ac:picMk id="6" creationId="{DD57C858-9065-3451-68BA-BB5516150645}"/>
          </ac:picMkLst>
        </pc:picChg>
      </pc:sldChg>
      <pc:sldChg chg="addSp modSp add mod modNotesTx">
        <pc:chgData name="Claudia Varallo (2100048)" userId="18de44b4-0123-4a2a-9acb-d830ed0e3bf7" providerId="ADAL" clId="{896268E9-B338-44FC-96DE-D5A9C05C50C5}" dt="2024-04-20T11:43:39.127" v="5519" actId="1076"/>
        <pc:sldMkLst>
          <pc:docMk/>
          <pc:sldMk cId="3783949558" sldId="272"/>
        </pc:sldMkLst>
        <pc:spChg chg="mod">
          <ac:chgData name="Claudia Varallo (2100048)" userId="18de44b4-0123-4a2a-9acb-d830ed0e3bf7" providerId="ADAL" clId="{896268E9-B338-44FC-96DE-D5A9C05C50C5}" dt="2024-04-20T10:34:57.771" v="4569" actId="20577"/>
          <ac:spMkLst>
            <pc:docMk/>
            <pc:sldMk cId="3783949558" sldId="272"/>
            <ac:spMk id="2" creationId="{54222594-B3F1-81AF-B1C1-88DCECC87602}"/>
          </ac:spMkLst>
        </pc:spChg>
        <pc:graphicFrameChg chg="add mod modGraphic">
          <ac:chgData name="Claudia Varallo (2100048)" userId="18de44b4-0123-4a2a-9acb-d830ed0e3bf7" providerId="ADAL" clId="{896268E9-B338-44FC-96DE-D5A9C05C50C5}" dt="2024-04-19T15:50:56.537" v="4444"/>
          <ac:graphicFrameMkLst>
            <pc:docMk/>
            <pc:sldMk cId="3783949558" sldId="272"/>
            <ac:graphicFrameMk id="3" creationId="{1F0C469F-AD8D-966B-2C87-C861861015EF}"/>
          </ac:graphicFrameMkLst>
        </pc:graphicFrameChg>
        <pc:graphicFrameChg chg="mod">
          <ac:chgData name="Claudia Varallo (2100048)" userId="18de44b4-0123-4a2a-9acb-d830ed0e3bf7" providerId="ADAL" clId="{896268E9-B338-44FC-96DE-D5A9C05C50C5}" dt="2024-04-19T15:48:56.396" v="4440"/>
          <ac:graphicFrameMkLst>
            <pc:docMk/>
            <pc:sldMk cId="3783949558" sldId="272"/>
            <ac:graphicFrameMk id="7" creationId="{8686348D-1F91-834F-5AEF-6BACD75B8CE5}"/>
          </ac:graphicFrameMkLst>
        </pc:graphicFrameChg>
        <pc:picChg chg="add mod">
          <ac:chgData name="Claudia Varallo (2100048)" userId="18de44b4-0123-4a2a-9acb-d830ed0e3bf7" providerId="ADAL" clId="{896268E9-B338-44FC-96DE-D5A9C05C50C5}" dt="2024-04-20T11:43:39.127" v="5519" actId="1076"/>
          <ac:picMkLst>
            <pc:docMk/>
            <pc:sldMk cId="3783949558" sldId="272"/>
            <ac:picMk id="6" creationId="{76A53DA3-53D9-7146-17D2-AAED7C753379}"/>
          </ac:picMkLst>
        </pc:picChg>
      </pc:sldChg>
      <pc:sldChg chg="addSp delSp modSp new mod">
        <pc:chgData name="Claudia Varallo (2100048)" userId="18de44b4-0123-4a2a-9acb-d830ed0e3bf7" providerId="ADAL" clId="{896268E9-B338-44FC-96DE-D5A9C05C50C5}" dt="2024-04-22T18:09:18.846" v="5903" actId="14100"/>
        <pc:sldMkLst>
          <pc:docMk/>
          <pc:sldMk cId="4250821848" sldId="273"/>
        </pc:sldMkLst>
        <pc:spChg chg="mod">
          <ac:chgData name="Claudia Varallo (2100048)" userId="18de44b4-0123-4a2a-9acb-d830ed0e3bf7" providerId="ADAL" clId="{896268E9-B338-44FC-96DE-D5A9C05C50C5}" dt="2024-04-22T17:12:01.949" v="5561" actId="207"/>
          <ac:spMkLst>
            <pc:docMk/>
            <pc:sldMk cId="4250821848" sldId="273"/>
            <ac:spMk id="2" creationId="{D164C5F4-A0E4-8758-353E-067B2502662C}"/>
          </ac:spMkLst>
        </pc:spChg>
        <pc:spChg chg="del">
          <ac:chgData name="Claudia Varallo (2100048)" userId="18de44b4-0123-4a2a-9acb-d830ed0e3bf7" providerId="ADAL" clId="{896268E9-B338-44FC-96DE-D5A9C05C50C5}" dt="2024-04-22T17:13:01.520" v="5562" actId="3680"/>
          <ac:spMkLst>
            <pc:docMk/>
            <pc:sldMk cId="4250821848" sldId="273"/>
            <ac:spMk id="3" creationId="{5074CCD1-FC80-EFA0-6FD9-5EA94591818F}"/>
          </ac:spMkLst>
        </pc:spChg>
        <pc:graphicFrameChg chg="add mod ord modGraphic">
          <ac:chgData name="Claudia Varallo (2100048)" userId="18de44b4-0123-4a2a-9acb-d830ed0e3bf7" providerId="ADAL" clId="{896268E9-B338-44FC-96DE-D5A9C05C50C5}" dt="2024-04-22T18:09:18.846" v="5903" actId="14100"/>
          <ac:graphicFrameMkLst>
            <pc:docMk/>
            <pc:sldMk cId="4250821848" sldId="273"/>
            <ac:graphicFrameMk id="6" creationId="{277709E5-FF44-3A44-843E-1ED419673C91}"/>
          </ac:graphicFrameMkLst>
        </pc:graphicFrameChg>
      </pc:sldChg>
      <pc:sldMasterChg chg="add del addSldLayout delSldLayout">
        <pc:chgData name="Claudia Varallo (2100048)" userId="18de44b4-0123-4a2a-9acb-d830ed0e3bf7" providerId="ADAL" clId="{896268E9-B338-44FC-96DE-D5A9C05C50C5}" dt="2024-04-17T09:54:18.724" v="18" actId="2696"/>
        <pc:sldMasterMkLst>
          <pc:docMk/>
          <pc:sldMasterMk cId="3595059476" sldId="2147483660"/>
        </pc:sldMasterMkLst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2817169720" sldId="2147483661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3628465907" sldId="2147483662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1500162222" sldId="2147483663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495808823" sldId="2147483664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381742687" sldId="2147483665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330435044" sldId="2147483666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3277529721" sldId="2147483667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691508931" sldId="2147483668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4025098376" sldId="2147483669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234834446" sldId="2147483670"/>
          </pc:sldLayoutMkLst>
        </pc:sldLayoutChg>
        <pc:sldLayoutChg chg="add del">
          <pc:chgData name="Claudia Varallo (2100048)" userId="18de44b4-0123-4a2a-9acb-d830ed0e3bf7" providerId="ADAL" clId="{896268E9-B338-44FC-96DE-D5A9C05C50C5}" dt="2024-04-17T09:54:18.724" v="18" actId="2696"/>
          <pc:sldLayoutMkLst>
            <pc:docMk/>
            <pc:sldMasterMk cId="3595059476" sldId="2147483660"/>
            <pc:sldLayoutMk cId="794816202" sldId="2147483671"/>
          </pc:sldLayoutMkLst>
        </pc:sldLayoutChg>
      </pc:sldMasterChg>
    </pc:docChg>
  </pc:docChgLst>
  <pc:docChgLst>
    <pc:chgData name="Claudia Varallo" userId="18de44b4-0123-4a2a-9acb-d830ed0e3bf7" providerId="ADAL" clId="{896268E9-B338-44FC-96DE-D5A9C05C50C5}"/>
    <pc:docChg chg="custSel delSld modSld">
      <pc:chgData name="Claudia Varallo" userId="18de44b4-0123-4a2a-9acb-d830ed0e3bf7" providerId="ADAL" clId="{896268E9-B338-44FC-96DE-D5A9C05C50C5}" dt="2024-05-06T18:55:29.900" v="51"/>
      <pc:docMkLst>
        <pc:docMk/>
      </pc:docMkLst>
      <pc:sldChg chg="delSp modTransition modAnim">
        <pc:chgData name="Claudia Varallo" userId="18de44b4-0123-4a2a-9acb-d830ed0e3bf7" providerId="ADAL" clId="{896268E9-B338-44FC-96DE-D5A9C05C50C5}" dt="2024-05-06T18:55:29.900" v="51"/>
        <pc:sldMkLst>
          <pc:docMk/>
          <pc:sldMk cId="526490018" sldId="256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526490018" sldId="256"/>
            <ac:picMk id="6" creationId="{E3A7B5C2-CBFF-9C79-3C70-CC6B62E68737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2918247219" sldId="257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2918247219" sldId="257"/>
            <ac:picMk id="17" creationId="{C815113E-BA59-4567-F61A-62DDBA343908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820573911" sldId="260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820573911" sldId="260"/>
            <ac:picMk id="15" creationId="{C75C2DEA-A494-6C7E-D390-CAC1BDFDD10C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1608826513" sldId="261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1608826513" sldId="261"/>
            <ac:picMk id="18" creationId="{44FA42D3-2C40-8A24-B091-23FD44EDFDC2}"/>
          </ac:picMkLst>
        </pc:picChg>
      </pc:sldChg>
      <pc:sldChg chg="addSp delSp modSp mod modTransition delAnim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1107848435" sldId="262"/>
        </pc:sldMkLst>
        <pc:picChg chg="del">
          <ac:chgData name="Claudia Varallo" userId="18de44b4-0123-4a2a-9acb-d830ed0e3bf7" providerId="ADAL" clId="{896268E9-B338-44FC-96DE-D5A9C05C50C5}" dt="2024-04-27T16:01:05.956" v="3" actId="478"/>
          <ac:picMkLst>
            <pc:docMk/>
            <pc:sldMk cId="1107848435" sldId="262"/>
            <ac:picMk id="6" creationId="{2E511EB4-2E7B-3B20-7FCC-4F13EE0A345D}"/>
          </ac:picMkLst>
        </pc:picChg>
        <pc:picChg chg="add del mod">
          <ac:chgData name="Claudia Varallo" userId="18de44b4-0123-4a2a-9acb-d830ed0e3bf7" providerId="ADAL" clId="{896268E9-B338-44FC-96DE-D5A9C05C50C5}" dt="2024-04-27T16:01:44.015" v="6"/>
          <ac:picMkLst>
            <pc:docMk/>
            <pc:sldMk cId="1107848435" sldId="262"/>
            <ac:picMk id="7" creationId="{A3E287A5-82EE-E9D0-B421-5B55EC855D75}"/>
          </ac:picMkLst>
        </pc:picChg>
        <pc:picChg chg="add del mod">
          <ac:chgData name="Claudia Varallo" userId="18de44b4-0123-4a2a-9acb-d830ed0e3bf7" providerId="ADAL" clId="{896268E9-B338-44FC-96DE-D5A9C05C50C5}" dt="2024-04-27T16:02:01.794" v="8"/>
          <ac:picMkLst>
            <pc:docMk/>
            <pc:sldMk cId="1107848435" sldId="262"/>
            <ac:picMk id="8" creationId="{390C188B-FB70-BF1A-18EB-B131CF7D00A4}"/>
          </ac:picMkLst>
        </pc:picChg>
        <pc:picChg chg="add del mod ord">
          <ac:chgData name="Claudia Varallo" userId="18de44b4-0123-4a2a-9acb-d830ed0e3bf7" providerId="ADAL" clId="{896268E9-B338-44FC-96DE-D5A9C05C50C5}" dt="2024-04-27T16:02:32.085" v="9"/>
          <ac:picMkLst>
            <pc:docMk/>
            <pc:sldMk cId="1107848435" sldId="262"/>
            <ac:picMk id="11" creationId="{FE268831-5D9E-4A7D-9AD5-742DF7E5232D}"/>
          </ac:picMkLst>
        </pc:picChg>
        <pc:picChg chg="add del mod">
          <ac:chgData name="Claudia Varallo" userId="18de44b4-0123-4a2a-9acb-d830ed0e3bf7" providerId="ADAL" clId="{896268E9-B338-44FC-96DE-D5A9C05C50C5}" dt="2024-04-27T16:02:49.790" v="11"/>
          <ac:picMkLst>
            <pc:docMk/>
            <pc:sldMk cId="1107848435" sldId="262"/>
            <ac:picMk id="12" creationId="{CABAD526-2F2C-03AD-1C06-3D312DCF9B1A}"/>
          </ac:picMkLst>
        </pc:picChg>
        <pc:picChg chg="add del mod ord">
          <ac:chgData name="Claudia Varallo" userId="18de44b4-0123-4a2a-9acb-d830ed0e3bf7" providerId="ADAL" clId="{896268E9-B338-44FC-96DE-D5A9C05C50C5}" dt="2024-04-27T16:05:51.541" v="12"/>
          <ac:picMkLst>
            <pc:docMk/>
            <pc:sldMk cId="1107848435" sldId="262"/>
            <ac:picMk id="17" creationId="{6B87A219-7313-21D5-EBFE-132063DAB05B}"/>
          </ac:picMkLst>
        </pc:picChg>
        <pc:picChg chg="add del mod">
          <ac:chgData name="Claudia Varallo" userId="18de44b4-0123-4a2a-9acb-d830ed0e3bf7" providerId="ADAL" clId="{896268E9-B338-44FC-96DE-D5A9C05C50C5}" dt="2024-04-27T16:05:57.136" v="14"/>
          <ac:picMkLst>
            <pc:docMk/>
            <pc:sldMk cId="1107848435" sldId="262"/>
            <ac:picMk id="18" creationId="{35DCC03B-5A0B-83E9-83DC-4CA98A03F544}"/>
          </ac:picMkLst>
        </pc:picChg>
        <pc:picChg chg="add del mod ord">
          <ac:chgData name="Claudia Varallo" userId="18de44b4-0123-4a2a-9acb-d830ed0e3bf7" providerId="ADAL" clId="{896268E9-B338-44FC-96DE-D5A9C05C50C5}" dt="2024-04-27T16:09:50.609" v="15"/>
          <ac:picMkLst>
            <pc:docMk/>
            <pc:sldMk cId="1107848435" sldId="262"/>
            <ac:picMk id="21" creationId="{B148410B-8B65-7E34-E454-B6B224A14367}"/>
          </ac:picMkLst>
        </pc:picChg>
        <pc:picChg chg="add del mod">
          <ac:chgData name="Claudia Varallo" userId="18de44b4-0123-4a2a-9acb-d830ed0e3bf7" providerId="ADAL" clId="{896268E9-B338-44FC-96DE-D5A9C05C50C5}" dt="2024-05-06T18:55:29.900" v="51"/>
          <ac:picMkLst>
            <pc:docMk/>
            <pc:sldMk cId="1107848435" sldId="262"/>
            <ac:picMk id="22" creationId="{955115FF-D865-6621-0926-56F6F3D080A7}"/>
          </ac:picMkLst>
        </pc:picChg>
      </pc:sldChg>
      <pc:sldChg chg="addSp delSp modSp mod modTransition delAnim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235792754" sldId="263"/>
        </pc:sldMkLst>
        <pc:picChg chg="del">
          <ac:chgData name="Claudia Varallo" userId="18de44b4-0123-4a2a-9acb-d830ed0e3bf7" providerId="ADAL" clId="{896268E9-B338-44FC-96DE-D5A9C05C50C5}" dt="2024-04-27T16:12:59.557" v="27" actId="478"/>
          <ac:picMkLst>
            <pc:docMk/>
            <pc:sldMk cId="235792754" sldId="263"/>
            <ac:picMk id="6" creationId="{D286BD69-8FD8-94E1-B2C8-1B7D870F6141}"/>
          </ac:picMkLst>
        </pc:picChg>
        <pc:picChg chg="add del mod">
          <ac:chgData name="Claudia Varallo" userId="18de44b4-0123-4a2a-9acb-d830ed0e3bf7" providerId="ADAL" clId="{896268E9-B338-44FC-96DE-D5A9C05C50C5}" dt="2024-04-27T16:14:48.208" v="30"/>
          <ac:picMkLst>
            <pc:docMk/>
            <pc:sldMk cId="235792754" sldId="263"/>
            <ac:picMk id="18" creationId="{00EA2514-40EF-7DFA-D7CD-DB5E3AC6BD3E}"/>
          </ac:picMkLst>
        </pc:picChg>
        <pc:picChg chg="add del mod">
          <ac:chgData name="Claudia Varallo" userId="18de44b4-0123-4a2a-9acb-d830ed0e3bf7" providerId="ADAL" clId="{896268E9-B338-44FC-96DE-D5A9C05C50C5}" dt="2024-05-06T18:55:29.900" v="51"/>
          <ac:picMkLst>
            <pc:docMk/>
            <pc:sldMk cId="235792754" sldId="263"/>
            <ac:picMk id="19" creationId="{15871C33-3E8C-EE6C-F0BC-3245E23FCDDF}"/>
          </ac:picMkLst>
        </pc:picChg>
      </pc:sldChg>
      <pc:sldChg chg="delSp modTransition modAnim">
        <pc:chgData name="Claudia Varallo" userId="18de44b4-0123-4a2a-9acb-d830ed0e3bf7" providerId="ADAL" clId="{896268E9-B338-44FC-96DE-D5A9C05C50C5}" dt="2024-05-06T18:55:29.900" v="51"/>
        <pc:sldMkLst>
          <pc:docMk/>
          <pc:sldMk cId="153231269" sldId="264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153231269" sldId="264"/>
            <ac:picMk id="8" creationId="{68AF33B0-4A61-3787-4849-33F83A2A8739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557920133" sldId="265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557920133" sldId="265"/>
            <ac:picMk id="6" creationId="{670AA5DB-B48B-13E0-9562-20FF7BC32FD4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1907736767" sldId="266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1907736767" sldId="266"/>
            <ac:picMk id="4" creationId="{27D3777F-2A96-37C3-E39C-0AB61441FA7C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370274373" sldId="267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370274373" sldId="267"/>
            <ac:picMk id="6" creationId="{29835E4F-A722-167C-59B1-FEC032D89FDD}"/>
          </ac:picMkLst>
        </pc:picChg>
      </pc:sldChg>
      <pc:sldChg chg="delSp modSp mod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3753925869" sldId="268"/>
        </pc:sldMkLst>
        <pc:picChg chg="del mod">
          <ac:chgData name="Claudia Varallo" userId="18de44b4-0123-4a2a-9acb-d830ed0e3bf7" providerId="ADAL" clId="{896268E9-B338-44FC-96DE-D5A9C05C50C5}" dt="2024-05-06T18:55:29.900" v="51"/>
          <ac:picMkLst>
            <pc:docMk/>
            <pc:sldMk cId="3753925869" sldId="268"/>
            <ac:picMk id="10" creationId="{D02E651E-0527-F8FF-2572-F8D8EA3C3519}"/>
          </ac:picMkLst>
        </pc:picChg>
      </pc:sldChg>
      <pc:sldChg chg="addSp delSp modSp mod modTransition delAnim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939799639" sldId="269"/>
        </pc:sldMkLst>
        <pc:picChg chg="add del mod">
          <ac:chgData name="Claudia Varallo" userId="18de44b4-0123-4a2a-9acb-d830ed0e3bf7" providerId="ADAL" clId="{896268E9-B338-44FC-96DE-D5A9C05C50C5}" dt="2024-04-27T16:11:09.515" v="23"/>
          <ac:picMkLst>
            <pc:docMk/>
            <pc:sldMk cId="939799639" sldId="269"/>
            <ac:picMk id="6" creationId="{AD0DCEBE-E86A-868F-F761-E7CCC70D05D4}"/>
          </ac:picMkLst>
        </pc:picChg>
        <pc:picChg chg="add del mod">
          <ac:chgData name="Claudia Varallo" userId="18de44b4-0123-4a2a-9acb-d830ed0e3bf7" providerId="ADAL" clId="{896268E9-B338-44FC-96DE-D5A9C05C50C5}" dt="2024-04-27T16:11:12.872" v="25"/>
          <ac:picMkLst>
            <pc:docMk/>
            <pc:sldMk cId="939799639" sldId="269"/>
            <ac:picMk id="7" creationId="{EBD9B66C-E228-1F6C-C480-C9C00BB00625}"/>
          </ac:picMkLst>
        </pc:picChg>
        <pc:picChg chg="add del mod ord">
          <ac:chgData name="Claudia Varallo" userId="18de44b4-0123-4a2a-9acb-d830ed0e3bf7" providerId="ADAL" clId="{896268E9-B338-44FC-96DE-D5A9C05C50C5}" dt="2024-04-27T16:12:34.814" v="26"/>
          <ac:picMkLst>
            <pc:docMk/>
            <pc:sldMk cId="939799639" sldId="269"/>
            <ac:picMk id="10" creationId="{876BE769-1D50-745B-2A75-C0F9EF2ACCC0}"/>
          </ac:picMkLst>
        </pc:picChg>
        <pc:picChg chg="add del mod">
          <ac:chgData name="Claudia Varallo" userId="18de44b4-0123-4a2a-9acb-d830ed0e3bf7" providerId="ADAL" clId="{896268E9-B338-44FC-96DE-D5A9C05C50C5}" dt="2024-05-06T18:55:29.900" v="51"/>
          <ac:picMkLst>
            <pc:docMk/>
            <pc:sldMk cId="939799639" sldId="269"/>
            <ac:picMk id="11" creationId="{D5847AFE-B1E8-73F0-9021-866174A6A193}"/>
          </ac:picMkLst>
        </pc:picChg>
        <pc:picChg chg="del">
          <ac:chgData name="Claudia Varallo" userId="18de44b4-0123-4a2a-9acb-d830ed0e3bf7" providerId="ADAL" clId="{896268E9-B338-44FC-96DE-D5A9C05C50C5}" dt="2024-04-27T16:10:35.249" v="20" actId="478"/>
          <ac:picMkLst>
            <pc:docMk/>
            <pc:sldMk cId="939799639" sldId="269"/>
            <ac:picMk id="19" creationId="{1B60B474-A99F-DF9E-B21E-C3C27DC16C88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3858381930" sldId="270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3858381930" sldId="270"/>
            <ac:picMk id="8" creationId="{EB5BC7B9-A605-A252-C3FF-4AF8419D300D}"/>
          </ac:picMkLst>
        </pc:picChg>
      </pc:sldChg>
      <pc:sldChg chg="delSp modTransition modAnim">
        <pc:chgData name="Claudia Varallo" userId="18de44b4-0123-4a2a-9acb-d830ed0e3bf7" providerId="ADAL" clId="{896268E9-B338-44FC-96DE-D5A9C05C50C5}" dt="2024-05-06T18:55:29.900" v="51"/>
        <pc:sldMkLst>
          <pc:docMk/>
          <pc:sldMk cId="667368757" sldId="271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667368757" sldId="271"/>
            <ac:picMk id="6" creationId="{DD57C858-9065-3451-68BA-BB5516150645}"/>
          </ac:picMkLst>
        </pc:picChg>
      </pc:sldChg>
      <pc:sldChg chg="delSp modTransition modAnim modNotesTx">
        <pc:chgData name="Claudia Varallo" userId="18de44b4-0123-4a2a-9acb-d830ed0e3bf7" providerId="ADAL" clId="{896268E9-B338-44FC-96DE-D5A9C05C50C5}" dt="2024-05-06T18:55:29.900" v="51"/>
        <pc:sldMkLst>
          <pc:docMk/>
          <pc:sldMk cId="3783949558" sldId="272"/>
        </pc:sldMkLst>
        <pc:picChg chg="del">
          <ac:chgData name="Claudia Varallo" userId="18de44b4-0123-4a2a-9acb-d830ed0e3bf7" providerId="ADAL" clId="{896268E9-B338-44FC-96DE-D5A9C05C50C5}" dt="2024-05-06T18:55:29.900" v="51"/>
          <ac:picMkLst>
            <pc:docMk/>
            <pc:sldMk cId="3783949558" sldId="272"/>
            <ac:picMk id="6" creationId="{76A53DA3-53D9-7146-17D2-AAED7C753379}"/>
          </ac:picMkLst>
        </pc:picChg>
      </pc:sldChg>
      <pc:sldChg chg="del">
        <pc:chgData name="Claudia Varallo" userId="18de44b4-0123-4a2a-9acb-d830ed0e3bf7" providerId="ADAL" clId="{896268E9-B338-44FC-96DE-D5A9C05C50C5}" dt="2024-04-27T16:10:28.170" v="19" actId="2696"/>
        <pc:sldMkLst>
          <pc:docMk/>
          <pc:sldMk cId="4250821848" sldId="2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hyperlink" Target="https://www.dreamstime.com/photos-images/depression.html" TargetMode="External"/><Relationship Id="rId1" Type="http://schemas.openxmlformats.org/officeDocument/2006/relationships/image" Target="../media/image4.jpg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jp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futurelearn.com/info/courses/supporting-adolescent-learners/0/steps/46452" TargetMode="External"/><Relationship Id="rId1" Type="http://schemas.openxmlformats.org/officeDocument/2006/relationships/image" Target="../media/image18.jp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hyperlink" Target="http://www.choosehelp.com/topics/teenagers/is-your-teen-depressed-learn-the-signs" TargetMode="External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reamstime.com/illustration/debriefing.html" TargetMode="External"/><Relationship Id="rId13" Type="http://schemas.openxmlformats.org/officeDocument/2006/relationships/image" Target="../media/image33.jpg"/><Relationship Id="rId3" Type="http://schemas.openxmlformats.org/officeDocument/2006/relationships/image" Target="../media/image28.jpg"/><Relationship Id="rId7" Type="http://schemas.openxmlformats.org/officeDocument/2006/relationships/image" Target="../media/image30.jpg"/><Relationship Id="rId12" Type="http://schemas.openxmlformats.org/officeDocument/2006/relationships/hyperlink" Target="https://casework.eu/el/lesson/introduction-the-development-model-of-intercultural-sensitivity/" TargetMode="External"/><Relationship Id="rId2" Type="http://schemas.openxmlformats.org/officeDocument/2006/relationships/hyperlink" Target="https://medium.com/hub-of-all-things/there-are-some-things-in-life-we-will-probably-never-consent-to-15b4591eb06b" TargetMode="External"/><Relationship Id="rId1" Type="http://schemas.openxmlformats.org/officeDocument/2006/relationships/image" Target="../media/image27.jpeg"/><Relationship Id="rId6" Type="http://schemas.openxmlformats.org/officeDocument/2006/relationships/hyperlink" Target="https://www.amnhealthcare.com/amn-insights/news/rewards-of-diversity-in-healthcare-leadership/" TargetMode="External"/><Relationship Id="rId11" Type="http://schemas.openxmlformats.org/officeDocument/2006/relationships/image" Target="../media/image32.png"/><Relationship Id="rId5" Type="http://schemas.openxmlformats.org/officeDocument/2006/relationships/image" Target="../media/image29.jpg"/><Relationship Id="rId10" Type="http://schemas.openxmlformats.org/officeDocument/2006/relationships/hyperlink" Target="https://technofaq.org/posts/2020/07/corporate-event-trends-for-memorable-business-branding/" TargetMode="External"/><Relationship Id="rId4" Type="http://schemas.openxmlformats.org/officeDocument/2006/relationships/hyperlink" Target="https://www.goodtherapy.org/blog/psychpedia/client-confidentiality" TargetMode="External"/><Relationship Id="rId9" Type="http://schemas.openxmlformats.org/officeDocument/2006/relationships/image" Target="../media/image31.jpg"/><Relationship Id="rId14" Type="http://schemas.openxmlformats.org/officeDocument/2006/relationships/hyperlink" Target="https://blog.ucem.ac.uk/onlineeducation/posts/tag/accessibility-tips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hyperlink" Target="https://www.dreamstime.com/photos-images/depression.html" TargetMode="External"/><Relationship Id="rId1" Type="http://schemas.openxmlformats.org/officeDocument/2006/relationships/image" Target="../media/image4.jpg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jp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futurelearn.com/info/courses/supporting-adolescent-learners/0/steps/46452" TargetMode="External"/><Relationship Id="rId1" Type="http://schemas.openxmlformats.org/officeDocument/2006/relationships/image" Target="../media/image18.jp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hyperlink" Target="http://www.choosehelp.com/topics/teenagers/is-your-teen-depressed-learn-the-signs" TargetMode="External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reamstime.com/illustration/debriefing.html" TargetMode="External"/><Relationship Id="rId13" Type="http://schemas.openxmlformats.org/officeDocument/2006/relationships/image" Target="../media/image33.jpg"/><Relationship Id="rId3" Type="http://schemas.openxmlformats.org/officeDocument/2006/relationships/image" Target="../media/image28.jpg"/><Relationship Id="rId7" Type="http://schemas.openxmlformats.org/officeDocument/2006/relationships/image" Target="../media/image30.jpg"/><Relationship Id="rId12" Type="http://schemas.openxmlformats.org/officeDocument/2006/relationships/hyperlink" Target="https://casework.eu/el/lesson/introduction-the-development-model-of-intercultural-sensitivity/" TargetMode="External"/><Relationship Id="rId2" Type="http://schemas.openxmlformats.org/officeDocument/2006/relationships/hyperlink" Target="https://medium.com/hub-of-all-things/there-are-some-things-in-life-we-will-probably-never-consent-to-15b4591eb06b" TargetMode="External"/><Relationship Id="rId1" Type="http://schemas.openxmlformats.org/officeDocument/2006/relationships/image" Target="../media/image27.jpeg"/><Relationship Id="rId6" Type="http://schemas.openxmlformats.org/officeDocument/2006/relationships/hyperlink" Target="https://www.amnhealthcare.com/amn-insights/news/rewards-of-diversity-in-healthcare-leadership/" TargetMode="External"/><Relationship Id="rId11" Type="http://schemas.openxmlformats.org/officeDocument/2006/relationships/image" Target="../media/image32.png"/><Relationship Id="rId5" Type="http://schemas.openxmlformats.org/officeDocument/2006/relationships/image" Target="../media/image29.jpg"/><Relationship Id="rId10" Type="http://schemas.openxmlformats.org/officeDocument/2006/relationships/hyperlink" Target="https://technofaq.org/posts/2020/07/corporate-event-trends-for-memorable-business-branding/" TargetMode="External"/><Relationship Id="rId4" Type="http://schemas.openxmlformats.org/officeDocument/2006/relationships/hyperlink" Target="https://www.goodtherapy.org/blog/psychpedia/client-confidentiality" TargetMode="External"/><Relationship Id="rId9" Type="http://schemas.openxmlformats.org/officeDocument/2006/relationships/image" Target="../media/image31.jpg"/><Relationship Id="rId14" Type="http://schemas.openxmlformats.org/officeDocument/2006/relationships/hyperlink" Target="https://blog.ucem.ac.uk/onlineeducation/posts/tag/accessibility-tip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B2F342-D563-441B-A44D-F93C6790E2D3}" type="doc">
      <dgm:prSet loTypeId="urn:microsoft.com/office/officeart/2008/layout/PictureStrips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307F673B-3ED8-4164-80FF-E7B60B335022}">
      <dgm:prSet/>
      <dgm:spPr/>
      <dgm:t>
        <a:bodyPr/>
        <a:lstStyle/>
        <a:p>
          <a:r>
            <a:rPr lang="en-GB"/>
            <a:t>Depression is a significant mental health challenge characterised by a high risk of relapse and recurrence (Moriarty et al., 2022).</a:t>
          </a:r>
        </a:p>
      </dgm:t>
    </dgm:pt>
    <dgm:pt modelId="{50E80807-F83F-4412-ACB4-80C3FC689745}" type="parTrans" cxnId="{86B29EC6-0E3A-4F85-A287-92BB093A7DCB}">
      <dgm:prSet/>
      <dgm:spPr/>
      <dgm:t>
        <a:bodyPr/>
        <a:lstStyle/>
        <a:p>
          <a:endParaRPr lang="en-GB"/>
        </a:p>
      </dgm:t>
    </dgm:pt>
    <dgm:pt modelId="{EDA928F2-1BDD-4023-9006-CB6657A3A3D7}" type="sibTrans" cxnId="{86B29EC6-0E3A-4F85-A287-92BB093A7DCB}">
      <dgm:prSet/>
      <dgm:spPr/>
      <dgm:t>
        <a:bodyPr/>
        <a:lstStyle/>
        <a:p>
          <a:endParaRPr lang="en-GB"/>
        </a:p>
      </dgm:t>
    </dgm:pt>
    <dgm:pt modelId="{5535AA28-24CE-4744-B964-CA8C363834D4}">
      <dgm:prSet/>
      <dgm:spPr/>
      <dgm:t>
        <a:bodyPr/>
        <a:lstStyle/>
        <a:p>
          <a:r>
            <a:rPr lang="en-GB"/>
            <a:t>Research studies have explored the efficacy of Mindfulness-Based Cognitive Therapy (MBCT) and Cognitive Behavioural Therapy (CBT) in managing depression and preventing relapse/recurrence:</a:t>
          </a:r>
        </a:p>
      </dgm:t>
    </dgm:pt>
    <dgm:pt modelId="{FD936145-051E-4379-8F9E-5C2E20701102}" type="parTrans" cxnId="{76DAFB2D-7A0A-4B9A-93C9-5EF209F219EC}">
      <dgm:prSet/>
      <dgm:spPr/>
      <dgm:t>
        <a:bodyPr/>
        <a:lstStyle/>
        <a:p>
          <a:endParaRPr lang="en-GB"/>
        </a:p>
      </dgm:t>
    </dgm:pt>
    <dgm:pt modelId="{99DE4FCD-F5E0-4512-8568-68D9BE1BF2B2}" type="sibTrans" cxnId="{76DAFB2D-7A0A-4B9A-93C9-5EF209F219EC}">
      <dgm:prSet/>
      <dgm:spPr/>
      <dgm:t>
        <a:bodyPr/>
        <a:lstStyle/>
        <a:p>
          <a:endParaRPr lang="en-GB"/>
        </a:p>
      </dgm:t>
    </dgm:pt>
    <dgm:pt modelId="{F461B41C-EA1D-4B1D-8B19-4BFF80698909}">
      <dgm:prSet/>
      <dgm:spPr/>
      <dgm:t>
        <a:bodyPr/>
        <a:lstStyle/>
        <a:p>
          <a:r>
            <a:rPr lang="en-GB"/>
            <a:t>Investigated comparative efficacy of MBCT and CBT (Cuijpers et al., 2016).</a:t>
          </a:r>
        </a:p>
      </dgm:t>
    </dgm:pt>
    <dgm:pt modelId="{0388D9BB-DCA9-4A35-9D84-A2F15B247DEE}" type="parTrans" cxnId="{D2809F25-4D12-465D-BD00-15104253C96C}">
      <dgm:prSet/>
      <dgm:spPr/>
      <dgm:t>
        <a:bodyPr/>
        <a:lstStyle/>
        <a:p>
          <a:endParaRPr lang="en-GB"/>
        </a:p>
      </dgm:t>
    </dgm:pt>
    <dgm:pt modelId="{FD340B96-F6D4-43AA-A8E7-A0902CC714EF}" type="sibTrans" cxnId="{D2809F25-4D12-465D-BD00-15104253C96C}">
      <dgm:prSet/>
      <dgm:spPr/>
      <dgm:t>
        <a:bodyPr/>
        <a:lstStyle/>
        <a:p>
          <a:endParaRPr lang="en-GB"/>
        </a:p>
      </dgm:t>
    </dgm:pt>
    <dgm:pt modelId="{2848F88B-5936-4ADC-8E48-5C1227AC4BAB}">
      <dgm:prSet/>
      <dgm:spPr/>
      <dgm:t>
        <a:bodyPr/>
        <a:lstStyle/>
        <a:p>
          <a:r>
            <a:rPr lang="en-GB"/>
            <a:t>Explored MBCT and CBT's effectiveness in treating current adult depression (Sverre et al., 2022).</a:t>
          </a:r>
        </a:p>
      </dgm:t>
    </dgm:pt>
    <dgm:pt modelId="{E4E2FE95-6E2E-476D-BB50-1C8A1BF36712}" type="parTrans" cxnId="{00D83EC3-BBAD-4AAA-BC61-8563566130F3}">
      <dgm:prSet/>
      <dgm:spPr/>
      <dgm:t>
        <a:bodyPr/>
        <a:lstStyle/>
        <a:p>
          <a:endParaRPr lang="en-GB"/>
        </a:p>
      </dgm:t>
    </dgm:pt>
    <dgm:pt modelId="{68A907A7-5AF9-4E3E-A28F-8E38F26EBEC1}" type="sibTrans" cxnId="{00D83EC3-BBAD-4AAA-BC61-8563566130F3}">
      <dgm:prSet/>
      <dgm:spPr/>
      <dgm:t>
        <a:bodyPr/>
        <a:lstStyle/>
        <a:p>
          <a:endParaRPr lang="en-GB"/>
        </a:p>
      </dgm:t>
    </dgm:pt>
    <dgm:pt modelId="{D3547727-EDD3-4E56-A84D-7BE143C9E053}">
      <dgm:prSet/>
      <dgm:spPr/>
      <dgm:t>
        <a:bodyPr/>
        <a:lstStyle/>
        <a:p>
          <a:r>
            <a:rPr lang="en-GB"/>
            <a:t>Examined MBCT's implementation in real-world healthcare settings (Tickell et al., 2020).</a:t>
          </a:r>
        </a:p>
      </dgm:t>
    </dgm:pt>
    <dgm:pt modelId="{0EA5ADED-3E3A-46AD-AEBA-256D3CC0D4DC}" type="parTrans" cxnId="{B9522234-7740-4472-9C18-1DFE95EB3A15}">
      <dgm:prSet/>
      <dgm:spPr/>
      <dgm:t>
        <a:bodyPr/>
        <a:lstStyle/>
        <a:p>
          <a:endParaRPr lang="en-GB"/>
        </a:p>
      </dgm:t>
    </dgm:pt>
    <dgm:pt modelId="{2B91C6FD-1C2B-4817-BE1B-A2E19AB16268}" type="sibTrans" cxnId="{B9522234-7740-4472-9C18-1DFE95EB3A15}">
      <dgm:prSet/>
      <dgm:spPr/>
      <dgm:t>
        <a:bodyPr/>
        <a:lstStyle/>
        <a:p>
          <a:endParaRPr lang="en-GB"/>
        </a:p>
      </dgm:t>
    </dgm:pt>
    <dgm:pt modelId="{14A8CA8F-EE02-458D-B05F-B5C80EBC4178}">
      <dgm:prSet/>
      <dgm:spPr/>
      <dgm:t>
        <a:bodyPr/>
        <a:lstStyle/>
        <a:p>
          <a:r>
            <a:rPr lang="en-GB" dirty="0"/>
            <a:t>Furthermore, studies have highlighted the relevance of utilising specific assessment scales in depression rehabilitation</a:t>
          </a:r>
        </a:p>
      </dgm:t>
    </dgm:pt>
    <dgm:pt modelId="{DD105930-A359-409A-805D-9DC8E7B88098}" type="parTrans" cxnId="{46B8FA64-1417-4AA6-86E3-5838D62D39C3}">
      <dgm:prSet/>
      <dgm:spPr/>
      <dgm:t>
        <a:bodyPr/>
        <a:lstStyle/>
        <a:p>
          <a:endParaRPr lang="en-GB"/>
        </a:p>
      </dgm:t>
    </dgm:pt>
    <dgm:pt modelId="{F89825D5-11C2-49F6-9FE9-1EF6CF1E047A}" type="sibTrans" cxnId="{46B8FA64-1417-4AA6-86E3-5838D62D39C3}">
      <dgm:prSet/>
      <dgm:spPr/>
      <dgm:t>
        <a:bodyPr/>
        <a:lstStyle/>
        <a:p>
          <a:endParaRPr lang="en-GB"/>
        </a:p>
      </dgm:t>
    </dgm:pt>
    <dgm:pt modelId="{6AE4EE11-1599-45C5-91A3-60EE125ACA4F}">
      <dgm:prSet/>
      <dgm:spPr/>
      <dgm:t>
        <a:bodyPr/>
        <a:lstStyle/>
        <a:p>
          <a:r>
            <a:rPr lang="en-GB"/>
            <a:t>Importance of using the Beck Depression Inventory (BDI) and Patient Health Questionnaire-9 (PHQ-9) in evaluating depression severity and treatment outcomes (Sun et al., 2020.</a:t>
          </a:r>
        </a:p>
      </dgm:t>
    </dgm:pt>
    <dgm:pt modelId="{88424489-58F2-44CF-9884-0B4322A21ED9}" type="parTrans" cxnId="{D50CD0D8-A51A-4C06-8E54-0D45C89C7064}">
      <dgm:prSet/>
      <dgm:spPr/>
      <dgm:t>
        <a:bodyPr/>
        <a:lstStyle/>
        <a:p>
          <a:endParaRPr lang="en-GB"/>
        </a:p>
      </dgm:t>
    </dgm:pt>
    <dgm:pt modelId="{B4AA5FDF-7BFA-4837-BB33-9D1B589A9C6C}" type="sibTrans" cxnId="{D50CD0D8-A51A-4C06-8E54-0D45C89C7064}">
      <dgm:prSet/>
      <dgm:spPr/>
      <dgm:t>
        <a:bodyPr/>
        <a:lstStyle/>
        <a:p>
          <a:endParaRPr lang="en-GB"/>
        </a:p>
      </dgm:t>
    </dgm:pt>
    <dgm:pt modelId="{BC74BF19-583B-4BE2-921A-281A1ED78182}">
      <dgm:prSet/>
      <dgm:spPr/>
      <dgm:t>
        <a:bodyPr/>
        <a:lstStyle/>
        <a:p>
          <a:r>
            <a:rPr lang="en-GB"/>
            <a:t>These studies provide valuable insights into the effectiveness of MBCT in real-world healthcare settings and highlight the need for further research in this area.</a:t>
          </a:r>
        </a:p>
      </dgm:t>
    </dgm:pt>
    <dgm:pt modelId="{25C56D8E-C99E-46CE-8691-3EA3E29DFC50}" type="parTrans" cxnId="{EAB6921F-7416-454A-B048-68E71924D34A}">
      <dgm:prSet/>
      <dgm:spPr/>
      <dgm:t>
        <a:bodyPr/>
        <a:lstStyle/>
        <a:p>
          <a:endParaRPr lang="en-GB"/>
        </a:p>
      </dgm:t>
    </dgm:pt>
    <dgm:pt modelId="{37F7AD4A-0B94-49BA-B6A7-7B7DB7AD7676}" type="sibTrans" cxnId="{EAB6921F-7416-454A-B048-68E71924D34A}">
      <dgm:prSet/>
      <dgm:spPr/>
      <dgm:t>
        <a:bodyPr/>
        <a:lstStyle/>
        <a:p>
          <a:endParaRPr lang="en-GB"/>
        </a:p>
      </dgm:t>
    </dgm:pt>
    <dgm:pt modelId="{A4D0AEB0-0DB4-407F-B4EB-847AA7762D58}" type="pres">
      <dgm:prSet presAssocID="{6AB2F342-D563-441B-A44D-F93C6790E2D3}" presName="Name0" presStyleCnt="0">
        <dgm:presLayoutVars>
          <dgm:dir/>
          <dgm:resizeHandles val="exact"/>
        </dgm:presLayoutVars>
      </dgm:prSet>
      <dgm:spPr/>
    </dgm:pt>
    <dgm:pt modelId="{173D6ED7-6991-49E6-A53C-94E34F2A1CC2}" type="pres">
      <dgm:prSet presAssocID="{307F673B-3ED8-4164-80FF-E7B60B335022}" presName="composite" presStyleCnt="0"/>
      <dgm:spPr/>
    </dgm:pt>
    <dgm:pt modelId="{13922F3C-B802-496F-85E9-162EA16A47DF}" type="pres">
      <dgm:prSet presAssocID="{307F673B-3ED8-4164-80FF-E7B60B335022}" presName="rect1" presStyleLbl="trAlignAcc1" presStyleIdx="0" presStyleCnt="8">
        <dgm:presLayoutVars>
          <dgm:bulletEnabled val="1"/>
        </dgm:presLayoutVars>
      </dgm:prSet>
      <dgm:spPr/>
    </dgm:pt>
    <dgm:pt modelId="{E5591630-A277-4AC2-B778-514FFCA7C4CE}" type="pres">
      <dgm:prSet presAssocID="{307F673B-3ED8-4164-80FF-E7B60B335022}" presName="rect2" presStyleLbl="fgImgPlace1" presStyleIdx="0" presStyleCnt="8"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5000" r="-25000"/>
          </a:stretch>
        </a:blipFill>
      </dgm:spPr>
    </dgm:pt>
    <dgm:pt modelId="{CAA3F6ED-5791-45AB-AC43-2C392F0D7B1B}" type="pres">
      <dgm:prSet presAssocID="{EDA928F2-1BDD-4023-9006-CB6657A3A3D7}" presName="sibTrans" presStyleCnt="0"/>
      <dgm:spPr/>
    </dgm:pt>
    <dgm:pt modelId="{5D6A33F4-781E-493B-83DE-627B22F8F958}" type="pres">
      <dgm:prSet presAssocID="{5535AA28-24CE-4744-B964-CA8C363834D4}" presName="composite" presStyleCnt="0"/>
      <dgm:spPr/>
    </dgm:pt>
    <dgm:pt modelId="{30AF3A0B-D831-4674-8A21-D49A44DA9BA8}" type="pres">
      <dgm:prSet presAssocID="{5535AA28-24CE-4744-B964-CA8C363834D4}" presName="rect1" presStyleLbl="trAlignAcc1" presStyleIdx="1" presStyleCnt="8">
        <dgm:presLayoutVars>
          <dgm:bulletEnabled val="1"/>
        </dgm:presLayoutVars>
      </dgm:prSet>
      <dgm:spPr/>
    </dgm:pt>
    <dgm:pt modelId="{CE9B04D6-FD04-4EA9-94CB-0B980DA355C6}" type="pres">
      <dgm:prSet presAssocID="{5535AA28-24CE-4744-B964-CA8C363834D4}" presName="rect2" presStyleLbl="fgImgPlac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7000" r="-57000"/>
          </a:stretch>
        </a:blipFill>
      </dgm:spPr>
    </dgm:pt>
    <dgm:pt modelId="{4A077560-ACA8-4272-B750-C0B12EC12513}" type="pres">
      <dgm:prSet presAssocID="{99DE4FCD-F5E0-4512-8568-68D9BE1BF2B2}" presName="sibTrans" presStyleCnt="0"/>
      <dgm:spPr/>
    </dgm:pt>
    <dgm:pt modelId="{E1C1A2EE-5413-4849-9EF7-C505D50735CB}" type="pres">
      <dgm:prSet presAssocID="{F461B41C-EA1D-4B1D-8B19-4BFF80698909}" presName="composite" presStyleCnt="0"/>
      <dgm:spPr/>
    </dgm:pt>
    <dgm:pt modelId="{1CAEAD1C-2772-4019-ADE1-2DC175E8B15D}" type="pres">
      <dgm:prSet presAssocID="{F461B41C-EA1D-4B1D-8B19-4BFF80698909}" presName="rect1" presStyleLbl="trAlignAcc1" presStyleIdx="2" presStyleCnt="8">
        <dgm:presLayoutVars>
          <dgm:bulletEnabled val="1"/>
        </dgm:presLayoutVars>
      </dgm:prSet>
      <dgm:spPr/>
    </dgm:pt>
    <dgm:pt modelId="{1F598079-8144-44E4-A923-1E0FF7D8D3E0}" type="pres">
      <dgm:prSet presAssocID="{F461B41C-EA1D-4B1D-8B19-4BFF80698909}" presName="rect2" presStyleLbl="fgImgPlace1" presStyleIdx="2" presStyleCnt="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</dgm:spPr>
    </dgm:pt>
    <dgm:pt modelId="{8708F3DA-5FC7-4143-9115-6657B3452954}" type="pres">
      <dgm:prSet presAssocID="{FD340B96-F6D4-43AA-A8E7-A0902CC714EF}" presName="sibTrans" presStyleCnt="0"/>
      <dgm:spPr/>
    </dgm:pt>
    <dgm:pt modelId="{A580B838-67E4-4732-A29E-EF0FF82EA220}" type="pres">
      <dgm:prSet presAssocID="{2848F88B-5936-4ADC-8E48-5C1227AC4BAB}" presName="composite" presStyleCnt="0"/>
      <dgm:spPr/>
    </dgm:pt>
    <dgm:pt modelId="{DBCE8EE7-050C-445A-800A-88080D0A228F}" type="pres">
      <dgm:prSet presAssocID="{2848F88B-5936-4ADC-8E48-5C1227AC4BAB}" presName="rect1" presStyleLbl="trAlignAcc1" presStyleIdx="3" presStyleCnt="8">
        <dgm:presLayoutVars>
          <dgm:bulletEnabled val="1"/>
        </dgm:presLayoutVars>
      </dgm:prSet>
      <dgm:spPr/>
    </dgm:pt>
    <dgm:pt modelId="{AAC9BC75-4ABA-4FF5-8AB4-F30A7F9029AA}" type="pres">
      <dgm:prSet presAssocID="{2848F88B-5936-4ADC-8E48-5C1227AC4BAB}" presName="rect2" presStyleLbl="fgImgPlace1" presStyleIdx="3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3000" r="-83000"/>
          </a:stretch>
        </a:blipFill>
      </dgm:spPr>
    </dgm:pt>
    <dgm:pt modelId="{3B6613F6-6DEA-4FAE-A3AD-727F6E82D5D5}" type="pres">
      <dgm:prSet presAssocID="{68A907A7-5AF9-4E3E-A28F-8E38F26EBEC1}" presName="sibTrans" presStyleCnt="0"/>
      <dgm:spPr/>
    </dgm:pt>
    <dgm:pt modelId="{F12C6579-0D60-40E4-A6E7-CE9E40CB287F}" type="pres">
      <dgm:prSet presAssocID="{D3547727-EDD3-4E56-A84D-7BE143C9E053}" presName="composite" presStyleCnt="0"/>
      <dgm:spPr/>
    </dgm:pt>
    <dgm:pt modelId="{63B3BF3A-1A04-413E-8EC7-C5AC93EC5D78}" type="pres">
      <dgm:prSet presAssocID="{D3547727-EDD3-4E56-A84D-7BE143C9E053}" presName="rect1" presStyleLbl="trAlignAcc1" presStyleIdx="4" presStyleCnt="8">
        <dgm:presLayoutVars>
          <dgm:bulletEnabled val="1"/>
        </dgm:presLayoutVars>
      </dgm:prSet>
      <dgm:spPr/>
    </dgm:pt>
    <dgm:pt modelId="{95EA54DB-40AA-4E05-8268-057282F03A27}" type="pres">
      <dgm:prSet presAssocID="{D3547727-EDD3-4E56-A84D-7BE143C9E053}" presName="rect2" presStyleLbl="fgImgPlace1" presStyleIdx="4" presStyleCnt="8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6000" r="-56000"/>
          </a:stretch>
        </a:blipFill>
      </dgm:spPr>
    </dgm:pt>
    <dgm:pt modelId="{4EDC6416-AE98-4897-83ED-99E7612BA9BE}" type="pres">
      <dgm:prSet presAssocID="{2B91C6FD-1C2B-4817-BE1B-A2E19AB16268}" presName="sibTrans" presStyleCnt="0"/>
      <dgm:spPr/>
    </dgm:pt>
    <dgm:pt modelId="{887732DE-7311-41F3-92C6-570AC92BC52E}" type="pres">
      <dgm:prSet presAssocID="{14A8CA8F-EE02-458D-B05F-B5C80EBC4178}" presName="composite" presStyleCnt="0"/>
      <dgm:spPr/>
    </dgm:pt>
    <dgm:pt modelId="{3342D1AF-6474-4634-A131-BF08FC6800DC}" type="pres">
      <dgm:prSet presAssocID="{14A8CA8F-EE02-458D-B05F-B5C80EBC4178}" presName="rect1" presStyleLbl="trAlignAcc1" presStyleIdx="5" presStyleCnt="8">
        <dgm:presLayoutVars>
          <dgm:bulletEnabled val="1"/>
        </dgm:presLayoutVars>
      </dgm:prSet>
      <dgm:spPr/>
    </dgm:pt>
    <dgm:pt modelId="{13D12B49-D490-429D-8C07-C1C52532DE4B}" type="pres">
      <dgm:prSet presAssocID="{14A8CA8F-EE02-458D-B05F-B5C80EBC4178}" presName="rect2" presStyleLbl="fgImgPlace1" presStyleIdx="5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103286EE-7BC0-4629-8577-8BC5DB12EB05}" type="pres">
      <dgm:prSet presAssocID="{F89825D5-11C2-49F6-9FE9-1EF6CF1E047A}" presName="sibTrans" presStyleCnt="0"/>
      <dgm:spPr/>
    </dgm:pt>
    <dgm:pt modelId="{49FBBCED-0253-4783-9EC5-01A47B197299}" type="pres">
      <dgm:prSet presAssocID="{6AE4EE11-1599-45C5-91A3-60EE125ACA4F}" presName="composite" presStyleCnt="0"/>
      <dgm:spPr/>
    </dgm:pt>
    <dgm:pt modelId="{96F26E67-8363-4DAD-BDAB-23743463BD4A}" type="pres">
      <dgm:prSet presAssocID="{6AE4EE11-1599-45C5-91A3-60EE125ACA4F}" presName="rect1" presStyleLbl="trAlignAcc1" presStyleIdx="6" presStyleCnt="8">
        <dgm:presLayoutVars>
          <dgm:bulletEnabled val="1"/>
        </dgm:presLayoutVars>
      </dgm:prSet>
      <dgm:spPr/>
    </dgm:pt>
    <dgm:pt modelId="{84AB36D0-F67B-4E1B-89DE-5D96B1C08064}" type="pres">
      <dgm:prSet presAssocID="{6AE4EE11-1599-45C5-91A3-60EE125ACA4F}" presName="rect2" presStyleLbl="fgImgPlace1" presStyleIdx="6" presStyleCnt="8"/>
      <dgm:spPr>
        <a:blipFill>
          <a:blip xmlns:r="http://schemas.openxmlformats.org/officeDocument/2006/relationships" r:embed="rId8"/>
          <a:srcRect/>
          <a:stretch>
            <a:fillRect l="-62000" r="-62000"/>
          </a:stretch>
        </a:blipFill>
      </dgm:spPr>
      <dgm:extLst>
        <a:ext uri="{E40237B7-FDA0-4F09-8148-C483321AD2D9}">
          <dgm14:cNvPr xmlns:dgm14="http://schemas.microsoft.com/office/drawing/2010/diagram" id="0" name="" descr="Range of moods sticky notes"/>
        </a:ext>
      </dgm:extLst>
    </dgm:pt>
    <dgm:pt modelId="{6B185D85-CB13-4310-A86A-39463F189310}" type="pres">
      <dgm:prSet presAssocID="{B4AA5FDF-7BFA-4837-BB33-9D1B589A9C6C}" presName="sibTrans" presStyleCnt="0"/>
      <dgm:spPr/>
    </dgm:pt>
    <dgm:pt modelId="{F7039509-2F8B-4D45-9CEC-6793D7C7523C}" type="pres">
      <dgm:prSet presAssocID="{BC74BF19-583B-4BE2-921A-281A1ED78182}" presName="composite" presStyleCnt="0"/>
      <dgm:spPr/>
    </dgm:pt>
    <dgm:pt modelId="{05089274-7127-454B-914A-403CEC380442}" type="pres">
      <dgm:prSet presAssocID="{BC74BF19-583B-4BE2-921A-281A1ED78182}" presName="rect1" presStyleLbl="trAlignAcc1" presStyleIdx="7" presStyleCnt="8">
        <dgm:presLayoutVars>
          <dgm:bulletEnabled val="1"/>
        </dgm:presLayoutVars>
      </dgm:prSet>
      <dgm:spPr/>
    </dgm:pt>
    <dgm:pt modelId="{2A6EDC4B-8CD3-471C-AE78-2435699E1203}" type="pres">
      <dgm:prSet presAssocID="{BC74BF19-583B-4BE2-921A-281A1ED78182}" presName="rect2" presStyleLbl="fgImgPlace1" presStyleIdx="7" presStyleCnt="8"/>
      <dgm:spPr>
        <a:blipFill>
          <a:blip xmlns:r="http://schemas.openxmlformats.org/officeDocument/2006/relationships" r:embed="rId9"/>
          <a:srcRect/>
          <a:stretch>
            <a:fillRect l="-66000" r="-66000"/>
          </a:stretch>
        </a:blipFill>
      </dgm:spPr>
      <dgm:extLst>
        <a:ext uri="{E40237B7-FDA0-4F09-8148-C483321AD2D9}">
          <dgm14:cNvPr xmlns:dgm14="http://schemas.microsoft.com/office/drawing/2010/diagram" id="0" name="" descr="Person raising fist"/>
        </a:ext>
      </dgm:extLst>
    </dgm:pt>
  </dgm:ptLst>
  <dgm:cxnLst>
    <dgm:cxn modelId="{C15C8F04-9AEC-4CEE-9598-10B4EDAA49E0}" type="presOf" srcId="{F461B41C-EA1D-4B1D-8B19-4BFF80698909}" destId="{1CAEAD1C-2772-4019-ADE1-2DC175E8B15D}" srcOrd="0" destOrd="0" presId="urn:microsoft.com/office/officeart/2008/layout/PictureStrips"/>
    <dgm:cxn modelId="{6FB5AC04-46BE-4BD9-BBE1-BBED1E697278}" type="presOf" srcId="{D3547727-EDD3-4E56-A84D-7BE143C9E053}" destId="{63B3BF3A-1A04-413E-8EC7-C5AC93EC5D78}" srcOrd="0" destOrd="0" presId="urn:microsoft.com/office/officeart/2008/layout/PictureStrips"/>
    <dgm:cxn modelId="{36112D0C-CDCA-4237-A8F4-AA0657BE1342}" type="presOf" srcId="{14A8CA8F-EE02-458D-B05F-B5C80EBC4178}" destId="{3342D1AF-6474-4634-A131-BF08FC6800DC}" srcOrd="0" destOrd="0" presId="urn:microsoft.com/office/officeart/2008/layout/PictureStrips"/>
    <dgm:cxn modelId="{EAB6921F-7416-454A-B048-68E71924D34A}" srcId="{6AB2F342-D563-441B-A44D-F93C6790E2D3}" destId="{BC74BF19-583B-4BE2-921A-281A1ED78182}" srcOrd="7" destOrd="0" parTransId="{25C56D8E-C99E-46CE-8691-3EA3E29DFC50}" sibTransId="{37F7AD4A-0B94-49BA-B6A7-7B7DB7AD7676}"/>
    <dgm:cxn modelId="{D2809F25-4D12-465D-BD00-15104253C96C}" srcId="{6AB2F342-D563-441B-A44D-F93C6790E2D3}" destId="{F461B41C-EA1D-4B1D-8B19-4BFF80698909}" srcOrd="2" destOrd="0" parTransId="{0388D9BB-DCA9-4A35-9D84-A2F15B247DEE}" sibTransId="{FD340B96-F6D4-43AA-A8E7-A0902CC714EF}"/>
    <dgm:cxn modelId="{76DAFB2D-7A0A-4B9A-93C9-5EF209F219EC}" srcId="{6AB2F342-D563-441B-A44D-F93C6790E2D3}" destId="{5535AA28-24CE-4744-B964-CA8C363834D4}" srcOrd="1" destOrd="0" parTransId="{FD936145-051E-4379-8F9E-5C2E20701102}" sibTransId="{99DE4FCD-F5E0-4512-8568-68D9BE1BF2B2}"/>
    <dgm:cxn modelId="{11C68631-5806-45ED-B4D6-AFD6490B92E3}" type="presOf" srcId="{6AB2F342-D563-441B-A44D-F93C6790E2D3}" destId="{A4D0AEB0-0DB4-407F-B4EB-847AA7762D58}" srcOrd="0" destOrd="0" presId="urn:microsoft.com/office/officeart/2008/layout/PictureStrips"/>
    <dgm:cxn modelId="{B9522234-7740-4472-9C18-1DFE95EB3A15}" srcId="{6AB2F342-D563-441B-A44D-F93C6790E2D3}" destId="{D3547727-EDD3-4E56-A84D-7BE143C9E053}" srcOrd="4" destOrd="0" parTransId="{0EA5ADED-3E3A-46AD-AEBA-256D3CC0D4DC}" sibTransId="{2B91C6FD-1C2B-4817-BE1B-A2E19AB16268}"/>
    <dgm:cxn modelId="{B50E643D-020B-4B1F-AB99-42EEA9A52609}" type="presOf" srcId="{5535AA28-24CE-4744-B964-CA8C363834D4}" destId="{30AF3A0B-D831-4674-8A21-D49A44DA9BA8}" srcOrd="0" destOrd="0" presId="urn:microsoft.com/office/officeart/2008/layout/PictureStrips"/>
    <dgm:cxn modelId="{62C12E5F-C6DC-4587-A902-200E0D8091BE}" type="presOf" srcId="{BC74BF19-583B-4BE2-921A-281A1ED78182}" destId="{05089274-7127-454B-914A-403CEC380442}" srcOrd="0" destOrd="0" presId="urn:microsoft.com/office/officeart/2008/layout/PictureStrips"/>
    <dgm:cxn modelId="{CF0A3042-6559-412F-BBEC-C7E04B83FDDD}" type="presOf" srcId="{2848F88B-5936-4ADC-8E48-5C1227AC4BAB}" destId="{DBCE8EE7-050C-445A-800A-88080D0A228F}" srcOrd="0" destOrd="0" presId="urn:microsoft.com/office/officeart/2008/layout/PictureStrips"/>
    <dgm:cxn modelId="{46B8FA64-1417-4AA6-86E3-5838D62D39C3}" srcId="{6AB2F342-D563-441B-A44D-F93C6790E2D3}" destId="{14A8CA8F-EE02-458D-B05F-B5C80EBC4178}" srcOrd="5" destOrd="0" parTransId="{DD105930-A359-409A-805D-9DC8E7B88098}" sibTransId="{F89825D5-11C2-49F6-9FE9-1EF6CF1E047A}"/>
    <dgm:cxn modelId="{00D83EC3-BBAD-4AAA-BC61-8563566130F3}" srcId="{6AB2F342-D563-441B-A44D-F93C6790E2D3}" destId="{2848F88B-5936-4ADC-8E48-5C1227AC4BAB}" srcOrd="3" destOrd="0" parTransId="{E4E2FE95-6E2E-476D-BB50-1C8A1BF36712}" sibTransId="{68A907A7-5AF9-4E3E-A28F-8E38F26EBEC1}"/>
    <dgm:cxn modelId="{86B29EC6-0E3A-4F85-A287-92BB093A7DCB}" srcId="{6AB2F342-D563-441B-A44D-F93C6790E2D3}" destId="{307F673B-3ED8-4164-80FF-E7B60B335022}" srcOrd="0" destOrd="0" parTransId="{50E80807-F83F-4412-ACB4-80C3FC689745}" sibTransId="{EDA928F2-1BDD-4023-9006-CB6657A3A3D7}"/>
    <dgm:cxn modelId="{D50CD0D8-A51A-4C06-8E54-0D45C89C7064}" srcId="{6AB2F342-D563-441B-A44D-F93C6790E2D3}" destId="{6AE4EE11-1599-45C5-91A3-60EE125ACA4F}" srcOrd="6" destOrd="0" parTransId="{88424489-58F2-44CF-9884-0B4322A21ED9}" sibTransId="{B4AA5FDF-7BFA-4837-BB33-9D1B589A9C6C}"/>
    <dgm:cxn modelId="{D412D8E8-3222-4A26-ACA9-71CEDA447204}" type="presOf" srcId="{6AE4EE11-1599-45C5-91A3-60EE125ACA4F}" destId="{96F26E67-8363-4DAD-BDAB-23743463BD4A}" srcOrd="0" destOrd="0" presId="urn:microsoft.com/office/officeart/2008/layout/PictureStrips"/>
    <dgm:cxn modelId="{B6F643EA-E68B-4BC1-A372-8484D2CAD3BC}" type="presOf" srcId="{307F673B-3ED8-4164-80FF-E7B60B335022}" destId="{13922F3C-B802-496F-85E9-162EA16A47DF}" srcOrd="0" destOrd="0" presId="urn:microsoft.com/office/officeart/2008/layout/PictureStrips"/>
    <dgm:cxn modelId="{C02506E6-207F-435A-A4D9-F1B0EC39C270}" type="presParOf" srcId="{A4D0AEB0-0DB4-407F-B4EB-847AA7762D58}" destId="{173D6ED7-6991-49E6-A53C-94E34F2A1CC2}" srcOrd="0" destOrd="0" presId="urn:microsoft.com/office/officeart/2008/layout/PictureStrips"/>
    <dgm:cxn modelId="{A81A9155-E452-4784-BC5A-BD13392A17E5}" type="presParOf" srcId="{173D6ED7-6991-49E6-A53C-94E34F2A1CC2}" destId="{13922F3C-B802-496F-85E9-162EA16A47DF}" srcOrd="0" destOrd="0" presId="urn:microsoft.com/office/officeart/2008/layout/PictureStrips"/>
    <dgm:cxn modelId="{DE808B9E-20EC-4AC2-846F-F3ABB6485D1E}" type="presParOf" srcId="{173D6ED7-6991-49E6-A53C-94E34F2A1CC2}" destId="{E5591630-A277-4AC2-B778-514FFCA7C4CE}" srcOrd="1" destOrd="0" presId="urn:microsoft.com/office/officeart/2008/layout/PictureStrips"/>
    <dgm:cxn modelId="{9AB61225-B98E-4DE1-9E3F-2E2A8BA0984D}" type="presParOf" srcId="{A4D0AEB0-0DB4-407F-B4EB-847AA7762D58}" destId="{CAA3F6ED-5791-45AB-AC43-2C392F0D7B1B}" srcOrd="1" destOrd="0" presId="urn:microsoft.com/office/officeart/2008/layout/PictureStrips"/>
    <dgm:cxn modelId="{B09B58CA-928B-48C0-ACB4-70C11928AABD}" type="presParOf" srcId="{A4D0AEB0-0DB4-407F-B4EB-847AA7762D58}" destId="{5D6A33F4-781E-493B-83DE-627B22F8F958}" srcOrd="2" destOrd="0" presId="urn:microsoft.com/office/officeart/2008/layout/PictureStrips"/>
    <dgm:cxn modelId="{B5B5BE85-EB03-4172-90A9-018BCA062915}" type="presParOf" srcId="{5D6A33F4-781E-493B-83DE-627B22F8F958}" destId="{30AF3A0B-D831-4674-8A21-D49A44DA9BA8}" srcOrd="0" destOrd="0" presId="urn:microsoft.com/office/officeart/2008/layout/PictureStrips"/>
    <dgm:cxn modelId="{32009FEB-13C3-4A03-BC02-0A6F79E5A394}" type="presParOf" srcId="{5D6A33F4-781E-493B-83DE-627B22F8F958}" destId="{CE9B04D6-FD04-4EA9-94CB-0B980DA355C6}" srcOrd="1" destOrd="0" presId="urn:microsoft.com/office/officeart/2008/layout/PictureStrips"/>
    <dgm:cxn modelId="{D719C95E-56C7-4B68-94CA-C781400DAEFD}" type="presParOf" srcId="{A4D0AEB0-0DB4-407F-B4EB-847AA7762D58}" destId="{4A077560-ACA8-4272-B750-C0B12EC12513}" srcOrd="3" destOrd="0" presId="urn:microsoft.com/office/officeart/2008/layout/PictureStrips"/>
    <dgm:cxn modelId="{010432D6-6CDD-48F7-82DB-69E59A732217}" type="presParOf" srcId="{A4D0AEB0-0DB4-407F-B4EB-847AA7762D58}" destId="{E1C1A2EE-5413-4849-9EF7-C505D50735CB}" srcOrd="4" destOrd="0" presId="urn:microsoft.com/office/officeart/2008/layout/PictureStrips"/>
    <dgm:cxn modelId="{0676D0F0-EC9F-40F8-A1A3-43E25D471151}" type="presParOf" srcId="{E1C1A2EE-5413-4849-9EF7-C505D50735CB}" destId="{1CAEAD1C-2772-4019-ADE1-2DC175E8B15D}" srcOrd="0" destOrd="0" presId="urn:microsoft.com/office/officeart/2008/layout/PictureStrips"/>
    <dgm:cxn modelId="{5486BC4F-52C0-4FBA-815B-D2CFC9047163}" type="presParOf" srcId="{E1C1A2EE-5413-4849-9EF7-C505D50735CB}" destId="{1F598079-8144-44E4-A923-1E0FF7D8D3E0}" srcOrd="1" destOrd="0" presId="urn:microsoft.com/office/officeart/2008/layout/PictureStrips"/>
    <dgm:cxn modelId="{73E9EFC4-6DB8-468B-B643-808B3E721BCB}" type="presParOf" srcId="{A4D0AEB0-0DB4-407F-B4EB-847AA7762D58}" destId="{8708F3DA-5FC7-4143-9115-6657B3452954}" srcOrd="5" destOrd="0" presId="urn:microsoft.com/office/officeart/2008/layout/PictureStrips"/>
    <dgm:cxn modelId="{F3E90CC2-CE84-4480-A681-1DF4B81CF9B9}" type="presParOf" srcId="{A4D0AEB0-0DB4-407F-B4EB-847AA7762D58}" destId="{A580B838-67E4-4732-A29E-EF0FF82EA220}" srcOrd="6" destOrd="0" presId="urn:microsoft.com/office/officeart/2008/layout/PictureStrips"/>
    <dgm:cxn modelId="{81F932E2-50C1-48CE-8561-D756796404E5}" type="presParOf" srcId="{A580B838-67E4-4732-A29E-EF0FF82EA220}" destId="{DBCE8EE7-050C-445A-800A-88080D0A228F}" srcOrd="0" destOrd="0" presId="urn:microsoft.com/office/officeart/2008/layout/PictureStrips"/>
    <dgm:cxn modelId="{3BEC7653-7BA6-47AF-B29C-AAEFDF99B192}" type="presParOf" srcId="{A580B838-67E4-4732-A29E-EF0FF82EA220}" destId="{AAC9BC75-4ABA-4FF5-8AB4-F30A7F9029AA}" srcOrd="1" destOrd="0" presId="urn:microsoft.com/office/officeart/2008/layout/PictureStrips"/>
    <dgm:cxn modelId="{79AA2D3A-3EDC-4D72-A490-F1BFA6143BBD}" type="presParOf" srcId="{A4D0AEB0-0DB4-407F-B4EB-847AA7762D58}" destId="{3B6613F6-6DEA-4FAE-A3AD-727F6E82D5D5}" srcOrd="7" destOrd="0" presId="urn:microsoft.com/office/officeart/2008/layout/PictureStrips"/>
    <dgm:cxn modelId="{9D2CAF44-42DD-4BB3-B66B-87D0D38223EF}" type="presParOf" srcId="{A4D0AEB0-0DB4-407F-B4EB-847AA7762D58}" destId="{F12C6579-0D60-40E4-A6E7-CE9E40CB287F}" srcOrd="8" destOrd="0" presId="urn:microsoft.com/office/officeart/2008/layout/PictureStrips"/>
    <dgm:cxn modelId="{E7423B45-CC63-4FA0-BC40-4F2051398638}" type="presParOf" srcId="{F12C6579-0D60-40E4-A6E7-CE9E40CB287F}" destId="{63B3BF3A-1A04-413E-8EC7-C5AC93EC5D78}" srcOrd="0" destOrd="0" presId="urn:microsoft.com/office/officeart/2008/layout/PictureStrips"/>
    <dgm:cxn modelId="{5E475BA5-7316-4789-963A-C7E8C9579916}" type="presParOf" srcId="{F12C6579-0D60-40E4-A6E7-CE9E40CB287F}" destId="{95EA54DB-40AA-4E05-8268-057282F03A27}" srcOrd="1" destOrd="0" presId="urn:microsoft.com/office/officeart/2008/layout/PictureStrips"/>
    <dgm:cxn modelId="{63B6DC51-4B5B-4219-AB49-CCC64FF28F85}" type="presParOf" srcId="{A4D0AEB0-0DB4-407F-B4EB-847AA7762D58}" destId="{4EDC6416-AE98-4897-83ED-99E7612BA9BE}" srcOrd="9" destOrd="0" presId="urn:microsoft.com/office/officeart/2008/layout/PictureStrips"/>
    <dgm:cxn modelId="{6C5373D1-7576-4F2B-A235-6E315988F8CC}" type="presParOf" srcId="{A4D0AEB0-0DB4-407F-B4EB-847AA7762D58}" destId="{887732DE-7311-41F3-92C6-570AC92BC52E}" srcOrd="10" destOrd="0" presId="urn:microsoft.com/office/officeart/2008/layout/PictureStrips"/>
    <dgm:cxn modelId="{A2B83FAC-9E51-4F1C-A025-C22ED2D2B8C6}" type="presParOf" srcId="{887732DE-7311-41F3-92C6-570AC92BC52E}" destId="{3342D1AF-6474-4634-A131-BF08FC6800DC}" srcOrd="0" destOrd="0" presId="urn:microsoft.com/office/officeart/2008/layout/PictureStrips"/>
    <dgm:cxn modelId="{A8975EF6-63A1-42A9-B9C5-DBE0DF92F7FD}" type="presParOf" srcId="{887732DE-7311-41F3-92C6-570AC92BC52E}" destId="{13D12B49-D490-429D-8C07-C1C52532DE4B}" srcOrd="1" destOrd="0" presId="urn:microsoft.com/office/officeart/2008/layout/PictureStrips"/>
    <dgm:cxn modelId="{F10A5295-DE68-48F5-A083-E4570722FE45}" type="presParOf" srcId="{A4D0AEB0-0DB4-407F-B4EB-847AA7762D58}" destId="{103286EE-7BC0-4629-8577-8BC5DB12EB05}" srcOrd="11" destOrd="0" presId="urn:microsoft.com/office/officeart/2008/layout/PictureStrips"/>
    <dgm:cxn modelId="{0E9193A4-7766-42D5-B33D-BAE8D8DD36D3}" type="presParOf" srcId="{A4D0AEB0-0DB4-407F-B4EB-847AA7762D58}" destId="{49FBBCED-0253-4783-9EC5-01A47B197299}" srcOrd="12" destOrd="0" presId="urn:microsoft.com/office/officeart/2008/layout/PictureStrips"/>
    <dgm:cxn modelId="{53ABA0D9-C97F-4A3C-8BEF-02D49A54DA81}" type="presParOf" srcId="{49FBBCED-0253-4783-9EC5-01A47B197299}" destId="{96F26E67-8363-4DAD-BDAB-23743463BD4A}" srcOrd="0" destOrd="0" presId="urn:microsoft.com/office/officeart/2008/layout/PictureStrips"/>
    <dgm:cxn modelId="{28615D17-E95A-4792-919C-A3B6C51980D1}" type="presParOf" srcId="{49FBBCED-0253-4783-9EC5-01A47B197299}" destId="{84AB36D0-F67B-4E1B-89DE-5D96B1C08064}" srcOrd="1" destOrd="0" presId="urn:microsoft.com/office/officeart/2008/layout/PictureStrips"/>
    <dgm:cxn modelId="{8AF5479C-92D8-4A7B-97F2-1ED5B744BB7E}" type="presParOf" srcId="{A4D0AEB0-0DB4-407F-B4EB-847AA7762D58}" destId="{6B185D85-CB13-4310-A86A-39463F189310}" srcOrd="13" destOrd="0" presId="urn:microsoft.com/office/officeart/2008/layout/PictureStrips"/>
    <dgm:cxn modelId="{10BF532E-F304-42BE-B2CB-8BCD80ADCDC4}" type="presParOf" srcId="{A4D0AEB0-0DB4-407F-B4EB-847AA7762D58}" destId="{F7039509-2F8B-4D45-9CEC-6793D7C7523C}" srcOrd="14" destOrd="0" presId="urn:microsoft.com/office/officeart/2008/layout/PictureStrips"/>
    <dgm:cxn modelId="{2C7E2D37-7269-4250-B793-0C29996DB511}" type="presParOf" srcId="{F7039509-2F8B-4D45-9CEC-6793D7C7523C}" destId="{05089274-7127-454B-914A-403CEC380442}" srcOrd="0" destOrd="0" presId="urn:microsoft.com/office/officeart/2008/layout/PictureStrips"/>
    <dgm:cxn modelId="{BDD7733B-E216-42AA-9C13-9CB596FBF94D}" type="presParOf" srcId="{F7039509-2F8B-4D45-9CEC-6793D7C7523C}" destId="{2A6EDC4B-8CD3-471C-AE78-2435699E1203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B2F342-D563-441B-A44D-F93C6790E2D3}" type="doc">
      <dgm:prSet loTypeId="urn:microsoft.com/office/officeart/2008/layout/PictureStrips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E6AD653-B148-46D1-833F-70EE194A25FD}">
      <dgm:prSet custT="1"/>
      <dgm:spPr/>
      <dgm:t>
        <a:bodyPr/>
        <a:lstStyle/>
        <a:p>
          <a:pPr algn="ctr"/>
          <a:r>
            <a: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Mindfulness-Based Theory:</a:t>
          </a:r>
        </a:p>
      </dgm:t>
    </dgm:pt>
    <dgm:pt modelId="{1E06A6DA-5D4E-4798-ABA3-5F500CB23731}" type="parTrans" cxnId="{E717CF7B-946F-4F20-9C9A-4E1418D8F621}">
      <dgm:prSet/>
      <dgm:spPr/>
      <dgm:t>
        <a:bodyPr/>
        <a:lstStyle/>
        <a:p>
          <a:endParaRPr lang="en-GB"/>
        </a:p>
      </dgm:t>
    </dgm:pt>
    <dgm:pt modelId="{3A633C67-2E31-4ABB-A779-DFB4AEC1F029}" type="sibTrans" cxnId="{E717CF7B-946F-4F20-9C9A-4E1418D8F621}">
      <dgm:prSet/>
      <dgm:spPr/>
      <dgm:t>
        <a:bodyPr/>
        <a:lstStyle/>
        <a:p>
          <a:endParaRPr lang="en-GB"/>
        </a:p>
      </dgm:t>
    </dgm:pt>
    <dgm:pt modelId="{D818ED0B-B673-4861-AC68-BFEA26068FE8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Rooted in Buddhist philosophy.</a:t>
          </a:r>
        </a:p>
      </dgm:t>
    </dgm:pt>
    <dgm:pt modelId="{0B938C55-8FA4-4D8F-B273-FB9CA978668F}" type="parTrans" cxnId="{8305686A-57C7-48C3-8E25-A0F371CDAA8A}">
      <dgm:prSet/>
      <dgm:spPr/>
      <dgm:t>
        <a:bodyPr/>
        <a:lstStyle/>
        <a:p>
          <a:endParaRPr lang="en-GB"/>
        </a:p>
      </dgm:t>
    </dgm:pt>
    <dgm:pt modelId="{3622EE95-6CA2-401A-8677-C944FF02C029}" type="sibTrans" cxnId="{8305686A-57C7-48C3-8E25-A0F371CDAA8A}">
      <dgm:prSet/>
      <dgm:spPr/>
      <dgm:t>
        <a:bodyPr/>
        <a:lstStyle/>
        <a:p>
          <a:endParaRPr lang="en-GB"/>
        </a:p>
      </dgm:t>
    </dgm:pt>
    <dgm:pt modelId="{8B17B9E6-12D9-4E99-8DF7-4E4708174C94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Emphasises present-moment awareness and acceptance without judgment.</a:t>
          </a:r>
        </a:p>
      </dgm:t>
    </dgm:pt>
    <dgm:pt modelId="{6CE4ADA5-A57D-4C84-86F4-38194922F442}" type="parTrans" cxnId="{A608C4C5-28EF-445B-9DC2-885865EFE00C}">
      <dgm:prSet/>
      <dgm:spPr/>
      <dgm:t>
        <a:bodyPr/>
        <a:lstStyle/>
        <a:p>
          <a:endParaRPr lang="en-GB"/>
        </a:p>
      </dgm:t>
    </dgm:pt>
    <dgm:pt modelId="{2558EA75-427D-42C9-A516-94DDE4248040}" type="sibTrans" cxnId="{A608C4C5-28EF-445B-9DC2-885865EFE00C}">
      <dgm:prSet/>
      <dgm:spPr/>
      <dgm:t>
        <a:bodyPr/>
        <a:lstStyle/>
        <a:p>
          <a:endParaRPr lang="en-GB"/>
        </a:p>
      </dgm:t>
    </dgm:pt>
    <dgm:pt modelId="{CFC85FDD-5B1C-4113-82FC-4605729726C1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Mindfulness-based interventions, such as MBCT, aim to enhance emotional regulation and prevent depressive relapse</a:t>
          </a:r>
        </a:p>
      </dgm:t>
    </dgm:pt>
    <dgm:pt modelId="{C6B705EF-02A1-4011-815C-4CEDBCF402E1}" type="parTrans" cxnId="{06B604A2-F108-40B0-945A-B94D0502CF3F}">
      <dgm:prSet/>
      <dgm:spPr/>
      <dgm:t>
        <a:bodyPr/>
        <a:lstStyle/>
        <a:p>
          <a:endParaRPr lang="en-GB"/>
        </a:p>
      </dgm:t>
    </dgm:pt>
    <dgm:pt modelId="{8A6A03C4-EFB6-4BB3-AADD-30D8619D2EFD}" type="sibTrans" cxnId="{06B604A2-F108-40B0-945A-B94D0502CF3F}">
      <dgm:prSet/>
      <dgm:spPr/>
      <dgm:t>
        <a:bodyPr/>
        <a:lstStyle/>
        <a:p>
          <a:endParaRPr lang="en-GB"/>
        </a:p>
      </dgm:t>
    </dgm:pt>
    <dgm:pt modelId="{39317DD9-9CA7-41E5-B176-50D1BC88603F}">
      <dgm:prSet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(Zinn et al., 1985; </a:t>
          </a:r>
          <a:r>
            <a:rPr lang="en-GB" sz="2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Vignaud</a:t>
          </a: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GB" sz="20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Kraines</a:t>
          </a:r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2022).</a:t>
          </a:r>
        </a:p>
      </dgm:t>
    </dgm:pt>
    <dgm:pt modelId="{CF24B5B2-86A8-459E-BE46-95AE5CFFDE26}" type="parTrans" cxnId="{F1893D83-8E15-43DC-9830-5C4E4F80E2D9}">
      <dgm:prSet/>
      <dgm:spPr/>
      <dgm:t>
        <a:bodyPr/>
        <a:lstStyle/>
        <a:p>
          <a:endParaRPr lang="en-GB"/>
        </a:p>
      </dgm:t>
    </dgm:pt>
    <dgm:pt modelId="{5B0CF5E6-44AD-41D5-9919-1D2AAD6A6006}" type="sibTrans" cxnId="{F1893D83-8E15-43DC-9830-5C4E4F80E2D9}">
      <dgm:prSet/>
      <dgm:spPr/>
      <dgm:t>
        <a:bodyPr/>
        <a:lstStyle/>
        <a:p>
          <a:endParaRPr lang="en-GB"/>
        </a:p>
      </dgm:t>
    </dgm:pt>
    <dgm:pt modelId="{A4D0AEB0-0DB4-407F-B4EB-847AA7762D58}" type="pres">
      <dgm:prSet presAssocID="{6AB2F342-D563-441B-A44D-F93C6790E2D3}" presName="Name0" presStyleCnt="0">
        <dgm:presLayoutVars>
          <dgm:dir/>
          <dgm:resizeHandles val="exact"/>
        </dgm:presLayoutVars>
      </dgm:prSet>
      <dgm:spPr/>
    </dgm:pt>
    <dgm:pt modelId="{BB88D3B4-D684-49AC-9CC7-DB3F39DAC013}" type="pres">
      <dgm:prSet presAssocID="{1E6AD653-B148-46D1-833F-70EE194A25FD}" presName="composite" presStyleCnt="0"/>
      <dgm:spPr/>
    </dgm:pt>
    <dgm:pt modelId="{3E2918F0-152C-4855-930A-E6171B195E5E}" type="pres">
      <dgm:prSet presAssocID="{1E6AD653-B148-46D1-833F-70EE194A25FD}" presName="rect1" presStyleLbl="trAlignAcc1" presStyleIdx="0" presStyleCnt="5">
        <dgm:presLayoutVars>
          <dgm:bulletEnabled val="1"/>
        </dgm:presLayoutVars>
      </dgm:prSet>
      <dgm:spPr/>
    </dgm:pt>
    <dgm:pt modelId="{ED049D58-90F3-4508-8B50-5F23E18A55F5}" type="pres">
      <dgm:prSet presAssocID="{1E6AD653-B148-46D1-833F-70EE194A25FD}" presName="rect2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62000" r="-62000"/>
          </a:stretch>
        </a:blipFill>
      </dgm:spPr>
      <dgm:extLst>
        <a:ext uri="{E40237B7-FDA0-4F09-8148-C483321AD2D9}">
          <dgm14:cNvPr xmlns:dgm14="http://schemas.microsoft.com/office/drawing/2010/diagram" id="0" name="" descr="Woman meditating outdoors"/>
        </a:ext>
      </dgm:extLst>
    </dgm:pt>
    <dgm:pt modelId="{79DFB48E-B6D2-4883-922B-2FE0923357A5}" type="pres">
      <dgm:prSet presAssocID="{3A633C67-2E31-4ABB-A779-DFB4AEC1F029}" presName="sibTrans" presStyleCnt="0"/>
      <dgm:spPr/>
    </dgm:pt>
    <dgm:pt modelId="{0CB4400C-1379-4421-9FC5-7553B1DC76F0}" type="pres">
      <dgm:prSet presAssocID="{D818ED0B-B673-4861-AC68-BFEA26068FE8}" presName="composite" presStyleCnt="0"/>
      <dgm:spPr/>
    </dgm:pt>
    <dgm:pt modelId="{17939F2B-2376-4079-8517-1FF5FEDDD98E}" type="pres">
      <dgm:prSet presAssocID="{D818ED0B-B673-4861-AC68-BFEA26068FE8}" presName="rect1" presStyleLbl="trAlignAcc1" presStyleIdx="1" presStyleCnt="5">
        <dgm:presLayoutVars>
          <dgm:bulletEnabled val="1"/>
        </dgm:presLayoutVars>
      </dgm:prSet>
      <dgm:spPr/>
    </dgm:pt>
    <dgm:pt modelId="{178D4E78-4022-4699-A241-BF079B80CE42}" type="pres">
      <dgm:prSet presAssocID="{D818ED0B-B673-4861-AC68-BFEA26068FE8}" presName="rect2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</dgm:pt>
    <dgm:pt modelId="{6A81CE67-CDF0-41A2-8C3A-1D35135EA64C}" type="pres">
      <dgm:prSet presAssocID="{3622EE95-6CA2-401A-8677-C944FF02C029}" presName="sibTrans" presStyleCnt="0"/>
      <dgm:spPr/>
    </dgm:pt>
    <dgm:pt modelId="{A205165A-1C66-440D-8810-A7B153D31833}" type="pres">
      <dgm:prSet presAssocID="{8B17B9E6-12D9-4E99-8DF7-4E4708174C94}" presName="composite" presStyleCnt="0"/>
      <dgm:spPr/>
    </dgm:pt>
    <dgm:pt modelId="{469D246B-8F99-4445-B424-721749D59EE4}" type="pres">
      <dgm:prSet presAssocID="{8B17B9E6-12D9-4E99-8DF7-4E4708174C94}" presName="rect1" presStyleLbl="trAlignAcc1" presStyleIdx="2" presStyleCnt="5" custScaleY="186701">
        <dgm:presLayoutVars>
          <dgm:bulletEnabled val="1"/>
        </dgm:presLayoutVars>
      </dgm:prSet>
      <dgm:spPr/>
    </dgm:pt>
    <dgm:pt modelId="{54259F38-937C-41B3-85D3-339732903391}" type="pres">
      <dgm:prSet presAssocID="{8B17B9E6-12D9-4E99-8DF7-4E4708174C94}" presName="rect2" presStyleLbl="fgImgPlace1" presStyleIdx="2" presStyleCnt="5" custScaleX="104922" custScaleY="13039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6000" r="-116000"/>
          </a:stretch>
        </a:blipFill>
      </dgm:spPr>
    </dgm:pt>
    <dgm:pt modelId="{3245B4D5-AB86-4BDA-9A04-5EDB598C07A7}" type="pres">
      <dgm:prSet presAssocID="{2558EA75-427D-42C9-A516-94DDE4248040}" presName="sibTrans" presStyleCnt="0"/>
      <dgm:spPr/>
    </dgm:pt>
    <dgm:pt modelId="{6E180BD7-B3A2-43E3-8C2D-0C89961A9A6C}" type="pres">
      <dgm:prSet presAssocID="{CFC85FDD-5B1C-4113-82FC-4605729726C1}" presName="composite" presStyleCnt="0"/>
      <dgm:spPr/>
    </dgm:pt>
    <dgm:pt modelId="{65D7477D-489C-4CD5-91AE-4FD5CF066B6C}" type="pres">
      <dgm:prSet presAssocID="{CFC85FDD-5B1C-4113-82FC-4605729726C1}" presName="rect1" presStyleLbl="trAlignAcc1" presStyleIdx="3" presStyleCnt="5" custScaleY="201178">
        <dgm:presLayoutVars>
          <dgm:bulletEnabled val="1"/>
        </dgm:presLayoutVars>
      </dgm:prSet>
      <dgm:spPr/>
    </dgm:pt>
    <dgm:pt modelId="{3A563569-A3C7-44C0-A7B5-B05528EEF031}" type="pres">
      <dgm:prSet presAssocID="{CFC85FDD-5B1C-4113-82FC-4605729726C1}" presName="rect2" presStyleLbl="fgImgPlace1" presStyleIdx="3" presStyleCnt="5" custScaleX="115129" custScaleY="12459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</dgm:spPr>
    </dgm:pt>
    <dgm:pt modelId="{6E78CE5A-C02C-41B3-B300-08A9081EF870}" type="pres">
      <dgm:prSet presAssocID="{8A6A03C4-EFB6-4BB3-AADD-30D8619D2EFD}" presName="sibTrans" presStyleCnt="0"/>
      <dgm:spPr/>
    </dgm:pt>
    <dgm:pt modelId="{A5B27BA4-E877-44D4-8146-EA3ADD735A8D}" type="pres">
      <dgm:prSet presAssocID="{39317DD9-9CA7-41E5-B176-50D1BC88603F}" presName="composite" presStyleCnt="0"/>
      <dgm:spPr/>
    </dgm:pt>
    <dgm:pt modelId="{DD0DCFA0-2C34-4F2E-9265-31C1A1EEAFCF}" type="pres">
      <dgm:prSet presAssocID="{39317DD9-9CA7-41E5-B176-50D1BC88603F}" presName="rect1" presStyleLbl="trAlignAcc1" presStyleIdx="4" presStyleCnt="5" custScaleY="88130" custLinFactNeighborX="-3619" custLinFactNeighborY="11582">
        <dgm:presLayoutVars>
          <dgm:bulletEnabled val="1"/>
        </dgm:presLayoutVars>
      </dgm:prSet>
      <dgm:spPr/>
    </dgm:pt>
    <dgm:pt modelId="{FDE0B350-CC51-4CBD-AAE5-21A6EC55A40B}" type="pres">
      <dgm:prSet presAssocID="{39317DD9-9CA7-41E5-B176-50D1BC88603F}" presName="rect2" presStyleLbl="fgImgPlace1" presStyleIdx="4" presStyleCnt="5" custLinFactNeighborX="-14477" custLinFactNeighborY="551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with solid fill"/>
        </a:ext>
      </dgm:extLst>
    </dgm:pt>
  </dgm:ptLst>
  <dgm:cxnLst>
    <dgm:cxn modelId="{C616DE0C-B18D-4DF3-BC55-011792D18210}" type="presOf" srcId="{8B17B9E6-12D9-4E99-8DF7-4E4708174C94}" destId="{469D246B-8F99-4445-B424-721749D59EE4}" srcOrd="0" destOrd="0" presId="urn:microsoft.com/office/officeart/2008/layout/PictureStrips"/>
    <dgm:cxn modelId="{F9772631-B553-4516-91FE-DEB6B5FEAAFF}" type="presOf" srcId="{1E6AD653-B148-46D1-833F-70EE194A25FD}" destId="{3E2918F0-152C-4855-930A-E6171B195E5E}" srcOrd="0" destOrd="0" presId="urn:microsoft.com/office/officeart/2008/layout/PictureStrips"/>
    <dgm:cxn modelId="{11C68631-5806-45ED-B4D6-AFD6490B92E3}" type="presOf" srcId="{6AB2F342-D563-441B-A44D-F93C6790E2D3}" destId="{A4D0AEB0-0DB4-407F-B4EB-847AA7762D58}" srcOrd="0" destOrd="0" presId="urn:microsoft.com/office/officeart/2008/layout/PictureStrips"/>
    <dgm:cxn modelId="{BBAF7B34-9B9A-41DB-824F-3C95851D4C9B}" type="presOf" srcId="{CFC85FDD-5B1C-4113-82FC-4605729726C1}" destId="{65D7477D-489C-4CD5-91AE-4FD5CF066B6C}" srcOrd="0" destOrd="0" presId="urn:microsoft.com/office/officeart/2008/layout/PictureStrips"/>
    <dgm:cxn modelId="{8305686A-57C7-48C3-8E25-A0F371CDAA8A}" srcId="{6AB2F342-D563-441B-A44D-F93C6790E2D3}" destId="{D818ED0B-B673-4861-AC68-BFEA26068FE8}" srcOrd="1" destOrd="0" parTransId="{0B938C55-8FA4-4D8F-B273-FB9CA978668F}" sibTransId="{3622EE95-6CA2-401A-8677-C944FF02C029}"/>
    <dgm:cxn modelId="{E717CF7B-946F-4F20-9C9A-4E1418D8F621}" srcId="{6AB2F342-D563-441B-A44D-F93C6790E2D3}" destId="{1E6AD653-B148-46D1-833F-70EE194A25FD}" srcOrd="0" destOrd="0" parTransId="{1E06A6DA-5D4E-4798-ABA3-5F500CB23731}" sibTransId="{3A633C67-2E31-4ABB-A779-DFB4AEC1F029}"/>
    <dgm:cxn modelId="{F1893D83-8E15-43DC-9830-5C4E4F80E2D9}" srcId="{6AB2F342-D563-441B-A44D-F93C6790E2D3}" destId="{39317DD9-9CA7-41E5-B176-50D1BC88603F}" srcOrd="4" destOrd="0" parTransId="{CF24B5B2-86A8-459E-BE46-95AE5CFFDE26}" sibTransId="{5B0CF5E6-44AD-41D5-9919-1D2AAD6A6006}"/>
    <dgm:cxn modelId="{3C079299-2EBE-401C-9991-5AA79E8F8736}" type="presOf" srcId="{D818ED0B-B673-4861-AC68-BFEA26068FE8}" destId="{17939F2B-2376-4079-8517-1FF5FEDDD98E}" srcOrd="0" destOrd="0" presId="urn:microsoft.com/office/officeart/2008/layout/PictureStrips"/>
    <dgm:cxn modelId="{06B604A2-F108-40B0-945A-B94D0502CF3F}" srcId="{6AB2F342-D563-441B-A44D-F93C6790E2D3}" destId="{CFC85FDD-5B1C-4113-82FC-4605729726C1}" srcOrd="3" destOrd="0" parTransId="{C6B705EF-02A1-4011-815C-4CEDBCF402E1}" sibTransId="{8A6A03C4-EFB6-4BB3-AADD-30D8619D2EFD}"/>
    <dgm:cxn modelId="{A608C4C5-28EF-445B-9DC2-885865EFE00C}" srcId="{6AB2F342-D563-441B-A44D-F93C6790E2D3}" destId="{8B17B9E6-12D9-4E99-8DF7-4E4708174C94}" srcOrd="2" destOrd="0" parTransId="{6CE4ADA5-A57D-4C84-86F4-38194922F442}" sibTransId="{2558EA75-427D-42C9-A516-94DDE4248040}"/>
    <dgm:cxn modelId="{B60A6FFE-41A3-41B2-9182-CD258F3E9AD0}" type="presOf" srcId="{39317DD9-9CA7-41E5-B176-50D1BC88603F}" destId="{DD0DCFA0-2C34-4F2E-9265-31C1A1EEAFCF}" srcOrd="0" destOrd="0" presId="urn:microsoft.com/office/officeart/2008/layout/PictureStrips"/>
    <dgm:cxn modelId="{3B5647FD-06AC-4A9F-8278-646C11991EB1}" type="presParOf" srcId="{A4D0AEB0-0DB4-407F-B4EB-847AA7762D58}" destId="{BB88D3B4-D684-49AC-9CC7-DB3F39DAC013}" srcOrd="0" destOrd="0" presId="urn:microsoft.com/office/officeart/2008/layout/PictureStrips"/>
    <dgm:cxn modelId="{4CE729DE-2C75-49AF-A508-4E9EED081D94}" type="presParOf" srcId="{BB88D3B4-D684-49AC-9CC7-DB3F39DAC013}" destId="{3E2918F0-152C-4855-930A-E6171B195E5E}" srcOrd="0" destOrd="0" presId="urn:microsoft.com/office/officeart/2008/layout/PictureStrips"/>
    <dgm:cxn modelId="{F1B57B97-38DE-443A-B688-2EB64964918E}" type="presParOf" srcId="{BB88D3B4-D684-49AC-9CC7-DB3F39DAC013}" destId="{ED049D58-90F3-4508-8B50-5F23E18A55F5}" srcOrd="1" destOrd="0" presId="urn:microsoft.com/office/officeart/2008/layout/PictureStrips"/>
    <dgm:cxn modelId="{C5615D6F-8DEF-4035-A691-15269CB1A407}" type="presParOf" srcId="{A4D0AEB0-0DB4-407F-B4EB-847AA7762D58}" destId="{79DFB48E-B6D2-4883-922B-2FE0923357A5}" srcOrd="1" destOrd="0" presId="urn:microsoft.com/office/officeart/2008/layout/PictureStrips"/>
    <dgm:cxn modelId="{ABED2622-66BE-4742-BBBE-9AAD67573E9C}" type="presParOf" srcId="{A4D0AEB0-0DB4-407F-B4EB-847AA7762D58}" destId="{0CB4400C-1379-4421-9FC5-7553B1DC76F0}" srcOrd="2" destOrd="0" presId="urn:microsoft.com/office/officeart/2008/layout/PictureStrips"/>
    <dgm:cxn modelId="{AAF39B02-A114-479A-828F-B244D500C704}" type="presParOf" srcId="{0CB4400C-1379-4421-9FC5-7553B1DC76F0}" destId="{17939F2B-2376-4079-8517-1FF5FEDDD98E}" srcOrd="0" destOrd="0" presId="urn:microsoft.com/office/officeart/2008/layout/PictureStrips"/>
    <dgm:cxn modelId="{8A32B4BB-7935-428D-8B3B-749823AF5FFE}" type="presParOf" srcId="{0CB4400C-1379-4421-9FC5-7553B1DC76F0}" destId="{178D4E78-4022-4699-A241-BF079B80CE42}" srcOrd="1" destOrd="0" presId="urn:microsoft.com/office/officeart/2008/layout/PictureStrips"/>
    <dgm:cxn modelId="{0BF88CE6-17F7-492A-BA8D-ECA86DDBCDF8}" type="presParOf" srcId="{A4D0AEB0-0DB4-407F-B4EB-847AA7762D58}" destId="{6A81CE67-CDF0-41A2-8C3A-1D35135EA64C}" srcOrd="3" destOrd="0" presId="urn:microsoft.com/office/officeart/2008/layout/PictureStrips"/>
    <dgm:cxn modelId="{48587F0D-F411-464B-8332-33671FD50CB2}" type="presParOf" srcId="{A4D0AEB0-0DB4-407F-B4EB-847AA7762D58}" destId="{A205165A-1C66-440D-8810-A7B153D31833}" srcOrd="4" destOrd="0" presId="urn:microsoft.com/office/officeart/2008/layout/PictureStrips"/>
    <dgm:cxn modelId="{B12C0287-BB75-4DA8-962D-37F674BFDF5C}" type="presParOf" srcId="{A205165A-1C66-440D-8810-A7B153D31833}" destId="{469D246B-8F99-4445-B424-721749D59EE4}" srcOrd="0" destOrd="0" presId="urn:microsoft.com/office/officeart/2008/layout/PictureStrips"/>
    <dgm:cxn modelId="{071E2A75-1F46-4323-8D6B-C8A2A7896EC5}" type="presParOf" srcId="{A205165A-1C66-440D-8810-A7B153D31833}" destId="{54259F38-937C-41B3-85D3-339732903391}" srcOrd="1" destOrd="0" presId="urn:microsoft.com/office/officeart/2008/layout/PictureStrips"/>
    <dgm:cxn modelId="{538A014F-097D-471D-B618-57E8ED96B313}" type="presParOf" srcId="{A4D0AEB0-0DB4-407F-B4EB-847AA7762D58}" destId="{3245B4D5-AB86-4BDA-9A04-5EDB598C07A7}" srcOrd="5" destOrd="0" presId="urn:microsoft.com/office/officeart/2008/layout/PictureStrips"/>
    <dgm:cxn modelId="{8F7B66D9-638B-4B61-BCFE-A19C4FAF53F9}" type="presParOf" srcId="{A4D0AEB0-0DB4-407F-B4EB-847AA7762D58}" destId="{6E180BD7-B3A2-43E3-8C2D-0C89961A9A6C}" srcOrd="6" destOrd="0" presId="urn:microsoft.com/office/officeart/2008/layout/PictureStrips"/>
    <dgm:cxn modelId="{0A281CAD-0D17-43DE-BC58-D75CE7E0F7F2}" type="presParOf" srcId="{6E180BD7-B3A2-43E3-8C2D-0C89961A9A6C}" destId="{65D7477D-489C-4CD5-91AE-4FD5CF066B6C}" srcOrd="0" destOrd="0" presId="urn:microsoft.com/office/officeart/2008/layout/PictureStrips"/>
    <dgm:cxn modelId="{E4F8FC66-3735-446A-8512-925BFE2258F3}" type="presParOf" srcId="{6E180BD7-B3A2-43E3-8C2D-0C89961A9A6C}" destId="{3A563569-A3C7-44C0-A7B5-B05528EEF031}" srcOrd="1" destOrd="0" presId="urn:microsoft.com/office/officeart/2008/layout/PictureStrips"/>
    <dgm:cxn modelId="{5AF93078-B1A6-4A3C-A8EF-73EF4840FA60}" type="presParOf" srcId="{A4D0AEB0-0DB4-407F-B4EB-847AA7762D58}" destId="{6E78CE5A-C02C-41B3-B300-08A9081EF870}" srcOrd="7" destOrd="0" presId="urn:microsoft.com/office/officeart/2008/layout/PictureStrips"/>
    <dgm:cxn modelId="{FD5CABCD-7488-4A25-B2D4-B6123F69843C}" type="presParOf" srcId="{A4D0AEB0-0DB4-407F-B4EB-847AA7762D58}" destId="{A5B27BA4-E877-44D4-8146-EA3ADD735A8D}" srcOrd="8" destOrd="0" presId="urn:microsoft.com/office/officeart/2008/layout/PictureStrips"/>
    <dgm:cxn modelId="{184EFFD5-D9B4-4ED3-8C07-828053FE5D26}" type="presParOf" srcId="{A5B27BA4-E877-44D4-8146-EA3ADD735A8D}" destId="{DD0DCFA0-2C34-4F2E-9265-31C1A1EEAFCF}" srcOrd="0" destOrd="0" presId="urn:microsoft.com/office/officeart/2008/layout/PictureStrips"/>
    <dgm:cxn modelId="{C6B03600-7FAB-4A82-998F-3C1A2770B03F}" type="presParOf" srcId="{A5B27BA4-E877-44D4-8146-EA3ADD735A8D}" destId="{FDE0B350-CC51-4CBD-AAE5-21A6EC55A40B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D387AF-59C1-49CD-9E4E-D6BFC43724BF}" type="doc">
      <dgm:prSet loTypeId="urn:microsoft.com/office/officeart/2008/layout/PictureStrips" loCatId="pictur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7D5BCAC-9164-4C15-9DDF-1508CB7C83EA}">
      <dgm:prSet phldrT="[Text]" custT="1"/>
      <dgm:spPr/>
      <dgm:t>
        <a:bodyPr/>
        <a:lstStyle/>
        <a:p>
          <a:pPr algn="ctr"/>
          <a:r>
            <a: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Cognitive-Behavioral Theory (CBT)</a:t>
          </a:r>
        </a:p>
      </dgm:t>
    </dgm:pt>
    <dgm:pt modelId="{B450194B-AC09-41C5-B055-AABABFE63861}" type="parTrans" cxnId="{E0804F4F-346C-468B-BB04-021A056FA9B1}">
      <dgm:prSet/>
      <dgm:spPr/>
      <dgm:t>
        <a:bodyPr/>
        <a:lstStyle/>
        <a:p>
          <a:endParaRPr lang="en-GB"/>
        </a:p>
      </dgm:t>
    </dgm:pt>
    <dgm:pt modelId="{27DCEF23-01DC-4AAB-A900-E488022BCDA3}" type="sibTrans" cxnId="{E0804F4F-346C-468B-BB04-021A056FA9B1}">
      <dgm:prSet/>
      <dgm:spPr/>
      <dgm:t>
        <a:bodyPr/>
        <a:lstStyle/>
        <a:p>
          <a:endParaRPr lang="en-GB"/>
        </a:p>
      </dgm:t>
    </dgm:pt>
    <dgm:pt modelId="{1DCC1E1A-34F0-46F8-9FE0-95FB8EB38983}">
      <dgm:prSet phldrT="[Text]"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Focuses on identifying and modifying maladaptive thought patterns to alleviate depressive symptoms</a:t>
          </a:r>
        </a:p>
      </dgm:t>
    </dgm:pt>
    <dgm:pt modelId="{1DEFD146-7E3B-4709-8BB9-7EB1DCB53FB3}" type="parTrans" cxnId="{C963A445-3F33-4358-BCE6-369BB6914893}">
      <dgm:prSet/>
      <dgm:spPr/>
      <dgm:t>
        <a:bodyPr/>
        <a:lstStyle/>
        <a:p>
          <a:endParaRPr lang="en-GB"/>
        </a:p>
      </dgm:t>
    </dgm:pt>
    <dgm:pt modelId="{04EED384-E53D-4A65-BDD1-3D25DF3D7792}" type="sibTrans" cxnId="{C963A445-3F33-4358-BCE6-369BB6914893}">
      <dgm:prSet/>
      <dgm:spPr/>
      <dgm:t>
        <a:bodyPr/>
        <a:lstStyle/>
        <a:p>
          <a:endParaRPr lang="en-GB"/>
        </a:p>
      </dgm:t>
    </dgm:pt>
    <dgm:pt modelId="{46D489CA-00E0-4EA7-BFA7-6E67FFFCF8AD}">
      <dgm:prSet phldrT="[Text]" custT="1"/>
      <dgm:spPr/>
      <dgm:t>
        <a:bodyPr/>
        <a:lstStyle/>
        <a:p>
          <a:r>
            <a: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(Beck, 1961, 1964, 1979; Chen et., 2022).</a:t>
          </a:r>
        </a:p>
      </dgm:t>
    </dgm:pt>
    <dgm:pt modelId="{FE672AEE-A4D6-453D-8F51-DE33854D8DF2}" type="parTrans" cxnId="{D068C768-781C-496D-B3CC-1462A569FA4C}">
      <dgm:prSet/>
      <dgm:spPr/>
      <dgm:t>
        <a:bodyPr/>
        <a:lstStyle/>
        <a:p>
          <a:endParaRPr lang="en-GB"/>
        </a:p>
      </dgm:t>
    </dgm:pt>
    <dgm:pt modelId="{0C0C41C0-DC86-4C0B-8E14-122E6D13A965}" type="sibTrans" cxnId="{D068C768-781C-496D-B3CC-1462A569FA4C}">
      <dgm:prSet/>
      <dgm:spPr/>
      <dgm:t>
        <a:bodyPr/>
        <a:lstStyle/>
        <a:p>
          <a:endParaRPr lang="en-GB"/>
        </a:p>
      </dgm:t>
    </dgm:pt>
    <dgm:pt modelId="{ADABA2DC-FAB1-41FB-9C8C-F1482DFEB463}" type="pres">
      <dgm:prSet presAssocID="{63D387AF-59C1-49CD-9E4E-D6BFC43724BF}" presName="Name0" presStyleCnt="0">
        <dgm:presLayoutVars>
          <dgm:dir/>
          <dgm:resizeHandles val="exact"/>
        </dgm:presLayoutVars>
      </dgm:prSet>
      <dgm:spPr/>
    </dgm:pt>
    <dgm:pt modelId="{6401FD2C-9B80-4B3F-A779-AAB0EA4162A6}" type="pres">
      <dgm:prSet presAssocID="{97D5BCAC-9164-4C15-9DDF-1508CB7C83EA}" presName="composite" presStyleCnt="0"/>
      <dgm:spPr/>
    </dgm:pt>
    <dgm:pt modelId="{BE20B554-467B-474F-97F8-7E66050CC995}" type="pres">
      <dgm:prSet presAssocID="{97D5BCAC-9164-4C15-9DDF-1508CB7C83EA}" presName="rect1" presStyleLbl="trAlignAcc1" presStyleIdx="0" presStyleCnt="3">
        <dgm:presLayoutVars>
          <dgm:bulletEnabled val="1"/>
        </dgm:presLayoutVars>
      </dgm:prSet>
      <dgm:spPr/>
    </dgm:pt>
    <dgm:pt modelId="{DFD8FED1-4E50-4B3B-9DD0-65635AE5F130}" type="pres">
      <dgm:prSet presAssocID="{97D5BCAC-9164-4C15-9DDF-1508CB7C83EA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63000" r="-63000"/>
          </a:stretch>
        </a:blipFill>
      </dgm:spPr>
    </dgm:pt>
    <dgm:pt modelId="{A876E53A-C39A-4273-907C-36C56D22F9B3}" type="pres">
      <dgm:prSet presAssocID="{27DCEF23-01DC-4AAB-A900-E488022BCDA3}" presName="sibTrans" presStyleCnt="0"/>
      <dgm:spPr/>
    </dgm:pt>
    <dgm:pt modelId="{E53986D1-EADD-43BC-B2C6-2C0AA35C1703}" type="pres">
      <dgm:prSet presAssocID="{1DCC1E1A-34F0-46F8-9FE0-95FB8EB38983}" presName="composite" presStyleCnt="0"/>
      <dgm:spPr/>
    </dgm:pt>
    <dgm:pt modelId="{D9ACD039-4F79-4451-A459-C5BC491F6B6E}" type="pres">
      <dgm:prSet presAssocID="{1DCC1E1A-34F0-46F8-9FE0-95FB8EB38983}" presName="rect1" presStyleLbl="trAlignAcc1" presStyleIdx="1" presStyleCnt="3">
        <dgm:presLayoutVars>
          <dgm:bulletEnabled val="1"/>
        </dgm:presLayoutVars>
      </dgm:prSet>
      <dgm:spPr/>
    </dgm:pt>
    <dgm:pt modelId="{0F8B1EF4-7996-4BF7-A6D1-0F1BD0D2C739}" type="pres">
      <dgm:prSet presAssocID="{1DCC1E1A-34F0-46F8-9FE0-95FB8EB38983}" presName="rect2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50000" r="-50000"/>
          </a:stretch>
        </a:blipFill>
      </dgm:spPr>
    </dgm:pt>
    <dgm:pt modelId="{8D168F97-7A6A-4194-A353-7EB54A718F32}" type="pres">
      <dgm:prSet presAssocID="{04EED384-E53D-4A65-BDD1-3D25DF3D7792}" presName="sibTrans" presStyleCnt="0"/>
      <dgm:spPr/>
    </dgm:pt>
    <dgm:pt modelId="{ED88D772-D9AF-43FE-B14D-69443D5F0E58}" type="pres">
      <dgm:prSet presAssocID="{46D489CA-00E0-4EA7-BFA7-6E67FFFCF8AD}" presName="composite" presStyleCnt="0"/>
      <dgm:spPr/>
    </dgm:pt>
    <dgm:pt modelId="{E16693DB-D261-4703-A2DF-3327AB0CCC47}" type="pres">
      <dgm:prSet presAssocID="{46D489CA-00E0-4EA7-BFA7-6E67FFFCF8AD}" presName="rect1" presStyleLbl="trAlignAcc1" presStyleIdx="2" presStyleCnt="3">
        <dgm:presLayoutVars>
          <dgm:bulletEnabled val="1"/>
        </dgm:presLayoutVars>
      </dgm:prSet>
      <dgm:spPr/>
    </dgm:pt>
    <dgm:pt modelId="{1C2F7EDA-7BDC-4BF0-B684-C518A80DBB37}" type="pres">
      <dgm:prSet presAssocID="{46D489CA-00E0-4EA7-BFA7-6E67FFFCF8AD}" presName="rect2" presStyleLbl="fgImgPlac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outline"/>
        </a:ext>
      </dgm:extLst>
    </dgm:pt>
  </dgm:ptLst>
  <dgm:cxnLst>
    <dgm:cxn modelId="{66FFB633-A54F-46CD-BCDC-2B465DFEBA03}" type="presOf" srcId="{63D387AF-59C1-49CD-9E4E-D6BFC43724BF}" destId="{ADABA2DC-FAB1-41FB-9C8C-F1482DFEB463}" srcOrd="0" destOrd="0" presId="urn:microsoft.com/office/officeart/2008/layout/PictureStrips"/>
    <dgm:cxn modelId="{C963A445-3F33-4358-BCE6-369BB6914893}" srcId="{63D387AF-59C1-49CD-9E4E-D6BFC43724BF}" destId="{1DCC1E1A-34F0-46F8-9FE0-95FB8EB38983}" srcOrd="1" destOrd="0" parTransId="{1DEFD146-7E3B-4709-8BB9-7EB1DCB53FB3}" sibTransId="{04EED384-E53D-4A65-BDD1-3D25DF3D7792}"/>
    <dgm:cxn modelId="{D068C768-781C-496D-B3CC-1462A569FA4C}" srcId="{63D387AF-59C1-49CD-9E4E-D6BFC43724BF}" destId="{46D489CA-00E0-4EA7-BFA7-6E67FFFCF8AD}" srcOrd="2" destOrd="0" parTransId="{FE672AEE-A4D6-453D-8F51-DE33854D8DF2}" sibTransId="{0C0C41C0-DC86-4C0B-8E14-122E6D13A965}"/>
    <dgm:cxn modelId="{E0804F4F-346C-468B-BB04-021A056FA9B1}" srcId="{63D387AF-59C1-49CD-9E4E-D6BFC43724BF}" destId="{97D5BCAC-9164-4C15-9DDF-1508CB7C83EA}" srcOrd="0" destOrd="0" parTransId="{B450194B-AC09-41C5-B055-AABABFE63861}" sibTransId="{27DCEF23-01DC-4AAB-A900-E488022BCDA3}"/>
    <dgm:cxn modelId="{7E7022B0-2B15-4BBB-9B45-051FC5A04B1D}" type="presOf" srcId="{97D5BCAC-9164-4C15-9DDF-1508CB7C83EA}" destId="{BE20B554-467B-474F-97F8-7E66050CC995}" srcOrd="0" destOrd="0" presId="urn:microsoft.com/office/officeart/2008/layout/PictureStrips"/>
    <dgm:cxn modelId="{8ACE48C0-D47A-438E-B5DF-86CA77B6001F}" type="presOf" srcId="{1DCC1E1A-34F0-46F8-9FE0-95FB8EB38983}" destId="{D9ACD039-4F79-4451-A459-C5BC491F6B6E}" srcOrd="0" destOrd="0" presId="urn:microsoft.com/office/officeart/2008/layout/PictureStrips"/>
    <dgm:cxn modelId="{5DB81FC2-CF06-4FB2-8D49-D158605846CB}" type="presOf" srcId="{46D489CA-00E0-4EA7-BFA7-6E67FFFCF8AD}" destId="{E16693DB-D261-4703-A2DF-3327AB0CCC47}" srcOrd="0" destOrd="0" presId="urn:microsoft.com/office/officeart/2008/layout/PictureStrips"/>
    <dgm:cxn modelId="{D3584A21-CC2F-4CF9-B532-F0FD0EDE531F}" type="presParOf" srcId="{ADABA2DC-FAB1-41FB-9C8C-F1482DFEB463}" destId="{6401FD2C-9B80-4B3F-A779-AAB0EA4162A6}" srcOrd="0" destOrd="0" presId="urn:microsoft.com/office/officeart/2008/layout/PictureStrips"/>
    <dgm:cxn modelId="{8A466762-794A-4912-8054-225D9D390619}" type="presParOf" srcId="{6401FD2C-9B80-4B3F-A779-AAB0EA4162A6}" destId="{BE20B554-467B-474F-97F8-7E66050CC995}" srcOrd="0" destOrd="0" presId="urn:microsoft.com/office/officeart/2008/layout/PictureStrips"/>
    <dgm:cxn modelId="{00BFE637-9AE4-4645-91C9-8CCDBE95B880}" type="presParOf" srcId="{6401FD2C-9B80-4B3F-A779-AAB0EA4162A6}" destId="{DFD8FED1-4E50-4B3B-9DD0-65635AE5F130}" srcOrd="1" destOrd="0" presId="urn:microsoft.com/office/officeart/2008/layout/PictureStrips"/>
    <dgm:cxn modelId="{373C6E9B-2901-4B4D-9701-2F898C9886F0}" type="presParOf" srcId="{ADABA2DC-FAB1-41FB-9C8C-F1482DFEB463}" destId="{A876E53A-C39A-4273-907C-36C56D22F9B3}" srcOrd="1" destOrd="0" presId="urn:microsoft.com/office/officeart/2008/layout/PictureStrips"/>
    <dgm:cxn modelId="{83871759-6455-4A0C-8308-FB11CBFE8784}" type="presParOf" srcId="{ADABA2DC-FAB1-41FB-9C8C-F1482DFEB463}" destId="{E53986D1-EADD-43BC-B2C6-2C0AA35C1703}" srcOrd="2" destOrd="0" presId="urn:microsoft.com/office/officeart/2008/layout/PictureStrips"/>
    <dgm:cxn modelId="{FFC63E3B-84BA-4590-BE63-7F41365C0F27}" type="presParOf" srcId="{E53986D1-EADD-43BC-B2C6-2C0AA35C1703}" destId="{D9ACD039-4F79-4451-A459-C5BC491F6B6E}" srcOrd="0" destOrd="0" presId="urn:microsoft.com/office/officeart/2008/layout/PictureStrips"/>
    <dgm:cxn modelId="{09AAB8F9-14BA-4878-814B-CEB59D282D8D}" type="presParOf" srcId="{E53986D1-EADD-43BC-B2C6-2C0AA35C1703}" destId="{0F8B1EF4-7996-4BF7-A6D1-0F1BD0D2C739}" srcOrd="1" destOrd="0" presId="urn:microsoft.com/office/officeart/2008/layout/PictureStrips"/>
    <dgm:cxn modelId="{6EF1920D-91DE-4D35-9AAB-14FC17EF07E6}" type="presParOf" srcId="{ADABA2DC-FAB1-41FB-9C8C-F1482DFEB463}" destId="{8D168F97-7A6A-4194-A353-7EB54A718F32}" srcOrd="3" destOrd="0" presId="urn:microsoft.com/office/officeart/2008/layout/PictureStrips"/>
    <dgm:cxn modelId="{905ACD8B-AAE8-47C6-AA1A-87ACDE3FBD41}" type="presParOf" srcId="{ADABA2DC-FAB1-41FB-9C8C-F1482DFEB463}" destId="{ED88D772-D9AF-43FE-B14D-69443D5F0E58}" srcOrd="4" destOrd="0" presId="urn:microsoft.com/office/officeart/2008/layout/PictureStrips"/>
    <dgm:cxn modelId="{BB85BA4C-5B93-4963-AF30-45BD169AC19E}" type="presParOf" srcId="{ED88D772-D9AF-43FE-B14D-69443D5F0E58}" destId="{E16693DB-D261-4703-A2DF-3327AB0CCC47}" srcOrd="0" destOrd="0" presId="urn:microsoft.com/office/officeart/2008/layout/PictureStrips"/>
    <dgm:cxn modelId="{AD4F9E5D-42B9-411A-A03A-9FD30FBD2686}" type="presParOf" srcId="{ED88D772-D9AF-43FE-B14D-69443D5F0E58}" destId="{1C2F7EDA-7BDC-4BF0-B684-C518A80DBB37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CD9445-A8AD-4BAB-8AE7-583B1AB3EA09}" type="doc">
      <dgm:prSet loTypeId="urn:microsoft.com/office/officeart/2005/8/layout/defaul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822F8BD-51DD-4D1D-9C4F-FFDCD2439362}">
      <dgm:prSet/>
      <dgm:spPr/>
      <dgm:t>
        <a:bodyPr/>
        <a:lstStyle/>
        <a:p>
          <a:r>
            <a: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Individual Approach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Tailor mindfulness practices to address specific cognitive distortions and emotional vulnerabilities identified through assessments BDI (Beck et al., 1961) and PHQ-9 (</a:t>
          </a:r>
          <a:r>
            <a:rPr lang="en-GB" b="0" i="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Kroenke ET AL., 1999)</a:t>
          </a:r>
          <a:r>
            <a: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gm:t>
    </dgm:pt>
    <dgm:pt modelId="{F46E761F-2A26-4152-AB5C-F3087461AEDF}" type="parTrans" cxnId="{0B5C2DA7-A10A-473F-9327-446EA8BC1403}">
      <dgm:prSet/>
      <dgm:spPr/>
      <dgm:t>
        <a:bodyPr/>
        <a:lstStyle/>
        <a:p>
          <a:endParaRPr lang="en-GB"/>
        </a:p>
      </dgm:t>
    </dgm:pt>
    <dgm:pt modelId="{85313A67-A8C0-44B1-86F5-941FB2D37384}" type="sibTrans" cxnId="{0B5C2DA7-A10A-473F-9327-446EA8BC1403}">
      <dgm:prSet/>
      <dgm:spPr/>
      <dgm:t>
        <a:bodyPr/>
        <a:lstStyle/>
        <a:p>
          <a:endParaRPr lang="en-GB"/>
        </a:p>
      </dgm:t>
    </dgm:pt>
    <dgm:pt modelId="{C4EB0CAB-E056-427B-9F7E-78C2A46680A6}">
      <dgm:prSet/>
      <dgm:spPr>
        <a:effectLst>
          <a:outerShdw blurRad="76200" dir="13500000" sy="23000" kx="1200000" algn="br" rotWithShape="0">
            <a:prstClr val="black">
              <a:alpha val="20000"/>
            </a:prstClr>
          </a:outerShdw>
        </a:effectLst>
      </dgm:spPr>
      <dgm:t>
        <a:bodyPr/>
        <a:lstStyle/>
        <a:p>
          <a:r>
            <a: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 Techniques 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Example: Meditation: Cultivating present-moment awareness and non-judgmental acceptance of thoughts and feelings (</a:t>
          </a:r>
          <a:r>
            <a:rPr lang="en-GB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Bringmann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gm:t>
    </dgm:pt>
    <dgm:pt modelId="{46DC2515-C3BA-48FF-9947-375FC3F82204}" type="parTrans" cxnId="{8C0A079D-7B6A-4A6C-AE7A-FFB9634A5805}">
      <dgm:prSet/>
      <dgm:spPr/>
      <dgm:t>
        <a:bodyPr/>
        <a:lstStyle/>
        <a:p>
          <a:endParaRPr lang="en-GB"/>
        </a:p>
      </dgm:t>
    </dgm:pt>
    <dgm:pt modelId="{601E6D57-554F-47C6-83E9-377461AF3653}" type="sibTrans" cxnId="{8C0A079D-7B6A-4A6C-AE7A-FFB9634A5805}">
      <dgm:prSet/>
      <dgm:spPr/>
      <dgm:t>
        <a:bodyPr/>
        <a:lstStyle/>
        <a:p>
          <a:endParaRPr lang="en-GB"/>
        </a:p>
      </dgm:t>
    </dgm:pt>
    <dgm:pt modelId="{96074B2A-9B0E-4811-B620-40BB19F1BFCB}" type="pres">
      <dgm:prSet presAssocID="{F6CD9445-A8AD-4BAB-8AE7-583B1AB3EA09}" presName="diagram" presStyleCnt="0">
        <dgm:presLayoutVars>
          <dgm:dir/>
          <dgm:resizeHandles val="exact"/>
        </dgm:presLayoutVars>
      </dgm:prSet>
      <dgm:spPr/>
    </dgm:pt>
    <dgm:pt modelId="{81BF7BFB-E6DE-48A4-923E-DE870B6EE767}" type="pres">
      <dgm:prSet presAssocID="{5822F8BD-51DD-4D1D-9C4F-FFDCD2439362}" presName="node" presStyleLbl="node1" presStyleIdx="0" presStyleCnt="2">
        <dgm:presLayoutVars>
          <dgm:bulletEnabled val="1"/>
        </dgm:presLayoutVars>
      </dgm:prSet>
      <dgm:spPr/>
    </dgm:pt>
    <dgm:pt modelId="{25166391-8814-4ACC-9428-094B5A0B2CE4}" type="pres">
      <dgm:prSet presAssocID="{85313A67-A8C0-44B1-86F5-941FB2D37384}" presName="sibTrans" presStyleCnt="0"/>
      <dgm:spPr/>
    </dgm:pt>
    <dgm:pt modelId="{1C8F1AB1-B359-42CC-96B2-54C53B248278}" type="pres">
      <dgm:prSet presAssocID="{C4EB0CAB-E056-427B-9F7E-78C2A46680A6}" presName="node" presStyleLbl="node1" presStyleIdx="1" presStyleCnt="2">
        <dgm:presLayoutVars>
          <dgm:bulletEnabled val="1"/>
        </dgm:presLayoutVars>
      </dgm:prSet>
      <dgm:spPr/>
    </dgm:pt>
  </dgm:ptLst>
  <dgm:cxnLst>
    <dgm:cxn modelId="{11719040-BEE1-42D6-9DCD-B9A82EDE750C}" type="presOf" srcId="{5822F8BD-51DD-4D1D-9C4F-FFDCD2439362}" destId="{81BF7BFB-E6DE-48A4-923E-DE870B6EE767}" srcOrd="0" destOrd="0" presId="urn:microsoft.com/office/officeart/2005/8/layout/default"/>
    <dgm:cxn modelId="{8C0A079D-7B6A-4A6C-AE7A-FFB9634A5805}" srcId="{F6CD9445-A8AD-4BAB-8AE7-583B1AB3EA09}" destId="{C4EB0CAB-E056-427B-9F7E-78C2A46680A6}" srcOrd="1" destOrd="0" parTransId="{46DC2515-C3BA-48FF-9947-375FC3F82204}" sibTransId="{601E6D57-554F-47C6-83E9-377461AF3653}"/>
    <dgm:cxn modelId="{0B5C2DA7-A10A-473F-9327-446EA8BC1403}" srcId="{F6CD9445-A8AD-4BAB-8AE7-583B1AB3EA09}" destId="{5822F8BD-51DD-4D1D-9C4F-FFDCD2439362}" srcOrd="0" destOrd="0" parTransId="{F46E761F-2A26-4152-AB5C-F3087461AEDF}" sibTransId="{85313A67-A8C0-44B1-86F5-941FB2D37384}"/>
    <dgm:cxn modelId="{FDC096D5-F7C9-475F-A859-4B95AAF90F63}" type="presOf" srcId="{C4EB0CAB-E056-427B-9F7E-78C2A46680A6}" destId="{1C8F1AB1-B359-42CC-96B2-54C53B248278}" srcOrd="0" destOrd="0" presId="urn:microsoft.com/office/officeart/2005/8/layout/default"/>
    <dgm:cxn modelId="{77644BE7-4400-4917-8F58-DEEE58D3123A}" type="presOf" srcId="{F6CD9445-A8AD-4BAB-8AE7-583B1AB3EA09}" destId="{96074B2A-9B0E-4811-B620-40BB19F1BFCB}" srcOrd="0" destOrd="0" presId="urn:microsoft.com/office/officeart/2005/8/layout/default"/>
    <dgm:cxn modelId="{A846CCBE-17D8-4D82-8BE1-29F98BC2BB48}" type="presParOf" srcId="{96074B2A-9B0E-4811-B620-40BB19F1BFCB}" destId="{81BF7BFB-E6DE-48A4-923E-DE870B6EE767}" srcOrd="0" destOrd="0" presId="urn:microsoft.com/office/officeart/2005/8/layout/default"/>
    <dgm:cxn modelId="{EB584D43-AC24-49FD-8059-54CA9E6FFEE3}" type="presParOf" srcId="{96074B2A-9B0E-4811-B620-40BB19F1BFCB}" destId="{25166391-8814-4ACC-9428-094B5A0B2CE4}" srcOrd="1" destOrd="0" presId="urn:microsoft.com/office/officeart/2005/8/layout/default"/>
    <dgm:cxn modelId="{095C5C4D-FE40-44AF-897D-94FAD4001608}" type="presParOf" srcId="{96074B2A-9B0E-4811-B620-40BB19F1BFCB}" destId="{1C8F1AB1-B359-42CC-96B2-54C53B248278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417653-0415-4DF3-AB18-75688AB1F314}" type="doc">
      <dgm:prSet loTypeId="urn:microsoft.com/office/officeart/2005/8/layout/default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776B5B9-F1E2-4078-BD72-1632DAD01C89}">
      <dgm:prSet/>
      <dgm:spPr/>
      <dgm:t>
        <a:bodyPr/>
        <a:lstStyle/>
        <a:p>
          <a:r>
            <a: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Combining Techniques: 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Integrating mindfulness with CBT providing structured yet flexible framework for symptom management.</a:t>
          </a:r>
        </a:p>
      </dgm:t>
    </dgm:pt>
    <dgm:pt modelId="{61CA0B26-2EFB-4887-9B3F-30E19A23FC2A}" type="parTrans" cxnId="{7E36478F-D537-41CB-BA18-23003C050566}">
      <dgm:prSet/>
      <dgm:spPr/>
      <dgm:t>
        <a:bodyPr/>
        <a:lstStyle/>
        <a:p>
          <a:endParaRPr lang="en-GB"/>
        </a:p>
      </dgm:t>
    </dgm:pt>
    <dgm:pt modelId="{40D68F04-3ED7-4E77-B724-E89BC0E3AC10}" type="sibTrans" cxnId="{7E36478F-D537-41CB-BA18-23003C050566}">
      <dgm:prSet/>
      <dgm:spPr/>
      <dgm:t>
        <a:bodyPr/>
        <a:lstStyle/>
        <a:p>
          <a:endParaRPr lang="en-GB"/>
        </a:p>
      </dgm:t>
    </dgm:pt>
    <dgm:pt modelId="{B3B11AB9-3113-449B-8046-7C47BB533B10}">
      <dgm:prSet/>
      <dgm:spPr>
        <a:effectLst>
          <a:outerShdw blurRad="76200" dir="18900000" sy="23000" kx="-1200000" algn="bl" rotWithShape="0">
            <a:prstClr val="black">
              <a:alpha val="20000"/>
            </a:prstClr>
          </a:outerShdw>
        </a:effectLst>
      </dgm:spPr>
      <dgm:t>
        <a:bodyPr/>
        <a:lstStyle/>
        <a:p>
          <a:r>
            <a:rPr lang="en-GB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Gradual progression: 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Gradually introducing more challenging exercises – promoting sustained progress over time.</a:t>
          </a:r>
        </a:p>
      </dgm:t>
    </dgm:pt>
    <dgm:pt modelId="{75F55743-2267-480E-9115-0BA133EFAFC8}" type="parTrans" cxnId="{2BB43E67-211A-47C8-8CC7-F3DA09786C73}">
      <dgm:prSet/>
      <dgm:spPr/>
      <dgm:t>
        <a:bodyPr/>
        <a:lstStyle/>
        <a:p>
          <a:endParaRPr lang="en-GB"/>
        </a:p>
      </dgm:t>
    </dgm:pt>
    <dgm:pt modelId="{C52E372A-2963-40A5-9596-EDD226CDD025}" type="sibTrans" cxnId="{2BB43E67-211A-47C8-8CC7-F3DA09786C73}">
      <dgm:prSet/>
      <dgm:spPr/>
      <dgm:t>
        <a:bodyPr/>
        <a:lstStyle/>
        <a:p>
          <a:endParaRPr lang="en-GB"/>
        </a:p>
      </dgm:t>
    </dgm:pt>
    <dgm:pt modelId="{D2DA05FE-579A-46BA-B72F-0B0798213B09}" type="pres">
      <dgm:prSet presAssocID="{2C417653-0415-4DF3-AB18-75688AB1F314}" presName="diagram" presStyleCnt="0">
        <dgm:presLayoutVars>
          <dgm:dir/>
          <dgm:resizeHandles val="exact"/>
        </dgm:presLayoutVars>
      </dgm:prSet>
      <dgm:spPr/>
    </dgm:pt>
    <dgm:pt modelId="{E53209C7-9B1F-426F-978E-6842CA59233E}" type="pres">
      <dgm:prSet presAssocID="{E776B5B9-F1E2-4078-BD72-1632DAD01C89}" presName="node" presStyleLbl="node1" presStyleIdx="0" presStyleCnt="2">
        <dgm:presLayoutVars>
          <dgm:bulletEnabled val="1"/>
        </dgm:presLayoutVars>
      </dgm:prSet>
      <dgm:spPr/>
    </dgm:pt>
    <dgm:pt modelId="{0231B55C-A560-4ED0-B17B-A28943659FDB}" type="pres">
      <dgm:prSet presAssocID="{40D68F04-3ED7-4E77-B724-E89BC0E3AC10}" presName="sibTrans" presStyleCnt="0"/>
      <dgm:spPr/>
    </dgm:pt>
    <dgm:pt modelId="{5E514DD2-B096-4055-A264-F75A38B63C46}" type="pres">
      <dgm:prSet presAssocID="{B3B11AB9-3113-449B-8046-7C47BB533B10}" presName="node" presStyleLbl="node1" presStyleIdx="1" presStyleCnt="2">
        <dgm:presLayoutVars>
          <dgm:bulletEnabled val="1"/>
        </dgm:presLayoutVars>
      </dgm:prSet>
      <dgm:spPr/>
    </dgm:pt>
  </dgm:ptLst>
  <dgm:cxnLst>
    <dgm:cxn modelId="{457D4621-B048-4449-BDED-B3DFE2A6A815}" type="presOf" srcId="{E776B5B9-F1E2-4078-BD72-1632DAD01C89}" destId="{E53209C7-9B1F-426F-978E-6842CA59233E}" srcOrd="0" destOrd="0" presId="urn:microsoft.com/office/officeart/2005/8/layout/default"/>
    <dgm:cxn modelId="{2BB43E67-211A-47C8-8CC7-F3DA09786C73}" srcId="{2C417653-0415-4DF3-AB18-75688AB1F314}" destId="{B3B11AB9-3113-449B-8046-7C47BB533B10}" srcOrd="1" destOrd="0" parTransId="{75F55743-2267-480E-9115-0BA133EFAFC8}" sibTransId="{C52E372A-2963-40A5-9596-EDD226CDD025}"/>
    <dgm:cxn modelId="{2B1D526C-37BD-4512-986E-E792157B3949}" type="presOf" srcId="{B3B11AB9-3113-449B-8046-7C47BB533B10}" destId="{5E514DD2-B096-4055-A264-F75A38B63C46}" srcOrd="0" destOrd="0" presId="urn:microsoft.com/office/officeart/2005/8/layout/default"/>
    <dgm:cxn modelId="{7E36478F-D537-41CB-BA18-23003C050566}" srcId="{2C417653-0415-4DF3-AB18-75688AB1F314}" destId="{E776B5B9-F1E2-4078-BD72-1632DAD01C89}" srcOrd="0" destOrd="0" parTransId="{61CA0B26-2EFB-4887-9B3F-30E19A23FC2A}" sibTransId="{40D68F04-3ED7-4E77-B724-E89BC0E3AC10}"/>
    <dgm:cxn modelId="{C9286DBB-088D-48A7-BE05-369678BB662C}" type="presOf" srcId="{2C417653-0415-4DF3-AB18-75688AB1F314}" destId="{D2DA05FE-579A-46BA-B72F-0B0798213B09}" srcOrd="0" destOrd="0" presId="urn:microsoft.com/office/officeart/2005/8/layout/default"/>
    <dgm:cxn modelId="{13B618F1-EFC9-4C98-A96E-B3CF2E986551}" type="presParOf" srcId="{D2DA05FE-579A-46BA-B72F-0B0798213B09}" destId="{E53209C7-9B1F-426F-978E-6842CA59233E}" srcOrd="0" destOrd="0" presId="urn:microsoft.com/office/officeart/2005/8/layout/default"/>
    <dgm:cxn modelId="{C63121E1-BDD1-4E56-8921-BAD8DC631648}" type="presParOf" srcId="{D2DA05FE-579A-46BA-B72F-0B0798213B09}" destId="{0231B55C-A560-4ED0-B17B-A28943659FDB}" srcOrd="1" destOrd="0" presId="urn:microsoft.com/office/officeart/2005/8/layout/default"/>
    <dgm:cxn modelId="{0EF6C96C-F054-4112-A1E4-853260A1418C}" type="presParOf" srcId="{D2DA05FE-579A-46BA-B72F-0B0798213B09}" destId="{5E514DD2-B096-4055-A264-F75A38B63C46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1086274-89D9-46F3-BB1E-104FA0821B10}" type="doc">
      <dgm:prSet loTypeId="urn:microsoft.com/office/officeart/2005/8/layout/vProcess5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640C432-A820-461B-8517-3A3AA8C22FFF}">
      <dgm:prSet/>
      <dgm:spPr/>
      <dgm:t>
        <a:bodyPr/>
        <a:lstStyle/>
        <a:p>
          <a:r>
            <a:rPr lang="en-GB" b="1" i="1" dirty="0"/>
            <a:t>Baseline Assessments: </a:t>
          </a:r>
          <a:r>
            <a:rPr lang="en-GB" dirty="0"/>
            <a:t>Measures of depressive symptoms using standardised instruments such as BDI &amp; PHQ-9.</a:t>
          </a:r>
        </a:p>
      </dgm:t>
    </dgm:pt>
    <dgm:pt modelId="{59D70235-F866-40F3-8819-D5466EAE1554}" type="parTrans" cxnId="{DA2AC1FC-3871-49C3-8D31-B9DDCAA76C78}">
      <dgm:prSet/>
      <dgm:spPr/>
      <dgm:t>
        <a:bodyPr/>
        <a:lstStyle/>
        <a:p>
          <a:endParaRPr lang="en-GB"/>
        </a:p>
      </dgm:t>
    </dgm:pt>
    <dgm:pt modelId="{DD00930C-3E9A-42B8-BBA3-5885052BAE60}" type="sibTrans" cxnId="{DA2AC1FC-3871-49C3-8D31-B9DDCAA76C78}">
      <dgm:prSet/>
      <dgm:spPr/>
      <dgm:t>
        <a:bodyPr/>
        <a:lstStyle/>
        <a:p>
          <a:endParaRPr lang="en-GB"/>
        </a:p>
      </dgm:t>
    </dgm:pt>
    <dgm:pt modelId="{34D5690C-CCF1-4568-9715-FCBF5ABF79AC}">
      <dgm:prSet/>
      <dgm:spPr/>
      <dgm:t>
        <a:bodyPr/>
        <a:lstStyle/>
        <a:p>
          <a:r>
            <a:rPr lang="en-GB" b="1" i="1" dirty="0"/>
            <a:t>Outcome Measures: </a:t>
          </a:r>
          <a:r>
            <a:rPr lang="en-GB" dirty="0"/>
            <a:t>Changes in depressive symptom severity, improvements in quality of life, and enhanced well-being.</a:t>
          </a:r>
        </a:p>
      </dgm:t>
    </dgm:pt>
    <dgm:pt modelId="{E16CDFCE-671B-454B-8322-FBED9C848F34}" type="parTrans" cxnId="{790E8E91-6132-495A-A8A5-AB197E237792}">
      <dgm:prSet/>
      <dgm:spPr/>
      <dgm:t>
        <a:bodyPr/>
        <a:lstStyle/>
        <a:p>
          <a:endParaRPr lang="en-GB"/>
        </a:p>
      </dgm:t>
    </dgm:pt>
    <dgm:pt modelId="{6FB7D539-2CB6-40E7-AB57-A37E710EA20A}" type="sibTrans" cxnId="{790E8E91-6132-495A-A8A5-AB197E237792}">
      <dgm:prSet/>
      <dgm:spPr/>
      <dgm:t>
        <a:bodyPr/>
        <a:lstStyle/>
        <a:p>
          <a:endParaRPr lang="en-GB"/>
        </a:p>
      </dgm:t>
    </dgm:pt>
    <dgm:pt modelId="{78B2D62C-A1C7-4FB2-A04A-235D0C0AC645}">
      <dgm:prSet/>
      <dgm:spPr/>
      <dgm:t>
        <a:bodyPr/>
        <a:lstStyle/>
        <a:p>
          <a:r>
            <a:rPr lang="en-GB" b="1" i="1"/>
            <a:t>Continuous Monitoring: </a:t>
          </a:r>
          <a:r>
            <a:rPr lang="en-GB"/>
            <a:t>Ongoing assessment of treatment progress and adjustments to intervention strategies as needed.</a:t>
          </a:r>
        </a:p>
      </dgm:t>
    </dgm:pt>
    <dgm:pt modelId="{B4A7DF85-5F22-4985-AF11-76059B2846EB}" type="parTrans" cxnId="{7D91792D-51B0-42F2-8756-485AE785952F}">
      <dgm:prSet/>
      <dgm:spPr/>
      <dgm:t>
        <a:bodyPr/>
        <a:lstStyle/>
        <a:p>
          <a:endParaRPr lang="en-GB"/>
        </a:p>
      </dgm:t>
    </dgm:pt>
    <dgm:pt modelId="{CEE40B29-D0DF-4107-8AA7-78793B3053B7}" type="sibTrans" cxnId="{7D91792D-51B0-42F2-8756-485AE785952F}">
      <dgm:prSet/>
      <dgm:spPr/>
      <dgm:t>
        <a:bodyPr/>
        <a:lstStyle/>
        <a:p>
          <a:endParaRPr lang="en-GB"/>
        </a:p>
      </dgm:t>
    </dgm:pt>
    <dgm:pt modelId="{37786484-502C-4B71-8780-AFE1D3E81CD1}" type="pres">
      <dgm:prSet presAssocID="{E1086274-89D9-46F3-BB1E-104FA0821B10}" presName="outerComposite" presStyleCnt="0">
        <dgm:presLayoutVars>
          <dgm:chMax val="5"/>
          <dgm:dir/>
          <dgm:resizeHandles val="exact"/>
        </dgm:presLayoutVars>
      </dgm:prSet>
      <dgm:spPr/>
    </dgm:pt>
    <dgm:pt modelId="{C73DDCB1-5434-4AC6-8668-0904300D9D76}" type="pres">
      <dgm:prSet presAssocID="{E1086274-89D9-46F3-BB1E-104FA0821B10}" presName="dummyMaxCanvas" presStyleCnt="0">
        <dgm:presLayoutVars/>
      </dgm:prSet>
      <dgm:spPr/>
    </dgm:pt>
    <dgm:pt modelId="{E6B775E3-8329-4999-9EE2-718AE4F1BA77}" type="pres">
      <dgm:prSet presAssocID="{E1086274-89D9-46F3-BB1E-104FA0821B10}" presName="ThreeNodes_1" presStyleLbl="node1" presStyleIdx="0" presStyleCnt="3">
        <dgm:presLayoutVars>
          <dgm:bulletEnabled val="1"/>
        </dgm:presLayoutVars>
      </dgm:prSet>
      <dgm:spPr/>
    </dgm:pt>
    <dgm:pt modelId="{AE2DA17A-7E7A-4C0D-B3EB-17EBD2A2AA12}" type="pres">
      <dgm:prSet presAssocID="{E1086274-89D9-46F3-BB1E-104FA0821B10}" presName="ThreeNodes_2" presStyleLbl="node1" presStyleIdx="1" presStyleCnt="3">
        <dgm:presLayoutVars>
          <dgm:bulletEnabled val="1"/>
        </dgm:presLayoutVars>
      </dgm:prSet>
      <dgm:spPr/>
    </dgm:pt>
    <dgm:pt modelId="{576F8600-B871-44F6-BABE-9CFAF946B527}" type="pres">
      <dgm:prSet presAssocID="{E1086274-89D9-46F3-BB1E-104FA0821B10}" presName="ThreeNodes_3" presStyleLbl="node1" presStyleIdx="2" presStyleCnt="3">
        <dgm:presLayoutVars>
          <dgm:bulletEnabled val="1"/>
        </dgm:presLayoutVars>
      </dgm:prSet>
      <dgm:spPr/>
    </dgm:pt>
    <dgm:pt modelId="{FB707766-2B60-4696-9172-78BCD5947353}" type="pres">
      <dgm:prSet presAssocID="{E1086274-89D9-46F3-BB1E-104FA0821B10}" presName="ThreeConn_1-2" presStyleLbl="fgAccFollowNode1" presStyleIdx="0" presStyleCnt="2">
        <dgm:presLayoutVars>
          <dgm:bulletEnabled val="1"/>
        </dgm:presLayoutVars>
      </dgm:prSet>
      <dgm:spPr/>
    </dgm:pt>
    <dgm:pt modelId="{3742EC80-1C9F-4E0A-8176-6D6E638FFBC0}" type="pres">
      <dgm:prSet presAssocID="{E1086274-89D9-46F3-BB1E-104FA0821B10}" presName="ThreeConn_2-3" presStyleLbl="fgAccFollowNode1" presStyleIdx="1" presStyleCnt="2">
        <dgm:presLayoutVars>
          <dgm:bulletEnabled val="1"/>
        </dgm:presLayoutVars>
      </dgm:prSet>
      <dgm:spPr/>
    </dgm:pt>
    <dgm:pt modelId="{927EF015-18FA-4C58-8EAF-957B9BADAA7F}" type="pres">
      <dgm:prSet presAssocID="{E1086274-89D9-46F3-BB1E-104FA0821B10}" presName="ThreeNodes_1_text" presStyleLbl="node1" presStyleIdx="2" presStyleCnt="3">
        <dgm:presLayoutVars>
          <dgm:bulletEnabled val="1"/>
        </dgm:presLayoutVars>
      </dgm:prSet>
      <dgm:spPr/>
    </dgm:pt>
    <dgm:pt modelId="{BE293680-6C8D-47F5-BA12-9837A82E230C}" type="pres">
      <dgm:prSet presAssocID="{E1086274-89D9-46F3-BB1E-104FA0821B10}" presName="ThreeNodes_2_text" presStyleLbl="node1" presStyleIdx="2" presStyleCnt="3">
        <dgm:presLayoutVars>
          <dgm:bulletEnabled val="1"/>
        </dgm:presLayoutVars>
      </dgm:prSet>
      <dgm:spPr/>
    </dgm:pt>
    <dgm:pt modelId="{21751D9B-FFE8-4277-8500-1B5CDCA9A490}" type="pres">
      <dgm:prSet presAssocID="{E1086274-89D9-46F3-BB1E-104FA0821B1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FDFF004-F075-4F24-B2A5-E235D6C3E6B5}" type="presOf" srcId="{34D5690C-CCF1-4568-9715-FCBF5ABF79AC}" destId="{AE2DA17A-7E7A-4C0D-B3EB-17EBD2A2AA12}" srcOrd="0" destOrd="0" presId="urn:microsoft.com/office/officeart/2005/8/layout/vProcess5"/>
    <dgm:cxn modelId="{7D91792D-51B0-42F2-8756-485AE785952F}" srcId="{E1086274-89D9-46F3-BB1E-104FA0821B10}" destId="{78B2D62C-A1C7-4FB2-A04A-235D0C0AC645}" srcOrd="2" destOrd="0" parTransId="{B4A7DF85-5F22-4985-AF11-76059B2846EB}" sibTransId="{CEE40B29-D0DF-4107-8AA7-78793B3053B7}"/>
    <dgm:cxn modelId="{39252934-E510-42C6-8CDF-B776B4316E9F}" type="presOf" srcId="{78B2D62C-A1C7-4FB2-A04A-235D0C0AC645}" destId="{21751D9B-FFE8-4277-8500-1B5CDCA9A490}" srcOrd="1" destOrd="0" presId="urn:microsoft.com/office/officeart/2005/8/layout/vProcess5"/>
    <dgm:cxn modelId="{9BFCC136-A1D4-47A6-8DEA-0A7D51165653}" type="presOf" srcId="{DD00930C-3E9A-42B8-BBA3-5885052BAE60}" destId="{FB707766-2B60-4696-9172-78BCD5947353}" srcOrd="0" destOrd="0" presId="urn:microsoft.com/office/officeart/2005/8/layout/vProcess5"/>
    <dgm:cxn modelId="{FF2FA148-2CAE-4936-8F1A-52E910565937}" type="presOf" srcId="{E1086274-89D9-46F3-BB1E-104FA0821B10}" destId="{37786484-502C-4B71-8780-AFE1D3E81CD1}" srcOrd="0" destOrd="0" presId="urn:microsoft.com/office/officeart/2005/8/layout/vProcess5"/>
    <dgm:cxn modelId="{F7657F51-5BEE-4EFD-9C1C-18969C6D7907}" type="presOf" srcId="{4640C432-A820-461B-8517-3A3AA8C22FFF}" destId="{927EF015-18FA-4C58-8EAF-957B9BADAA7F}" srcOrd="1" destOrd="0" presId="urn:microsoft.com/office/officeart/2005/8/layout/vProcess5"/>
    <dgm:cxn modelId="{790E8E91-6132-495A-A8A5-AB197E237792}" srcId="{E1086274-89D9-46F3-BB1E-104FA0821B10}" destId="{34D5690C-CCF1-4568-9715-FCBF5ABF79AC}" srcOrd="1" destOrd="0" parTransId="{E16CDFCE-671B-454B-8322-FBED9C848F34}" sibTransId="{6FB7D539-2CB6-40E7-AB57-A37E710EA20A}"/>
    <dgm:cxn modelId="{17371E95-204B-45A8-AD6E-BE0B71D4C5D6}" type="presOf" srcId="{4640C432-A820-461B-8517-3A3AA8C22FFF}" destId="{E6B775E3-8329-4999-9EE2-718AE4F1BA77}" srcOrd="0" destOrd="0" presId="urn:microsoft.com/office/officeart/2005/8/layout/vProcess5"/>
    <dgm:cxn modelId="{A08C249C-3286-47DA-84F1-0A0606E022E9}" type="presOf" srcId="{34D5690C-CCF1-4568-9715-FCBF5ABF79AC}" destId="{BE293680-6C8D-47F5-BA12-9837A82E230C}" srcOrd="1" destOrd="0" presId="urn:microsoft.com/office/officeart/2005/8/layout/vProcess5"/>
    <dgm:cxn modelId="{2CBE9FAC-3512-4DD8-87A4-8614096BFC24}" type="presOf" srcId="{6FB7D539-2CB6-40E7-AB57-A37E710EA20A}" destId="{3742EC80-1C9F-4E0A-8176-6D6E638FFBC0}" srcOrd="0" destOrd="0" presId="urn:microsoft.com/office/officeart/2005/8/layout/vProcess5"/>
    <dgm:cxn modelId="{FFB0BEB3-E0B5-47FB-8CCD-B49E6A1A3147}" type="presOf" srcId="{78B2D62C-A1C7-4FB2-A04A-235D0C0AC645}" destId="{576F8600-B871-44F6-BABE-9CFAF946B527}" srcOrd="0" destOrd="0" presId="urn:microsoft.com/office/officeart/2005/8/layout/vProcess5"/>
    <dgm:cxn modelId="{DA2AC1FC-3871-49C3-8D31-B9DDCAA76C78}" srcId="{E1086274-89D9-46F3-BB1E-104FA0821B10}" destId="{4640C432-A820-461B-8517-3A3AA8C22FFF}" srcOrd="0" destOrd="0" parTransId="{59D70235-F866-40F3-8819-D5466EAE1554}" sibTransId="{DD00930C-3E9A-42B8-BBA3-5885052BAE60}"/>
    <dgm:cxn modelId="{57B89267-2EEB-4023-9E32-4B324DA710A1}" type="presParOf" srcId="{37786484-502C-4B71-8780-AFE1D3E81CD1}" destId="{C73DDCB1-5434-4AC6-8668-0904300D9D76}" srcOrd="0" destOrd="0" presId="urn:microsoft.com/office/officeart/2005/8/layout/vProcess5"/>
    <dgm:cxn modelId="{482F374B-46DC-4DBF-809A-8D75C30A8C03}" type="presParOf" srcId="{37786484-502C-4B71-8780-AFE1D3E81CD1}" destId="{E6B775E3-8329-4999-9EE2-718AE4F1BA77}" srcOrd="1" destOrd="0" presId="urn:microsoft.com/office/officeart/2005/8/layout/vProcess5"/>
    <dgm:cxn modelId="{EC1005D1-90E7-4895-B282-98721A9E6291}" type="presParOf" srcId="{37786484-502C-4B71-8780-AFE1D3E81CD1}" destId="{AE2DA17A-7E7A-4C0D-B3EB-17EBD2A2AA12}" srcOrd="2" destOrd="0" presId="urn:microsoft.com/office/officeart/2005/8/layout/vProcess5"/>
    <dgm:cxn modelId="{FBC689BE-0EBB-4454-84F3-19C1E921C990}" type="presParOf" srcId="{37786484-502C-4B71-8780-AFE1D3E81CD1}" destId="{576F8600-B871-44F6-BABE-9CFAF946B527}" srcOrd="3" destOrd="0" presId="urn:microsoft.com/office/officeart/2005/8/layout/vProcess5"/>
    <dgm:cxn modelId="{0F3E1A1B-3B19-40A5-A079-3A29F4D5337A}" type="presParOf" srcId="{37786484-502C-4B71-8780-AFE1D3E81CD1}" destId="{FB707766-2B60-4696-9172-78BCD5947353}" srcOrd="4" destOrd="0" presId="urn:microsoft.com/office/officeart/2005/8/layout/vProcess5"/>
    <dgm:cxn modelId="{55E9AC37-F187-42F3-A8E4-F5EBEA23341F}" type="presParOf" srcId="{37786484-502C-4B71-8780-AFE1D3E81CD1}" destId="{3742EC80-1C9F-4E0A-8176-6D6E638FFBC0}" srcOrd="5" destOrd="0" presId="urn:microsoft.com/office/officeart/2005/8/layout/vProcess5"/>
    <dgm:cxn modelId="{42DF0418-871B-4D93-B316-37DD6A5907EC}" type="presParOf" srcId="{37786484-502C-4B71-8780-AFE1D3E81CD1}" destId="{927EF015-18FA-4C58-8EAF-957B9BADAA7F}" srcOrd="6" destOrd="0" presId="urn:microsoft.com/office/officeart/2005/8/layout/vProcess5"/>
    <dgm:cxn modelId="{ED313265-EC45-4017-8E32-D6A2D988EAED}" type="presParOf" srcId="{37786484-502C-4B71-8780-AFE1D3E81CD1}" destId="{BE293680-6C8D-47F5-BA12-9837A82E230C}" srcOrd="7" destOrd="0" presId="urn:microsoft.com/office/officeart/2005/8/layout/vProcess5"/>
    <dgm:cxn modelId="{368728C5-0088-4844-A795-66BCD1D58282}" type="presParOf" srcId="{37786484-502C-4B71-8780-AFE1D3E81CD1}" destId="{21751D9B-FFE8-4277-8500-1B5CDCA9A49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09D9E2-960E-46CB-B570-24CFE8D787AF}" type="doc">
      <dgm:prSet loTypeId="urn:microsoft.com/office/officeart/2005/8/layout/vProcess5" loCatId="process" qsTypeId="urn:microsoft.com/office/officeart/2005/8/quickstyle/3d2" qsCatId="3D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F3310B44-94F6-4D05-96AE-9346BB14F91B}">
      <dgm:prSet/>
      <dgm:spPr/>
      <dgm:t>
        <a:bodyPr/>
        <a:lstStyle/>
        <a:p>
          <a:r>
            <a:rPr lang="en-GB" b="1" i="1"/>
            <a:t>Target Population: </a:t>
          </a:r>
          <a:r>
            <a:rPr lang="en-GB"/>
            <a:t>Individuals aged 18-65 diagnosed MDD.</a:t>
          </a:r>
        </a:p>
      </dgm:t>
    </dgm:pt>
    <dgm:pt modelId="{0B64EFD3-8B26-4AD0-86EA-C422AA32ADCD}" type="parTrans" cxnId="{74E83204-F44F-4E58-AADC-2AC55C597F61}">
      <dgm:prSet/>
      <dgm:spPr/>
      <dgm:t>
        <a:bodyPr/>
        <a:lstStyle/>
        <a:p>
          <a:endParaRPr lang="en-GB"/>
        </a:p>
      </dgm:t>
    </dgm:pt>
    <dgm:pt modelId="{235F51C6-A562-4958-B57E-A22B564E8650}" type="sibTrans" cxnId="{74E83204-F44F-4E58-AADC-2AC55C597F61}">
      <dgm:prSet/>
      <dgm:spPr/>
      <dgm:t>
        <a:bodyPr/>
        <a:lstStyle/>
        <a:p>
          <a:endParaRPr lang="en-GB"/>
        </a:p>
      </dgm:t>
    </dgm:pt>
    <dgm:pt modelId="{C33AD277-8981-4CC7-B577-7FF6384C3555}">
      <dgm:prSet/>
      <dgm:spPr/>
      <dgm:t>
        <a:bodyPr/>
        <a:lstStyle/>
        <a:p>
          <a:r>
            <a:rPr lang="en-GB" b="1" i="1" dirty="0"/>
            <a:t>Recruitment Process: </a:t>
          </a:r>
          <a:r>
            <a:rPr lang="en-GB" dirty="0"/>
            <a:t>Collaborative efforts with mental health clinics, primary care physicians, and community organisations.</a:t>
          </a:r>
        </a:p>
      </dgm:t>
    </dgm:pt>
    <dgm:pt modelId="{7B03E2C6-F4EE-44F5-ABB6-8E5C5EEA0A7B}" type="parTrans" cxnId="{4D62A859-17E1-4D4F-A46D-CCAAA148A788}">
      <dgm:prSet/>
      <dgm:spPr/>
      <dgm:t>
        <a:bodyPr/>
        <a:lstStyle/>
        <a:p>
          <a:endParaRPr lang="en-GB"/>
        </a:p>
      </dgm:t>
    </dgm:pt>
    <dgm:pt modelId="{E1E89A16-E451-4766-A852-51CC35B7E2CC}" type="sibTrans" cxnId="{4D62A859-17E1-4D4F-A46D-CCAAA148A788}">
      <dgm:prSet/>
      <dgm:spPr/>
      <dgm:t>
        <a:bodyPr/>
        <a:lstStyle/>
        <a:p>
          <a:endParaRPr lang="en-GB"/>
        </a:p>
      </dgm:t>
    </dgm:pt>
    <dgm:pt modelId="{A815AE75-19AD-42D8-BE07-BC8895B3DBC3}">
      <dgm:prSet/>
      <dgm:spPr/>
      <dgm:t>
        <a:bodyPr/>
        <a:lstStyle/>
        <a:p>
          <a:r>
            <a:rPr lang="en-GB" b="1" i="1"/>
            <a:t>Screening Criteria: </a:t>
          </a:r>
          <a:r>
            <a:rPr lang="en-GB"/>
            <a:t>Confirmed diagnosis of MDD based on clinical assessment and willingness to participate in the rehabilitative programme.</a:t>
          </a:r>
        </a:p>
      </dgm:t>
    </dgm:pt>
    <dgm:pt modelId="{D6457ADA-63BD-46A9-94DB-BC1A1AF6644A}" type="parTrans" cxnId="{787B994B-AED7-470C-B29B-1A0EFE8095B7}">
      <dgm:prSet/>
      <dgm:spPr/>
      <dgm:t>
        <a:bodyPr/>
        <a:lstStyle/>
        <a:p>
          <a:endParaRPr lang="en-GB"/>
        </a:p>
      </dgm:t>
    </dgm:pt>
    <dgm:pt modelId="{E1A708B7-1F84-44A1-B931-25E0DCEE420E}" type="sibTrans" cxnId="{787B994B-AED7-470C-B29B-1A0EFE8095B7}">
      <dgm:prSet/>
      <dgm:spPr/>
      <dgm:t>
        <a:bodyPr/>
        <a:lstStyle/>
        <a:p>
          <a:endParaRPr lang="en-GB"/>
        </a:p>
      </dgm:t>
    </dgm:pt>
    <dgm:pt modelId="{F0374EBB-0D3D-4FC0-BEEC-8A78CBD5FA3C}" type="pres">
      <dgm:prSet presAssocID="{C209D9E2-960E-46CB-B570-24CFE8D787AF}" presName="outerComposite" presStyleCnt="0">
        <dgm:presLayoutVars>
          <dgm:chMax val="5"/>
          <dgm:dir/>
          <dgm:resizeHandles val="exact"/>
        </dgm:presLayoutVars>
      </dgm:prSet>
      <dgm:spPr/>
    </dgm:pt>
    <dgm:pt modelId="{13301235-AF9D-43A8-B7FA-00EBBECD6C86}" type="pres">
      <dgm:prSet presAssocID="{C209D9E2-960E-46CB-B570-24CFE8D787AF}" presName="dummyMaxCanvas" presStyleCnt="0">
        <dgm:presLayoutVars/>
      </dgm:prSet>
      <dgm:spPr/>
    </dgm:pt>
    <dgm:pt modelId="{D4E1D5E8-A565-488E-B1AB-7ADA46D0E057}" type="pres">
      <dgm:prSet presAssocID="{C209D9E2-960E-46CB-B570-24CFE8D787AF}" presName="ThreeNodes_1" presStyleLbl="node1" presStyleIdx="0" presStyleCnt="3">
        <dgm:presLayoutVars>
          <dgm:bulletEnabled val="1"/>
        </dgm:presLayoutVars>
      </dgm:prSet>
      <dgm:spPr/>
    </dgm:pt>
    <dgm:pt modelId="{AF1D5653-E28D-4DAE-8EC9-C37622C88419}" type="pres">
      <dgm:prSet presAssocID="{C209D9E2-960E-46CB-B570-24CFE8D787AF}" presName="ThreeNodes_2" presStyleLbl="node1" presStyleIdx="1" presStyleCnt="3">
        <dgm:presLayoutVars>
          <dgm:bulletEnabled val="1"/>
        </dgm:presLayoutVars>
      </dgm:prSet>
      <dgm:spPr/>
    </dgm:pt>
    <dgm:pt modelId="{382EEFE8-AEEB-44C2-9D3B-AEC22369568A}" type="pres">
      <dgm:prSet presAssocID="{C209D9E2-960E-46CB-B570-24CFE8D787AF}" presName="ThreeNodes_3" presStyleLbl="node1" presStyleIdx="2" presStyleCnt="3">
        <dgm:presLayoutVars>
          <dgm:bulletEnabled val="1"/>
        </dgm:presLayoutVars>
      </dgm:prSet>
      <dgm:spPr/>
    </dgm:pt>
    <dgm:pt modelId="{C1D1383A-E6C9-4D9B-974D-83221C24CA8D}" type="pres">
      <dgm:prSet presAssocID="{C209D9E2-960E-46CB-B570-24CFE8D787AF}" presName="ThreeConn_1-2" presStyleLbl="fgAccFollowNode1" presStyleIdx="0" presStyleCnt="2">
        <dgm:presLayoutVars>
          <dgm:bulletEnabled val="1"/>
        </dgm:presLayoutVars>
      </dgm:prSet>
      <dgm:spPr/>
    </dgm:pt>
    <dgm:pt modelId="{A22BCBF0-1D78-4684-939D-249CBAACB78D}" type="pres">
      <dgm:prSet presAssocID="{C209D9E2-960E-46CB-B570-24CFE8D787AF}" presName="ThreeConn_2-3" presStyleLbl="fgAccFollowNode1" presStyleIdx="1" presStyleCnt="2">
        <dgm:presLayoutVars>
          <dgm:bulletEnabled val="1"/>
        </dgm:presLayoutVars>
      </dgm:prSet>
      <dgm:spPr/>
    </dgm:pt>
    <dgm:pt modelId="{24C7379A-7C95-445C-A394-5F0D2F243FC5}" type="pres">
      <dgm:prSet presAssocID="{C209D9E2-960E-46CB-B570-24CFE8D787AF}" presName="ThreeNodes_1_text" presStyleLbl="node1" presStyleIdx="2" presStyleCnt="3">
        <dgm:presLayoutVars>
          <dgm:bulletEnabled val="1"/>
        </dgm:presLayoutVars>
      </dgm:prSet>
      <dgm:spPr/>
    </dgm:pt>
    <dgm:pt modelId="{7451F381-5014-4C6D-84FD-5994884406AE}" type="pres">
      <dgm:prSet presAssocID="{C209D9E2-960E-46CB-B570-24CFE8D787AF}" presName="ThreeNodes_2_text" presStyleLbl="node1" presStyleIdx="2" presStyleCnt="3">
        <dgm:presLayoutVars>
          <dgm:bulletEnabled val="1"/>
        </dgm:presLayoutVars>
      </dgm:prSet>
      <dgm:spPr/>
    </dgm:pt>
    <dgm:pt modelId="{86390E5B-3272-4017-B1AE-7916E75B1CD7}" type="pres">
      <dgm:prSet presAssocID="{C209D9E2-960E-46CB-B570-24CFE8D787A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4E83204-F44F-4E58-AADC-2AC55C597F61}" srcId="{C209D9E2-960E-46CB-B570-24CFE8D787AF}" destId="{F3310B44-94F6-4D05-96AE-9346BB14F91B}" srcOrd="0" destOrd="0" parTransId="{0B64EFD3-8B26-4AD0-86EA-C422AA32ADCD}" sibTransId="{235F51C6-A562-4958-B57E-A22B564E8650}"/>
    <dgm:cxn modelId="{61D2866B-D024-48AD-89AC-0A1770A6161A}" type="presOf" srcId="{F3310B44-94F6-4D05-96AE-9346BB14F91B}" destId="{24C7379A-7C95-445C-A394-5F0D2F243FC5}" srcOrd="1" destOrd="0" presId="urn:microsoft.com/office/officeart/2005/8/layout/vProcess5"/>
    <dgm:cxn modelId="{787B994B-AED7-470C-B29B-1A0EFE8095B7}" srcId="{C209D9E2-960E-46CB-B570-24CFE8D787AF}" destId="{A815AE75-19AD-42D8-BE07-BC8895B3DBC3}" srcOrd="2" destOrd="0" parTransId="{D6457ADA-63BD-46A9-94DB-BC1A1AF6644A}" sibTransId="{E1A708B7-1F84-44A1-B931-25E0DCEE420E}"/>
    <dgm:cxn modelId="{19C0834F-26A3-40C2-A36B-FBBC4E773469}" type="presOf" srcId="{A815AE75-19AD-42D8-BE07-BC8895B3DBC3}" destId="{86390E5B-3272-4017-B1AE-7916E75B1CD7}" srcOrd="1" destOrd="0" presId="urn:microsoft.com/office/officeart/2005/8/layout/vProcess5"/>
    <dgm:cxn modelId="{4D62A859-17E1-4D4F-A46D-CCAAA148A788}" srcId="{C209D9E2-960E-46CB-B570-24CFE8D787AF}" destId="{C33AD277-8981-4CC7-B577-7FF6384C3555}" srcOrd="1" destOrd="0" parTransId="{7B03E2C6-F4EE-44F5-ABB6-8E5C5EEA0A7B}" sibTransId="{E1E89A16-E451-4766-A852-51CC35B7E2CC}"/>
    <dgm:cxn modelId="{D08B417E-5B58-4007-8D28-7D7258CAEC62}" type="presOf" srcId="{C33AD277-8981-4CC7-B577-7FF6384C3555}" destId="{AF1D5653-E28D-4DAE-8EC9-C37622C88419}" srcOrd="0" destOrd="0" presId="urn:microsoft.com/office/officeart/2005/8/layout/vProcess5"/>
    <dgm:cxn modelId="{3E309784-70FC-44AE-93A0-BBF1F487DA7E}" type="presOf" srcId="{C209D9E2-960E-46CB-B570-24CFE8D787AF}" destId="{F0374EBB-0D3D-4FC0-BEEC-8A78CBD5FA3C}" srcOrd="0" destOrd="0" presId="urn:microsoft.com/office/officeart/2005/8/layout/vProcess5"/>
    <dgm:cxn modelId="{52714F8F-3C16-416F-AF7C-2FCD4886963E}" type="presOf" srcId="{F3310B44-94F6-4D05-96AE-9346BB14F91B}" destId="{D4E1D5E8-A565-488E-B1AB-7ADA46D0E057}" srcOrd="0" destOrd="0" presId="urn:microsoft.com/office/officeart/2005/8/layout/vProcess5"/>
    <dgm:cxn modelId="{4724B69A-7359-47FB-B485-98DC4839DC21}" type="presOf" srcId="{C33AD277-8981-4CC7-B577-7FF6384C3555}" destId="{7451F381-5014-4C6D-84FD-5994884406AE}" srcOrd="1" destOrd="0" presId="urn:microsoft.com/office/officeart/2005/8/layout/vProcess5"/>
    <dgm:cxn modelId="{1D42C8DE-F4B5-4B09-BD84-9F95C83BC2EF}" type="presOf" srcId="{A815AE75-19AD-42D8-BE07-BC8895B3DBC3}" destId="{382EEFE8-AEEB-44C2-9D3B-AEC22369568A}" srcOrd="0" destOrd="0" presId="urn:microsoft.com/office/officeart/2005/8/layout/vProcess5"/>
    <dgm:cxn modelId="{FD19D6EA-5A49-4733-B198-6F29E8BE6A92}" type="presOf" srcId="{235F51C6-A562-4958-B57E-A22B564E8650}" destId="{C1D1383A-E6C9-4D9B-974D-83221C24CA8D}" srcOrd="0" destOrd="0" presId="urn:microsoft.com/office/officeart/2005/8/layout/vProcess5"/>
    <dgm:cxn modelId="{115E5EF6-5118-45A5-9816-748859F9F982}" type="presOf" srcId="{E1E89A16-E451-4766-A852-51CC35B7E2CC}" destId="{A22BCBF0-1D78-4684-939D-249CBAACB78D}" srcOrd="0" destOrd="0" presId="urn:microsoft.com/office/officeart/2005/8/layout/vProcess5"/>
    <dgm:cxn modelId="{26A21A31-26B1-44D3-82EA-AB88DC932034}" type="presParOf" srcId="{F0374EBB-0D3D-4FC0-BEEC-8A78CBD5FA3C}" destId="{13301235-AF9D-43A8-B7FA-00EBBECD6C86}" srcOrd="0" destOrd="0" presId="urn:microsoft.com/office/officeart/2005/8/layout/vProcess5"/>
    <dgm:cxn modelId="{B2C4C93E-B11A-4CB7-A012-A8F2B70C67D9}" type="presParOf" srcId="{F0374EBB-0D3D-4FC0-BEEC-8A78CBD5FA3C}" destId="{D4E1D5E8-A565-488E-B1AB-7ADA46D0E057}" srcOrd="1" destOrd="0" presId="urn:microsoft.com/office/officeart/2005/8/layout/vProcess5"/>
    <dgm:cxn modelId="{16D8AE6E-60B1-4935-B2CB-B45661F5B197}" type="presParOf" srcId="{F0374EBB-0D3D-4FC0-BEEC-8A78CBD5FA3C}" destId="{AF1D5653-E28D-4DAE-8EC9-C37622C88419}" srcOrd="2" destOrd="0" presId="urn:microsoft.com/office/officeart/2005/8/layout/vProcess5"/>
    <dgm:cxn modelId="{62D4FBD7-F4DD-49B6-BF57-4A9F5C4299BC}" type="presParOf" srcId="{F0374EBB-0D3D-4FC0-BEEC-8A78CBD5FA3C}" destId="{382EEFE8-AEEB-44C2-9D3B-AEC22369568A}" srcOrd="3" destOrd="0" presId="urn:microsoft.com/office/officeart/2005/8/layout/vProcess5"/>
    <dgm:cxn modelId="{DF4BF4CB-06B0-4531-816C-8AD1DEF9EF00}" type="presParOf" srcId="{F0374EBB-0D3D-4FC0-BEEC-8A78CBD5FA3C}" destId="{C1D1383A-E6C9-4D9B-974D-83221C24CA8D}" srcOrd="4" destOrd="0" presId="urn:microsoft.com/office/officeart/2005/8/layout/vProcess5"/>
    <dgm:cxn modelId="{101EAA27-3CFB-4EE7-8C48-274AF797158F}" type="presParOf" srcId="{F0374EBB-0D3D-4FC0-BEEC-8A78CBD5FA3C}" destId="{A22BCBF0-1D78-4684-939D-249CBAACB78D}" srcOrd="5" destOrd="0" presId="urn:microsoft.com/office/officeart/2005/8/layout/vProcess5"/>
    <dgm:cxn modelId="{E43FC80B-EAFD-4C41-8E96-D4FE72FDA149}" type="presParOf" srcId="{F0374EBB-0D3D-4FC0-BEEC-8A78CBD5FA3C}" destId="{24C7379A-7C95-445C-A394-5F0D2F243FC5}" srcOrd="6" destOrd="0" presId="urn:microsoft.com/office/officeart/2005/8/layout/vProcess5"/>
    <dgm:cxn modelId="{2E8F7528-4C85-4CE7-8C28-6FDC6593448B}" type="presParOf" srcId="{F0374EBB-0D3D-4FC0-BEEC-8A78CBD5FA3C}" destId="{7451F381-5014-4C6D-84FD-5994884406AE}" srcOrd="7" destOrd="0" presId="urn:microsoft.com/office/officeart/2005/8/layout/vProcess5"/>
    <dgm:cxn modelId="{E88B2DFA-4195-490E-AD71-A0E048A08C43}" type="presParOf" srcId="{F0374EBB-0D3D-4FC0-BEEC-8A78CBD5FA3C}" destId="{86390E5B-3272-4017-B1AE-7916E75B1CD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A8A2983-15F6-4AED-9B36-328F2A7C4FA4}" type="doc">
      <dgm:prSet loTypeId="urn:microsoft.com/office/officeart/2005/8/layout/bProcess4" loCatId="process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74674A8-1637-4366-B6E0-C6300FB5DFF9}">
      <dgm:prSet phldrT="[Text]"/>
      <dgm:spPr/>
      <dgm:t>
        <a:bodyPr/>
        <a:lstStyle/>
        <a:p>
          <a:r>
            <a:rPr lang="en-GB" dirty="0"/>
            <a:t>Initial Assessment: weeks 1-2</a:t>
          </a:r>
        </a:p>
      </dgm:t>
    </dgm:pt>
    <dgm:pt modelId="{7EE086F6-5D66-41E7-AD1C-85DE7BDC856D}" type="parTrans" cxnId="{39EC5861-5240-4E5B-A2E3-F97DBE20F116}">
      <dgm:prSet/>
      <dgm:spPr/>
      <dgm:t>
        <a:bodyPr/>
        <a:lstStyle/>
        <a:p>
          <a:endParaRPr lang="en-GB"/>
        </a:p>
      </dgm:t>
    </dgm:pt>
    <dgm:pt modelId="{94C551B9-5DAC-4D18-8C2D-A8A85C537FF4}" type="sibTrans" cxnId="{39EC5861-5240-4E5B-A2E3-F97DBE20F116}">
      <dgm:prSet/>
      <dgm:spPr/>
      <dgm:t>
        <a:bodyPr/>
        <a:lstStyle/>
        <a:p>
          <a:endParaRPr lang="en-GB"/>
        </a:p>
      </dgm:t>
    </dgm:pt>
    <dgm:pt modelId="{8D10C4BC-786E-48D1-B9A6-555B9512B6DE}">
      <dgm:prSet phldrT="[Text]"/>
      <dgm:spPr/>
      <dgm:t>
        <a:bodyPr/>
        <a:lstStyle/>
        <a:p>
          <a:r>
            <a:rPr lang="en-GB" dirty="0"/>
            <a:t>Treatment Initiation: weeks 3-8</a:t>
          </a:r>
        </a:p>
      </dgm:t>
    </dgm:pt>
    <dgm:pt modelId="{3026C956-FC75-4864-BBDA-754653EDE615}" type="parTrans" cxnId="{5C0C274E-F2C7-4A1D-8D79-FB57995A6059}">
      <dgm:prSet/>
      <dgm:spPr/>
      <dgm:t>
        <a:bodyPr/>
        <a:lstStyle/>
        <a:p>
          <a:endParaRPr lang="en-GB"/>
        </a:p>
      </dgm:t>
    </dgm:pt>
    <dgm:pt modelId="{2A98D906-7E9E-46BA-BFD6-AC9909FC4088}" type="sibTrans" cxnId="{5C0C274E-F2C7-4A1D-8D79-FB57995A6059}">
      <dgm:prSet/>
      <dgm:spPr/>
      <dgm:t>
        <a:bodyPr/>
        <a:lstStyle/>
        <a:p>
          <a:endParaRPr lang="en-GB"/>
        </a:p>
      </dgm:t>
    </dgm:pt>
    <dgm:pt modelId="{7815868F-6B0B-48C6-99EA-B5FE40B89CA4}">
      <dgm:prSet phldrT="[Text]"/>
      <dgm:spPr/>
      <dgm:t>
        <a:bodyPr/>
        <a:lstStyle/>
        <a:p>
          <a:r>
            <a:rPr lang="en-GB" dirty="0"/>
            <a:t>Mid-Treatment Review: weeks 9-12</a:t>
          </a:r>
        </a:p>
      </dgm:t>
    </dgm:pt>
    <dgm:pt modelId="{BA138222-A2D6-4469-93D5-CF18D3461DBA}" type="parTrans" cxnId="{43ADA7D9-066F-4F27-A17B-87894A53E069}">
      <dgm:prSet/>
      <dgm:spPr/>
      <dgm:t>
        <a:bodyPr/>
        <a:lstStyle/>
        <a:p>
          <a:endParaRPr lang="en-GB"/>
        </a:p>
      </dgm:t>
    </dgm:pt>
    <dgm:pt modelId="{28E853D2-7F56-4BB6-9064-4C65B538DA25}" type="sibTrans" cxnId="{43ADA7D9-066F-4F27-A17B-87894A53E069}">
      <dgm:prSet/>
      <dgm:spPr/>
      <dgm:t>
        <a:bodyPr/>
        <a:lstStyle/>
        <a:p>
          <a:endParaRPr lang="en-GB"/>
        </a:p>
      </dgm:t>
    </dgm:pt>
    <dgm:pt modelId="{9C0AC355-BCE7-4E97-81A7-6C28B8344C4F}">
      <dgm:prSet phldrT="[Text]"/>
      <dgm:spPr/>
      <dgm:t>
        <a:bodyPr/>
        <a:lstStyle/>
        <a:p>
          <a:r>
            <a:rPr lang="en-GB" dirty="0"/>
            <a:t>Continued Support and Skill Building: weeks 13-24</a:t>
          </a:r>
        </a:p>
      </dgm:t>
    </dgm:pt>
    <dgm:pt modelId="{2922FD81-C326-467F-A457-AFE17AF2A236}" type="parTrans" cxnId="{AD4564AD-B22D-49CD-8DC1-597DEC6C850D}">
      <dgm:prSet/>
      <dgm:spPr/>
      <dgm:t>
        <a:bodyPr/>
        <a:lstStyle/>
        <a:p>
          <a:endParaRPr lang="en-GB"/>
        </a:p>
      </dgm:t>
    </dgm:pt>
    <dgm:pt modelId="{02A30FF5-57A2-4895-B06D-ADADF52CE70B}" type="sibTrans" cxnId="{AD4564AD-B22D-49CD-8DC1-597DEC6C850D}">
      <dgm:prSet/>
      <dgm:spPr/>
      <dgm:t>
        <a:bodyPr/>
        <a:lstStyle/>
        <a:p>
          <a:endParaRPr lang="en-GB"/>
        </a:p>
      </dgm:t>
    </dgm:pt>
    <dgm:pt modelId="{678DD09E-69C4-4908-B287-F69173ADE029}">
      <dgm:prSet phldrT="[Text]"/>
      <dgm:spPr/>
      <dgm:t>
        <a:bodyPr/>
        <a:lstStyle/>
        <a:p>
          <a:r>
            <a:rPr lang="en-GB" dirty="0"/>
            <a:t>Relapse Prevention and Integration: weeks 25-26</a:t>
          </a:r>
        </a:p>
      </dgm:t>
    </dgm:pt>
    <dgm:pt modelId="{B81664EB-A9C2-4705-BAAB-2AA069B23EC5}" type="parTrans" cxnId="{BCCA5548-DD51-4E25-823C-CDA72EB053D4}">
      <dgm:prSet/>
      <dgm:spPr/>
      <dgm:t>
        <a:bodyPr/>
        <a:lstStyle/>
        <a:p>
          <a:endParaRPr lang="en-GB"/>
        </a:p>
      </dgm:t>
    </dgm:pt>
    <dgm:pt modelId="{E677D51E-9CBB-4673-8153-355E078720AF}" type="sibTrans" cxnId="{BCCA5548-DD51-4E25-823C-CDA72EB053D4}">
      <dgm:prSet/>
      <dgm:spPr/>
      <dgm:t>
        <a:bodyPr/>
        <a:lstStyle/>
        <a:p>
          <a:endParaRPr lang="en-GB"/>
        </a:p>
      </dgm:t>
    </dgm:pt>
    <dgm:pt modelId="{85FB71F9-1A48-4A4E-9DA9-5056E1E2CCE6}">
      <dgm:prSet phldrT="[Text]"/>
      <dgm:spPr/>
      <dgm:t>
        <a:bodyPr/>
        <a:lstStyle/>
        <a:p>
          <a:r>
            <a:rPr lang="en-GB" dirty="0"/>
            <a:t>End of Treatment Review: week 27</a:t>
          </a:r>
        </a:p>
      </dgm:t>
    </dgm:pt>
    <dgm:pt modelId="{DDB32682-9FF8-4095-895F-3830055E4C08}" type="parTrans" cxnId="{A20E9CD0-147D-4433-9316-3AE4C85DA139}">
      <dgm:prSet/>
      <dgm:spPr/>
      <dgm:t>
        <a:bodyPr/>
        <a:lstStyle/>
        <a:p>
          <a:endParaRPr lang="en-GB"/>
        </a:p>
      </dgm:t>
    </dgm:pt>
    <dgm:pt modelId="{29A9EA1E-0C46-4D25-8C31-8A1E0E739785}" type="sibTrans" cxnId="{A20E9CD0-147D-4433-9316-3AE4C85DA139}">
      <dgm:prSet/>
      <dgm:spPr/>
      <dgm:t>
        <a:bodyPr/>
        <a:lstStyle/>
        <a:p>
          <a:endParaRPr lang="en-GB"/>
        </a:p>
      </dgm:t>
    </dgm:pt>
    <dgm:pt modelId="{6CFE2249-B258-4CE3-BA91-F67A007D9762}">
      <dgm:prSet phldrT="[Text]"/>
      <dgm:spPr/>
      <dgm:t>
        <a:bodyPr/>
        <a:lstStyle/>
        <a:p>
          <a:r>
            <a:rPr lang="en-GB" dirty="0"/>
            <a:t>Follow Up Check-ins: weeks 35 &amp; 79</a:t>
          </a:r>
        </a:p>
      </dgm:t>
    </dgm:pt>
    <dgm:pt modelId="{CECF9155-940B-47BB-BA44-125ADEBC4C2A}" type="parTrans" cxnId="{D12B71AE-55E5-4599-9D16-453BBB629A74}">
      <dgm:prSet/>
      <dgm:spPr/>
      <dgm:t>
        <a:bodyPr/>
        <a:lstStyle/>
        <a:p>
          <a:endParaRPr lang="en-GB"/>
        </a:p>
      </dgm:t>
    </dgm:pt>
    <dgm:pt modelId="{DB4404F2-E705-4447-B0AB-56A6E4AA308D}" type="sibTrans" cxnId="{D12B71AE-55E5-4599-9D16-453BBB629A74}">
      <dgm:prSet/>
      <dgm:spPr/>
      <dgm:t>
        <a:bodyPr/>
        <a:lstStyle/>
        <a:p>
          <a:endParaRPr lang="en-GB"/>
        </a:p>
      </dgm:t>
    </dgm:pt>
    <dgm:pt modelId="{872E626A-4563-46AB-A27C-FC68D50ED4E5}" type="pres">
      <dgm:prSet presAssocID="{BA8A2983-15F6-4AED-9B36-328F2A7C4FA4}" presName="Name0" presStyleCnt="0">
        <dgm:presLayoutVars>
          <dgm:dir/>
          <dgm:resizeHandles/>
        </dgm:presLayoutVars>
      </dgm:prSet>
      <dgm:spPr/>
    </dgm:pt>
    <dgm:pt modelId="{C73D282E-24FE-4FAF-9336-F1F62699DF5F}" type="pres">
      <dgm:prSet presAssocID="{E74674A8-1637-4366-B6E0-C6300FB5DFF9}" presName="compNode" presStyleCnt="0"/>
      <dgm:spPr/>
    </dgm:pt>
    <dgm:pt modelId="{A3FE1763-6AE3-4151-825B-FEAB74769640}" type="pres">
      <dgm:prSet presAssocID="{E74674A8-1637-4366-B6E0-C6300FB5DFF9}" presName="dummyConnPt" presStyleCnt="0"/>
      <dgm:spPr/>
    </dgm:pt>
    <dgm:pt modelId="{0AD4D6FE-B415-45AB-9226-D455B55F3ABD}" type="pres">
      <dgm:prSet presAssocID="{E74674A8-1637-4366-B6E0-C6300FB5DFF9}" presName="node" presStyleLbl="node1" presStyleIdx="0" presStyleCnt="7">
        <dgm:presLayoutVars>
          <dgm:bulletEnabled val="1"/>
        </dgm:presLayoutVars>
      </dgm:prSet>
      <dgm:spPr/>
    </dgm:pt>
    <dgm:pt modelId="{7B185A0D-EA74-4E2E-899F-1A992652C267}" type="pres">
      <dgm:prSet presAssocID="{94C551B9-5DAC-4D18-8C2D-A8A85C537FF4}" presName="sibTrans" presStyleLbl="bgSibTrans2D1" presStyleIdx="0" presStyleCnt="6"/>
      <dgm:spPr/>
    </dgm:pt>
    <dgm:pt modelId="{FEE21A3A-86B6-4602-A546-8AC98023EBE3}" type="pres">
      <dgm:prSet presAssocID="{8D10C4BC-786E-48D1-B9A6-555B9512B6DE}" presName="compNode" presStyleCnt="0"/>
      <dgm:spPr/>
    </dgm:pt>
    <dgm:pt modelId="{0F703270-515C-4538-A992-AC01AF6FF701}" type="pres">
      <dgm:prSet presAssocID="{8D10C4BC-786E-48D1-B9A6-555B9512B6DE}" presName="dummyConnPt" presStyleCnt="0"/>
      <dgm:spPr/>
    </dgm:pt>
    <dgm:pt modelId="{6985C914-98E6-4320-9F01-E94146B8201C}" type="pres">
      <dgm:prSet presAssocID="{8D10C4BC-786E-48D1-B9A6-555B9512B6DE}" presName="node" presStyleLbl="node1" presStyleIdx="1" presStyleCnt="7">
        <dgm:presLayoutVars>
          <dgm:bulletEnabled val="1"/>
        </dgm:presLayoutVars>
      </dgm:prSet>
      <dgm:spPr/>
    </dgm:pt>
    <dgm:pt modelId="{072B9E40-1F1C-425A-B26D-DBD9A3885C7D}" type="pres">
      <dgm:prSet presAssocID="{2A98D906-7E9E-46BA-BFD6-AC9909FC4088}" presName="sibTrans" presStyleLbl="bgSibTrans2D1" presStyleIdx="1" presStyleCnt="6"/>
      <dgm:spPr/>
    </dgm:pt>
    <dgm:pt modelId="{FAD4066D-381B-407A-957E-719739656D49}" type="pres">
      <dgm:prSet presAssocID="{7815868F-6B0B-48C6-99EA-B5FE40B89CA4}" presName="compNode" presStyleCnt="0"/>
      <dgm:spPr/>
    </dgm:pt>
    <dgm:pt modelId="{9E820EB2-D80A-4260-96F3-1763D68E2373}" type="pres">
      <dgm:prSet presAssocID="{7815868F-6B0B-48C6-99EA-B5FE40B89CA4}" presName="dummyConnPt" presStyleCnt="0"/>
      <dgm:spPr/>
    </dgm:pt>
    <dgm:pt modelId="{2D8D2DAB-471A-4464-84E4-1F6D9A300DE0}" type="pres">
      <dgm:prSet presAssocID="{7815868F-6B0B-48C6-99EA-B5FE40B89CA4}" presName="node" presStyleLbl="node1" presStyleIdx="2" presStyleCnt="7">
        <dgm:presLayoutVars>
          <dgm:bulletEnabled val="1"/>
        </dgm:presLayoutVars>
      </dgm:prSet>
      <dgm:spPr/>
    </dgm:pt>
    <dgm:pt modelId="{2F47A998-2B1F-4903-B92F-4A00353D2F86}" type="pres">
      <dgm:prSet presAssocID="{28E853D2-7F56-4BB6-9064-4C65B538DA25}" presName="sibTrans" presStyleLbl="bgSibTrans2D1" presStyleIdx="2" presStyleCnt="6"/>
      <dgm:spPr/>
    </dgm:pt>
    <dgm:pt modelId="{4771261C-7898-4015-B834-28548D8E39EC}" type="pres">
      <dgm:prSet presAssocID="{9C0AC355-BCE7-4E97-81A7-6C28B8344C4F}" presName="compNode" presStyleCnt="0"/>
      <dgm:spPr/>
    </dgm:pt>
    <dgm:pt modelId="{68B6295B-ECFB-4D4C-AE41-8C9957828511}" type="pres">
      <dgm:prSet presAssocID="{9C0AC355-BCE7-4E97-81A7-6C28B8344C4F}" presName="dummyConnPt" presStyleCnt="0"/>
      <dgm:spPr/>
    </dgm:pt>
    <dgm:pt modelId="{C6A9D860-4033-4285-9480-2DDA3E076034}" type="pres">
      <dgm:prSet presAssocID="{9C0AC355-BCE7-4E97-81A7-6C28B8344C4F}" presName="node" presStyleLbl="node1" presStyleIdx="3" presStyleCnt="7">
        <dgm:presLayoutVars>
          <dgm:bulletEnabled val="1"/>
        </dgm:presLayoutVars>
      </dgm:prSet>
      <dgm:spPr/>
    </dgm:pt>
    <dgm:pt modelId="{E3226A85-24CD-4161-9AF6-9284B2ABBBAA}" type="pres">
      <dgm:prSet presAssocID="{02A30FF5-57A2-4895-B06D-ADADF52CE70B}" presName="sibTrans" presStyleLbl="bgSibTrans2D1" presStyleIdx="3" presStyleCnt="6"/>
      <dgm:spPr/>
    </dgm:pt>
    <dgm:pt modelId="{F3BD4DB9-C2DA-4D63-9B42-1286C8295E29}" type="pres">
      <dgm:prSet presAssocID="{678DD09E-69C4-4908-B287-F69173ADE029}" presName="compNode" presStyleCnt="0"/>
      <dgm:spPr/>
    </dgm:pt>
    <dgm:pt modelId="{65BAAFD0-57DC-4162-B444-AE3FDA62F5E0}" type="pres">
      <dgm:prSet presAssocID="{678DD09E-69C4-4908-B287-F69173ADE029}" presName="dummyConnPt" presStyleCnt="0"/>
      <dgm:spPr/>
    </dgm:pt>
    <dgm:pt modelId="{D67CA6A2-21B7-4E7C-A4A2-7815D827292B}" type="pres">
      <dgm:prSet presAssocID="{678DD09E-69C4-4908-B287-F69173ADE029}" presName="node" presStyleLbl="node1" presStyleIdx="4" presStyleCnt="7">
        <dgm:presLayoutVars>
          <dgm:bulletEnabled val="1"/>
        </dgm:presLayoutVars>
      </dgm:prSet>
      <dgm:spPr/>
    </dgm:pt>
    <dgm:pt modelId="{FF36BA53-BEEC-4C91-8D98-9F57CC2C38B6}" type="pres">
      <dgm:prSet presAssocID="{E677D51E-9CBB-4673-8153-355E078720AF}" presName="sibTrans" presStyleLbl="bgSibTrans2D1" presStyleIdx="4" presStyleCnt="6"/>
      <dgm:spPr/>
    </dgm:pt>
    <dgm:pt modelId="{5938DC3D-19D0-4485-A6AB-042FD4D9F8D7}" type="pres">
      <dgm:prSet presAssocID="{85FB71F9-1A48-4A4E-9DA9-5056E1E2CCE6}" presName="compNode" presStyleCnt="0"/>
      <dgm:spPr/>
    </dgm:pt>
    <dgm:pt modelId="{6F699E38-62EA-4F1A-B121-7CF8C7F5B650}" type="pres">
      <dgm:prSet presAssocID="{85FB71F9-1A48-4A4E-9DA9-5056E1E2CCE6}" presName="dummyConnPt" presStyleCnt="0"/>
      <dgm:spPr/>
    </dgm:pt>
    <dgm:pt modelId="{5413EC33-61BE-4330-9B34-E40B8CAFF9B4}" type="pres">
      <dgm:prSet presAssocID="{85FB71F9-1A48-4A4E-9DA9-5056E1E2CCE6}" presName="node" presStyleLbl="node1" presStyleIdx="5" presStyleCnt="7">
        <dgm:presLayoutVars>
          <dgm:bulletEnabled val="1"/>
        </dgm:presLayoutVars>
      </dgm:prSet>
      <dgm:spPr/>
    </dgm:pt>
    <dgm:pt modelId="{9E719B72-1E3A-4875-8713-17A3840AE830}" type="pres">
      <dgm:prSet presAssocID="{29A9EA1E-0C46-4D25-8C31-8A1E0E739785}" presName="sibTrans" presStyleLbl="bgSibTrans2D1" presStyleIdx="5" presStyleCnt="6"/>
      <dgm:spPr/>
    </dgm:pt>
    <dgm:pt modelId="{CB54DC87-3998-4B82-BA97-4FDBAC38400F}" type="pres">
      <dgm:prSet presAssocID="{6CFE2249-B258-4CE3-BA91-F67A007D9762}" presName="compNode" presStyleCnt="0"/>
      <dgm:spPr/>
    </dgm:pt>
    <dgm:pt modelId="{2CDB3825-F13A-47EA-AE5C-FA0AA6BC41E5}" type="pres">
      <dgm:prSet presAssocID="{6CFE2249-B258-4CE3-BA91-F67A007D9762}" presName="dummyConnPt" presStyleCnt="0"/>
      <dgm:spPr/>
    </dgm:pt>
    <dgm:pt modelId="{16F90400-1A85-4E0F-BF54-518BAB942322}" type="pres">
      <dgm:prSet presAssocID="{6CFE2249-B258-4CE3-BA91-F67A007D9762}" presName="node" presStyleLbl="node1" presStyleIdx="6" presStyleCnt="7">
        <dgm:presLayoutVars>
          <dgm:bulletEnabled val="1"/>
        </dgm:presLayoutVars>
      </dgm:prSet>
      <dgm:spPr/>
    </dgm:pt>
  </dgm:ptLst>
  <dgm:cxnLst>
    <dgm:cxn modelId="{D8625F03-FA62-4498-91D3-1E18FD1283C7}" type="presOf" srcId="{2A98D906-7E9E-46BA-BFD6-AC9909FC4088}" destId="{072B9E40-1F1C-425A-B26D-DBD9A3885C7D}" srcOrd="0" destOrd="0" presId="urn:microsoft.com/office/officeart/2005/8/layout/bProcess4"/>
    <dgm:cxn modelId="{2C1E6617-E7FE-46AF-834D-C0425A878A85}" type="presOf" srcId="{E74674A8-1637-4366-B6E0-C6300FB5DFF9}" destId="{0AD4D6FE-B415-45AB-9226-D455B55F3ABD}" srcOrd="0" destOrd="0" presId="urn:microsoft.com/office/officeart/2005/8/layout/bProcess4"/>
    <dgm:cxn modelId="{CA87DD2D-A736-4953-888E-2A2B2B8EBE48}" type="presOf" srcId="{6CFE2249-B258-4CE3-BA91-F67A007D9762}" destId="{16F90400-1A85-4E0F-BF54-518BAB942322}" srcOrd="0" destOrd="0" presId="urn:microsoft.com/office/officeart/2005/8/layout/bProcess4"/>
    <dgm:cxn modelId="{421C885E-571B-4D1F-8735-BE8121BF7264}" type="presOf" srcId="{94C551B9-5DAC-4D18-8C2D-A8A85C537FF4}" destId="{7B185A0D-EA74-4E2E-899F-1A992652C267}" srcOrd="0" destOrd="0" presId="urn:microsoft.com/office/officeart/2005/8/layout/bProcess4"/>
    <dgm:cxn modelId="{39EC5861-5240-4E5B-A2E3-F97DBE20F116}" srcId="{BA8A2983-15F6-4AED-9B36-328F2A7C4FA4}" destId="{E74674A8-1637-4366-B6E0-C6300FB5DFF9}" srcOrd="0" destOrd="0" parTransId="{7EE086F6-5D66-41E7-AD1C-85DE7BDC856D}" sibTransId="{94C551B9-5DAC-4D18-8C2D-A8A85C537FF4}"/>
    <dgm:cxn modelId="{BCCA5548-DD51-4E25-823C-CDA72EB053D4}" srcId="{BA8A2983-15F6-4AED-9B36-328F2A7C4FA4}" destId="{678DD09E-69C4-4908-B287-F69173ADE029}" srcOrd="4" destOrd="0" parTransId="{B81664EB-A9C2-4705-BAAB-2AA069B23EC5}" sibTransId="{E677D51E-9CBB-4673-8153-355E078720AF}"/>
    <dgm:cxn modelId="{5C0C274E-F2C7-4A1D-8D79-FB57995A6059}" srcId="{BA8A2983-15F6-4AED-9B36-328F2A7C4FA4}" destId="{8D10C4BC-786E-48D1-B9A6-555B9512B6DE}" srcOrd="1" destOrd="0" parTransId="{3026C956-FC75-4864-BBDA-754653EDE615}" sibTransId="{2A98D906-7E9E-46BA-BFD6-AC9909FC4088}"/>
    <dgm:cxn modelId="{EC820373-0B70-4E70-A841-3E3A2CDE4A35}" type="presOf" srcId="{28E853D2-7F56-4BB6-9064-4C65B538DA25}" destId="{2F47A998-2B1F-4903-B92F-4A00353D2F86}" srcOrd="0" destOrd="0" presId="urn:microsoft.com/office/officeart/2005/8/layout/bProcess4"/>
    <dgm:cxn modelId="{6F510553-DD6A-4298-9D38-B9F7AC254D41}" type="presOf" srcId="{8D10C4BC-786E-48D1-B9A6-555B9512B6DE}" destId="{6985C914-98E6-4320-9F01-E94146B8201C}" srcOrd="0" destOrd="0" presId="urn:microsoft.com/office/officeart/2005/8/layout/bProcess4"/>
    <dgm:cxn modelId="{2C814856-0FD7-48C4-A7C4-572FDD5372BB}" type="presOf" srcId="{E677D51E-9CBB-4673-8153-355E078720AF}" destId="{FF36BA53-BEEC-4C91-8D98-9F57CC2C38B6}" srcOrd="0" destOrd="0" presId="urn:microsoft.com/office/officeart/2005/8/layout/bProcess4"/>
    <dgm:cxn modelId="{96E9EA56-2ED1-4B3A-A6DF-86DBA74A49BF}" type="presOf" srcId="{678DD09E-69C4-4908-B287-F69173ADE029}" destId="{D67CA6A2-21B7-4E7C-A4A2-7815D827292B}" srcOrd="0" destOrd="0" presId="urn:microsoft.com/office/officeart/2005/8/layout/bProcess4"/>
    <dgm:cxn modelId="{827F7E91-3F21-4A59-B3FD-C8308C20D43A}" type="presOf" srcId="{9C0AC355-BCE7-4E97-81A7-6C28B8344C4F}" destId="{C6A9D860-4033-4285-9480-2DDA3E076034}" srcOrd="0" destOrd="0" presId="urn:microsoft.com/office/officeart/2005/8/layout/bProcess4"/>
    <dgm:cxn modelId="{757FF3AA-4BA9-467D-8F8F-AE75D9F9A188}" type="presOf" srcId="{BA8A2983-15F6-4AED-9B36-328F2A7C4FA4}" destId="{872E626A-4563-46AB-A27C-FC68D50ED4E5}" srcOrd="0" destOrd="0" presId="urn:microsoft.com/office/officeart/2005/8/layout/bProcess4"/>
    <dgm:cxn modelId="{AD4564AD-B22D-49CD-8DC1-597DEC6C850D}" srcId="{BA8A2983-15F6-4AED-9B36-328F2A7C4FA4}" destId="{9C0AC355-BCE7-4E97-81A7-6C28B8344C4F}" srcOrd="3" destOrd="0" parTransId="{2922FD81-C326-467F-A457-AFE17AF2A236}" sibTransId="{02A30FF5-57A2-4895-B06D-ADADF52CE70B}"/>
    <dgm:cxn modelId="{D12B71AE-55E5-4599-9D16-453BBB629A74}" srcId="{BA8A2983-15F6-4AED-9B36-328F2A7C4FA4}" destId="{6CFE2249-B258-4CE3-BA91-F67A007D9762}" srcOrd="6" destOrd="0" parTransId="{CECF9155-940B-47BB-BA44-125ADEBC4C2A}" sibTransId="{DB4404F2-E705-4447-B0AB-56A6E4AA308D}"/>
    <dgm:cxn modelId="{4C6645C2-39D2-4F42-943A-8468F2A2291F}" type="presOf" srcId="{7815868F-6B0B-48C6-99EA-B5FE40B89CA4}" destId="{2D8D2DAB-471A-4464-84E4-1F6D9A300DE0}" srcOrd="0" destOrd="0" presId="urn:microsoft.com/office/officeart/2005/8/layout/bProcess4"/>
    <dgm:cxn modelId="{1A5746C9-A87D-4639-A7E8-4416F8C23650}" type="presOf" srcId="{85FB71F9-1A48-4A4E-9DA9-5056E1E2CCE6}" destId="{5413EC33-61BE-4330-9B34-E40B8CAFF9B4}" srcOrd="0" destOrd="0" presId="urn:microsoft.com/office/officeart/2005/8/layout/bProcess4"/>
    <dgm:cxn modelId="{A20E9CD0-147D-4433-9316-3AE4C85DA139}" srcId="{BA8A2983-15F6-4AED-9B36-328F2A7C4FA4}" destId="{85FB71F9-1A48-4A4E-9DA9-5056E1E2CCE6}" srcOrd="5" destOrd="0" parTransId="{DDB32682-9FF8-4095-895F-3830055E4C08}" sibTransId="{29A9EA1E-0C46-4D25-8C31-8A1E0E739785}"/>
    <dgm:cxn modelId="{43ADA7D9-066F-4F27-A17B-87894A53E069}" srcId="{BA8A2983-15F6-4AED-9B36-328F2A7C4FA4}" destId="{7815868F-6B0B-48C6-99EA-B5FE40B89CA4}" srcOrd="2" destOrd="0" parTransId="{BA138222-A2D6-4469-93D5-CF18D3461DBA}" sibTransId="{28E853D2-7F56-4BB6-9064-4C65B538DA25}"/>
    <dgm:cxn modelId="{77BA7CEC-43FD-4C1C-A122-55B24D19F4AC}" type="presOf" srcId="{29A9EA1E-0C46-4D25-8C31-8A1E0E739785}" destId="{9E719B72-1E3A-4875-8713-17A3840AE830}" srcOrd="0" destOrd="0" presId="urn:microsoft.com/office/officeart/2005/8/layout/bProcess4"/>
    <dgm:cxn modelId="{DED6B2FB-0B8C-4756-864F-BF0903101D7D}" type="presOf" srcId="{02A30FF5-57A2-4895-B06D-ADADF52CE70B}" destId="{E3226A85-24CD-4161-9AF6-9284B2ABBBAA}" srcOrd="0" destOrd="0" presId="urn:microsoft.com/office/officeart/2005/8/layout/bProcess4"/>
    <dgm:cxn modelId="{06FBEB6C-62DB-4DEF-9FEB-80FD49868B6F}" type="presParOf" srcId="{872E626A-4563-46AB-A27C-FC68D50ED4E5}" destId="{C73D282E-24FE-4FAF-9336-F1F62699DF5F}" srcOrd="0" destOrd="0" presId="urn:microsoft.com/office/officeart/2005/8/layout/bProcess4"/>
    <dgm:cxn modelId="{1FF78A37-F4E4-4E61-A1CC-C1699EC8A8F6}" type="presParOf" srcId="{C73D282E-24FE-4FAF-9336-F1F62699DF5F}" destId="{A3FE1763-6AE3-4151-825B-FEAB74769640}" srcOrd="0" destOrd="0" presId="urn:microsoft.com/office/officeart/2005/8/layout/bProcess4"/>
    <dgm:cxn modelId="{D92AF269-4F26-41B5-93EB-AD41E902624B}" type="presParOf" srcId="{C73D282E-24FE-4FAF-9336-F1F62699DF5F}" destId="{0AD4D6FE-B415-45AB-9226-D455B55F3ABD}" srcOrd="1" destOrd="0" presId="urn:microsoft.com/office/officeart/2005/8/layout/bProcess4"/>
    <dgm:cxn modelId="{5DD8D906-7243-414A-9116-019D27272221}" type="presParOf" srcId="{872E626A-4563-46AB-A27C-FC68D50ED4E5}" destId="{7B185A0D-EA74-4E2E-899F-1A992652C267}" srcOrd="1" destOrd="0" presId="urn:microsoft.com/office/officeart/2005/8/layout/bProcess4"/>
    <dgm:cxn modelId="{03461C3A-8D0E-44F0-90DD-0DF31FE6E4C9}" type="presParOf" srcId="{872E626A-4563-46AB-A27C-FC68D50ED4E5}" destId="{FEE21A3A-86B6-4602-A546-8AC98023EBE3}" srcOrd="2" destOrd="0" presId="urn:microsoft.com/office/officeart/2005/8/layout/bProcess4"/>
    <dgm:cxn modelId="{EDFEDFCD-CB4B-46DD-A676-17067936C602}" type="presParOf" srcId="{FEE21A3A-86B6-4602-A546-8AC98023EBE3}" destId="{0F703270-515C-4538-A992-AC01AF6FF701}" srcOrd="0" destOrd="0" presId="urn:microsoft.com/office/officeart/2005/8/layout/bProcess4"/>
    <dgm:cxn modelId="{517FBED2-2362-4702-AF9A-20B535E588AC}" type="presParOf" srcId="{FEE21A3A-86B6-4602-A546-8AC98023EBE3}" destId="{6985C914-98E6-4320-9F01-E94146B8201C}" srcOrd="1" destOrd="0" presId="urn:microsoft.com/office/officeart/2005/8/layout/bProcess4"/>
    <dgm:cxn modelId="{0DCE831C-0753-476B-B05A-537391B21084}" type="presParOf" srcId="{872E626A-4563-46AB-A27C-FC68D50ED4E5}" destId="{072B9E40-1F1C-425A-B26D-DBD9A3885C7D}" srcOrd="3" destOrd="0" presId="urn:microsoft.com/office/officeart/2005/8/layout/bProcess4"/>
    <dgm:cxn modelId="{D4BAE975-D611-4924-8A65-C618FDBD9B27}" type="presParOf" srcId="{872E626A-4563-46AB-A27C-FC68D50ED4E5}" destId="{FAD4066D-381B-407A-957E-719739656D49}" srcOrd="4" destOrd="0" presId="urn:microsoft.com/office/officeart/2005/8/layout/bProcess4"/>
    <dgm:cxn modelId="{ABF1DB13-7109-4DBA-89C6-583C60C38B9F}" type="presParOf" srcId="{FAD4066D-381B-407A-957E-719739656D49}" destId="{9E820EB2-D80A-4260-96F3-1763D68E2373}" srcOrd="0" destOrd="0" presId="urn:microsoft.com/office/officeart/2005/8/layout/bProcess4"/>
    <dgm:cxn modelId="{F150C86E-1F5E-4A06-8FDD-059653F6387D}" type="presParOf" srcId="{FAD4066D-381B-407A-957E-719739656D49}" destId="{2D8D2DAB-471A-4464-84E4-1F6D9A300DE0}" srcOrd="1" destOrd="0" presId="urn:microsoft.com/office/officeart/2005/8/layout/bProcess4"/>
    <dgm:cxn modelId="{39F29709-927F-44BF-B3AC-6A2770AD7B05}" type="presParOf" srcId="{872E626A-4563-46AB-A27C-FC68D50ED4E5}" destId="{2F47A998-2B1F-4903-B92F-4A00353D2F86}" srcOrd="5" destOrd="0" presId="urn:microsoft.com/office/officeart/2005/8/layout/bProcess4"/>
    <dgm:cxn modelId="{8FB75930-7DE8-4A6F-B12A-03969A6A2D52}" type="presParOf" srcId="{872E626A-4563-46AB-A27C-FC68D50ED4E5}" destId="{4771261C-7898-4015-B834-28548D8E39EC}" srcOrd="6" destOrd="0" presId="urn:microsoft.com/office/officeart/2005/8/layout/bProcess4"/>
    <dgm:cxn modelId="{787EDB00-7C9E-46A1-A81E-59304E50F1AE}" type="presParOf" srcId="{4771261C-7898-4015-B834-28548D8E39EC}" destId="{68B6295B-ECFB-4D4C-AE41-8C9957828511}" srcOrd="0" destOrd="0" presId="urn:microsoft.com/office/officeart/2005/8/layout/bProcess4"/>
    <dgm:cxn modelId="{AE52A750-06DB-4981-A117-0B448E72D086}" type="presParOf" srcId="{4771261C-7898-4015-B834-28548D8E39EC}" destId="{C6A9D860-4033-4285-9480-2DDA3E076034}" srcOrd="1" destOrd="0" presId="urn:microsoft.com/office/officeart/2005/8/layout/bProcess4"/>
    <dgm:cxn modelId="{D75A39CA-3D42-4965-A15F-05BB00E12DB2}" type="presParOf" srcId="{872E626A-4563-46AB-A27C-FC68D50ED4E5}" destId="{E3226A85-24CD-4161-9AF6-9284B2ABBBAA}" srcOrd="7" destOrd="0" presId="urn:microsoft.com/office/officeart/2005/8/layout/bProcess4"/>
    <dgm:cxn modelId="{E46A1C8C-F1F5-414A-9FB4-6559FBE76C9B}" type="presParOf" srcId="{872E626A-4563-46AB-A27C-FC68D50ED4E5}" destId="{F3BD4DB9-C2DA-4D63-9B42-1286C8295E29}" srcOrd="8" destOrd="0" presId="urn:microsoft.com/office/officeart/2005/8/layout/bProcess4"/>
    <dgm:cxn modelId="{A8A00478-6F6E-4CB3-9016-FBAADFD551C8}" type="presParOf" srcId="{F3BD4DB9-C2DA-4D63-9B42-1286C8295E29}" destId="{65BAAFD0-57DC-4162-B444-AE3FDA62F5E0}" srcOrd="0" destOrd="0" presId="urn:microsoft.com/office/officeart/2005/8/layout/bProcess4"/>
    <dgm:cxn modelId="{FCD38433-A20A-4099-9E00-D24E1F3E4D0D}" type="presParOf" srcId="{F3BD4DB9-C2DA-4D63-9B42-1286C8295E29}" destId="{D67CA6A2-21B7-4E7C-A4A2-7815D827292B}" srcOrd="1" destOrd="0" presId="urn:microsoft.com/office/officeart/2005/8/layout/bProcess4"/>
    <dgm:cxn modelId="{0458E021-7A8B-4033-BE09-87F6767890C2}" type="presParOf" srcId="{872E626A-4563-46AB-A27C-FC68D50ED4E5}" destId="{FF36BA53-BEEC-4C91-8D98-9F57CC2C38B6}" srcOrd="9" destOrd="0" presId="urn:microsoft.com/office/officeart/2005/8/layout/bProcess4"/>
    <dgm:cxn modelId="{21C3F44B-78ED-4F0F-8FC6-3470AF41E706}" type="presParOf" srcId="{872E626A-4563-46AB-A27C-FC68D50ED4E5}" destId="{5938DC3D-19D0-4485-A6AB-042FD4D9F8D7}" srcOrd="10" destOrd="0" presId="urn:microsoft.com/office/officeart/2005/8/layout/bProcess4"/>
    <dgm:cxn modelId="{CF19797D-EE19-4066-B7D4-579198DA7B03}" type="presParOf" srcId="{5938DC3D-19D0-4485-A6AB-042FD4D9F8D7}" destId="{6F699E38-62EA-4F1A-B121-7CF8C7F5B650}" srcOrd="0" destOrd="0" presId="urn:microsoft.com/office/officeart/2005/8/layout/bProcess4"/>
    <dgm:cxn modelId="{CD62B323-75CA-40C9-BAFA-A7272703B5C4}" type="presParOf" srcId="{5938DC3D-19D0-4485-A6AB-042FD4D9F8D7}" destId="{5413EC33-61BE-4330-9B34-E40B8CAFF9B4}" srcOrd="1" destOrd="0" presId="urn:microsoft.com/office/officeart/2005/8/layout/bProcess4"/>
    <dgm:cxn modelId="{DC27FB9C-3BD8-4642-845E-6F8D83A4ED68}" type="presParOf" srcId="{872E626A-4563-46AB-A27C-FC68D50ED4E5}" destId="{9E719B72-1E3A-4875-8713-17A3840AE830}" srcOrd="11" destOrd="0" presId="urn:microsoft.com/office/officeart/2005/8/layout/bProcess4"/>
    <dgm:cxn modelId="{7C950C47-486F-42B8-BE7B-F74AC894D90E}" type="presParOf" srcId="{872E626A-4563-46AB-A27C-FC68D50ED4E5}" destId="{CB54DC87-3998-4B82-BA97-4FDBAC38400F}" srcOrd="12" destOrd="0" presId="urn:microsoft.com/office/officeart/2005/8/layout/bProcess4"/>
    <dgm:cxn modelId="{1EF59F5D-D794-4C36-8E10-94BA06C301D4}" type="presParOf" srcId="{CB54DC87-3998-4B82-BA97-4FDBAC38400F}" destId="{2CDB3825-F13A-47EA-AE5C-FA0AA6BC41E5}" srcOrd="0" destOrd="0" presId="urn:microsoft.com/office/officeart/2005/8/layout/bProcess4"/>
    <dgm:cxn modelId="{23C5E0A5-2B2E-4AB1-B17C-3689D90C86BD}" type="presParOf" srcId="{CB54DC87-3998-4B82-BA97-4FDBAC38400F}" destId="{16F90400-1A85-4E0F-BF54-518BAB94232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E2AB33D-7EC9-42A8-AA1D-850A4FCD322B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45C7B2F7-CB2E-4B25-93DB-3AC0EFBB1646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Informed Consent: Obtain clear consent from participants and guardians (</a:t>
          </a:r>
          <a:r>
            <a:rPr lang="en-GB" sz="2000" b="1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zhu</a:t>
          </a:r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</a:t>
          </a:r>
        </a:p>
      </dgm:t>
    </dgm:pt>
    <dgm:pt modelId="{FFF21A14-242E-471A-B9D9-2A468038C16C}" type="parTrans" cxnId="{03293069-E21E-4199-A5EE-9E88809CD082}">
      <dgm:prSet/>
      <dgm:spPr/>
      <dgm:t>
        <a:bodyPr/>
        <a:lstStyle/>
        <a:p>
          <a:endParaRPr lang="en-GB"/>
        </a:p>
      </dgm:t>
    </dgm:pt>
    <dgm:pt modelId="{D95DEC96-DD16-4332-AC3E-927168870ABD}" type="sibTrans" cxnId="{03293069-E21E-4199-A5EE-9E88809CD082}">
      <dgm:prSet/>
      <dgm:spPr/>
      <dgm:t>
        <a:bodyPr/>
        <a:lstStyle/>
        <a:p>
          <a:endParaRPr lang="en-GB"/>
        </a:p>
      </dgm:t>
    </dgm:pt>
    <dgm:pt modelId="{E052AFD8-5A93-40E2-9B56-0ADEADB5716D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Confidentiality: Maintain strict confidentiality of participant information (Idris et al., 2023).</a:t>
          </a:r>
        </a:p>
      </dgm:t>
    </dgm:pt>
    <dgm:pt modelId="{9C336C12-6842-4286-A764-71A6A5014235}" type="parTrans" cxnId="{E314A6F8-AA2D-4291-8DC2-F73DB1279992}">
      <dgm:prSet/>
      <dgm:spPr/>
      <dgm:t>
        <a:bodyPr/>
        <a:lstStyle/>
        <a:p>
          <a:endParaRPr lang="en-GB"/>
        </a:p>
      </dgm:t>
    </dgm:pt>
    <dgm:pt modelId="{13F4C2D9-49AC-4A2D-AEEB-31954543778A}" type="sibTrans" cxnId="{E314A6F8-AA2D-4291-8DC2-F73DB1279992}">
      <dgm:prSet/>
      <dgm:spPr/>
      <dgm:t>
        <a:bodyPr/>
        <a:lstStyle/>
        <a:p>
          <a:endParaRPr lang="en-GB"/>
        </a:p>
      </dgm:t>
    </dgm:pt>
    <dgm:pt modelId="{58A77BDA-8A40-4AA0-8C3B-E61F222F1D96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Professional Leadership: Engage skilled professionals in leading the intervention (Carter, 2020)..</a:t>
          </a:r>
        </a:p>
      </dgm:t>
    </dgm:pt>
    <dgm:pt modelId="{C72C3876-AEC0-462C-B801-EE4E136E4ACE}" type="parTrans" cxnId="{13379D99-BA81-49EF-B732-0925CE1A1F60}">
      <dgm:prSet/>
      <dgm:spPr/>
      <dgm:t>
        <a:bodyPr/>
        <a:lstStyle/>
        <a:p>
          <a:endParaRPr lang="en-GB"/>
        </a:p>
      </dgm:t>
    </dgm:pt>
    <dgm:pt modelId="{AD8869F7-060E-42A3-AE65-08EBA9D92041}" type="sibTrans" cxnId="{13379D99-BA81-49EF-B732-0925CE1A1F60}">
      <dgm:prSet/>
      <dgm:spPr/>
      <dgm:t>
        <a:bodyPr/>
        <a:lstStyle/>
        <a:p>
          <a:endParaRPr lang="en-GB"/>
        </a:p>
      </dgm:t>
    </dgm:pt>
    <dgm:pt modelId="{D0BA8325-6751-479F-AA5D-4A6976ACFA66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Debriefing: Conduct debrief sessions to support facilitators (Stevens et al., 2023).</a:t>
          </a:r>
        </a:p>
      </dgm:t>
    </dgm:pt>
    <dgm:pt modelId="{856CF935-315F-4972-9ECD-526F488F3EC1}" type="parTrans" cxnId="{89620511-9B9B-473F-A892-A6B419506A29}">
      <dgm:prSet/>
      <dgm:spPr/>
      <dgm:t>
        <a:bodyPr/>
        <a:lstStyle/>
        <a:p>
          <a:endParaRPr lang="en-GB"/>
        </a:p>
      </dgm:t>
    </dgm:pt>
    <dgm:pt modelId="{AAFA32AB-6DFB-4EE6-98A7-ADD6F3E67DAD}" type="sibTrans" cxnId="{89620511-9B9B-473F-A892-A6B419506A29}">
      <dgm:prSet/>
      <dgm:spPr/>
      <dgm:t>
        <a:bodyPr/>
        <a:lstStyle/>
        <a:p>
          <a:endParaRPr lang="en-GB"/>
        </a:p>
      </dgm:t>
    </dgm:pt>
    <dgm:pt modelId="{0D3B1D69-1601-47A6-856F-61CBD654E0A1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Well-being: Prioritise participant welfare throughout and protect from self-harm (Du et al., 2023).</a:t>
          </a:r>
        </a:p>
      </dgm:t>
    </dgm:pt>
    <dgm:pt modelId="{1227EE11-B74B-4196-B636-AD855A2F811B}" type="parTrans" cxnId="{6D8780C8-6B5D-46B5-9288-AAE4A24406AA}">
      <dgm:prSet/>
      <dgm:spPr/>
      <dgm:t>
        <a:bodyPr/>
        <a:lstStyle/>
        <a:p>
          <a:endParaRPr lang="en-GB"/>
        </a:p>
      </dgm:t>
    </dgm:pt>
    <dgm:pt modelId="{9EC3A7B0-4AD0-495E-BF21-2B33E8DFBD10}" type="sibTrans" cxnId="{6D8780C8-6B5D-46B5-9288-AAE4A24406AA}">
      <dgm:prSet/>
      <dgm:spPr/>
      <dgm:t>
        <a:bodyPr/>
        <a:lstStyle/>
        <a:p>
          <a:endParaRPr lang="en-GB"/>
        </a:p>
      </dgm:t>
    </dgm:pt>
    <dgm:pt modelId="{456BD544-6FC5-4B71-810E-4E7D8C77EA83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Cultural Sensitivity: Respect and tailor interventions to cultural diversity (Tan et al., 2022).</a:t>
          </a:r>
        </a:p>
      </dgm:t>
    </dgm:pt>
    <dgm:pt modelId="{05D29A2E-AD3F-414F-8D1C-9386372135D4}" type="parTrans" cxnId="{86093F7C-0456-4F91-B88E-44813086C2FB}">
      <dgm:prSet/>
      <dgm:spPr/>
      <dgm:t>
        <a:bodyPr/>
        <a:lstStyle/>
        <a:p>
          <a:endParaRPr lang="en-GB"/>
        </a:p>
      </dgm:t>
    </dgm:pt>
    <dgm:pt modelId="{E75235E0-E37E-4BB6-9A7F-BAC88C2EF236}" type="sibTrans" cxnId="{86093F7C-0456-4F91-B88E-44813086C2FB}">
      <dgm:prSet/>
      <dgm:spPr/>
      <dgm:t>
        <a:bodyPr/>
        <a:lstStyle/>
        <a:p>
          <a:endParaRPr lang="en-GB"/>
        </a:p>
      </dgm:t>
    </dgm:pt>
    <dgm:pt modelId="{DADC6A46-5890-479A-BF3B-3DDCEA134C6A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Equity and Accessibility: Ensure fair access to the programme (Anderson et al., 2021).</a:t>
          </a:r>
        </a:p>
      </dgm:t>
    </dgm:pt>
    <dgm:pt modelId="{4F0B65C3-F483-4C4F-94FD-349EB902E045}" type="parTrans" cxnId="{1531A1BE-AC8C-410F-85F7-181B13ADF0B2}">
      <dgm:prSet/>
      <dgm:spPr/>
      <dgm:t>
        <a:bodyPr/>
        <a:lstStyle/>
        <a:p>
          <a:endParaRPr lang="en-GB"/>
        </a:p>
      </dgm:t>
    </dgm:pt>
    <dgm:pt modelId="{068DC48B-75E3-4776-AA53-89BF7FED95BD}" type="sibTrans" cxnId="{1531A1BE-AC8C-410F-85F7-181B13ADF0B2}">
      <dgm:prSet/>
      <dgm:spPr/>
      <dgm:t>
        <a:bodyPr/>
        <a:lstStyle/>
        <a:p>
          <a:endParaRPr lang="en-GB"/>
        </a:p>
      </dgm:t>
    </dgm:pt>
    <dgm:pt modelId="{C9294203-73C1-4AE0-93B7-51507FA35E19}">
      <dgm:prSet/>
      <dgm:spPr/>
      <dgm:t>
        <a:bodyPr/>
        <a:lstStyle/>
        <a:p>
          <a:endParaRPr lang="en-GB"/>
        </a:p>
      </dgm:t>
    </dgm:pt>
    <dgm:pt modelId="{25FFD46C-C005-4E2C-B1F0-684797123CDD}" type="parTrans" cxnId="{C4ED6A90-50A3-499C-9210-BCFD5FD3AFB4}">
      <dgm:prSet/>
      <dgm:spPr/>
      <dgm:t>
        <a:bodyPr/>
        <a:lstStyle/>
        <a:p>
          <a:endParaRPr lang="en-GB"/>
        </a:p>
      </dgm:t>
    </dgm:pt>
    <dgm:pt modelId="{1684743E-6179-42B9-B989-3A84E002D88A}" type="sibTrans" cxnId="{C4ED6A90-50A3-499C-9210-BCFD5FD3AFB4}">
      <dgm:prSet/>
      <dgm:spPr/>
      <dgm:t>
        <a:bodyPr/>
        <a:lstStyle/>
        <a:p>
          <a:endParaRPr lang="en-GB"/>
        </a:p>
      </dgm:t>
    </dgm:pt>
    <dgm:pt modelId="{8BCC6166-E8F4-4F33-A7B9-321AA31DAF82}" type="pres">
      <dgm:prSet presAssocID="{3E2AB33D-7EC9-42A8-AA1D-850A4FCD322B}" presName="Name0" presStyleCnt="0">
        <dgm:presLayoutVars>
          <dgm:chMax val="7"/>
          <dgm:chPref val="7"/>
          <dgm:dir/>
        </dgm:presLayoutVars>
      </dgm:prSet>
      <dgm:spPr/>
    </dgm:pt>
    <dgm:pt modelId="{71CB9F10-52D2-4429-B356-4A2418F99181}" type="pres">
      <dgm:prSet presAssocID="{3E2AB33D-7EC9-42A8-AA1D-850A4FCD322B}" presName="Name1" presStyleCnt="0"/>
      <dgm:spPr/>
    </dgm:pt>
    <dgm:pt modelId="{868D73E0-BDB4-4A12-BEFA-AC72EA68ED3C}" type="pres">
      <dgm:prSet presAssocID="{3E2AB33D-7EC9-42A8-AA1D-850A4FCD322B}" presName="cycle" presStyleCnt="0"/>
      <dgm:spPr/>
    </dgm:pt>
    <dgm:pt modelId="{CE2DED44-D501-462E-8AE1-0069F984DFCE}" type="pres">
      <dgm:prSet presAssocID="{3E2AB33D-7EC9-42A8-AA1D-850A4FCD322B}" presName="srcNode" presStyleLbl="node1" presStyleIdx="0" presStyleCnt="7"/>
      <dgm:spPr/>
    </dgm:pt>
    <dgm:pt modelId="{81C275A4-E4A9-494E-A420-3F338E6F5898}" type="pres">
      <dgm:prSet presAssocID="{3E2AB33D-7EC9-42A8-AA1D-850A4FCD322B}" presName="conn" presStyleLbl="parChTrans1D2" presStyleIdx="0" presStyleCnt="1"/>
      <dgm:spPr/>
    </dgm:pt>
    <dgm:pt modelId="{5788C3AA-50D0-4417-829D-101425A4D522}" type="pres">
      <dgm:prSet presAssocID="{3E2AB33D-7EC9-42A8-AA1D-850A4FCD322B}" presName="extraNode" presStyleLbl="node1" presStyleIdx="0" presStyleCnt="7"/>
      <dgm:spPr/>
    </dgm:pt>
    <dgm:pt modelId="{D62EA5C1-A9A5-423F-877E-E61B1166B0B8}" type="pres">
      <dgm:prSet presAssocID="{3E2AB33D-7EC9-42A8-AA1D-850A4FCD322B}" presName="dstNode" presStyleLbl="node1" presStyleIdx="0" presStyleCnt="7"/>
      <dgm:spPr/>
    </dgm:pt>
    <dgm:pt modelId="{DF4497E5-8742-4B95-9307-8B59C4BD8B72}" type="pres">
      <dgm:prSet presAssocID="{45C7B2F7-CB2E-4B25-93DB-3AC0EFBB1646}" presName="text_1" presStyleLbl="node1" presStyleIdx="0" presStyleCnt="7">
        <dgm:presLayoutVars>
          <dgm:bulletEnabled val="1"/>
        </dgm:presLayoutVars>
      </dgm:prSet>
      <dgm:spPr/>
    </dgm:pt>
    <dgm:pt modelId="{52332F34-B913-4B89-844B-405FE6B7C3FC}" type="pres">
      <dgm:prSet presAssocID="{45C7B2F7-CB2E-4B25-93DB-3AC0EFBB1646}" presName="accent_1" presStyleCnt="0"/>
      <dgm:spPr/>
    </dgm:pt>
    <dgm:pt modelId="{A8F1E222-2180-497F-BF23-B13DD57044DA}" type="pres">
      <dgm:prSet presAssocID="{45C7B2F7-CB2E-4B25-93DB-3AC0EFBB1646}" presName="accentRepeatNode" presStyleLbl="solidFgAcc1" presStyleIdx="0" presStyleCnt="7"/>
      <dgm:spPr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/>
          </a:stretch>
        </a:blipFill>
      </dgm:spPr>
    </dgm:pt>
    <dgm:pt modelId="{CC3F9246-9403-4897-9882-89F6EAA7514D}" type="pres">
      <dgm:prSet presAssocID="{E052AFD8-5A93-40E2-9B56-0ADEADB5716D}" presName="text_2" presStyleLbl="node1" presStyleIdx="1" presStyleCnt="7" custScaleX="99623">
        <dgm:presLayoutVars>
          <dgm:bulletEnabled val="1"/>
        </dgm:presLayoutVars>
      </dgm:prSet>
      <dgm:spPr/>
    </dgm:pt>
    <dgm:pt modelId="{DE4A44D7-DA89-4A06-B445-51434C9C1B61}" type="pres">
      <dgm:prSet presAssocID="{E052AFD8-5A93-40E2-9B56-0ADEADB5716D}" presName="accent_2" presStyleCnt="0"/>
      <dgm:spPr/>
    </dgm:pt>
    <dgm:pt modelId="{0E0495D9-F29C-404E-A112-F48E9D0AAAEB}" type="pres">
      <dgm:prSet presAssocID="{E052AFD8-5A93-40E2-9B56-0ADEADB5716D}" presName="accentRepeatNode" presStyleLbl="solidFgAcc1" presStyleIdx="1" presStyleCnt="7"/>
      <dgm:spPr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</dgm:spPr>
    </dgm:pt>
    <dgm:pt modelId="{3F95A42E-15A3-4134-AF67-FF240CE99ECF}" type="pres">
      <dgm:prSet presAssocID="{58A77BDA-8A40-4AA0-8C3B-E61F222F1D96}" presName="text_3" presStyleLbl="node1" presStyleIdx="2" presStyleCnt="7">
        <dgm:presLayoutVars>
          <dgm:bulletEnabled val="1"/>
        </dgm:presLayoutVars>
      </dgm:prSet>
      <dgm:spPr/>
    </dgm:pt>
    <dgm:pt modelId="{3098982B-BE14-4F56-967B-AADB06A023B6}" type="pres">
      <dgm:prSet presAssocID="{58A77BDA-8A40-4AA0-8C3B-E61F222F1D96}" presName="accent_3" presStyleCnt="0"/>
      <dgm:spPr/>
    </dgm:pt>
    <dgm:pt modelId="{559913FC-9B3E-46AE-9138-E00F1A298663}" type="pres">
      <dgm:prSet presAssocID="{58A77BDA-8A40-4AA0-8C3B-E61F222F1D96}" presName="accentRepeatNode" presStyleLbl="solidFgAcc1" presStyleIdx="2" presStyleCnt="7"/>
      <dgm:spPr>
        <a:blipFill dpi="0" rotWithShape="0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/>
          </a:stretch>
        </a:blipFill>
      </dgm:spPr>
    </dgm:pt>
    <dgm:pt modelId="{D205AE23-0CD5-49C3-863D-60C97FA0C398}" type="pres">
      <dgm:prSet presAssocID="{D0BA8325-6751-479F-AA5D-4A6976ACFA66}" presName="text_4" presStyleLbl="node1" presStyleIdx="3" presStyleCnt="7">
        <dgm:presLayoutVars>
          <dgm:bulletEnabled val="1"/>
        </dgm:presLayoutVars>
      </dgm:prSet>
      <dgm:spPr/>
    </dgm:pt>
    <dgm:pt modelId="{D554326E-819A-4992-8ED6-DC51E6F2028D}" type="pres">
      <dgm:prSet presAssocID="{D0BA8325-6751-479F-AA5D-4A6976ACFA66}" presName="accent_4" presStyleCnt="0"/>
      <dgm:spPr/>
    </dgm:pt>
    <dgm:pt modelId="{2334E38C-B432-4C7B-9E13-136EC34A7EB5}" type="pres">
      <dgm:prSet presAssocID="{D0BA8325-6751-479F-AA5D-4A6976ACFA66}" presName="accentRepeatNode" presStyleLbl="solidFgAcc1" presStyleIdx="3" presStyleCnt="7"/>
      <dgm:spPr>
        <a:blipFill dpi="0" rotWithShape="0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/>
          </a:stretch>
        </a:blipFill>
      </dgm:spPr>
    </dgm:pt>
    <dgm:pt modelId="{C61913F4-1714-48DA-B393-CBC199568E23}" type="pres">
      <dgm:prSet presAssocID="{0D3B1D69-1601-47A6-856F-61CBD654E0A1}" presName="text_5" presStyleLbl="node1" presStyleIdx="4" presStyleCnt="7">
        <dgm:presLayoutVars>
          <dgm:bulletEnabled val="1"/>
        </dgm:presLayoutVars>
      </dgm:prSet>
      <dgm:spPr/>
    </dgm:pt>
    <dgm:pt modelId="{2A7087C9-1E9B-4CD7-B930-DBA902B8688C}" type="pres">
      <dgm:prSet presAssocID="{0D3B1D69-1601-47A6-856F-61CBD654E0A1}" presName="accent_5" presStyleCnt="0"/>
      <dgm:spPr/>
    </dgm:pt>
    <dgm:pt modelId="{0FA9CB59-C1A7-4522-8524-F35AA64F7584}" type="pres">
      <dgm:prSet presAssocID="{0D3B1D69-1601-47A6-856F-61CBD654E0A1}" presName="accentRepeatNode" presStyleLbl="solidFgAcc1" presStyleIdx="4" presStyleCnt="7"/>
      <dgm:spPr>
        <a:blipFill dpi="0" rotWithShape="0"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/>
          </a:stretch>
        </a:blipFill>
      </dgm:spPr>
    </dgm:pt>
    <dgm:pt modelId="{05DB4C33-6456-4794-987E-70B4FE2EF10E}" type="pres">
      <dgm:prSet presAssocID="{456BD544-6FC5-4B71-810E-4E7D8C77EA83}" presName="text_6" presStyleLbl="node1" presStyleIdx="5" presStyleCnt="7">
        <dgm:presLayoutVars>
          <dgm:bulletEnabled val="1"/>
        </dgm:presLayoutVars>
      </dgm:prSet>
      <dgm:spPr/>
    </dgm:pt>
    <dgm:pt modelId="{7A09AF82-A3DB-418D-BDAB-DC245AF55E27}" type="pres">
      <dgm:prSet presAssocID="{456BD544-6FC5-4B71-810E-4E7D8C77EA83}" presName="accent_6" presStyleCnt="0"/>
      <dgm:spPr/>
    </dgm:pt>
    <dgm:pt modelId="{9C7A977E-DA02-4E77-AACB-48EABE012247}" type="pres">
      <dgm:prSet presAssocID="{456BD544-6FC5-4B71-810E-4E7D8C77EA83}" presName="accentRepeatNode" presStyleLbl="solidFgAcc1" presStyleIdx="5" presStyleCnt="7"/>
      <dgm:spPr>
        <a:blipFill dpi="0" rotWithShape="0"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/>
          </a:stretch>
        </a:blipFill>
      </dgm:spPr>
    </dgm:pt>
    <dgm:pt modelId="{4D6DCCD1-CC89-435E-B5DB-B0C935F21AE3}" type="pres">
      <dgm:prSet presAssocID="{DADC6A46-5890-479A-BF3B-3DDCEA134C6A}" presName="text_7" presStyleLbl="node1" presStyleIdx="6" presStyleCnt="7">
        <dgm:presLayoutVars>
          <dgm:bulletEnabled val="1"/>
        </dgm:presLayoutVars>
      </dgm:prSet>
      <dgm:spPr/>
    </dgm:pt>
    <dgm:pt modelId="{06062555-AF42-4AE0-AC5B-6E9C1E6A1CCA}" type="pres">
      <dgm:prSet presAssocID="{DADC6A46-5890-479A-BF3B-3DDCEA134C6A}" presName="accent_7" presStyleCnt="0"/>
      <dgm:spPr/>
    </dgm:pt>
    <dgm:pt modelId="{F1DAF5EA-2AC3-4DD1-8B72-B735842E84E8}" type="pres">
      <dgm:prSet presAssocID="{DADC6A46-5890-479A-BF3B-3DDCEA134C6A}" presName="accentRepeatNode" presStyleLbl="solidFgAcc1" presStyleIdx="6" presStyleCnt="7"/>
      <dgm:spPr>
        <a:blipFill dpi="0" rotWithShape="0"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/>
          </a:stretch>
        </a:blipFill>
      </dgm:spPr>
    </dgm:pt>
  </dgm:ptLst>
  <dgm:cxnLst>
    <dgm:cxn modelId="{89620511-9B9B-473F-A892-A6B419506A29}" srcId="{3E2AB33D-7EC9-42A8-AA1D-850A4FCD322B}" destId="{D0BA8325-6751-479F-AA5D-4A6976ACFA66}" srcOrd="3" destOrd="0" parTransId="{856CF935-315F-4972-9ECD-526F488F3EC1}" sibTransId="{AAFA32AB-6DFB-4EE6-98A7-ADD6F3E67DAD}"/>
    <dgm:cxn modelId="{5401461F-4DF8-416A-9873-B04E14F64EBC}" type="presOf" srcId="{0D3B1D69-1601-47A6-856F-61CBD654E0A1}" destId="{C61913F4-1714-48DA-B393-CBC199568E23}" srcOrd="0" destOrd="0" presId="urn:microsoft.com/office/officeart/2008/layout/VerticalCurvedList"/>
    <dgm:cxn modelId="{771E975F-8A73-42F8-A9C2-46297371110C}" type="presOf" srcId="{58A77BDA-8A40-4AA0-8C3B-E61F222F1D96}" destId="{3F95A42E-15A3-4134-AF67-FF240CE99ECF}" srcOrd="0" destOrd="0" presId="urn:microsoft.com/office/officeart/2008/layout/VerticalCurvedList"/>
    <dgm:cxn modelId="{0F32E266-7F3D-4F59-AB64-F808311434F4}" type="presOf" srcId="{45C7B2F7-CB2E-4B25-93DB-3AC0EFBB1646}" destId="{DF4497E5-8742-4B95-9307-8B59C4BD8B72}" srcOrd="0" destOrd="0" presId="urn:microsoft.com/office/officeart/2008/layout/VerticalCurvedList"/>
    <dgm:cxn modelId="{03293069-E21E-4199-A5EE-9E88809CD082}" srcId="{3E2AB33D-7EC9-42A8-AA1D-850A4FCD322B}" destId="{45C7B2F7-CB2E-4B25-93DB-3AC0EFBB1646}" srcOrd="0" destOrd="0" parTransId="{FFF21A14-242E-471A-B9D9-2A468038C16C}" sibTransId="{D95DEC96-DD16-4332-AC3E-927168870ABD}"/>
    <dgm:cxn modelId="{063B064E-B49B-4FDE-9FDA-E6884056905A}" type="presOf" srcId="{DADC6A46-5890-479A-BF3B-3DDCEA134C6A}" destId="{4D6DCCD1-CC89-435E-B5DB-B0C935F21AE3}" srcOrd="0" destOrd="0" presId="urn:microsoft.com/office/officeart/2008/layout/VerticalCurvedList"/>
    <dgm:cxn modelId="{156A9C71-B76C-49D1-AC3C-BF82A5E1930F}" type="presOf" srcId="{3E2AB33D-7EC9-42A8-AA1D-850A4FCD322B}" destId="{8BCC6166-E8F4-4F33-A7B9-321AA31DAF82}" srcOrd="0" destOrd="0" presId="urn:microsoft.com/office/officeart/2008/layout/VerticalCurvedList"/>
    <dgm:cxn modelId="{86093F7C-0456-4F91-B88E-44813086C2FB}" srcId="{3E2AB33D-7EC9-42A8-AA1D-850A4FCD322B}" destId="{456BD544-6FC5-4B71-810E-4E7D8C77EA83}" srcOrd="5" destOrd="0" parTransId="{05D29A2E-AD3F-414F-8D1C-9386372135D4}" sibTransId="{E75235E0-E37E-4BB6-9A7F-BAC88C2EF236}"/>
    <dgm:cxn modelId="{C4ED6A90-50A3-499C-9210-BCFD5FD3AFB4}" srcId="{3E2AB33D-7EC9-42A8-AA1D-850A4FCD322B}" destId="{C9294203-73C1-4AE0-93B7-51507FA35E19}" srcOrd="7" destOrd="0" parTransId="{25FFD46C-C005-4E2C-B1F0-684797123CDD}" sibTransId="{1684743E-6179-42B9-B989-3A84E002D88A}"/>
    <dgm:cxn modelId="{13379D99-BA81-49EF-B732-0925CE1A1F60}" srcId="{3E2AB33D-7EC9-42A8-AA1D-850A4FCD322B}" destId="{58A77BDA-8A40-4AA0-8C3B-E61F222F1D96}" srcOrd="2" destOrd="0" parTransId="{C72C3876-AEC0-462C-B801-EE4E136E4ACE}" sibTransId="{AD8869F7-060E-42A3-AE65-08EBA9D92041}"/>
    <dgm:cxn modelId="{2F774DA3-FE8E-45E9-9B1B-47B1F8FB74D4}" type="presOf" srcId="{E052AFD8-5A93-40E2-9B56-0ADEADB5716D}" destId="{CC3F9246-9403-4897-9882-89F6EAA7514D}" srcOrd="0" destOrd="0" presId="urn:microsoft.com/office/officeart/2008/layout/VerticalCurvedList"/>
    <dgm:cxn modelId="{1531A1BE-AC8C-410F-85F7-181B13ADF0B2}" srcId="{3E2AB33D-7EC9-42A8-AA1D-850A4FCD322B}" destId="{DADC6A46-5890-479A-BF3B-3DDCEA134C6A}" srcOrd="6" destOrd="0" parTransId="{4F0B65C3-F483-4C4F-94FD-349EB902E045}" sibTransId="{068DC48B-75E3-4776-AA53-89BF7FED95BD}"/>
    <dgm:cxn modelId="{6D8780C8-6B5D-46B5-9288-AAE4A24406AA}" srcId="{3E2AB33D-7EC9-42A8-AA1D-850A4FCD322B}" destId="{0D3B1D69-1601-47A6-856F-61CBD654E0A1}" srcOrd="4" destOrd="0" parTransId="{1227EE11-B74B-4196-B636-AD855A2F811B}" sibTransId="{9EC3A7B0-4AD0-495E-BF21-2B33E8DFBD10}"/>
    <dgm:cxn modelId="{4C3073D7-F4F1-4DC1-B243-E80CEA211733}" type="presOf" srcId="{456BD544-6FC5-4B71-810E-4E7D8C77EA83}" destId="{05DB4C33-6456-4794-987E-70B4FE2EF10E}" srcOrd="0" destOrd="0" presId="urn:microsoft.com/office/officeart/2008/layout/VerticalCurvedList"/>
    <dgm:cxn modelId="{2A173AE4-423B-4DF5-AE29-B046F99B8843}" type="presOf" srcId="{D0BA8325-6751-479F-AA5D-4A6976ACFA66}" destId="{D205AE23-0CD5-49C3-863D-60C97FA0C398}" srcOrd="0" destOrd="0" presId="urn:microsoft.com/office/officeart/2008/layout/VerticalCurvedList"/>
    <dgm:cxn modelId="{B60192E5-C6D0-4852-95F8-D41E887E1745}" type="presOf" srcId="{D95DEC96-DD16-4332-AC3E-927168870ABD}" destId="{81C275A4-E4A9-494E-A420-3F338E6F5898}" srcOrd="0" destOrd="0" presId="urn:microsoft.com/office/officeart/2008/layout/VerticalCurvedList"/>
    <dgm:cxn modelId="{E314A6F8-AA2D-4291-8DC2-F73DB1279992}" srcId="{3E2AB33D-7EC9-42A8-AA1D-850A4FCD322B}" destId="{E052AFD8-5A93-40E2-9B56-0ADEADB5716D}" srcOrd="1" destOrd="0" parTransId="{9C336C12-6842-4286-A764-71A6A5014235}" sibTransId="{13F4C2D9-49AC-4A2D-AEEB-31954543778A}"/>
    <dgm:cxn modelId="{422F81F1-4C1C-4AAD-B61A-F776B76B08D0}" type="presParOf" srcId="{8BCC6166-E8F4-4F33-A7B9-321AA31DAF82}" destId="{71CB9F10-52D2-4429-B356-4A2418F99181}" srcOrd="0" destOrd="0" presId="urn:microsoft.com/office/officeart/2008/layout/VerticalCurvedList"/>
    <dgm:cxn modelId="{59CFC17D-8E3D-45FD-B13F-8565E39D222A}" type="presParOf" srcId="{71CB9F10-52D2-4429-B356-4A2418F99181}" destId="{868D73E0-BDB4-4A12-BEFA-AC72EA68ED3C}" srcOrd="0" destOrd="0" presId="urn:microsoft.com/office/officeart/2008/layout/VerticalCurvedList"/>
    <dgm:cxn modelId="{CF080B67-6957-496F-9436-B1C9DECEB4A4}" type="presParOf" srcId="{868D73E0-BDB4-4A12-BEFA-AC72EA68ED3C}" destId="{CE2DED44-D501-462E-8AE1-0069F984DFCE}" srcOrd="0" destOrd="0" presId="urn:microsoft.com/office/officeart/2008/layout/VerticalCurvedList"/>
    <dgm:cxn modelId="{660921B6-FE5C-4E43-B981-356B09AA0F4B}" type="presParOf" srcId="{868D73E0-BDB4-4A12-BEFA-AC72EA68ED3C}" destId="{81C275A4-E4A9-494E-A420-3F338E6F5898}" srcOrd="1" destOrd="0" presId="urn:microsoft.com/office/officeart/2008/layout/VerticalCurvedList"/>
    <dgm:cxn modelId="{3F93744F-A4D1-47B0-B7F0-CCCB3419E8BF}" type="presParOf" srcId="{868D73E0-BDB4-4A12-BEFA-AC72EA68ED3C}" destId="{5788C3AA-50D0-4417-829D-101425A4D522}" srcOrd="2" destOrd="0" presId="urn:microsoft.com/office/officeart/2008/layout/VerticalCurvedList"/>
    <dgm:cxn modelId="{2B39711D-B4AC-45BA-AE09-E660C274575D}" type="presParOf" srcId="{868D73E0-BDB4-4A12-BEFA-AC72EA68ED3C}" destId="{D62EA5C1-A9A5-423F-877E-E61B1166B0B8}" srcOrd="3" destOrd="0" presId="urn:microsoft.com/office/officeart/2008/layout/VerticalCurvedList"/>
    <dgm:cxn modelId="{81140EB8-D9FC-4C27-8B92-70E98F4065A7}" type="presParOf" srcId="{71CB9F10-52D2-4429-B356-4A2418F99181}" destId="{DF4497E5-8742-4B95-9307-8B59C4BD8B72}" srcOrd="1" destOrd="0" presId="urn:microsoft.com/office/officeart/2008/layout/VerticalCurvedList"/>
    <dgm:cxn modelId="{A14EAEE6-1677-4E61-83FE-A4ED12A74416}" type="presParOf" srcId="{71CB9F10-52D2-4429-B356-4A2418F99181}" destId="{52332F34-B913-4B89-844B-405FE6B7C3FC}" srcOrd="2" destOrd="0" presId="urn:microsoft.com/office/officeart/2008/layout/VerticalCurvedList"/>
    <dgm:cxn modelId="{66840EA9-37A9-4ED2-BEEE-6709B6A7381D}" type="presParOf" srcId="{52332F34-B913-4B89-844B-405FE6B7C3FC}" destId="{A8F1E222-2180-497F-BF23-B13DD57044DA}" srcOrd="0" destOrd="0" presId="urn:microsoft.com/office/officeart/2008/layout/VerticalCurvedList"/>
    <dgm:cxn modelId="{25851FA3-ACB9-4481-B07A-5E67C966F9B2}" type="presParOf" srcId="{71CB9F10-52D2-4429-B356-4A2418F99181}" destId="{CC3F9246-9403-4897-9882-89F6EAA7514D}" srcOrd="3" destOrd="0" presId="urn:microsoft.com/office/officeart/2008/layout/VerticalCurvedList"/>
    <dgm:cxn modelId="{544F521A-CBC0-4613-9ACD-34F5A8F9187D}" type="presParOf" srcId="{71CB9F10-52D2-4429-B356-4A2418F99181}" destId="{DE4A44D7-DA89-4A06-B445-51434C9C1B61}" srcOrd="4" destOrd="0" presId="urn:microsoft.com/office/officeart/2008/layout/VerticalCurvedList"/>
    <dgm:cxn modelId="{2A5AF323-787F-4836-AD07-E906EC1D338F}" type="presParOf" srcId="{DE4A44D7-DA89-4A06-B445-51434C9C1B61}" destId="{0E0495D9-F29C-404E-A112-F48E9D0AAAEB}" srcOrd="0" destOrd="0" presId="urn:microsoft.com/office/officeart/2008/layout/VerticalCurvedList"/>
    <dgm:cxn modelId="{882C873C-0204-486C-BBDA-AA2936E3D0C6}" type="presParOf" srcId="{71CB9F10-52D2-4429-B356-4A2418F99181}" destId="{3F95A42E-15A3-4134-AF67-FF240CE99ECF}" srcOrd="5" destOrd="0" presId="urn:microsoft.com/office/officeart/2008/layout/VerticalCurvedList"/>
    <dgm:cxn modelId="{1ADB359E-6006-474F-96ED-50BCF38BBA98}" type="presParOf" srcId="{71CB9F10-52D2-4429-B356-4A2418F99181}" destId="{3098982B-BE14-4F56-967B-AADB06A023B6}" srcOrd="6" destOrd="0" presId="urn:microsoft.com/office/officeart/2008/layout/VerticalCurvedList"/>
    <dgm:cxn modelId="{87AAEF59-6B3D-4332-B1CD-AEEDA32C567F}" type="presParOf" srcId="{3098982B-BE14-4F56-967B-AADB06A023B6}" destId="{559913FC-9B3E-46AE-9138-E00F1A298663}" srcOrd="0" destOrd="0" presId="urn:microsoft.com/office/officeart/2008/layout/VerticalCurvedList"/>
    <dgm:cxn modelId="{6EABC551-1A84-496A-8582-B62D4076DABC}" type="presParOf" srcId="{71CB9F10-52D2-4429-B356-4A2418F99181}" destId="{D205AE23-0CD5-49C3-863D-60C97FA0C398}" srcOrd="7" destOrd="0" presId="urn:microsoft.com/office/officeart/2008/layout/VerticalCurvedList"/>
    <dgm:cxn modelId="{74683259-6A6F-4B53-9710-747997FE00AC}" type="presParOf" srcId="{71CB9F10-52D2-4429-B356-4A2418F99181}" destId="{D554326E-819A-4992-8ED6-DC51E6F2028D}" srcOrd="8" destOrd="0" presId="urn:microsoft.com/office/officeart/2008/layout/VerticalCurvedList"/>
    <dgm:cxn modelId="{AB2DC07E-E664-427B-8B0C-003DDF847A7C}" type="presParOf" srcId="{D554326E-819A-4992-8ED6-DC51E6F2028D}" destId="{2334E38C-B432-4C7B-9E13-136EC34A7EB5}" srcOrd="0" destOrd="0" presId="urn:microsoft.com/office/officeart/2008/layout/VerticalCurvedList"/>
    <dgm:cxn modelId="{80043CE0-A66B-46C8-B1FD-62120BF1DD60}" type="presParOf" srcId="{71CB9F10-52D2-4429-B356-4A2418F99181}" destId="{C61913F4-1714-48DA-B393-CBC199568E23}" srcOrd="9" destOrd="0" presId="urn:microsoft.com/office/officeart/2008/layout/VerticalCurvedList"/>
    <dgm:cxn modelId="{3C72BEB1-8BB3-4534-9448-185F07472B60}" type="presParOf" srcId="{71CB9F10-52D2-4429-B356-4A2418F99181}" destId="{2A7087C9-1E9B-4CD7-B930-DBA902B8688C}" srcOrd="10" destOrd="0" presId="urn:microsoft.com/office/officeart/2008/layout/VerticalCurvedList"/>
    <dgm:cxn modelId="{7A6A4137-6AAC-4DF9-83D4-8C4133D1459B}" type="presParOf" srcId="{2A7087C9-1E9B-4CD7-B930-DBA902B8688C}" destId="{0FA9CB59-C1A7-4522-8524-F35AA64F7584}" srcOrd="0" destOrd="0" presId="urn:microsoft.com/office/officeart/2008/layout/VerticalCurvedList"/>
    <dgm:cxn modelId="{9BE052F2-75E2-4F16-9613-CF59D1A89B04}" type="presParOf" srcId="{71CB9F10-52D2-4429-B356-4A2418F99181}" destId="{05DB4C33-6456-4794-987E-70B4FE2EF10E}" srcOrd="11" destOrd="0" presId="urn:microsoft.com/office/officeart/2008/layout/VerticalCurvedList"/>
    <dgm:cxn modelId="{3735F14D-F6D0-42F7-8E79-07F4DAA8EB05}" type="presParOf" srcId="{71CB9F10-52D2-4429-B356-4A2418F99181}" destId="{7A09AF82-A3DB-418D-BDAB-DC245AF55E27}" srcOrd="12" destOrd="0" presId="urn:microsoft.com/office/officeart/2008/layout/VerticalCurvedList"/>
    <dgm:cxn modelId="{0B3A4468-6B5A-4285-843D-C1189D61A1B2}" type="presParOf" srcId="{7A09AF82-A3DB-418D-BDAB-DC245AF55E27}" destId="{9C7A977E-DA02-4E77-AACB-48EABE012247}" srcOrd="0" destOrd="0" presId="urn:microsoft.com/office/officeart/2008/layout/VerticalCurvedList"/>
    <dgm:cxn modelId="{29A442B0-E6C0-4903-8BB1-2947C2FEFE18}" type="presParOf" srcId="{71CB9F10-52D2-4429-B356-4A2418F99181}" destId="{4D6DCCD1-CC89-435E-B5DB-B0C935F21AE3}" srcOrd="13" destOrd="0" presId="urn:microsoft.com/office/officeart/2008/layout/VerticalCurvedList"/>
    <dgm:cxn modelId="{2C0062A7-8290-46C2-BECE-F95E8AC5B069}" type="presParOf" srcId="{71CB9F10-52D2-4429-B356-4A2418F99181}" destId="{06062555-AF42-4AE0-AC5B-6E9C1E6A1CCA}" srcOrd="14" destOrd="0" presId="urn:microsoft.com/office/officeart/2008/layout/VerticalCurvedList"/>
    <dgm:cxn modelId="{8D733538-FF2D-4C45-8188-E48944AA37BE}" type="presParOf" srcId="{06062555-AF42-4AE0-AC5B-6E9C1E6A1CCA}" destId="{F1DAF5EA-2AC3-4DD1-8B72-B735842E84E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695B445-C36A-484C-92EA-873F469605A0}" type="doc">
      <dgm:prSet loTypeId="urn:microsoft.com/office/officeart/2005/8/layout/process4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54334D8-B417-41B9-BC4D-56CE7E524FB8}">
      <dgm:prSet custT="1"/>
      <dgm:spPr/>
      <dgm:t>
        <a:bodyPr/>
        <a:lstStyle/>
        <a:p>
          <a:r>
            <a:rPr lang="en-GB" sz="19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Baseline Assessment: Beck Depression Inventory (BDI) to establish initial depressive symptom severity.</a:t>
          </a:r>
          <a:endParaRPr lang="en-GB" sz="1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D4795FA-3EB4-44A2-A499-01C7658313AB}" type="parTrans" cxnId="{1152C3D2-0F9E-4D3C-8FEE-C37373755DCB}">
      <dgm:prSet/>
      <dgm:spPr/>
      <dgm:t>
        <a:bodyPr/>
        <a:lstStyle/>
        <a:p>
          <a:endParaRPr lang="en-GB"/>
        </a:p>
      </dgm:t>
    </dgm:pt>
    <dgm:pt modelId="{E45C0141-F5B1-4277-9407-9BD7F6B06636}" type="sibTrans" cxnId="{1152C3D2-0F9E-4D3C-8FEE-C37373755DCB}">
      <dgm:prSet/>
      <dgm:spPr/>
      <dgm:t>
        <a:bodyPr/>
        <a:lstStyle/>
        <a:p>
          <a:endParaRPr lang="en-GB"/>
        </a:p>
      </dgm:t>
    </dgm:pt>
    <dgm:pt modelId="{D113AD21-4C4E-4F44-B746-CB6333AC094C}">
      <dgm:prSet custT="1"/>
      <dgm:spPr/>
      <dgm:t>
        <a:bodyPr/>
        <a:lstStyle/>
        <a:p>
          <a:r>
            <a:rPr lang="en-GB" sz="19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Outcome Measures: Patient Health Questionnaire-9 (PHQ-9) post-intervention.</a:t>
          </a:r>
          <a:endParaRPr lang="en-GB" sz="1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CD1573C0-E907-4B36-88D0-83595E5EC973}" type="parTrans" cxnId="{8F811DD5-B323-4031-9EDC-FA7E00175D97}">
      <dgm:prSet/>
      <dgm:spPr/>
      <dgm:t>
        <a:bodyPr/>
        <a:lstStyle/>
        <a:p>
          <a:endParaRPr lang="en-GB"/>
        </a:p>
      </dgm:t>
    </dgm:pt>
    <dgm:pt modelId="{7DBBC35E-DF41-4962-AC3F-D1334957AB96}" type="sibTrans" cxnId="{8F811DD5-B323-4031-9EDC-FA7E00175D97}">
      <dgm:prSet/>
      <dgm:spPr/>
      <dgm:t>
        <a:bodyPr/>
        <a:lstStyle/>
        <a:p>
          <a:endParaRPr lang="en-GB"/>
        </a:p>
      </dgm:t>
    </dgm:pt>
    <dgm:pt modelId="{CAF60E14-3E47-480F-B7C6-4074E0392986}">
      <dgm:prSet custT="1"/>
      <dgm:spPr/>
      <dgm:t>
        <a:bodyPr/>
        <a:lstStyle/>
        <a:p>
          <a:r>
            <a:rPr lang="en-GB" sz="19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 and Post-intervention Comparison: Evaluate shifts in depressive symptoms.</a:t>
          </a:r>
          <a:endParaRPr lang="en-GB" sz="1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71E913D-1F0E-4375-8808-307A6D1A1C41}" type="parTrans" cxnId="{002B6C95-1F2D-440B-9F09-77EAB9581754}">
      <dgm:prSet/>
      <dgm:spPr/>
      <dgm:t>
        <a:bodyPr/>
        <a:lstStyle/>
        <a:p>
          <a:endParaRPr lang="en-GB"/>
        </a:p>
      </dgm:t>
    </dgm:pt>
    <dgm:pt modelId="{75F673D3-0332-4B98-B3BF-07FB626FFFA4}" type="sibTrans" cxnId="{002B6C95-1F2D-440B-9F09-77EAB9581754}">
      <dgm:prSet/>
      <dgm:spPr/>
      <dgm:t>
        <a:bodyPr/>
        <a:lstStyle/>
        <a:p>
          <a:endParaRPr lang="en-GB"/>
        </a:p>
      </dgm:t>
    </dgm:pt>
    <dgm:pt modelId="{B1061542-4ADF-485E-AE56-10C86641A2C9}">
      <dgm:prSet custT="1"/>
      <dgm:spPr/>
      <dgm:t>
        <a:bodyPr/>
        <a:lstStyle/>
        <a:p>
          <a:r>
            <a:rPr lang="en-GB" sz="1900" b="1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Cognitive and Behavioural Changes: Assess improvements in coping skills and emotional regulation.</a:t>
          </a:r>
          <a:endParaRPr lang="en-GB" sz="1900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F8E7220-B1B2-4507-BFF1-7349402C81F6}" type="parTrans" cxnId="{F74B8DE7-E547-4DEB-B43F-ADDAA8BC3335}">
      <dgm:prSet/>
      <dgm:spPr/>
      <dgm:t>
        <a:bodyPr/>
        <a:lstStyle/>
        <a:p>
          <a:endParaRPr lang="en-GB"/>
        </a:p>
      </dgm:t>
    </dgm:pt>
    <dgm:pt modelId="{12AE3BAE-8AF8-439E-9009-8B6EF20B85F8}" type="sibTrans" cxnId="{F74B8DE7-E547-4DEB-B43F-ADDAA8BC3335}">
      <dgm:prSet/>
      <dgm:spPr/>
      <dgm:t>
        <a:bodyPr/>
        <a:lstStyle/>
        <a:p>
          <a:endParaRPr lang="en-GB"/>
        </a:p>
      </dgm:t>
    </dgm:pt>
    <dgm:pt modelId="{44F27144-D722-4012-8C4B-F7478D30490C}">
      <dgm:prSet custT="1"/>
      <dgm:spPr/>
      <dgm:t>
        <a:bodyPr/>
        <a:lstStyle/>
        <a:p>
          <a:r>
            <a:rPr lang="en-GB" sz="1900" b="1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Long-term Monitoring: Follow-up assessments to monitor sustainability of improvements.</a:t>
          </a:r>
          <a:endParaRPr lang="en-GB" sz="1900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4C6F282D-1F7E-4190-9FE9-3ECE3CFEC9DC}" type="parTrans" cxnId="{9B4A64FE-8FF9-4926-B608-478A5D908726}">
      <dgm:prSet/>
      <dgm:spPr/>
      <dgm:t>
        <a:bodyPr/>
        <a:lstStyle/>
        <a:p>
          <a:endParaRPr lang="en-GB"/>
        </a:p>
      </dgm:t>
    </dgm:pt>
    <dgm:pt modelId="{BA98CE22-4F0B-4600-A1B3-EC15FACC4ACC}" type="sibTrans" cxnId="{9B4A64FE-8FF9-4926-B608-478A5D908726}">
      <dgm:prSet/>
      <dgm:spPr/>
      <dgm:t>
        <a:bodyPr/>
        <a:lstStyle/>
        <a:p>
          <a:endParaRPr lang="en-GB"/>
        </a:p>
      </dgm:t>
    </dgm:pt>
    <dgm:pt modelId="{614237DD-3C2B-4BC7-9C8D-D830571EF9DF}">
      <dgm:prSet custT="1"/>
      <dgm:spPr/>
      <dgm:t>
        <a:bodyPr/>
        <a:lstStyle/>
        <a:p>
          <a:r>
            <a:rPr lang="en-GB" sz="19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Qualitative Analysis: Gather participant feedback for deeper insights.</a:t>
          </a:r>
          <a:endParaRPr lang="en-GB" sz="1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33B5A3E-87F0-4281-A692-CDB2EE589425}" type="parTrans" cxnId="{CB8BFC74-799D-4392-A2B8-D0FAAD12FF2A}">
      <dgm:prSet/>
      <dgm:spPr/>
      <dgm:t>
        <a:bodyPr/>
        <a:lstStyle/>
        <a:p>
          <a:endParaRPr lang="en-GB"/>
        </a:p>
      </dgm:t>
    </dgm:pt>
    <dgm:pt modelId="{7587884C-3ADE-4480-9C18-95B02CFD1B0E}" type="sibTrans" cxnId="{CB8BFC74-799D-4392-A2B8-D0FAAD12FF2A}">
      <dgm:prSet/>
      <dgm:spPr/>
      <dgm:t>
        <a:bodyPr/>
        <a:lstStyle/>
        <a:p>
          <a:endParaRPr lang="en-GB"/>
        </a:p>
      </dgm:t>
    </dgm:pt>
    <dgm:pt modelId="{12D25AEF-43F5-4D0D-B3DD-8F12395807F8}">
      <dgm:prSet custT="1"/>
      <dgm:spPr/>
      <dgm:t>
        <a:bodyPr/>
        <a:lstStyle/>
        <a:p>
          <a:r>
            <a:rPr lang="en-GB" sz="1900" b="1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Integration of Findings: Combine quantitative data with qualitative insights.</a:t>
          </a:r>
          <a:endParaRPr lang="en-GB" sz="1900" b="1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BF870CE-9169-4F27-9158-0B4CCC5A2528}" type="parTrans" cxnId="{58B72D34-8EAE-4EF6-98F6-B56D6EB2F6ED}">
      <dgm:prSet/>
      <dgm:spPr/>
      <dgm:t>
        <a:bodyPr/>
        <a:lstStyle/>
        <a:p>
          <a:endParaRPr lang="en-GB"/>
        </a:p>
      </dgm:t>
    </dgm:pt>
    <dgm:pt modelId="{67372BFA-C4B6-4380-97E2-FE1E217B84D3}" type="sibTrans" cxnId="{58B72D34-8EAE-4EF6-98F6-B56D6EB2F6ED}">
      <dgm:prSet/>
      <dgm:spPr/>
      <dgm:t>
        <a:bodyPr/>
        <a:lstStyle/>
        <a:p>
          <a:endParaRPr lang="en-GB"/>
        </a:p>
      </dgm:t>
    </dgm:pt>
    <dgm:pt modelId="{D11F2313-75A4-49A8-AE91-2F66CDCF5228}">
      <dgm:prSet custT="1"/>
      <dgm:spPr/>
      <dgm:t>
        <a:bodyPr/>
        <a:lstStyle/>
        <a:p>
          <a:r>
            <a:rPr lang="en-GB" sz="19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Validation of Efficacy: Demonstrate sustained improvements in depressive symptoms.</a:t>
          </a:r>
          <a:endParaRPr lang="en-GB" sz="1900" b="1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6129EDBC-A9EA-4EAD-AED6-638ED8691B33}" type="parTrans" cxnId="{FBB3898B-8FE4-45AD-95F1-C60BB1409A5D}">
      <dgm:prSet/>
      <dgm:spPr/>
      <dgm:t>
        <a:bodyPr/>
        <a:lstStyle/>
        <a:p>
          <a:endParaRPr lang="en-GB"/>
        </a:p>
      </dgm:t>
    </dgm:pt>
    <dgm:pt modelId="{38BC4CFF-E79E-46C2-B2BB-4DF447693690}" type="sibTrans" cxnId="{FBB3898B-8FE4-45AD-95F1-C60BB1409A5D}">
      <dgm:prSet/>
      <dgm:spPr/>
      <dgm:t>
        <a:bodyPr/>
        <a:lstStyle/>
        <a:p>
          <a:endParaRPr lang="en-GB"/>
        </a:p>
      </dgm:t>
    </dgm:pt>
    <dgm:pt modelId="{5E73B1FF-15CD-45BE-9A87-B207E830B4C9}" type="pres">
      <dgm:prSet presAssocID="{D695B445-C36A-484C-92EA-873F469605A0}" presName="Name0" presStyleCnt="0">
        <dgm:presLayoutVars>
          <dgm:dir/>
          <dgm:animLvl val="lvl"/>
          <dgm:resizeHandles val="exact"/>
        </dgm:presLayoutVars>
      </dgm:prSet>
      <dgm:spPr/>
    </dgm:pt>
    <dgm:pt modelId="{3973B74E-C441-492F-8F8A-79D006B628C8}" type="pres">
      <dgm:prSet presAssocID="{D11F2313-75A4-49A8-AE91-2F66CDCF5228}" presName="boxAndChildren" presStyleCnt="0"/>
      <dgm:spPr/>
    </dgm:pt>
    <dgm:pt modelId="{06ED548B-92A6-4AFA-ADC0-7A7109D3A89B}" type="pres">
      <dgm:prSet presAssocID="{D11F2313-75A4-49A8-AE91-2F66CDCF5228}" presName="parentTextBox" presStyleLbl="node1" presStyleIdx="0" presStyleCnt="8"/>
      <dgm:spPr/>
    </dgm:pt>
    <dgm:pt modelId="{F1F9C7F6-CD16-4A33-BE41-EFBBA446FAB6}" type="pres">
      <dgm:prSet presAssocID="{67372BFA-C4B6-4380-97E2-FE1E217B84D3}" presName="sp" presStyleCnt="0"/>
      <dgm:spPr/>
    </dgm:pt>
    <dgm:pt modelId="{9D51D7D1-506A-4BF4-B108-724E4795310E}" type="pres">
      <dgm:prSet presAssocID="{12D25AEF-43F5-4D0D-B3DD-8F12395807F8}" presName="arrowAndChildren" presStyleCnt="0"/>
      <dgm:spPr/>
    </dgm:pt>
    <dgm:pt modelId="{183780A2-F4AE-4F8E-983F-35F62AA94DDF}" type="pres">
      <dgm:prSet presAssocID="{12D25AEF-43F5-4D0D-B3DD-8F12395807F8}" presName="parentTextArrow" presStyleLbl="node1" presStyleIdx="1" presStyleCnt="8"/>
      <dgm:spPr/>
    </dgm:pt>
    <dgm:pt modelId="{C1D8D1CA-C2F0-42B2-A0C4-BDEFF96E36D4}" type="pres">
      <dgm:prSet presAssocID="{7587884C-3ADE-4480-9C18-95B02CFD1B0E}" presName="sp" presStyleCnt="0"/>
      <dgm:spPr/>
    </dgm:pt>
    <dgm:pt modelId="{6E499858-AB57-4C2C-A52C-89E34548D41A}" type="pres">
      <dgm:prSet presAssocID="{614237DD-3C2B-4BC7-9C8D-D830571EF9DF}" presName="arrowAndChildren" presStyleCnt="0"/>
      <dgm:spPr/>
    </dgm:pt>
    <dgm:pt modelId="{67937083-D82C-41B2-B5E2-7B24BE1FD61F}" type="pres">
      <dgm:prSet presAssocID="{614237DD-3C2B-4BC7-9C8D-D830571EF9DF}" presName="parentTextArrow" presStyleLbl="node1" presStyleIdx="2" presStyleCnt="8"/>
      <dgm:spPr/>
    </dgm:pt>
    <dgm:pt modelId="{F02C44C4-C833-44B7-8E20-401F0E2E399F}" type="pres">
      <dgm:prSet presAssocID="{BA98CE22-4F0B-4600-A1B3-EC15FACC4ACC}" presName="sp" presStyleCnt="0"/>
      <dgm:spPr/>
    </dgm:pt>
    <dgm:pt modelId="{7B3D395A-1CBC-4C36-AD29-54E2D121A5C6}" type="pres">
      <dgm:prSet presAssocID="{44F27144-D722-4012-8C4B-F7478D30490C}" presName="arrowAndChildren" presStyleCnt="0"/>
      <dgm:spPr/>
    </dgm:pt>
    <dgm:pt modelId="{161553F0-C609-495A-B889-7DB5C513EE06}" type="pres">
      <dgm:prSet presAssocID="{44F27144-D722-4012-8C4B-F7478D30490C}" presName="parentTextArrow" presStyleLbl="node1" presStyleIdx="3" presStyleCnt="8"/>
      <dgm:spPr/>
    </dgm:pt>
    <dgm:pt modelId="{45A892D9-6CE3-4EC4-84D6-59A5746C9794}" type="pres">
      <dgm:prSet presAssocID="{12AE3BAE-8AF8-439E-9009-8B6EF20B85F8}" presName="sp" presStyleCnt="0"/>
      <dgm:spPr/>
    </dgm:pt>
    <dgm:pt modelId="{80C69CD4-9BA4-4AEC-9DB5-D98FA1A75639}" type="pres">
      <dgm:prSet presAssocID="{B1061542-4ADF-485E-AE56-10C86641A2C9}" presName="arrowAndChildren" presStyleCnt="0"/>
      <dgm:spPr/>
    </dgm:pt>
    <dgm:pt modelId="{D2769DD1-0855-4383-BD7D-0D432ADF448A}" type="pres">
      <dgm:prSet presAssocID="{B1061542-4ADF-485E-AE56-10C86641A2C9}" presName="parentTextArrow" presStyleLbl="node1" presStyleIdx="4" presStyleCnt="8"/>
      <dgm:spPr/>
    </dgm:pt>
    <dgm:pt modelId="{2703BDCD-D99E-4C35-9925-57CA67B7A975}" type="pres">
      <dgm:prSet presAssocID="{75F673D3-0332-4B98-B3BF-07FB626FFFA4}" presName="sp" presStyleCnt="0"/>
      <dgm:spPr/>
    </dgm:pt>
    <dgm:pt modelId="{5E6D2D9F-73A3-40AA-BDE3-2BA38F741DF9}" type="pres">
      <dgm:prSet presAssocID="{CAF60E14-3E47-480F-B7C6-4074E0392986}" presName="arrowAndChildren" presStyleCnt="0"/>
      <dgm:spPr/>
    </dgm:pt>
    <dgm:pt modelId="{C0302168-FBC1-4F77-AEF8-964C0C59698C}" type="pres">
      <dgm:prSet presAssocID="{CAF60E14-3E47-480F-B7C6-4074E0392986}" presName="parentTextArrow" presStyleLbl="node1" presStyleIdx="5" presStyleCnt="8"/>
      <dgm:spPr/>
    </dgm:pt>
    <dgm:pt modelId="{7B345877-8977-4A3B-AE9B-D8AB70DDEABB}" type="pres">
      <dgm:prSet presAssocID="{7DBBC35E-DF41-4962-AC3F-D1334957AB96}" presName="sp" presStyleCnt="0"/>
      <dgm:spPr/>
    </dgm:pt>
    <dgm:pt modelId="{D1EB32D4-C288-4FD7-A3E1-9965F8D58E44}" type="pres">
      <dgm:prSet presAssocID="{D113AD21-4C4E-4F44-B746-CB6333AC094C}" presName="arrowAndChildren" presStyleCnt="0"/>
      <dgm:spPr/>
    </dgm:pt>
    <dgm:pt modelId="{0E7551BF-A948-45A7-9AAE-1DAEFDB377C8}" type="pres">
      <dgm:prSet presAssocID="{D113AD21-4C4E-4F44-B746-CB6333AC094C}" presName="parentTextArrow" presStyleLbl="node1" presStyleIdx="6" presStyleCnt="8"/>
      <dgm:spPr/>
    </dgm:pt>
    <dgm:pt modelId="{B9308D33-EB81-4DAE-99E7-D7562272BF16}" type="pres">
      <dgm:prSet presAssocID="{E45C0141-F5B1-4277-9407-9BD7F6B06636}" presName="sp" presStyleCnt="0"/>
      <dgm:spPr/>
    </dgm:pt>
    <dgm:pt modelId="{193E14DF-99F1-4EEF-A496-011322F248B4}" type="pres">
      <dgm:prSet presAssocID="{954334D8-B417-41B9-BC4D-56CE7E524FB8}" presName="arrowAndChildren" presStyleCnt="0"/>
      <dgm:spPr/>
    </dgm:pt>
    <dgm:pt modelId="{03185484-8E9B-4F48-B607-DFCA1B43AA8B}" type="pres">
      <dgm:prSet presAssocID="{954334D8-B417-41B9-BC4D-56CE7E524FB8}" presName="parentTextArrow" presStyleLbl="node1" presStyleIdx="7" presStyleCnt="8"/>
      <dgm:spPr/>
    </dgm:pt>
  </dgm:ptLst>
  <dgm:cxnLst>
    <dgm:cxn modelId="{58B72D34-8EAE-4EF6-98F6-B56D6EB2F6ED}" srcId="{D695B445-C36A-484C-92EA-873F469605A0}" destId="{12D25AEF-43F5-4D0D-B3DD-8F12395807F8}" srcOrd="6" destOrd="0" parTransId="{ABF870CE-9169-4F27-9158-0B4CCC5A2528}" sibTransId="{67372BFA-C4B6-4380-97E2-FE1E217B84D3}"/>
    <dgm:cxn modelId="{D9E0143F-13FC-492A-AA2B-A19021C3FCD2}" type="presOf" srcId="{44F27144-D722-4012-8C4B-F7478D30490C}" destId="{161553F0-C609-495A-B889-7DB5C513EE06}" srcOrd="0" destOrd="0" presId="urn:microsoft.com/office/officeart/2005/8/layout/process4"/>
    <dgm:cxn modelId="{926F3161-BC1D-4339-A1C4-06A2C0D32D00}" type="presOf" srcId="{B1061542-4ADF-485E-AE56-10C86641A2C9}" destId="{D2769DD1-0855-4383-BD7D-0D432ADF448A}" srcOrd="0" destOrd="0" presId="urn:microsoft.com/office/officeart/2005/8/layout/process4"/>
    <dgm:cxn modelId="{E9FC4874-28BD-4B72-9408-DAE9292C84D1}" type="presOf" srcId="{D11F2313-75A4-49A8-AE91-2F66CDCF5228}" destId="{06ED548B-92A6-4AFA-ADC0-7A7109D3A89B}" srcOrd="0" destOrd="0" presId="urn:microsoft.com/office/officeart/2005/8/layout/process4"/>
    <dgm:cxn modelId="{CB8BFC74-799D-4392-A2B8-D0FAAD12FF2A}" srcId="{D695B445-C36A-484C-92EA-873F469605A0}" destId="{614237DD-3C2B-4BC7-9C8D-D830571EF9DF}" srcOrd="5" destOrd="0" parTransId="{933B5A3E-87F0-4281-A692-CDB2EE589425}" sibTransId="{7587884C-3ADE-4480-9C18-95B02CFD1B0E}"/>
    <dgm:cxn modelId="{A1022082-2B8A-4B99-9AFD-6825E60059A3}" type="presOf" srcId="{12D25AEF-43F5-4D0D-B3DD-8F12395807F8}" destId="{183780A2-F4AE-4F8E-983F-35F62AA94DDF}" srcOrd="0" destOrd="0" presId="urn:microsoft.com/office/officeart/2005/8/layout/process4"/>
    <dgm:cxn modelId="{FBB3898B-8FE4-45AD-95F1-C60BB1409A5D}" srcId="{D695B445-C36A-484C-92EA-873F469605A0}" destId="{D11F2313-75A4-49A8-AE91-2F66CDCF5228}" srcOrd="7" destOrd="0" parTransId="{6129EDBC-A9EA-4EAD-AED6-638ED8691B33}" sibTransId="{38BC4CFF-E79E-46C2-B2BB-4DF447693690}"/>
    <dgm:cxn modelId="{002B6C95-1F2D-440B-9F09-77EAB9581754}" srcId="{D695B445-C36A-484C-92EA-873F469605A0}" destId="{CAF60E14-3E47-480F-B7C6-4074E0392986}" srcOrd="2" destOrd="0" parTransId="{F71E913D-1F0E-4375-8808-307A6D1A1C41}" sibTransId="{75F673D3-0332-4B98-B3BF-07FB626FFFA4}"/>
    <dgm:cxn modelId="{E89E7B97-C47B-4F77-A30C-3DBA9BF240AA}" type="presOf" srcId="{954334D8-B417-41B9-BC4D-56CE7E524FB8}" destId="{03185484-8E9B-4F48-B607-DFCA1B43AA8B}" srcOrd="0" destOrd="0" presId="urn:microsoft.com/office/officeart/2005/8/layout/process4"/>
    <dgm:cxn modelId="{1152C3D2-0F9E-4D3C-8FEE-C37373755DCB}" srcId="{D695B445-C36A-484C-92EA-873F469605A0}" destId="{954334D8-B417-41B9-BC4D-56CE7E524FB8}" srcOrd="0" destOrd="0" parTransId="{BD4795FA-3EB4-44A2-A499-01C7658313AB}" sibTransId="{E45C0141-F5B1-4277-9407-9BD7F6B06636}"/>
    <dgm:cxn modelId="{8F811DD5-B323-4031-9EDC-FA7E00175D97}" srcId="{D695B445-C36A-484C-92EA-873F469605A0}" destId="{D113AD21-4C4E-4F44-B746-CB6333AC094C}" srcOrd="1" destOrd="0" parTransId="{CD1573C0-E907-4B36-88D0-83595E5EC973}" sibTransId="{7DBBC35E-DF41-4962-AC3F-D1334957AB96}"/>
    <dgm:cxn modelId="{CFA76FD5-84ED-48B8-8A8B-1C5BCBAFC444}" type="presOf" srcId="{614237DD-3C2B-4BC7-9C8D-D830571EF9DF}" destId="{67937083-D82C-41B2-B5E2-7B24BE1FD61F}" srcOrd="0" destOrd="0" presId="urn:microsoft.com/office/officeart/2005/8/layout/process4"/>
    <dgm:cxn modelId="{213D01D8-6BB5-430F-87B3-E5820BC351F4}" type="presOf" srcId="{CAF60E14-3E47-480F-B7C6-4074E0392986}" destId="{C0302168-FBC1-4F77-AEF8-964C0C59698C}" srcOrd="0" destOrd="0" presId="urn:microsoft.com/office/officeart/2005/8/layout/process4"/>
    <dgm:cxn modelId="{3C0DF9D8-73CA-4BD1-800D-A16E5E81AB60}" type="presOf" srcId="{D695B445-C36A-484C-92EA-873F469605A0}" destId="{5E73B1FF-15CD-45BE-9A87-B207E830B4C9}" srcOrd="0" destOrd="0" presId="urn:microsoft.com/office/officeart/2005/8/layout/process4"/>
    <dgm:cxn modelId="{F74B8DE7-E547-4DEB-B43F-ADDAA8BC3335}" srcId="{D695B445-C36A-484C-92EA-873F469605A0}" destId="{B1061542-4ADF-485E-AE56-10C86641A2C9}" srcOrd="3" destOrd="0" parTransId="{9F8E7220-B1B2-4507-BFF1-7349402C81F6}" sibTransId="{12AE3BAE-8AF8-439E-9009-8B6EF20B85F8}"/>
    <dgm:cxn modelId="{CD4258EB-7352-44DE-BDD2-07C4013C7163}" type="presOf" srcId="{D113AD21-4C4E-4F44-B746-CB6333AC094C}" destId="{0E7551BF-A948-45A7-9AAE-1DAEFDB377C8}" srcOrd="0" destOrd="0" presId="urn:microsoft.com/office/officeart/2005/8/layout/process4"/>
    <dgm:cxn modelId="{9B4A64FE-8FF9-4926-B608-478A5D908726}" srcId="{D695B445-C36A-484C-92EA-873F469605A0}" destId="{44F27144-D722-4012-8C4B-F7478D30490C}" srcOrd="4" destOrd="0" parTransId="{4C6F282D-1F7E-4190-9FE9-3ECE3CFEC9DC}" sibTransId="{BA98CE22-4F0B-4600-A1B3-EC15FACC4ACC}"/>
    <dgm:cxn modelId="{7EE0F5F0-1B65-47FD-97A7-ACE16822F9AA}" type="presParOf" srcId="{5E73B1FF-15CD-45BE-9A87-B207E830B4C9}" destId="{3973B74E-C441-492F-8F8A-79D006B628C8}" srcOrd="0" destOrd="0" presId="urn:microsoft.com/office/officeart/2005/8/layout/process4"/>
    <dgm:cxn modelId="{A93EBE46-F72D-44FF-B9D7-0BC569DC90BE}" type="presParOf" srcId="{3973B74E-C441-492F-8F8A-79D006B628C8}" destId="{06ED548B-92A6-4AFA-ADC0-7A7109D3A89B}" srcOrd="0" destOrd="0" presId="urn:microsoft.com/office/officeart/2005/8/layout/process4"/>
    <dgm:cxn modelId="{0522D89A-CB70-4680-BE83-EBF57544ECF8}" type="presParOf" srcId="{5E73B1FF-15CD-45BE-9A87-B207E830B4C9}" destId="{F1F9C7F6-CD16-4A33-BE41-EFBBA446FAB6}" srcOrd="1" destOrd="0" presId="urn:microsoft.com/office/officeart/2005/8/layout/process4"/>
    <dgm:cxn modelId="{27B168CD-C838-4525-9BB5-EE17C2238E0A}" type="presParOf" srcId="{5E73B1FF-15CD-45BE-9A87-B207E830B4C9}" destId="{9D51D7D1-506A-4BF4-B108-724E4795310E}" srcOrd="2" destOrd="0" presId="urn:microsoft.com/office/officeart/2005/8/layout/process4"/>
    <dgm:cxn modelId="{7D5E1B80-F634-4062-90CD-90FF65EEF145}" type="presParOf" srcId="{9D51D7D1-506A-4BF4-B108-724E4795310E}" destId="{183780A2-F4AE-4F8E-983F-35F62AA94DDF}" srcOrd="0" destOrd="0" presId="urn:microsoft.com/office/officeart/2005/8/layout/process4"/>
    <dgm:cxn modelId="{BC61BC49-7B59-482D-A78F-14A03EEABC37}" type="presParOf" srcId="{5E73B1FF-15CD-45BE-9A87-B207E830B4C9}" destId="{C1D8D1CA-C2F0-42B2-A0C4-BDEFF96E36D4}" srcOrd="3" destOrd="0" presId="urn:microsoft.com/office/officeart/2005/8/layout/process4"/>
    <dgm:cxn modelId="{A0B78882-6250-4A71-ADDB-07CFA45AD636}" type="presParOf" srcId="{5E73B1FF-15CD-45BE-9A87-B207E830B4C9}" destId="{6E499858-AB57-4C2C-A52C-89E34548D41A}" srcOrd="4" destOrd="0" presId="urn:microsoft.com/office/officeart/2005/8/layout/process4"/>
    <dgm:cxn modelId="{47B372B8-E71D-4038-9B5B-67003D205CFF}" type="presParOf" srcId="{6E499858-AB57-4C2C-A52C-89E34548D41A}" destId="{67937083-D82C-41B2-B5E2-7B24BE1FD61F}" srcOrd="0" destOrd="0" presId="urn:microsoft.com/office/officeart/2005/8/layout/process4"/>
    <dgm:cxn modelId="{97E41920-DB3D-4558-BDD1-F6BBD0995363}" type="presParOf" srcId="{5E73B1FF-15CD-45BE-9A87-B207E830B4C9}" destId="{F02C44C4-C833-44B7-8E20-401F0E2E399F}" srcOrd="5" destOrd="0" presId="urn:microsoft.com/office/officeart/2005/8/layout/process4"/>
    <dgm:cxn modelId="{76712E7C-DE90-4B0D-B301-4435A1D0A5AB}" type="presParOf" srcId="{5E73B1FF-15CD-45BE-9A87-B207E830B4C9}" destId="{7B3D395A-1CBC-4C36-AD29-54E2D121A5C6}" srcOrd="6" destOrd="0" presId="urn:microsoft.com/office/officeart/2005/8/layout/process4"/>
    <dgm:cxn modelId="{DBCC92C9-D774-426E-9F8D-5F1D8BB8BB05}" type="presParOf" srcId="{7B3D395A-1CBC-4C36-AD29-54E2D121A5C6}" destId="{161553F0-C609-495A-B889-7DB5C513EE06}" srcOrd="0" destOrd="0" presId="urn:microsoft.com/office/officeart/2005/8/layout/process4"/>
    <dgm:cxn modelId="{38C4A47B-A1A5-444E-A8BE-61EC937BE8A7}" type="presParOf" srcId="{5E73B1FF-15CD-45BE-9A87-B207E830B4C9}" destId="{45A892D9-6CE3-4EC4-84D6-59A5746C9794}" srcOrd="7" destOrd="0" presId="urn:microsoft.com/office/officeart/2005/8/layout/process4"/>
    <dgm:cxn modelId="{1A20C31C-4750-4914-BEF4-0A30F50205AD}" type="presParOf" srcId="{5E73B1FF-15CD-45BE-9A87-B207E830B4C9}" destId="{80C69CD4-9BA4-4AEC-9DB5-D98FA1A75639}" srcOrd="8" destOrd="0" presId="urn:microsoft.com/office/officeart/2005/8/layout/process4"/>
    <dgm:cxn modelId="{705365CF-9E71-4B33-8094-653BF55A7EED}" type="presParOf" srcId="{80C69CD4-9BA4-4AEC-9DB5-D98FA1A75639}" destId="{D2769DD1-0855-4383-BD7D-0D432ADF448A}" srcOrd="0" destOrd="0" presId="urn:microsoft.com/office/officeart/2005/8/layout/process4"/>
    <dgm:cxn modelId="{5F09B20C-EDBA-415A-AD35-0C4DB6592DF4}" type="presParOf" srcId="{5E73B1FF-15CD-45BE-9A87-B207E830B4C9}" destId="{2703BDCD-D99E-4C35-9925-57CA67B7A975}" srcOrd="9" destOrd="0" presId="urn:microsoft.com/office/officeart/2005/8/layout/process4"/>
    <dgm:cxn modelId="{40BF16FC-1A9C-4413-9169-DD095F95DAA8}" type="presParOf" srcId="{5E73B1FF-15CD-45BE-9A87-B207E830B4C9}" destId="{5E6D2D9F-73A3-40AA-BDE3-2BA38F741DF9}" srcOrd="10" destOrd="0" presId="urn:microsoft.com/office/officeart/2005/8/layout/process4"/>
    <dgm:cxn modelId="{EA0042E0-8EC3-4CBB-A160-5F6EEE0DC5E6}" type="presParOf" srcId="{5E6D2D9F-73A3-40AA-BDE3-2BA38F741DF9}" destId="{C0302168-FBC1-4F77-AEF8-964C0C59698C}" srcOrd="0" destOrd="0" presId="urn:microsoft.com/office/officeart/2005/8/layout/process4"/>
    <dgm:cxn modelId="{7F3A1EC6-12DB-418A-8230-9BA0AA7DE79E}" type="presParOf" srcId="{5E73B1FF-15CD-45BE-9A87-B207E830B4C9}" destId="{7B345877-8977-4A3B-AE9B-D8AB70DDEABB}" srcOrd="11" destOrd="0" presId="urn:microsoft.com/office/officeart/2005/8/layout/process4"/>
    <dgm:cxn modelId="{A6A07AFD-7BCB-439E-979B-AB681E7D08DD}" type="presParOf" srcId="{5E73B1FF-15CD-45BE-9A87-B207E830B4C9}" destId="{D1EB32D4-C288-4FD7-A3E1-9965F8D58E44}" srcOrd="12" destOrd="0" presId="urn:microsoft.com/office/officeart/2005/8/layout/process4"/>
    <dgm:cxn modelId="{7E13E8DF-4DE1-4503-B48F-B6F0B464EE9C}" type="presParOf" srcId="{D1EB32D4-C288-4FD7-A3E1-9965F8D58E44}" destId="{0E7551BF-A948-45A7-9AAE-1DAEFDB377C8}" srcOrd="0" destOrd="0" presId="urn:microsoft.com/office/officeart/2005/8/layout/process4"/>
    <dgm:cxn modelId="{6694E8BF-9103-4B4C-84DC-730592BB775C}" type="presParOf" srcId="{5E73B1FF-15CD-45BE-9A87-B207E830B4C9}" destId="{B9308D33-EB81-4DAE-99E7-D7562272BF16}" srcOrd="13" destOrd="0" presId="urn:microsoft.com/office/officeart/2005/8/layout/process4"/>
    <dgm:cxn modelId="{9BFC5F62-62DD-42F8-9092-FC1174BF90BD}" type="presParOf" srcId="{5E73B1FF-15CD-45BE-9A87-B207E830B4C9}" destId="{193E14DF-99F1-4EEF-A496-011322F248B4}" srcOrd="14" destOrd="0" presId="urn:microsoft.com/office/officeart/2005/8/layout/process4"/>
    <dgm:cxn modelId="{B268B1F4-CAC0-47FF-8749-F9CA3918D0A0}" type="presParOf" srcId="{193E14DF-99F1-4EEF-A496-011322F248B4}" destId="{03185484-8E9B-4F48-B607-DFCA1B43AA8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B5D12AD-5D34-4D74-8CE9-624A5BE83BCC}" type="doc">
      <dgm:prSet loTypeId="urn:microsoft.com/office/officeart/2008/layout/VerticalCircleList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370B93FE-A979-4374-9F77-C77CE73B3968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Reduction in Depressive Symptoms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604BA26-0D25-4A10-B5DE-3937636ED0FF}" type="parTrans" cxnId="{6B289442-5352-4E26-9E81-2586C2075163}">
      <dgm:prSet/>
      <dgm:spPr/>
      <dgm:t>
        <a:bodyPr/>
        <a:lstStyle/>
        <a:p>
          <a:endParaRPr lang="en-GB"/>
        </a:p>
      </dgm:t>
    </dgm:pt>
    <dgm:pt modelId="{6A2B54CC-9D42-40A9-8B6B-DB93908BD46F}" type="sibTrans" cxnId="{6B289442-5352-4E26-9E81-2586C2075163}">
      <dgm:prSet/>
      <dgm:spPr/>
      <dgm:t>
        <a:bodyPr/>
        <a:lstStyle/>
        <a:p>
          <a:endParaRPr lang="en-GB"/>
        </a:p>
      </dgm:t>
    </dgm:pt>
    <dgm:pt modelId="{91356C84-1F98-40EF-84DD-99A0D6E6E756}">
      <dgm:prSet custT="1"/>
      <dgm:spPr/>
      <dgm:t>
        <a:bodyPr/>
        <a:lstStyle/>
        <a:p>
          <a:r>
            <a:rPr lang="en-GB" sz="2200" b="1" i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Improved Coping Skills</a:t>
          </a:r>
          <a:endParaRPr lang="en-GB" sz="22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66F779D-310C-4ECE-953C-624A777CD2B6}" type="parTrans" cxnId="{3D514175-716B-4040-96B3-C7390CA3EFC6}">
      <dgm:prSet/>
      <dgm:spPr/>
      <dgm:t>
        <a:bodyPr/>
        <a:lstStyle/>
        <a:p>
          <a:endParaRPr lang="en-GB"/>
        </a:p>
      </dgm:t>
    </dgm:pt>
    <dgm:pt modelId="{305AC23C-2ED6-417A-AEE8-38DBC59B9FB1}" type="sibTrans" cxnId="{3D514175-716B-4040-96B3-C7390CA3EFC6}">
      <dgm:prSet/>
      <dgm:spPr/>
      <dgm:t>
        <a:bodyPr/>
        <a:lstStyle/>
        <a:p>
          <a:endParaRPr lang="en-GB"/>
        </a:p>
      </dgm:t>
    </dgm:pt>
    <dgm:pt modelId="{20D45F68-06E4-437E-BED6-51DA4CFC1E35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Increased Functionality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9DB1422-F2F7-43B8-8E5F-D7F3C0AEBACF}" type="parTrans" cxnId="{1BC558A8-12BE-4C31-9C84-4BEDF1959542}">
      <dgm:prSet/>
      <dgm:spPr/>
      <dgm:t>
        <a:bodyPr/>
        <a:lstStyle/>
        <a:p>
          <a:endParaRPr lang="en-GB"/>
        </a:p>
      </dgm:t>
    </dgm:pt>
    <dgm:pt modelId="{1E62FB52-E833-4130-9D64-D021AEB3110D}" type="sibTrans" cxnId="{1BC558A8-12BE-4C31-9C84-4BEDF1959542}">
      <dgm:prSet/>
      <dgm:spPr/>
      <dgm:t>
        <a:bodyPr/>
        <a:lstStyle/>
        <a:p>
          <a:endParaRPr lang="en-GB"/>
        </a:p>
      </dgm:t>
    </dgm:pt>
    <dgm:pt modelId="{1CB96142-4CFA-473B-97BF-08E838033388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Enhanced Quality of Life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0597ADA-F07B-413B-BBD8-8C91B1CEE953}" type="parTrans" cxnId="{6A390687-0F44-49D9-9A1A-8C60CAEB4539}">
      <dgm:prSet/>
      <dgm:spPr/>
      <dgm:t>
        <a:bodyPr/>
        <a:lstStyle/>
        <a:p>
          <a:endParaRPr lang="en-GB"/>
        </a:p>
      </dgm:t>
    </dgm:pt>
    <dgm:pt modelId="{C3B265EC-4190-4F1A-B022-23EA40A474F4}" type="sibTrans" cxnId="{6A390687-0F44-49D9-9A1A-8C60CAEB4539}">
      <dgm:prSet/>
      <dgm:spPr/>
      <dgm:t>
        <a:bodyPr/>
        <a:lstStyle/>
        <a:p>
          <a:endParaRPr lang="en-GB"/>
        </a:p>
      </dgm:t>
    </dgm:pt>
    <dgm:pt modelId="{D19A2B7B-0CB2-437A-BB45-60408319DE08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Decreased Risk of Relapse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40B3CA4-CAD3-4298-B72C-27A1C00573A7}" type="parTrans" cxnId="{A71BEC97-EA8C-4839-93B6-23D6392D3CBE}">
      <dgm:prSet/>
      <dgm:spPr/>
      <dgm:t>
        <a:bodyPr/>
        <a:lstStyle/>
        <a:p>
          <a:endParaRPr lang="en-GB"/>
        </a:p>
      </dgm:t>
    </dgm:pt>
    <dgm:pt modelId="{46CBE9B6-B36E-49D1-9CB5-0427D69E1BEB}" type="sibTrans" cxnId="{A71BEC97-EA8C-4839-93B6-23D6392D3CBE}">
      <dgm:prSet/>
      <dgm:spPr/>
      <dgm:t>
        <a:bodyPr/>
        <a:lstStyle/>
        <a:p>
          <a:endParaRPr lang="en-GB"/>
        </a:p>
      </dgm:t>
    </dgm:pt>
    <dgm:pt modelId="{23D99B67-055A-4685-B61B-B57282826E62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Greater Resilience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D337497-4BBF-4A97-8A5F-BA54914DF27C}" type="parTrans" cxnId="{2A5F7E08-8083-4095-B289-BFFA26619398}">
      <dgm:prSet/>
      <dgm:spPr/>
      <dgm:t>
        <a:bodyPr/>
        <a:lstStyle/>
        <a:p>
          <a:endParaRPr lang="en-GB"/>
        </a:p>
      </dgm:t>
    </dgm:pt>
    <dgm:pt modelId="{50BE8A13-07FE-4DAF-BF45-F5372CFD4CB4}" type="sibTrans" cxnId="{2A5F7E08-8083-4095-B289-BFFA26619398}">
      <dgm:prSet/>
      <dgm:spPr/>
      <dgm:t>
        <a:bodyPr/>
        <a:lstStyle/>
        <a:p>
          <a:endParaRPr lang="en-GB"/>
        </a:p>
      </dgm:t>
    </dgm:pt>
    <dgm:pt modelId="{9441F523-8E51-4FFC-B13B-84EF8E0F533C}">
      <dgm:prSet custT="1"/>
      <dgm:spPr/>
      <dgm:t>
        <a:bodyPr/>
        <a:lstStyle/>
        <a:p>
          <a:r>
            <a:rPr lang="en-GB" sz="2200" b="1" i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Positive Feedback</a:t>
          </a:r>
          <a:endParaRPr lang="en-GB" sz="2200" b="1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59D86DA-B3D0-4C9D-8D1E-4D6EAE691507}" type="parTrans" cxnId="{3DA764F9-8F03-4D36-A350-5FA51DA6008F}">
      <dgm:prSet/>
      <dgm:spPr/>
      <dgm:t>
        <a:bodyPr/>
        <a:lstStyle/>
        <a:p>
          <a:endParaRPr lang="en-GB"/>
        </a:p>
      </dgm:t>
    </dgm:pt>
    <dgm:pt modelId="{688ABEB1-73B6-4E7B-BD5C-BC369DFF8A1B}" type="sibTrans" cxnId="{3DA764F9-8F03-4D36-A350-5FA51DA6008F}">
      <dgm:prSet/>
      <dgm:spPr/>
      <dgm:t>
        <a:bodyPr/>
        <a:lstStyle/>
        <a:p>
          <a:endParaRPr lang="en-GB"/>
        </a:p>
      </dgm:t>
    </dgm:pt>
    <dgm:pt modelId="{72B2B755-F5E4-4561-BEFC-89197DC2871F}">
      <dgm:prSet custT="1"/>
      <dgm:spPr/>
      <dgm:t>
        <a:bodyPr/>
        <a:lstStyle/>
        <a:p>
          <a:r>
            <a:rPr lang="en-GB" sz="2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Long-term Stability</a:t>
          </a:r>
          <a:endParaRPr lang="en-GB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291833B-15FC-43FC-8C03-7E38CA40EED3}" type="parTrans" cxnId="{A55D2589-8289-4116-8E01-3EE42DE9AFDE}">
      <dgm:prSet/>
      <dgm:spPr/>
      <dgm:t>
        <a:bodyPr/>
        <a:lstStyle/>
        <a:p>
          <a:endParaRPr lang="en-GB"/>
        </a:p>
      </dgm:t>
    </dgm:pt>
    <dgm:pt modelId="{40226895-FFD5-4626-846B-94B73420F131}" type="sibTrans" cxnId="{A55D2589-8289-4116-8E01-3EE42DE9AFDE}">
      <dgm:prSet/>
      <dgm:spPr/>
      <dgm:t>
        <a:bodyPr/>
        <a:lstStyle/>
        <a:p>
          <a:endParaRPr lang="en-GB"/>
        </a:p>
      </dgm:t>
    </dgm:pt>
    <dgm:pt modelId="{A5D903A9-8260-4B8B-9435-3DD74F55009D}" type="pres">
      <dgm:prSet presAssocID="{DB5D12AD-5D34-4D74-8CE9-624A5BE83BCC}" presName="Name0" presStyleCnt="0">
        <dgm:presLayoutVars>
          <dgm:dir/>
        </dgm:presLayoutVars>
      </dgm:prSet>
      <dgm:spPr/>
    </dgm:pt>
    <dgm:pt modelId="{2A379EB7-6BB7-4923-96C1-570A95687B55}" type="pres">
      <dgm:prSet presAssocID="{370B93FE-A979-4374-9F77-C77CE73B3968}" presName="noChildren" presStyleCnt="0"/>
      <dgm:spPr/>
    </dgm:pt>
    <dgm:pt modelId="{1A42E7A8-4691-40EB-8349-6865D30A413F}" type="pres">
      <dgm:prSet presAssocID="{370B93FE-A979-4374-9F77-C77CE73B3968}" presName="gap" presStyleCnt="0"/>
      <dgm:spPr/>
    </dgm:pt>
    <dgm:pt modelId="{18E910A9-7AFE-4BB7-895A-1E89BA6A3C2F}" type="pres">
      <dgm:prSet presAssocID="{370B93FE-A979-4374-9F77-C77CE73B3968}" presName="medCircle2" presStyleLbl="vennNode1" presStyleIdx="0" presStyleCnt="8"/>
      <dgm:spPr/>
    </dgm:pt>
    <dgm:pt modelId="{60A0165C-684D-4C26-B317-EB6BFC6334F2}" type="pres">
      <dgm:prSet presAssocID="{370B93FE-A979-4374-9F77-C77CE73B3968}" presName="txLvlOnly1" presStyleLbl="revTx" presStyleIdx="0" presStyleCnt="8"/>
      <dgm:spPr/>
    </dgm:pt>
    <dgm:pt modelId="{68F5D1AD-6FBD-4F10-81B0-6DDD577FE3CB}" type="pres">
      <dgm:prSet presAssocID="{91356C84-1F98-40EF-84DD-99A0D6E6E756}" presName="noChildren" presStyleCnt="0"/>
      <dgm:spPr/>
    </dgm:pt>
    <dgm:pt modelId="{C4C1FC8C-CACD-4309-9962-9A894B4D0A0E}" type="pres">
      <dgm:prSet presAssocID="{91356C84-1F98-40EF-84DD-99A0D6E6E756}" presName="gap" presStyleCnt="0"/>
      <dgm:spPr/>
    </dgm:pt>
    <dgm:pt modelId="{4CEC5D23-D1F9-48BC-9627-07272B64A65F}" type="pres">
      <dgm:prSet presAssocID="{91356C84-1F98-40EF-84DD-99A0D6E6E756}" presName="medCircle2" presStyleLbl="vennNode1" presStyleIdx="1" presStyleCnt="8"/>
      <dgm:spPr/>
    </dgm:pt>
    <dgm:pt modelId="{9173B44D-E4EB-440D-AB8A-C0A691A90BFE}" type="pres">
      <dgm:prSet presAssocID="{91356C84-1F98-40EF-84DD-99A0D6E6E756}" presName="txLvlOnly1" presStyleLbl="revTx" presStyleIdx="1" presStyleCnt="8"/>
      <dgm:spPr/>
    </dgm:pt>
    <dgm:pt modelId="{3FB58570-596D-4FC3-9DC5-7B147548A36B}" type="pres">
      <dgm:prSet presAssocID="{20D45F68-06E4-437E-BED6-51DA4CFC1E35}" presName="noChildren" presStyleCnt="0"/>
      <dgm:spPr/>
    </dgm:pt>
    <dgm:pt modelId="{0F6869C1-24FB-4D30-A86D-182E565D986C}" type="pres">
      <dgm:prSet presAssocID="{20D45F68-06E4-437E-BED6-51DA4CFC1E35}" presName="gap" presStyleCnt="0"/>
      <dgm:spPr/>
    </dgm:pt>
    <dgm:pt modelId="{DACDEEBA-82BE-4EF3-B4D3-2D3F14C8E977}" type="pres">
      <dgm:prSet presAssocID="{20D45F68-06E4-437E-BED6-51DA4CFC1E35}" presName="medCircle2" presStyleLbl="vennNode1" presStyleIdx="2" presStyleCnt="8"/>
      <dgm:spPr/>
    </dgm:pt>
    <dgm:pt modelId="{D1C0E71D-35C5-4ABA-936B-7DFFF5086523}" type="pres">
      <dgm:prSet presAssocID="{20D45F68-06E4-437E-BED6-51DA4CFC1E35}" presName="txLvlOnly1" presStyleLbl="revTx" presStyleIdx="2" presStyleCnt="8"/>
      <dgm:spPr/>
    </dgm:pt>
    <dgm:pt modelId="{0ACAFA77-43E8-433E-8EB5-5E9648672E71}" type="pres">
      <dgm:prSet presAssocID="{1CB96142-4CFA-473B-97BF-08E838033388}" presName="noChildren" presStyleCnt="0"/>
      <dgm:spPr/>
    </dgm:pt>
    <dgm:pt modelId="{06C0C782-B638-4838-9C7A-B625622E9B93}" type="pres">
      <dgm:prSet presAssocID="{1CB96142-4CFA-473B-97BF-08E838033388}" presName="gap" presStyleCnt="0"/>
      <dgm:spPr/>
    </dgm:pt>
    <dgm:pt modelId="{856AA401-7595-4D97-8740-49A88F48E135}" type="pres">
      <dgm:prSet presAssocID="{1CB96142-4CFA-473B-97BF-08E838033388}" presName="medCircle2" presStyleLbl="vennNode1" presStyleIdx="3" presStyleCnt="8"/>
      <dgm:spPr/>
    </dgm:pt>
    <dgm:pt modelId="{F983D191-A030-430F-BE39-93A45D6CD34D}" type="pres">
      <dgm:prSet presAssocID="{1CB96142-4CFA-473B-97BF-08E838033388}" presName="txLvlOnly1" presStyleLbl="revTx" presStyleIdx="3" presStyleCnt="8"/>
      <dgm:spPr/>
    </dgm:pt>
    <dgm:pt modelId="{37D862C2-B3EA-4DFD-8368-91278B504706}" type="pres">
      <dgm:prSet presAssocID="{D19A2B7B-0CB2-437A-BB45-60408319DE08}" presName="noChildren" presStyleCnt="0"/>
      <dgm:spPr/>
    </dgm:pt>
    <dgm:pt modelId="{03775F08-71D2-4E6B-A355-AFFE7F909A7A}" type="pres">
      <dgm:prSet presAssocID="{D19A2B7B-0CB2-437A-BB45-60408319DE08}" presName="gap" presStyleCnt="0"/>
      <dgm:spPr/>
    </dgm:pt>
    <dgm:pt modelId="{DD3C2168-18DD-4140-A2AE-9D01F662A62D}" type="pres">
      <dgm:prSet presAssocID="{D19A2B7B-0CB2-437A-BB45-60408319DE08}" presName="medCircle2" presStyleLbl="vennNode1" presStyleIdx="4" presStyleCnt="8"/>
      <dgm:spPr/>
    </dgm:pt>
    <dgm:pt modelId="{E7F48031-E484-47D2-9240-0D46AB706EE1}" type="pres">
      <dgm:prSet presAssocID="{D19A2B7B-0CB2-437A-BB45-60408319DE08}" presName="txLvlOnly1" presStyleLbl="revTx" presStyleIdx="4" presStyleCnt="8"/>
      <dgm:spPr/>
    </dgm:pt>
    <dgm:pt modelId="{ED17D7B5-CDAA-475B-9610-E1DCF3F81633}" type="pres">
      <dgm:prSet presAssocID="{23D99B67-055A-4685-B61B-B57282826E62}" presName="noChildren" presStyleCnt="0"/>
      <dgm:spPr/>
    </dgm:pt>
    <dgm:pt modelId="{CA2F5866-AE9E-4515-8841-755E06970F89}" type="pres">
      <dgm:prSet presAssocID="{23D99B67-055A-4685-B61B-B57282826E62}" presName="gap" presStyleCnt="0"/>
      <dgm:spPr/>
    </dgm:pt>
    <dgm:pt modelId="{09CC83D6-5FEC-4BBA-A4B4-C4A2EF414A85}" type="pres">
      <dgm:prSet presAssocID="{23D99B67-055A-4685-B61B-B57282826E62}" presName="medCircle2" presStyleLbl="vennNode1" presStyleIdx="5" presStyleCnt="8"/>
      <dgm:spPr/>
    </dgm:pt>
    <dgm:pt modelId="{C8E3156F-712D-4061-B536-A0DFC1083A45}" type="pres">
      <dgm:prSet presAssocID="{23D99B67-055A-4685-B61B-B57282826E62}" presName="txLvlOnly1" presStyleLbl="revTx" presStyleIdx="5" presStyleCnt="8"/>
      <dgm:spPr/>
    </dgm:pt>
    <dgm:pt modelId="{BA0E4805-85CE-4FF0-A20B-45E7C68C6D5D}" type="pres">
      <dgm:prSet presAssocID="{9441F523-8E51-4FFC-B13B-84EF8E0F533C}" presName="noChildren" presStyleCnt="0"/>
      <dgm:spPr/>
    </dgm:pt>
    <dgm:pt modelId="{E9D0B8F5-3A4C-4471-A379-00E5B15AF07B}" type="pres">
      <dgm:prSet presAssocID="{9441F523-8E51-4FFC-B13B-84EF8E0F533C}" presName="gap" presStyleCnt="0"/>
      <dgm:spPr/>
    </dgm:pt>
    <dgm:pt modelId="{DA5EBFDA-DA29-4E64-8CBB-5BD9E1488EC0}" type="pres">
      <dgm:prSet presAssocID="{9441F523-8E51-4FFC-B13B-84EF8E0F533C}" presName="medCircle2" presStyleLbl="vennNode1" presStyleIdx="6" presStyleCnt="8"/>
      <dgm:spPr/>
    </dgm:pt>
    <dgm:pt modelId="{1CF7EDB5-7069-405A-ABBF-AD91327EC57E}" type="pres">
      <dgm:prSet presAssocID="{9441F523-8E51-4FFC-B13B-84EF8E0F533C}" presName="txLvlOnly1" presStyleLbl="revTx" presStyleIdx="6" presStyleCnt="8"/>
      <dgm:spPr/>
    </dgm:pt>
    <dgm:pt modelId="{5F75CD10-705F-4C50-B17F-885648F177C4}" type="pres">
      <dgm:prSet presAssocID="{72B2B755-F5E4-4561-BEFC-89197DC2871F}" presName="noChildren" presStyleCnt="0"/>
      <dgm:spPr/>
    </dgm:pt>
    <dgm:pt modelId="{901D86E7-3EA7-4C07-912D-11BBDF51ABCC}" type="pres">
      <dgm:prSet presAssocID="{72B2B755-F5E4-4561-BEFC-89197DC2871F}" presName="gap" presStyleCnt="0"/>
      <dgm:spPr/>
    </dgm:pt>
    <dgm:pt modelId="{D9988561-7FCE-44BA-8497-26BD0579F8BE}" type="pres">
      <dgm:prSet presAssocID="{72B2B755-F5E4-4561-BEFC-89197DC2871F}" presName="medCircle2" presStyleLbl="vennNode1" presStyleIdx="7" presStyleCnt="8"/>
      <dgm:spPr/>
    </dgm:pt>
    <dgm:pt modelId="{31B61E2F-07D2-4413-83AE-E93F1B2B02DB}" type="pres">
      <dgm:prSet presAssocID="{72B2B755-F5E4-4561-BEFC-89197DC2871F}" presName="txLvlOnly1" presStyleLbl="revTx" presStyleIdx="7" presStyleCnt="8"/>
      <dgm:spPr/>
    </dgm:pt>
  </dgm:ptLst>
  <dgm:cxnLst>
    <dgm:cxn modelId="{2A5F7E08-8083-4095-B289-BFFA26619398}" srcId="{DB5D12AD-5D34-4D74-8CE9-624A5BE83BCC}" destId="{23D99B67-055A-4685-B61B-B57282826E62}" srcOrd="5" destOrd="0" parTransId="{BD337497-4BBF-4A97-8A5F-BA54914DF27C}" sibTransId="{50BE8A13-07FE-4DAF-BF45-F5372CFD4CB4}"/>
    <dgm:cxn modelId="{5B14ED0C-137B-4F98-94E3-68D0999CF367}" type="presOf" srcId="{D19A2B7B-0CB2-437A-BB45-60408319DE08}" destId="{E7F48031-E484-47D2-9240-0D46AB706EE1}" srcOrd="0" destOrd="0" presId="urn:microsoft.com/office/officeart/2008/layout/VerticalCircleList"/>
    <dgm:cxn modelId="{1A273C14-4617-4E0E-8D50-FEB1348420E4}" type="presOf" srcId="{DB5D12AD-5D34-4D74-8CE9-624A5BE83BCC}" destId="{A5D903A9-8260-4B8B-9435-3DD74F55009D}" srcOrd="0" destOrd="0" presId="urn:microsoft.com/office/officeart/2008/layout/VerticalCircleList"/>
    <dgm:cxn modelId="{5F33701A-8E5D-48A7-B47A-D5796EE28FF8}" type="presOf" srcId="{23D99B67-055A-4685-B61B-B57282826E62}" destId="{C8E3156F-712D-4061-B536-A0DFC1083A45}" srcOrd="0" destOrd="0" presId="urn:microsoft.com/office/officeart/2008/layout/VerticalCircleList"/>
    <dgm:cxn modelId="{23A5BC1B-E1AC-4882-8092-895340A38274}" type="presOf" srcId="{1CB96142-4CFA-473B-97BF-08E838033388}" destId="{F983D191-A030-430F-BE39-93A45D6CD34D}" srcOrd="0" destOrd="0" presId="urn:microsoft.com/office/officeart/2008/layout/VerticalCircleList"/>
    <dgm:cxn modelId="{6B289442-5352-4E26-9E81-2586C2075163}" srcId="{DB5D12AD-5D34-4D74-8CE9-624A5BE83BCC}" destId="{370B93FE-A979-4374-9F77-C77CE73B3968}" srcOrd="0" destOrd="0" parTransId="{A604BA26-0D25-4A10-B5DE-3937636ED0FF}" sibTransId="{6A2B54CC-9D42-40A9-8B6B-DB93908BD46F}"/>
    <dgm:cxn modelId="{47690F6D-3B6A-4825-BB4B-2329E1AFEB8D}" type="presOf" srcId="{370B93FE-A979-4374-9F77-C77CE73B3968}" destId="{60A0165C-684D-4C26-B317-EB6BFC6334F2}" srcOrd="0" destOrd="0" presId="urn:microsoft.com/office/officeart/2008/layout/VerticalCircleList"/>
    <dgm:cxn modelId="{3D514175-716B-4040-96B3-C7390CA3EFC6}" srcId="{DB5D12AD-5D34-4D74-8CE9-624A5BE83BCC}" destId="{91356C84-1F98-40EF-84DD-99A0D6E6E756}" srcOrd="1" destOrd="0" parTransId="{966F779D-310C-4ECE-953C-624A777CD2B6}" sibTransId="{305AC23C-2ED6-417A-AEE8-38DBC59B9FB1}"/>
    <dgm:cxn modelId="{5E17677C-B17C-4EC2-9B8D-91CCA13CF382}" type="presOf" srcId="{9441F523-8E51-4FFC-B13B-84EF8E0F533C}" destId="{1CF7EDB5-7069-405A-ABBF-AD91327EC57E}" srcOrd="0" destOrd="0" presId="urn:microsoft.com/office/officeart/2008/layout/VerticalCircleList"/>
    <dgm:cxn modelId="{6A390687-0F44-49D9-9A1A-8C60CAEB4539}" srcId="{DB5D12AD-5D34-4D74-8CE9-624A5BE83BCC}" destId="{1CB96142-4CFA-473B-97BF-08E838033388}" srcOrd="3" destOrd="0" parTransId="{D0597ADA-F07B-413B-BBD8-8C91B1CEE953}" sibTransId="{C3B265EC-4190-4F1A-B022-23EA40A474F4}"/>
    <dgm:cxn modelId="{A55D2589-8289-4116-8E01-3EE42DE9AFDE}" srcId="{DB5D12AD-5D34-4D74-8CE9-624A5BE83BCC}" destId="{72B2B755-F5E4-4561-BEFC-89197DC2871F}" srcOrd="7" destOrd="0" parTransId="{5291833B-15FC-43FC-8C03-7E38CA40EED3}" sibTransId="{40226895-FFD5-4626-846B-94B73420F131}"/>
    <dgm:cxn modelId="{9D623893-01B7-4F57-91C2-50E1E92AEAB2}" type="presOf" srcId="{20D45F68-06E4-437E-BED6-51DA4CFC1E35}" destId="{D1C0E71D-35C5-4ABA-936B-7DFFF5086523}" srcOrd="0" destOrd="0" presId="urn:microsoft.com/office/officeart/2008/layout/VerticalCircleList"/>
    <dgm:cxn modelId="{A71BEC97-EA8C-4839-93B6-23D6392D3CBE}" srcId="{DB5D12AD-5D34-4D74-8CE9-624A5BE83BCC}" destId="{D19A2B7B-0CB2-437A-BB45-60408319DE08}" srcOrd="4" destOrd="0" parTransId="{E40B3CA4-CAD3-4298-B72C-27A1C00573A7}" sibTransId="{46CBE9B6-B36E-49D1-9CB5-0427D69E1BEB}"/>
    <dgm:cxn modelId="{60BC1FA0-7BFA-4E02-9AF7-27F41B27719C}" type="presOf" srcId="{72B2B755-F5E4-4561-BEFC-89197DC2871F}" destId="{31B61E2F-07D2-4413-83AE-E93F1B2B02DB}" srcOrd="0" destOrd="0" presId="urn:microsoft.com/office/officeart/2008/layout/VerticalCircleList"/>
    <dgm:cxn modelId="{1BC558A8-12BE-4C31-9C84-4BEDF1959542}" srcId="{DB5D12AD-5D34-4D74-8CE9-624A5BE83BCC}" destId="{20D45F68-06E4-437E-BED6-51DA4CFC1E35}" srcOrd="2" destOrd="0" parTransId="{B9DB1422-F2F7-43B8-8E5F-D7F3C0AEBACF}" sibTransId="{1E62FB52-E833-4130-9D64-D021AEB3110D}"/>
    <dgm:cxn modelId="{AF362DF8-6B07-4670-8FF8-A32B7A806315}" type="presOf" srcId="{91356C84-1F98-40EF-84DD-99A0D6E6E756}" destId="{9173B44D-E4EB-440D-AB8A-C0A691A90BFE}" srcOrd="0" destOrd="0" presId="urn:microsoft.com/office/officeart/2008/layout/VerticalCircleList"/>
    <dgm:cxn modelId="{3DA764F9-8F03-4D36-A350-5FA51DA6008F}" srcId="{DB5D12AD-5D34-4D74-8CE9-624A5BE83BCC}" destId="{9441F523-8E51-4FFC-B13B-84EF8E0F533C}" srcOrd="6" destOrd="0" parTransId="{759D86DA-B3D0-4C9D-8D1E-4D6EAE691507}" sibTransId="{688ABEB1-73B6-4E7B-BD5C-BC369DFF8A1B}"/>
    <dgm:cxn modelId="{A186BD7F-EE4E-48DE-B97D-76B054A71C1F}" type="presParOf" srcId="{A5D903A9-8260-4B8B-9435-3DD74F55009D}" destId="{2A379EB7-6BB7-4923-96C1-570A95687B55}" srcOrd="0" destOrd="0" presId="urn:microsoft.com/office/officeart/2008/layout/VerticalCircleList"/>
    <dgm:cxn modelId="{36825A76-EBAA-4C27-87A7-F93BF72B42DE}" type="presParOf" srcId="{2A379EB7-6BB7-4923-96C1-570A95687B55}" destId="{1A42E7A8-4691-40EB-8349-6865D30A413F}" srcOrd="0" destOrd="0" presId="urn:microsoft.com/office/officeart/2008/layout/VerticalCircleList"/>
    <dgm:cxn modelId="{09D1DC9B-EAA8-4FCC-8E0B-F47925DAB6DC}" type="presParOf" srcId="{2A379EB7-6BB7-4923-96C1-570A95687B55}" destId="{18E910A9-7AFE-4BB7-895A-1E89BA6A3C2F}" srcOrd="1" destOrd="0" presId="urn:microsoft.com/office/officeart/2008/layout/VerticalCircleList"/>
    <dgm:cxn modelId="{599906F7-789E-4A6A-88C0-A6EF3B2FDF87}" type="presParOf" srcId="{2A379EB7-6BB7-4923-96C1-570A95687B55}" destId="{60A0165C-684D-4C26-B317-EB6BFC6334F2}" srcOrd="2" destOrd="0" presId="urn:microsoft.com/office/officeart/2008/layout/VerticalCircleList"/>
    <dgm:cxn modelId="{562C2E1C-7DC0-4C72-85E6-8B1207956DD7}" type="presParOf" srcId="{A5D903A9-8260-4B8B-9435-3DD74F55009D}" destId="{68F5D1AD-6FBD-4F10-81B0-6DDD577FE3CB}" srcOrd="1" destOrd="0" presId="urn:microsoft.com/office/officeart/2008/layout/VerticalCircleList"/>
    <dgm:cxn modelId="{754A24D4-69B8-478A-8DC7-8B3ABA7055A5}" type="presParOf" srcId="{68F5D1AD-6FBD-4F10-81B0-6DDD577FE3CB}" destId="{C4C1FC8C-CACD-4309-9962-9A894B4D0A0E}" srcOrd="0" destOrd="0" presId="urn:microsoft.com/office/officeart/2008/layout/VerticalCircleList"/>
    <dgm:cxn modelId="{0030D9B3-D918-4F2B-B85B-7E7556FD2C8E}" type="presParOf" srcId="{68F5D1AD-6FBD-4F10-81B0-6DDD577FE3CB}" destId="{4CEC5D23-D1F9-48BC-9627-07272B64A65F}" srcOrd="1" destOrd="0" presId="urn:microsoft.com/office/officeart/2008/layout/VerticalCircleList"/>
    <dgm:cxn modelId="{1EBE048B-AF09-4386-B142-B2E9E055FD28}" type="presParOf" srcId="{68F5D1AD-6FBD-4F10-81B0-6DDD577FE3CB}" destId="{9173B44D-E4EB-440D-AB8A-C0A691A90BFE}" srcOrd="2" destOrd="0" presId="urn:microsoft.com/office/officeart/2008/layout/VerticalCircleList"/>
    <dgm:cxn modelId="{C7DE68B8-DC9F-4640-B813-734B4E2F197D}" type="presParOf" srcId="{A5D903A9-8260-4B8B-9435-3DD74F55009D}" destId="{3FB58570-596D-4FC3-9DC5-7B147548A36B}" srcOrd="2" destOrd="0" presId="urn:microsoft.com/office/officeart/2008/layout/VerticalCircleList"/>
    <dgm:cxn modelId="{1B37EA8C-23EF-40AF-B3DF-0643C83B9BFF}" type="presParOf" srcId="{3FB58570-596D-4FC3-9DC5-7B147548A36B}" destId="{0F6869C1-24FB-4D30-A86D-182E565D986C}" srcOrd="0" destOrd="0" presId="urn:microsoft.com/office/officeart/2008/layout/VerticalCircleList"/>
    <dgm:cxn modelId="{C371F133-7E0F-4DCA-B401-6E3966362397}" type="presParOf" srcId="{3FB58570-596D-4FC3-9DC5-7B147548A36B}" destId="{DACDEEBA-82BE-4EF3-B4D3-2D3F14C8E977}" srcOrd="1" destOrd="0" presId="urn:microsoft.com/office/officeart/2008/layout/VerticalCircleList"/>
    <dgm:cxn modelId="{0AE90A3C-C83B-489D-9D7A-F4E5ECEDDC05}" type="presParOf" srcId="{3FB58570-596D-4FC3-9DC5-7B147548A36B}" destId="{D1C0E71D-35C5-4ABA-936B-7DFFF5086523}" srcOrd="2" destOrd="0" presId="urn:microsoft.com/office/officeart/2008/layout/VerticalCircleList"/>
    <dgm:cxn modelId="{EB949591-5EE3-4152-A3C9-2509A408BF07}" type="presParOf" srcId="{A5D903A9-8260-4B8B-9435-3DD74F55009D}" destId="{0ACAFA77-43E8-433E-8EB5-5E9648672E71}" srcOrd="3" destOrd="0" presId="urn:microsoft.com/office/officeart/2008/layout/VerticalCircleList"/>
    <dgm:cxn modelId="{C5C97E1E-32E2-4D83-A474-2C524F6B2BF9}" type="presParOf" srcId="{0ACAFA77-43E8-433E-8EB5-5E9648672E71}" destId="{06C0C782-B638-4838-9C7A-B625622E9B93}" srcOrd="0" destOrd="0" presId="urn:microsoft.com/office/officeart/2008/layout/VerticalCircleList"/>
    <dgm:cxn modelId="{451999FD-3886-4856-9E8E-B090A183B4D0}" type="presParOf" srcId="{0ACAFA77-43E8-433E-8EB5-5E9648672E71}" destId="{856AA401-7595-4D97-8740-49A88F48E135}" srcOrd="1" destOrd="0" presId="urn:microsoft.com/office/officeart/2008/layout/VerticalCircleList"/>
    <dgm:cxn modelId="{B7A96910-A8FB-41E1-AD00-B1390CBCDF3B}" type="presParOf" srcId="{0ACAFA77-43E8-433E-8EB5-5E9648672E71}" destId="{F983D191-A030-430F-BE39-93A45D6CD34D}" srcOrd="2" destOrd="0" presId="urn:microsoft.com/office/officeart/2008/layout/VerticalCircleList"/>
    <dgm:cxn modelId="{3855EFB6-75B4-479E-AF8A-676CDFCAFB85}" type="presParOf" srcId="{A5D903A9-8260-4B8B-9435-3DD74F55009D}" destId="{37D862C2-B3EA-4DFD-8368-91278B504706}" srcOrd="4" destOrd="0" presId="urn:microsoft.com/office/officeart/2008/layout/VerticalCircleList"/>
    <dgm:cxn modelId="{37136807-F8B7-4B6D-8EA7-400C75D17736}" type="presParOf" srcId="{37D862C2-B3EA-4DFD-8368-91278B504706}" destId="{03775F08-71D2-4E6B-A355-AFFE7F909A7A}" srcOrd="0" destOrd="0" presId="urn:microsoft.com/office/officeart/2008/layout/VerticalCircleList"/>
    <dgm:cxn modelId="{79B51E3B-E60E-4E04-AECD-71406E9FC7CD}" type="presParOf" srcId="{37D862C2-B3EA-4DFD-8368-91278B504706}" destId="{DD3C2168-18DD-4140-A2AE-9D01F662A62D}" srcOrd="1" destOrd="0" presId="urn:microsoft.com/office/officeart/2008/layout/VerticalCircleList"/>
    <dgm:cxn modelId="{46CADE6D-85E1-4802-AC00-04E83788DC55}" type="presParOf" srcId="{37D862C2-B3EA-4DFD-8368-91278B504706}" destId="{E7F48031-E484-47D2-9240-0D46AB706EE1}" srcOrd="2" destOrd="0" presId="urn:microsoft.com/office/officeart/2008/layout/VerticalCircleList"/>
    <dgm:cxn modelId="{3DD7B7CE-8145-4286-B8EC-2E543B3572F3}" type="presParOf" srcId="{A5D903A9-8260-4B8B-9435-3DD74F55009D}" destId="{ED17D7B5-CDAA-475B-9610-E1DCF3F81633}" srcOrd="5" destOrd="0" presId="urn:microsoft.com/office/officeart/2008/layout/VerticalCircleList"/>
    <dgm:cxn modelId="{AD76C854-9BDF-4DA5-9364-4216B7CCF325}" type="presParOf" srcId="{ED17D7B5-CDAA-475B-9610-E1DCF3F81633}" destId="{CA2F5866-AE9E-4515-8841-755E06970F89}" srcOrd="0" destOrd="0" presId="urn:microsoft.com/office/officeart/2008/layout/VerticalCircleList"/>
    <dgm:cxn modelId="{1CE71911-11EA-424E-A3FB-5A9C99D0701E}" type="presParOf" srcId="{ED17D7B5-CDAA-475B-9610-E1DCF3F81633}" destId="{09CC83D6-5FEC-4BBA-A4B4-C4A2EF414A85}" srcOrd="1" destOrd="0" presId="urn:microsoft.com/office/officeart/2008/layout/VerticalCircleList"/>
    <dgm:cxn modelId="{E7BF7AA8-9704-409F-802F-5B1F0AA6EE40}" type="presParOf" srcId="{ED17D7B5-CDAA-475B-9610-E1DCF3F81633}" destId="{C8E3156F-712D-4061-B536-A0DFC1083A45}" srcOrd="2" destOrd="0" presId="urn:microsoft.com/office/officeart/2008/layout/VerticalCircleList"/>
    <dgm:cxn modelId="{F329FE45-3428-4CC1-B5CF-BCD61A087474}" type="presParOf" srcId="{A5D903A9-8260-4B8B-9435-3DD74F55009D}" destId="{BA0E4805-85CE-4FF0-A20B-45E7C68C6D5D}" srcOrd="6" destOrd="0" presId="urn:microsoft.com/office/officeart/2008/layout/VerticalCircleList"/>
    <dgm:cxn modelId="{595CFD50-AE1D-4091-9565-7A3366C095F3}" type="presParOf" srcId="{BA0E4805-85CE-4FF0-A20B-45E7C68C6D5D}" destId="{E9D0B8F5-3A4C-4471-A379-00E5B15AF07B}" srcOrd="0" destOrd="0" presId="urn:microsoft.com/office/officeart/2008/layout/VerticalCircleList"/>
    <dgm:cxn modelId="{D7AA3A83-998D-45B3-9AAD-DEA7637C52D7}" type="presParOf" srcId="{BA0E4805-85CE-4FF0-A20B-45E7C68C6D5D}" destId="{DA5EBFDA-DA29-4E64-8CBB-5BD9E1488EC0}" srcOrd="1" destOrd="0" presId="urn:microsoft.com/office/officeart/2008/layout/VerticalCircleList"/>
    <dgm:cxn modelId="{52B3B346-50EB-4CA4-96E0-FD6415892FDD}" type="presParOf" srcId="{BA0E4805-85CE-4FF0-A20B-45E7C68C6D5D}" destId="{1CF7EDB5-7069-405A-ABBF-AD91327EC57E}" srcOrd="2" destOrd="0" presId="urn:microsoft.com/office/officeart/2008/layout/VerticalCircleList"/>
    <dgm:cxn modelId="{A5E835E9-CB44-4A65-8809-5426E0EB5D61}" type="presParOf" srcId="{A5D903A9-8260-4B8B-9435-3DD74F55009D}" destId="{5F75CD10-705F-4C50-B17F-885648F177C4}" srcOrd="7" destOrd="0" presId="urn:microsoft.com/office/officeart/2008/layout/VerticalCircleList"/>
    <dgm:cxn modelId="{3BD13B23-E37F-4CD2-93CE-A2DA4E44DF84}" type="presParOf" srcId="{5F75CD10-705F-4C50-B17F-885648F177C4}" destId="{901D86E7-3EA7-4C07-912D-11BBDF51ABCC}" srcOrd="0" destOrd="0" presId="urn:microsoft.com/office/officeart/2008/layout/VerticalCircleList"/>
    <dgm:cxn modelId="{DE18EE3C-C37C-4FED-93C7-F5A5E3DD42CD}" type="presParOf" srcId="{5F75CD10-705F-4C50-B17F-885648F177C4}" destId="{D9988561-7FCE-44BA-8497-26BD0579F8BE}" srcOrd="1" destOrd="0" presId="urn:microsoft.com/office/officeart/2008/layout/VerticalCircleList"/>
    <dgm:cxn modelId="{60FF8B94-F114-4BC6-B3C6-763501613209}" type="presParOf" srcId="{5F75CD10-705F-4C50-B17F-885648F177C4}" destId="{31B61E2F-07D2-4413-83AE-E93F1B2B02DB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22F3C-B802-496F-85E9-162EA16A47DF}">
      <dsp:nvSpPr>
        <dsp:cNvPr id="0" name=""/>
        <dsp:cNvSpPr/>
      </dsp:nvSpPr>
      <dsp:spPr>
        <a:xfrm>
          <a:off x="166811" y="718600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Depression is a significant mental health challenge characterised by a high risk of relapse and recurrence (Moriarty et al., 2022).</a:t>
          </a:r>
        </a:p>
      </dsp:txBody>
      <dsp:txXfrm>
        <a:off x="166811" y="718600"/>
        <a:ext cx="3783330" cy="1182290"/>
      </dsp:txXfrm>
    </dsp:sp>
    <dsp:sp modelId="{E5591630-A277-4AC2-B778-514FFCA7C4CE}">
      <dsp:nvSpPr>
        <dsp:cNvPr id="0" name=""/>
        <dsp:cNvSpPr/>
      </dsp:nvSpPr>
      <dsp:spPr>
        <a:xfrm>
          <a:off x="9173" y="547825"/>
          <a:ext cx="827603" cy="1241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0AF3A0B-D831-4674-8A21-D49A44DA9BA8}">
      <dsp:nvSpPr>
        <dsp:cNvPr id="0" name=""/>
        <dsp:cNvSpPr/>
      </dsp:nvSpPr>
      <dsp:spPr>
        <a:xfrm>
          <a:off x="4283154" y="718600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Research studies have explored the efficacy of Mindfulness-Based Cognitive Therapy (MBCT) and Cognitive Behavioural Therapy (CBT) in managing depression and preventing relapse/recurrence:</a:t>
          </a:r>
        </a:p>
      </dsp:txBody>
      <dsp:txXfrm>
        <a:off x="4283154" y="718600"/>
        <a:ext cx="3783330" cy="1182290"/>
      </dsp:txXfrm>
    </dsp:sp>
    <dsp:sp modelId="{CE9B04D6-FD04-4EA9-94CB-0B980DA355C6}">
      <dsp:nvSpPr>
        <dsp:cNvPr id="0" name=""/>
        <dsp:cNvSpPr/>
      </dsp:nvSpPr>
      <dsp:spPr>
        <a:xfrm>
          <a:off x="4125515" y="547825"/>
          <a:ext cx="827603" cy="1241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7000" r="-57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CAEAD1C-2772-4019-ADE1-2DC175E8B15D}">
      <dsp:nvSpPr>
        <dsp:cNvPr id="0" name=""/>
        <dsp:cNvSpPr/>
      </dsp:nvSpPr>
      <dsp:spPr>
        <a:xfrm>
          <a:off x="8399496" y="718600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Investigated comparative efficacy of MBCT and CBT (Cuijpers et al., 2016).</a:t>
          </a:r>
        </a:p>
      </dsp:txBody>
      <dsp:txXfrm>
        <a:off x="8399496" y="718600"/>
        <a:ext cx="3783330" cy="1182290"/>
      </dsp:txXfrm>
    </dsp:sp>
    <dsp:sp modelId="{1F598079-8144-44E4-A923-1E0FF7D8D3E0}">
      <dsp:nvSpPr>
        <dsp:cNvPr id="0" name=""/>
        <dsp:cNvSpPr/>
      </dsp:nvSpPr>
      <dsp:spPr>
        <a:xfrm>
          <a:off x="8241858" y="547825"/>
          <a:ext cx="827603" cy="1241405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BCE8EE7-050C-445A-800A-88080D0A228F}">
      <dsp:nvSpPr>
        <dsp:cNvPr id="0" name=""/>
        <dsp:cNvSpPr/>
      </dsp:nvSpPr>
      <dsp:spPr>
        <a:xfrm>
          <a:off x="166811" y="2206973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Explored MBCT and CBT's effectiveness in treating current adult depression (Sverre et al., 2022).</a:t>
          </a:r>
        </a:p>
      </dsp:txBody>
      <dsp:txXfrm>
        <a:off x="166811" y="2206973"/>
        <a:ext cx="3783330" cy="1182290"/>
      </dsp:txXfrm>
    </dsp:sp>
    <dsp:sp modelId="{AAC9BC75-4ABA-4FF5-8AB4-F30A7F9029AA}">
      <dsp:nvSpPr>
        <dsp:cNvPr id="0" name=""/>
        <dsp:cNvSpPr/>
      </dsp:nvSpPr>
      <dsp:spPr>
        <a:xfrm>
          <a:off x="9173" y="2036198"/>
          <a:ext cx="827603" cy="1241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3000" r="-83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3B3BF3A-1A04-413E-8EC7-C5AC93EC5D78}">
      <dsp:nvSpPr>
        <dsp:cNvPr id="0" name=""/>
        <dsp:cNvSpPr/>
      </dsp:nvSpPr>
      <dsp:spPr>
        <a:xfrm>
          <a:off x="4283154" y="2206973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Examined MBCT's implementation in real-world healthcare settings (Tickell et al., 2020).</a:t>
          </a:r>
        </a:p>
      </dsp:txBody>
      <dsp:txXfrm>
        <a:off x="4283154" y="2206973"/>
        <a:ext cx="3783330" cy="1182290"/>
      </dsp:txXfrm>
    </dsp:sp>
    <dsp:sp modelId="{95EA54DB-40AA-4E05-8268-057282F03A27}">
      <dsp:nvSpPr>
        <dsp:cNvPr id="0" name=""/>
        <dsp:cNvSpPr/>
      </dsp:nvSpPr>
      <dsp:spPr>
        <a:xfrm>
          <a:off x="4125515" y="2036198"/>
          <a:ext cx="827603" cy="1241405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6000" r="-56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342D1AF-6474-4634-A131-BF08FC6800DC}">
      <dsp:nvSpPr>
        <dsp:cNvPr id="0" name=""/>
        <dsp:cNvSpPr/>
      </dsp:nvSpPr>
      <dsp:spPr>
        <a:xfrm>
          <a:off x="8399496" y="2206973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Furthermore, studies have highlighted the relevance of utilising specific assessment scales in depression rehabilitation</a:t>
          </a:r>
        </a:p>
      </dsp:txBody>
      <dsp:txXfrm>
        <a:off x="8399496" y="2206973"/>
        <a:ext cx="3783330" cy="1182290"/>
      </dsp:txXfrm>
    </dsp:sp>
    <dsp:sp modelId="{13D12B49-D490-429D-8C07-C1C52532DE4B}">
      <dsp:nvSpPr>
        <dsp:cNvPr id="0" name=""/>
        <dsp:cNvSpPr/>
      </dsp:nvSpPr>
      <dsp:spPr>
        <a:xfrm>
          <a:off x="8241858" y="2036198"/>
          <a:ext cx="827603" cy="12414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6F26E67-8363-4DAD-BDAB-23743463BD4A}">
      <dsp:nvSpPr>
        <dsp:cNvPr id="0" name=""/>
        <dsp:cNvSpPr/>
      </dsp:nvSpPr>
      <dsp:spPr>
        <a:xfrm>
          <a:off x="2224983" y="3695345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Importance of using the Beck Depression Inventory (BDI) and Patient Health Questionnaire-9 (PHQ-9) in evaluating depression severity and treatment outcomes (Sun et al., 2020.</a:t>
          </a:r>
        </a:p>
      </dsp:txBody>
      <dsp:txXfrm>
        <a:off x="2224983" y="3695345"/>
        <a:ext cx="3783330" cy="1182290"/>
      </dsp:txXfrm>
    </dsp:sp>
    <dsp:sp modelId="{84AB36D0-F67B-4E1B-89DE-5D96B1C08064}">
      <dsp:nvSpPr>
        <dsp:cNvPr id="0" name=""/>
        <dsp:cNvSpPr/>
      </dsp:nvSpPr>
      <dsp:spPr>
        <a:xfrm>
          <a:off x="2067344" y="3524570"/>
          <a:ext cx="827603" cy="1241405"/>
        </a:xfrm>
        <a:prstGeom prst="rect">
          <a:avLst/>
        </a:prstGeom>
        <a:blipFill>
          <a:blip xmlns:r="http://schemas.openxmlformats.org/officeDocument/2006/relationships" r:embed="rId8"/>
          <a:srcRect/>
          <a:stretch>
            <a:fillRect l="-62000" r="-62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5089274-7127-454B-914A-403CEC380442}">
      <dsp:nvSpPr>
        <dsp:cNvPr id="0" name=""/>
        <dsp:cNvSpPr/>
      </dsp:nvSpPr>
      <dsp:spPr>
        <a:xfrm>
          <a:off x="6341325" y="3695345"/>
          <a:ext cx="3783330" cy="118229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805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These studies provide valuable insights into the effectiveness of MBCT in real-world healthcare settings and highlight the need for further research in this area.</a:t>
          </a:r>
        </a:p>
      </dsp:txBody>
      <dsp:txXfrm>
        <a:off x="6341325" y="3695345"/>
        <a:ext cx="3783330" cy="1182290"/>
      </dsp:txXfrm>
    </dsp:sp>
    <dsp:sp modelId="{2A6EDC4B-8CD3-471C-AE78-2435699E1203}">
      <dsp:nvSpPr>
        <dsp:cNvPr id="0" name=""/>
        <dsp:cNvSpPr/>
      </dsp:nvSpPr>
      <dsp:spPr>
        <a:xfrm>
          <a:off x="6183686" y="3524570"/>
          <a:ext cx="827603" cy="1241405"/>
        </a:xfrm>
        <a:prstGeom prst="rect">
          <a:avLst/>
        </a:prstGeom>
        <a:blipFill>
          <a:blip xmlns:r="http://schemas.openxmlformats.org/officeDocument/2006/relationships" r:embed="rId9"/>
          <a:srcRect/>
          <a:stretch>
            <a:fillRect l="-66000" r="-66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918F0-152C-4855-930A-E6171B195E5E}">
      <dsp:nvSpPr>
        <dsp:cNvPr id="0" name=""/>
        <dsp:cNvSpPr/>
      </dsp:nvSpPr>
      <dsp:spPr>
        <a:xfrm>
          <a:off x="175320" y="905102"/>
          <a:ext cx="2970460" cy="9282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748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Mindfulness-Based Theory:</a:t>
          </a:r>
        </a:p>
      </dsp:txBody>
      <dsp:txXfrm>
        <a:off x="175320" y="905102"/>
        <a:ext cx="2970460" cy="928269"/>
      </dsp:txXfrm>
    </dsp:sp>
    <dsp:sp modelId="{ED049D58-90F3-4508-8B50-5F23E18A55F5}">
      <dsp:nvSpPr>
        <dsp:cNvPr id="0" name=""/>
        <dsp:cNvSpPr/>
      </dsp:nvSpPr>
      <dsp:spPr>
        <a:xfrm>
          <a:off x="51551" y="771018"/>
          <a:ext cx="649788" cy="974682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62000" r="-62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7939F2B-2376-4079-8517-1FF5FEDDD98E}">
      <dsp:nvSpPr>
        <dsp:cNvPr id="0" name=""/>
        <dsp:cNvSpPr/>
      </dsp:nvSpPr>
      <dsp:spPr>
        <a:xfrm>
          <a:off x="3538011" y="905102"/>
          <a:ext cx="2970460" cy="9282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748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Rooted in Buddhist philosophy.</a:t>
          </a:r>
        </a:p>
      </dsp:txBody>
      <dsp:txXfrm>
        <a:off x="3538011" y="905102"/>
        <a:ext cx="2970460" cy="928269"/>
      </dsp:txXfrm>
    </dsp:sp>
    <dsp:sp modelId="{178D4E78-4022-4699-A241-BF079B80CE42}">
      <dsp:nvSpPr>
        <dsp:cNvPr id="0" name=""/>
        <dsp:cNvSpPr/>
      </dsp:nvSpPr>
      <dsp:spPr>
        <a:xfrm>
          <a:off x="3414242" y="771018"/>
          <a:ext cx="649788" cy="974682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69D246B-8F99-4445-B424-721749D59EE4}">
      <dsp:nvSpPr>
        <dsp:cNvPr id="0" name=""/>
        <dsp:cNvSpPr/>
      </dsp:nvSpPr>
      <dsp:spPr>
        <a:xfrm>
          <a:off x="158739" y="2006799"/>
          <a:ext cx="2970460" cy="173308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748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Emphasises present-moment awareness and acceptance without judgment.</a:t>
          </a:r>
        </a:p>
      </dsp:txBody>
      <dsp:txXfrm>
        <a:off x="158739" y="2006799"/>
        <a:ext cx="2970460" cy="1733087"/>
      </dsp:txXfrm>
    </dsp:sp>
    <dsp:sp modelId="{54259F38-937C-41B3-85D3-339732903391}">
      <dsp:nvSpPr>
        <dsp:cNvPr id="0" name=""/>
        <dsp:cNvSpPr/>
      </dsp:nvSpPr>
      <dsp:spPr>
        <a:xfrm>
          <a:off x="18979" y="2127002"/>
          <a:ext cx="681770" cy="12709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6000" r="-116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5D7477D-489C-4CD5-91AE-4FD5CF066B6C}">
      <dsp:nvSpPr>
        <dsp:cNvPr id="0" name=""/>
        <dsp:cNvSpPr/>
      </dsp:nvSpPr>
      <dsp:spPr>
        <a:xfrm>
          <a:off x="3570583" y="1939606"/>
          <a:ext cx="2970460" cy="186747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748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Mindfulness-based interventions, such as MBCT, aim to enhance emotional regulation and prevent depressive relapse</a:t>
          </a:r>
        </a:p>
      </dsp:txBody>
      <dsp:txXfrm>
        <a:off x="3570583" y="1939606"/>
        <a:ext cx="2970460" cy="1867473"/>
      </dsp:txXfrm>
    </dsp:sp>
    <dsp:sp modelId="{3A563569-A3C7-44C0-A7B5-B05528EEF031}">
      <dsp:nvSpPr>
        <dsp:cNvPr id="0" name=""/>
        <dsp:cNvSpPr/>
      </dsp:nvSpPr>
      <dsp:spPr>
        <a:xfrm>
          <a:off x="3397661" y="2155268"/>
          <a:ext cx="748094" cy="1214395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D0DCFA0-2C34-4F2E-9265-31C1A1EEAFCF}">
      <dsp:nvSpPr>
        <dsp:cNvPr id="0" name=""/>
        <dsp:cNvSpPr/>
      </dsp:nvSpPr>
      <dsp:spPr>
        <a:xfrm>
          <a:off x="1749165" y="4210002"/>
          <a:ext cx="2970460" cy="81808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748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(Zinn et al., 1985; </a:t>
          </a:r>
          <a:r>
            <a:rPr lang="en-GB" sz="2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Vignaud</a:t>
          </a: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2018; </a:t>
          </a:r>
          <a:r>
            <a:rPr lang="en-GB" sz="20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Kraines</a:t>
          </a: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2022).</a:t>
          </a:r>
        </a:p>
      </dsp:txBody>
      <dsp:txXfrm>
        <a:off x="1749165" y="4210002"/>
        <a:ext cx="2970460" cy="818083"/>
      </dsp:txXfrm>
    </dsp:sp>
    <dsp:sp modelId="{FDE0B350-CC51-4CBD-AAE5-21A6EC55A40B}">
      <dsp:nvSpPr>
        <dsp:cNvPr id="0" name=""/>
        <dsp:cNvSpPr/>
      </dsp:nvSpPr>
      <dsp:spPr>
        <a:xfrm>
          <a:off x="1638827" y="3967068"/>
          <a:ext cx="649788" cy="9746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0B554-467B-474F-97F8-7E66050CC995}">
      <dsp:nvSpPr>
        <dsp:cNvPr id="0" name=""/>
        <dsp:cNvSpPr/>
      </dsp:nvSpPr>
      <dsp:spPr>
        <a:xfrm>
          <a:off x="1094583" y="427059"/>
          <a:ext cx="4336201" cy="1355062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829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Cognitive-Behavioral Theory (CBT)</a:t>
          </a:r>
        </a:p>
      </dsp:txBody>
      <dsp:txXfrm>
        <a:off x="1094583" y="427059"/>
        <a:ext cx="4336201" cy="1355062"/>
      </dsp:txXfrm>
    </dsp:sp>
    <dsp:sp modelId="{DFD8FED1-4E50-4B3B-9DD0-65635AE5F130}">
      <dsp:nvSpPr>
        <dsp:cNvPr id="0" name=""/>
        <dsp:cNvSpPr/>
      </dsp:nvSpPr>
      <dsp:spPr>
        <a:xfrm>
          <a:off x="913908" y="231327"/>
          <a:ext cx="948543" cy="1422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63000" r="-6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ACD039-4F79-4451-A459-C5BC491F6B6E}">
      <dsp:nvSpPr>
        <dsp:cNvPr id="0" name=""/>
        <dsp:cNvSpPr/>
      </dsp:nvSpPr>
      <dsp:spPr>
        <a:xfrm>
          <a:off x="1094583" y="2132932"/>
          <a:ext cx="4336201" cy="1355062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829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Focuses on identifying and modifying maladaptive thought patterns to alleviate depressive symptoms</a:t>
          </a:r>
        </a:p>
      </dsp:txBody>
      <dsp:txXfrm>
        <a:off x="1094583" y="2132932"/>
        <a:ext cx="4336201" cy="1355062"/>
      </dsp:txXfrm>
    </dsp:sp>
    <dsp:sp modelId="{0F8B1EF4-7996-4BF7-A6D1-0F1BD0D2C739}">
      <dsp:nvSpPr>
        <dsp:cNvPr id="0" name=""/>
        <dsp:cNvSpPr/>
      </dsp:nvSpPr>
      <dsp:spPr>
        <a:xfrm>
          <a:off x="913908" y="1937201"/>
          <a:ext cx="948543" cy="1422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50000" r="-5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6693DB-D261-4703-A2DF-3327AB0CCC47}">
      <dsp:nvSpPr>
        <dsp:cNvPr id="0" name=""/>
        <dsp:cNvSpPr/>
      </dsp:nvSpPr>
      <dsp:spPr>
        <a:xfrm>
          <a:off x="1094583" y="3838806"/>
          <a:ext cx="4336201" cy="1355062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829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(Beck, 1961, 1964, 1979; Chen et., 2022).</a:t>
          </a:r>
        </a:p>
      </dsp:txBody>
      <dsp:txXfrm>
        <a:off x="1094583" y="3838806"/>
        <a:ext cx="4336201" cy="1355062"/>
      </dsp:txXfrm>
    </dsp:sp>
    <dsp:sp modelId="{1C2F7EDA-7BDC-4BF0-B684-C518A80DBB37}">
      <dsp:nvSpPr>
        <dsp:cNvPr id="0" name=""/>
        <dsp:cNvSpPr/>
      </dsp:nvSpPr>
      <dsp:spPr>
        <a:xfrm>
          <a:off x="913908" y="3643074"/>
          <a:ext cx="948543" cy="1422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F7BFB-E6DE-48A4-923E-DE870B6EE767}">
      <dsp:nvSpPr>
        <dsp:cNvPr id="0" name=""/>
        <dsp:cNvSpPr/>
      </dsp:nvSpPr>
      <dsp:spPr>
        <a:xfrm>
          <a:off x="956531" y="1574"/>
          <a:ext cx="3424747" cy="205484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Individual Approach</a:t>
          </a: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: Tailor mindfulness practices to address specific cognitive distortions and emotional vulnerabilities identified through assessments BDI (Beck et al., 1961) and PHQ-9 (</a:t>
          </a:r>
          <a:r>
            <a:rPr lang="en-GB" sz="1900" b="0" i="0" kern="1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Kroenke ET AL., 1999)</a:t>
          </a:r>
          <a:r>
            <a:rPr lang="en-GB" sz="1900" kern="1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</a:p>
      </dsp:txBody>
      <dsp:txXfrm>
        <a:off x="956531" y="1574"/>
        <a:ext cx="3424747" cy="2054848"/>
      </dsp:txXfrm>
    </dsp:sp>
    <dsp:sp modelId="{1C8F1AB1-B359-42CC-96B2-54C53B248278}">
      <dsp:nvSpPr>
        <dsp:cNvPr id="0" name=""/>
        <dsp:cNvSpPr/>
      </dsp:nvSpPr>
      <dsp:spPr>
        <a:xfrm>
          <a:off x="956531" y="2398897"/>
          <a:ext cx="3424747" cy="2054848"/>
        </a:xfrm>
        <a:prstGeom prst="rect">
          <a:avLst/>
        </a:prstGeom>
        <a:gradFill rotWithShape="0">
          <a:gsLst>
            <a:gs pos="0">
              <a:schemeClr val="accent4">
                <a:hueOff val="1525334"/>
                <a:satOff val="-418"/>
                <a:lumOff val="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525334"/>
                <a:satOff val="-418"/>
                <a:lumOff val="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525334"/>
                <a:satOff val="-418"/>
                <a:lumOff val="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76200" dir="13500000" sy="23000" kx="1200000" algn="br" rotWithShape="0">
            <a:prstClr val="black">
              <a:alpha val="2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Mindfulness Techniques </a:t>
          </a: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Example: Meditation: Cultivating present-moment awareness and non-judgmental acceptance of thoughts and feelings (</a:t>
          </a:r>
          <a:r>
            <a:rPr lang="en-GB" sz="1900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Bringmann</a:t>
          </a:r>
          <a:r>
            <a:rPr lang="en-GB" sz="19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2021).</a:t>
          </a:r>
        </a:p>
      </dsp:txBody>
      <dsp:txXfrm>
        <a:off x="956531" y="2398897"/>
        <a:ext cx="3424747" cy="2054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209C7-9B1F-426F-978E-6842CA59233E}">
      <dsp:nvSpPr>
        <dsp:cNvPr id="0" name=""/>
        <dsp:cNvSpPr/>
      </dsp:nvSpPr>
      <dsp:spPr>
        <a:xfrm>
          <a:off x="810959" y="601"/>
          <a:ext cx="3426243" cy="205574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Combining Techniques: </a:t>
          </a: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Integrating mindfulness with CBT providing structured yet flexible framework for symptom management.</a:t>
          </a:r>
        </a:p>
      </dsp:txBody>
      <dsp:txXfrm>
        <a:off x="810959" y="601"/>
        <a:ext cx="3426243" cy="2055746"/>
      </dsp:txXfrm>
    </dsp:sp>
    <dsp:sp modelId="{5E514DD2-B096-4055-A264-F75A38B63C46}">
      <dsp:nvSpPr>
        <dsp:cNvPr id="0" name=""/>
        <dsp:cNvSpPr/>
      </dsp:nvSpPr>
      <dsp:spPr>
        <a:xfrm>
          <a:off x="810959" y="2398972"/>
          <a:ext cx="3426243" cy="2055746"/>
        </a:xfrm>
        <a:prstGeom prst="rect">
          <a:avLst/>
        </a:prstGeom>
        <a:solidFill>
          <a:schemeClr val="accent4">
            <a:hueOff val="1525334"/>
            <a:satOff val="-418"/>
            <a:lumOff val="7058"/>
            <a:alphaOff val="0"/>
          </a:schemeClr>
        </a:solidFill>
        <a:ln>
          <a:noFill/>
        </a:ln>
        <a:effectLst>
          <a:outerShdw blurRad="76200" dir="18900000" sy="23000" kx="-1200000" algn="bl" rotWithShape="0">
            <a:prstClr val="black">
              <a:alpha val="2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Gradual progression: </a:t>
          </a:r>
          <a:r>
            <a:rPr lang="en-GB" sz="22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Gradually introducing more challenging exercises – promoting sustained progress over time.</a:t>
          </a:r>
        </a:p>
      </dsp:txBody>
      <dsp:txXfrm>
        <a:off x="810959" y="2398972"/>
        <a:ext cx="3426243" cy="20557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775E3-8329-4999-9EE2-718AE4F1BA77}">
      <dsp:nvSpPr>
        <dsp:cNvPr id="0" name=""/>
        <dsp:cNvSpPr/>
      </dsp:nvSpPr>
      <dsp:spPr>
        <a:xfrm>
          <a:off x="0" y="0"/>
          <a:ext cx="3632402" cy="15828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/>
            <a:t>Baseline Assessments: </a:t>
          </a:r>
          <a:r>
            <a:rPr lang="en-GB" sz="1400" kern="1200" dirty="0"/>
            <a:t>Measures of depressive symptoms using standardised instruments such as BDI &amp; PHQ-9.</a:t>
          </a:r>
        </a:p>
      </dsp:txBody>
      <dsp:txXfrm>
        <a:off x="46360" y="46360"/>
        <a:ext cx="1924382" cy="1490131"/>
      </dsp:txXfrm>
    </dsp:sp>
    <dsp:sp modelId="{AE2DA17A-7E7A-4C0D-B3EB-17EBD2A2AA12}">
      <dsp:nvSpPr>
        <dsp:cNvPr id="0" name=""/>
        <dsp:cNvSpPr/>
      </dsp:nvSpPr>
      <dsp:spPr>
        <a:xfrm>
          <a:off x="320506" y="1846660"/>
          <a:ext cx="3632402" cy="1582851"/>
        </a:xfrm>
        <a:prstGeom prst="roundRect">
          <a:avLst>
            <a:gd name="adj" fmla="val 10000"/>
          </a:avLst>
        </a:prstGeom>
        <a:solidFill>
          <a:schemeClr val="accent3">
            <a:hueOff val="4024504"/>
            <a:satOff val="925"/>
            <a:lumOff val="-303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/>
            <a:t>Outcome Measures: </a:t>
          </a:r>
          <a:r>
            <a:rPr lang="en-GB" sz="1400" kern="1200" dirty="0"/>
            <a:t>Changes in depressive symptom severity, improvements in quality of life, and enhanced well-being.</a:t>
          </a:r>
        </a:p>
      </dsp:txBody>
      <dsp:txXfrm>
        <a:off x="366866" y="1893020"/>
        <a:ext cx="2190323" cy="1490131"/>
      </dsp:txXfrm>
    </dsp:sp>
    <dsp:sp modelId="{576F8600-B871-44F6-BABE-9CFAF946B527}">
      <dsp:nvSpPr>
        <dsp:cNvPr id="0" name=""/>
        <dsp:cNvSpPr/>
      </dsp:nvSpPr>
      <dsp:spPr>
        <a:xfrm>
          <a:off x="641012" y="3693320"/>
          <a:ext cx="3632402" cy="1582851"/>
        </a:xfrm>
        <a:prstGeom prst="roundRect">
          <a:avLst>
            <a:gd name="adj" fmla="val 10000"/>
          </a:avLst>
        </a:prstGeom>
        <a:solidFill>
          <a:schemeClr val="accent3">
            <a:hueOff val="8049008"/>
            <a:satOff val="1849"/>
            <a:lumOff val="-60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/>
            <a:t>Continuous Monitoring: </a:t>
          </a:r>
          <a:r>
            <a:rPr lang="en-GB" sz="1400" kern="1200"/>
            <a:t>Ongoing assessment of treatment progress and adjustments to intervention strategies as needed.</a:t>
          </a:r>
        </a:p>
      </dsp:txBody>
      <dsp:txXfrm>
        <a:off x="687372" y="3739680"/>
        <a:ext cx="2190323" cy="1490131"/>
      </dsp:txXfrm>
    </dsp:sp>
    <dsp:sp modelId="{FB707766-2B60-4696-9172-78BCD5947353}">
      <dsp:nvSpPr>
        <dsp:cNvPr id="0" name=""/>
        <dsp:cNvSpPr/>
      </dsp:nvSpPr>
      <dsp:spPr>
        <a:xfrm>
          <a:off x="2603549" y="1200329"/>
          <a:ext cx="1028853" cy="102885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2835041" y="1200329"/>
        <a:ext cx="565869" cy="774212"/>
      </dsp:txXfrm>
    </dsp:sp>
    <dsp:sp modelId="{3742EC80-1C9F-4E0A-8176-6D6E638FFBC0}">
      <dsp:nvSpPr>
        <dsp:cNvPr id="0" name=""/>
        <dsp:cNvSpPr/>
      </dsp:nvSpPr>
      <dsp:spPr>
        <a:xfrm>
          <a:off x="2924055" y="3036436"/>
          <a:ext cx="1028853" cy="102885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8287813"/>
            <a:satOff val="-6682"/>
            <a:lumOff val="-11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3155547" y="3036436"/>
        <a:ext cx="565869" cy="7742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1D5E8-A565-488E-B1AB-7ADA46D0E057}">
      <dsp:nvSpPr>
        <dsp:cNvPr id="0" name=""/>
        <dsp:cNvSpPr/>
      </dsp:nvSpPr>
      <dsp:spPr>
        <a:xfrm>
          <a:off x="0" y="0"/>
          <a:ext cx="4008068" cy="15828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kern="1200"/>
            <a:t>Target Population: </a:t>
          </a:r>
          <a:r>
            <a:rPr lang="en-GB" sz="1500" kern="1200"/>
            <a:t>Individuals aged 18-65 diagnosed MDD.</a:t>
          </a:r>
        </a:p>
      </dsp:txBody>
      <dsp:txXfrm>
        <a:off x="46360" y="46360"/>
        <a:ext cx="2300048" cy="1490131"/>
      </dsp:txXfrm>
    </dsp:sp>
    <dsp:sp modelId="{AF1D5653-E28D-4DAE-8EC9-C37622C88419}">
      <dsp:nvSpPr>
        <dsp:cNvPr id="0" name=""/>
        <dsp:cNvSpPr/>
      </dsp:nvSpPr>
      <dsp:spPr>
        <a:xfrm>
          <a:off x="353653" y="1846660"/>
          <a:ext cx="4008068" cy="15828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4024504"/>
                <a:satOff val="925"/>
                <a:lumOff val="-30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4024504"/>
                <a:satOff val="925"/>
                <a:lumOff val="-30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4024504"/>
                <a:satOff val="925"/>
                <a:lumOff val="-30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kern="1200" dirty="0"/>
            <a:t>Recruitment Process: </a:t>
          </a:r>
          <a:r>
            <a:rPr lang="en-GB" sz="1500" kern="1200" dirty="0"/>
            <a:t>Collaborative efforts with mental health clinics, primary care physicians, and community organisations.</a:t>
          </a:r>
        </a:p>
      </dsp:txBody>
      <dsp:txXfrm>
        <a:off x="400013" y="1893020"/>
        <a:ext cx="2532842" cy="1490131"/>
      </dsp:txXfrm>
    </dsp:sp>
    <dsp:sp modelId="{382EEFE8-AEEB-44C2-9D3B-AEC22369568A}">
      <dsp:nvSpPr>
        <dsp:cNvPr id="0" name=""/>
        <dsp:cNvSpPr/>
      </dsp:nvSpPr>
      <dsp:spPr>
        <a:xfrm>
          <a:off x="707306" y="3693320"/>
          <a:ext cx="4008068" cy="15828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8049008"/>
                <a:satOff val="1849"/>
                <a:lumOff val="-6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8049008"/>
                <a:satOff val="1849"/>
                <a:lumOff val="-6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8049008"/>
                <a:satOff val="1849"/>
                <a:lumOff val="-6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kern="1200"/>
            <a:t>Screening Criteria: </a:t>
          </a:r>
          <a:r>
            <a:rPr lang="en-GB" sz="1500" kern="1200"/>
            <a:t>Confirmed diagnosis of MDD based on clinical assessment and willingness to participate in the rehabilitative programme.</a:t>
          </a:r>
        </a:p>
      </dsp:txBody>
      <dsp:txXfrm>
        <a:off x="753666" y="3739680"/>
        <a:ext cx="2532842" cy="1490131"/>
      </dsp:txXfrm>
    </dsp:sp>
    <dsp:sp modelId="{C1D1383A-E6C9-4D9B-974D-83221C24CA8D}">
      <dsp:nvSpPr>
        <dsp:cNvPr id="0" name=""/>
        <dsp:cNvSpPr/>
      </dsp:nvSpPr>
      <dsp:spPr>
        <a:xfrm>
          <a:off x="2979215" y="1200329"/>
          <a:ext cx="1028853" cy="102885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3210707" y="1200329"/>
        <a:ext cx="565869" cy="774212"/>
      </dsp:txXfrm>
    </dsp:sp>
    <dsp:sp modelId="{A22BCBF0-1D78-4684-939D-249CBAACB78D}">
      <dsp:nvSpPr>
        <dsp:cNvPr id="0" name=""/>
        <dsp:cNvSpPr/>
      </dsp:nvSpPr>
      <dsp:spPr>
        <a:xfrm>
          <a:off x="3332868" y="3036436"/>
          <a:ext cx="1028853" cy="102885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8287813"/>
            <a:satOff val="-6682"/>
            <a:lumOff val="-1188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8287813"/>
              <a:satOff val="-6682"/>
              <a:lumOff val="-118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3564360" y="3036436"/>
        <a:ext cx="565869" cy="7742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85A0D-EA74-4E2E-899F-1A992652C267}">
      <dsp:nvSpPr>
        <dsp:cNvPr id="0" name=""/>
        <dsp:cNvSpPr/>
      </dsp:nvSpPr>
      <dsp:spPr>
        <a:xfrm rot="5400000">
          <a:off x="41676" y="1228563"/>
          <a:ext cx="1920330" cy="2315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D4D6FE-B415-45AB-9226-D455B55F3ABD}">
      <dsp:nvSpPr>
        <dsp:cNvPr id="0" name=""/>
        <dsp:cNvSpPr/>
      </dsp:nvSpPr>
      <dsp:spPr>
        <a:xfrm>
          <a:off x="482914" y="2243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Initial Assessment: weeks 1-2</a:t>
          </a:r>
        </a:p>
      </dsp:txBody>
      <dsp:txXfrm>
        <a:off x="528119" y="47448"/>
        <a:ext cx="2481924" cy="1452990"/>
      </dsp:txXfrm>
    </dsp:sp>
    <dsp:sp modelId="{072B9E40-1F1C-425A-B26D-DBD9A3885C7D}">
      <dsp:nvSpPr>
        <dsp:cNvPr id="0" name=""/>
        <dsp:cNvSpPr/>
      </dsp:nvSpPr>
      <dsp:spPr>
        <a:xfrm rot="5400000">
          <a:off x="41676" y="3157814"/>
          <a:ext cx="1920330" cy="231510"/>
        </a:xfrm>
        <a:prstGeom prst="rect">
          <a:avLst/>
        </a:prstGeom>
        <a:solidFill>
          <a:schemeClr val="accent5">
            <a:hueOff val="-4021013"/>
            <a:satOff val="84"/>
            <a:lumOff val="-1412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85C914-98E6-4320-9F01-E94146B8201C}">
      <dsp:nvSpPr>
        <dsp:cNvPr id="0" name=""/>
        <dsp:cNvSpPr/>
      </dsp:nvSpPr>
      <dsp:spPr>
        <a:xfrm>
          <a:off x="482914" y="1931494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50844"/>
                <a:satOff val="70"/>
                <a:lumOff val="-1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50844"/>
                <a:satOff val="70"/>
                <a:lumOff val="-1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50844"/>
                <a:satOff val="70"/>
                <a:lumOff val="-1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Treatment Initiation: weeks 3-8</a:t>
          </a:r>
        </a:p>
      </dsp:txBody>
      <dsp:txXfrm>
        <a:off x="528119" y="1976699"/>
        <a:ext cx="2481924" cy="1452990"/>
      </dsp:txXfrm>
    </dsp:sp>
    <dsp:sp modelId="{2F47A998-2B1F-4903-B92F-4A00353D2F86}">
      <dsp:nvSpPr>
        <dsp:cNvPr id="0" name=""/>
        <dsp:cNvSpPr/>
      </dsp:nvSpPr>
      <dsp:spPr>
        <a:xfrm>
          <a:off x="1006302" y="4122439"/>
          <a:ext cx="3412284" cy="231510"/>
        </a:xfrm>
        <a:prstGeom prst="rect">
          <a:avLst/>
        </a:prstGeom>
        <a:solidFill>
          <a:schemeClr val="accent5">
            <a:hueOff val="-8042026"/>
            <a:satOff val="167"/>
            <a:lumOff val="-2823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8D2DAB-471A-4464-84E4-1F6D9A300DE0}">
      <dsp:nvSpPr>
        <dsp:cNvPr id="0" name=""/>
        <dsp:cNvSpPr/>
      </dsp:nvSpPr>
      <dsp:spPr>
        <a:xfrm>
          <a:off x="482914" y="3860745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01689"/>
                <a:satOff val="139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01689"/>
                <a:satOff val="139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01689"/>
                <a:satOff val="139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Mid-Treatment Review: weeks 9-12</a:t>
          </a:r>
        </a:p>
      </dsp:txBody>
      <dsp:txXfrm>
        <a:off x="528119" y="3905950"/>
        <a:ext cx="2481924" cy="1452990"/>
      </dsp:txXfrm>
    </dsp:sp>
    <dsp:sp modelId="{E3226A85-24CD-4161-9AF6-9284B2ABBBAA}">
      <dsp:nvSpPr>
        <dsp:cNvPr id="0" name=""/>
        <dsp:cNvSpPr/>
      </dsp:nvSpPr>
      <dsp:spPr>
        <a:xfrm rot="16200000">
          <a:off x="3462882" y="3157814"/>
          <a:ext cx="1920330" cy="231510"/>
        </a:xfrm>
        <a:prstGeom prst="rect">
          <a:avLst/>
        </a:prstGeom>
        <a:solidFill>
          <a:schemeClr val="accent5">
            <a:hueOff val="-12063040"/>
            <a:satOff val="251"/>
            <a:lumOff val="-4235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A9D860-4033-4285-9480-2DDA3E076034}">
      <dsp:nvSpPr>
        <dsp:cNvPr id="0" name=""/>
        <dsp:cNvSpPr/>
      </dsp:nvSpPr>
      <dsp:spPr>
        <a:xfrm>
          <a:off x="3904119" y="3860745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0052532"/>
                <a:satOff val="209"/>
                <a:lumOff val="-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052532"/>
                <a:satOff val="209"/>
                <a:lumOff val="-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052532"/>
                <a:satOff val="209"/>
                <a:lumOff val="-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Continued Support and Skill Building: weeks 13-24</a:t>
          </a:r>
        </a:p>
      </dsp:txBody>
      <dsp:txXfrm>
        <a:off x="3949324" y="3905950"/>
        <a:ext cx="2481924" cy="1452990"/>
      </dsp:txXfrm>
    </dsp:sp>
    <dsp:sp modelId="{FF36BA53-BEEC-4C91-8D98-9F57CC2C38B6}">
      <dsp:nvSpPr>
        <dsp:cNvPr id="0" name=""/>
        <dsp:cNvSpPr/>
      </dsp:nvSpPr>
      <dsp:spPr>
        <a:xfrm rot="16200000">
          <a:off x="3462882" y="1228563"/>
          <a:ext cx="1920330" cy="231510"/>
        </a:xfrm>
        <a:prstGeom prst="rect">
          <a:avLst/>
        </a:prstGeom>
        <a:solidFill>
          <a:schemeClr val="accent5">
            <a:hueOff val="-16084052"/>
            <a:satOff val="334"/>
            <a:lumOff val="-5646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7CA6A2-21B7-4E7C-A4A2-7815D827292B}">
      <dsp:nvSpPr>
        <dsp:cNvPr id="0" name=""/>
        <dsp:cNvSpPr/>
      </dsp:nvSpPr>
      <dsp:spPr>
        <a:xfrm>
          <a:off x="3904119" y="1931494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3403377"/>
                <a:satOff val="279"/>
                <a:lumOff val="-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403377"/>
                <a:satOff val="279"/>
                <a:lumOff val="-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403377"/>
                <a:satOff val="279"/>
                <a:lumOff val="-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Relapse Prevention and Integration: weeks 25-26</a:t>
          </a:r>
        </a:p>
      </dsp:txBody>
      <dsp:txXfrm>
        <a:off x="3949324" y="1976699"/>
        <a:ext cx="2481924" cy="1452990"/>
      </dsp:txXfrm>
    </dsp:sp>
    <dsp:sp modelId="{9E719B72-1E3A-4875-8713-17A3840AE830}">
      <dsp:nvSpPr>
        <dsp:cNvPr id="0" name=""/>
        <dsp:cNvSpPr/>
      </dsp:nvSpPr>
      <dsp:spPr>
        <a:xfrm>
          <a:off x="4427507" y="263937"/>
          <a:ext cx="3412284" cy="231510"/>
        </a:xfrm>
        <a:prstGeom prst="rect">
          <a:avLst/>
        </a:prstGeom>
        <a:solidFill>
          <a:schemeClr val="accent5">
            <a:hueOff val="-20105065"/>
            <a:satOff val="418"/>
            <a:lumOff val="-7058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13EC33-61BE-4330-9B34-E40B8CAFF9B4}">
      <dsp:nvSpPr>
        <dsp:cNvPr id="0" name=""/>
        <dsp:cNvSpPr/>
      </dsp:nvSpPr>
      <dsp:spPr>
        <a:xfrm>
          <a:off x="3904119" y="2243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754220"/>
                <a:satOff val="348"/>
                <a:lumOff val="-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754220"/>
                <a:satOff val="348"/>
                <a:lumOff val="-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754220"/>
                <a:satOff val="348"/>
                <a:lumOff val="-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End of Treatment Review: week 27</a:t>
          </a:r>
        </a:p>
      </dsp:txBody>
      <dsp:txXfrm>
        <a:off x="3949324" y="47448"/>
        <a:ext cx="2481924" cy="1452990"/>
      </dsp:txXfrm>
    </dsp:sp>
    <dsp:sp modelId="{16F90400-1A85-4E0F-BF54-518BAB942322}">
      <dsp:nvSpPr>
        <dsp:cNvPr id="0" name=""/>
        <dsp:cNvSpPr/>
      </dsp:nvSpPr>
      <dsp:spPr>
        <a:xfrm>
          <a:off x="7325324" y="2243"/>
          <a:ext cx="2572334" cy="15434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0105065"/>
                <a:satOff val="418"/>
                <a:lumOff val="-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105065"/>
                <a:satOff val="418"/>
                <a:lumOff val="-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105065"/>
                <a:satOff val="418"/>
                <a:lumOff val="-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Follow Up Check-ins: weeks 35 &amp; 79</a:t>
          </a:r>
        </a:p>
      </dsp:txBody>
      <dsp:txXfrm>
        <a:off x="7370529" y="47448"/>
        <a:ext cx="2481924" cy="14529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C275A4-E4A9-494E-A420-3F338E6F5898}">
      <dsp:nvSpPr>
        <dsp:cNvPr id="0" name=""/>
        <dsp:cNvSpPr/>
      </dsp:nvSpPr>
      <dsp:spPr>
        <a:xfrm>
          <a:off x="-6792392" y="-1039436"/>
          <a:ext cx="8090711" cy="8090711"/>
        </a:xfrm>
        <a:prstGeom prst="blockArc">
          <a:avLst>
            <a:gd name="adj1" fmla="val 18900000"/>
            <a:gd name="adj2" fmla="val 2700000"/>
            <a:gd name="adj3" fmla="val 267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4497E5-8742-4B95-9307-8B59C4BD8B72}">
      <dsp:nvSpPr>
        <dsp:cNvPr id="0" name=""/>
        <dsp:cNvSpPr/>
      </dsp:nvSpPr>
      <dsp:spPr>
        <a:xfrm>
          <a:off x="421730" y="273298"/>
          <a:ext cx="11548984" cy="5463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Informed Consent: Obtain clear consent from participants and guardians (</a:t>
          </a:r>
          <a:r>
            <a:rPr lang="en-GB" sz="2000" b="1" kern="1200" dirty="0" err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zhu</a:t>
          </a: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et al., 2020).</a:t>
          </a:r>
        </a:p>
      </dsp:txBody>
      <dsp:txXfrm>
        <a:off x="421730" y="273298"/>
        <a:ext cx="11548984" cy="546355"/>
      </dsp:txXfrm>
    </dsp:sp>
    <dsp:sp modelId="{A8F1E222-2180-497F-BF23-B13DD57044DA}">
      <dsp:nvSpPr>
        <dsp:cNvPr id="0" name=""/>
        <dsp:cNvSpPr/>
      </dsp:nvSpPr>
      <dsp:spPr>
        <a:xfrm>
          <a:off x="80258" y="205003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F9246-9403-4897-9882-89F6EAA7514D}">
      <dsp:nvSpPr>
        <dsp:cNvPr id="0" name=""/>
        <dsp:cNvSpPr/>
      </dsp:nvSpPr>
      <dsp:spPr>
        <a:xfrm>
          <a:off x="937342" y="1093313"/>
          <a:ext cx="11012535" cy="546355"/>
        </a:xfrm>
        <a:prstGeom prst="rect">
          <a:avLst/>
        </a:prstGeom>
        <a:solidFill>
          <a:schemeClr val="accent5">
            <a:hueOff val="-3350844"/>
            <a:satOff val="70"/>
            <a:lumOff val="-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Confidentiality: Maintain strict confidentiality of participant information (Idris et al., 2023).</a:t>
          </a:r>
        </a:p>
      </dsp:txBody>
      <dsp:txXfrm>
        <a:off x="937342" y="1093313"/>
        <a:ext cx="11012535" cy="546355"/>
      </dsp:txXfrm>
    </dsp:sp>
    <dsp:sp modelId="{0E0495D9-F29C-404E-A112-F48E9D0AAAEB}">
      <dsp:nvSpPr>
        <dsp:cNvPr id="0" name=""/>
        <dsp:cNvSpPr/>
      </dsp:nvSpPr>
      <dsp:spPr>
        <a:xfrm>
          <a:off x="575032" y="1025018"/>
          <a:ext cx="682944" cy="682944"/>
        </a:xfrm>
        <a:prstGeom prst="ellipse">
          <a:avLst/>
        </a:prstGeom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3350844"/>
              <a:satOff val="70"/>
              <a:lumOff val="-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5A42E-15A3-4134-AF67-FF240CE99ECF}">
      <dsp:nvSpPr>
        <dsp:cNvPr id="0" name=""/>
        <dsp:cNvSpPr/>
      </dsp:nvSpPr>
      <dsp:spPr>
        <a:xfrm>
          <a:off x="1187638" y="1912726"/>
          <a:ext cx="10783076" cy="546355"/>
        </a:xfrm>
        <a:prstGeom prst="rect">
          <a:avLst/>
        </a:prstGeom>
        <a:solidFill>
          <a:schemeClr val="accent5">
            <a:hueOff val="-6701689"/>
            <a:satOff val="139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Professional Leadership: Engage skilled professionals in leading the intervention (Carter, 2020)..</a:t>
          </a:r>
        </a:p>
      </dsp:txBody>
      <dsp:txXfrm>
        <a:off x="1187638" y="1912726"/>
        <a:ext cx="10783076" cy="546355"/>
      </dsp:txXfrm>
    </dsp:sp>
    <dsp:sp modelId="{559913FC-9B3E-46AE-9138-E00F1A298663}">
      <dsp:nvSpPr>
        <dsp:cNvPr id="0" name=""/>
        <dsp:cNvSpPr/>
      </dsp:nvSpPr>
      <dsp:spPr>
        <a:xfrm>
          <a:off x="846166" y="1844432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6701689"/>
              <a:satOff val="139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5AE23-0CD5-49C3-863D-60C97FA0C398}">
      <dsp:nvSpPr>
        <dsp:cNvPr id="0" name=""/>
        <dsp:cNvSpPr/>
      </dsp:nvSpPr>
      <dsp:spPr>
        <a:xfrm>
          <a:off x="1274209" y="2732741"/>
          <a:ext cx="10696505" cy="546355"/>
        </a:xfrm>
        <a:prstGeom prst="rect">
          <a:avLst/>
        </a:prstGeom>
        <a:solidFill>
          <a:schemeClr val="accent5">
            <a:hueOff val="-10052532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Regular Debriefing: Conduct debrief sessions to support facilitators (Stevens et al., 2023).</a:t>
          </a:r>
        </a:p>
      </dsp:txBody>
      <dsp:txXfrm>
        <a:off x="1274209" y="2732741"/>
        <a:ext cx="10696505" cy="546355"/>
      </dsp:txXfrm>
    </dsp:sp>
    <dsp:sp modelId="{2334E38C-B432-4C7B-9E13-136EC34A7EB5}">
      <dsp:nvSpPr>
        <dsp:cNvPr id="0" name=""/>
        <dsp:cNvSpPr/>
      </dsp:nvSpPr>
      <dsp:spPr>
        <a:xfrm>
          <a:off x="932736" y="2664447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10052532"/>
              <a:satOff val="209"/>
              <a:lumOff val="-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913F4-1714-48DA-B393-CBC199568E23}">
      <dsp:nvSpPr>
        <dsp:cNvPr id="0" name=""/>
        <dsp:cNvSpPr/>
      </dsp:nvSpPr>
      <dsp:spPr>
        <a:xfrm>
          <a:off x="1187638" y="3552756"/>
          <a:ext cx="10783076" cy="546355"/>
        </a:xfrm>
        <a:prstGeom prst="rect">
          <a:avLst/>
        </a:prstGeom>
        <a:solidFill>
          <a:schemeClr val="accent5">
            <a:hueOff val="-13403377"/>
            <a:satOff val="279"/>
            <a:lumOff val="-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Well-being: Prioritise participant welfare throughout and protect from self-harm (Du et al., 2023).</a:t>
          </a:r>
        </a:p>
      </dsp:txBody>
      <dsp:txXfrm>
        <a:off x="1187638" y="3552756"/>
        <a:ext cx="10783076" cy="546355"/>
      </dsp:txXfrm>
    </dsp:sp>
    <dsp:sp modelId="{0FA9CB59-C1A7-4522-8524-F35AA64F7584}">
      <dsp:nvSpPr>
        <dsp:cNvPr id="0" name=""/>
        <dsp:cNvSpPr/>
      </dsp:nvSpPr>
      <dsp:spPr>
        <a:xfrm>
          <a:off x="846166" y="3484461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13403377"/>
              <a:satOff val="279"/>
              <a:lumOff val="-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B4C33-6456-4794-987E-70B4FE2EF10E}">
      <dsp:nvSpPr>
        <dsp:cNvPr id="0" name=""/>
        <dsp:cNvSpPr/>
      </dsp:nvSpPr>
      <dsp:spPr>
        <a:xfrm>
          <a:off x="916504" y="4372170"/>
          <a:ext cx="11054210" cy="546355"/>
        </a:xfrm>
        <a:prstGeom prst="rect">
          <a:avLst/>
        </a:prstGeom>
        <a:solidFill>
          <a:schemeClr val="accent5">
            <a:hueOff val="-16754220"/>
            <a:satOff val="348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Cultural Sensitivity: Respect and tailor interventions to cultural diversity (Tan et al., 2022).</a:t>
          </a:r>
        </a:p>
      </dsp:txBody>
      <dsp:txXfrm>
        <a:off x="916504" y="4372170"/>
        <a:ext cx="11054210" cy="546355"/>
      </dsp:txXfrm>
    </dsp:sp>
    <dsp:sp modelId="{9C7A977E-DA02-4E77-AACB-48EABE012247}">
      <dsp:nvSpPr>
        <dsp:cNvPr id="0" name=""/>
        <dsp:cNvSpPr/>
      </dsp:nvSpPr>
      <dsp:spPr>
        <a:xfrm>
          <a:off x="575032" y="4303875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16754220"/>
              <a:satOff val="348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DCCD1-CC89-435E-B5DB-B0C935F21AE3}">
      <dsp:nvSpPr>
        <dsp:cNvPr id="0" name=""/>
        <dsp:cNvSpPr/>
      </dsp:nvSpPr>
      <dsp:spPr>
        <a:xfrm>
          <a:off x="421730" y="5192184"/>
          <a:ext cx="11548984" cy="546355"/>
        </a:xfrm>
        <a:prstGeom prst="rect">
          <a:avLst/>
        </a:prstGeom>
        <a:solidFill>
          <a:schemeClr val="accent5">
            <a:hueOff val="-20105065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367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Equity and Accessibility: Ensure fair access to the programme (Anderson et al., 2021).</a:t>
          </a:r>
        </a:p>
      </dsp:txBody>
      <dsp:txXfrm>
        <a:off x="421730" y="5192184"/>
        <a:ext cx="11548984" cy="546355"/>
      </dsp:txXfrm>
    </dsp:sp>
    <dsp:sp modelId="{F1DAF5EA-2AC3-4DD1-8B72-B735842E84E8}">
      <dsp:nvSpPr>
        <dsp:cNvPr id="0" name=""/>
        <dsp:cNvSpPr/>
      </dsp:nvSpPr>
      <dsp:spPr>
        <a:xfrm>
          <a:off x="80258" y="5123890"/>
          <a:ext cx="682944" cy="682944"/>
        </a:xfrm>
        <a:prstGeom prst="ellipse">
          <a:avLst/>
        </a:prstGeom>
        <a:blipFill dpi="0" rotWithShape="0"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5">
              <a:hueOff val="-20105065"/>
              <a:satOff val="418"/>
              <a:lumOff val="-7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D548B-92A6-4AFA-ADC0-7A7109D3A89B}">
      <dsp:nvSpPr>
        <dsp:cNvPr id="0" name=""/>
        <dsp:cNvSpPr/>
      </dsp:nvSpPr>
      <dsp:spPr>
        <a:xfrm>
          <a:off x="0" y="4895753"/>
          <a:ext cx="12091915" cy="45903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Validation of Efficacy: Demonstrate sustained improvements in depressive symptoms.</a:t>
          </a:r>
          <a:endParaRPr lang="en-GB" sz="1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4895753"/>
        <a:ext cx="12091915" cy="459037"/>
      </dsp:txXfrm>
    </dsp:sp>
    <dsp:sp modelId="{183780A2-F4AE-4F8E-983F-35F62AA94DDF}">
      <dsp:nvSpPr>
        <dsp:cNvPr id="0" name=""/>
        <dsp:cNvSpPr/>
      </dsp:nvSpPr>
      <dsp:spPr>
        <a:xfrm rot="10800000">
          <a:off x="0" y="4196639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2872152"/>
                <a:satOff val="60"/>
                <a:lumOff val="-10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72152"/>
                <a:satOff val="60"/>
                <a:lumOff val="-10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72152"/>
                <a:satOff val="60"/>
                <a:lumOff val="-10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Integration of Findings: Combine quantitative data with qualitative insights.</a:t>
          </a:r>
          <a:endParaRPr lang="en-GB" sz="1900" b="1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4196639"/>
        <a:ext cx="12091915" cy="458737"/>
      </dsp:txXfrm>
    </dsp:sp>
    <dsp:sp modelId="{67937083-D82C-41B2-B5E2-7B24BE1FD61F}">
      <dsp:nvSpPr>
        <dsp:cNvPr id="0" name=""/>
        <dsp:cNvSpPr/>
      </dsp:nvSpPr>
      <dsp:spPr>
        <a:xfrm rot="10800000">
          <a:off x="0" y="3497525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5744305"/>
                <a:satOff val="119"/>
                <a:lumOff val="-20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44305"/>
                <a:satOff val="119"/>
                <a:lumOff val="-20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44305"/>
                <a:satOff val="119"/>
                <a:lumOff val="-20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Qualitative Analysis: Gather participant feedback for deeper insights.</a:t>
          </a:r>
          <a:endParaRPr lang="en-GB" sz="1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3497525"/>
        <a:ext cx="12091915" cy="458737"/>
      </dsp:txXfrm>
    </dsp:sp>
    <dsp:sp modelId="{161553F0-C609-495A-B889-7DB5C513EE06}">
      <dsp:nvSpPr>
        <dsp:cNvPr id="0" name=""/>
        <dsp:cNvSpPr/>
      </dsp:nvSpPr>
      <dsp:spPr>
        <a:xfrm rot="10800000">
          <a:off x="0" y="2798411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8616456"/>
                <a:satOff val="179"/>
                <a:lumOff val="-30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16456"/>
                <a:satOff val="179"/>
                <a:lumOff val="-30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16456"/>
                <a:satOff val="179"/>
                <a:lumOff val="-30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Long-term Monitoring: Follow-up assessments to monitor sustainability of improvements.</a:t>
          </a:r>
          <a:endParaRPr lang="en-GB" sz="1900" b="1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2798411"/>
        <a:ext cx="12091915" cy="458737"/>
      </dsp:txXfrm>
    </dsp:sp>
    <dsp:sp modelId="{D2769DD1-0855-4383-BD7D-0D432ADF448A}">
      <dsp:nvSpPr>
        <dsp:cNvPr id="0" name=""/>
        <dsp:cNvSpPr/>
      </dsp:nvSpPr>
      <dsp:spPr>
        <a:xfrm rot="10800000">
          <a:off x="0" y="2099297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11488609"/>
                <a:satOff val="239"/>
                <a:lumOff val="-40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488609"/>
                <a:satOff val="239"/>
                <a:lumOff val="-40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488609"/>
                <a:satOff val="239"/>
                <a:lumOff val="-40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Cognitive and Behavioural Changes: Assess improvements in coping skills and emotional regulation.</a:t>
          </a:r>
          <a:endParaRPr lang="en-GB" sz="1900" b="1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2099297"/>
        <a:ext cx="12091915" cy="458737"/>
      </dsp:txXfrm>
    </dsp:sp>
    <dsp:sp modelId="{C0302168-FBC1-4F77-AEF8-964C0C59698C}">
      <dsp:nvSpPr>
        <dsp:cNvPr id="0" name=""/>
        <dsp:cNvSpPr/>
      </dsp:nvSpPr>
      <dsp:spPr>
        <a:xfrm rot="10800000">
          <a:off x="0" y="1400182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14360760"/>
                <a:satOff val="299"/>
                <a:lumOff val="-50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4360760"/>
                <a:satOff val="299"/>
                <a:lumOff val="-50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4360760"/>
                <a:satOff val="299"/>
                <a:lumOff val="-50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 and Post-intervention Comparison: Evaluate shifts in depressive symptoms.</a:t>
          </a:r>
          <a:endParaRPr lang="en-GB" sz="1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1400182"/>
        <a:ext cx="12091915" cy="458737"/>
      </dsp:txXfrm>
    </dsp:sp>
    <dsp:sp modelId="{0E7551BF-A948-45A7-9AAE-1DAEFDB377C8}">
      <dsp:nvSpPr>
        <dsp:cNvPr id="0" name=""/>
        <dsp:cNvSpPr/>
      </dsp:nvSpPr>
      <dsp:spPr>
        <a:xfrm rot="10800000">
          <a:off x="0" y="701068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17232913"/>
                <a:satOff val="358"/>
                <a:lumOff val="-60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232913"/>
                <a:satOff val="358"/>
                <a:lumOff val="-60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232913"/>
                <a:satOff val="358"/>
                <a:lumOff val="-60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Outcome Measures: Patient Health Questionnaire-9 (PHQ-9) post-intervention.</a:t>
          </a:r>
          <a:endParaRPr lang="en-GB" sz="1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701068"/>
        <a:ext cx="12091915" cy="458737"/>
      </dsp:txXfrm>
    </dsp:sp>
    <dsp:sp modelId="{03185484-8E9B-4F48-B607-DFCA1B43AA8B}">
      <dsp:nvSpPr>
        <dsp:cNvPr id="0" name=""/>
        <dsp:cNvSpPr/>
      </dsp:nvSpPr>
      <dsp:spPr>
        <a:xfrm rot="10800000">
          <a:off x="0" y="1954"/>
          <a:ext cx="12091915" cy="705999"/>
        </a:xfrm>
        <a:prstGeom prst="upArrowCallout">
          <a:avLst/>
        </a:prstGeom>
        <a:gradFill rotWithShape="0">
          <a:gsLst>
            <a:gs pos="0">
              <a:schemeClr val="accent5">
                <a:hueOff val="-20105065"/>
                <a:satOff val="418"/>
                <a:lumOff val="-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105065"/>
                <a:satOff val="418"/>
                <a:lumOff val="-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105065"/>
                <a:satOff val="418"/>
                <a:lumOff val="-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Baseline Assessment: Beck Depression Inventory (BDI) to establish initial depressive symptom severity.</a:t>
          </a:r>
          <a:endParaRPr lang="en-GB" sz="1900" b="1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 rot="10800000">
        <a:off x="0" y="1954"/>
        <a:ext cx="12091915" cy="45873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910A9-7AFE-4BB7-895A-1E89BA6A3C2F}">
      <dsp:nvSpPr>
        <dsp:cNvPr id="0" name=""/>
        <dsp:cNvSpPr/>
      </dsp:nvSpPr>
      <dsp:spPr>
        <a:xfrm>
          <a:off x="1670381" y="224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60A0165C-684D-4C26-B317-EB6BFC6334F2}">
      <dsp:nvSpPr>
        <dsp:cNvPr id="0" name=""/>
        <dsp:cNvSpPr/>
      </dsp:nvSpPr>
      <dsp:spPr>
        <a:xfrm>
          <a:off x="1989801" y="224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Reduction in Depressive Symptoms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224"/>
        <a:ext cx="3408439" cy="638839"/>
      </dsp:txXfrm>
    </dsp:sp>
    <dsp:sp modelId="{4CEC5D23-D1F9-48BC-9627-07272B64A65F}">
      <dsp:nvSpPr>
        <dsp:cNvPr id="0" name=""/>
        <dsp:cNvSpPr/>
      </dsp:nvSpPr>
      <dsp:spPr>
        <a:xfrm>
          <a:off x="1670381" y="639063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2872152"/>
                <a:satOff val="60"/>
                <a:lumOff val="-10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2872152"/>
                <a:satOff val="60"/>
                <a:lumOff val="-10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2872152"/>
                <a:satOff val="60"/>
                <a:lumOff val="-10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9173B44D-E4EB-440D-AB8A-C0A691A90BFE}">
      <dsp:nvSpPr>
        <dsp:cNvPr id="0" name=""/>
        <dsp:cNvSpPr/>
      </dsp:nvSpPr>
      <dsp:spPr>
        <a:xfrm>
          <a:off x="1989801" y="639063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Improved Coping Skills</a:t>
          </a:r>
          <a:endParaRPr lang="en-GB" sz="2200" b="1" kern="12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639063"/>
        <a:ext cx="3408439" cy="638839"/>
      </dsp:txXfrm>
    </dsp:sp>
    <dsp:sp modelId="{DACDEEBA-82BE-4EF3-B4D3-2D3F14C8E977}">
      <dsp:nvSpPr>
        <dsp:cNvPr id="0" name=""/>
        <dsp:cNvSpPr/>
      </dsp:nvSpPr>
      <dsp:spPr>
        <a:xfrm>
          <a:off x="1670381" y="1277902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5744305"/>
                <a:satOff val="119"/>
                <a:lumOff val="-20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5744305"/>
                <a:satOff val="119"/>
                <a:lumOff val="-20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5744305"/>
                <a:satOff val="119"/>
                <a:lumOff val="-20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D1C0E71D-35C5-4ABA-936B-7DFFF5086523}">
      <dsp:nvSpPr>
        <dsp:cNvPr id="0" name=""/>
        <dsp:cNvSpPr/>
      </dsp:nvSpPr>
      <dsp:spPr>
        <a:xfrm>
          <a:off x="1989801" y="1277902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Increased Functionality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1277902"/>
        <a:ext cx="3408439" cy="638839"/>
      </dsp:txXfrm>
    </dsp:sp>
    <dsp:sp modelId="{856AA401-7595-4D97-8740-49A88F48E135}">
      <dsp:nvSpPr>
        <dsp:cNvPr id="0" name=""/>
        <dsp:cNvSpPr/>
      </dsp:nvSpPr>
      <dsp:spPr>
        <a:xfrm>
          <a:off x="1670381" y="1916741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8616456"/>
                <a:satOff val="179"/>
                <a:lumOff val="-30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8616456"/>
                <a:satOff val="179"/>
                <a:lumOff val="-30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8616456"/>
                <a:satOff val="179"/>
                <a:lumOff val="-30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F983D191-A030-430F-BE39-93A45D6CD34D}">
      <dsp:nvSpPr>
        <dsp:cNvPr id="0" name=""/>
        <dsp:cNvSpPr/>
      </dsp:nvSpPr>
      <dsp:spPr>
        <a:xfrm>
          <a:off x="1989801" y="1916741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Enhanced Quality of Life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1916741"/>
        <a:ext cx="3408439" cy="638839"/>
      </dsp:txXfrm>
    </dsp:sp>
    <dsp:sp modelId="{DD3C2168-18DD-4140-A2AE-9D01F662A62D}">
      <dsp:nvSpPr>
        <dsp:cNvPr id="0" name=""/>
        <dsp:cNvSpPr/>
      </dsp:nvSpPr>
      <dsp:spPr>
        <a:xfrm>
          <a:off x="1670381" y="2555580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11488609"/>
                <a:satOff val="239"/>
                <a:lumOff val="-40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11488609"/>
                <a:satOff val="239"/>
                <a:lumOff val="-40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11488609"/>
                <a:satOff val="239"/>
                <a:lumOff val="-40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E7F48031-E484-47D2-9240-0D46AB706EE1}">
      <dsp:nvSpPr>
        <dsp:cNvPr id="0" name=""/>
        <dsp:cNvSpPr/>
      </dsp:nvSpPr>
      <dsp:spPr>
        <a:xfrm>
          <a:off x="1989801" y="2555580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Decreased Risk of Relapse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2555580"/>
        <a:ext cx="3408439" cy="638839"/>
      </dsp:txXfrm>
    </dsp:sp>
    <dsp:sp modelId="{09CC83D6-5FEC-4BBA-A4B4-C4A2EF414A85}">
      <dsp:nvSpPr>
        <dsp:cNvPr id="0" name=""/>
        <dsp:cNvSpPr/>
      </dsp:nvSpPr>
      <dsp:spPr>
        <a:xfrm>
          <a:off x="1670381" y="3194420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14360760"/>
                <a:satOff val="299"/>
                <a:lumOff val="-50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14360760"/>
                <a:satOff val="299"/>
                <a:lumOff val="-50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14360760"/>
                <a:satOff val="299"/>
                <a:lumOff val="-50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C8E3156F-712D-4061-B536-A0DFC1083A45}">
      <dsp:nvSpPr>
        <dsp:cNvPr id="0" name=""/>
        <dsp:cNvSpPr/>
      </dsp:nvSpPr>
      <dsp:spPr>
        <a:xfrm>
          <a:off x="1989801" y="3194420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Greater Resilience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3194420"/>
        <a:ext cx="3408439" cy="638839"/>
      </dsp:txXfrm>
    </dsp:sp>
    <dsp:sp modelId="{DA5EBFDA-DA29-4E64-8CBB-5BD9E1488EC0}">
      <dsp:nvSpPr>
        <dsp:cNvPr id="0" name=""/>
        <dsp:cNvSpPr/>
      </dsp:nvSpPr>
      <dsp:spPr>
        <a:xfrm>
          <a:off x="1670381" y="3833259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17232913"/>
                <a:satOff val="358"/>
                <a:lumOff val="-60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17232913"/>
                <a:satOff val="358"/>
                <a:lumOff val="-60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17232913"/>
                <a:satOff val="358"/>
                <a:lumOff val="-60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1CF7EDB5-7069-405A-ABBF-AD91327EC57E}">
      <dsp:nvSpPr>
        <dsp:cNvPr id="0" name=""/>
        <dsp:cNvSpPr/>
      </dsp:nvSpPr>
      <dsp:spPr>
        <a:xfrm>
          <a:off x="1989801" y="3833259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Positive Feedback</a:t>
          </a:r>
          <a:endParaRPr lang="en-GB" sz="2200" b="1" kern="120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3833259"/>
        <a:ext cx="3408439" cy="638839"/>
      </dsp:txXfrm>
    </dsp:sp>
    <dsp:sp modelId="{D9988561-7FCE-44BA-8497-26BD0579F8BE}">
      <dsp:nvSpPr>
        <dsp:cNvPr id="0" name=""/>
        <dsp:cNvSpPr/>
      </dsp:nvSpPr>
      <dsp:spPr>
        <a:xfrm>
          <a:off x="1670381" y="4472098"/>
          <a:ext cx="638839" cy="63883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-20105065"/>
                <a:satOff val="418"/>
                <a:lumOff val="-70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50000"/>
                <a:hueOff val="-20105065"/>
                <a:satOff val="418"/>
                <a:lumOff val="-70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50000"/>
                <a:hueOff val="-20105065"/>
                <a:satOff val="418"/>
                <a:lumOff val="-70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31B61E2F-07D2-4413-83AE-E93F1B2B02DB}">
      <dsp:nvSpPr>
        <dsp:cNvPr id="0" name=""/>
        <dsp:cNvSpPr/>
      </dsp:nvSpPr>
      <dsp:spPr>
        <a:xfrm>
          <a:off x="1989801" y="4472098"/>
          <a:ext cx="3408439" cy="638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940" rIns="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Long-term Stability</a:t>
          </a:r>
          <a:endParaRPr lang="en-GB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1989801" y="4472098"/>
        <a:ext cx="3408439" cy="638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049F8-B841-4AD3-982D-D345174899B8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59ADE-884A-417D-A135-ED43D92D9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924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00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24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73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41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5303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24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66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411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994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176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247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9903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59ADE-884A-417D-A135-ED43D92D9E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236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6663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01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10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673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9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4/27/2024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691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4/27/2024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7392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0431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3919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419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18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10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rossdreamers.com/2011/02/bibliography-on-paraphilias-and-dsm-5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23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hyperlink" Target="https://haikudeck.com/major-depressive-disorder-education-presentation-c240dfeaa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flickr.com/photos/landahlauts/13249826015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13" Type="http://schemas.openxmlformats.org/officeDocument/2006/relationships/image" Target="../media/image25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Relationship Id="rId14" Type="http://schemas.openxmlformats.org/officeDocument/2006/relationships/hyperlink" Target="https://www.quora.com/Why-do-some-depressed-people-intentionally-pretend-that-everything-is-fine-and-also-seem-very-happy-and-optimistic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hyperlink" Target="https://clipground.com/project-planning-clipart.html" TargetMode="External"/><Relationship Id="rId4" Type="http://schemas.openxmlformats.org/officeDocument/2006/relationships/diagramLayout" Target="../diagrams/layout8.xml"/><Relationship Id="rId9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t.2022.79715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1002/wps.20346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pr.2022.102234" TargetMode="External"/><Relationship Id="rId2" Type="http://schemas.openxmlformats.org/officeDocument/2006/relationships/hyperlink" Target="https://doi.org/10.1007/BF0084551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7/s12671-018-1087-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Eyes on a candy">
            <a:extLst>
              <a:ext uri="{FF2B5EF4-FFF2-40B4-BE49-F238E27FC236}">
                <a16:creationId xmlns:a16="http://schemas.microsoft.com/office/drawing/2014/main" id="{253ABA59-05C2-3E35-AE9B-34161857AD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56" b="39083"/>
          <a:stretch/>
        </p:blipFill>
        <p:spPr>
          <a:xfrm>
            <a:off x="20" y="10"/>
            <a:ext cx="12191979" cy="45378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37879"/>
            <a:ext cx="12192000" cy="232011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AC522-89B0-29B9-FA54-4D2219B0F7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58" y="5201265"/>
            <a:ext cx="5474257" cy="1445193"/>
          </a:xfrm>
        </p:spPr>
        <p:txBody>
          <a:bodyPr anchor="ctr">
            <a:normAutofit fontScale="90000"/>
          </a:bodyPr>
          <a:lstStyle/>
          <a:p>
            <a:r>
              <a:rPr lang="en-GB" sz="3200" b="1">
                <a:latin typeface="Baskerville Old Face" panose="02020602080505020303" pitchFamily="18" charset="0"/>
              </a:rPr>
              <a:t>Major Depressive Disorder -</a:t>
            </a:r>
            <a:br>
              <a:rPr lang="en-GB" sz="3200" b="1">
                <a:latin typeface="Baskerville Old Face" panose="02020602080505020303" pitchFamily="18" charset="0"/>
              </a:rPr>
            </a:br>
            <a:r>
              <a:rPr lang="en-GB" sz="3200" b="1">
                <a:latin typeface="Baskerville Old Face" panose="02020602080505020303" pitchFamily="18" charset="0"/>
              </a:rPr>
              <a:t>A Rehabilitative Proposal</a:t>
            </a:r>
            <a:br>
              <a:rPr lang="en-GB" sz="3200" b="1">
                <a:latin typeface="Baskerville Old Face" panose="02020602080505020303" pitchFamily="18" charset="0"/>
              </a:rPr>
            </a:br>
            <a:endParaRPr lang="en-GB" sz="3200" b="1" dirty="0">
              <a:latin typeface="Baskerville Old Face" panose="020206020805050203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900BC0-D519-F900-E6FF-EB399740A3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9039" y="4831306"/>
            <a:ext cx="4568128" cy="1815152"/>
          </a:xfrm>
        </p:spPr>
        <p:txBody>
          <a:bodyPr anchor="ctr">
            <a:normAutofit/>
          </a:bodyPr>
          <a:lstStyle/>
          <a:p>
            <a:r>
              <a:rPr lang="en-GB" sz="2400" b="1">
                <a:latin typeface="Baskerville Old Face" panose="02020602080505020303" pitchFamily="18" charset="0"/>
              </a:rPr>
              <a:t>ECAP6006</a:t>
            </a:r>
            <a:br>
              <a:rPr lang="en-GB" sz="2400" b="1">
                <a:latin typeface="Baskerville Old Face" panose="02020602080505020303" pitchFamily="18" charset="0"/>
              </a:rPr>
            </a:br>
            <a:r>
              <a:rPr lang="en-GB" sz="2400" b="1">
                <a:latin typeface="Baskerville Old Face" panose="02020602080505020303" pitchFamily="18" charset="0"/>
              </a:rPr>
              <a:t>Psychopathology </a:t>
            </a:r>
          </a:p>
          <a:p>
            <a:r>
              <a:rPr lang="en-GB">
                <a:latin typeface="Baskerville Old Face" panose="02020602080505020303" pitchFamily="18" charset="0"/>
              </a:rPr>
              <a:t>By Claudia Varallo</a:t>
            </a:r>
            <a:endParaRPr lang="en-GB" dirty="0">
              <a:latin typeface="Baskerville Old Face" panose="02020602080505020303" pitchFamily="18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098869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490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3D981-428D-89E0-D08D-8B6323B50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45161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41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Major Depressive Disorder: DSM-5 Criteria</a:t>
            </a:r>
            <a:endParaRPr lang="en-GB" sz="41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39657-E0BF-8A71-0A33-764892D18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512" y="2638498"/>
            <a:ext cx="5111222" cy="3601581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Must include 5 or more of the following: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Depressed mood 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Diminished interest/pleasure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Weight loss/weight gain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Insomnia/hypersomnia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Psychomotor agitation or retardation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Fatigue/loss of appetite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Guilt or feeling of worthlessness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Unable to think/concentrate or indecisiveness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Death thoughts, suicidal ideation/suicidal (APA, 2013; Abdel-Wahab et al., 2022). </a:t>
            </a:r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571500" lvl="1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5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-up of a book&#10;&#10;Description automatically generated">
            <a:extLst>
              <a:ext uri="{FF2B5EF4-FFF2-40B4-BE49-F238E27FC236}">
                <a16:creationId xmlns:a16="http://schemas.microsoft.com/office/drawing/2014/main" id="{CD5E4A28-10D8-942E-2D19-13B6346DA9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761" r="21858"/>
          <a:stretch/>
        </p:blipFill>
        <p:spPr>
          <a:xfrm>
            <a:off x="20" y="1828801"/>
            <a:ext cx="5879923" cy="5029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18247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8452FFB1-9B1F-4CA7-981E-ECF6DA0D0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60CC3-6B93-50A6-1484-41F2EC9C3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1652" y="0"/>
            <a:ext cx="6060345" cy="135195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Lay Summary</a:t>
            </a: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7F42CDF-174D-40A8-A28A-ED886E4FE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1652" cy="6858000"/>
          </a:xfrm>
          <a:prstGeom prst="rect">
            <a:avLst/>
          </a:prstGeom>
          <a:ln>
            <a:noFill/>
          </a:ln>
          <a:effectLst>
            <a:outerShdw blurRad="635000" dist="254000" dir="432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fire with her hands together&#10;&#10;Description automatically generated">
            <a:extLst>
              <a:ext uri="{FF2B5EF4-FFF2-40B4-BE49-F238E27FC236}">
                <a16:creationId xmlns:a16="http://schemas.microsoft.com/office/drawing/2014/main" id="{A9A1B46E-0242-C54F-1C68-5EC4CB44FA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98" r="4846"/>
          <a:stretch/>
        </p:blipFill>
        <p:spPr>
          <a:xfrm>
            <a:off x="766512" y="960965"/>
            <a:ext cx="4598628" cy="49470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DC549-EA50-D091-0D2F-A63D408A6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8164" y="1856096"/>
            <a:ext cx="4631774" cy="4237706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3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individuals with Major Depressive Disorder (MDD).</a:t>
            </a:r>
          </a:p>
          <a:p>
            <a:pPr marL="457200" indent="-4572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3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for symptom management and lasting recovery.</a:t>
            </a:r>
          </a:p>
          <a:p>
            <a:pPr marL="457200" indent="-4572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3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Combines therapy, personalised care, and support.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381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2594-B3F1-81AF-B1C1-88DCECC87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5"/>
            <a:ext cx="12192000" cy="143227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Background Literature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686348D-1F91-834F-5AEF-6BACD75B8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118015"/>
              </p:ext>
            </p:extLst>
          </p:nvPr>
        </p:nvGraphicFramePr>
        <p:xfrm>
          <a:off x="0" y="1432538"/>
          <a:ext cx="12192000" cy="5425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CED00BF-B0E3-5938-063A-8A91F537D8FF}"/>
              </a:ext>
            </a:extLst>
          </p:cNvPr>
          <p:cNvSpPr txBox="1"/>
          <p:nvPr/>
        </p:nvSpPr>
        <p:spPr>
          <a:xfrm>
            <a:off x="10181230" y="6211404"/>
            <a:ext cx="2010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(Beck et al., 1961; Zinn et al., 1985)</a:t>
            </a:r>
          </a:p>
        </p:txBody>
      </p:sp>
    </p:spTree>
    <p:extLst>
      <p:ext uri="{BB962C8B-B14F-4D97-AF65-F5344CB8AC3E}">
        <p14:creationId xmlns:p14="http://schemas.microsoft.com/office/powerpoint/2010/main" val="820573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2594-B3F1-81AF-B1C1-88DCECC87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5"/>
            <a:ext cx="12192000" cy="143227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Background Literature: Theory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686348D-1F91-834F-5AEF-6BACD75B8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0104786"/>
              </p:ext>
            </p:extLst>
          </p:nvPr>
        </p:nvGraphicFramePr>
        <p:xfrm>
          <a:off x="5631976" y="1432538"/>
          <a:ext cx="6560024" cy="5691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F0C469F-AD8D-966B-2C87-C861861015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7197121"/>
              </p:ext>
            </p:extLst>
          </p:nvPr>
        </p:nvGraphicFramePr>
        <p:xfrm>
          <a:off x="-881038" y="1432538"/>
          <a:ext cx="6344693" cy="54251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783949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55000">
              <a:schemeClr val="accent5">
                <a:lumMod val="20000"/>
                <a:lumOff val="80000"/>
              </a:schemeClr>
            </a:gs>
            <a:gs pos="100000">
              <a:schemeClr val="bg1">
                <a:lumMod val="85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E049D-6E31-03CC-0AAE-06E23A55D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202057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Proposed Methodology: CBT-Mindfulness 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85E5E-788C-B8C2-290A-9088AE3ED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4526" y="2020575"/>
            <a:ext cx="6657473" cy="4837423"/>
          </a:xfrm>
        </p:spPr>
        <p:txBody>
          <a:bodyPr anchor="ctr">
            <a:normAutofit fontScale="92500" lnSpcReduction="10000"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Combining Therapeutic Approaches: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Integrating CBT with mindfulness practices creates a synergistic approach to address cognitive distortions and emotional dysregulation commonly associated with depression (Lee et al., 2021)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Mindfulness Enhancing CBT: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Mindfulness techniques like meditation and focused breathing heighten awareness of negative thoughts and emotions, aiding cognitive reconstructuring in CBT (Tseng et al., 2023).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of Techniques:</a:t>
            </a:r>
          </a:p>
          <a:p>
            <a:pPr marL="800100" lvl="2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Cognitive reconstructing (Zu et al., 2020; Teng et al., 2022).</a:t>
            </a:r>
          </a:p>
          <a:p>
            <a:pPr marL="800100" lvl="2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Behavioural activation (Janssen et al., 2021; Tindall et al., 2024).</a:t>
            </a:r>
          </a:p>
          <a:p>
            <a:pPr marL="800100" lvl="2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Thoughts record (</a:t>
            </a:r>
            <a:r>
              <a:rPr lang="en-GB" sz="2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Alavi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2021; Fisher et al., 2023).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erson's head with words in the middle&#10;&#10;Description automatically generated">
            <a:extLst>
              <a:ext uri="{FF2B5EF4-FFF2-40B4-BE49-F238E27FC236}">
                <a16:creationId xmlns:a16="http://schemas.microsoft.com/office/drawing/2014/main" id="{E2B3D6A1-0C53-D602-68CC-071D8EE74E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4" r="20763" b="-1"/>
          <a:stretch/>
        </p:blipFill>
        <p:spPr>
          <a:xfrm>
            <a:off x="20" y="2020577"/>
            <a:ext cx="5655706" cy="4837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8">
            <a:extLst>
              <a:ext uri="{FF2B5EF4-FFF2-40B4-BE49-F238E27FC236}">
                <a16:creationId xmlns:a16="http://schemas.microsoft.com/office/drawing/2014/main" id="{F5D3BA13-E465-AD61-E6C8-E9E36D0A43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24815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8826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2CD17B-40D1-99DB-D9BA-DEDDCF88F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97279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Methodology continued: Tailored Interventions</a:t>
            </a:r>
            <a:br>
              <a:rPr lang="en-GB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C0CC28-0801-70B1-0858-E726B5C3C7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360" y="993231"/>
            <a:ext cx="5023424" cy="823912"/>
          </a:xfrm>
        </p:spPr>
        <p:txBody>
          <a:bodyPr/>
          <a:lstStyle/>
          <a:p>
            <a:r>
              <a:rPr lang="en-GB" b="1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Customised Sessions: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28C13E1D-C802-7397-2579-A458BCAA0FE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32815710"/>
              </p:ext>
            </p:extLst>
          </p:nvPr>
        </p:nvGraphicFramePr>
        <p:xfrm>
          <a:off x="-314386" y="1817143"/>
          <a:ext cx="5337810" cy="4455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84AE650-CE30-5BD5-8DAA-2F4A29D92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8948" y="914537"/>
            <a:ext cx="5048163" cy="823912"/>
          </a:xfrm>
        </p:spPr>
        <p:txBody>
          <a:bodyPr/>
          <a:lstStyle/>
          <a:p>
            <a:pPr algn="r"/>
            <a:r>
              <a:rPr lang="en-GB" b="1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Structured Approach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F56E0876-CA30-24BB-6E73-6BF411367D2E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820330591"/>
              </p:ext>
            </p:extLst>
          </p:nvPr>
        </p:nvGraphicFramePr>
        <p:xfrm>
          <a:off x="7418156" y="1817143"/>
          <a:ext cx="5048163" cy="4455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5" name="Picture 14" descr="A person holding a piece of paper with a smiley face drawn on it&#10;&#10;Description automatically generated">
            <a:extLst>
              <a:ext uri="{FF2B5EF4-FFF2-40B4-BE49-F238E27FC236}">
                <a16:creationId xmlns:a16="http://schemas.microsoft.com/office/drawing/2014/main" id="{B124C99B-2791-AAEC-CF3B-0AB523799D6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435080" y="2432515"/>
            <a:ext cx="3321839" cy="32245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557920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38E7D36-B1C9-463C-983F-AEA5810A6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B9A221-B33F-47C2-85FF-2C8F363D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CD0E0EF1-7626-4514-9337-271DD661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5F0B1492-9A00-4F80-8771-0BB2C2C43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FAC7B62-8ACC-41ED-80AB-8D1CDF38B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945FF525-9A83-4625-99D9-B267BDE07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2DB4716-6E18-C52E-C5C6-C553A3303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188952" cy="161163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 Continued: </a:t>
            </a:r>
            <a:br>
              <a:rPr lang="en-US" sz="44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4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949552B-8749-AEF1-8E3C-BFBD578859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497330"/>
            <a:ext cx="6044241" cy="53606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S</a:t>
            </a: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tructured Sessions: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algn="l">
              <a:lnSpc>
                <a:spcPct val="100000"/>
              </a:lnSpc>
            </a:pP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Integrated Curriculum: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algn="l">
              <a:lnSpc>
                <a:spcPct val="100000"/>
              </a:lnSpc>
            </a:pPr>
            <a:r>
              <a:rPr lang="en-US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Designing sessions that seamlessly blend mindfulness practices with CBT techniques, ensuring a cohesive and comprehensive approach to treatment.</a:t>
            </a:r>
          </a:p>
          <a:p>
            <a:pPr marL="742950" lvl="1" algn="l">
              <a:lnSpc>
                <a:spcPct val="100000"/>
              </a:lnSpc>
            </a:pP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Interactive Activities: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algn="l">
              <a:lnSpc>
                <a:spcPct val="100000"/>
              </a:lnSpc>
            </a:pPr>
            <a:r>
              <a:rPr lang="en-US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Incorporating interactive exercises, group discussions, and experiential learning opportunities to engage participants and facilitate deeper understanding and application of therapeutic concepts.</a:t>
            </a:r>
          </a:p>
          <a:p>
            <a:pPr>
              <a:lnSpc>
                <a:spcPct val="100000"/>
              </a:lnSpc>
            </a:pP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Outcome Focus: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algn="l">
              <a:lnSpc>
                <a:spcPct val="100000"/>
              </a:lnSpc>
            </a:pP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Measurable Goals: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algn="l">
              <a:lnSpc>
                <a:spcPct val="100000"/>
              </a:lnSpc>
            </a:pPr>
            <a:r>
              <a:rPr lang="en-US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clear and achievable goals related to symptom reduction, functional improvement, and enhanced quality of life, providing participants with tangible markers of progress.</a:t>
            </a:r>
          </a:p>
          <a:p>
            <a:pPr marL="742950" lvl="1" algn="l">
              <a:lnSpc>
                <a:spcPct val="100000"/>
              </a:lnSpc>
            </a:pPr>
            <a:r>
              <a:rPr lang="en-US" sz="1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Continuous Evaluation:</a:t>
            </a:r>
            <a:endParaRPr lang="en-US" sz="1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algn="l">
              <a:lnSpc>
                <a:spcPct val="100000"/>
              </a:lnSpc>
            </a:pPr>
            <a:r>
              <a:rPr lang="en-US" sz="1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Regularly assessing participants' progress and adjusting intervention strategies as needed, ensuring that treatment remains responsive to individuals' evolving needs and goals.</a:t>
            </a:r>
          </a:p>
          <a:p>
            <a:pPr>
              <a:lnSpc>
                <a:spcPct val="100000"/>
              </a:lnSpc>
            </a:pPr>
            <a:endParaRPr lang="en-US" sz="700" dirty="0"/>
          </a:p>
        </p:txBody>
      </p:sp>
      <p:pic>
        <p:nvPicPr>
          <p:cNvPr id="10" name="Picture 9" descr="A drawing on a tile wall&#10;&#10;Description automatically generated">
            <a:extLst>
              <a:ext uri="{FF2B5EF4-FFF2-40B4-BE49-F238E27FC236}">
                <a16:creationId xmlns:a16="http://schemas.microsoft.com/office/drawing/2014/main" id="{70C3AFE2-A4D5-31AF-98B1-0D643FB388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6591" r="5893" b="-1"/>
          <a:stretch/>
        </p:blipFill>
        <p:spPr>
          <a:xfrm>
            <a:off x="6735089" y="313181"/>
            <a:ext cx="4763015" cy="62316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7736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F483D1-9BAB-47D1-5CF0-1574DC1B5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721"/>
            <a:ext cx="12191999" cy="8343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 Continued: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32C324-9A76-4861-CD1E-EB1DF26AA6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4285" y="6319923"/>
            <a:ext cx="5023424" cy="503786"/>
          </a:xfrm>
        </p:spPr>
        <p:txBody>
          <a:bodyPr/>
          <a:lstStyle/>
          <a:p>
            <a:r>
              <a:rPr lang="en-GB" b="1" i="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Materials/Measures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DED5B8AB-198D-5664-EE45-0E147FD2A6D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84809464"/>
              </p:ext>
            </p:extLst>
          </p:nvPr>
        </p:nvGraphicFramePr>
        <p:xfrm>
          <a:off x="184285" y="1043749"/>
          <a:ext cx="4273415" cy="5276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7EE7BF6-D435-669A-395B-F8BD04D371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73292" y="6319923"/>
            <a:ext cx="4618708" cy="538076"/>
          </a:xfrm>
        </p:spPr>
        <p:txBody>
          <a:bodyPr/>
          <a:lstStyle/>
          <a:p>
            <a:r>
              <a:rPr lang="en-GB" b="1" i="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Population &amp; Recruitment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06EB94B4-E845-D36F-5AFE-F927EDEB7E1D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024282808"/>
              </p:ext>
            </p:extLst>
          </p:nvPr>
        </p:nvGraphicFramePr>
        <p:xfrm>
          <a:off x="7292340" y="994411"/>
          <a:ext cx="4715375" cy="5276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20" name="Picture 19" descr="A person holding a sign&#10;&#10;Description automatically generated">
            <a:extLst>
              <a:ext uri="{FF2B5EF4-FFF2-40B4-BE49-F238E27FC236}">
                <a16:creationId xmlns:a16="http://schemas.microsoft.com/office/drawing/2014/main" id="{6E9A5C8D-F220-ED70-1C1C-62651FFA5E8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899661" y="2724572"/>
            <a:ext cx="2390775" cy="1914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0274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31FD7-83F3-7576-1632-F513E0F8D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1689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 of Treatment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FEE494ED-31A0-0F5E-0085-11A6C98AFD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297001"/>
              </p:ext>
            </p:extLst>
          </p:nvPr>
        </p:nvGraphicFramePr>
        <p:xfrm>
          <a:off x="377191" y="1291590"/>
          <a:ext cx="10380574" cy="5406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" name="Picture 15" descr="A white character with a tie and a black tie standing next to a red word&#10;&#10;Description automatically generated">
            <a:extLst>
              <a:ext uri="{FF2B5EF4-FFF2-40B4-BE49-F238E27FC236}">
                <a16:creationId xmlns:a16="http://schemas.microsoft.com/office/drawing/2014/main" id="{A8A7CC53-7822-08F9-4A12-B5B50F50E1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35538" y1="34151" x2="35538" y2="34151"/>
                        <a14:backgroundMark x1="60923" y1="78371" x2="60923" y2="78371"/>
                        <a14:backgroundMark x1="56308" y1="70053" x2="56308" y2="70053"/>
                        <a14:backgroundMark x1="54154" y1="76270" x2="54154" y2="762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852409" y="3094482"/>
            <a:ext cx="3962400" cy="348081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07848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51000">
              <a:schemeClr val="accent6">
                <a:lumMod val="20000"/>
                <a:lumOff val="80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30832-34AF-033A-F18D-745BBDB3B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2192000" cy="84616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Ethical Considerations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B8F991-DA8D-237C-343F-2919CD0D5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714169"/>
              </p:ext>
            </p:extLst>
          </p:nvPr>
        </p:nvGraphicFramePr>
        <p:xfrm>
          <a:off x="-1" y="846161"/>
          <a:ext cx="12050973" cy="6011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792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54000">
              <a:srgbClr val="F8EEE6"/>
            </a:gs>
            <a:gs pos="12000">
              <a:schemeClr val="accent6">
                <a:lumMod val="20000"/>
                <a:lumOff val="80000"/>
              </a:schemeClr>
            </a:gs>
            <a:gs pos="84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0D080-DEC3-3EAD-580D-26DC59456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405719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Planned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CA9F2E7-D585-4536-8986-FCA0738A9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6072916"/>
              </p:ext>
            </p:extLst>
          </p:nvPr>
        </p:nvGraphicFramePr>
        <p:xfrm>
          <a:off x="0" y="1501254"/>
          <a:ext cx="12091915" cy="5356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3925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51000">
              <a:schemeClr val="accent6">
                <a:lumMod val="20000"/>
                <a:lumOff val="80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2C0FBB6-4CCA-4358-9DD5-CDF2173E6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6B771E-DDF7-430C-9462-BA1D3742C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FF58F2B-EB8E-4311-BE8E-9497C5AF7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3533AA-1E59-23CC-35F2-5F54DD3F7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572"/>
            <a:ext cx="12191999" cy="143227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Expected outcomes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0912BB0-2C31-356A-305C-50950EADE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737581"/>
              </p:ext>
            </p:extLst>
          </p:nvPr>
        </p:nvGraphicFramePr>
        <p:xfrm>
          <a:off x="-1196357" y="1733266"/>
          <a:ext cx="6901122" cy="5111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8" name="Picture 27" descr="A group of people helping each other to climb a mountain&#10;&#10;Description automatically generated">
            <a:extLst>
              <a:ext uri="{FF2B5EF4-FFF2-40B4-BE49-F238E27FC236}">
                <a16:creationId xmlns:a16="http://schemas.microsoft.com/office/drawing/2014/main" id="{937A8B39-EBF4-5EF5-CA4C-08B53DC541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3157" y="2411668"/>
            <a:ext cx="6142761" cy="38284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39799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8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34413E-C6BF-AFD5-9201-FF80C7A391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5856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655A53D-27E7-E0FE-4ED8-841A1288A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29980"/>
            <a:ext cx="12192000" cy="6015725"/>
          </a:xfrm>
        </p:spPr>
        <p:txBody>
          <a:bodyPr>
            <a:no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Abdel-Wahab, M., Okasha, T., Shaheen, M., Nasr, M.,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Molokheya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Omar, A. E., Rabie, M. A., Samy, V., Hamed, H., &amp; Ali, M. (2022). Clinical Guidelines of the Egyptian Psychiatric Association for the Management of Treatment-Resistant Unipolar Depression in Egypt. Frontiers in Psychiatry, 13:797150.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https://doi.org/10.3389/fpsyt.2022.797150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Alavi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Stephenson, C., Yang, M., Kumar, A., Shao, Y., Miller, S.,  &amp;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Groll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(2021). Feasibility and efficacy of delivering cognitive behavioral therapy through an online psychotherapy tool for depression: protocol for a randomized controlled trial.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JMIR research protocols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e27489.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Psychiatric Association (2013) Diagnostic and statistical manual of mental disorders: DSM-5. 5th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Washington, D.C.: American Psychiatric Publishing.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Anderson, V., Gough, W. A., &amp;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Agic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(2021). Nature-based equity: An assessment of the public health impacts of green infrastructure in Ontario Canada.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Environmental Research and Public Health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(11), 5763.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Beck, A. T. (1979).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Cognitive therapy and the emotional disorders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Penguin.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Beck, A. T., Ward, C. H., Mendelson, M., Mock, J., &amp;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Erbauch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(1961).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Beck Depression Inventory (BDI)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[Database record]. APA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PsycTests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Beck, J. S. (1964). Cognitive Therapy: Basics and Beyond. New York: Guildford Press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Bringmann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 C.,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Sulz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Ritter, P.,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Brunnhuber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Bauer, M., &amp; Mayer-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Pelinski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(2021). Mantra meditation as adjunctive therapy in major depression: A randomized controlled trial.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 Reports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100232.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Carter, S. (2020).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Style and Attitudes toward Major Depression among Nurse Managers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(Doctoral dissertation, The Chicago School of Professional Psychology).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Chen, H., He, Q., Wang, M., Wang, X., Pu, C., Li, S., &amp; Li, M. (2022). Effectiveness of CBT and its modifications for prevention of relapse/recurrence in depression: a systematic review and meta-analysis of randomized controlled trials.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319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469-481.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Cuijpers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Cristea, I. A.,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Karyotaki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E., Reijnders, M., &amp; Huibers, M. J. (2016). How effective are cognitive behavior therapies for major depression and anxiety disorders? A meta-analytic update of the evidence.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psychiatry : official journal of the World Psychiatric Association (WPA)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245–258.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https://doi.org/10.1002/wps.20346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Du, N., Chong, E. S., Wei, D., Liu, Z., Mu, Z., Deng, S., &amp; Huang, Y. T. (2023). Prevalence, risk, and protective factors of self-stigma for people living with depression: A systematic review and meta-analysis.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332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327-340.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Fisher, L. B., Curreri, A. J., Tan, E. K., &amp;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Sprich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E. (2023). Cognitive Techniques. In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Massachusetts General Hospital Handbook of Cognitive Behavioral Therapy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(pp. 19-38). Cham: Springer International Publishing.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Idris, A., Md Akhir, N., Mohamad, M. S., &amp;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Sarnon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(2023). Exploring the Lived Experience on Recovery from Major Depressive Disorder (MDD) among Women Survivors and Five CHIME Concepts: A Qualitative Study.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 Sciences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151.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Janssen, N. P., Hendriks, G. J.,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Baranelli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 T., Lucassen, P., Oude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Voshaar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Spijker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&amp; Huibers, M. J. (2021). How does behavioural activation work? A systematic review of the evidence on potential mediators.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Psychotherapy and Psychosomatics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90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85-93.</a:t>
            </a:r>
          </a:p>
        </p:txBody>
      </p:sp>
    </p:spTree>
    <p:extLst>
      <p:ext uri="{BB962C8B-B14F-4D97-AF65-F5344CB8AC3E}">
        <p14:creationId xmlns:p14="http://schemas.microsoft.com/office/powerpoint/2010/main" val="153231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8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E7549-1CF8-0628-45D6-7BEBE16B5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1999" cy="6858000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Kabat-Zinn, J.,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Lipworth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&amp; Burney, R. (1985). The clinical use of mindfulness meditation for the self-regulation of chronic pain.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behavioral medicine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163–190. 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https://doi.org/10.1007/BF00845519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Kraines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A., Peterson, S. K., Tremont, G. N., Beard, C., Brewer, J. A., &amp;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Uebelacker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A. (2022). Mindfulness-based stress reduction and mindfulness-based cognitive therapy for depression: A systematic review of cognitive outcomes.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Mindfulness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1126-1135.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Kroenke, K., Spitzer, R. L., &amp; Williams, J. B. W. (1999).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Patient Health Questionnaire-9 (PHQ-9)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[Database record]. APA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PsycTests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Lee, S. H., &amp; Cho, S. J. (2021). Cognitive behavioral therapy and mindfulness-based cognitive therapy for depressive disorders.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Major depressive disorder: Rethinking and understanding recent discoveries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295-310.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Moriarty, A. S.,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Meader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N., Snell, K. I. E., Riley, R. D., Paton, L. W., Dawson, S., McMillan, D. (2022). Predicting relapse or recurrence of depression: systematic review of prognostic models.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British Journal of Psychiatry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221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448–458. doi:10.1192/bjp.2021.218 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https://doi.org/10.1016/j.cpr.2022.102234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Stevens, C. J., Wechsler, S.,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Ejem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B., Khalidi, S., Coffee-Dunning, J.,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Morency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L., ... &amp; Lyons, K. D. (2023). A Process Evaluation of Intervention Delivery for a Cancer Survivorship Rehabilitation Clinical Trial Conducted during the COVID-19 Pandemic.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 Oncology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30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9141-9155.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Sverre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T., Nissen, E. R.,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Farver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-Vestergaard, I., Johannsen, M., &amp;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Zachariae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(2023). Comparing the efficacy of mindfulness-based therapy and cognitive-behavioral therapy for depression in head-to-head randomized controlled trials: A systematic review and meta-analysis of equivalence.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Clinical psychology review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100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102234.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Tan, R. X. R., &amp; Goh, Y. S. (2022). Community mental health interventions for people with major depressive disorder: a scoping review.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Mental Health Nursing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31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1315-1359.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Teng, C., Liu, T., Zhang, N., Zhong, Y., &amp; Wang, C. (2022). Cognitive behavioral therapy may rehabilitate abnormally functional communication pattern among the triple-network in major depressive disorder: a follow-up study.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304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28-39.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Tickell, A., Ball, S., Bernard, P.,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Kuyken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W., Marx, R., Pack, S., Strauss, C., Sweeney, T., &amp; Crane, C. (2020). The Effectiveness of Mindfulness-Based Cognitive Therapy (MBCT) in Real-World Healthcare Services.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Mindfulness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279–290. 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https://doi.org/10.1007/s12671-018-1087-9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Tindall, L., Kerrigan, P., Li, J., Hayward, E., &amp; Gega, L. (2024). Is behavioural activation an effective treatment for depression in children and adolescents? An updated systematic review and meta-analysis.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European Child &amp; Adolescent Psychiatry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1-24.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Tseng, H. W., Chou, F. H., Chen, C. H., &amp; Chang, Y. P. (2023). Effects of mindfulness-based cognitive therapy on major depressive disorder with multiple episodes: a systematic review and meta-analysis.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environmental research and public health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1555.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Vignaud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Donde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Sadki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Poulet, E., &amp;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Brunelin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(2018). Neural effects of mindfulness-based interventions on patients with major depressive disorder: A systematic review.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Neuroscience &amp; </a:t>
            </a:r>
            <a:r>
              <a:rPr lang="en-GB" sz="40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Biobehavioral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Reviews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88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98-105.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Wu, Z., Wang, C., Dai, Y., Xiao, C., Zhang, N., &amp; Zhong, Y. (2022). The effect of early cognitive behavior therapy for first-episode treatment-naive major depressive disorder.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Affective Disorders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308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31-38.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Zhu, Y.,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Jayagopal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K., Mehta, R. K.,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Erraguntla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M.,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Nuamah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McDonald, A. D., ... &amp; Chang, S. H. (2020). Classifying major depressive disorder using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fNIRS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during motor rehabilitation.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IEEE Transactions on Neural Systems and Rehabilitation Engineering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961-969.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368757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AnalogousFromRegularSeed_2SEEDS">
      <a:dk1>
        <a:srgbClr val="000000"/>
      </a:dk1>
      <a:lt1>
        <a:srgbClr val="FFFFFF"/>
      </a:lt1>
      <a:dk2>
        <a:srgbClr val="351E22"/>
      </a:dk2>
      <a:lt2>
        <a:srgbClr val="E8E2E3"/>
      </a:lt2>
      <a:accent1>
        <a:srgbClr val="3BB195"/>
      </a:accent1>
      <a:accent2>
        <a:srgbClr val="47B56D"/>
      </a:accent2>
      <a:accent3>
        <a:srgbClr val="4BACC0"/>
      </a:accent3>
      <a:accent4>
        <a:srgbClr val="B13B81"/>
      </a:accent4>
      <a:accent5>
        <a:srgbClr val="C34D61"/>
      </a:accent5>
      <a:accent6>
        <a:srgbClr val="B1583B"/>
      </a:accent6>
      <a:hlink>
        <a:srgbClr val="BF3F5E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276C39A-AD28-4E24-9D26-BBCCB4A3334A}">
  <we:reference id="wa200006237" version="1.0.0.1" store="en-US" storeType="OMEX"/>
  <we:alternateReferences>
    <we:reference id="wa200006237" version="1.0.0.1" store="WA200006237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6" ma:contentTypeDescription="Create a new document." ma:contentTypeScope="" ma:versionID="ec9a3938bd32933fb4e5dccad78a479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cf7834119eee4685d6b9aa048246b779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2EB13AEE-98BC-41FA-8AAB-3510469DA1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1205DA8-DD74-4196-8B96-593F71DEE3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207725-2B74-4CE1-9865-D1B2D76B1457}">
  <ds:schemaRefs>
    <ds:schemaRef ds:uri="be49ff73-cec0-4379-9da8-63ff3cc411bb"/>
    <ds:schemaRef ds:uri="http://purl.org/dc/terms/"/>
    <ds:schemaRef ds:uri="90b58af8-24e5-4252-ab67-b2f2985aee88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30372</TotalTime>
  <Words>2727</Words>
  <Application>Microsoft Office PowerPoint</Application>
  <PresentationFormat>Widescreen</PresentationFormat>
  <Paragraphs>151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Baskerville Old Face</vt:lpstr>
      <vt:lpstr>Bierstadt</vt:lpstr>
      <vt:lpstr>Calibri</vt:lpstr>
      <vt:lpstr>Söhne</vt:lpstr>
      <vt:lpstr>Wingdings</vt:lpstr>
      <vt:lpstr>BevelVTI</vt:lpstr>
      <vt:lpstr>Major Depressive Disorder - A Rehabilitative Proposal </vt:lpstr>
      <vt:lpstr>Major Depressive Disorder: DSM-5 Criteria</vt:lpstr>
      <vt:lpstr>Lay Summary</vt:lpstr>
      <vt:lpstr>Background Literature</vt:lpstr>
      <vt:lpstr>Background Literature: Theory</vt:lpstr>
      <vt:lpstr>Proposed Methodology: CBT-Mindfulness Integration</vt:lpstr>
      <vt:lpstr>Methodology continued: Tailored Interventions </vt:lpstr>
      <vt:lpstr>Methodology Continued:  Design</vt:lpstr>
      <vt:lpstr>Methodology Continued:</vt:lpstr>
      <vt:lpstr>Plan of Treatment</vt:lpstr>
      <vt:lpstr>Ethical Considerations</vt:lpstr>
      <vt:lpstr>Planned Analysis</vt:lpstr>
      <vt:lpstr>Expected outcomes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Depressive Disorder - A Rehabilitative Proposal</dc:title>
  <dc:creator>Claudia Varallo</dc:creator>
  <cp:lastModifiedBy>Claudia Varallo</cp:lastModifiedBy>
  <cp:revision>1</cp:revision>
  <dcterms:created xsi:type="dcterms:W3CDTF">2024-04-10T11:27:26Z</dcterms:created>
  <dcterms:modified xsi:type="dcterms:W3CDTF">2024-05-06T18:55:40Z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