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18288000" cy="10287000"/>
  <p:notesSz cx="6858000" cy="9144000"/>
  <p:embeddedFontLst>
    <p:embeddedFont>
      <p:font typeface="Century Gothic Paneuropean Bold" charset="1" panose="020B0702020202020204"/>
      <p:regular r:id="rId14"/>
    </p:embeddedFont>
    <p:embeddedFont>
      <p:font typeface="Century Gothic Paneuropean" charset="1" panose="020B0502020202020204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png" Type="http://schemas.openxmlformats.org/officeDocument/2006/relationships/image"/><Relationship Id="rId5" Target="../media/image8.png" Type="http://schemas.openxmlformats.org/officeDocument/2006/relationships/image"/><Relationship Id="rId6" Target="../media/image9.png" Type="http://schemas.openxmlformats.org/officeDocument/2006/relationships/image"/><Relationship Id="rId7" Target="../media/image10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11.pn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16.png" Type="http://schemas.openxmlformats.org/officeDocument/2006/relationships/image"/><Relationship Id="rId6" Target="../media/image17.png" Type="http://schemas.openxmlformats.org/officeDocument/2006/relationships/image"/><Relationship Id="rId7" Target="../media/image18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18.png" Type="http://schemas.openxmlformats.org/officeDocument/2006/relationships/image"/><Relationship Id="rId4" Target="../media/image19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0.png" Type="http://schemas.openxmlformats.org/officeDocument/2006/relationships/image"/><Relationship Id="rId4" Target="../media/image21.svg" Type="http://schemas.openxmlformats.org/officeDocument/2006/relationships/image"/><Relationship Id="rId5" Target="../media/image19.png" Type="http://schemas.openxmlformats.org/officeDocument/2006/relationships/image"/><Relationship Id="rId6" Target="../media/image22.png" Type="http://schemas.openxmlformats.org/officeDocument/2006/relationships/image"/><Relationship Id="rId7" Target="../media/image23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4.png" Type="http://schemas.openxmlformats.org/officeDocument/2006/relationships/image"/><Relationship Id="rId4" Target="../media/image25.png" Type="http://schemas.openxmlformats.org/officeDocument/2006/relationships/image"/><Relationship Id="rId5" Target="../media/image26.svg" Type="http://schemas.openxmlformats.org/officeDocument/2006/relationships/image"/><Relationship Id="rId6" Target="../media/image27.png" Type="http://schemas.openxmlformats.org/officeDocument/2006/relationships/image"/><Relationship Id="rId7" Target="../media/image28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9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0625" t="0" r="-90625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3404" y="-81338"/>
            <a:ext cx="8557851" cy="25985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343"/>
              </a:lnSpc>
            </a:pPr>
            <a:r>
              <a:rPr lang="en-US" sz="15245" b="true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CYBER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095313" y="2035653"/>
            <a:ext cx="6269153" cy="16640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686"/>
              </a:lnSpc>
            </a:pPr>
            <a:r>
              <a:rPr lang="en-US" sz="9776" b="true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SECURITY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4636269" y="1780250"/>
            <a:ext cx="5672235" cy="3363250"/>
          </a:xfrm>
          <a:custGeom>
            <a:avLst/>
            <a:gdLst/>
            <a:ahLst/>
            <a:cxnLst/>
            <a:rect r="r" b="b" t="t" l="l"/>
            <a:pathLst>
              <a:path h="3363250" w="5672235">
                <a:moveTo>
                  <a:pt x="0" y="0"/>
                </a:moveTo>
                <a:lnTo>
                  <a:pt x="5672235" y="0"/>
                </a:lnTo>
                <a:lnTo>
                  <a:pt x="5672235" y="3363250"/>
                </a:lnTo>
                <a:lnTo>
                  <a:pt x="0" y="33632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710669" y="5671086"/>
            <a:ext cx="2711661" cy="3131740"/>
          </a:xfrm>
          <a:custGeom>
            <a:avLst/>
            <a:gdLst/>
            <a:ahLst/>
            <a:cxnLst/>
            <a:rect r="r" b="b" t="t" l="l"/>
            <a:pathLst>
              <a:path h="3131740" w="2711661">
                <a:moveTo>
                  <a:pt x="0" y="0"/>
                </a:moveTo>
                <a:lnTo>
                  <a:pt x="2711661" y="0"/>
                </a:lnTo>
                <a:lnTo>
                  <a:pt x="2711661" y="3131739"/>
                </a:lnTo>
                <a:lnTo>
                  <a:pt x="0" y="313173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5867118" y="6761985"/>
            <a:ext cx="12420882" cy="3328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807"/>
              </a:lnSpc>
            </a:pPr>
            <a:r>
              <a:rPr lang="en-US" sz="2719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M</a:t>
            </a:r>
            <a:r>
              <a:rPr lang="en-US" sz="2719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odule Name: Advance cyber security</a:t>
            </a:r>
          </a:p>
          <a:p>
            <a:pPr algn="just">
              <a:lnSpc>
                <a:spcPts val="3807"/>
              </a:lnSpc>
            </a:pPr>
            <a:r>
              <a:rPr lang="en-US" sz="2719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Module Code: ACCB6000</a:t>
            </a:r>
          </a:p>
          <a:p>
            <a:pPr algn="just">
              <a:lnSpc>
                <a:spcPts val="3807"/>
              </a:lnSpc>
            </a:pPr>
            <a:r>
              <a:rPr lang="en-US" sz="2719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Student name: Emriona Bushaj</a:t>
            </a:r>
          </a:p>
          <a:p>
            <a:pPr algn="just">
              <a:lnSpc>
                <a:spcPts val="3807"/>
              </a:lnSpc>
            </a:pPr>
            <a:r>
              <a:rPr lang="en-US" sz="2719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Student ID: 2313944</a:t>
            </a:r>
          </a:p>
          <a:p>
            <a:pPr algn="just">
              <a:lnSpc>
                <a:spcPts val="3807"/>
              </a:lnSpc>
            </a:pPr>
            <a:r>
              <a:rPr lang="en-US" sz="2719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Lecturer: Dr. Mohamed Ghanem</a:t>
            </a:r>
          </a:p>
          <a:p>
            <a:pPr algn="just">
              <a:lnSpc>
                <a:spcPts val="3807"/>
              </a:lnSpc>
            </a:pPr>
            <a:r>
              <a:rPr lang="en-US" sz="2719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University of Wale Trinity Saint David  (London Campus)</a:t>
            </a:r>
          </a:p>
          <a:p>
            <a:pPr algn="just">
              <a:lnSpc>
                <a:spcPts val="3807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5229890" y="4045102"/>
            <a:ext cx="9406379" cy="12934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607"/>
              </a:lnSpc>
            </a:pPr>
            <a:r>
              <a:rPr lang="en-US" sz="7576" b="true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DEMOSTRATION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0625" t="0" r="-90625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675588" y="642055"/>
            <a:ext cx="6583712" cy="4565764"/>
            <a:chOff x="0" y="0"/>
            <a:chExt cx="1604961" cy="1113031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604961" cy="1113031"/>
            </a:xfrm>
            <a:custGeom>
              <a:avLst/>
              <a:gdLst/>
              <a:ahLst/>
              <a:cxnLst/>
              <a:rect r="r" b="b" t="t" l="l"/>
              <a:pathLst>
                <a:path h="1113031" w="1604961">
                  <a:moveTo>
                    <a:pt x="27046" y="0"/>
                  </a:moveTo>
                  <a:lnTo>
                    <a:pt x="1577915" y="0"/>
                  </a:lnTo>
                  <a:cubicBezTo>
                    <a:pt x="1585088" y="0"/>
                    <a:pt x="1591968" y="2849"/>
                    <a:pt x="1597040" y="7922"/>
                  </a:cubicBezTo>
                  <a:cubicBezTo>
                    <a:pt x="1602112" y="12994"/>
                    <a:pt x="1604961" y="19873"/>
                    <a:pt x="1604961" y="27046"/>
                  </a:cubicBezTo>
                  <a:lnTo>
                    <a:pt x="1604961" y="1085985"/>
                  </a:lnTo>
                  <a:cubicBezTo>
                    <a:pt x="1604961" y="1093158"/>
                    <a:pt x="1602112" y="1100037"/>
                    <a:pt x="1597040" y="1105109"/>
                  </a:cubicBezTo>
                  <a:cubicBezTo>
                    <a:pt x="1591968" y="1110181"/>
                    <a:pt x="1585088" y="1113031"/>
                    <a:pt x="1577915" y="1113031"/>
                  </a:cubicBezTo>
                  <a:lnTo>
                    <a:pt x="27046" y="1113031"/>
                  </a:lnTo>
                  <a:cubicBezTo>
                    <a:pt x="19873" y="1113031"/>
                    <a:pt x="12994" y="1110181"/>
                    <a:pt x="7922" y="1105109"/>
                  </a:cubicBezTo>
                  <a:cubicBezTo>
                    <a:pt x="2849" y="1100037"/>
                    <a:pt x="0" y="1093158"/>
                    <a:pt x="0" y="1085985"/>
                  </a:cubicBezTo>
                  <a:lnTo>
                    <a:pt x="0" y="27046"/>
                  </a:lnTo>
                  <a:cubicBezTo>
                    <a:pt x="0" y="19873"/>
                    <a:pt x="2849" y="12994"/>
                    <a:pt x="7922" y="7922"/>
                  </a:cubicBezTo>
                  <a:cubicBezTo>
                    <a:pt x="12994" y="2849"/>
                    <a:pt x="19873" y="0"/>
                    <a:pt x="27046" y="0"/>
                  </a:cubicBezTo>
                  <a:close/>
                </a:path>
              </a:pathLst>
            </a:custGeom>
            <a:blipFill>
              <a:blip r:embed="rId3"/>
              <a:stretch>
                <a:fillRect l="-704" t="0" r="-704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-1505396" y="2074034"/>
            <a:ext cx="3964386" cy="1916120"/>
          </a:xfrm>
          <a:custGeom>
            <a:avLst/>
            <a:gdLst/>
            <a:ahLst/>
            <a:cxnLst/>
            <a:rect r="r" b="b" t="t" l="l"/>
            <a:pathLst>
              <a:path h="1916120" w="3964386">
                <a:moveTo>
                  <a:pt x="0" y="0"/>
                </a:moveTo>
                <a:lnTo>
                  <a:pt x="3964386" y="0"/>
                </a:lnTo>
                <a:lnTo>
                  <a:pt x="3964386" y="1916120"/>
                </a:lnTo>
                <a:lnTo>
                  <a:pt x="0" y="19161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0" y="524262"/>
            <a:ext cx="7101718" cy="4517539"/>
            <a:chOff x="0" y="0"/>
            <a:chExt cx="1749721" cy="1113031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749721" cy="1113031"/>
            </a:xfrm>
            <a:custGeom>
              <a:avLst/>
              <a:gdLst/>
              <a:ahLst/>
              <a:cxnLst/>
              <a:rect r="r" b="b" t="t" l="l"/>
              <a:pathLst>
                <a:path h="1113031" w="1749721">
                  <a:moveTo>
                    <a:pt x="25073" y="0"/>
                  </a:moveTo>
                  <a:lnTo>
                    <a:pt x="1724647" y="0"/>
                  </a:lnTo>
                  <a:cubicBezTo>
                    <a:pt x="1738495" y="0"/>
                    <a:pt x="1749721" y="11226"/>
                    <a:pt x="1749721" y="25073"/>
                  </a:cubicBezTo>
                  <a:lnTo>
                    <a:pt x="1749721" y="1087958"/>
                  </a:lnTo>
                  <a:cubicBezTo>
                    <a:pt x="1749721" y="1101805"/>
                    <a:pt x="1738495" y="1113031"/>
                    <a:pt x="1724647" y="1113031"/>
                  </a:cubicBezTo>
                  <a:lnTo>
                    <a:pt x="25073" y="1113031"/>
                  </a:lnTo>
                  <a:cubicBezTo>
                    <a:pt x="11226" y="1113031"/>
                    <a:pt x="0" y="1101805"/>
                    <a:pt x="0" y="1087958"/>
                  </a:cubicBezTo>
                  <a:lnTo>
                    <a:pt x="0" y="25073"/>
                  </a:lnTo>
                  <a:cubicBezTo>
                    <a:pt x="0" y="11226"/>
                    <a:pt x="11226" y="0"/>
                    <a:pt x="25073" y="0"/>
                  </a:cubicBezTo>
                  <a:close/>
                </a:path>
              </a:pathLst>
            </a:custGeom>
            <a:blipFill>
              <a:blip r:embed="rId5"/>
              <a:stretch>
                <a:fillRect l="0" t="-403" r="0" b="-403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0" y="5686452"/>
            <a:ext cx="7101718" cy="4517539"/>
            <a:chOff x="0" y="0"/>
            <a:chExt cx="1749721" cy="1113031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9721" cy="1113031"/>
            </a:xfrm>
            <a:custGeom>
              <a:avLst/>
              <a:gdLst/>
              <a:ahLst/>
              <a:cxnLst/>
              <a:rect r="r" b="b" t="t" l="l"/>
              <a:pathLst>
                <a:path h="1113031" w="1749721">
                  <a:moveTo>
                    <a:pt x="25073" y="0"/>
                  </a:moveTo>
                  <a:lnTo>
                    <a:pt x="1724647" y="0"/>
                  </a:lnTo>
                  <a:cubicBezTo>
                    <a:pt x="1738495" y="0"/>
                    <a:pt x="1749721" y="11226"/>
                    <a:pt x="1749721" y="25073"/>
                  </a:cubicBezTo>
                  <a:lnTo>
                    <a:pt x="1749721" y="1087958"/>
                  </a:lnTo>
                  <a:cubicBezTo>
                    <a:pt x="1749721" y="1101805"/>
                    <a:pt x="1738495" y="1113031"/>
                    <a:pt x="1724647" y="1113031"/>
                  </a:cubicBezTo>
                  <a:lnTo>
                    <a:pt x="25073" y="1113031"/>
                  </a:lnTo>
                  <a:cubicBezTo>
                    <a:pt x="11226" y="1113031"/>
                    <a:pt x="0" y="1101805"/>
                    <a:pt x="0" y="1087958"/>
                  </a:cubicBezTo>
                  <a:lnTo>
                    <a:pt x="0" y="25073"/>
                  </a:lnTo>
                  <a:cubicBezTo>
                    <a:pt x="0" y="11226"/>
                    <a:pt x="11226" y="0"/>
                    <a:pt x="25073" y="0"/>
                  </a:cubicBezTo>
                  <a:close/>
                </a:path>
              </a:pathLst>
            </a:custGeom>
            <a:blipFill>
              <a:blip r:embed="rId6"/>
              <a:stretch>
                <a:fillRect l="0" t="-3554" r="0" b="-3554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10316580" y="5603444"/>
            <a:ext cx="7301728" cy="4683556"/>
            <a:chOff x="0" y="0"/>
            <a:chExt cx="1735230" cy="1113031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735230" cy="1113031"/>
            </a:xfrm>
            <a:custGeom>
              <a:avLst/>
              <a:gdLst/>
              <a:ahLst/>
              <a:cxnLst/>
              <a:rect r="r" b="b" t="t" l="l"/>
              <a:pathLst>
                <a:path h="1113031" w="1735230">
                  <a:moveTo>
                    <a:pt x="24387" y="0"/>
                  </a:moveTo>
                  <a:lnTo>
                    <a:pt x="1710844" y="0"/>
                  </a:lnTo>
                  <a:cubicBezTo>
                    <a:pt x="1717311" y="0"/>
                    <a:pt x="1723514" y="2569"/>
                    <a:pt x="1728088" y="7143"/>
                  </a:cubicBezTo>
                  <a:cubicBezTo>
                    <a:pt x="1732661" y="11716"/>
                    <a:pt x="1735230" y="17919"/>
                    <a:pt x="1735230" y="24387"/>
                  </a:cubicBezTo>
                  <a:lnTo>
                    <a:pt x="1735230" y="1088644"/>
                  </a:lnTo>
                  <a:cubicBezTo>
                    <a:pt x="1735230" y="1095112"/>
                    <a:pt x="1732661" y="1101315"/>
                    <a:pt x="1728088" y="1105888"/>
                  </a:cubicBezTo>
                  <a:cubicBezTo>
                    <a:pt x="1723514" y="1110462"/>
                    <a:pt x="1717311" y="1113031"/>
                    <a:pt x="1710844" y="1113031"/>
                  </a:cubicBezTo>
                  <a:lnTo>
                    <a:pt x="24387" y="1113031"/>
                  </a:lnTo>
                  <a:cubicBezTo>
                    <a:pt x="17919" y="1113031"/>
                    <a:pt x="11716" y="1110462"/>
                    <a:pt x="7143" y="1105888"/>
                  </a:cubicBezTo>
                  <a:cubicBezTo>
                    <a:pt x="2569" y="1101315"/>
                    <a:pt x="0" y="1095112"/>
                    <a:pt x="0" y="1088644"/>
                  </a:cubicBezTo>
                  <a:lnTo>
                    <a:pt x="0" y="24387"/>
                  </a:lnTo>
                  <a:cubicBezTo>
                    <a:pt x="0" y="17919"/>
                    <a:pt x="2569" y="11716"/>
                    <a:pt x="7143" y="7143"/>
                  </a:cubicBezTo>
                  <a:cubicBezTo>
                    <a:pt x="11716" y="2569"/>
                    <a:pt x="17919" y="0"/>
                    <a:pt x="24387" y="0"/>
                  </a:cubicBezTo>
                  <a:close/>
                </a:path>
              </a:pathLst>
            </a:custGeom>
            <a:blipFill>
              <a:blip r:embed="rId7"/>
              <a:stretch>
                <a:fillRect l="0" t="-1216" r="0" b="-1216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0" y="250577"/>
            <a:ext cx="6583712" cy="273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S-DC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675588" y="368370"/>
            <a:ext cx="6583712" cy="273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L-DC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898751" y="5329759"/>
            <a:ext cx="786209" cy="273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ClientS1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2927218" y="5329759"/>
            <a:ext cx="1284089" cy="273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Linux-Debian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7071864" y="368370"/>
            <a:ext cx="3680718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OS IP Configuration &amp; Conectivity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0625" t="0" r="-90625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358015" y="2074034"/>
            <a:ext cx="5246370" cy="7184266"/>
            <a:chOff x="0" y="0"/>
            <a:chExt cx="812800" cy="1113031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1113031"/>
            </a:xfrm>
            <a:custGeom>
              <a:avLst/>
              <a:gdLst/>
              <a:ahLst/>
              <a:cxnLst/>
              <a:rect r="r" b="b" t="t" l="l"/>
              <a:pathLst>
                <a:path h="1113031" w="812800">
                  <a:moveTo>
                    <a:pt x="33940" y="0"/>
                  </a:moveTo>
                  <a:lnTo>
                    <a:pt x="778860" y="0"/>
                  </a:lnTo>
                  <a:cubicBezTo>
                    <a:pt x="797604" y="0"/>
                    <a:pt x="812800" y="15196"/>
                    <a:pt x="812800" y="33940"/>
                  </a:cubicBezTo>
                  <a:lnTo>
                    <a:pt x="812800" y="1079090"/>
                  </a:lnTo>
                  <a:cubicBezTo>
                    <a:pt x="812800" y="1097835"/>
                    <a:pt x="797604" y="1113031"/>
                    <a:pt x="778860" y="1113031"/>
                  </a:cubicBezTo>
                  <a:lnTo>
                    <a:pt x="33940" y="1113031"/>
                  </a:lnTo>
                  <a:cubicBezTo>
                    <a:pt x="15196" y="1113031"/>
                    <a:pt x="0" y="1097835"/>
                    <a:pt x="0" y="1079090"/>
                  </a:cubicBezTo>
                  <a:lnTo>
                    <a:pt x="0" y="33940"/>
                  </a:lnTo>
                  <a:cubicBezTo>
                    <a:pt x="0" y="15196"/>
                    <a:pt x="15196" y="0"/>
                    <a:pt x="33940" y="0"/>
                  </a:cubicBezTo>
                  <a:close/>
                </a:path>
              </a:pathLst>
            </a:custGeom>
            <a:blipFill>
              <a:blip r:embed="rId3"/>
              <a:stretch>
                <a:fillRect l="-5065" t="0" r="-5065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14630400" y="7900042"/>
            <a:ext cx="7315200" cy="3216072"/>
          </a:xfrm>
          <a:custGeom>
            <a:avLst/>
            <a:gdLst/>
            <a:ahLst/>
            <a:cxnLst/>
            <a:rect r="r" b="b" t="t" l="l"/>
            <a:pathLst>
              <a:path h="3216072" w="7315200">
                <a:moveTo>
                  <a:pt x="0" y="0"/>
                </a:moveTo>
                <a:lnTo>
                  <a:pt x="7315200" y="0"/>
                </a:lnTo>
                <a:lnTo>
                  <a:pt x="7315200" y="3216071"/>
                </a:lnTo>
                <a:lnTo>
                  <a:pt x="0" y="32160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7275355" y="2074034"/>
            <a:ext cx="5246370" cy="7184266"/>
            <a:chOff x="0" y="0"/>
            <a:chExt cx="812800" cy="1113031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1113031"/>
            </a:xfrm>
            <a:custGeom>
              <a:avLst/>
              <a:gdLst/>
              <a:ahLst/>
              <a:cxnLst/>
              <a:rect r="r" b="b" t="t" l="l"/>
              <a:pathLst>
                <a:path h="1113031" w="812800">
                  <a:moveTo>
                    <a:pt x="33940" y="0"/>
                  </a:moveTo>
                  <a:lnTo>
                    <a:pt x="778860" y="0"/>
                  </a:lnTo>
                  <a:cubicBezTo>
                    <a:pt x="797604" y="0"/>
                    <a:pt x="812800" y="15196"/>
                    <a:pt x="812800" y="33940"/>
                  </a:cubicBezTo>
                  <a:lnTo>
                    <a:pt x="812800" y="1079090"/>
                  </a:lnTo>
                  <a:cubicBezTo>
                    <a:pt x="812800" y="1097835"/>
                    <a:pt x="797604" y="1113031"/>
                    <a:pt x="778860" y="1113031"/>
                  </a:cubicBezTo>
                  <a:lnTo>
                    <a:pt x="33940" y="1113031"/>
                  </a:lnTo>
                  <a:cubicBezTo>
                    <a:pt x="15196" y="1113031"/>
                    <a:pt x="0" y="1097835"/>
                    <a:pt x="0" y="1079090"/>
                  </a:cubicBezTo>
                  <a:lnTo>
                    <a:pt x="0" y="33940"/>
                  </a:lnTo>
                  <a:cubicBezTo>
                    <a:pt x="0" y="15196"/>
                    <a:pt x="15196" y="0"/>
                    <a:pt x="33940" y="0"/>
                  </a:cubicBezTo>
                  <a:close/>
                </a:path>
              </a:pathLst>
            </a:custGeom>
            <a:blipFill>
              <a:blip r:embed="rId6"/>
              <a:stretch>
                <a:fillRect l="-5195" t="0" r="-5195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13041630" y="2074034"/>
            <a:ext cx="5246370" cy="7184266"/>
            <a:chOff x="0" y="0"/>
            <a:chExt cx="812800" cy="1113031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1113031"/>
            </a:xfrm>
            <a:custGeom>
              <a:avLst/>
              <a:gdLst/>
              <a:ahLst/>
              <a:cxnLst/>
              <a:rect r="r" b="b" t="t" l="l"/>
              <a:pathLst>
                <a:path h="1113031" w="812800">
                  <a:moveTo>
                    <a:pt x="33940" y="0"/>
                  </a:moveTo>
                  <a:lnTo>
                    <a:pt x="778860" y="0"/>
                  </a:lnTo>
                  <a:cubicBezTo>
                    <a:pt x="797604" y="0"/>
                    <a:pt x="812800" y="15196"/>
                    <a:pt x="812800" y="33940"/>
                  </a:cubicBezTo>
                  <a:lnTo>
                    <a:pt x="812800" y="1079090"/>
                  </a:lnTo>
                  <a:cubicBezTo>
                    <a:pt x="812800" y="1097835"/>
                    <a:pt x="797604" y="1113031"/>
                    <a:pt x="778860" y="1113031"/>
                  </a:cubicBezTo>
                  <a:lnTo>
                    <a:pt x="33940" y="1113031"/>
                  </a:lnTo>
                  <a:cubicBezTo>
                    <a:pt x="15196" y="1113031"/>
                    <a:pt x="0" y="1097835"/>
                    <a:pt x="0" y="1079090"/>
                  </a:cubicBezTo>
                  <a:lnTo>
                    <a:pt x="0" y="33940"/>
                  </a:lnTo>
                  <a:cubicBezTo>
                    <a:pt x="0" y="15196"/>
                    <a:pt x="15196" y="0"/>
                    <a:pt x="33940" y="0"/>
                  </a:cubicBezTo>
                  <a:close/>
                </a:path>
              </a:pathLst>
            </a:custGeom>
            <a:blipFill>
              <a:blip r:embed="rId7"/>
              <a:stretch>
                <a:fillRect l="-7812" t="0" r="-7812" b="0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5428775" y="196830"/>
            <a:ext cx="7092950" cy="382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Information Gathered from SWANSEA.ACCA Network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0625" t="0" r="-90625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423654" y="8094487"/>
            <a:ext cx="3490153" cy="4030833"/>
          </a:xfrm>
          <a:custGeom>
            <a:avLst/>
            <a:gdLst/>
            <a:ahLst/>
            <a:cxnLst/>
            <a:rect r="r" b="b" t="t" l="l"/>
            <a:pathLst>
              <a:path h="4030833" w="3490153">
                <a:moveTo>
                  <a:pt x="0" y="0"/>
                </a:moveTo>
                <a:lnTo>
                  <a:pt x="3490153" y="0"/>
                </a:lnTo>
                <a:lnTo>
                  <a:pt x="3490153" y="4030832"/>
                </a:lnTo>
                <a:lnTo>
                  <a:pt x="0" y="40308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502081" y="2359359"/>
            <a:ext cx="3490153" cy="4030833"/>
          </a:xfrm>
          <a:custGeom>
            <a:avLst/>
            <a:gdLst/>
            <a:ahLst/>
            <a:cxnLst/>
            <a:rect r="r" b="b" t="t" l="l"/>
            <a:pathLst>
              <a:path h="4030833" w="3490153">
                <a:moveTo>
                  <a:pt x="0" y="0"/>
                </a:moveTo>
                <a:lnTo>
                  <a:pt x="3490154" y="0"/>
                </a:lnTo>
                <a:lnTo>
                  <a:pt x="3490154" y="4030833"/>
                </a:lnTo>
                <a:lnTo>
                  <a:pt x="0" y="40308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358015" y="2074034"/>
            <a:ext cx="5246370" cy="7184266"/>
            <a:chOff x="0" y="0"/>
            <a:chExt cx="812800" cy="111303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1113031"/>
            </a:xfrm>
            <a:custGeom>
              <a:avLst/>
              <a:gdLst/>
              <a:ahLst/>
              <a:cxnLst/>
              <a:rect r="r" b="b" t="t" l="l"/>
              <a:pathLst>
                <a:path h="1113031" w="812800">
                  <a:moveTo>
                    <a:pt x="33940" y="0"/>
                  </a:moveTo>
                  <a:lnTo>
                    <a:pt x="778860" y="0"/>
                  </a:lnTo>
                  <a:cubicBezTo>
                    <a:pt x="797604" y="0"/>
                    <a:pt x="812800" y="15196"/>
                    <a:pt x="812800" y="33940"/>
                  </a:cubicBezTo>
                  <a:lnTo>
                    <a:pt x="812800" y="1079090"/>
                  </a:lnTo>
                  <a:cubicBezTo>
                    <a:pt x="812800" y="1097835"/>
                    <a:pt x="797604" y="1113031"/>
                    <a:pt x="778860" y="1113031"/>
                  </a:cubicBezTo>
                  <a:lnTo>
                    <a:pt x="33940" y="1113031"/>
                  </a:lnTo>
                  <a:cubicBezTo>
                    <a:pt x="15196" y="1113031"/>
                    <a:pt x="0" y="1097835"/>
                    <a:pt x="0" y="1079090"/>
                  </a:cubicBezTo>
                  <a:lnTo>
                    <a:pt x="0" y="33940"/>
                  </a:lnTo>
                  <a:cubicBezTo>
                    <a:pt x="0" y="15196"/>
                    <a:pt x="15196" y="0"/>
                    <a:pt x="33940" y="0"/>
                  </a:cubicBezTo>
                  <a:close/>
                </a:path>
              </a:pathLst>
            </a:custGeom>
            <a:blipFill>
              <a:blip r:embed="rId5"/>
              <a:stretch>
                <a:fillRect l="-5400" t="0" r="-5400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7161105" y="2074034"/>
            <a:ext cx="5246370" cy="7184266"/>
            <a:chOff x="0" y="0"/>
            <a:chExt cx="812800" cy="111303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1113031"/>
            </a:xfrm>
            <a:custGeom>
              <a:avLst/>
              <a:gdLst/>
              <a:ahLst/>
              <a:cxnLst/>
              <a:rect r="r" b="b" t="t" l="l"/>
              <a:pathLst>
                <a:path h="1113031" w="812800">
                  <a:moveTo>
                    <a:pt x="33940" y="0"/>
                  </a:moveTo>
                  <a:lnTo>
                    <a:pt x="778860" y="0"/>
                  </a:lnTo>
                  <a:cubicBezTo>
                    <a:pt x="797604" y="0"/>
                    <a:pt x="812800" y="15196"/>
                    <a:pt x="812800" y="33940"/>
                  </a:cubicBezTo>
                  <a:lnTo>
                    <a:pt x="812800" y="1079090"/>
                  </a:lnTo>
                  <a:cubicBezTo>
                    <a:pt x="812800" y="1097835"/>
                    <a:pt x="797604" y="1113031"/>
                    <a:pt x="778860" y="1113031"/>
                  </a:cubicBezTo>
                  <a:lnTo>
                    <a:pt x="33940" y="1113031"/>
                  </a:lnTo>
                  <a:cubicBezTo>
                    <a:pt x="15196" y="1113031"/>
                    <a:pt x="0" y="1097835"/>
                    <a:pt x="0" y="1079090"/>
                  </a:cubicBezTo>
                  <a:lnTo>
                    <a:pt x="0" y="33940"/>
                  </a:lnTo>
                  <a:cubicBezTo>
                    <a:pt x="0" y="15196"/>
                    <a:pt x="15196" y="0"/>
                    <a:pt x="33940" y="0"/>
                  </a:cubicBezTo>
                  <a:close/>
                </a:path>
              </a:pathLst>
            </a:custGeom>
            <a:blipFill>
              <a:blip r:embed="rId6"/>
              <a:stretch>
                <a:fillRect l="-9392" t="0" r="-9392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2959925" y="2074034"/>
            <a:ext cx="5246370" cy="7184266"/>
            <a:chOff x="0" y="0"/>
            <a:chExt cx="812800" cy="1113031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1113031"/>
            </a:xfrm>
            <a:custGeom>
              <a:avLst/>
              <a:gdLst/>
              <a:ahLst/>
              <a:cxnLst/>
              <a:rect r="r" b="b" t="t" l="l"/>
              <a:pathLst>
                <a:path h="1113031" w="812800">
                  <a:moveTo>
                    <a:pt x="33940" y="0"/>
                  </a:moveTo>
                  <a:lnTo>
                    <a:pt x="778860" y="0"/>
                  </a:lnTo>
                  <a:cubicBezTo>
                    <a:pt x="797604" y="0"/>
                    <a:pt x="812800" y="15196"/>
                    <a:pt x="812800" y="33940"/>
                  </a:cubicBezTo>
                  <a:lnTo>
                    <a:pt x="812800" y="1079090"/>
                  </a:lnTo>
                  <a:cubicBezTo>
                    <a:pt x="812800" y="1097835"/>
                    <a:pt x="797604" y="1113031"/>
                    <a:pt x="778860" y="1113031"/>
                  </a:cubicBezTo>
                  <a:lnTo>
                    <a:pt x="33940" y="1113031"/>
                  </a:lnTo>
                  <a:cubicBezTo>
                    <a:pt x="15196" y="1113031"/>
                    <a:pt x="0" y="1097835"/>
                    <a:pt x="0" y="1079090"/>
                  </a:cubicBezTo>
                  <a:lnTo>
                    <a:pt x="0" y="33940"/>
                  </a:lnTo>
                  <a:cubicBezTo>
                    <a:pt x="0" y="15196"/>
                    <a:pt x="15196" y="0"/>
                    <a:pt x="33940" y="0"/>
                  </a:cubicBezTo>
                  <a:close/>
                </a:path>
              </a:pathLst>
            </a:custGeom>
            <a:blipFill>
              <a:blip r:embed="rId7"/>
              <a:stretch>
                <a:fillRect l="-9136" t="0" r="-9136" b="0"/>
              </a:stretch>
            </a:blip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2210668" y="211084"/>
            <a:ext cx="13866665" cy="10617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true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Identified Vulnerabilities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0625" t="0" r="-90625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55304" y="2060297"/>
            <a:ext cx="5325935" cy="6166406"/>
          </a:xfrm>
          <a:custGeom>
            <a:avLst/>
            <a:gdLst/>
            <a:ahLst/>
            <a:cxnLst/>
            <a:rect r="r" b="b" t="t" l="l"/>
            <a:pathLst>
              <a:path h="6166406" w="5325935">
                <a:moveTo>
                  <a:pt x="0" y="0"/>
                </a:moveTo>
                <a:lnTo>
                  <a:pt x="5325935" y="0"/>
                </a:lnTo>
                <a:lnTo>
                  <a:pt x="5325935" y="6166406"/>
                </a:lnTo>
                <a:lnTo>
                  <a:pt x="0" y="616640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02090" y="2060297"/>
            <a:ext cx="5279149" cy="6197134"/>
          </a:xfrm>
          <a:custGeom>
            <a:avLst/>
            <a:gdLst/>
            <a:ahLst/>
            <a:cxnLst/>
            <a:rect r="r" b="b" t="t" l="l"/>
            <a:pathLst>
              <a:path h="6197134" w="5279149">
                <a:moveTo>
                  <a:pt x="0" y="0"/>
                </a:moveTo>
                <a:lnTo>
                  <a:pt x="5279149" y="0"/>
                </a:lnTo>
                <a:lnTo>
                  <a:pt x="5279149" y="6197134"/>
                </a:lnTo>
                <a:lnTo>
                  <a:pt x="0" y="619713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447" r="0" b="-447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0625" t="0" r="-90625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1610000" y="2389416"/>
            <a:ext cx="6264740" cy="1725796"/>
          </a:xfrm>
          <a:custGeom>
            <a:avLst/>
            <a:gdLst/>
            <a:ahLst/>
            <a:cxnLst/>
            <a:rect r="r" b="b" t="t" l="l"/>
            <a:pathLst>
              <a:path h="1725796" w="6264740">
                <a:moveTo>
                  <a:pt x="0" y="0"/>
                </a:moveTo>
                <a:lnTo>
                  <a:pt x="6264740" y="0"/>
                </a:lnTo>
                <a:lnTo>
                  <a:pt x="6264740" y="1725796"/>
                </a:lnTo>
                <a:lnTo>
                  <a:pt x="0" y="17257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155630" y="8395402"/>
            <a:ext cx="6264740" cy="1725796"/>
          </a:xfrm>
          <a:custGeom>
            <a:avLst/>
            <a:gdLst/>
            <a:ahLst/>
            <a:cxnLst/>
            <a:rect r="r" b="b" t="t" l="l"/>
            <a:pathLst>
              <a:path h="1725796" w="6264740">
                <a:moveTo>
                  <a:pt x="0" y="0"/>
                </a:moveTo>
                <a:lnTo>
                  <a:pt x="6264740" y="0"/>
                </a:lnTo>
                <a:lnTo>
                  <a:pt x="6264740" y="1725796"/>
                </a:lnTo>
                <a:lnTo>
                  <a:pt x="0" y="17257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2843442" y="2389416"/>
            <a:ext cx="5232362" cy="6197134"/>
          </a:xfrm>
          <a:custGeom>
            <a:avLst/>
            <a:gdLst/>
            <a:ahLst/>
            <a:cxnLst/>
            <a:rect r="r" b="b" t="t" l="l"/>
            <a:pathLst>
              <a:path h="6197134" w="5232362">
                <a:moveTo>
                  <a:pt x="0" y="0"/>
                </a:moveTo>
                <a:lnTo>
                  <a:pt x="5232362" y="0"/>
                </a:lnTo>
                <a:lnTo>
                  <a:pt x="5232362" y="6197134"/>
                </a:lnTo>
                <a:lnTo>
                  <a:pt x="0" y="61971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1461472" y="2389416"/>
            <a:ext cx="5232362" cy="6197134"/>
          </a:xfrm>
          <a:custGeom>
            <a:avLst/>
            <a:gdLst/>
            <a:ahLst/>
            <a:cxnLst/>
            <a:rect r="r" b="b" t="t" l="l"/>
            <a:pathLst>
              <a:path h="6197134" w="5232362">
                <a:moveTo>
                  <a:pt x="0" y="0"/>
                </a:moveTo>
                <a:lnTo>
                  <a:pt x="5232362" y="0"/>
                </a:lnTo>
                <a:lnTo>
                  <a:pt x="5232362" y="6197134"/>
                </a:lnTo>
                <a:lnTo>
                  <a:pt x="0" y="61971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2843442" y="2433722"/>
            <a:ext cx="5368119" cy="6152828"/>
          </a:xfrm>
          <a:custGeom>
            <a:avLst/>
            <a:gdLst/>
            <a:ahLst/>
            <a:cxnLst/>
            <a:rect r="r" b="b" t="t" l="l"/>
            <a:pathLst>
              <a:path h="6152828" w="5368119">
                <a:moveTo>
                  <a:pt x="0" y="0"/>
                </a:moveTo>
                <a:lnTo>
                  <a:pt x="5368119" y="0"/>
                </a:lnTo>
                <a:lnTo>
                  <a:pt x="5368119" y="6152828"/>
                </a:lnTo>
                <a:lnTo>
                  <a:pt x="0" y="615282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1363093" y="2109473"/>
            <a:ext cx="5429120" cy="6477077"/>
          </a:xfrm>
          <a:custGeom>
            <a:avLst/>
            <a:gdLst/>
            <a:ahLst/>
            <a:cxnLst/>
            <a:rect r="r" b="b" t="t" l="l"/>
            <a:pathLst>
              <a:path h="6477077" w="5429120">
                <a:moveTo>
                  <a:pt x="0" y="0"/>
                </a:moveTo>
                <a:lnTo>
                  <a:pt x="5429120" y="0"/>
                </a:lnTo>
                <a:lnTo>
                  <a:pt x="5429120" y="6477077"/>
                </a:lnTo>
                <a:lnTo>
                  <a:pt x="0" y="647707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5614" t="0" r="-5614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5143996" y="-28575"/>
            <a:ext cx="8000007" cy="21380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true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Exploitation &amp; Post Exploitation 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0625" t="0" r="-90625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0" y="0"/>
            <a:ext cx="7517900" cy="8767081"/>
            <a:chOff x="0" y="0"/>
            <a:chExt cx="1164719" cy="135825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64720" cy="1358250"/>
            </a:xfrm>
            <a:custGeom>
              <a:avLst/>
              <a:gdLst/>
              <a:ahLst/>
              <a:cxnLst/>
              <a:rect r="r" b="b" t="t" l="l"/>
              <a:pathLst>
                <a:path h="1358250" w="1164720">
                  <a:moveTo>
                    <a:pt x="23685" y="0"/>
                  </a:moveTo>
                  <a:lnTo>
                    <a:pt x="1141034" y="0"/>
                  </a:lnTo>
                  <a:cubicBezTo>
                    <a:pt x="1154115" y="0"/>
                    <a:pt x="1164720" y="10604"/>
                    <a:pt x="1164720" y="23685"/>
                  </a:cubicBezTo>
                  <a:lnTo>
                    <a:pt x="1164720" y="1334565"/>
                  </a:lnTo>
                  <a:cubicBezTo>
                    <a:pt x="1164720" y="1347646"/>
                    <a:pt x="1154115" y="1358250"/>
                    <a:pt x="1141034" y="1358250"/>
                  </a:cubicBezTo>
                  <a:lnTo>
                    <a:pt x="23685" y="1358250"/>
                  </a:lnTo>
                  <a:cubicBezTo>
                    <a:pt x="10604" y="1358250"/>
                    <a:pt x="0" y="1347646"/>
                    <a:pt x="0" y="1334565"/>
                  </a:cubicBezTo>
                  <a:lnTo>
                    <a:pt x="0" y="23685"/>
                  </a:lnTo>
                  <a:cubicBezTo>
                    <a:pt x="0" y="10604"/>
                    <a:pt x="10604" y="0"/>
                    <a:pt x="23685" y="0"/>
                  </a:cubicBezTo>
                  <a:close/>
                </a:path>
              </a:pathLst>
            </a:custGeom>
            <a:blipFill>
              <a:blip r:embed="rId3"/>
              <a:stretch>
                <a:fillRect l="-49264" t="0" r="-49264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4707214" y="8767559"/>
            <a:ext cx="6639005" cy="4114800"/>
          </a:xfrm>
          <a:custGeom>
            <a:avLst/>
            <a:gdLst/>
            <a:ahLst/>
            <a:cxnLst/>
            <a:rect r="r" b="b" t="t" l="l"/>
            <a:pathLst>
              <a:path h="4114800" w="6639005">
                <a:moveTo>
                  <a:pt x="0" y="0"/>
                </a:moveTo>
                <a:lnTo>
                  <a:pt x="6639005" y="0"/>
                </a:lnTo>
                <a:lnTo>
                  <a:pt x="663900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2125252" y="1022033"/>
            <a:ext cx="5803128" cy="4121467"/>
          </a:xfrm>
          <a:custGeom>
            <a:avLst/>
            <a:gdLst/>
            <a:ahLst/>
            <a:cxnLst/>
            <a:rect r="r" b="b" t="t" l="l"/>
            <a:pathLst>
              <a:path h="4121467" w="5803128">
                <a:moveTo>
                  <a:pt x="0" y="0"/>
                </a:moveTo>
                <a:lnTo>
                  <a:pt x="5803128" y="0"/>
                </a:lnTo>
                <a:lnTo>
                  <a:pt x="5803128" y="4121467"/>
                </a:lnTo>
                <a:lnTo>
                  <a:pt x="0" y="412146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3168" r="-4180" b="-1265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7517900" y="4383540"/>
            <a:ext cx="5164936" cy="4684725"/>
          </a:xfrm>
          <a:custGeom>
            <a:avLst/>
            <a:gdLst/>
            <a:ahLst/>
            <a:cxnLst/>
            <a:rect r="r" b="b" t="t" l="l"/>
            <a:pathLst>
              <a:path h="4684725" w="5164936">
                <a:moveTo>
                  <a:pt x="0" y="0"/>
                </a:moveTo>
                <a:lnTo>
                  <a:pt x="5164937" y="0"/>
                </a:lnTo>
                <a:lnTo>
                  <a:pt x="5164937" y="4684726"/>
                </a:lnTo>
                <a:lnTo>
                  <a:pt x="0" y="468472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7747415" y="-28575"/>
            <a:ext cx="5499838" cy="1129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34"/>
              </a:lnSpc>
            </a:pPr>
            <a:r>
              <a:rPr lang="en-US" sz="3547" b="true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Implemented Security Measures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0625" t="0" r="-90625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797316" y="1506569"/>
            <a:ext cx="16124155" cy="7751731"/>
            <a:chOff x="0" y="0"/>
            <a:chExt cx="2498054" cy="120094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98054" cy="1200946"/>
            </a:xfrm>
            <a:custGeom>
              <a:avLst/>
              <a:gdLst/>
              <a:ahLst/>
              <a:cxnLst/>
              <a:rect r="r" b="b" t="t" l="l"/>
              <a:pathLst>
                <a:path h="1200946" w="2498054">
                  <a:moveTo>
                    <a:pt x="11043" y="0"/>
                  </a:moveTo>
                  <a:lnTo>
                    <a:pt x="2487010" y="0"/>
                  </a:lnTo>
                  <a:cubicBezTo>
                    <a:pt x="2489939" y="0"/>
                    <a:pt x="2492748" y="1163"/>
                    <a:pt x="2494819" y="3235"/>
                  </a:cubicBezTo>
                  <a:cubicBezTo>
                    <a:pt x="2496890" y="5306"/>
                    <a:pt x="2498054" y="8114"/>
                    <a:pt x="2498054" y="11043"/>
                  </a:cubicBezTo>
                  <a:lnTo>
                    <a:pt x="2498054" y="1189903"/>
                  </a:lnTo>
                  <a:cubicBezTo>
                    <a:pt x="2498054" y="1192832"/>
                    <a:pt x="2496890" y="1195640"/>
                    <a:pt x="2494819" y="1197711"/>
                  </a:cubicBezTo>
                  <a:cubicBezTo>
                    <a:pt x="2492748" y="1199782"/>
                    <a:pt x="2489939" y="1200946"/>
                    <a:pt x="2487010" y="1200946"/>
                  </a:cubicBezTo>
                  <a:lnTo>
                    <a:pt x="11043" y="1200946"/>
                  </a:lnTo>
                  <a:cubicBezTo>
                    <a:pt x="4944" y="1200946"/>
                    <a:pt x="0" y="1196002"/>
                    <a:pt x="0" y="1189903"/>
                  </a:cubicBezTo>
                  <a:lnTo>
                    <a:pt x="0" y="11043"/>
                  </a:lnTo>
                  <a:cubicBezTo>
                    <a:pt x="0" y="8114"/>
                    <a:pt x="1163" y="5306"/>
                    <a:pt x="3235" y="3235"/>
                  </a:cubicBezTo>
                  <a:cubicBezTo>
                    <a:pt x="5306" y="1163"/>
                    <a:pt x="8114" y="0"/>
                    <a:pt x="11043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14092" r="0" b="-14092"/>
              </a:stretch>
            </a:blipFill>
          </p:spPr>
        </p:sp>
      </p:grpSp>
      <p:sp>
        <p:nvSpPr>
          <p:cNvPr name="TextBox 5" id="5"/>
          <p:cNvSpPr txBox="true"/>
          <p:nvPr/>
        </p:nvSpPr>
        <p:spPr>
          <a:xfrm rot="0">
            <a:off x="5783208" y="168300"/>
            <a:ext cx="5499838" cy="1129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34"/>
              </a:lnSpc>
            </a:pPr>
            <a:r>
              <a:rPr lang="en-US" sz="3547" b="true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Implemented Security Measures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DAG7sWKqUF4</dc:identifier>
  <dcterms:modified xsi:type="dcterms:W3CDTF">2011-08-01T06:04:30Z</dcterms:modified>
  <cp:revision>1</cp:revision>
  <dc:title>Module NaMe: Advance cyber security Module Code: ACCB6000 Student NAME: Emriona Bushaj Student ID: 2313944 Lecturer: Dr. Mohamed Ghanem Trinity saint david University of Wales (London Campus)</dc:title>
</cp:coreProperties>
</file>