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6" r:id="rId7"/>
    <p:sldId id="259" r:id="rId8"/>
    <p:sldId id="260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11/9/22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weanimalsmedia.or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snews.com/pictures/china-dog-meat-eating-festival/2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2017/jul/18/rise-of-mega-farms-how-the-us-model-of-intensive-farming-is-invading-the-world?CMP=Share_iOSApp_Other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ezproxy.uwtsd.ac.uk/science/article/pii/S0309174012001374" TargetMode="External"/><Relationship Id="rId2" Type="http://schemas.openxmlformats.org/officeDocument/2006/relationships/hyperlink" Target="https://www-sciencedirect-com.ezproxy.uwtsd.ac.uk/science/article/pii/S09596526140137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animal-welfare" TargetMode="External"/><Relationship Id="rId5" Type="http://schemas.openxmlformats.org/officeDocument/2006/relationships/hyperlink" Target="https://www.theguardian.com/environment/2017/jul/18/rise-of-mega-farms-how-the-us-model-of-intensive-farming-is-invading-the-world?CMP=Share_iOSApp_Other" TargetMode="External"/><Relationship Id="rId4" Type="http://schemas.openxmlformats.org/officeDocument/2006/relationships/hyperlink" Target="https://www.cbsnews.com/news/dog-meat-festival-china-underway-in-yulin-but-activists-hope-it-will-be-the-last-amid-coronavir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B2E7F-C89F-3149-BDF9-744BA3B155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Speciesism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CE6DBD-73BC-0B48-A713-B42552A661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global meat industry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386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96915-FDE6-7842-B637-CDB5B2DC3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speciesism?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88076-9E49-094C-ABB6-F8848ED18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“prejudice or attitude of bias in favour of the interests of members of one’s own species and against those of members of other species.” (Singer, 1995, p. 704)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546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DFBAE50-4DC8-2B40-97EE-BBDC4D28ED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469117" cy="363696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D4B384-D843-AC4C-ACEA-709151B3F5A5}"/>
              </a:ext>
            </a:extLst>
          </p:cNvPr>
          <p:cNvSpPr txBox="1"/>
          <p:nvPr/>
        </p:nvSpPr>
        <p:spPr>
          <a:xfrm>
            <a:off x="454378" y="3985373"/>
            <a:ext cx="11737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Image showing an average cattle farm (Greece).</a:t>
            </a:r>
          </a:p>
          <a:p>
            <a:pPr algn="l"/>
            <a:r>
              <a:rPr lang="en-GB" sz="1800" dirty="0"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</a:rPr>
              <a:t>Milos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</a:rPr>
              <a:t>Bicanski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</a:rPr>
              <a:t>/ we animals media. (2022)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  <a:hlinkClick r:id="rId3"/>
              </a:rPr>
              <a:t>stock.weanimalsmedia.org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20603050405020304" pitchFamily="18" charset="0"/>
                <a:hlinkClick r:id="rId3"/>
              </a:rPr>
              <a:t>/</a:t>
            </a:r>
            <a:r>
              <a:rPr lang="en-GB" dirty="0">
                <a:effectLst/>
              </a:rPr>
              <a:t> 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235C13-B2E5-9C49-8BCB-CFEAE4428D83}"/>
              </a:ext>
            </a:extLst>
          </p:cNvPr>
          <p:cNvSpPr txBox="1"/>
          <p:nvPr/>
        </p:nvSpPr>
        <p:spPr>
          <a:xfrm>
            <a:off x="6096000" y="739043"/>
            <a:ext cx="326495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The global North</a:t>
            </a:r>
            <a:endParaRPr lang="en-US" sz="3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582E53-1D7F-D044-BDDE-03DEC7788A01}"/>
              </a:ext>
            </a:extLst>
          </p:cNvPr>
          <p:cNvSpPr txBox="1"/>
          <p:nvPr/>
        </p:nvSpPr>
        <p:spPr>
          <a:xfrm>
            <a:off x="1120245" y="5195627"/>
            <a:ext cx="6608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Between 1980 and 2009 the number of animals slaughtered per capita every year doubled from under 5 to 10 (Journal of Cleaner Production,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853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0C83539A-4E8A-944B-86B0-FB838514B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0"/>
            <a:ext cx="5914427" cy="373944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B09327-0830-064D-B884-DA9988798248}"/>
              </a:ext>
            </a:extLst>
          </p:cNvPr>
          <p:cNvSpPr txBox="1"/>
          <p:nvPr/>
        </p:nvSpPr>
        <p:spPr>
          <a:xfrm>
            <a:off x="517876" y="3985947"/>
            <a:ext cx="108641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 image displaying a butchers during the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Yulin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festival in China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Johnnes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Eisele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/AFP/Getty images.(2015) CBS NEWS.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www.cbsnews.com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/pictures/china-dog-meat-eating-festival/2/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0BD13-A18F-3D47-AD75-BA24AF52DB0E}"/>
              </a:ext>
            </a:extLst>
          </p:cNvPr>
          <p:cNvSpPr txBox="1"/>
          <p:nvPr/>
        </p:nvSpPr>
        <p:spPr>
          <a:xfrm>
            <a:off x="6277576" y="694266"/>
            <a:ext cx="412231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China</a:t>
            </a:r>
            <a:endParaRPr lang="en-US" sz="3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98F472-BAA8-1141-874B-02E2A0699687}"/>
              </a:ext>
            </a:extLst>
          </p:cNvPr>
          <p:cNvSpPr txBox="1"/>
          <p:nvPr/>
        </p:nvSpPr>
        <p:spPr>
          <a:xfrm>
            <a:off x="408039" y="4916774"/>
            <a:ext cx="50983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47% of all pork consumed world wide (China's meat industry revolution: Challenges and opportunities for the future, 2012).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66AB74-99F8-0948-A4AC-AC376FFE8A5B}"/>
              </a:ext>
            </a:extLst>
          </p:cNvPr>
          <p:cNvSpPr txBox="1"/>
          <p:nvPr/>
        </p:nvSpPr>
        <p:spPr>
          <a:xfrm>
            <a:off x="5506384" y="4874441"/>
            <a:ext cx="3433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estimates of 10 million dogs and 4 million cats being slaughtered (CBS News, 2020)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750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CF20325-952F-DA49-A038-2F6AA203EB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6070973" cy="363696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9B8B6C-DE74-F747-AB42-FC4FC7511094}"/>
              </a:ext>
            </a:extLst>
          </p:cNvPr>
          <p:cNvSpPr txBox="1"/>
          <p:nvPr/>
        </p:nvSpPr>
        <p:spPr>
          <a:xfrm>
            <a:off x="539043" y="4150339"/>
            <a:ext cx="10571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 chicken factory farm in the USA.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Rob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Stothard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.(2017) The Guardian.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www.theguardian.com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/environment/2017/jul/18/rise-of-mega-farms-how-the-us-model-of-intensive-farming-is-invading-the-world?CMP=Share_iOSApp_Other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/>
            <a:r>
              <a:rPr lang="en-GB" dirty="0"/>
              <a:t>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58582-9954-164C-8D8C-1B8C475B025F}"/>
              </a:ext>
            </a:extLst>
          </p:cNvPr>
          <p:cNvSpPr txBox="1"/>
          <p:nvPr/>
        </p:nvSpPr>
        <p:spPr>
          <a:xfrm>
            <a:off x="6317544" y="200378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The United States</a:t>
            </a:r>
            <a:endParaRPr lang="en-US" sz="3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CBF9C1-FE5D-A24D-88A8-030A2E417E4C}"/>
              </a:ext>
            </a:extLst>
          </p:cNvPr>
          <p:cNvSpPr txBox="1"/>
          <p:nvPr/>
        </p:nvSpPr>
        <p:spPr>
          <a:xfrm>
            <a:off x="539043" y="5263879"/>
            <a:ext cx="41387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home to over 50,000 concentrated animal feeding operations (CAFOs) which are commonly referred to as mega farms (The Guardian, 2017)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6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20275-4C6F-C045-803D-F62D68AC8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since 2006 the animal welfare act has made the unnecessary harm to farm animals illegal and it demands that the animals welfare needs are met (GOV.UK,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20E08A-2C97-FD4D-A4F9-EFD455E445F5}"/>
              </a:ext>
            </a:extLst>
          </p:cNvPr>
          <p:cNvSpPr txBox="1"/>
          <p:nvPr/>
        </p:nvSpPr>
        <p:spPr>
          <a:xfrm>
            <a:off x="6095999" y="722203"/>
            <a:ext cx="18288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The UK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811508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B9E40-BD56-5248-854E-3158A6032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justified?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9F52C-592E-BE43-86F2-977CBFE91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not, how can it be justified.</a:t>
            </a:r>
            <a:endParaRPr lang="zh-CN" altLang="en-US" dirty="0"/>
          </a:p>
          <a:p>
            <a:r>
              <a:rPr lang="en-GB" dirty="0"/>
              <a:t>Who does it and who can it help?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070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20AF8-B7C6-BB47-B190-840361071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speciesist as a whole?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F950B-95F8-D145-9D24-F2CE3F40D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9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E5A0A-5178-9941-AE35-FCEAF3CAE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1" y="1905000"/>
            <a:ext cx="10724177" cy="4952999"/>
          </a:xfrm>
        </p:spPr>
        <p:txBody>
          <a:bodyPr>
            <a:normAutofit/>
          </a:bodyPr>
          <a:lstStyle/>
          <a:p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Allievi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F. and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Vinnari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M. and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Luukkanen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J. (2015) Journal of Cleaner Production: Meat consumption and production - analysis of efficiency, sufficiency and consistency of global trends. Available at: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www-sciencedirect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-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com.ezproxy.uwtsd.ac.uk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/science/article/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pii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/S0959652614013729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Zhou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Guanghong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and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Wangang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Zhang and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Xinglian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Xu (2012) China's meat industry revolution: Challenges and opportunities for the future (in Meat Science volume 92 issue 3 pages 188-196). Available at: 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www-sciencedirect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-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com.ezproxy.uwtsd.ac.uk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/science/article/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pii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/S0309174012001374</a:t>
            </a:r>
            <a:r>
              <a:rPr lang="en-GB" sz="1200" dirty="0">
                <a:effectLst/>
              </a:rPr>
              <a:t> </a:t>
            </a:r>
          </a:p>
          <a:p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Qi, Grace (2020) CBS News: China’s annual dog meat festival is underway, but activists hope it will be the last. June 24. Available at: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www.cbsnews.com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/news/dog-meat-festival-china-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underway-in-yulin-but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-activists-hope-it-will-be-the-last-amid-coronavirus/</a:t>
            </a:r>
            <a:r>
              <a:rPr lang="en-GB" sz="1200" dirty="0">
                <a:effectLst/>
              </a:rPr>
              <a:t> </a:t>
            </a:r>
          </a:p>
          <a:p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Harvey, Fiona and Andrew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Wasley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en-GB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Madlen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Davies and David Child (2017) The Guardian: Rise of mega farms: how the US model of intensive farming is invading the world. 18 July. Available at: 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1200" dirty="0" err="1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www.theguardian.com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/environment/2017/jul/18/rise-of-mega-farms-how-the-us-model-of-intensive-farming-is-invading-the-world?CMP=Share_iOSApp_Other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GOV.UK (2022) Guidance: Animal welfare. August 10. Available at: </a:t>
            </a:r>
            <a:r>
              <a:rPr lang="en-GB" sz="1200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https://www.gov.uk/guidance/animal-welfare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400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Quotable</vt:lpstr>
      <vt:lpstr>Speciesism</vt:lpstr>
      <vt:lpstr>What is speciesism?</vt:lpstr>
      <vt:lpstr>PowerPoint Presentation</vt:lpstr>
      <vt:lpstr>PowerPoint Presentation</vt:lpstr>
      <vt:lpstr>PowerPoint Presentation</vt:lpstr>
      <vt:lpstr>PowerPoint Presentation</vt:lpstr>
      <vt:lpstr>Is it justified?</vt:lpstr>
      <vt:lpstr>Is it speciesist as a whole?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Speciesism</dc:title>
  <dc:creator>Matthew Chamberlain (2202051)</dc:creator>
  <cp:lastModifiedBy>Matthew Chamberlain (2202051)</cp:lastModifiedBy>
  <cp:revision>2</cp:revision>
  <dcterms:created xsi:type="dcterms:W3CDTF">2022-11-09T16:36:09Z</dcterms:created>
  <dcterms:modified xsi:type="dcterms:W3CDTF">2022-11-10T12:49:47Z</dcterms:modified>
</cp:coreProperties>
</file>