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E21"/>
    <a:srgbClr val="631011"/>
    <a:srgbClr val="170926"/>
    <a:srgbClr val="4A090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A342E0-07C1-D6E2-136D-66BD0D0C568C}" v="2605" dt="2025-10-11T22:48:23.777"/>
    <p1510:client id="{8B1DB9A6-D46B-34D7-9349-0ACEE7325F8C}" v="236" dt="2025-10-12T15:15:04.839"/>
    <p1510:client id="{93C6772E-2637-1C4B-9651-0131DB34A4D0}" v="8" dt="2025-10-11T23:26:37.837"/>
    <p1510:client id="{C3C3A508-B0A8-D7BA-1E51-93EB57FAA879}" v="597" dt="2025-10-12T00:25:14.3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z Valentino (2408387)" userId="S::2408387@student.uwtsd.ac.uk::337423ee-3618-4e96-9493-215a1c5d9b78" providerId="AD" clId="Web-{B4998B29-CB83-71BA-E184-0B778A2A0D4E}"/>
    <pc:docChg chg="modSld addMainMaster delMainMaster">
      <pc:chgData name="Raz Valentino (2408387)" userId="S::2408387@student.uwtsd.ac.uk::337423ee-3618-4e96-9493-215a1c5d9b78" providerId="AD" clId="Web-{B4998B29-CB83-71BA-E184-0B778A2A0D4E}" dt="2025-10-07T13:39:22.356" v="4"/>
      <pc:docMkLst>
        <pc:docMk/>
      </pc:docMkLst>
      <pc:sldChg chg="addSp delSp modSp mod setBg modClrScheme chgLayout">
        <pc:chgData name="Raz Valentino (2408387)" userId="S::2408387@student.uwtsd.ac.uk::337423ee-3618-4e96-9493-215a1c5d9b78" providerId="AD" clId="Web-{B4998B29-CB83-71BA-E184-0B778A2A0D4E}" dt="2025-10-07T13:39:22.356" v="4"/>
        <pc:sldMkLst>
          <pc:docMk/>
          <pc:sldMk cId="109857222" sldId="256"/>
        </pc:sldMkLst>
        <pc:spChg chg="mod">
          <ac:chgData name="Raz Valentino (2408387)" userId="S::2408387@student.uwtsd.ac.uk::337423ee-3618-4e96-9493-215a1c5d9b78" providerId="AD" clId="Web-{B4998B29-CB83-71BA-E184-0B778A2A0D4E}" dt="2025-10-07T13:39:22.356" v="4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z Valentino (2408387)" userId="S::2408387@student.uwtsd.ac.uk::337423ee-3618-4e96-9493-215a1c5d9b78" providerId="AD" clId="Web-{B4998B29-CB83-71BA-E184-0B778A2A0D4E}" dt="2025-10-07T13:39:22.356" v="4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Raz Valentino (2408387)" userId="S::2408387@student.uwtsd.ac.uk::337423ee-3618-4e96-9493-215a1c5d9b78" providerId="AD" clId="Web-{8B1DB9A6-D46B-34D7-9349-0ACEE7325F8C}"/>
    <pc:docChg chg="modSld">
      <pc:chgData name="Raz Valentino (2408387)" userId="S::2408387@student.uwtsd.ac.uk::337423ee-3618-4e96-9493-215a1c5d9b78" providerId="AD" clId="Web-{8B1DB9A6-D46B-34D7-9349-0ACEE7325F8C}" dt="2025-10-12T15:15:04.839" v="281" actId="14100"/>
      <pc:docMkLst>
        <pc:docMk/>
      </pc:docMkLst>
      <pc:sldChg chg="addSp delSp modSp mod modTransition setBg delAnim">
        <pc:chgData name="Raz Valentino (2408387)" userId="S::2408387@student.uwtsd.ac.uk::337423ee-3618-4e96-9493-215a1c5d9b78" providerId="AD" clId="Web-{8B1DB9A6-D46B-34D7-9349-0ACEE7325F8C}" dt="2025-10-12T15:11:12.030" v="272" actId="1076"/>
        <pc:sldMkLst>
          <pc:docMk/>
          <pc:sldMk cId="109857222" sldId="256"/>
        </pc:sldMkLst>
        <pc:spChg chg="mod">
          <ac:chgData name="Raz Valentino (2408387)" userId="S::2408387@student.uwtsd.ac.uk::337423ee-3618-4e96-9493-215a1c5d9b78" providerId="AD" clId="Web-{8B1DB9A6-D46B-34D7-9349-0ACEE7325F8C}" dt="2025-10-12T14:39:38.187" v="226" actId="1410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z Valentino (2408387)" userId="S::2408387@student.uwtsd.ac.uk::337423ee-3618-4e96-9493-215a1c5d9b78" providerId="AD" clId="Web-{8B1DB9A6-D46B-34D7-9349-0ACEE7325F8C}" dt="2025-10-12T12:26:15.862" v="22" actId="20577"/>
          <ac:spMkLst>
            <pc:docMk/>
            <pc:sldMk cId="109857222" sldId="256"/>
            <ac:spMk id="3" creationId="{00000000-0000-0000-0000-000000000000}"/>
          </ac:spMkLst>
        </pc:spChg>
        <pc:picChg chg="del">
          <ac:chgData name="Raz Valentino (2408387)" userId="S::2408387@student.uwtsd.ac.uk::337423ee-3618-4e96-9493-215a1c5d9b78" providerId="AD" clId="Web-{8B1DB9A6-D46B-34D7-9349-0ACEE7325F8C}" dt="2025-10-12T12:22:20.653" v="1"/>
          <ac:picMkLst>
            <pc:docMk/>
            <pc:sldMk cId="109857222" sldId="256"/>
            <ac:picMk id="4" creationId="{505A544D-3383-8F01-647F-0C65A04A0358}"/>
          </ac:picMkLst>
        </pc:picChg>
        <pc:picChg chg="add mod">
          <ac:chgData name="Raz Valentino (2408387)" userId="S::2408387@student.uwtsd.ac.uk::337423ee-3618-4e96-9493-215a1c5d9b78" providerId="AD" clId="Web-{8B1DB9A6-D46B-34D7-9349-0ACEE7325F8C}" dt="2025-10-12T15:11:12.030" v="272" actId="1076"/>
          <ac:picMkLst>
            <pc:docMk/>
            <pc:sldMk cId="109857222" sldId="256"/>
            <ac:picMk id="5" creationId="{C66806B9-579C-A552-DD0A-EB9E3FBADE1D}"/>
          </ac:picMkLst>
        </pc:picChg>
      </pc:sldChg>
      <pc:sldChg chg="modSp">
        <pc:chgData name="Raz Valentino (2408387)" userId="S::2408387@student.uwtsd.ac.uk::337423ee-3618-4e96-9493-215a1c5d9b78" providerId="AD" clId="Web-{8B1DB9A6-D46B-34D7-9349-0ACEE7325F8C}" dt="2025-10-12T14:47:04.466" v="243" actId="1076"/>
        <pc:sldMkLst>
          <pc:docMk/>
          <pc:sldMk cId="1395041379" sldId="257"/>
        </pc:sldMkLst>
        <pc:spChg chg="mod">
          <ac:chgData name="Raz Valentino (2408387)" userId="S::2408387@student.uwtsd.ac.uk::337423ee-3618-4e96-9493-215a1c5d9b78" providerId="AD" clId="Web-{8B1DB9A6-D46B-34D7-9349-0ACEE7325F8C}" dt="2025-10-12T14:47:04.466" v="243" actId="1076"/>
          <ac:spMkLst>
            <pc:docMk/>
            <pc:sldMk cId="1395041379" sldId="257"/>
            <ac:spMk id="2" creationId="{65F3DCFB-87F2-D233-AD88-C2662F21E50D}"/>
          </ac:spMkLst>
        </pc:spChg>
      </pc:sldChg>
      <pc:sldChg chg="modSp mod setBg">
        <pc:chgData name="Raz Valentino (2408387)" userId="S::2408387@student.uwtsd.ac.uk::337423ee-3618-4e96-9493-215a1c5d9b78" providerId="AD" clId="Web-{8B1DB9A6-D46B-34D7-9349-0ACEE7325F8C}" dt="2025-10-12T14:49:09.093" v="250" actId="14100"/>
        <pc:sldMkLst>
          <pc:docMk/>
          <pc:sldMk cId="3005889519" sldId="258"/>
        </pc:sldMkLst>
        <pc:spChg chg="mod">
          <ac:chgData name="Raz Valentino (2408387)" userId="S::2408387@student.uwtsd.ac.uk::337423ee-3618-4e96-9493-215a1c5d9b78" providerId="AD" clId="Web-{8B1DB9A6-D46B-34D7-9349-0ACEE7325F8C}" dt="2025-10-12T12:54:20.914" v="49" actId="20577"/>
          <ac:spMkLst>
            <pc:docMk/>
            <pc:sldMk cId="3005889519" sldId="258"/>
            <ac:spMk id="2" creationId="{4A79B807-3893-7CB5-D0A2-DF8C8EF44593}"/>
          </ac:spMkLst>
        </pc:spChg>
        <pc:spChg chg="mod">
          <ac:chgData name="Raz Valentino (2408387)" userId="S::2408387@student.uwtsd.ac.uk::337423ee-3618-4e96-9493-215a1c5d9b78" providerId="AD" clId="Web-{8B1DB9A6-D46B-34D7-9349-0ACEE7325F8C}" dt="2025-10-12T14:49:09.093" v="250" actId="14100"/>
          <ac:spMkLst>
            <pc:docMk/>
            <pc:sldMk cId="3005889519" sldId="258"/>
            <ac:spMk id="3" creationId="{FB3D5AAE-CF9E-FABD-6A1D-31C95A7B5F6B}"/>
          </ac:spMkLst>
        </pc:spChg>
      </pc:sldChg>
      <pc:sldChg chg="modSp mod setBg">
        <pc:chgData name="Raz Valentino (2408387)" userId="S::2408387@student.uwtsd.ac.uk::337423ee-3618-4e96-9493-215a1c5d9b78" providerId="AD" clId="Web-{8B1DB9A6-D46B-34D7-9349-0ACEE7325F8C}" dt="2025-10-12T13:04:03.791" v="69" actId="1076"/>
        <pc:sldMkLst>
          <pc:docMk/>
          <pc:sldMk cId="4154878513" sldId="259"/>
        </pc:sldMkLst>
        <pc:spChg chg="mod">
          <ac:chgData name="Raz Valentino (2408387)" userId="S::2408387@student.uwtsd.ac.uk::337423ee-3618-4e96-9493-215a1c5d9b78" providerId="AD" clId="Web-{8B1DB9A6-D46B-34D7-9349-0ACEE7325F8C}" dt="2025-10-12T13:03:22.291" v="62" actId="14100"/>
          <ac:spMkLst>
            <pc:docMk/>
            <pc:sldMk cId="4154878513" sldId="259"/>
            <ac:spMk id="2" creationId="{C758FFBF-3FB9-A883-91CB-55017E67DB0F}"/>
          </ac:spMkLst>
        </pc:spChg>
        <pc:spChg chg="mod">
          <ac:chgData name="Raz Valentino (2408387)" userId="S::2408387@student.uwtsd.ac.uk::337423ee-3618-4e96-9493-215a1c5d9b78" providerId="AD" clId="Web-{8B1DB9A6-D46B-34D7-9349-0ACEE7325F8C}" dt="2025-10-12T13:04:03.791" v="69" actId="1076"/>
          <ac:spMkLst>
            <pc:docMk/>
            <pc:sldMk cId="4154878513" sldId="259"/>
            <ac:spMk id="3" creationId="{A233DD5B-4C09-219D-A3AE-9B3AB941C26E}"/>
          </ac:spMkLst>
        </pc:spChg>
      </pc:sldChg>
      <pc:sldChg chg="modSp mod setBg">
        <pc:chgData name="Raz Valentino (2408387)" userId="S::2408387@student.uwtsd.ac.uk::337423ee-3618-4e96-9493-215a1c5d9b78" providerId="AD" clId="Web-{8B1DB9A6-D46B-34D7-9349-0ACEE7325F8C}" dt="2025-10-12T14:52:04.163" v="252"/>
        <pc:sldMkLst>
          <pc:docMk/>
          <pc:sldMk cId="3719558068" sldId="260"/>
        </pc:sldMkLst>
        <pc:spChg chg="mod">
          <ac:chgData name="Raz Valentino (2408387)" userId="S::2408387@student.uwtsd.ac.uk::337423ee-3618-4e96-9493-215a1c5d9b78" providerId="AD" clId="Web-{8B1DB9A6-D46B-34D7-9349-0ACEE7325F8C}" dt="2025-10-12T13:01:43.259" v="56" actId="14100"/>
          <ac:spMkLst>
            <pc:docMk/>
            <pc:sldMk cId="3719558068" sldId="260"/>
            <ac:spMk id="78" creationId="{9B901564-5C58-40E0-7C49-ABFC82BC6542}"/>
          </ac:spMkLst>
        </pc:spChg>
        <pc:graphicFrameChg chg="modGraphic">
          <ac:chgData name="Raz Valentino (2408387)" userId="S::2408387@student.uwtsd.ac.uk::337423ee-3618-4e96-9493-215a1c5d9b78" providerId="AD" clId="Web-{8B1DB9A6-D46B-34D7-9349-0ACEE7325F8C}" dt="2025-10-12T14:52:04.163" v="252"/>
          <ac:graphicFrameMkLst>
            <pc:docMk/>
            <pc:sldMk cId="3719558068" sldId="260"/>
            <ac:graphicFrameMk id="4" creationId="{AAC4F5E3-4D46-2C27-BD01-76B597F566BE}"/>
          </ac:graphicFrameMkLst>
        </pc:graphicFrameChg>
      </pc:sldChg>
      <pc:sldChg chg="modSp mod setBg">
        <pc:chgData name="Raz Valentino (2408387)" userId="S::2408387@student.uwtsd.ac.uk::337423ee-3618-4e96-9493-215a1c5d9b78" providerId="AD" clId="Web-{8B1DB9A6-D46B-34D7-9349-0ACEE7325F8C}" dt="2025-10-12T15:13:37.507" v="275" actId="14100"/>
        <pc:sldMkLst>
          <pc:docMk/>
          <pc:sldMk cId="2778862600" sldId="261"/>
        </pc:sldMkLst>
        <pc:spChg chg="mod">
          <ac:chgData name="Raz Valentino (2408387)" userId="S::2408387@student.uwtsd.ac.uk::337423ee-3618-4e96-9493-215a1c5d9b78" providerId="AD" clId="Web-{8B1DB9A6-D46B-34D7-9349-0ACEE7325F8C}" dt="2025-10-12T15:13:37.507" v="275" actId="14100"/>
          <ac:spMkLst>
            <pc:docMk/>
            <pc:sldMk cId="2778862600" sldId="261"/>
            <ac:spMk id="2" creationId="{DD0E1729-4783-D142-C80B-0F7273448269}"/>
          </ac:spMkLst>
        </pc:spChg>
        <pc:spChg chg="mod">
          <ac:chgData name="Raz Valentino (2408387)" userId="S::2408387@student.uwtsd.ac.uk::337423ee-3618-4e96-9493-215a1c5d9b78" providerId="AD" clId="Web-{8B1DB9A6-D46B-34D7-9349-0ACEE7325F8C}" dt="2025-10-12T14:53:27.984" v="259" actId="20577"/>
          <ac:spMkLst>
            <pc:docMk/>
            <pc:sldMk cId="2778862600" sldId="261"/>
            <ac:spMk id="3" creationId="{997B42CA-B393-F29E-BB44-E4AD25773D27}"/>
          </ac:spMkLst>
        </pc:spChg>
      </pc:sldChg>
      <pc:sldChg chg="addSp delSp modSp mod setBg">
        <pc:chgData name="Raz Valentino (2408387)" userId="S::2408387@student.uwtsd.ac.uk::337423ee-3618-4e96-9493-215a1c5d9b78" providerId="AD" clId="Web-{8B1DB9A6-D46B-34D7-9349-0ACEE7325F8C}" dt="2025-10-12T15:14:15.884" v="277" actId="14100"/>
        <pc:sldMkLst>
          <pc:docMk/>
          <pc:sldMk cId="3512759271" sldId="262"/>
        </pc:sldMkLst>
        <pc:spChg chg="mod">
          <ac:chgData name="Raz Valentino (2408387)" userId="S::2408387@student.uwtsd.ac.uk::337423ee-3618-4e96-9493-215a1c5d9b78" providerId="AD" clId="Web-{8B1DB9A6-D46B-34D7-9349-0ACEE7325F8C}" dt="2025-10-12T15:14:15.884" v="277" actId="14100"/>
          <ac:spMkLst>
            <pc:docMk/>
            <pc:sldMk cId="3512759271" sldId="262"/>
            <ac:spMk id="2" creationId="{B4585A34-7865-F79E-C1DF-395DA2858975}"/>
          </ac:spMkLst>
        </pc:spChg>
        <pc:spChg chg="add del mod">
          <ac:chgData name="Raz Valentino (2408387)" userId="S::2408387@student.uwtsd.ac.uk::337423ee-3618-4e96-9493-215a1c5d9b78" providerId="AD" clId="Web-{8B1DB9A6-D46B-34D7-9349-0ACEE7325F8C}" dt="2025-10-12T13:35:55.216" v="169"/>
          <ac:spMkLst>
            <pc:docMk/>
            <pc:sldMk cId="3512759271" sldId="262"/>
            <ac:spMk id="3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3:57.746" v="134"/>
          <ac:spMkLst>
            <pc:docMk/>
            <pc:sldMk cId="3512759271" sldId="262"/>
            <ac:spMk id="8" creationId="{24925016-C67B-4188-B5DB-5C9F831A398E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12.481" v="136"/>
          <ac:spMkLst>
            <pc:docMk/>
            <pc:sldMk cId="3512759271" sldId="262"/>
            <ac:spMk id="9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31.856" v="138"/>
          <ac:spMkLst>
            <pc:docMk/>
            <pc:sldMk cId="3512759271" sldId="262"/>
            <ac:spMk id="13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37.825" v="140"/>
          <ac:spMkLst>
            <pc:docMk/>
            <pc:sldMk cId="3512759271" sldId="262"/>
            <ac:spMk id="17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43.293" v="142"/>
          <ac:spMkLst>
            <pc:docMk/>
            <pc:sldMk cId="3512759271" sldId="262"/>
            <ac:spMk id="21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48.340" v="144"/>
          <ac:spMkLst>
            <pc:docMk/>
            <pc:sldMk cId="3512759271" sldId="262"/>
            <ac:spMk id="25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55.528" v="146"/>
          <ac:spMkLst>
            <pc:docMk/>
            <pc:sldMk cId="3512759271" sldId="262"/>
            <ac:spMk id="29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4:59.559" v="148"/>
          <ac:spMkLst>
            <pc:docMk/>
            <pc:sldMk cId="3512759271" sldId="262"/>
            <ac:spMk id="33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04.918" v="150"/>
          <ac:spMkLst>
            <pc:docMk/>
            <pc:sldMk cId="3512759271" sldId="262"/>
            <ac:spMk id="37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08.856" v="152"/>
          <ac:spMkLst>
            <pc:docMk/>
            <pc:sldMk cId="3512759271" sldId="262"/>
            <ac:spMk id="41" creationId="{871D199B-5E15-43A6-BA31-F5CDFDB3A9B9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08.856" v="152"/>
          <ac:spMkLst>
            <pc:docMk/>
            <pc:sldMk cId="3512759271" sldId="262"/>
            <ac:spMk id="43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1.059" v="154"/>
          <ac:spMkLst>
            <pc:docMk/>
            <pc:sldMk cId="3512759271" sldId="262"/>
            <ac:spMk id="45" creationId="{12CF25F2-5C39-459E-9E83-BB0383486E8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1.059" v="154"/>
          <ac:spMkLst>
            <pc:docMk/>
            <pc:sldMk cId="3512759271" sldId="262"/>
            <ac:spMk id="47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3.278" v="156"/>
          <ac:spMkLst>
            <pc:docMk/>
            <pc:sldMk cId="3512759271" sldId="262"/>
            <ac:spMk id="49" creationId="{69660069-3B2A-40F4-AF45-4A8FD596D1A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3.278" v="156"/>
          <ac:spMkLst>
            <pc:docMk/>
            <pc:sldMk cId="3512759271" sldId="262"/>
            <ac:spMk id="51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5.512" v="158"/>
          <ac:spMkLst>
            <pc:docMk/>
            <pc:sldMk cId="3512759271" sldId="262"/>
            <ac:spMk id="53" creationId="{24925016-C67B-4188-B5DB-5C9F831A398E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5.512" v="158"/>
          <ac:spMkLst>
            <pc:docMk/>
            <pc:sldMk cId="3512759271" sldId="262"/>
            <ac:spMk id="55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19.747" v="160"/>
          <ac:spMkLst>
            <pc:docMk/>
            <pc:sldMk cId="3512759271" sldId="262"/>
            <ac:spMk id="57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34.981" v="162"/>
          <ac:spMkLst>
            <pc:docMk/>
            <pc:sldMk cId="3512759271" sldId="262"/>
            <ac:spMk id="61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37.794" v="164"/>
          <ac:spMkLst>
            <pc:docMk/>
            <pc:sldMk cId="3512759271" sldId="262"/>
            <ac:spMk id="65" creationId="{22A62332-FD85-4956-B6DD-AECE2CD5E9B4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37.794" v="164"/>
          <ac:spMkLst>
            <pc:docMk/>
            <pc:sldMk cId="3512759271" sldId="262"/>
            <ac:spMk id="66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40.747" v="166"/>
          <ac:spMkLst>
            <pc:docMk/>
            <pc:sldMk cId="3512759271" sldId="262"/>
            <ac:spMk id="68" creationId="{22A62332-FD85-4956-B6DD-AECE2CD5E9B4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40.747" v="166"/>
          <ac:spMkLst>
            <pc:docMk/>
            <pc:sldMk cId="3512759271" sldId="262"/>
            <ac:spMk id="71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55.184" v="168"/>
          <ac:spMkLst>
            <pc:docMk/>
            <pc:sldMk cId="3512759271" sldId="262"/>
            <ac:spMk id="73" creationId="{22A62332-FD85-4956-B6DD-AECE2CD5E9B4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5:55.184" v="168"/>
          <ac:spMkLst>
            <pc:docMk/>
            <pc:sldMk cId="3512759271" sldId="262"/>
            <ac:spMk id="76" creationId="{AB9147DA-C97B-9C51-4DDA-7F11F97C0EE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7:08.282" v="178"/>
          <ac:spMkLst>
            <pc:docMk/>
            <pc:sldMk cId="3512759271" sldId="262"/>
            <ac:spMk id="78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6:43.282" v="171"/>
          <ac:spMkLst>
            <pc:docMk/>
            <pc:sldMk cId="3512759271" sldId="262"/>
            <ac:spMk id="85" creationId="{1FC4AC91-30B8-4B0B-A187-C39F19131957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6:50.595" v="173"/>
          <ac:spMkLst>
            <pc:docMk/>
            <pc:sldMk cId="3512759271" sldId="262"/>
            <ac:spMk id="89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6:55.376" v="175"/>
          <ac:spMkLst>
            <pc:docMk/>
            <pc:sldMk cId="3512759271" sldId="262"/>
            <ac:spMk id="92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7:08.236" v="177"/>
          <ac:spMkLst>
            <pc:docMk/>
            <pc:sldMk cId="3512759271" sldId="262"/>
            <ac:spMk id="95" creationId="{4CFC294A-7FF8-4114-B0AD-F3B7F15EFC66}"/>
          </ac:spMkLst>
        </pc:spChg>
        <pc:spChg chg="add">
          <ac:chgData name="Raz Valentino (2408387)" userId="S::2408387@student.uwtsd.ac.uk::337423ee-3618-4e96-9493-215a1c5d9b78" providerId="AD" clId="Web-{8B1DB9A6-D46B-34D7-9349-0ACEE7325F8C}" dt="2025-10-12T13:37:08.282" v="178"/>
          <ac:spMkLst>
            <pc:docMk/>
            <pc:sldMk cId="3512759271" sldId="262"/>
            <ac:spMk id="98" creationId="{1FC4AC91-30B8-4B0B-A187-C39F19131957}"/>
          </ac:spMkLst>
        </pc:spChg>
        <pc:graphicFrameChg chg="add del">
          <ac:chgData name="Raz Valentino (2408387)" userId="S::2408387@student.uwtsd.ac.uk::337423ee-3618-4e96-9493-215a1c5d9b78" providerId="AD" clId="Web-{8B1DB9A6-D46B-34D7-9349-0ACEE7325F8C}" dt="2025-10-12T13:34:12.481" v="136"/>
          <ac:graphicFrameMkLst>
            <pc:docMk/>
            <pc:sldMk cId="3512759271" sldId="262"/>
            <ac:graphicFrameMk id="5" creationId="{87D3C1D8-A74D-A0CF-7DFA-8BDBBAE5CAAD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31.856" v="138"/>
          <ac:graphicFrameMkLst>
            <pc:docMk/>
            <pc:sldMk cId="3512759271" sldId="262"/>
            <ac:graphicFrameMk id="15" creationId="{9576F1E0-CC23-3CDC-B796-4B194571B582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37.825" v="140"/>
          <ac:graphicFrameMkLst>
            <pc:docMk/>
            <pc:sldMk cId="3512759271" sldId="262"/>
            <ac:graphicFrameMk id="19" creationId="{E011DDDB-1F6E-1C94-75BD-6A471B5D1B6B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43.293" v="142"/>
          <ac:graphicFrameMkLst>
            <pc:docMk/>
            <pc:sldMk cId="3512759271" sldId="262"/>
            <ac:graphicFrameMk id="23" creationId="{4E19FA8D-1553-BD85-87F6-B837B70B22A9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48.340" v="144"/>
          <ac:graphicFrameMkLst>
            <pc:docMk/>
            <pc:sldMk cId="3512759271" sldId="262"/>
            <ac:graphicFrameMk id="27" creationId="{9574FCD4-C0EF-1EAC-025B-FE2199CF0996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55.528" v="146"/>
          <ac:graphicFrameMkLst>
            <pc:docMk/>
            <pc:sldMk cId="3512759271" sldId="262"/>
            <ac:graphicFrameMk id="31" creationId="{E011DDDB-1F6E-1C94-75BD-6A471B5D1B6B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4:59.559" v="148"/>
          <ac:graphicFrameMkLst>
            <pc:docMk/>
            <pc:sldMk cId="3512759271" sldId="262"/>
            <ac:graphicFrameMk id="35" creationId="{793883A9-B94F-ED27-E375-D80878B1A1BD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5:04.918" v="150"/>
          <ac:graphicFrameMkLst>
            <pc:docMk/>
            <pc:sldMk cId="3512759271" sldId="262"/>
            <ac:graphicFrameMk id="39" creationId="{83EE4EF9-A6A8-A1EC-15F8-E897C80289C8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5:19.747" v="160"/>
          <ac:graphicFrameMkLst>
            <pc:docMk/>
            <pc:sldMk cId="3512759271" sldId="262"/>
            <ac:graphicFrameMk id="59" creationId="{87D3C1D8-A74D-A0CF-7DFA-8BDBBAE5CAAD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5:34.981" v="162"/>
          <ac:graphicFrameMkLst>
            <pc:docMk/>
            <pc:sldMk cId="3512759271" sldId="262"/>
            <ac:graphicFrameMk id="63" creationId="{33EBC675-6344-E2A8-AECE-1B55D446309E}"/>
          </ac:graphicFrameMkLst>
        </pc:graphicFrameChg>
        <pc:graphicFrameChg chg="add mod modGraphic">
          <ac:chgData name="Raz Valentino (2408387)" userId="S::2408387@student.uwtsd.ac.uk::337423ee-3618-4e96-9493-215a1c5d9b78" providerId="AD" clId="Web-{8B1DB9A6-D46B-34D7-9349-0ACEE7325F8C}" dt="2025-10-12T13:37:08.282" v="178"/>
          <ac:graphicFrameMkLst>
            <pc:docMk/>
            <pc:sldMk cId="3512759271" sldId="262"/>
            <ac:graphicFrameMk id="80" creationId="{33EBC675-6344-E2A8-AECE-1B55D446309E}"/>
          </ac:graphicFrameMkLst>
        </pc:graphicFrameChg>
        <pc:picChg chg="add del">
          <ac:chgData name="Raz Valentino (2408387)" userId="S::2408387@student.uwtsd.ac.uk::337423ee-3618-4e96-9493-215a1c5d9b78" providerId="AD" clId="Web-{8B1DB9A6-D46B-34D7-9349-0ACEE7325F8C}" dt="2025-10-12T13:35:37.794" v="164"/>
          <ac:picMkLst>
            <pc:docMk/>
            <pc:sldMk cId="3512759271" sldId="262"/>
            <ac:picMk id="7" creationId="{7FDBCF0F-BA87-40D9-14FA-1D49939D1DCC}"/>
          </ac:picMkLst>
        </pc:picChg>
        <pc:picChg chg="add del">
          <ac:chgData name="Raz Valentino (2408387)" userId="S::2408387@student.uwtsd.ac.uk::337423ee-3618-4e96-9493-215a1c5d9b78" providerId="AD" clId="Web-{8B1DB9A6-D46B-34D7-9349-0ACEE7325F8C}" dt="2025-10-12T13:35:40.747" v="166"/>
          <ac:picMkLst>
            <pc:docMk/>
            <pc:sldMk cId="3512759271" sldId="262"/>
            <ac:picMk id="69" creationId="{E24BF87B-1564-6F81-4A25-A7386F2DBB87}"/>
          </ac:picMkLst>
        </pc:picChg>
        <pc:picChg chg="add del">
          <ac:chgData name="Raz Valentino (2408387)" userId="S::2408387@student.uwtsd.ac.uk::337423ee-3618-4e96-9493-215a1c5d9b78" providerId="AD" clId="Web-{8B1DB9A6-D46B-34D7-9349-0ACEE7325F8C}" dt="2025-10-12T13:35:55.184" v="168"/>
          <ac:picMkLst>
            <pc:docMk/>
            <pc:sldMk cId="3512759271" sldId="262"/>
            <ac:picMk id="74" creationId="{A80500EB-6112-647C-D357-BDD33000B69C}"/>
          </ac:picMkLst>
        </pc:picChg>
        <pc:cxnChg chg="add del">
          <ac:chgData name="Raz Valentino (2408387)" userId="S::2408387@student.uwtsd.ac.uk::337423ee-3618-4e96-9493-215a1c5d9b78" providerId="AD" clId="Web-{8B1DB9A6-D46B-34D7-9349-0ACEE7325F8C}" dt="2025-10-12T13:33:57.746" v="134"/>
          <ac:cxnSpMkLst>
            <pc:docMk/>
            <pc:sldMk cId="3512759271" sldId="262"/>
            <ac:cxnSpMk id="10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12.481" v="136"/>
          <ac:cxnSpMkLst>
            <pc:docMk/>
            <pc:sldMk cId="3512759271" sldId="262"/>
            <ac:cxnSpMk id="11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37.794" v="164"/>
          <ac:cxnSpMkLst>
            <pc:docMk/>
            <pc:sldMk cId="3512759271" sldId="262"/>
            <ac:cxnSpMk id="12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31.856" v="138"/>
          <ac:cxnSpMkLst>
            <pc:docMk/>
            <pc:sldMk cId="3512759271" sldId="262"/>
            <ac:cxnSpMk id="14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37.825" v="140"/>
          <ac:cxnSpMkLst>
            <pc:docMk/>
            <pc:sldMk cId="3512759271" sldId="262"/>
            <ac:cxnSpMk id="18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43.293" v="142"/>
          <ac:cxnSpMkLst>
            <pc:docMk/>
            <pc:sldMk cId="3512759271" sldId="262"/>
            <ac:cxnSpMk id="22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48.340" v="144"/>
          <ac:cxnSpMkLst>
            <pc:docMk/>
            <pc:sldMk cId="3512759271" sldId="262"/>
            <ac:cxnSpMk id="26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55.528" v="146"/>
          <ac:cxnSpMkLst>
            <pc:docMk/>
            <pc:sldMk cId="3512759271" sldId="262"/>
            <ac:cxnSpMk id="30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4:59.559" v="148"/>
          <ac:cxnSpMkLst>
            <pc:docMk/>
            <pc:sldMk cId="3512759271" sldId="262"/>
            <ac:cxnSpMk id="34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04.918" v="150"/>
          <ac:cxnSpMkLst>
            <pc:docMk/>
            <pc:sldMk cId="3512759271" sldId="262"/>
            <ac:cxnSpMk id="38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08.856" v="152"/>
          <ac:cxnSpMkLst>
            <pc:docMk/>
            <pc:sldMk cId="3512759271" sldId="262"/>
            <ac:cxnSpMk id="42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11.059" v="154"/>
          <ac:cxnSpMkLst>
            <pc:docMk/>
            <pc:sldMk cId="3512759271" sldId="262"/>
            <ac:cxnSpMk id="46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13.278" v="156"/>
          <ac:cxnSpMkLst>
            <pc:docMk/>
            <pc:sldMk cId="3512759271" sldId="262"/>
            <ac:cxnSpMk id="50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15.512" v="158"/>
          <ac:cxnSpMkLst>
            <pc:docMk/>
            <pc:sldMk cId="3512759271" sldId="262"/>
            <ac:cxnSpMk id="54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19.747" v="160"/>
          <ac:cxnSpMkLst>
            <pc:docMk/>
            <pc:sldMk cId="3512759271" sldId="262"/>
            <ac:cxnSpMk id="58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34.981" v="162"/>
          <ac:cxnSpMkLst>
            <pc:docMk/>
            <pc:sldMk cId="3512759271" sldId="262"/>
            <ac:cxnSpMk id="62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40.747" v="166"/>
          <ac:cxnSpMkLst>
            <pc:docMk/>
            <pc:sldMk cId="3512759271" sldId="262"/>
            <ac:cxnSpMk id="70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5:55.184" v="168"/>
          <ac:cxnSpMkLst>
            <pc:docMk/>
            <pc:sldMk cId="3512759271" sldId="262"/>
            <ac:cxnSpMk id="75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7:08.282" v="178"/>
          <ac:cxnSpMkLst>
            <pc:docMk/>
            <pc:sldMk cId="3512759271" sldId="262"/>
            <ac:cxnSpMk id="79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6:43.282" v="171"/>
          <ac:cxnSpMkLst>
            <pc:docMk/>
            <pc:sldMk cId="3512759271" sldId="262"/>
            <ac:cxnSpMk id="87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6:50.595" v="173"/>
          <ac:cxnSpMkLst>
            <pc:docMk/>
            <pc:sldMk cId="3512759271" sldId="262"/>
            <ac:cxnSpMk id="90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6:55.376" v="175"/>
          <ac:cxnSpMkLst>
            <pc:docMk/>
            <pc:sldMk cId="3512759271" sldId="262"/>
            <ac:cxnSpMk id="93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7:08.236" v="177"/>
          <ac:cxnSpMkLst>
            <pc:docMk/>
            <pc:sldMk cId="3512759271" sldId="262"/>
            <ac:cxnSpMk id="96" creationId="{493FE3F6-2B23-4E4E-AA49-C212646DC785}"/>
          </ac:cxnSpMkLst>
        </pc:cxnChg>
        <pc:cxnChg chg="add">
          <ac:chgData name="Raz Valentino (2408387)" userId="S::2408387@student.uwtsd.ac.uk::337423ee-3618-4e96-9493-215a1c5d9b78" providerId="AD" clId="Web-{8B1DB9A6-D46B-34D7-9349-0ACEE7325F8C}" dt="2025-10-12T13:37:08.282" v="178"/>
          <ac:cxnSpMkLst>
            <pc:docMk/>
            <pc:sldMk cId="3512759271" sldId="262"/>
            <ac:cxnSpMk id="99" creationId="{493FE3F6-2B23-4E4E-AA49-C212646DC785}"/>
          </ac:cxnSpMkLst>
        </pc:cxnChg>
      </pc:sldChg>
      <pc:sldChg chg="addSp delSp modSp mod setBg">
        <pc:chgData name="Raz Valentino (2408387)" userId="S::2408387@student.uwtsd.ac.uk::337423ee-3618-4e96-9493-215a1c5d9b78" providerId="AD" clId="Web-{8B1DB9A6-D46B-34D7-9349-0ACEE7325F8C}" dt="2025-10-12T13:21:12.261" v="85" actId="20577"/>
        <pc:sldMkLst>
          <pc:docMk/>
          <pc:sldMk cId="3444101341" sldId="263"/>
        </pc:sldMkLst>
        <pc:spChg chg="mod">
          <ac:chgData name="Raz Valentino (2408387)" userId="S::2408387@student.uwtsd.ac.uk::337423ee-3618-4e96-9493-215a1c5d9b78" providerId="AD" clId="Web-{8B1DB9A6-D46B-34D7-9349-0ACEE7325F8C}" dt="2025-10-12T13:21:12.261" v="85" actId="20577"/>
          <ac:spMkLst>
            <pc:docMk/>
            <pc:sldMk cId="3444101341" sldId="263"/>
            <ac:spMk id="2" creationId="{5A2C4751-FFC6-B0A2-08BA-FFC435AEFD98}"/>
          </ac:spMkLst>
        </pc:spChg>
        <pc:spChg chg="del">
          <ac:chgData name="Raz Valentino (2408387)" userId="S::2408387@student.uwtsd.ac.uk::337423ee-3618-4e96-9493-215a1c5d9b78" providerId="AD" clId="Web-{8B1DB9A6-D46B-34D7-9349-0ACEE7325F8C}" dt="2025-10-12T13:19:10.150" v="74"/>
          <ac:spMkLst>
            <pc:docMk/>
            <pc:sldMk cId="3444101341" sldId="263"/>
            <ac:spMk id="3" creationId="{BDF2E666-BF35-9AA0-284C-D1CF4BB62E2E}"/>
          </ac:spMkLst>
        </pc:spChg>
        <pc:spChg chg="add">
          <ac:chgData name="Raz Valentino (2408387)" userId="S::2408387@student.uwtsd.ac.uk::337423ee-3618-4e96-9493-215a1c5d9b78" providerId="AD" clId="Web-{8B1DB9A6-D46B-34D7-9349-0ACEE7325F8C}" dt="2025-10-12T13:19:10.150" v="74"/>
          <ac:spMkLst>
            <pc:docMk/>
            <pc:sldMk cId="3444101341" sldId="263"/>
            <ac:spMk id="9" creationId="{4CFC294A-7FF8-4114-B0AD-F3B7F15EFC66}"/>
          </ac:spMkLst>
        </pc:spChg>
        <pc:graphicFrameChg chg="add">
          <ac:chgData name="Raz Valentino (2408387)" userId="S::2408387@student.uwtsd.ac.uk::337423ee-3618-4e96-9493-215a1c5d9b78" providerId="AD" clId="Web-{8B1DB9A6-D46B-34D7-9349-0ACEE7325F8C}" dt="2025-10-12T13:19:10.150" v="74"/>
          <ac:graphicFrameMkLst>
            <pc:docMk/>
            <pc:sldMk cId="3444101341" sldId="263"/>
            <ac:graphicFrameMk id="5" creationId="{F41BB410-2AD3-F8E6-892A-EA2415C5F326}"/>
          </ac:graphicFrameMkLst>
        </pc:graphicFrameChg>
        <pc:cxnChg chg="add">
          <ac:chgData name="Raz Valentino (2408387)" userId="S::2408387@student.uwtsd.ac.uk::337423ee-3618-4e96-9493-215a1c5d9b78" providerId="AD" clId="Web-{8B1DB9A6-D46B-34D7-9349-0ACEE7325F8C}" dt="2025-10-12T13:19:10.150" v="74"/>
          <ac:cxnSpMkLst>
            <pc:docMk/>
            <pc:sldMk cId="3444101341" sldId="263"/>
            <ac:cxnSpMk id="11" creationId="{493FE3F6-2B23-4E4E-AA49-C212646DC785}"/>
          </ac:cxnSpMkLst>
        </pc:cxnChg>
      </pc:sldChg>
      <pc:sldChg chg="addSp delSp modSp mod setBg">
        <pc:chgData name="Raz Valentino (2408387)" userId="S::2408387@student.uwtsd.ac.uk::337423ee-3618-4e96-9493-215a1c5d9b78" providerId="AD" clId="Web-{8B1DB9A6-D46B-34D7-9349-0ACEE7325F8C}" dt="2025-10-12T15:15:04.839" v="281" actId="14100"/>
        <pc:sldMkLst>
          <pc:docMk/>
          <pc:sldMk cId="2848061581" sldId="264"/>
        </pc:sldMkLst>
        <pc:spChg chg="mod">
          <ac:chgData name="Raz Valentino (2408387)" userId="S::2408387@student.uwtsd.ac.uk::337423ee-3618-4e96-9493-215a1c5d9b78" providerId="AD" clId="Web-{8B1DB9A6-D46B-34D7-9349-0ACEE7325F8C}" dt="2025-10-12T15:15:04.839" v="281" actId="14100"/>
          <ac:spMkLst>
            <pc:docMk/>
            <pc:sldMk cId="2848061581" sldId="264"/>
            <ac:spMk id="2" creationId="{6014842D-31CA-A846-4C24-74BF78417732}"/>
          </ac:spMkLst>
        </pc:spChg>
        <pc:spChg chg="add del mod">
          <ac:chgData name="Raz Valentino (2408387)" userId="S::2408387@student.uwtsd.ac.uk::337423ee-3618-4e96-9493-215a1c5d9b78" providerId="AD" clId="Web-{8B1DB9A6-D46B-34D7-9349-0ACEE7325F8C}" dt="2025-10-12T13:24:10.272" v="93"/>
          <ac:spMkLst>
            <pc:docMk/>
            <pc:sldMk cId="2848061581" sldId="264"/>
            <ac:spMk id="3" creationId="{7D13459B-67A8-2853-51FC-41DF34E528B9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24:10.257" v="92"/>
          <ac:spMkLst>
            <pc:docMk/>
            <pc:sldMk cId="2848061581" sldId="264"/>
            <ac:spMk id="9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26:20.080" v="111"/>
          <ac:spMkLst>
            <pc:docMk/>
            <pc:sldMk cId="2848061581" sldId="264"/>
            <ac:spMk id="10" creationId="{22A62332-FD85-4956-B6DD-AECE2CD5E9B4}"/>
          </ac:spMkLst>
        </pc:spChg>
        <pc:spChg chg="add mod">
          <ac:chgData name="Raz Valentino (2408387)" userId="S::2408387@student.uwtsd.ac.uk::337423ee-3618-4e96-9493-215a1c5d9b78" providerId="AD" clId="Web-{8B1DB9A6-D46B-34D7-9349-0ACEE7325F8C}" dt="2025-10-12T14:59:24.799" v="269" actId="14100"/>
          <ac:spMkLst>
            <pc:docMk/>
            <pc:sldMk cId="2848061581" sldId="264"/>
            <ac:spMk id="13" creationId="{7D13459B-67A8-2853-51FC-41DF34E528B9}"/>
          </ac:spMkLst>
        </pc:spChg>
        <pc:spChg chg="add">
          <ac:chgData name="Raz Valentino (2408387)" userId="S::2408387@student.uwtsd.ac.uk::337423ee-3618-4e96-9493-215a1c5d9b78" providerId="AD" clId="Web-{8B1DB9A6-D46B-34D7-9349-0ACEE7325F8C}" dt="2025-10-12T13:26:20.080" v="111"/>
          <ac:spMkLst>
            <pc:docMk/>
            <pc:sldMk cId="2848061581" sldId="264"/>
            <ac:spMk id="18" creationId="{2D86DADD-940E-4CC1-AF60-0D36FB29B105}"/>
          </ac:spMkLst>
        </pc:spChg>
        <pc:graphicFrameChg chg="add del">
          <ac:chgData name="Raz Valentino (2408387)" userId="S::2408387@student.uwtsd.ac.uk::337423ee-3618-4e96-9493-215a1c5d9b78" providerId="AD" clId="Web-{8B1DB9A6-D46B-34D7-9349-0ACEE7325F8C}" dt="2025-10-12T13:24:10.257" v="92"/>
          <ac:graphicFrameMkLst>
            <pc:docMk/>
            <pc:sldMk cId="2848061581" sldId="264"/>
            <ac:graphicFrameMk id="5" creationId="{FC6EE8AA-2801-DD21-FDC9-E1A4B79CE9A9}"/>
          </ac:graphicFrameMkLst>
        </pc:graphicFrameChg>
        <pc:picChg chg="add mod ord">
          <ac:chgData name="Raz Valentino (2408387)" userId="S::2408387@student.uwtsd.ac.uk::337423ee-3618-4e96-9493-215a1c5d9b78" providerId="AD" clId="Web-{8B1DB9A6-D46B-34D7-9349-0ACEE7325F8C}" dt="2025-10-12T13:32:19.573" v="130" actId="14100"/>
          <ac:picMkLst>
            <pc:docMk/>
            <pc:sldMk cId="2848061581" sldId="264"/>
            <ac:picMk id="7" creationId="{AFC264CB-9BDA-8109-2DF2-C3256ED9CF51}"/>
          </ac:picMkLst>
        </pc:picChg>
        <pc:cxnChg chg="add del">
          <ac:chgData name="Raz Valentino (2408387)" userId="S::2408387@student.uwtsd.ac.uk::337423ee-3618-4e96-9493-215a1c5d9b78" providerId="AD" clId="Web-{8B1DB9A6-D46B-34D7-9349-0ACEE7325F8C}" dt="2025-10-12T13:24:10.257" v="92"/>
          <ac:cxnSpMkLst>
            <pc:docMk/>
            <pc:sldMk cId="2848061581" sldId="264"/>
            <ac:cxnSpMk id="11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26:20.080" v="111"/>
          <ac:cxnSpMkLst>
            <pc:docMk/>
            <pc:sldMk cId="2848061581" sldId="264"/>
            <ac:cxnSpMk id="12" creationId="{7F935FD8-9F2E-4F15-8ED9-1C692DA6F351}"/>
          </ac:cxnSpMkLst>
        </pc:cxnChg>
        <pc:cxnChg chg="add">
          <ac:chgData name="Raz Valentino (2408387)" userId="S::2408387@student.uwtsd.ac.uk::337423ee-3618-4e96-9493-215a1c5d9b78" providerId="AD" clId="Web-{8B1DB9A6-D46B-34D7-9349-0ACEE7325F8C}" dt="2025-10-12T13:26:20.080" v="111"/>
          <ac:cxnSpMkLst>
            <pc:docMk/>
            <pc:sldMk cId="2848061581" sldId="264"/>
            <ac:cxnSpMk id="20" creationId="{B32E796E-8D19-4926-B7B8-653B01939010}"/>
          </ac:cxnSpMkLst>
        </pc:cxnChg>
      </pc:sldChg>
      <pc:sldChg chg="addSp delSp modSp mod setBg">
        <pc:chgData name="Raz Valentino (2408387)" userId="S::2408387@student.uwtsd.ac.uk::337423ee-3618-4e96-9493-215a1c5d9b78" providerId="AD" clId="Web-{8B1DB9A6-D46B-34D7-9349-0ACEE7325F8C}" dt="2025-10-12T13:41:13.352" v="194" actId="20577"/>
        <pc:sldMkLst>
          <pc:docMk/>
          <pc:sldMk cId="855710914" sldId="265"/>
        </pc:sldMkLst>
        <pc:spChg chg="mod">
          <ac:chgData name="Raz Valentino (2408387)" userId="S::2408387@student.uwtsd.ac.uk::337423ee-3618-4e96-9493-215a1c5d9b78" providerId="AD" clId="Web-{8B1DB9A6-D46B-34D7-9349-0ACEE7325F8C}" dt="2025-10-12T13:41:13.352" v="194" actId="20577"/>
          <ac:spMkLst>
            <pc:docMk/>
            <pc:sldMk cId="855710914" sldId="265"/>
            <ac:spMk id="2" creationId="{559C4DC6-C172-D1A6-1E52-AD38FD15FC8E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49.117" v="192"/>
          <ac:spMkLst>
            <pc:docMk/>
            <pc:sldMk cId="855710914" sldId="265"/>
            <ac:spMk id="3" creationId="{27E14067-19A7-2349-153D-C2E3E4BCACC0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25.398" v="181"/>
          <ac:spMkLst>
            <pc:docMk/>
            <pc:sldMk cId="855710914" sldId="265"/>
            <ac:spMk id="9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29.586" v="183"/>
          <ac:spMkLst>
            <pc:docMk/>
            <pc:sldMk cId="855710914" sldId="265"/>
            <ac:spMk id="13" creationId="{1FC4AC91-30B8-4B0B-A187-C39F19131957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33.757" v="185"/>
          <ac:spMkLst>
            <pc:docMk/>
            <pc:sldMk cId="855710914" sldId="265"/>
            <ac:spMk id="17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37.023" v="187"/>
          <ac:spMkLst>
            <pc:docMk/>
            <pc:sldMk cId="855710914" sldId="265"/>
            <ac:spMk id="21" creationId="{1FC4AC91-30B8-4B0B-A187-C39F19131957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41.789" v="189"/>
          <ac:spMkLst>
            <pc:docMk/>
            <pc:sldMk cId="855710914" sldId="265"/>
            <ac:spMk id="25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39:49.086" v="191"/>
          <ac:spMkLst>
            <pc:docMk/>
            <pc:sldMk cId="855710914" sldId="265"/>
            <ac:spMk id="29" creationId="{1FC4AC91-30B8-4B0B-A187-C39F19131957}"/>
          </ac:spMkLst>
        </pc:spChg>
        <pc:spChg chg="add">
          <ac:chgData name="Raz Valentino (2408387)" userId="S::2408387@student.uwtsd.ac.uk::337423ee-3618-4e96-9493-215a1c5d9b78" providerId="AD" clId="Web-{8B1DB9A6-D46B-34D7-9349-0ACEE7325F8C}" dt="2025-10-12T13:39:49.117" v="192"/>
          <ac:spMkLst>
            <pc:docMk/>
            <pc:sldMk cId="855710914" sldId="265"/>
            <ac:spMk id="33" creationId="{4CFC294A-7FF8-4114-B0AD-F3B7F15EFC66}"/>
          </ac:spMkLst>
        </pc:spChg>
        <pc:graphicFrameChg chg="add del">
          <ac:chgData name="Raz Valentino (2408387)" userId="S::2408387@student.uwtsd.ac.uk::337423ee-3618-4e96-9493-215a1c5d9b78" providerId="AD" clId="Web-{8B1DB9A6-D46B-34D7-9349-0ACEE7325F8C}" dt="2025-10-12T13:39:25.398" v="181"/>
          <ac:graphicFrameMkLst>
            <pc:docMk/>
            <pc:sldMk cId="855710914" sldId="265"/>
            <ac:graphicFrameMk id="5" creationId="{75C9B36D-E5F1-6062-C0A7-D9528F1BB4B8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9:29.586" v="183"/>
          <ac:graphicFrameMkLst>
            <pc:docMk/>
            <pc:sldMk cId="855710914" sldId="265"/>
            <ac:graphicFrameMk id="15" creationId="{A9D62D59-C91B-A307-D11F-500609EEFAA8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9:33.757" v="185"/>
          <ac:graphicFrameMkLst>
            <pc:docMk/>
            <pc:sldMk cId="855710914" sldId="265"/>
            <ac:graphicFrameMk id="19" creationId="{CF4E7AAC-FF70-2A1B-933F-072123B9B59F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9:37.023" v="187"/>
          <ac:graphicFrameMkLst>
            <pc:docMk/>
            <pc:sldMk cId="855710914" sldId="265"/>
            <ac:graphicFrameMk id="23" creationId="{A9D62D59-C91B-A307-D11F-500609EEFAA8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9:41.789" v="189"/>
          <ac:graphicFrameMkLst>
            <pc:docMk/>
            <pc:sldMk cId="855710914" sldId="265"/>
            <ac:graphicFrameMk id="27" creationId="{CF4E7AAC-FF70-2A1B-933F-072123B9B59F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39:49.086" v="191"/>
          <ac:graphicFrameMkLst>
            <pc:docMk/>
            <pc:sldMk cId="855710914" sldId="265"/>
            <ac:graphicFrameMk id="31" creationId="{A9D62D59-C91B-A307-D11F-500609EEFAA8}"/>
          </ac:graphicFrameMkLst>
        </pc:graphicFrameChg>
        <pc:graphicFrameChg chg="add">
          <ac:chgData name="Raz Valentino (2408387)" userId="S::2408387@student.uwtsd.ac.uk::337423ee-3618-4e96-9493-215a1c5d9b78" providerId="AD" clId="Web-{8B1DB9A6-D46B-34D7-9349-0ACEE7325F8C}" dt="2025-10-12T13:39:49.117" v="192"/>
          <ac:graphicFrameMkLst>
            <pc:docMk/>
            <pc:sldMk cId="855710914" sldId="265"/>
            <ac:graphicFrameMk id="35" creationId="{CF4E7AAC-FF70-2A1B-933F-072123B9B59F}"/>
          </ac:graphicFrameMkLst>
        </pc:graphicFrameChg>
        <pc:cxnChg chg="add del">
          <ac:chgData name="Raz Valentino (2408387)" userId="S::2408387@student.uwtsd.ac.uk::337423ee-3618-4e96-9493-215a1c5d9b78" providerId="AD" clId="Web-{8B1DB9A6-D46B-34D7-9349-0ACEE7325F8C}" dt="2025-10-12T13:39:25.398" v="181"/>
          <ac:cxnSpMkLst>
            <pc:docMk/>
            <pc:sldMk cId="855710914" sldId="265"/>
            <ac:cxnSpMk id="11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9:29.586" v="183"/>
          <ac:cxnSpMkLst>
            <pc:docMk/>
            <pc:sldMk cId="855710914" sldId="265"/>
            <ac:cxnSpMk id="14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9:33.757" v="185"/>
          <ac:cxnSpMkLst>
            <pc:docMk/>
            <pc:sldMk cId="855710914" sldId="265"/>
            <ac:cxnSpMk id="18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9:37.023" v="187"/>
          <ac:cxnSpMkLst>
            <pc:docMk/>
            <pc:sldMk cId="855710914" sldId="265"/>
            <ac:cxnSpMk id="22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9:41.789" v="189"/>
          <ac:cxnSpMkLst>
            <pc:docMk/>
            <pc:sldMk cId="855710914" sldId="265"/>
            <ac:cxnSpMk id="26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8B1DB9A6-D46B-34D7-9349-0ACEE7325F8C}" dt="2025-10-12T13:39:49.086" v="191"/>
          <ac:cxnSpMkLst>
            <pc:docMk/>
            <pc:sldMk cId="855710914" sldId="265"/>
            <ac:cxnSpMk id="30" creationId="{493FE3F6-2B23-4E4E-AA49-C212646DC785}"/>
          </ac:cxnSpMkLst>
        </pc:cxnChg>
        <pc:cxnChg chg="add">
          <ac:chgData name="Raz Valentino (2408387)" userId="S::2408387@student.uwtsd.ac.uk::337423ee-3618-4e96-9493-215a1c5d9b78" providerId="AD" clId="Web-{8B1DB9A6-D46B-34D7-9349-0ACEE7325F8C}" dt="2025-10-12T13:39:49.117" v="192"/>
          <ac:cxnSpMkLst>
            <pc:docMk/>
            <pc:sldMk cId="855710914" sldId="265"/>
            <ac:cxnSpMk id="34" creationId="{493FE3F6-2B23-4E4E-AA49-C212646DC785}"/>
          </ac:cxnSpMkLst>
        </pc:cxnChg>
      </pc:sldChg>
      <pc:sldChg chg="addSp delSp modSp mod setBg">
        <pc:chgData name="Raz Valentino (2408387)" userId="S::2408387@student.uwtsd.ac.uk::337423ee-3618-4e96-9493-215a1c5d9b78" providerId="AD" clId="Web-{8B1DB9A6-D46B-34D7-9349-0ACEE7325F8C}" dt="2025-10-12T13:52:59.239" v="212" actId="1076"/>
        <pc:sldMkLst>
          <pc:docMk/>
          <pc:sldMk cId="1811532449" sldId="266"/>
        </pc:sldMkLst>
        <pc:spChg chg="mod">
          <ac:chgData name="Raz Valentino (2408387)" userId="S::2408387@student.uwtsd.ac.uk::337423ee-3618-4e96-9493-215a1c5d9b78" providerId="AD" clId="Web-{8B1DB9A6-D46B-34D7-9349-0ACEE7325F8C}" dt="2025-10-12T13:52:59.239" v="212" actId="1076"/>
          <ac:spMkLst>
            <pc:docMk/>
            <pc:sldMk cId="1811532449" sldId="266"/>
            <ac:spMk id="2" creationId="{34414AC2-26B1-1FC3-730C-C01830A0BCD8}"/>
          </ac:spMkLst>
        </pc:spChg>
        <pc:spChg chg="add del">
          <ac:chgData name="Raz Valentino (2408387)" userId="S::2408387@student.uwtsd.ac.uk::337423ee-3618-4e96-9493-215a1c5d9b78" providerId="AD" clId="Web-{8B1DB9A6-D46B-34D7-9349-0ACEE7325F8C}" dt="2025-10-12T13:41:46.336" v="201"/>
          <ac:spMkLst>
            <pc:docMk/>
            <pc:sldMk cId="1811532449" sldId="266"/>
            <ac:spMk id="3" creationId="{45B91546-0F7A-7E4C-387E-BFFB52742A7A}"/>
          </ac:spMkLst>
        </pc:spChg>
        <pc:graphicFrameChg chg="add del">
          <ac:chgData name="Raz Valentino (2408387)" userId="S::2408387@student.uwtsd.ac.uk::337423ee-3618-4e96-9493-215a1c5d9b78" providerId="AD" clId="Web-{8B1DB9A6-D46B-34D7-9349-0ACEE7325F8C}" dt="2025-10-12T13:41:34.336" v="196"/>
          <ac:graphicFrameMkLst>
            <pc:docMk/>
            <pc:sldMk cId="1811532449" sldId="266"/>
            <ac:graphicFrameMk id="5" creationId="{CF894760-77DC-E432-F6AA-A63645250746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41:41.883" v="198"/>
          <ac:graphicFrameMkLst>
            <pc:docMk/>
            <pc:sldMk cId="1811532449" sldId="266"/>
            <ac:graphicFrameMk id="7" creationId="{22165AAC-6FBF-9614-9E93-035C1F2A519F}"/>
          </ac:graphicFrameMkLst>
        </pc:graphicFrameChg>
        <pc:graphicFrameChg chg="add del">
          <ac:chgData name="Raz Valentino (2408387)" userId="S::2408387@student.uwtsd.ac.uk::337423ee-3618-4e96-9493-215a1c5d9b78" providerId="AD" clId="Web-{8B1DB9A6-D46B-34D7-9349-0ACEE7325F8C}" dt="2025-10-12T13:41:46.320" v="200"/>
          <ac:graphicFrameMkLst>
            <pc:docMk/>
            <pc:sldMk cId="1811532449" sldId="266"/>
            <ac:graphicFrameMk id="9" creationId="{3B90C111-66C8-0624-8E2F-EBBB7DD2908B}"/>
          </ac:graphicFrameMkLst>
        </pc:graphicFrameChg>
        <pc:graphicFrameChg chg="add mod">
          <ac:chgData name="Raz Valentino (2408387)" userId="S::2408387@student.uwtsd.ac.uk::337423ee-3618-4e96-9493-215a1c5d9b78" providerId="AD" clId="Web-{8B1DB9A6-D46B-34D7-9349-0ACEE7325F8C}" dt="2025-10-12T13:51:45.781" v="203" actId="14100"/>
          <ac:graphicFrameMkLst>
            <pc:docMk/>
            <pc:sldMk cId="1811532449" sldId="266"/>
            <ac:graphicFrameMk id="11" creationId="{22165AAC-6FBF-9614-9E93-035C1F2A519F}"/>
          </ac:graphicFrameMkLst>
        </pc:graphicFrameChg>
      </pc:sldChg>
      <pc:sldChg chg="modSp mod setBg">
        <pc:chgData name="Raz Valentino (2408387)" userId="S::2408387@student.uwtsd.ac.uk::337423ee-3618-4e96-9493-215a1c5d9b78" providerId="AD" clId="Web-{8B1DB9A6-D46B-34D7-9349-0ACEE7325F8C}" dt="2025-10-12T14:58:05.640" v="264" actId="14100"/>
        <pc:sldMkLst>
          <pc:docMk/>
          <pc:sldMk cId="3852546898" sldId="267"/>
        </pc:sldMkLst>
        <pc:spChg chg="mod">
          <ac:chgData name="Raz Valentino (2408387)" userId="S::2408387@student.uwtsd.ac.uk::337423ee-3618-4e96-9493-215a1c5d9b78" providerId="AD" clId="Web-{8B1DB9A6-D46B-34D7-9349-0ACEE7325F8C}" dt="2025-10-12T14:58:05.640" v="264" actId="14100"/>
          <ac:spMkLst>
            <pc:docMk/>
            <pc:sldMk cId="3852546898" sldId="267"/>
            <ac:spMk id="2" creationId="{38754759-DEA6-2E93-ACFD-1C544A884C9E}"/>
          </ac:spMkLst>
        </pc:spChg>
        <pc:spChg chg="mod">
          <ac:chgData name="Raz Valentino (2408387)" userId="S::2408387@student.uwtsd.ac.uk::337423ee-3618-4e96-9493-215a1c5d9b78" providerId="AD" clId="Web-{8B1DB9A6-D46B-34D7-9349-0ACEE7325F8C}" dt="2025-10-12T14:57:19.217" v="260" actId="20577"/>
          <ac:spMkLst>
            <pc:docMk/>
            <pc:sldMk cId="3852546898" sldId="267"/>
            <ac:spMk id="3" creationId="{67015C65-5974-9E13-4053-EAC8A1B86FF3}"/>
          </ac:spMkLst>
        </pc:spChg>
      </pc:sldChg>
    </pc:docChg>
  </pc:docChgLst>
  <pc:docChgLst>
    <pc:chgData name="Raz Valentino (2408387)" userId="337423ee-3618-4e96-9493-215a1c5d9b78" providerId="ADAL" clId="{6FCE90B9-2C23-3A4D-9F6E-16AB2D0E7274}"/>
    <pc:docChg chg="custSel modSld">
      <pc:chgData name="Raz Valentino (2408387)" userId="337423ee-3618-4e96-9493-215a1c5d9b78" providerId="ADAL" clId="{6FCE90B9-2C23-3A4D-9F6E-16AB2D0E7274}" dt="2025-10-11T23:26:37.837" v="7" actId="27636"/>
      <pc:docMkLst>
        <pc:docMk/>
      </pc:docMkLst>
      <pc:sldChg chg="modSp">
        <pc:chgData name="Raz Valentino (2408387)" userId="337423ee-3618-4e96-9493-215a1c5d9b78" providerId="ADAL" clId="{6FCE90B9-2C23-3A4D-9F6E-16AB2D0E7274}" dt="2025-10-11T23:26:37.837" v="7" actId="27636"/>
        <pc:sldMkLst>
          <pc:docMk/>
          <pc:sldMk cId="3852546898" sldId="267"/>
        </pc:sldMkLst>
        <pc:spChg chg="mod">
          <ac:chgData name="Raz Valentino (2408387)" userId="337423ee-3618-4e96-9493-215a1c5d9b78" providerId="ADAL" clId="{6FCE90B9-2C23-3A4D-9F6E-16AB2D0E7274}" dt="2025-10-11T23:26:37.837" v="7" actId="27636"/>
          <ac:spMkLst>
            <pc:docMk/>
            <pc:sldMk cId="3852546898" sldId="267"/>
            <ac:spMk id="3" creationId="{67015C65-5974-9E13-4053-EAC8A1B86FF3}"/>
          </ac:spMkLst>
        </pc:spChg>
      </pc:sldChg>
    </pc:docChg>
  </pc:docChgLst>
  <pc:docChgLst>
    <pc:chgData name="Raz Valentino (2408387)" userId="S::2408387@student.uwtsd.ac.uk::337423ee-3618-4e96-9493-215a1c5d9b78" providerId="AD" clId="Web-{49A342E0-07C1-D6E2-136D-66BD0D0C568C}"/>
    <pc:docChg chg="addSld modSld addMainMaster delMainMaster">
      <pc:chgData name="Raz Valentino (2408387)" userId="S::2408387@student.uwtsd.ac.uk::337423ee-3618-4e96-9493-215a1c5d9b78" providerId="AD" clId="Web-{49A342E0-07C1-D6E2-136D-66BD0D0C568C}" dt="2025-10-11T22:48:23.777" v="3000"/>
      <pc:docMkLst>
        <pc:docMk/>
      </pc:docMkLst>
      <pc:sldChg chg="addSp delSp modSp mod setBg modClrScheme addAnim setClrOvrMap chgLayout">
        <pc:chgData name="Raz Valentino (2408387)" userId="S::2408387@student.uwtsd.ac.uk::337423ee-3618-4e96-9493-215a1c5d9b78" providerId="AD" clId="Web-{49A342E0-07C1-D6E2-136D-66BD0D0C568C}" dt="2025-10-11T18:16:39.088" v="355" actId="14100"/>
        <pc:sldMkLst>
          <pc:docMk/>
          <pc:sldMk cId="109857222" sldId="256"/>
        </pc:sldMkLst>
        <pc:spChg chg="mod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Raz Valentino (2408387)" userId="S::2408387@student.uwtsd.ac.uk::337423ee-3618-4e96-9493-215a1c5d9b78" providerId="AD" clId="Web-{49A342E0-07C1-D6E2-136D-66BD0D0C568C}" dt="2025-10-11T18:16:39.088" v="355" actId="14100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17:44:13.193" v="70"/>
          <ac:spMkLst>
            <pc:docMk/>
            <pc:sldMk cId="109857222" sldId="256"/>
            <ac:spMk id="8" creationId="{19F9BF86-FE94-4517-B97D-026C7515E58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7.647" v="153"/>
          <ac:spMkLst>
            <pc:docMk/>
            <pc:sldMk cId="109857222" sldId="256"/>
            <ac:spMk id="15" creationId="{19F9BF86-FE94-4517-B97D-026C7515E58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7.647" v="153"/>
          <ac:spMkLst>
            <pc:docMk/>
            <pc:sldMk cId="109857222" sldId="256"/>
            <ac:spMk id="17" creationId="{1DEDA826-0CC6-45C8-B90F-CB99E02CFB47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13.848" v="132"/>
          <ac:spMkLst>
            <pc:docMk/>
            <pc:sldMk cId="109857222" sldId="256"/>
            <ac:spMk id="24" creationId="{19F9BF86-FE94-4517-B97D-026C7515E58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21.973" v="134"/>
          <ac:spMkLst>
            <pc:docMk/>
            <pc:sldMk cId="109857222" sldId="256"/>
            <ac:spMk id="28" creationId="{E49D7415-2F11-44C2-B6AA-13A25B6814B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32" creationId="{C2EDDE5C-FB26-46E8-9F4C-3548CC15C2C7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24.676" v="136"/>
          <ac:spMkLst>
            <pc:docMk/>
            <pc:sldMk cId="109857222" sldId="256"/>
            <ac:spMk id="33" creationId="{8207B083-EAC0-A5BB-C369-C9589EC7F2F0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34" creationId="{D470A0CA-EE35-4C4E-91DA-C8DB95E2700C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27.489" v="138"/>
          <ac:spMkLst>
            <pc:docMk/>
            <pc:sldMk cId="109857222" sldId="256"/>
            <ac:spMk id="35" creationId="{FF9FFCE1-E057-415B-A971-88EC7E22AF15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27.489" v="138"/>
          <ac:spMkLst>
            <pc:docMk/>
            <pc:sldMk cId="109857222" sldId="256"/>
            <ac:spMk id="36" creationId="{B2C335F7-F61C-4EB4-80F2-4B1438FE66BB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27.489" v="138"/>
          <ac:spMkLst>
            <pc:docMk/>
            <pc:sldMk cId="109857222" sldId="256"/>
            <ac:spMk id="37" creationId="{D58401B5-5F1B-4D21-9AC3-AAEC8D36650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31.052" v="140"/>
          <ac:spMkLst>
            <pc:docMk/>
            <pc:sldMk cId="109857222" sldId="256"/>
            <ac:spMk id="39" creationId="{97C478F1-26B5-44C9-823B-523B85B112F6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31.052" v="140"/>
          <ac:spMkLst>
            <pc:docMk/>
            <pc:sldMk cId="109857222" sldId="256"/>
            <ac:spMk id="40" creationId="{8337CC61-9E93-4D80-9F1C-12CE9A0C07F6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42" creationId="{AE192E3E-68A9-4F36-936C-1C8D0B9EF1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43" creationId="{3509C681-8290-4C12-BFC0-F0B59D3600A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44" creationId="{62DB152A-3012-4C06-84C6-9355BD03A31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2:44.146" v="142"/>
          <ac:spMkLst>
            <pc:docMk/>
            <pc:sldMk cId="109857222" sldId="256"/>
            <ac:spMk id="45" creationId="{5C542152-E969-4F41-AFD8-4B5354BE54C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04.006" v="144"/>
          <ac:spMkLst>
            <pc:docMk/>
            <pc:sldMk cId="109857222" sldId="256"/>
            <ac:spMk id="47" creationId="{416A0E3C-60E6-4F39-BC55-5F7C224E1F7C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04.006" v="144"/>
          <ac:spMkLst>
            <pc:docMk/>
            <pc:sldMk cId="109857222" sldId="256"/>
            <ac:spMk id="49" creationId="{39B4056F-1959-4627-A683-77F6C0603FC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04.006" v="144"/>
          <ac:spMkLst>
            <pc:docMk/>
            <pc:sldMk cId="109857222" sldId="256"/>
            <ac:spMk id="50" creationId="{D8D7349B-C9FA-4FCE-A1FF-948F460A3A9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20.022" v="146"/>
          <ac:spMkLst>
            <pc:docMk/>
            <pc:sldMk cId="109857222" sldId="256"/>
            <ac:spMk id="54" creationId="{DBDA151C-5770-45E4-AAFF-59E7F403866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29.397" v="148"/>
          <ac:spMkLst>
            <pc:docMk/>
            <pc:sldMk cId="109857222" sldId="256"/>
            <ac:spMk id="59" creationId="{E49D7415-2F11-44C2-B6AA-13A25B6814B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1.475" v="150"/>
          <ac:spMkLst>
            <pc:docMk/>
            <pc:sldMk cId="109857222" sldId="256"/>
            <ac:spMk id="62" creationId="{6DA9942F-A18C-9E9D-BF08-9291C54E1CC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7.569" v="152"/>
          <ac:spMkLst>
            <pc:docMk/>
            <pc:sldMk cId="109857222" sldId="256"/>
            <ac:spMk id="64" creationId="{774A975B-A886-5202-0489-6965514A0D1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7.569" v="152"/>
          <ac:spMkLst>
            <pc:docMk/>
            <pc:sldMk cId="109857222" sldId="256"/>
            <ac:spMk id="65" creationId="{9EE42DCE-4A4F-44C4-84E5-261B3BEEF1D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3:37.569" v="152"/>
          <ac:spMkLst>
            <pc:docMk/>
            <pc:sldMk cId="109857222" sldId="256"/>
            <ac:spMk id="66" creationId="{887F59F2-5FBC-40CD-AD35-376AECE49EA6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30" v="162"/>
          <ac:spMkLst>
            <pc:docMk/>
            <pc:sldMk cId="109857222" sldId="256"/>
            <ac:spMk id="74" creationId="{D8D85657-6A77-4466-887F-EE948B9CD2B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77" v="163"/>
          <ac:spMkLst>
            <pc:docMk/>
            <pc:sldMk cId="109857222" sldId="256"/>
            <ac:spMk id="75" creationId="{A37F6730-8F76-4239-8CBA-B914B02A75AB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77" v="163"/>
          <ac:spMkLst>
            <pc:docMk/>
            <pc:sldMk cId="109857222" sldId="256"/>
            <ac:spMk id="84" creationId="{71967F12-B0C4-4D31-8D63-89945DCD29D0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30" v="162"/>
          <ac:spMkLst>
            <pc:docMk/>
            <pc:sldMk cId="109857222" sldId="256"/>
            <ac:spMk id="89" creationId="{BA6285CA-6AFA-4F27-AFB5-1B32CDE09B1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30" v="162"/>
          <ac:spMkLst>
            <pc:docMk/>
            <pc:sldMk cId="109857222" sldId="256"/>
            <ac:spMk id="91" creationId="{AF152BFE-7BA8-4007-AD9C-F4DC95E437EE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30" v="162"/>
          <ac:spMkLst>
            <pc:docMk/>
            <pc:sldMk cId="109857222" sldId="256"/>
            <ac:spMk id="93" creationId="{7BCC6446-8462-4A63-9B6F-8F57EC40F648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4:38.430" v="162"/>
          <ac:spMkLst>
            <pc:docMk/>
            <pc:sldMk cId="109857222" sldId="256"/>
            <ac:spMk id="95" creationId="{B6DE7CCF-F894-44DD-9FA3-8BD0D5CE25A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99" creationId="{AC56B1E5-8C40-4B38-9E01-086401F40D5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01" creationId="{373BF372-AF59-4E6A-B507-99714F0DDE13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03" creationId="{3E51228A-E070-4CBB-B003-E1F8EB0AF3F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05" creationId="{B61AB5B3-299F-402C-A990-BCBB37FE0988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28" creationId="{BD4C0BBB-0042-4603-A226-6117F3FD5B3C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29" creationId="{EC44F520-2598-460E-9F91-B02F60830CA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30" creationId="{FE0A6C7C-0AE6-48BC-951D-9663738EEAC1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31" creationId="{88F7DC0D-FB41-40DE-9A2A-1621F2F269CE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32" creationId="{70CEE6E3-70B6-4693-8985-3413141EE2E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03.891" v="189"/>
          <ac:spMkLst>
            <pc:docMk/>
            <pc:sldMk cId="109857222" sldId="256"/>
            <ac:spMk id="134" creationId="{55B419A7-F817-4767-8CCB-FB0E189C4AC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03.891" v="189"/>
          <ac:spMkLst>
            <pc:docMk/>
            <pc:sldMk cId="109857222" sldId="256"/>
            <ac:spMk id="136" creationId="{ADA271CD-3011-4A05-B4A3-80F1794684F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7:03.623" v="181"/>
          <ac:spMkLst>
            <pc:docMk/>
            <pc:sldMk cId="109857222" sldId="256"/>
            <ac:spMk id="137" creationId="{BC40AE45-0F40-4658-AECB-189ADDFFCD61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17:57:58.390" v="183"/>
          <ac:spMkLst>
            <pc:docMk/>
            <pc:sldMk cId="109857222" sldId="256"/>
            <ac:spMk id="141" creationId="{3CE74505-85B7-4C6D-8066-30E306CB80D0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17:57:58.390" v="183"/>
          <ac:spMkLst>
            <pc:docMk/>
            <pc:sldMk cId="109857222" sldId="256"/>
            <ac:spMk id="143" creationId="{A80A97F9-87C9-4710-B480-406EA55C9EC8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7:58.390" v="183"/>
          <ac:spMkLst>
            <pc:docMk/>
            <pc:sldMk cId="109857222" sldId="256"/>
            <ac:spMk id="144" creationId="{0F086ECE-EF43-4B07-9DD0-59679471A067}"/>
          </ac:spMkLst>
        </pc:spChg>
        <pc:spChg chg="add">
          <ac:chgData name="Raz Valentino (2408387)" userId="S::2408387@student.uwtsd.ac.uk::337423ee-3618-4e96-9493-215a1c5d9b78" providerId="AD" clId="Web-{49A342E0-07C1-D6E2-136D-66BD0D0C568C}" dt="2025-10-11T17:57:03.686" v="182"/>
          <ac:spMkLst>
            <pc:docMk/>
            <pc:sldMk cId="109857222" sldId="256"/>
            <ac:spMk id="145" creationId="{6D6F0AC2-F229-46DE-A0A2-5CB386CE901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7:58.390" v="183"/>
          <ac:spMkLst>
            <pc:docMk/>
            <pc:sldMk cId="109857222" sldId="256"/>
            <ac:spMk id="147" creationId="{B561DE1A-F39F-46D4-BA9A-9DAB77A486B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7:58.390" v="183"/>
          <ac:spMkLst>
            <pc:docMk/>
            <pc:sldMk cId="109857222" sldId="256"/>
            <ac:spMk id="155" creationId="{C3B21356-601F-4761-B3FB-16E3D4A5C07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15.985" v="191"/>
          <ac:spMkLst>
            <pc:docMk/>
            <pc:sldMk cId="109857222" sldId="256"/>
            <ac:spMk id="163" creationId="{D166A8AB-8924-421C-BCED-B54DBC4054E0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8:33.719" v="185"/>
          <ac:spMkLst>
            <pc:docMk/>
            <pc:sldMk cId="109857222" sldId="256"/>
            <ac:spMk id="164" creationId="{A5931BE0-4B93-4D6C-878E-ACC59D6B4587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167" creationId="{0F086ECE-EF43-4B07-9DD0-59679471A067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8:39.625" v="187"/>
          <ac:spMkLst>
            <pc:docMk/>
            <pc:sldMk cId="109857222" sldId="256"/>
            <ac:spMk id="169" creationId="{A21C8291-E3D5-4240-8FF4-E5213CBCC453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172" creationId="{A80A97F9-87C9-4710-B480-406EA55C9EC8}"/>
          </ac:spMkLst>
        </pc:spChg>
        <pc:spChg chg="add">
          <ac:chgData name="Raz Valentino (2408387)" userId="S::2408387@student.uwtsd.ac.uk::337423ee-3618-4e96-9493-215a1c5d9b78" providerId="AD" clId="Web-{49A342E0-07C1-D6E2-136D-66BD0D0C568C}" dt="2025-10-11T17:59:16.047" v="192"/>
          <ac:spMkLst>
            <pc:docMk/>
            <pc:sldMk cId="109857222" sldId="256"/>
            <ac:spMk id="173" creationId="{6D6F0AC2-F229-46DE-A0A2-5CB386CE901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174" creationId="{B561DE1A-F39F-46D4-BA9A-9DAB77A486B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175" creationId="{570263F1-450D-4A49-A435-B58A96D19240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7:59:25.563" v="193"/>
          <ac:spMkLst>
            <pc:docMk/>
            <pc:sldMk cId="109857222" sldId="256"/>
            <ac:spMk id="178" creationId="{C3B21356-601F-4761-B3FB-16E3D4A5C072}"/>
          </ac:spMkLst>
        </pc:spChg>
        <pc:spChg chg="add">
          <ac:chgData name="Raz Valentino (2408387)" userId="S::2408387@student.uwtsd.ac.uk::337423ee-3618-4e96-9493-215a1c5d9b78" providerId="AD" clId="Web-{49A342E0-07C1-D6E2-136D-66BD0D0C568C}" dt="2025-10-11T17:59:25.610" v="194"/>
          <ac:spMkLst>
            <pc:docMk/>
            <pc:sldMk cId="109857222" sldId="256"/>
            <ac:spMk id="182" creationId="{BC40AE45-0F40-4658-AECB-189ADDFFCD61}"/>
          </ac:spMkLst>
        </pc:spChg>
        <pc:grpChg chg="add">
          <ac:chgData name="Raz Valentino (2408387)" userId="S::2408387@student.uwtsd.ac.uk::337423ee-3618-4e96-9493-215a1c5d9b78" providerId="AD" clId="Web-{49A342E0-07C1-D6E2-136D-66BD0D0C568C}" dt="2025-10-11T17:53:37.647" v="153"/>
          <ac:grpSpMkLst>
            <pc:docMk/>
            <pc:sldMk cId="109857222" sldId="256"/>
            <ac:grpSpMk id="68" creationId="{67416F32-9D98-4340-82E8-E90CE00AD2AC}"/>
          </ac:grpSpMkLst>
        </pc:grpChg>
        <pc:grpChg chg="add">
          <ac:chgData name="Raz Valentino (2408387)" userId="S::2408387@student.uwtsd.ac.uk::337423ee-3618-4e96-9493-215a1c5d9b78" providerId="AD" clId="Web-{49A342E0-07C1-D6E2-136D-66BD0D0C568C}" dt="2025-10-11T17:53:37.647" v="153"/>
          <ac:grpSpMkLst>
            <pc:docMk/>
            <pc:sldMk cId="109857222" sldId="256"/>
            <ac:grpSpMk id="76" creationId="{DE11E5CC-3C1F-4093-97B6-6433FBF9A9C4}"/>
          </ac:grpSpMkLst>
        </pc:grpChg>
        <pc:picChg chg="add mod ord">
          <ac:chgData name="Raz Valentino (2408387)" userId="S::2408387@student.uwtsd.ac.uk::337423ee-3618-4e96-9493-215a1c5d9b78" providerId="AD" clId="Web-{49A342E0-07C1-D6E2-136D-66BD0D0C568C}" dt="2025-10-11T17:54:38.430" v="162"/>
          <ac:picMkLst>
            <pc:docMk/>
            <pc:sldMk cId="109857222" sldId="256"/>
            <ac:picMk id="4" creationId="{505A544D-3383-8F01-647F-0C65A04A0358}"/>
          </ac:picMkLst>
        </pc:picChg>
        <pc:cxnChg chg="del">
          <ac:chgData name="Raz Valentino (2408387)" userId="S::2408387@student.uwtsd.ac.uk::337423ee-3618-4e96-9493-215a1c5d9b78" providerId="AD" clId="Web-{49A342E0-07C1-D6E2-136D-66BD0D0C568C}" dt="2025-10-11T17:44:13.193" v="70"/>
          <ac:cxnSpMkLst>
            <pc:docMk/>
            <pc:sldMk cId="109857222" sldId="256"/>
            <ac:cxnSpMk id="10" creationId="{5E10C1D6-7EDE-467F-89EA-E0244EB6238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37.569" v="152"/>
          <ac:cxnSpMkLst>
            <pc:docMk/>
            <pc:sldMk cId="109857222" sldId="256"/>
            <ac:cxnSpMk id="19" creationId="{23DDA327-270B-43AF-BDBD-2EB50E83E222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2:13.848" v="132"/>
          <ac:cxnSpMkLst>
            <pc:docMk/>
            <pc:sldMk cId="109857222" sldId="256"/>
            <ac:cxnSpMk id="26" creationId="{59D7B6BE-A4E0-4483-BEC5-493AC3E5D2AD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2:21.973" v="134"/>
          <ac:cxnSpMkLst>
            <pc:docMk/>
            <pc:sldMk cId="109857222" sldId="256"/>
            <ac:cxnSpMk id="29" creationId="{F64F9B95-9045-48D2-B9F3-2927E98F54AA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2:21.973" v="134"/>
          <ac:cxnSpMkLst>
            <pc:docMk/>
            <pc:sldMk cId="109857222" sldId="256"/>
            <ac:cxnSpMk id="30" creationId="{4E495065-8864-87FB-2BCC-254769963EA4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2:21.973" v="134"/>
          <ac:cxnSpMkLst>
            <pc:docMk/>
            <pc:sldMk cId="109857222" sldId="256"/>
            <ac:cxnSpMk id="31" creationId="{085AA86F-6A4D-4BCB-A045-D992CDC2959B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04.006" v="144"/>
          <ac:cxnSpMkLst>
            <pc:docMk/>
            <pc:sldMk cId="109857222" sldId="256"/>
            <ac:cxnSpMk id="51" creationId="{55646586-8E5D-4A2B-BDA9-01CE28AC89A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20.022" v="146"/>
          <ac:cxnSpMkLst>
            <pc:docMk/>
            <pc:sldMk cId="109857222" sldId="256"/>
            <ac:cxnSpMk id="53" creationId="{118E06E4-607B-144B-382B-AD3D06B1EE8C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20.022" v="146"/>
          <ac:cxnSpMkLst>
            <pc:docMk/>
            <pc:sldMk cId="109857222" sldId="256"/>
            <ac:cxnSpMk id="55" creationId="{2EA0F4A6-3CC9-C9E2-BA02-58FA29F7DD8E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29.397" v="148"/>
          <ac:cxnSpMkLst>
            <pc:docMk/>
            <pc:sldMk cId="109857222" sldId="256"/>
            <ac:cxnSpMk id="57" creationId="{F64F9B95-9045-48D2-B9F3-2927E98F54AA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29.397" v="148"/>
          <ac:cxnSpMkLst>
            <pc:docMk/>
            <pc:sldMk cId="109857222" sldId="256"/>
            <ac:cxnSpMk id="58" creationId="{085AA86F-6A4D-4BCB-A045-D992CDC2959B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7:53:29.397" v="148"/>
          <ac:cxnSpMkLst>
            <pc:docMk/>
            <pc:sldMk cId="109857222" sldId="256"/>
            <ac:cxnSpMk id="60" creationId="{40ADC89C-EB4E-4AA5-ABBD-448BEC5FA3C4}"/>
          </ac:cxnSpMkLst>
        </pc:cxnChg>
      </pc:sldChg>
      <pc:sldChg chg="addSp delSp modSp new mod setBg">
        <pc:chgData name="Raz Valentino (2408387)" userId="S::2408387@student.uwtsd.ac.uk::337423ee-3618-4e96-9493-215a1c5d9b78" providerId="AD" clId="Web-{49A342E0-07C1-D6E2-136D-66BD0D0C568C}" dt="2025-10-11T18:42:14.443" v="597"/>
        <pc:sldMkLst>
          <pc:docMk/>
          <pc:sldMk cId="1395041379" sldId="257"/>
        </pc:sldMkLst>
        <pc:spChg chg="mod">
          <ac:chgData name="Raz Valentino (2408387)" userId="S::2408387@student.uwtsd.ac.uk::337423ee-3618-4e96-9493-215a1c5d9b78" providerId="AD" clId="Web-{49A342E0-07C1-D6E2-136D-66BD0D0C568C}" dt="2025-10-11T18:42:10.474" v="594"/>
          <ac:spMkLst>
            <pc:docMk/>
            <pc:sldMk cId="1395041379" sldId="257"/>
            <ac:spMk id="2" creationId="{65F3DCFB-87F2-D233-AD88-C2662F21E50D}"/>
          </ac:spMkLst>
        </pc:spChg>
        <pc:spChg chg="add del mod">
          <ac:chgData name="Raz Valentino (2408387)" userId="S::2408387@student.uwtsd.ac.uk::337423ee-3618-4e96-9493-215a1c5d9b78" providerId="AD" clId="Web-{49A342E0-07C1-D6E2-136D-66BD0D0C568C}" dt="2025-10-11T18:42:14.443" v="597"/>
          <ac:spMkLst>
            <pc:docMk/>
            <pc:sldMk cId="1395041379" sldId="257"/>
            <ac:spMk id="3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02.706" v="572"/>
          <ac:spMkLst>
            <pc:docMk/>
            <pc:sldMk cId="1395041379" sldId="257"/>
            <ac:spMk id="8" creationId="{32341510-0E0E-45E4-8CB5-CEA28C2D0C5B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0:23.673" v="562"/>
          <ac:spMkLst>
            <pc:docMk/>
            <pc:sldMk cId="1395041379" sldId="257"/>
            <ac:spMk id="9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0:28.673" v="564"/>
          <ac:spMkLst>
            <pc:docMk/>
            <pc:sldMk cId="1395041379" sldId="257"/>
            <ac:spMk id="13" creationId="{1FC4AC91-30B8-4B0B-A187-C39F19131957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0:52.064" v="566"/>
          <ac:spMkLst>
            <pc:docMk/>
            <pc:sldMk cId="1395041379" sldId="257"/>
            <ac:spMk id="17" creationId="{7E21CA63-4B99-4925-8CAF-F408D7AB01B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02.706" v="572"/>
          <ac:spMkLst>
            <pc:docMk/>
            <pc:sldMk cId="1395041379" sldId="257"/>
            <ac:spMk id="25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1.550" v="574"/>
          <ac:spMkLst>
            <pc:docMk/>
            <pc:sldMk cId="1395041379" sldId="257"/>
            <ac:spMk id="27" creationId="{94ECF803-D252-4700-A23E-171E6617602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1.550" v="574"/>
          <ac:spMkLst>
            <pc:docMk/>
            <pc:sldMk cId="1395041379" sldId="257"/>
            <ac:spMk id="29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3.816" v="576"/>
          <ac:spMkLst>
            <pc:docMk/>
            <pc:sldMk cId="1395041379" sldId="257"/>
            <ac:spMk id="31" creationId="{24925016-C67B-4188-B5DB-5C9F831A398E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3.816" v="576"/>
          <ac:spMkLst>
            <pc:docMk/>
            <pc:sldMk cId="1395041379" sldId="257"/>
            <ac:spMk id="33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9.472" v="578"/>
          <ac:spMkLst>
            <pc:docMk/>
            <pc:sldMk cId="1395041379" sldId="257"/>
            <ac:spMk id="35" creationId="{871D199B-5E15-43A6-BA31-F5CDFDB3A9B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29.472" v="578"/>
          <ac:spMkLst>
            <pc:docMk/>
            <pc:sldMk cId="1395041379" sldId="257"/>
            <ac:spMk id="37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1.941" v="580"/>
          <ac:spMkLst>
            <pc:docMk/>
            <pc:sldMk cId="1395041379" sldId="257"/>
            <ac:spMk id="39" creationId="{94ECF803-D252-4700-A23E-171E6617602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1.941" v="580"/>
          <ac:spMkLst>
            <pc:docMk/>
            <pc:sldMk cId="1395041379" sldId="257"/>
            <ac:spMk id="41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4.769" v="582"/>
          <ac:spMkLst>
            <pc:docMk/>
            <pc:sldMk cId="1395041379" sldId="257"/>
            <ac:spMk id="43" creationId="{94ECF803-D252-4700-A23E-171E6617602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4.769" v="582"/>
          <ac:spMkLst>
            <pc:docMk/>
            <pc:sldMk cId="1395041379" sldId="257"/>
            <ac:spMk id="45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7.191" v="584"/>
          <ac:spMkLst>
            <pc:docMk/>
            <pc:sldMk cId="1395041379" sldId="257"/>
            <ac:spMk id="47" creationId="{69660069-3B2A-40F4-AF45-4A8FD596D1A8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37.191" v="584"/>
          <ac:spMkLst>
            <pc:docMk/>
            <pc:sldMk cId="1395041379" sldId="257"/>
            <ac:spMk id="49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2.489" v="586"/>
          <ac:spMkLst>
            <pc:docMk/>
            <pc:sldMk cId="1395041379" sldId="257"/>
            <ac:spMk id="51" creationId="{12CF25F2-5C39-459E-9E83-BB0383486E86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2.489" v="586"/>
          <ac:spMkLst>
            <pc:docMk/>
            <pc:sldMk cId="1395041379" sldId="257"/>
            <ac:spMk id="53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4.926" v="588"/>
          <ac:spMkLst>
            <pc:docMk/>
            <pc:sldMk cId="1395041379" sldId="257"/>
            <ac:spMk id="55" creationId="{69660069-3B2A-40F4-AF45-4A8FD596D1A8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4.926" v="588"/>
          <ac:spMkLst>
            <pc:docMk/>
            <pc:sldMk cId="1395041379" sldId="257"/>
            <ac:spMk id="57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7.192" v="590"/>
          <ac:spMkLst>
            <pc:docMk/>
            <pc:sldMk cId="1395041379" sldId="257"/>
            <ac:spMk id="59" creationId="{94ECF803-D252-4700-A23E-171E6617602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7.192" v="590"/>
          <ac:spMkLst>
            <pc:docMk/>
            <pc:sldMk cId="1395041379" sldId="257"/>
            <ac:spMk id="61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9.473" v="592"/>
          <ac:spMkLst>
            <pc:docMk/>
            <pc:sldMk cId="1395041379" sldId="257"/>
            <ac:spMk id="63" creationId="{94ECF803-D252-4700-A23E-171E6617602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1:59.473" v="592"/>
          <ac:spMkLst>
            <pc:docMk/>
            <pc:sldMk cId="1395041379" sldId="257"/>
            <ac:spMk id="65" creationId="{AB0B2686-2D52-D22C-C600-426787E0AF3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2:10.474" v="594"/>
          <ac:spMkLst>
            <pc:docMk/>
            <pc:sldMk cId="1395041379" sldId="257"/>
            <ac:spMk id="67" creationId="{871D199B-5E15-43A6-BA31-F5CDFDB3A9B9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18:42:10.474" v="594"/>
          <ac:spMkLst>
            <pc:docMk/>
            <pc:sldMk cId="1395041379" sldId="257"/>
            <ac:spMk id="69" creationId="{AB0B2686-2D52-D22C-C600-426787E0AF32}"/>
          </ac:spMkLst>
        </pc:spChg>
        <pc:graphicFrameChg chg="add del">
          <ac:chgData name="Raz Valentino (2408387)" userId="S::2408387@student.uwtsd.ac.uk::337423ee-3618-4e96-9493-215a1c5d9b78" providerId="AD" clId="Web-{49A342E0-07C1-D6E2-136D-66BD0D0C568C}" dt="2025-10-11T18:40:23.673" v="562"/>
          <ac:graphicFrameMkLst>
            <pc:docMk/>
            <pc:sldMk cId="1395041379" sldId="257"/>
            <ac:graphicFrameMk id="5" creationId="{2156E226-9AFE-F5E8-C7C7-0985EB655CFA}"/>
          </ac:graphicFrameMkLst>
        </pc:graphicFrameChg>
        <pc:graphicFrameChg chg="add del">
          <ac:chgData name="Raz Valentino (2408387)" userId="S::2408387@student.uwtsd.ac.uk::337423ee-3618-4e96-9493-215a1c5d9b78" providerId="AD" clId="Web-{49A342E0-07C1-D6E2-136D-66BD0D0C568C}" dt="2025-10-11T18:40:28.673" v="564"/>
          <ac:graphicFrameMkLst>
            <pc:docMk/>
            <pc:sldMk cId="1395041379" sldId="257"/>
            <ac:graphicFrameMk id="15" creationId="{68DEED51-41E4-1963-C159-7115BFEF2118}"/>
          </ac:graphicFrameMkLst>
        </pc:graphicFrameChg>
        <pc:graphicFrameChg chg="add del">
          <ac:chgData name="Raz Valentino (2408387)" userId="S::2408387@student.uwtsd.ac.uk::337423ee-3618-4e96-9493-215a1c5d9b78" providerId="AD" clId="Web-{49A342E0-07C1-D6E2-136D-66BD0D0C568C}" dt="2025-10-11T18:40:52.064" v="566"/>
          <ac:graphicFrameMkLst>
            <pc:docMk/>
            <pc:sldMk cId="1395041379" sldId="257"/>
            <ac:graphicFrameMk id="19" creationId="{6A1787C7-94FD-3DAB-C26D-4E0E3E01AD60}"/>
          </ac:graphicFrameMkLst>
        </pc:graphicFrameChg>
        <pc:graphicFrameChg chg="add del">
          <ac:chgData name="Raz Valentino (2408387)" userId="S::2408387@student.uwtsd.ac.uk::337423ee-3618-4e96-9493-215a1c5d9b78" providerId="AD" clId="Web-{49A342E0-07C1-D6E2-136D-66BD0D0C568C}" dt="2025-10-11T18:40:57.330" v="568"/>
          <ac:graphicFrameMkLst>
            <pc:docMk/>
            <pc:sldMk cId="1395041379" sldId="257"/>
            <ac:graphicFrameMk id="21" creationId="{76E33690-8700-5ADF-51AF-9A4767C9198E}"/>
          </ac:graphicFrameMkLst>
        </pc:graphicFrameChg>
        <pc:graphicFrameChg chg="add del">
          <ac:chgData name="Raz Valentino (2408387)" userId="S::2408387@student.uwtsd.ac.uk::337423ee-3618-4e96-9493-215a1c5d9b78" providerId="AD" clId="Web-{49A342E0-07C1-D6E2-136D-66BD0D0C568C}" dt="2025-10-11T18:41:00.471" v="570"/>
          <ac:graphicFrameMkLst>
            <pc:docMk/>
            <pc:sldMk cId="1395041379" sldId="257"/>
            <ac:graphicFrameMk id="23" creationId="{BF562D90-B444-1FCE-AD45-9114413F5A26}"/>
          </ac:graphicFrameMkLst>
        </pc:graphicFrameChg>
        <pc:graphicFrameChg chg="add del">
          <ac:chgData name="Raz Valentino (2408387)" userId="S::2408387@student.uwtsd.ac.uk::337423ee-3618-4e96-9493-215a1c5d9b78" providerId="AD" clId="Web-{49A342E0-07C1-D6E2-136D-66BD0D0C568C}" dt="2025-10-11T18:42:14.411" v="596"/>
          <ac:graphicFrameMkLst>
            <pc:docMk/>
            <pc:sldMk cId="1395041379" sldId="257"/>
            <ac:graphicFrameMk id="71" creationId="{B79D7291-256B-15F9-7D9E-4550F2E78C72}"/>
          </ac:graphicFrameMkLst>
        </pc:graphicFrameChg>
        <pc:graphicFrameChg chg="add">
          <ac:chgData name="Raz Valentino (2408387)" userId="S::2408387@student.uwtsd.ac.uk::337423ee-3618-4e96-9493-215a1c5d9b78" providerId="AD" clId="Web-{49A342E0-07C1-D6E2-136D-66BD0D0C568C}" dt="2025-10-11T18:42:14.443" v="597"/>
          <ac:graphicFrameMkLst>
            <pc:docMk/>
            <pc:sldMk cId="1395041379" sldId="257"/>
            <ac:graphicFrameMk id="73" creationId="{76E33690-8700-5ADF-51AF-9A4767C9198E}"/>
          </ac:graphicFrameMkLst>
        </pc:graphicFrameChg>
        <pc:cxnChg chg="add del">
          <ac:chgData name="Raz Valentino (2408387)" userId="S::2408387@student.uwtsd.ac.uk::337423ee-3618-4e96-9493-215a1c5d9b78" providerId="AD" clId="Web-{49A342E0-07C1-D6E2-136D-66BD0D0C568C}" dt="2025-10-11T18:41:02.706" v="572"/>
          <ac:cxnSpMkLst>
            <pc:docMk/>
            <pc:sldMk cId="1395041379" sldId="257"/>
            <ac:cxnSpMk id="10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0:23.673" v="562"/>
          <ac:cxnSpMkLst>
            <pc:docMk/>
            <pc:sldMk cId="1395041379" sldId="257"/>
            <ac:cxnSpMk id="11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0:28.673" v="564"/>
          <ac:cxnSpMkLst>
            <pc:docMk/>
            <pc:sldMk cId="1395041379" sldId="257"/>
            <ac:cxnSpMk id="14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0:52.064" v="566"/>
          <ac:cxnSpMkLst>
            <pc:docMk/>
            <pc:sldMk cId="1395041379" sldId="257"/>
            <ac:cxnSpMk id="18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21.550" v="574"/>
          <ac:cxnSpMkLst>
            <pc:docMk/>
            <pc:sldMk cId="1395041379" sldId="257"/>
            <ac:cxnSpMk id="28" creationId="{867E0F8D-CD95-42E8-B49E-DFFDB4AF11F0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23.816" v="576"/>
          <ac:cxnSpMkLst>
            <pc:docMk/>
            <pc:sldMk cId="1395041379" sldId="257"/>
            <ac:cxnSpMk id="32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29.472" v="578"/>
          <ac:cxnSpMkLst>
            <pc:docMk/>
            <pc:sldMk cId="1395041379" sldId="257"/>
            <ac:cxnSpMk id="36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31.941" v="580"/>
          <ac:cxnSpMkLst>
            <pc:docMk/>
            <pc:sldMk cId="1395041379" sldId="257"/>
            <ac:cxnSpMk id="40" creationId="{6056C755-5D84-4773-863C-7605ACE6356C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34.769" v="582"/>
          <ac:cxnSpMkLst>
            <pc:docMk/>
            <pc:sldMk cId="1395041379" sldId="257"/>
            <ac:cxnSpMk id="44" creationId="{867E0F8D-CD95-42E8-B49E-DFFDB4AF11F0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37.191" v="584"/>
          <ac:cxnSpMkLst>
            <pc:docMk/>
            <pc:sldMk cId="1395041379" sldId="257"/>
            <ac:cxnSpMk id="48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52.489" v="586"/>
          <ac:cxnSpMkLst>
            <pc:docMk/>
            <pc:sldMk cId="1395041379" sldId="257"/>
            <ac:cxnSpMk id="52" creationId="{6C52BBAB-664F-48C3-A5C1-4CE9D3555DD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54.926" v="588"/>
          <ac:cxnSpMkLst>
            <pc:docMk/>
            <pc:sldMk cId="1395041379" sldId="257"/>
            <ac:cxnSpMk id="56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57.192" v="590"/>
          <ac:cxnSpMkLst>
            <pc:docMk/>
            <pc:sldMk cId="1395041379" sldId="257"/>
            <ac:cxnSpMk id="60" creationId="{867E0F8D-CD95-42E8-B49E-DFFDB4AF11F0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1:59.473" v="592"/>
          <ac:cxnSpMkLst>
            <pc:docMk/>
            <pc:sldMk cId="1395041379" sldId="257"/>
            <ac:cxnSpMk id="64" creationId="{6056C755-5D84-4773-863C-7605ACE6356C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18:42:10.474" v="594"/>
          <ac:cxnSpMkLst>
            <pc:docMk/>
            <pc:sldMk cId="1395041379" sldId="257"/>
            <ac:cxnSpMk id="68" creationId="{6C52BBAB-664F-48C3-A5C1-4CE9D3555DD1}"/>
          </ac:cxnSpMkLst>
        </pc:cxnChg>
      </pc:sldChg>
      <pc:sldChg chg="modSp new">
        <pc:chgData name="Raz Valentino (2408387)" userId="S::2408387@student.uwtsd.ac.uk::337423ee-3618-4e96-9493-215a1c5d9b78" providerId="AD" clId="Web-{49A342E0-07C1-D6E2-136D-66BD0D0C568C}" dt="2025-10-11T19:47:07.401" v="918" actId="20577"/>
        <pc:sldMkLst>
          <pc:docMk/>
          <pc:sldMk cId="3005889519" sldId="258"/>
        </pc:sldMkLst>
        <pc:spChg chg="mod">
          <ac:chgData name="Raz Valentino (2408387)" userId="S::2408387@student.uwtsd.ac.uk::337423ee-3618-4e96-9493-215a1c5d9b78" providerId="AD" clId="Web-{49A342E0-07C1-D6E2-136D-66BD0D0C568C}" dt="2025-10-11T19:03:54.469" v="613" actId="20577"/>
          <ac:spMkLst>
            <pc:docMk/>
            <pc:sldMk cId="3005889519" sldId="258"/>
            <ac:spMk id="2" creationId="{4A79B807-3893-7CB5-D0A2-DF8C8EF44593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19:47:07.401" v="918" actId="20577"/>
          <ac:spMkLst>
            <pc:docMk/>
            <pc:sldMk cId="3005889519" sldId="258"/>
            <ac:spMk id="3" creationId="{FB3D5AAE-CF9E-FABD-6A1D-31C95A7B5F6B}"/>
          </ac:spMkLst>
        </pc:spChg>
      </pc:sldChg>
      <pc:sldChg chg="modSp new">
        <pc:chgData name="Raz Valentino (2408387)" userId="S::2408387@student.uwtsd.ac.uk::337423ee-3618-4e96-9493-215a1c5d9b78" providerId="AD" clId="Web-{49A342E0-07C1-D6E2-136D-66BD0D0C568C}" dt="2025-10-11T20:27:16.760" v="1260" actId="20577"/>
        <pc:sldMkLst>
          <pc:docMk/>
          <pc:sldMk cId="4154878513" sldId="259"/>
        </pc:sldMkLst>
        <pc:spChg chg="mod">
          <ac:chgData name="Raz Valentino (2408387)" userId="S::2408387@student.uwtsd.ac.uk::337423ee-3618-4e96-9493-215a1c5d9b78" providerId="AD" clId="Web-{49A342E0-07C1-D6E2-136D-66BD0D0C568C}" dt="2025-10-11T19:50:05.311" v="944" actId="20577"/>
          <ac:spMkLst>
            <pc:docMk/>
            <pc:sldMk cId="4154878513" sldId="259"/>
            <ac:spMk id="2" creationId="{C758FFBF-3FB9-A883-91CB-55017E67DB0F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0:27:16.760" v="1260" actId="20577"/>
          <ac:spMkLst>
            <pc:docMk/>
            <pc:sldMk cId="4154878513" sldId="259"/>
            <ac:spMk id="3" creationId="{A233DD5B-4C09-219D-A3AE-9B3AB941C26E}"/>
          </ac:spMkLst>
        </pc:spChg>
      </pc:sldChg>
      <pc:sldChg chg="addSp delSp modSp new mod setBg">
        <pc:chgData name="Raz Valentino (2408387)" userId="S::2408387@student.uwtsd.ac.uk::337423ee-3618-4e96-9493-215a1c5d9b78" providerId="AD" clId="Web-{49A342E0-07C1-D6E2-136D-66BD0D0C568C}" dt="2025-10-11T20:59:06.960" v="1618"/>
        <pc:sldMkLst>
          <pc:docMk/>
          <pc:sldMk cId="3719558068" sldId="260"/>
        </pc:sldMkLst>
        <pc:spChg chg="mod">
          <ac:chgData name="Raz Valentino (2408387)" userId="S::2408387@student.uwtsd.ac.uk::337423ee-3618-4e96-9493-215a1c5d9b78" providerId="AD" clId="Web-{49A342E0-07C1-D6E2-136D-66BD0D0C568C}" dt="2025-10-11T20:59:06.960" v="1618"/>
          <ac:spMkLst>
            <pc:docMk/>
            <pc:sldMk cId="3719558068" sldId="260"/>
            <ac:spMk id="2" creationId="{98A9B9BD-700F-06C3-69C1-82BD84F82129}"/>
          </ac:spMkLst>
        </pc:spChg>
        <pc:spChg chg="del">
          <ac:chgData name="Raz Valentino (2408387)" userId="S::2408387@student.uwtsd.ac.uk::337423ee-3618-4e96-9493-215a1c5d9b78" providerId="AD" clId="Web-{49A342E0-07C1-D6E2-136D-66BD0D0C568C}" dt="2025-10-11T20:28:13.386" v="1263"/>
          <ac:spMkLst>
            <pc:docMk/>
            <pc:sldMk cId="3719558068" sldId="260"/>
            <ac:spMk id="3" creationId="{9482E8FA-0DCB-1897-4F90-94D87CD53682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9:06.960" v="1618"/>
          <ac:spMkLst>
            <pc:docMk/>
            <pc:sldMk cId="3719558068" sldId="260"/>
            <ac:spMk id="9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6:47.990" v="1605"/>
          <ac:spMkLst>
            <pc:docMk/>
            <pc:sldMk cId="3719558068" sldId="260"/>
            <ac:spMk id="16" creationId="{31425D08-6505-4F53-9B03-D2F2893634F7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6:54.928" v="1607"/>
          <ac:spMkLst>
            <pc:docMk/>
            <pc:sldMk cId="3719558068" sldId="260"/>
            <ac:spMk id="22" creationId="{8C448D53-ACA1-4CA4-B08A-09FB0780C79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7:08.694" v="1609"/>
          <ac:spMkLst>
            <pc:docMk/>
            <pc:sldMk cId="3719558068" sldId="260"/>
            <ac:spMk id="25" creationId="{8C448D53-ACA1-4CA4-B08A-09FB0780C79A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7:18.084" v="1611"/>
          <ac:spMkLst>
            <pc:docMk/>
            <pc:sldMk cId="3719558068" sldId="260"/>
            <ac:spMk id="29" creationId="{F2E5B6AE-5EFE-45F0-A2AE-ED771CA3D7DD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8:47.319" v="1613"/>
          <ac:spMkLst>
            <pc:docMk/>
            <pc:sldMk cId="3719558068" sldId="260"/>
            <ac:spMk id="32" creationId="{22A62332-FD85-4956-B6DD-AECE2CD5E9B4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8:59.272" v="1615"/>
          <ac:spMkLst>
            <pc:docMk/>
            <pc:sldMk cId="3719558068" sldId="260"/>
            <ac:spMk id="35" creationId="{741039A9-A7A7-4D5B-B18A-E21060151AB0}"/>
          </ac:spMkLst>
        </pc:spChg>
        <pc:spChg chg="add del">
          <ac:chgData name="Raz Valentino (2408387)" userId="S::2408387@student.uwtsd.ac.uk::337423ee-3618-4e96-9493-215a1c5d9b78" providerId="AD" clId="Web-{49A342E0-07C1-D6E2-136D-66BD0D0C568C}" dt="2025-10-11T20:59:06.882" v="1617"/>
          <ac:spMkLst>
            <pc:docMk/>
            <pc:sldMk cId="3719558068" sldId="260"/>
            <ac:spMk id="38" creationId="{2C636411-2524-4C6C-98DD-529F77C084C7}"/>
          </ac:spMkLst>
        </pc:spChg>
        <pc:spChg chg="add">
          <ac:chgData name="Raz Valentino (2408387)" userId="S::2408387@student.uwtsd.ac.uk::337423ee-3618-4e96-9493-215a1c5d9b78" providerId="AD" clId="Web-{49A342E0-07C1-D6E2-136D-66BD0D0C568C}" dt="2025-10-11T20:59:06.960" v="1618"/>
          <ac:spMkLst>
            <pc:docMk/>
            <pc:sldMk cId="3719558068" sldId="260"/>
            <ac:spMk id="41" creationId="{22A62332-FD85-4956-B6DD-AECE2CD5E9B4}"/>
          </ac:spMkLst>
        </pc:spChg>
        <pc:graphicFrameChg chg="add mod ord modGraphic">
          <ac:chgData name="Raz Valentino (2408387)" userId="S::2408387@student.uwtsd.ac.uk::337423ee-3618-4e96-9493-215a1c5d9b78" providerId="AD" clId="Web-{49A342E0-07C1-D6E2-136D-66BD0D0C568C}" dt="2025-10-11T20:59:06.960" v="1618"/>
          <ac:graphicFrameMkLst>
            <pc:docMk/>
            <pc:sldMk cId="3719558068" sldId="260"/>
            <ac:graphicFrameMk id="4" creationId="{AAC4F5E3-4D46-2C27-BD01-76B597F566BE}"/>
          </ac:graphicFrameMkLst>
        </pc:graphicFrameChg>
        <pc:cxnChg chg="add del">
          <ac:chgData name="Raz Valentino (2408387)" userId="S::2408387@student.uwtsd.ac.uk::337423ee-3618-4e96-9493-215a1c5d9b78" providerId="AD" clId="Web-{49A342E0-07C1-D6E2-136D-66BD0D0C568C}" dt="2025-10-11T20:59:06.960" v="1618"/>
          <ac:cxnSpMkLst>
            <pc:docMk/>
            <pc:sldMk cId="3719558068" sldId="260"/>
            <ac:cxnSpMk id="11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6:47.990" v="1605"/>
          <ac:cxnSpMkLst>
            <pc:docMk/>
            <pc:sldMk cId="3719558068" sldId="260"/>
            <ac:cxnSpMk id="18" creationId="{B32E796E-8D19-4926-B7B8-653B01939010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6:54.928" v="1607"/>
          <ac:cxnSpMkLst>
            <pc:docMk/>
            <pc:sldMk cId="3719558068" sldId="260"/>
            <ac:cxnSpMk id="20" creationId="{3B5719CE-F76F-4313-9A48-ADF79E67BB39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6:54.928" v="1607"/>
          <ac:cxnSpMkLst>
            <pc:docMk/>
            <pc:sldMk cId="3719558068" sldId="260"/>
            <ac:cxnSpMk id="21" creationId="{C66CC717-08C5-4F3E-B8AA-BA93C8755982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7:08.694" v="1609"/>
          <ac:cxnSpMkLst>
            <pc:docMk/>
            <pc:sldMk cId="3719558068" sldId="260"/>
            <ac:cxnSpMk id="24" creationId="{C66CC717-08C5-4F3E-B8AA-BA93C8755982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7:08.694" v="1609"/>
          <ac:cxnSpMkLst>
            <pc:docMk/>
            <pc:sldMk cId="3719558068" sldId="260"/>
            <ac:cxnSpMk id="26" creationId="{3B5719CE-F76F-4313-9A48-ADF79E67BB39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7:18.084" v="1611"/>
          <ac:cxnSpMkLst>
            <pc:docMk/>
            <pc:sldMk cId="3719558068" sldId="260"/>
            <ac:cxnSpMk id="28" creationId="{C66CC717-08C5-4F3E-B8AA-BA93C8755982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7:18.084" v="1611"/>
          <ac:cxnSpMkLst>
            <pc:docMk/>
            <pc:sldMk cId="3719558068" sldId="260"/>
            <ac:cxnSpMk id="30" creationId="{D255B435-D9F3-4A31-B89E-36741390DB4B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8:47.319" v="1613"/>
          <ac:cxnSpMkLst>
            <pc:docMk/>
            <pc:sldMk cId="3719558068" sldId="260"/>
            <ac:cxnSpMk id="33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8:59.272" v="1615"/>
          <ac:cxnSpMkLst>
            <pc:docMk/>
            <pc:sldMk cId="3719558068" sldId="260"/>
            <ac:cxnSpMk id="36" creationId="{7F935FD8-9F2E-4F15-8ED9-1C692DA6F351}"/>
          </ac:cxnSpMkLst>
        </pc:cxnChg>
        <pc:cxnChg chg="add del">
          <ac:chgData name="Raz Valentino (2408387)" userId="S::2408387@student.uwtsd.ac.uk::337423ee-3618-4e96-9493-215a1c5d9b78" providerId="AD" clId="Web-{49A342E0-07C1-D6E2-136D-66BD0D0C568C}" dt="2025-10-11T20:59:06.882" v="1617"/>
          <ac:cxnSpMkLst>
            <pc:docMk/>
            <pc:sldMk cId="3719558068" sldId="260"/>
            <ac:cxnSpMk id="39" creationId="{7F935FD8-9F2E-4F15-8ED9-1C692DA6F351}"/>
          </ac:cxnSpMkLst>
        </pc:cxnChg>
        <pc:cxnChg chg="add">
          <ac:chgData name="Raz Valentino (2408387)" userId="S::2408387@student.uwtsd.ac.uk::337423ee-3618-4e96-9493-215a1c5d9b78" providerId="AD" clId="Web-{49A342E0-07C1-D6E2-136D-66BD0D0C568C}" dt="2025-10-11T20:59:06.960" v="1618"/>
          <ac:cxnSpMkLst>
            <pc:docMk/>
            <pc:sldMk cId="3719558068" sldId="260"/>
            <ac:cxnSpMk id="42" creationId="{7F935FD8-9F2E-4F15-8ED9-1C692DA6F351}"/>
          </ac:cxnSpMkLst>
        </pc:cxnChg>
      </pc:sldChg>
      <pc:sldChg chg="modSp new">
        <pc:chgData name="Raz Valentino (2408387)" userId="S::2408387@student.uwtsd.ac.uk::337423ee-3618-4e96-9493-215a1c5d9b78" providerId="AD" clId="Web-{49A342E0-07C1-D6E2-136D-66BD0D0C568C}" dt="2025-10-11T21:27:55.831" v="1921" actId="20577"/>
        <pc:sldMkLst>
          <pc:docMk/>
          <pc:sldMk cId="2778862600" sldId="261"/>
        </pc:sldMkLst>
        <pc:spChg chg="mod">
          <ac:chgData name="Raz Valentino (2408387)" userId="S::2408387@student.uwtsd.ac.uk::337423ee-3618-4e96-9493-215a1c5d9b78" providerId="AD" clId="Web-{49A342E0-07C1-D6E2-136D-66BD0D0C568C}" dt="2025-10-11T21:15:06.136" v="1644" actId="20577"/>
          <ac:spMkLst>
            <pc:docMk/>
            <pc:sldMk cId="2778862600" sldId="261"/>
            <ac:spMk id="2" creationId="{DD0E1729-4783-D142-C80B-0F7273448269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1:27:55.831" v="1921" actId="20577"/>
          <ac:spMkLst>
            <pc:docMk/>
            <pc:sldMk cId="2778862600" sldId="261"/>
            <ac:spMk id="3" creationId="{997B42CA-B393-F29E-BB44-E4AD25773D27}"/>
          </ac:spMkLst>
        </pc:spChg>
      </pc:sldChg>
      <pc:sldChg chg="modSp new">
        <pc:chgData name="Raz Valentino (2408387)" userId="S::2408387@student.uwtsd.ac.uk::337423ee-3618-4e96-9493-215a1c5d9b78" providerId="AD" clId="Web-{49A342E0-07C1-D6E2-136D-66BD0D0C568C}" dt="2025-10-11T21:40:09.334" v="2156" actId="20577"/>
        <pc:sldMkLst>
          <pc:docMk/>
          <pc:sldMk cId="3512759271" sldId="262"/>
        </pc:sldMkLst>
        <pc:spChg chg="mod">
          <ac:chgData name="Raz Valentino (2408387)" userId="S::2408387@student.uwtsd.ac.uk::337423ee-3618-4e96-9493-215a1c5d9b78" providerId="AD" clId="Web-{49A342E0-07C1-D6E2-136D-66BD0D0C568C}" dt="2025-10-11T21:28:39.005" v="1935" actId="20577"/>
          <ac:spMkLst>
            <pc:docMk/>
            <pc:sldMk cId="3512759271" sldId="262"/>
            <ac:spMk id="2" creationId="{B4585A34-7865-F79E-C1DF-395DA2858975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1:40:09.334" v="2156" actId="20577"/>
          <ac:spMkLst>
            <pc:docMk/>
            <pc:sldMk cId="3512759271" sldId="262"/>
            <ac:spMk id="3" creationId="{AB9147DA-C97B-9C51-4DDA-7F11F97C0EE8}"/>
          </ac:spMkLst>
        </pc:spChg>
      </pc:sldChg>
      <pc:sldChg chg="modSp new">
        <pc:chgData name="Raz Valentino (2408387)" userId="S::2408387@student.uwtsd.ac.uk::337423ee-3618-4e96-9493-215a1c5d9b78" providerId="AD" clId="Web-{49A342E0-07C1-D6E2-136D-66BD0D0C568C}" dt="2025-10-11T21:52:44.183" v="2386" actId="20577"/>
        <pc:sldMkLst>
          <pc:docMk/>
          <pc:sldMk cId="3444101341" sldId="263"/>
        </pc:sldMkLst>
        <pc:spChg chg="mod">
          <ac:chgData name="Raz Valentino (2408387)" userId="S::2408387@student.uwtsd.ac.uk::337423ee-3618-4e96-9493-215a1c5d9b78" providerId="AD" clId="Web-{49A342E0-07C1-D6E2-136D-66BD0D0C568C}" dt="2025-10-11T21:41:38.459" v="2172" actId="20577"/>
          <ac:spMkLst>
            <pc:docMk/>
            <pc:sldMk cId="3444101341" sldId="263"/>
            <ac:spMk id="2" creationId="{5A2C4751-FFC6-B0A2-08BA-FFC435AEFD98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1:52:44.183" v="2386" actId="20577"/>
          <ac:spMkLst>
            <pc:docMk/>
            <pc:sldMk cId="3444101341" sldId="263"/>
            <ac:spMk id="3" creationId="{BDF2E666-BF35-9AA0-284C-D1CF4BB62E2E}"/>
          </ac:spMkLst>
        </pc:spChg>
      </pc:sldChg>
      <pc:sldChg chg="modSp new">
        <pc:chgData name="Raz Valentino (2408387)" userId="S::2408387@student.uwtsd.ac.uk::337423ee-3618-4e96-9493-215a1c5d9b78" providerId="AD" clId="Web-{49A342E0-07C1-D6E2-136D-66BD0D0C568C}" dt="2025-10-11T22:25:13.706" v="2692" actId="20577"/>
        <pc:sldMkLst>
          <pc:docMk/>
          <pc:sldMk cId="2848061581" sldId="264"/>
        </pc:sldMkLst>
        <pc:spChg chg="mod">
          <ac:chgData name="Raz Valentino (2408387)" userId="S::2408387@student.uwtsd.ac.uk::337423ee-3618-4e96-9493-215a1c5d9b78" providerId="AD" clId="Web-{49A342E0-07C1-D6E2-136D-66BD0D0C568C}" dt="2025-10-11T22:09:44.376" v="2422" actId="20577"/>
          <ac:spMkLst>
            <pc:docMk/>
            <pc:sldMk cId="2848061581" sldId="264"/>
            <ac:spMk id="2" creationId="{6014842D-31CA-A846-4C24-74BF78417732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2:25:13.706" v="2692" actId="20577"/>
          <ac:spMkLst>
            <pc:docMk/>
            <pc:sldMk cId="2848061581" sldId="264"/>
            <ac:spMk id="3" creationId="{7D13459B-67A8-2853-51FC-41DF34E528B9}"/>
          </ac:spMkLst>
        </pc:spChg>
      </pc:sldChg>
      <pc:sldChg chg="modSp new">
        <pc:chgData name="Raz Valentino (2408387)" userId="S::2408387@student.uwtsd.ac.uk::337423ee-3618-4e96-9493-215a1c5d9b78" providerId="AD" clId="Web-{49A342E0-07C1-D6E2-136D-66BD0D0C568C}" dt="2025-10-11T22:48:23.558" v="2999" actId="20577"/>
        <pc:sldMkLst>
          <pc:docMk/>
          <pc:sldMk cId="855710914" sldId="265"/>
        </pc:sldMkLst>
        <pc:spChg chg="mod">
          <ac:chgData name="Raz Valentino (2408387)" userId="S::2408387@student.uwtsd.ac.uk::337423ee-3618-4e96-9493-215a1c5d9b78" providerId="AD" clId="Web-{49A342E0-07C1-D6E2-136D-66BD0D0C568C}" dt="2025-10-11T22:27:06.319" v="2713" actId="20577"/>
          <ac:spMkLst>
            <pc:docMk/>
            <pc:sldMk cId="855710914" sldId="265"/>
            <ac:spMk id="2" creationId="{559C4DC6-C172-D1A6-1E52-AD38FD15FC8E}"/>
          </ac:spMkLst>
        </pc:spChg>
        <pc:spChg chg="mod">
          <ac:chgData name="Raz Valentino (2408387)" userId="S::2408387@student.uwtsd.ac.uk::337423ee-3618-4e96-9493-215a1c5d9b78" providerId="AD" clId="Web-{49A342E0-07C1-D6E2-136D-66BD0D0C568C}" dt="2025-10-11T22:48:23.558" v="2999" actId="20577"/>
          <ac:spMkLst>
            <pc:docMk/>
            <pc:sldMk cId="855710914" sldId="265"/>
            <ac:spMk id="3" creationId="{27E14067-19A7-2349-153D-C2E3E4BCACC0}"/>
          </ac:spMkLst>
        </pc:spChg>
      </pc:sldChg>
      <pc:sldChg chg="new">
        <pc:chgData name="Raz Valentino (2408387)" userId="S::2408387@student.uwtsd.ac.uk::337423ee-3618-4e96-9493-215a1c5d9b78" providerId="AD" clId="Web-{49A342E0-07C1-D6E2-136D-66BD0D0C568C}" dt="2025-10-11T22:48:23.777" v="3000"/>
        <pc:sldMkLst>
          <pc:docMk/>
          <pc:sldMk cId="1811532449" sldId="266"/>
        </pc:sldMkLst>
      </pc:sld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3:37.647" v="153"/>
        <pc:sldMasterMkLst>
          <pc:docMk/>
          <pc:sldMasterMk cId="4231720521" sldId="2147483721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4110441820" sldId="214748371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1040902853" sldId="214748371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1662451271" sldId="214748371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2935545171" sldId="214748371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2659355873" sldId="214748371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827154154" sldId="214748371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4142892157" sldId="214748371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712110167" sldId="214748371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1698380761" sldId="214748371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429097857" sldId="214748371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647" v="153"/>
          <pc:sldLayoutMkLst>
            <pc:docMk/>
            <pc:sldMasterMk cId="4231720521" sldId="2147483721"/>
            <pc:sldLayoutMk cId="1966033373" sldId="2147483720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2:21.973" v="134"/>
        <pc:sldMasterMkLst>
          <pc:docMk/>
          <pc:sldMasterMk cId="1765972083" sldId="2147483733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20871619" sldId="214748372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277971784" sldId="214748372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79034875" sldId="214748372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3454653347" sldId="214748372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89601962" sldId="214748372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2826812530" sldId="214748372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299751778" sldId="214748372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776631921" sldId="214748372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3511059547" sldId="214748373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3847710496" sldId="214748373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1.973" v="134"/>
          <pc:sldLayoutMkLst>
            <pc:docMk/>
            <pc:sldMasterMk cId="1765972083" sldId="2147483733"/>
            <pc:sldLayoutMk cId="1198554823" sldId="2147483732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3:29.397" v="148"/>
        <pc:sldMasterMkLst>
          <pc:docMk/>
          <pc:sldMasterMk cId="2217202783" sldId="2147483733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3368733862" sldId="214748372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1192043166" sldId="214748372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665512020" sldId="214748372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2789154439" sldId="214748372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2827448845" sldId="214748372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3721768986" sldId="214748372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424304814" sldId="214748372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2536749284" sldId="214748372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2375203580" sldId="214748373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3899922947" sldId="214748373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29.397" v="148"/>
          <pc:sldLayoutMkLst>
            <pc:docMk/>
            <pc:sldMasterMk cId="2217202783" sldId="2147483733"/>
            <pc:sldLayoutMk cId="2882131489" sldId="2147483732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3:31.475" v="150"/>
        <pc:sldMasterMkLst>
          <pc:docMk/>
          <pc:sldMasterMk cId="2058935693" sldId="2147483746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1611184027" sldId="214748373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3415668229" sldId="214748373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57193811" sldId="214748373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2578123336" sldId="214748373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1222376634" sldId="214748373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2342580438" sldId="214748374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2608301378" sldId="214748374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2694328134" sldId="214748374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1635231965" sldId="214748374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2873442312" sldId="214748374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1.475" v="150"/>
          <pc:sldLayoutMkLst>
            <pc:docMk/>
            <pc:sldMasterMk cId="2058935693" sldId="2147483746"/>
            <pc:sldLayoutMk cId="1264776070" sldId="2147483745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2:24.676" v="136"/>
        <pc:sldMasterMkLst>
          <pc:docMk/>
          <pc:sldMasterMk cId="3812617816" sldId="2147483746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453804259" sldId="214748373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161311569" sldId="214748373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937261921" sldId="214748373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495340229" sldId="214748373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3395592325" sldId="214748373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3797214483" sldId="214748374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1129907968" sldId="214748374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239259136" sldId="214748374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1246298224" sldId="214748374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2408560423" sldId="214748374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4.676" v="136"/>
          <pc:sldLayoutMkLst>
            <pc:docMk/>
            <pc:sldMasterMk cId="3812617816" sldId="2147483746"/>
            <pc:sldLayoutMk cId="351094444" sldId="2147483745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2:27.489" v="138"/>
        <pc:sldMasterMkLst>
          <pc:docMk/>
          <pc:sldMasterMk cId="328217023" sldId="2147483759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3068720919" sldId="214748374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1863004958" sldId="214748374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3848148531" sldId="214748375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911101771" sldId="214748375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2135979867" sldId="214748375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3241598282" sldId="214748375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666949510" sldId="214748375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1456443198" sldId="214748375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2195300119" sldId="214748375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669914670" sldId="214748375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27.489" v="138"/>
          <pc:sldLayoutMkLst>
            <pc:docMk/>
            <pc:sldMasterMk cId="328217023" sldId="2147483759"/>
            <pc:sldLayoutMk cId="1922025379" sldId="2147483758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3:37.569" v="152"/>
        <pc:sldMasterMkLst>
          <pc:docMk/>
          <pc:sldMasterMk cId="1516895792" sldId="2147483759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3088785228" sldId="214748374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1569666001" sldId="214748374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449760057" sldId="214748375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4180055262" sldId="214748375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300156051" sldId="214748375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4052636956" sldId="214748375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233218552" sldId="214748375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1932921988" sldId="214748375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4050160692" sldId="214748375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3137296516" sldId="214748375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37.569" v="152"/>
          <pc:sldLayoutMkLst>
            <pc:docMk/>
            <pc:sldMasterMk cId="1516895792" sldId="2147483759"/>
            <pc:sldLayoutMk cId="3771593202" sldId="2147483758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2:31.052" v="140"/>
        <pc:sldMasterMkLst>
          <pc:docMk/>
          <pc:sldMasterMk cId="3105898162" sldId="2147483772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4163739654" sldId="214748376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3782193866" sldId="214748376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3521765615" sldId="214748376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251933127" sldId="214748376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1869849855" sldId="214748376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3264222448" sldId="214748376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1606742478" sldId="214748376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2244255830" sldId="214748376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3751988077" sldId="214748376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3249487991" sldId="214748377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31.052" v="140"/>
          <pc:sldLayoutMkLst>
            <pc:docMk/>
            <pc:sldMasterMk cId="3105898162" sldId="2147483772"/>
            <pc:sldLayoutMk cId="41999255" sldId="2147483771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4:38.477" v="163"/>
        <pc:sldMasterMkLst>
          <pc:docMk/>
          <pc:sldMasterMk cId="3394743673" sldId="2147483772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2274097332" sldId="214748376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1621775651" sldId="214748376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512512718" sldId="214748376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2436870429" sldId="214748376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2540603902" sldId="214748376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3429531499" sldId="214748376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3565798274" sldId="214748376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3980130943" sldId="214748376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3158201508" sldId="214748376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1712704540" sldId="214748377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77" v="163"/>
          <pc:sldLayoutMkLst>
            <pc:docMk/>
            <pc:sldMasterMk cId="3394743673" sldId="2147483772"/>
            <pc:sldLayoutMk cId="3626722460" sldId="2147483771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2:44.146" v="142"/>
        <pc:sldMasterMkLst>
          <pc:docMk/>
          <pc:sldMasterMk cId="3587856771" sldId="2147483798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2785765336" sldId="214748378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2528968185" sldId="214748378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1032325039" sldId="214748378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3431130419" sldId="214748379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2009002425" sldId="214748379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2561402681" sldId="214748379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2285212570" sldId="214748379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3790361165" sldId="214748379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3943257059" sldId="214748379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1948089345" sldId="214748379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2:44.146" v="142"/>
          <pc:sldLayoutMkLst>
            <pc:docMk/>
            <pc:sldMasterMk cId="3587856771" sldId="2147483798"/>
            <pc:sldLayoutMk cId="3614967601" sldId="2147483797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3:04.006" v="144"/>
        <pc:sldMasterMkLst>
          <pc:docMk/>
          <pc:sldMasterMk cId="2387457971" sldId="2147483811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1047470542" sldId="214748380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3086606273" sldId="214748380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199561343" sldId="214748380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1235580970" sldId="214748380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512782937" sldId="214748380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2623665713" sldId="214748380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2211397324" sldId="214748380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2255807313" sldId="214748380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4235364222" sldId="214748380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4119092398" sldId="214748380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3:04.006" v="144"/>
          <pc:sldLayoutMkLst>
            <pc:docMk/>
            <pc:sldMasterMk cId="2387457971" sldId="2147483811"/>
            <pc:sldLayoutMk cId="564484084" sldId="2147483810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4:38.430" v="162"/>
        <pc:sldMasterMkLst>
          <pc:docMk/>
          <pc:sldMasterMk cId="2607601646" sldId="2147483848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3691615676" sldId="214748383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2914187312" sldId="214748383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261872467" sldId="214748383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654323567" sldId="214748384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695180758" sldId="214748384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3312491261" sldId="214748384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2809206129" sldId="214748384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678258203" sldId="214748384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840751103" sldId="214748384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806307158" sldId="214748384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4:38.430" v="162"/>
          <pc:sldLayoutMkLst>
            <pc:docMk/>
            <pc:sldMasterMk cId="2607601646" sldId="2147483848"/>
            <pc:sldLayoutMk cId="1565904151" sldId="2147483847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9:25.610" v="194"/>
        <pc:sldMasterMkLst>
          <pc:docMk/>
          <pc:sldMasterMk cId="1772978427" sldId="2147483861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1108000141" sldId="214748385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1135146842" sldId="214748385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1918721330" sldId="214748385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287410521" sldId="214748385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203719987" sldId="214748385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339286851" sldId="214748385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2017910220" sldId="214748385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2896391607" sldId="214748385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939788894" sldId="214748385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1884490118" sldId="214748385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1772978427" sldId="2147483861"/>
            <pc:sldLayoutMk cId="210122595" sldId="2147483860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9:03.891" v="189"/>
        <pc:sldMasterMkLst>
          <pc:docMk/>
          <pc:sldMasterMk cId="540301393" sldId="2147483937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73881335" sldId="214748392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2822845651" sldId="214748392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131034804" sldId="214748392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40904212" sldId="214748392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63405142" sldId="214748393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964734123" sldId="214748393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1610100033" sldId="214748393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3386387766" sldId="214748393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669208455" sldId="214748393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624572481" sldId="214748393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03.891" v="189"/>
          <pc:sldLayoutMkLst>
            <pc:docMk/>
            <pc:sldMasterMk cId="540301393" sldId="2147483937"/>
            <pc:sldLayoutMk cId="4067277095" sldId="2147483936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9:25.610" v="194"/>
        <pc:sldMasterMkLst>
          <pc:docMk/>
          <pc:sldMasterMk cId="2508486764" sldId="2147483937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1799898494" sldId="214748392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1896378539" sldId="214748392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3388716372" sldId="214748392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200879573" sldId="214748392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3165642653" sldId="214748393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3694995555" sldId="214748393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4018017953" sldId="214748393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2180871102" sldId="214748393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1735188506" sldId="214748393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2210686751" sldId="214748393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610" v="194"/>
          <pc:sldLayoutMkLst>
            <pc:docMk/>
            <pc:sldMasterMk cId="2508486764" sldId="2147483937"/>
            <pc:sldLayoutMk cId="1825718493" sldId="2147483936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9:15.985" v="191"/>
        <pc:sldMasterMkLst>
          <pc:docMk/>
          <pc:sldMasterMk cId="3518116291" sldId="2147483937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2126707592" sldId="214748392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1805419656" sldId="214748392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78297731" sldId="214748392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3148649495" sldId="214748392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3482749870" sldId="214748393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2810436836" sldId="214748393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3603027944" sldId="214748393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4105053537" sldId="214748393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3128381278" sldId="214748393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913939185" sldId="214748393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15.985" v="191"/>
          <pc:sldLayoutMkLst>
            <pc:docMk/>
            <pc:sldMasterMk cId="3518116291" sldId="2147483937"/>
            <pc:sldLayoutMk cId="1040889888" sldId="2147483936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9:25.563" v="193"/>
        <pc:sldMasterMkLst>
          <pc:docMk/>
          <pc:sldMasterMk cId="3391623735" sldId="2147483950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981250069" sldId="214748393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486877" sldId="214748394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3107867927" sldId="214748394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2277232645" sldId="214748394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3148734704" sldId="214748394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618041304" sldId="214748394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792352154" sldId="214748394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2020103213" sldId="214748394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1608756162" sldId="214748394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2689458516" sldId="214748394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9:25.563" v="193"/>
          <pc:sldLayoutMkLst>
            <pc:docMk/>
            <pc:sldMasterMk cId="3391623735" sldId="2147483950"/>
            <pc:sldLayoutMk cId="1637034491" sldId="2147483949"/>
          </pc:sldLayoutMkLst>
        </pc:sldLayoutChg>
      </pc:sldMasterChg>
      <pc:sldMasterChg chg="add del addSldLayout delSldLayout">
        <pc:chgData name="Raz Valentino (2408387)" userId="S::2408387@student.uwtsd.ac.uk::337423ee-3618-4e96-9493-215a1c5d9b78" providerId="AD" clId="Web-{49A342E0-07C1-D6E2-136D-66BD0D0C568C}" dt="2025-10-11T17:58:39.625" v="187"/>
        <pc:sldMasterMkLst>
          <pc:docMk/>
          <pc:sldMasterMk cId="3668651210" sldId="2147483963"/>
        </pc:sldMasterMkLst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2823087963" sldId="2147483952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677994985" sldId="2147483953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486448514" sldId="2147483954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4051443438" sldId="2147483955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3911388406" sldId="2147483956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3351613100" sldId="2147483957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2797099815" sldId="2147483958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3391022028" sldId="2147483959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3125571265" sldId="2147483960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4151540770" sldId="2147483961"/>
          </pc:sldLayoutMkLst>
        </pc:sldLayoutChg>
        <pc:sldLayoutChg chg="add del">
          <pc:chgData name="Raz Valentino (2408387)" userId="S::2408387@student.uwtsd.ac.uk::337423ee-3618-4e96-9493-215a1c5d9b78" providerId="AD" clId="Web-{49A342E0-07C1-D6E2-136D-66BD0D0C568C}" dt="2025-10-11T17:58:39.625" v="187"/>
          <pc:sldLayoutMkLst>
            <pc:docMk/>
            <pc:sldMasterMk cId="3668651210" sldId="2147483963"/>
            <pc:sldLayoutMk cId="1188681314" sldId="2147483962"/>
          </pc:sldLayoutMkLst>
        </pc:sldLayoutChg>
      </pc:sldMasterChg>
    </pc:docChg>
  </pc:docChgLst>
  <pc:docChgLst>
    <pc:chgData name="Raz Valentino (2408387)" userId="S::2408387@student.uwtsd.ac.uk::337423ee-3618-4e96-9493-215a1c5d9b78" providerId="AD" clId="Web-{C3C3A508-B0A8-D7BA-1E51-93EB57FAA879}"/>
    <pc:docChg chg="addSld modSld">
      <pc:chgData name="Raz Valentino (2408387)" userId="S::2408387@student.uwtsd.ac.uk::337423ee-3618-4e96-9493-215a1c5d9b78" providerId="AD" clId="Web-{C3C3A508-B0A8-D7BA-1E51-93EB57FAA879}" dt="2025-10-12T00:25:14.317" v="626"/>
      <pc:docMkLst>
        <pc:docMk/>
      </pc:docMkLst>
      <pc:sldChg chg="modSp">
        <pc:chgData name="Raz Valentino (2408387)" userId="S::2408387@student.uwtsd.ac.uk::337423ee-3618-4e96-9493-215a1c5d9b78" providerId="AD" clId="Web-{C3C3A508-B0A8-D7BA-1E51-93EB57FAA879}" dt="2025-10-11T23:40:49.445" v="342" actId="20577"/>
        <pc:sldMkLst>
          <pc:docMk/>
          <pc:sldMk cId="109857222" sldId="256"/>
        </pc:sldMkLst>
        <pc:spChg chg="mod">
          <ac:chgData name="Raz Valentino (2408387)" userId="S::2408387@student.uwtsd.ac.uk::337423ee-3618-4e96-9493-215a1c5d9b78" providerId="AD" clId="Web-{C3C3A508-B0A8-D7BA-1E51-93EB57FAA879}" dt="2025-10-11T23:40:49.445" v="34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40:41.273" v="34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Raz Valentino (2408387)" userId="S::2408387@student.uwtsd.ac.uk::337423ee-3618-4e96-9493-215a1c5d9b78" providerId="AD" clId="Web-{C3C3A508-B0A8-D7BA-1E51-93EB57FAA879}" dt="2025-10-11T23:51:04.393" v="374" actId="14100"/>
        <pc:sldMkLst>
          <pc:docMk/>
          <pc:sldMk cId="1395041379" sldId="257"/>
        </pc:sldMkLst>
        <pc:spChg chg="mod">
          <ac:chgData name="Raz Valentino (2408387)" userId="S::2408387@student.uwtsd.ac.uk::337423ee-3618-4e96-9493-215a1c5d9b78" providerId="AD" clId="Web-{C3C3A508-B0A8-D7BA-1E51-93EB57FAA879}" dt="2025-10-11T23:49:12.045" v="365" actId="20577"/>
          <ac:spMkLst>
            <pc:docMk/>
            <pc:sldMk cId="1395041379" sldId="257"/>
            <ac:spMk id="2" creationId="{65F3DCFB-87F2-D233-AD88-C2662F21E50D}"/>
          </ac:spMkLst>
        </pc:spChg>
        <pc:spChg chg="add del">
          <ac:chgData name="Raz Valentino (2408387)" userId="S::2408387@student.uwtsd.ac.uk::337423ee-3618-4e96-9493-215a1c5d9b78" providerId="AD" clId="Web-{C3C3A508-B0A8-D7BA-1E51-93EB57FAA879}" dt="2025-10-11T23:42:27.166" v="344"/>
          <ac:spMkLst>
            <pc:docMk/>
            <pc:sldMk cId="1395041379" sldId="257"/>
            <ac:spMk id="78" creationId="{4CFC294A-7FF8-4114-B0AD-F3B7F15EFC66}"/>
          </ac:spMkLst>
        </pc:spChg>
        <pc:spChg chg="add del">
          <ac:chgData name="Raz Valentino (2408387)" userId="S::2408387@student.uwtsd.ac.uk::337423ee-3618-4e96-9493-215a1c5d9b78" providerId="AD" clId="Web-{C3C3A508-B0A8-D7BA-1E51-93EB57FAA879}" dt="2025-10-11T23:42:35.119" v="346"/>
          <ac:spMkLst>
            <pc:docMk/>
            <pc:sldMk cId="1395041379" sldId="257"/>
            <ac:spMk id="82" creationId="{7E21CA63-4B99-4925-8CAF-F408D7AB01B2}"/>
          </ac:spMkLst>
        </pc:spChg>
        <pc:graphicFrameChg chg="mod modGraphic">
          <ac:chgData name="Raz Valentino (2408387)" userId="S::2408387@student.uwtsd.ac.uk::337423ee-3618-4e96-9493-215a1c5d9b78" providerId="AD" clId="Web-{C3C3A508-B0A8-D7BA-1E51-93EB57FAA879}" dt="2025-10-11T23:51:04.393" v="374" actId="14100"/>
          <ac:graphicFrameMkLst>
            <pc:docMk/>
            <pc:sldMk cId="1395041379" sldId="257"/>
            <ac:graphicFrameMk id="73" creationId="{76E33690-8700-5ADF-51AF-9A4767C9198E}"/>
          </ac:graphicFrameMkLst>
        </pc:graphicFrameChg>
        <pc:cxnChg chg="add del">
          <ac:chgData name="Raz Valentino (2408387)" userId="S::2408387@student.uwtsd.ac.uk::337423ee-3618-4e96-9493-215a1c5d9b78" providerId="AD" clId="Web-{C3C3A508-B0A8-D7BA-1E51-93EB57FAA879}" dt="2025-10-11T23:42:27.166" v="344"/>
          <ac:cxnSpMkLst>
            <pc:docMk/>
            <pc:sldMk cId="1395041379" sldId="257"/>
            <ac:cxnSpMk id="80" creationId="{493FE3F6-2B23-4E4E-AA49-C212646DC785}"/>
          </ac:cxnSpMkLst>
        </pc:cxnChg>
        <pc:cxnChg chg="add del">
          <ac:chgData name="Raz Valentino (2408387)" userId="S::2408387@student.uwtsd.ac.uk::337423ee-3618-4e96-9493-215a1c5d9b78" providerId="AD" clId="Web-{C3C3A508-B0A8-D7BA-1E51-93EB57FAA879}" dt="2025-10-11T23:42:35.119" v="346"/>
          <ac:cxnSpMkLst>
            <pc:docMk/>
            <pc:sldMk cId="1395041379" sldId="257"/>
            <ac:cxnSpMk id="83" creationId="{7F935FD8-9F2E-4F15-8ED9-1C692DA6F351}"/>
          </ac:cxnSpMkLst>
        </pc:cxnChg>
      </pc:sldChg>
      <pc:sldChg chg="modSp mod setBg">
        <pc:chgData name="Raz Valentino (2408387)" userId="S::2408387@student.uwtsd.ac.uk::337423ee-3618-4e96-9493-215a1c5d9b78" providerId="AD" clId="Web-{C3C3A508-B0A8-D7BA-1E51-93EB57FAA879}" dt="2025-10-12T00:25:14.317" v="626"/>
        <pc:sldMkLst>
          <pc:docMk/>
          <pc:sldMk cId="3005889519" sldId="258"/>
        </pc:sldMkLst>
        <pc:spChg chg="mod">
          <ac:chgData name="Raz Valentino (2408387)" userId="S::2408387@student.uwtsd.ac.uk::337423ee-3618-4e96-9493-215a1c5d9b78" providerId="AD" clId="Web-{C3C3A508-B0A8-D7BA-1E51-93EB57FAA879}" dt="2025-10-11T23:39:45.507" v="336" actId="20577"/>
          <ac:spMkLst>
            <pc:docMk/>
            <pc:sldMk cId="3005889519" sldId="258"/>
            <ac:spMk id="2" creationId="{4A79B807-3893-7CB5-D0A2-DF8C8EF44593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9:38.835" v="335" actId="20577"/>
          <ac:spMkLst>
            <pc:docMk/>
            <pc:sldMk cId="3005889519" sldId="258"/>
            <ac:spMk id="3" creationId="{FB3D5AAE-CF9E-FABD-6A1D-31C95A7B5F6B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9:24.584" v="334" actId="20577"/>
        <pc:sldMkLst>
          <pc:docMk/>
          <pc:sldMk cId="4154878513" sldId="259"/>
        </pc:sldMkLst>
        <pc:spChg chg="mod">
          <ac:chgData name="Raz Valentino (2408387)" userId="S::2408387@student.uwtsd.ac.uk::337423ee-3618-4e96-9493-215a1c5d9b78" providerId="AD" clId="Web-{C3C3A508-B0A8-D7BA-1E51-93EB57FAA879}" dt="2025-10-11T23:39:24.584" v="334" actId="20577"/>
          <ac:spMkLst>
            <pc:docMk/>
            <pc:sldMk cId="4154878513" sldId="259"/>
            <ac:spMk id="2" creationId="{C758FFBF-3FB9-A883-91CB-55017E67DB0F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9:17.787" v="333" actId="20577"/>
          <ac:spMkLst>
            <pc:docMk/>
            <pc:sldMk cId="4154878513" sldId="259"/>
            <ac:spMk id="3" creationId="{A233DD5B-4C09-219D-A3AE-9B3AB941C26E}"/>
          </ac:spMkLst>
        </pc:spChg>
      </pc:sldChg>
      <pc:sldChg chg="addSp delSp modSp mod modClrScheme delDesignElem chgLayout">
        <pc:chgData name="Raz Valentino (2408387)" userId="S::2408387@student.uwtsd.ac.uk::337423ee-3618-4e96-9493-215a1c5d9b78" providerId="AD" clId="Web-{C3C3A508-B0A8-D7BA-1E51-93EB57FAA879}" dt="2025-10-12T00:19:33.184" v="625" actId="14100"/>
        <pc:sldMkLst>
          <pc:docMk/>
          <pc:sldMk cId="3719558068" sldId="260"/>
        </pc:sldMkLst>
        <pc:spChg chg="mod ord">
          <ac:chgData name="Raz Valentino (2408387)" userId="S::2408387@student.uwtsd.ac.uk::337423ee-3618-4e96-9493-215a1c5d9b78" providerId="AD" clId="Web-{C3C3A508-B0A8-D7BA-1E51-93EB57FAA879}" dt="2025-10-12T00:19:33.184" v="625" actId="14100"/>
          <ac:spMkLst>
            <pc:docMk/>
            <pc:sldMk cId="3719558068" sldId="260"/>
            <ac:spMk id="2" creationId="{98A9B9BD-700F-06C3-69C1-82BD84F82129}"/>
          </ac:spMkLst>
        </pc:spChg>
        <pc:spChg chg="del">
          <ac:chgData name="Raz Valentino (2408387)" userId="S::2408387@student.uwtsd.ac.uk::337423ee-3618-4e96-9493-215a1c5d9b78" providerId="AD" clId="Web-{C3C3A508-B0A8-D7BA-1E51-93EB57FAA879}" dt="2025-10-12T00:08:00.241" v="408"/>
          <ac:spMkLst>
            <pc:docMk/>
            <pc:sldMk cId="3719558068" sldId="260"/>
            <ac:spMk id="41" creationId="{22A62332-FD85-4956-B6DD-AECE2CD5E9B4}"/>
          </ac:spMkLst>
        </pc:spChg>
        <pc:spChg chg="add mod ord">
          <ac:chgData name="Raz Valentino (2408387)" userId="S::2408387@student.uwtsd.ac.uk::337423ee-3618-4e96-9493-215a1c5d9b78" providerId="AD" clId="Web-{C3C3A508-B0A8-D7BA-1E51-93EB57FAA879}" dt="2025-10-12T00:19:25.450" v="624" actId="14100"/>
          <ac:spMkLst>
            <pc:docMk/>
            <pc:sldMk cId="3719558068" sldId="260"/>
            <ac:spMk id="78" creationId="{9B901564-5C58-40E0-7C49-ABFC82BC6542}"/>
          </ac:spMkLst>
        </pc:spChg>
        <pc:graphicFrameChg chg="mod ord modGraphic">
          <ac:chgData name="Raz Valentino (2408387)" userId="S::2408387@student.uwtsd.ac.uk::337423ee-3618-4e96-9493-215a1c5d9b78" providerId="AD" clId="Web-{C3C3A508-B0A8-D7BA-1E51-93EB57FAA879}" dt="2025-10-12T00:08:00.241" v="408"/>
          <ac:graphicFrameMkLst>
            <pc:docMk/>
            <pc:sldMk cId="3719558068" sldId="260"/>
            <ac:graphicFrameMk id="4" creationId="{AAC4F5E3-4D46-2C27-BD01-76B597F566BE}"/>
          </ac:graphicFrameMkLst>
        </pc:graphicFrameChg>
        <pc:cxnChg chg="del">
          <ac:chgData name="Raz Valentino (2408387)" userId="S::2408387@student.uwtsd.ac.uk::337423ee-3618-4e96-9493-215a1c5d9b78" providerId="AD" clId="Web-{C3C3A508-B0A8-D7BA-1E51-93EB57FAA879}" dt="2025-10-12T00:08:00.241" v="408"/>
          <ac:cxnSpMkLst>
            <pc:docMk/>
            <pc:sldMk cId="3719558068" sldId="260"/>
            <ac:cxnSpMk id="42" creationId="{7F935FD8-9F2E-4F15-8ED9-1C692DA6F351}"/>
          </ac:cxnSpMkLst>
        </pc:cxnChg>
      </pc:sldChg>
      <pc:sldChg chg="modSp">
        <pc:chgData name="Raz Valentino (2408387)" userId="S::2408387@student.uwtsd.ac.uk::337423ee-3618-4e96-9493-215a1c5d9b78" providerId="AD" clId="Web-{C3C3A508-B0A8-D7BA-1E51-93EB57FAA879}" dt="2025-10-11T23:38:30.583" v="329" actId="20577"/>
        <pc:sldMkLst>
          <pc:docMk/>
          <pc:sldMk cId="2778862600" sldId="261"/>
        </pc:sldMkLst>
        <pc:spChg chg="mod">
          <ac:chgData name="Raz Valentino (2408387)" userId="S::2408387@student.uwtsd.ac.uk::337423ee-3618-4e96-9493-215a1c5d9b78" providerId="AD" clId="Web-{C3C3A508-B0A8-D7BA-1E51-93EB57FAA879}" dt="2025-10-11T23:38:30.583" v="329" actId="20577"/>
          <ac:spMkLst>
            <pc:docMk/>
            <pc:sldMk cId="2778862600" sldId="261"/>
            <ac:spMk id="2" creationId="{DD0E1729-4783-D142-C80B-0F7273448269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8:23.755" v="328" actId="20577"/>
          <ac:spMkLst>
            <pc:docMk/>
            <pc:sldMk cId="2778862600" sldId="261"/>
            <ac:spMk id="3" creationId="{997B42CA-B393-F29E-BB44-E4AD25773D27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8:13.114" v="327" actId="20577"/>
        <pc:sldMkLst>
          <pc:docMk/>
          <pc:sldMk cId="3512759271" sldId="262"/>
        </pc:sldMkLst>
        <pc:spChg chg="mod">
          <ac:chgData name="Raz Valentino (2408387)" userId="S::2408387@student.uwtsd.ac.uk::337423ee-3618-4e96-9493-215a1c5d9b78" providerId="AD" clId="Web-{C3C3A508-B0A8-D7BA-1E51-93EB57FAA879}" dt="2025-10-11T23:38:13.114" v="327" actId="20577"/>
          <ac:spMkLst>
            <pc:docMk/>
            <pc:sldMk cId="3512759271" sldId="262"/>
            <ac:spMk id="2" creationId="{B4585A34-7865-F79E-C1DF-395DA2858975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8:08.114" v="326" actId="20577"/>
          <ac:spMkLst>
            <pc:docMk/>
            <pc:sldMk cId="3512759271" sldId="262"/>
            <ac:spMk id="3" creationId="{AB9147DA-C97B-9C51-4DDA-7F11F97C0EE8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7:59.317" v="325" actId="20577"/>
        <pc:sldMkLst>
          <pc:docMk/>
          <pc:sldMk cId="3444101341" sldId="263"/>
        </pc:sldMkLst>
        <pc:spChg chg="mod">
          <ac:chgData name="Raz Valentino (2408387)" userId="S::2408387@student.uwtsd.ac.uk::337423ee-3618-4e96-9493-215a1c5d9b78" providerId="AD" clId="Web-{C3C3A508-B0A8-D7BA-1E51-93EB57FAA879}" dt="2025-10-11T23:37:59.317" v="325" actId="20577"/>
          <ac:spMkLst>
            <pc:docMk/>
            <pc:sldMk cId="3444101341" sldId="263"/>
            <ac:spMk id="2" creationId="{5A2C4751-FFC6-B0A2-08BA-FFC435AEFD98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7:50.410" v="324" actId="20577"/>
          <ac:spMkLst>
            <pc:docMk/>
            <pc:sldMk cId="3444101341" sldId="263"/>
            <ac:spMk id="3" creationId="{BDF2E666-BF35-9AA0-284C-D1CF4BB62E2E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7:39.457" v="323" actId="20577"/>
        <pc:sldMkLst>
          <pc:docMk/>
          <pc:sldMk cId="2848061581" sldId="264"/>
        </pc:sldMkLst>
        <pc:spChg chg="mod">
          <ac:chgData name="Raz Valentino (2408387)" userId="S::2408387@student.uwtsd.ac.uk::337423ee-3618-4e96-9493-215a1c5d9b78" providerId="AD" clId="Web-{C3C3A508-B0A8-D7BA-1E51-93EB57FAA879}" dt="2025-10-11T23:37:39.457" v="323" actId="20577"/>
          <ac:spMkLst>
            <pc:docMk/>
            <pc:sldMk cId="2848061581" sldId="264"/>
            <ac:spMk id="2" creationId="{6014842D-31CA-A846-4C24-74BF78417732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7:25.660" v="322" actId="20577"/>
          <ac:spMkLst>
            <pc:docMk/>
            <pc:sldMk cId="2848061581" sldId="264"/>
            <ac:spMk id="3" creationId="{7D13459B-67A8-2853-51FC-41DF34E528B9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7:12.503" v="321" actId="20577"/>
        <pc:sldMkLst>
          <pc:docMk/>
          <pc:sldMk cId="855710914" sldId="265"/>
        </pc:sldMkLst>
        <pc:spChg chg="mod">
          <ac:chgData name="Raz Valentino (2408387)" userId="S::2408387@student.uwtsd.ac.uk::337423ee-3618-4e96-9493-215a1c5d9b78" providerId="AD" clId="Web-{C3C3A508-B0A8-D7BA-1E51-93EB57FAA879}" dt="2025-10-11T23:37:12.503" v="321" actId="20577"/>
          <ac:spMkLst>
            <pc:docMk/>
            <pc:sldMk cId="855710914" sldId="265"/>
            <ac:spMk id="2" creationId="{559C4DC6-C172-D1A6-1E52-AD38FD15FC8E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7:05.472" v="320" actId="20577"/>
          <ac:spMkLst>
            <pc:docMk/>
            <pc:sldMk cId="855710914" sldId="265"/>
            <ac:spMk id="3" creationId="{27E14067-19A7-2349-153D-C2E3E4BCACC0}"/>
          </ac:spMkLst>
        </pc:spChg>
      </pc:sldChg>
      <pc:sldChg chg="modSp">
        <pc:chgData name="Raz Valentino (2408387)" userId="S::2408387@student.uwtsd.ac.uk::337423ee-3618-4e96-9493-215a1c5d9b78" providerId="AD" clId="Web-{C3C3A508-B0A8-D7BA-1E51-93EB57FAA879}" dt="2025-10-11T23:36:50.768" v="319" actId="20577"/>
        <pc:sldMkLst>
          <pc:docMk/>
          <pc:sldMk cId="1811532449" sldId="266"/>
        </pc:sldMkLst>
        <pc:spChg chg="mod">
          <ac:chgData name="Raz Valentino (2408387)" userId="S::2408387@student.uwtsd.ac.uk::337423ee-3618-4e96-9493-215a1c5d9b78" providerId="AD" clId="Web-{C3C3A508-B0A8-D7BA-1E51-93EB57FAA879}" dt="2025-10-11T23:36:50.768" v="319" actId="20577"/>
          <ac:spMkLst>
            <pc:docMk/>
            <pc:sldMk cId="1811532449" sldId="266"/>
            <ac:spMk id="2" creationId="{34414AC2-26B1-1FC3-730C-C01830A0BCD8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1T23:36:43.143" v="318" actId="20577"/>
          <ac:spMkLst>
            <pc:docMk/>
            <pc:sldMk cId="1811532449" sldId="266"/>
            <ac:spMk id="3" creationId="{45B91546-0F7A-7E4C-387E-BFFB52742A7A}"/>
          </ac:spMkLst>
        </pc:spChg>
      </pc:sldChg>
      <pc:sldChg chg="modSp new">
        <pc:chgData name="Raz Valentino (2408387)" userId="S::2408387@student.uwtsd.ac.uk::337423ee-3618-4e96-9493-215a1c5d9b78" providerId="AD" clId="Web-{C3C3A508-B0A8-D7BA-1E51-93EB57FAA879}" dt="2025-10-12T00:02:53.412" v="407" actId="14100"/>
        <pc:sldMkLst>
          <pc:docMk/>
          <pc:sldMk cId="3852546898" sldId="267"/>
        </pc:sldMkLst>
        <pc:spChg chg="mod">
          <ac:chgData name="Raz Valentino (2408387)" userId="S::2408387@student.uwtsd.ac.uk::337423ee-3618-4e96-9493-215a1c5d9b78" providerId="AD" clId="Web-{C3C3A508-B0A8-D7BA-1E51-93EB57FAA879}" dt="2025-10-11T23:36:25.237" v="317" actId="20577"/>
          <ac:spMkLst>
            <pc:docMk/>
            <pc:sldMk cId="3852546898" sldId="267"/>
            <ac:spMk id="2" creationId="{38754759-DEA6-2E93-ACFD-1C544A884C9E}"/>
          </ac:spMkLst>
        </pc:spChg>
        <pc:spChg chg="mod">
          <ac:chgData name="Raz Valentino (2408387)" userId="S::2408387@student.uwtsd.ac.uk::337423ee-3618-4e96-9493-215a1c5d9b78" providerId="AD" clId="Web-{C3C3A508-B0A8-D7BA-1E51-93EB57FAA879}" dt="2025-10-12T00:02:53.412" v="407" actId="14100"/>
          <ac:spMkLst>
            <pc:docMk/>
            <pc:sldMk cId="3852546898" sldId="267"/>
            <ac:spMk id="3" creationId="{67015C65-5974-9E13-4053-EAC8A1B86FF3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11" Type="http://schemas.openxmlformats.org/officeDocument/2006/relationships/image" Target="../media/image20.pn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053E2E-1F2E-4C1A-83B4-92A531F5E67B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A5DD7B8-833D-4B12-9907-2F9D85D5DC15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BT Group Overview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4E30BE4C-3362-4222-B545-0AC36AD6D191}" type="parTrans" cxnId="{3EAEFB37-C9C1-415D-88E6-33CE99630829}">
      <dgm:prSet/>
      <dgm:spPr/>
      <dgm:t>
        <a:bodyPr/>
        <a:lstStyle/>
        <a:p>
          <a:endParaRPr lang="en-US"/>
        </a:p>
      </dgm:t>
    </dgm:pt>
    <dgm:pt modelId="{478FF245-6624-4F2E-B1F3-384DBF106DC9}" type="sibTrans" cxnId="{3EAEFB37-C9C1-415D-88E6-33CE99630829}">
      <dgm:prSet/>
      <dgm:spPr/>
      <dgm:t>
        <a:bodyPr/>
        <a:lstStyle/>
        <a:p>
          <a:endParaRPr lang="en-US"/>
        </a:p>
      </dgm:t>
    </dgm:pt>
    <dgm:pt modelId="{F7A9EFDE-4584-4763-B02F-727383488964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Current Recruitment Process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1BAF8519-D146-4AFD-BE8D-B783DE96AF3D}" type="parTrans" cxnId="{845313F6-F560-48E7-BDBC-2537E450848C}">
      <dgm:prSet/>
      <dgm:spPr/>
      <dgm:t>
        <a:bodyPr/>
        <a:lstStyle/>
        <a:p>
          <a:endParaRPr lang="en-US"/>
        </a:p>
      </dgm:t>
    </dgm:pt>
    <dgm:pt modelId="{761EA39B-1636-4D5E-AA4B-C1014FA38970}" type="sibTrans" cxnId="{845313F6-F560-48E7-BDBC-2537E450848C}">
      <dgm:prSet/>
      <dgm:spPr/>
      <dgm:t>
        <a:bodyPr/>
        <a:lstStyle/>
        <a:p>
          <a:endParaRPr lang="en-US"/>
        </a:p>
      </dgm:t>
    </dgm:pt>
    <dgm:pt modelId="{79E312F6-3E95-4379-9640-46E71AF4EAED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The Recruitment Process (Standard HR Framework) 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544B4411-05FA-4C97-BAD7-CBD7921A84F7}" type="parTrans" cxnId="{5E62D122-10ED-4BEC-9DA9-06A136667545}">
      <dgm:prSet/>
      <dgm:spPr/>
      <dgm:t>
        <a:bodyPr/>
        <a:lstStyle/>
        <a:p>
          <a:endParaRPr lang="en-US"/>
        </a:p>
      </dgm:t>
    </dgm:pt>
    <dgm:pt modelId="{70BA94A1-B309-45CC-B913-956B6A4CFF62}" type="sibTrans" cxnId="{5E62D122-10ED-4BEC-9DA9-06A136667545}">
      <dgm:prSet/>
      <dgm:spPr/>
      <dgm:t>
        <a:bodyPr/>
        <a:lstStyle/>
        <a:p>
          <a:endParaRPr lang="en-US"/>
        </a:p>
      </dgm:t>
    </dgm:pt>
    <dgm:pt modelId="{C2F28771-90C8-4A06-9B23-080E8CDBEAA4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Improving BT's Recruitment strategy 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DFF0B332-2E05-4672-9A2D-3105BDD3D875}" type="parTrans" cxnId="{124E0437-9AA5-4154-B59D-4F53D35533F6}">
      <dgm:prSet/>
      <dgm:spPr/>
      <dgm:t>
        <a:bodyPr/>
        <a:lstStyle/>
        <a:p>
          <a:endParaRPr lang="en-US"/>
        </a:p>
      </dgm:t>
    </dgm:pt>
    <dgm:pt modelId="{036FD043-6E2A-4922-B3B1-3D17FCE84C42}" type="sibTrans" cxnId="{124E0437-9AA5-4154-B59D-4F53D35533F6}">
      <dgm:prSet/>
      <dgm:spPr/>
      <dgm:t>
        <a:bodyPr/>
        <a:lstStyle/>
        <a:p>
          <a:endParaRPr lang="en-US"/>
        </a:p>
      </dgm:t>
    </dgm:pt>
    <dgm:pt modelId="{46F7647F-EBBF-4F9D-B92C-342CE525E2DE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Interview Methods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C8452F08-992D-46B6-9B42-F3DCFBE6AA1F}" type="parTrans" cxnId="{5CE06B55-A20A-42CB-9388-37004CB6E293}">
      <dgm:prSet/>
      <dgm:spPr/>
      <dgm:t>
        <a:bodyPr/>
        <a:lstStyle/>
        <a:p>
          <a:endParaRPr lang="en-US"/>
        </a:p>
      </dgm:t>
    </dgm:pt>
    <dgm:pt modelId="{90FDDC99-E006-4966-B594-7E9916B6F8D7}" type="sibTrans" cxnId="{5CE06B55-A20A-42CB-9388-37004CB6E293}">
      <dgm:prSet/>
      <dgm:spPr/>
      <dgm:t>
        <a:bodyPr/>
        <a:lstStyle/>
        <a:p>
          <a:endParaRPr lang="en-US"/>
        </a:p>
      </dgm:t>
    </dgm:pt>
    <dgm:pt modelId="{452058BD-8063-4F59-8C43-405523D0473E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Questioning Techniques 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3B661FD0-A3ED-4CE9-87A5-A90F63AC3956}" type="parTrans" cxnId="{84EED283-4E3D-4703-8824-23219B68506D}">
      <dgm:prSet/>
      <dgm:spPr/>
      <dgm:t>
        <a:bodyPr/>
        <a:lstStyle/>
        <a:p>
          <a:endParaRPr lang="en-US"/>
        </a:p>
      </dgm:t>
    </dgm:pt>
    <dgm:pt modelId="{E7F2B5ED-77ED-4FD8-8ADE-A6A769AB6186}" type="sibTrans" cxnId="{84EED283-4E3D-4703-8824-23219B68506D}">
      <dgm:prSet/>
      <dgm:spPr/>
      <dgm:t>
        <a:bodyPr/>
        <a:lstStyle/>
        <a:p>
          <a:endParaRPr lang="en-US"/>
        </a:p>
      </dgm:t>
    </dgm:pt>
    <dgm:pt modelId="{90C34BA8-F5F9-496B-B537-E6000D8FC6F5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Face-to-Face and Online Interviews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B8168B8A-A66E-4FE5-B416-D244E13071E3}" type="parTrans" cxnId="{23B0DC83-23BD-4219-BEC9-365D820AB464}">
      <dgm:prSet/>
      <dgm:spPr/>
      <dgm:t>
        <a:bodyPr/>
        <a:lstStyle/>
        <a:p>
          <a:endParaRPr lang="en-US"/>
        </a:p>
      </dgm:t>
    </dgm:pt>
    <dgm:pt modelId="{6A35AC85-8F85-48C1-9617-669165E264F2}" type="sibTrans" cxnId="{23B0DC83-23BD-4219-BEC9-365D820AB464}">
      <dgm:prSet/>
      <dgm:spPr/>
      <dgm:t>
        <a:bodyPr/>
        <a:lstStyle/>
        <a:p>
          <a:endParaRPr lang="en-US"/>
        </a:p>
      </dgm:t>
    </dgm:pt>
    <dgm:pt modelId="{9DFDDED7-D1D7-4E23-8C26-43D9E7AB0419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Strategic HR Recommendations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F15E6984-A757-423F-AB4B-7AFE9515FA35}" type="parTrans" cxnId="{7D404B22-55CF-4E5E-A92A-64073C7FFC72}">
      <dgm:prSet/>
      <dgm:spPr/>
      <dgm:t>
        <a:bodyPr/>
        <a:lstStyle/>
        <a:p>
          <a:endParaRPr lang="en-US"/>
        </a:p>
      </dgm:t>
    </dgm:pt>
    <dgm:pt modelId="{66ACBB50-7CA6-498D-9187-561F768E5AF8}" type="sibTrans" cxnId="{7D404B22-55CF-4E5E-A92A-64073C7FFC72}">
      <dgm:prSet/>
      <dgm:spPr/>
      <dgm:t>
        <a:bodyPr/>
        <a:lstStyle/>
        <a:p>
          <a:endParaRPr lang="en-US"/>
        </a:p>
      </dgm:t>
    </dgm:pt>
    <dgm:pt modelId="{2B3A4530-BD7F-4EED-A9DD-74223A6469E3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Conclusion </a:t>
          </a:r>
          <a:endParaRPr lang="en-US" b="1">
            <a:solidFill>
              <a:schemeClr val="accent5"/>
            </a:solidFill>
            <a:latin typeface="Arial Nova"/>
          </a:endParaRPr>
        </a:p>
      </dgm:t>
    </dgm:pt>
    <dgm:pt modelId="{46C1321E-CF34-4E74-A3A2-CF52E4915ECC}" type="parTrans" cxnId="{2FC15413-44EB-4EE0-A0B8-3B234B1786D7}">
      <dgm:prSet/>
      <dgm:spPr/>
      <dgm:t>
        <a:bodyPr/>
        <a:lstStyle/>
        <a:p>
          <a:endParaRPr lang="en-US"/>
        </a:p>
      </dgm:t>
    </dgm:pt>
    <dgm:pt modelId="{F3A08D12-56C4-4C6D-BFDD-935624DD6E8B}" type="sibTrans" cxnId="{2FC15413-44EB-4EE0-A0B8-3B234B1786D7}">
      <dgm:prSet/>
      <dgm:spPr/>
      <dgm:t>
        <a:bodyPr/>
        <a:lstStyle/>
        <a:p>
          <a:endParaRPr lang="en-US"/>
        </a:p>
      </dgm:t>
    </dgm:pt>
    <dgm:pt modelId="{E7049C56-12D5-4DF8-9328-38FCA8E2493D}">
      <dgm:prSet/>
      <dgm:spPr/>
      <dgm:t>
        <a:bodyPr/>
        <a:lstStyle/>
        <a:p>
          <a:r>
            <a:rPr lang="en-GB" b="1">
              <a:solidFill>
                <a:schemeClr val="accent5"/>
              </a:solidFill>
              <a:latin typeface="Arial Nova"/>
            </a:rPr>
            <a:t>References</a:t>
          </a:r>
          <a:r>
            <a:rPr lang="en-GB" b="1">
              <a:solidFill>
                <a:schemeClr val="accent5"/>
              </a:solidFill>
            </a:rPr>
            <a:t> </a:t>
          </a:r>
          <a:endParaRPr lang="en-US" b="1">
            <a:solidFill>
              <a:schemeClr val="accent5"/>
            </a:solidFill>
          </a:endParaRPr>
        </a:p>
      </dgm:t>
    </dgm:pt>
    <dgm:pt modelId="{20CBB641-E1F4-4D21-80B2-09AA859E6FDA}" type="parTrans" cxnId="{14340293-6C64-4DE2-8B13-32FDA109D56C}">
      <dgm:prSet/>
      <dgm:spPr/>
      <dgm:t>
        <a:bodyPr/>
        <a:lstStyle/>
        <a:p>
          <a:endParaRPr lang="en-US"/>
        </a:p>
      </dgm:t>
    </dgm:pt>
    <dgm:pt modelId="{FEC44EC9-115D-407D-8CEA-81730A141C7A}" type="sibTrans" cxnId="{14340293-6C64-4DE2-8B13-32FDA109D56C}">
      <dgm:prSet/>
      <dgm:spPr/>
      <dgm:t>
        <a:bodyPr/>
        <a:lstStyle/>
        <a:p>
          <a:endParaRPr lang="en-US"/>
        </a:p>
      </dgm:t>
    </dgm:pt>
    <dgm:pt modelId="{432CFA74-AC13-4B3A-AC0E-E68C5C2A08BA}" type="pres">
      <dgm:prSet presAssocID="{CD053E2E-1F2E-4C1A-83B4-92A531F5E67B}" presName="vert0" presStyleCnt="0">
        <dgm:presLayoutVars>
          <dgm:dir/>
          <dgm:animOne val="branch"/>
          <dgm:animLvl val="lvl"/>
        </dgm:presLayoutVars>
      </dgm:prSet>
      <dgm:spPr/>
    </dgm:pt>
    <dgm:pt modelId="{ACDD2DF5-AC60-41D6-9E65-00B9B0EB92BE}" type="pres">
      <dgm:prSet presAssocID="{3A5DD7B8-833D-4B12-9907-2F9D85D5DC15}" presName="thickLine" presStyleLbl="alignNode1" presStyleIdx="0" presStyleCnt="10"/>
      <dgm:spPr/>
    </dgm:pt>
    <dgm:pt modelId="{D3D66AB8-2426-44B3-B889-CB11520E1896}" type="pres">
      <dgm:prSet presAssocID="{3A5DD7B8-833D-4B12-9907-2F9D85D5DC15}" presName="horz1" presStyleCnt="0"/>
      <dgm:spPr/>
    </dgm:pt>
    <dgm:pt modelId="{73B2873F-D5BC-4295-885A-0028630D3CEC}" type="pres">
      <dgm:prSet presAssocID="{3A5DD7B8-833D-4B12-9907-2F9D85D5DC15}" presName="tx1" presStyleLbl="revTx" presStyleIdx="0" presStyleCnt="10"/>
      <dgm:spPr/>
    </dgm:pt>
    <dgm:pt modelId="{54CB2654-3F3C-422C-BB89-10BE043273C5}" type="pres">
      <dgm:prSet presAssocID="{3A5DD7B8-833D-4B12-9907-2F9D85D5DC15}" presName="vert1" presStyleCnt="0"/>
      <dgm:spPr/>
    </dgm:pt>
    <dgm:pt modelId="{5E629194-AD29-4FA8-AC5A-79DA1A3FC290}" type="pres">
      <dgm:prSet presAssocID="{F7A9EFDE-4584-4763-B02F-727383488964}" presName="thickLine" presStyleLbl="alignNode1" presStyleIdx="1" presStyleCnt="10"/>
      <dgm:spPr/>
    </dgm:pt>
    <dgm:pt modelId="{DD4F1B04-2173-47E8-B513-D0DB6D2B94F2}" type="pres">
      <dgm:prSet presAssocID="{F7A9EFDE-4584-4763-B02F-727383488964}" presName="horz1" presStyleCnt="0"/>
      <dgm:spPr/>
    </dgm:pt>
    <dgm:pt modelId="{9FB48507-4A4B-439A-9985-99952387FE0B}" type="pres">
      <dgm:prSet presAssocID="{F7A9EFDE-4584-4763-B02F-727383488964}" presName="tx1" presStyleLbl="revTx" presStyleIdx="1" presStyleCnt="10"/>
      <dgm:spPr/>
    </dgm:pt>
    <dgm:pt modelId="{469EB6C0-13AA-471B-A945-9089E93B3104}" type="pres">
      <dgm:prSet presAssocID="{F7A9EFDE-4584-4763-B02F-727383488964}" presName="vert1" presStyleCnt="0"/>
      <dgm:spPr/>
    </dgm:pt>
    <dgm:pt modelId="{4949C071-43B0-4413-AB34-F11F22DA11D2}" type="pres">
      <dgm:prSet presAssocID="{79E312F6-3E95-4379-9640-46E71AF4EAED}" presName="thickLine" presStyleLbl="alignNode1" presStyleIdx="2" presStyleCnt="10"/>
      <dgm:spPr/>
    </dgm:pt>
    <dgm:pt modelId="{9960AE9D-CF3D-4F78-BA83-E5830DF1EE8A}" type="pres">
      <dgm:prSet presAssocID="{79E312F6-3E95-4379-9640-46E71AF4EAED}" presName="horz1" presStyleCnt="0"/>
      <dgm:spPr/>
    </dgm:pt>
    <dgm:pt modelId="{FFDDD4D2-2118-4A89-8EAD-B9AEE1DDA94A}" type="pres">
      <dgm:prSet presAssocID="{79E312F6-3E95-4379-9640-46E71AF4EAED}" presName="tx1" presStyleLbl="revTx" presStyleIdx="2" presStyleCnt="10"/>
      <dgm:spPr/>
    </dgm:pt>
    <dgm:pt modelId="{E7DB2187-AE45-4F42-88DB-47DF6BAB9120}" type="pres">
      <dgm:prSet presAssocID="{79E312F6-3E95-4379-9640-46E71AF4EAED}" presName="vert1" presStyleCnt="0"/>
      <dgm:spPr/>
    </dgm:pt>
    <dgm:pt modelId="{F12208E8-387F-45B6-A84A-A6F60C18A65A}" type="pres">
      <dgm:prSet presAssocID="{C2F28771-90C8-4A06-9B23-080E8CDBEAA4}" presName="thickLine" presStyleLbl="alignNode1" presStyleIdx="3" presStyleCnt="10"/>
      <dgm:spPr/>
    </dgm:pt>
    <dgm:pt modelId="{9EE4A0B0-6962-4F07-845A-0932CD81243D}" type="pres">
      <dgm:prSet presAssocID="{C2F28771-90C8-4A06-9B23-080E8CDBEAA4}" presName="horz1" presStyleCnt="0"/>
      <dgm:spPr/>
    </dgm:pt>
    <dgm:pt modelId="{1E8E1996-14A1-4B4B-8D8D-B2D222487AE0}" type="pres">
      <dgm:prSet presAssocID="{C2F28771-90C8-4A06-9B23-080E8CDBEAA4}" presName="tx1" presStyleLbl="revTx" presStyleIdx="3" presStyleCnt="10"/>
      <dgm:spPr/>
    </dgm:pt>
    <dgm:pt modelId="{11AA4DCF-3F56-41F7-9F3C-D9410FB156F2}" type="pres">
      <dgm:prSet presAssocID="{C2F28771-90C8-4A06-9B23-080E8CDBEAA4}" presName="vert1" presStyleCnt="0"/>
      <dgm:spPr/>
    </dgm:pt>
    <dgm:pt modelId="{60E93A8E-098D-4905-9560-5C98CDDA5D92}" type="pres">
      <dgm:prSet presAssocID="{46F7647F-EBBF-4F9D-B92C-342CE525E2DE}" presName="thickLine" presStyleLbl="alignNode1" presStyleIdx="4" presStyleCnt="10"/>
      <dgm:spPr/>
    </dgm:pt>
    <dgm:pt modelId="{24CFDF84-EC0D-4310-A341-4315C8961F5F}" type="pres">
      <dgm:prSet presAssocID="{46F7647F-EBBF-4F9D-B92C-342CE525E2DE}" presName="horz1" presStyleCnt="0"/>
      <dgm:spPr/>
    </dgm:pt>
    <dgm:pt modelId="{B9D75D99-CD71-4398-A398-E5E28E2746BC}" type="pres">
      <dgm:prSet presAssocID="{46F7647F-EBBF-4F9D-B92C-342CE525E2DE}" presName="tx1" presStyleLbl="revTx" presStyleIdx="4" presStyleCnt="10"/>
      <dgm:spPr/>
    </dgm:pt>
    <dgm:pt modelId="{7E80FAD0-A27D-45AD-8398-B1497BCF770E}" type="pres">
      <dgm:prSet presAssocID="{46F7647F-EBBF-4F9D-B92C-342CE525E2DE}" presName="vert1" presStyleCnt="0"/>
      <dgm:spPr/>
    </dgm:pt>
    <dgm:pt modelId="{C1667B9B-B29D-443E-AEDD-AC66BA076941}" type="pres">
      <dgm:prSet presAssocID="{452058BD-8063-4F59-8C43-405523D0473E}" presName="thickLine" presStyleLbl="alignNode1" presStyleIdx="5" presStyleCnt="10"/>
      <dgm:spPr/>
    </dgm:pt>
    <dgm:pt modelId="{9E4AE5EF-61EF-41FF-A9FB-4A13B07B892E}" type="pres">
      <dgm:prSet presAssocID="{452058BD-8063-4F59-8C43-405523D0473E}" presName="horz1" presStyleCnt="0"/>
      <dgm:spPr/>
    </dgm:pt>
    <dgm:pt modelId="{482ED455-9EDB-44CE-B4C7-14022D9D0FD9}" type="pres">
      <dgm:prSet presAssocID="{452058BD-8063-4F59-8C43-405523D0473E}" presName="tx1" presStyleLbl="revTx" presStyleIdx="5" presStyleCnt="10"/>
      <dgm:spPr/>
    </dgm:pt>
    <dgm:pt modelId="{0088C1FD-FAA9-4E9F-BDE8-5389A478A03D}" type="pres">
      <dgm:prSet presAssocID="{452058BD-8063-4F59-8C43-405523D0473E}" presName="vert1" presStyleCnt="0"/>
      <dgm:spPr/>
    </dgm:pt>
    <dgm:pt modelId="{CDDE34E9-9C4C-4039-82CB-108F41C021ED}" type="pres">
      <dgm:prSet presAssocID="{90C34BA8-F5F9-496B-B537-E6000D8FC6F5}" presName="thickLine" presStyleLbl="alignNode1" presStyleIdx="6" presStyleCnt="10"/>
      <dgm:spPr/>
    </dgm:pt>
    <dgm:pt modelId="{181672D8-DAAA-4248-B3FF-FC75740636F8}" type="pres">
      <dgm:prSet presAssocID="{90C34BA8-F5F9-496B-B537-E6000D8FC6F5}" presName="horz1" presStyleCnt="0"/>
      <dgm:spPr/>
    </dgm:pt>
    <dgm:pt modelId="{00DABFE2-CF71-48DD-B216-A745D98998DD}" type="pres">
      <dgm:prSet presAssocID="{90C34BA8-F5F9-496B-B537-E6000D8FC6F5}" presName="tx1" presStyleLbl="revTx" presStyleIdx="6" presStyleCnt="10"/>
      <dgm:spPr/>
    </dgm:pt>
    <dgm:pt modelId="{06AF821E-412A-4792-8907-EA8B1C5E86FC}" type="pres">
      <dgm:prSet presAssocID="{90C34BA8-F5F9-496B-B537-E6000D8FC6F5}" presName="vert1" presStyleCnt="0"/>
      <dgm:spPr/>
    </dgm:pt>
    <dgm:pt modelId="{2929F735-1A48-42F7-A57D-FD1F95C311F3}" type="pres">
      <dgm:prSet presAssocID="{9DFDDED7-D1D7-4E23-8C26-43D9E7AB0419}" presName="thickLine" presStyleLbl="alignNode1" presStyleIdx="7" presStyleCnt="10"/>
      <dgm:spPr/>
    </dgm:pt>
    <dgm:pt modelId="{60D6155B-9A9E-427B-A76D-F1126EDA88EF}" type="pres">
      <dgm:prSet presAssocID="{9DFDDED7-D1D7-4E23-8C26-43D9E7AB0419}" presName="horz1" presStyleCnt="0"/>
      <dgm:spPr/>
    </dgm:pt>
    <dgm:pt modelId="{EAFE5AFB-6229-4F01-8CFF-F0273190AD55}" type="pres">
      <dgm:prSet presAssocID="{9DFDDED7-D1D7-4E23-8C26-43D9E7AB0419}" presName="tx1" presStyleLbl="revTx" presStyleIdx="7" presStyleCnt="10"/>
      <dgm:spPr/>
    </dgm:pt>
    <dgm:pt modelId="{4E0ED334-0504-43DF-A08B-50D50598DACB}" type="pres">
      <dgm:prSet presAssocID="{9DFDDED7-D1D7-4E23-8C26-43D9E7AB0419}" presName="vert1" presStyleCnt="0"/>
      <dgm:spPr/>
    </dgm:pt>
    <dgm:pt modelId="{C4F113DC-3EE7-425E-A22A-22DB12CA4AF3}" type="pres">
      <dgm:prSet presAssocID="{2B3A4530-BD7F-4EED-A9DD-74223A6469E3}" presName="thickLine" presStyleLbl="alignNode1" presStyleIdx="8" presStyleCnt="10"/>
      <dgm:spPr/>
    </dgm:pt>
    <dgm:pt modelId="{A54D0380-0D58-4145-B1C2-418A46D98DCD}" type="pres">
      <dgm:prSet presAssocID="{2B3A4530-BD7F-4EED-A9DD-74223A6469E3}" presName="horz1" presStyleCnt="0"/>
      <dgm:spPr/>
    </dgm:pt>
    <dgm:pt modelId="{3A0F7B3B-A32A-480C-91B8-30886BA054D8}" type="pres">
      <dgm:prSet presAssocID="{2B3A4530-BD7F-4EED-A9DD-74223A6469E3}" presName="tx1" presStyleLbl="revTx" presStyleIdx="8" presStyleCnt="10"/>
      <dgm:spPr/>
    </dgm:pt>
    <dgm:pt modelId="{DEECDF6B-82FE-44A2-92A3-5C912DF25A85}" type="pres">
      <dgm:prSet presAssocID="{2B3A4530-BD7F-4EED-A9DD-74223A6469E3}" presName="vert1" presStyleCnt="0"/>
      <dgm:spPr/>
    </dgm:pt>
    <dgm:pt modelId="{4A04228B-70BB-4F86-B82A-D1036FB4BBEF}" type="pres">
      <dgm:prSet presAssocID="{E7049C56-12D5-4DF8-9328-38FCA8E2493D}" presName="thickLine" presStyleLbl="alignNode1" presStyleIdx="9" presStyleCnt="10"/>
      <dgm:spPr/>
    </dgm:pt>
    <dgm:pt modelId="{8012617C-D20D-40AA-8E9B-657617C08CF9}" type="pres">
      <dgm:prSet presAssocID="{E7049C56-12D5-4DF8-9328-38FCA8E2493D}" presName="horz1" presStyleCnt="0"/>
      <dgm:spPr/>
    </dgm:pt>
    <dgm:pt modelId="{40965E71-E37D-4704-9C10-6492967F8A97}" type="pres">
      <dgm:prSet presAssocID="{E7049C56-12D5-4DF8-9328-38FCA8E2493D}" presName="tx1" presStyleLbl="revTx" presStyleIdx="9" presStyleCnt="10"/>
      <dgm:spPr/>
    </dgm:pt>
    <dgm:pt modelId="{368EE814-AECE-494B-8923-CA39A8D3BE73}" type="pres">
      <dgm:prSet presAssocID="{E7049C56-12D5-4DF8-9328-38FCA8E2493D}" presName="vert1" presStyleCnt="0"/>
      <dgm:spPr/>
    </dgm:pt>
  </dgm:ptLst>
  <dgm:cxnLst>
    <dgm:cxn modelId="{2FC15413-44EB-4EE0-A0B8-3B234B1786D7}" srcId="{CD053E2E-1F2E-4C1A-83B4-92A531F5E67B}" destId="{2B3A4530-BD7F-4EED-A9DD-74223A6469E3}" srcOrd="8" destOrd="0" parTransId="{46C1321E-CF34-4E74-A3A2-CF52E4915ECC}" sibTransId="{F3A08D12-56C4-4C6D-BFDD-935624DD6E8B}"/>
    <dgm:cxn modelId="{7D404B22-55CF-4E5E-A92A-64073C7FFC72}" srcId="{CD053E2E-1F2E-4C1A-83B4-92A531F5E67B}" destId="{9DFDDED7-D1D7-4E23-8C26-43D9E7AB0419}" srcOrd="7" destOrd="0" parTransId="{F15E6984-A757-423F-AB4B-7AFE9515FA35}" sibTransId="{66ACBB50-7CA6-498D-9187-561F768E5AF8}"/>
    <dgm:cxn modelId="{5E62D122-10ED-4BEC-9DA9-06A136667545}" srcId="{CD053E2E-1F2E-4C1A-83B4-92A531F5E67B}" destId="{79E312F6-3E95-4379-9640-46E71AF4EAED}" srcOrd="2" destOrd="0" parTransId="{544B4411-05FA-4C97-BAD7-CBD7921A84F7}" sibTransId="{70BA94A1-B309-45CC-B913-956B6A4CFF62}"/>
    <dgm:cxn modelId="{E0498623-8AE2-47C7-90C9-0AB25041EF36}" type="presOf" srcId="{CD053E2E-1F2E-4C1A-83B4-92A531F5E67B}" destId="{432CFA74-AC13-4B3A-AC0E-E68C5C2A08BA}" srcOrd="0" destOrd="0" presId="urn:microsoft.com/office/officeart/2008/layout/LinedList"/>
    <dgm:cxn modelId="{124E0437-9AA5-4154-B59D-4F53D35533F6}" srcId="{CD053E2E-1F2E-4C1A-83B4-92A531F5E67B}" destId="{C2F28771-90C8-4A06-9B23-080E8CDBEAA4}" srcOrd="3" destOrd="0" parTransId="{DFF0B332-2E05-4672-9A2D-3105BDD3D875}" sibTransId="{036FD043-6E2A-4922-B3B1-3D17FCE84C42}"/>
    <dgm:cxn modelId="{3EAEFB37-C9C1-415D-88E6-33CE99630829}" srcId="{CD053E2E-1F2E-4C1A-83B4-92A531F5E67B}" destId="{3A5DD7B8-833D-4B12-9907-2F9D85D5DC15}" srcOrd="0" destOrd="0" parTransId="{4E30BE4C-3362-4222-B545-0AC36AD6D191}" sibTransId="{478FF245-6624-4F2E-B1F3-384DBF106DC9}"/>
    <dgm:cxn modelId="{019C6D5E-3A7E-4EAF-B19A-75AF88BF5BEF}" type="presOf" srcId="{C2F28771-90C8-4A06-9B23-080E8CDBEAA4}" destId="{1E8E1996-14A1-4B4B-8D8D-B2D222487AE0}" srcOrd="0" destOrd="0" presId="urn:microsoft.com/office/officeart/2008/layout/LinedList"/>
    <dgm:cxn modelId="{FBBD6949-EC39-471A-87B0-9A8475536632}" type="presOf" srcId="{2B3A4530-BD7F-4EED-A9DD-74223A6469E3}" destId="{3A0F7B3B-A32A-480C-91B8-30886BA054D8}" srcOrd="0" destOrd="0" presId="urn:microsoft.com/office/officeart/2008/layout/LinedList"/>
    <dgm:cxn modelId="{B3A1226F-AF74-4589-86F4-290A58A7BE24}" type="presOf" srcId="{90C34BA8-F5F9-496B-B537-E6000D8FC6F5}" destId="{00DABFE2-CF71-48DD-B216-A745D98998DD}" srcOrd="0" destOrd="0" presId="urn:microsoft.com/office/officeart/2008/layout/LinedList"/>
    <dgm:cxn modelId="{325E9072-A7B9-48F9-9651-3D205960B3FA}" type="presOf" srcId="{46F7647F-EBBF-4F9D-B92C-342CE525E2DE}" destId="{B9D75D99-CD71-4398-A398-E5E28E2746BC}" srcOrd="0" destOrd="0" presId="urn:microsoft.com/office/officeart/2008/layout/LinedList"/>
    <dgm:cxn modelId="{5CE06B55-A20A-42CB-9388-37004CB6E293}" srcId="{CD053E2E-1F2E-4C1A-83B4-92A531F5E67B}" destId="{46F7647F-EBBF-4F9D-B92C-342CE525E2DE}" srcOrd="4" destOrd="0" parTransId="{C8452F08-992D-46B6-9B42-F3DCFBE6AA1F}" sibTransId="{90FDDC99-E006-4966-B594-7E9916B6F8D7}"/>
    <dgm:cxn modelId="{C7153456-E6D9-4E20-9461-DA86AAF84CD5}" type="presOf" srcId="{9DFDDED7-D1D7-4E23-8C26-43D9E7AB0419}" destId="{EAFE5AFB-6229-4F01-8CFF-F0273190AD55}" srcOrd="0" destOrd="0" presId="urn:microsoft.com/office/officeart/2008/layout/LinedList"/>
    <dgm:cxn modelId="{67464C59-6919-4071-A762-2731916AA3E3}" type="presOf" srcId="{F7A9EFDE-4584-4763-B02F-727383488964}" destId="{9FB48507-4A4B-439A-9985-99952387FE0B}" srcOrd="0" destOrd="0" presId="urn:microsoft.com/office/officeart/2008/layout/LinedList"/>
    <dgm:cxn modelId="{84EED283-4E3D-4703-8824-23219B68506D}" srcId="{CD053E2E-1F2E-4C1A-83B4-92A531F5E67B}" destId="{452058BD-8063-4F59-8C43-405523D0473E}" srcOrd="5" destOrd="0" parTransId="{3B661FD0-A3ED-4CE9-87A5-A90F63AC3956}" sibTransId="{E7F2B5ED-77ED-4FD8-8ADE-A6A769AB6186}"/>
    <dgm:cxn modelId="{23B0DC83-23BD-4219-BEC9-365D820AB464}" srcId="{CD053E2E-1F2E-4C1A-83B4-92A531F5E67B}" destId="{90C34BA8-F5F9-496B-B537-E6000D8FC6F5}" srcOrd="6" destOrd="0" parTransId="{B8168B8A-A66E-4FE5-B416-D244E13071E3}" sibTransId="{6A35AC85-8F85-48C1-9617-669165E264F2}"/>
    <dgm:cxn modelId="{32E6748E-3557-4089-A3F8-0EB41530667C}" type="presOf" srcId="{79E312F6-3E95-4379-9640-46E71AF4EAED}" destId="{FFDDD4D2-2118-4A89-8EAD-B9AEE1DDA94A}" srcOrd="0" destOrd="0" presId="urn:microsoft.com/office/officeart/2008/layout/LinedList"/>
    <dgm:cxn modelId="{14340293-6C64-4DE2-8B13-32FDA109D56C}" srcId="{CD053E2E-1F2E-4C1A-83B4-92A531F5E67B}" destId="{E7049C56-12D5-4DF8-9328-38FCA8E2493D}" srcOrd="9" destOrd="0" parTransId="{20CBB641-E1F4-4D21-80B2-09AA859E6FDA}" sibTransId="{FEC44EC9-115D-407D-8CEA-81730A141C7A}"/>
    <dgm:cxn modelId="{62E51EBC-0D47-4B89-9A7A-14ADCA4434B8}" type="presOf" srcId="{452058BD-8063-4F59-8C43-405523D0473E}" destId="{482ED455-9EDB-44CE-B4C7-14022D9D0FD9}" srcOrd="0" destOrd="0" presId="urn:microsoft.com/office/officeart/2008/layout/LinedList"/>
    <dgm:cxn modelId="{C72C8BDC-5EE5-432A-BB41-7858DF0AAD08}" type="presOf" srcId="{3A5DD7B8-833D-4B12-9907-2F9D85D5DC15}" destId="{73B2873F-D5BC-4295-885A-0028630D3CEC}" srcOrd="0" destOrd="0" presId="urn:microsoft.com/office/officeart/2008/layout/LinedList"/>
    <dgm:cxn modelId="{845313F6-F560-48E7-BDBC-2537E450848C}" srcId="{CD053E2E-1F2E-4C1A-83B4-92A531F5E67B}" destId="{F7A9EFDE-4584-4763-B02F-727383488964}" srcOrd="1" destOrd="0" parTransId="{1BAF8519-D146-4AFD-BE8D-B783DE96AF3D}" sibTransId="{761EA39B-1636-4D5E-AA4B-C1014FA38970}"/>
    <dgm:cxn modelId="{5A34EAFA-72BE-4DCE-999D-03B6F6156D6A}" type="presOf" srcId="{E7049C56-12D5-4DF8-9328-38FCA8E2493D}" destId="{40965E71-E37D-4704-9C10-6492967F8A97}" srcOrd="0" destOrd="0" presId="urn:microsoft.com/office/officeart/2008/layout/LinedList"/>
    <dgm:cxn modelId="{0A58E8AB-481F-40D2-921F-BC3C3C2471B2}" type="presParOf" srcId="{432CFA74-AC13-4B3A-AC0E-E68C5C2A08BA}" destId="{ACDD2DF5-AC60-41D6-9E65-00B9B0EB92BE}" srcOrd="0" destOrd="0" presId="urn:microsoft.com/office/officeart/2008/layout/LinedList"/>
    <dgm:cxn modelId="{912EB5CB-00F6-405C-A70E-98CAF5222065}" type="presParOf" srcId="{432CFA74-AC13-4B3A-AC0E-E68C5C2A08BA}" destId="{D3D66AB8-2426-44B3-B889-CB11520E1896}" srcOrd="1" destOrd="0" presId="urn:microsoft.com/office/officeart/2008/layout/LinedList"/>
    <dgm:cxn modelId="{CE80118C-830B-40C0-A9ED-981A7E3E2FA3}" type="presParOf" srcId="{D3D66AB8-2426-44B3-B889-CB11520E1896}" destId="{73B2873F-D5BC-4295-885A-0028630D3CEC}" srcOrd="0" destOrd="0" presId="urn:microsoft.com/office/officeart/2008/layout/LinedList"/>
    <dgm:cxn modelId="{91E50AF2-8672-4213-ADE1-FA6FE1406659}" type="presParOf" srcId="{D3D66AB8-2426-44B3-B889-CB11520E1896}" destId="{54CB2654-3F3C-422C-BB89-10BE043273C5}" srcOrd="1" destOrd="0" presId="urn:microsoft.com/office/officeart/2008/layout/LinedList"/>
    <dgm:cxn modelId="{115E3072-DEF7-40A5-A387-E42817CFF036}" type="presParOf" srcId="{432CFA74-AC13-4B3A-AC0E-E68C5C2A08BA}" destId="{5E629194-AD29-4FA8-AC5A-79DA1A3FC290}" srcOrd="2" destOrd="0" presId="urn:microsoft.com/office/officeart/2008/layout/LinedList"/>
    <dgm:cxn modelId="{B7371EF3-0B51-4884-B406-9B9AD5BA918D}" type="presParOf" srcId="{432CFA74-AC13-4B3A-AC0E-E68C5C2A08BA}" destId="{DD4F1B04-2173-47E8-B513-D0DB6D2B94F2}" srcOrd="3" destOrd="0" presId="urn:microsoft.com/office/officeart/2008/layout/LinedList"/>
    <dgm:cxn modelId="{AECD3287-EE90-4B78-9A43-75A371F95B61}" type="presParOf" srcId="{DD4F1B04-2173-47E8-B513-D0DB6D2B94F2}" destId="{9FB48507-4A4B-439A-9985-99952387FE0B}" srcOrd="0" destOrd="0" presId="urn:microsoft.com/office/officeart/2008/layout/LinedList"/>
    <dgm:cxn modelId="{8C77BF4A-2252-407A-A6A8-AF2B6193EC54}" type="presParOf" srcId="{DD4F1B04-2173-47E8-B513-D0DB6D2B94F2}" destId="{469EB6C0-13AA-471B-A945-9089E93B3104}" srcOrd="1" destOrd="0" presId="urn:microsoft.com/office/officeart/2008/layout/LinedList"/>
    <dgm:cxn modelId="{C6FF2BB2-5E4E-471B-8632-595DE7B0A621}" type="presParOf" srcId="{432CFA74-AC13-4B3A-AC0E-E68C5C2A08BA}" destId="{4949C071-43B0-4413-AB34-F11F22DA11D2}" srcOrd="4" destOrd="0" presId="urn:microsoft.com/office/officeart/2008/layout/LinedList"/>
    <dgm:cxn modelId="{7A0F2CF8-231C-46A7-BD33-0063FC0E8372}" type="presParOf" srcId="{432CFA74-AC13-4B3A-AC0E-E68C5C2A08BA}" destId="{9960AE9D-CF3D-4F78-BA83-E5830DF1EE8A}" srcOrd="5" destOrd="0" presId="urn:microsoft.com/office/officeart/2008/layout/LinedList"/>
    <dgm:cxn modelId="{AF1C5CE8-C23A-472B-A14D-3B4ACF9D4EE3}" type="presParOf" srcId="{9960AE9D-CF3D-4F78-BA83-E5830DF1EE8A}" destId="{FFDDD4D2-2118-4A89-8EAD-B9AEE1DDA94A}" srcOrd="0" destOrd="0" presId="urn:microsoft.com/office/officeart/2008/layout/LinedList"/>
    <dgm:cxn modelId="{0B07E9EF-7729-4C2F-8C7E-364C58DFED09}" type="presParOf" srcId="{9960AE9D-CF3D-4F78-BA83-E5830DF1EE8A}" destId="{E7DB2187-AE45-4F42-88DB-47DF6BAB9120}" srcOrd="1" destOrd="0" presId="urn:microsoft.com/office/officeart/2008/layout/LinedList"/>
    <dgm:cxn modelId="{53DD54AB-3B84-49CC-A1EA-F376E3A8B2AB}" type="presParOf" srcId="{432CFA74-AC13-4B3A-AC0E-E68C5C2A08BA}" destId="{F12208E8-387F-45B6-A84A-A6F60C18A65A}" srcOrd="6" destOrd="0" presId="urn:microsoft.com/office/officeart/2008/layout/LinedList"/>
    <dgm:cxn modelId="{199B1C05-6C46-4CCA-A10A-06726CB74C0E}" type="presParOf" srcId="{432CFA74-AC13-4B3A-AC0E-E68C5C2A08BA}" destId="{9EE4A0B0-6962-4F07-845A-0932CD81243D}" srcOrd="7" destOrd="0" presId="urn:microsoft.com/office/officeart/2008/layout/LinedList"/>
    <dgm:cxn modelId="{FDD33431-F89E-43EF-AD9F-35DD39075B95}" type="presParOf" srcId="{9EE4A0B0-6962-4F07-845A-0932CD81243D}" destId="{1E8E1996-14A1-4B4B-8D8D-B2D222487AE0}" srcOrd="0" destOrd="0" presId="urn:microsoft.com/office/officeart/2008/layout/LinedList"/>
    <dgm:cxn modelId="{7D7A9638-32DE-49F7-BF08-7D3BA1E8531B}" type="presParOf" srcId="{9EE4A0B0-6962-4F07-845A-0932CD81243D}" destId="{11AA4DCF-3F56-41F7-9F3C-D9410FB156F2}" srcOrd="1" destOrd="0" presId="urn:microsoft.com/office/officeart/2008/layout/LinedList"/>
    <dgm:cxn modelId="{7F3C1FCF-43E4-4982-8E99-971390FD9FCD}" type="presParOf" srcId="{432CFA74-AC13-4B3A-AC0E-E68C5C2A08BA}" destId="{60E93A8E-098D-4905-9560-5C98CDDA5D92}" srcOrd="8" destOrd="0" presId="urn:microsoft.com/office/officeart/2008/layout/LinedList"/>
    <dgm:cxn modelId="{42189D60-F7A6-4A4B-B3E2-3DB214FA4BB8}" type="presParOf" srcId="{432CFA74-AC13-4B3A-AC0E-E68C5C2A08BA}" destId="{24CFDF84-EC0D-4310-A341-4315C8961F5F}" srcOrd="9" destOrd="0" presId="urn:microsoft.com/office/officeart/2008/layout/LinedList"/>
    <dgm:cxn modelId="{FA1FEC81-42F1-4DFF-AB1E-626FF7963007}" type="presParOf" srcId="{24CFDF84-EC0D-4310-A341-4315C8961F5F}" destId="{B9D75D99-CD71-4398-A398-E5E28E2746BC}" srcOrd="0" destOrd="0" presId="urn:microsoft.com/office/officeart/2008/layout/LinedList"/>
    <dgm:cxn modelId="{3D293B69-2970-4C35-88B0-ACCF3BA26D82}" type="presParOf" srcId="{24CFDF84-EC0D-4310-A341-4315C8961F5F}" destId="{7E80FAD0-A27D-45AD-8398-B1497BCF770E}" srcOrd="1" destOrd="0" presId="urn:microsoft.com/office/officeart/2008/layout/LinedList"/>
    <dgm:cxn modelId="{3E15710D-1E00-4125-8BF0-65D88B6D9DA8}" type="presParOf" srcId="{432CFA74-AC13-4B3A-AC0E-E68C5C2A08BA}" destId="{C1667B9B-B29D-443E-AEDD-AC66BA076941}" srcOrd="10" destOrd="0" presId="urn:microsoft.com/office/officeart/2008/layout/LinedList"/>
    <dgm:cxn modelId="{BB6F4BA7-F993-4E94-B4F9-69BE44E0FC72}" type="presParOf" srcId="{432CFA74-AC13-4B3A-AC0E-E68C5C2A08BA}" destId="{9E4AE5EF-61EF-41FF-A9FB-4A13B07B892E}" srcOrd="11" destOrd="0" presId="urn:microsoft.com/office/officeart/2008/layout/LinedList"/>
    <dgm:cxn modelId="{D225B1CA-2AAE-4A7B-816E-195B48BA77C9}" type="presParOf" srcId="{9E4AE5EF-61EF-41FF-A9FB-4A13B07B892E}" destId="{482ED455-9EDB-44CE-B4C7-14022D9D0FD9}" srcOrd="0" destOrd="0" presId="urn:microsoft.com/office/officeart/2008/layout/LinedList"/>
    <dgm:cxn modelId="{8AC32D34-06FA-4B6D-9269-397164320614}" type="presParOf" srcId="{9E4AE5EF-61EF-41FF-A9FB-4A13B07B892E}" destId="{0088C1FD-FAA9-4E9F-BDE8-5389A478A03D}" srcOrd="1" destOrd="0" presId="urn:microsoft.com/office/officeart/2008/layout/LinedList"/>
    <dgm:cxn modelId="{277A197D-1656-4B32-A114-D92266B45ABD}" type="presParOf" srcId="{432CFA74-AC13-4B3A-AC0E-E68C5C2A08BA}" destId="{CDDE34E9-9C4C-4039-82CB-108F41C021ED}" srcOrd="12" destOrd="0" presId="urn:microsoft.com/office/officeart/2008/layout/LinedList"/>
    <dgm:cxn modelId="{14EF2410-B7DA-4D37-A5C9-B080DEADD6A8}" type="presParOf" srcId="{432CFA74-AC13-4B3A-AC0E-E68C5C2A08BA}" destId="{181672D8-DAAA-4248-B3FF-FC75740636F8}" srcOrd="13" destOrd="0" presId="urn:microsoft.com/office/officeart/2008/layout/LinedList"/>
    <dgm:cxn modelId="{B6AC042B-474E-4AD0-9AB3-CDBBE687FF4D}" type="presParOf" srcId="{181672D8-DAAA-4248-B3FF-FC75740636F8}" destId="{00DABFE2-CF71-48DD-B216-A745D98998DD}" srcOrd="0" destOrd="0" presId="urn:microsoft.com/office/officeart/2008/layout/LinedList"/>
    <dgm:cxn modelId="{B3FFC744-D855-43EC-B407-F18D892A0A5E}" type="presParOf" srcId="{181672D8-DAAA-4248-B3FF-FC75740636F8}" destId="{06AF821E-412A-4792-8907-EA8B1C5E86FC}" srcOrd="1" destOrd="0" presId="urn:microsoft.com/office/officeart/2008/layout/LinedList"/>
    <dgm:cxn modelId="{0647E7AC-0FAD-4118-854F-AE8786E3951E}" type="presParOf" srcId="{432CFA74-AC13-4B3A-AC0E-E68C5C2A08BA}" destId="{2929F735-1A48-42F7-A57D-FD1F95C311F3}" srcOrd="14" destOrd="0" presId="urn:microsoft.com/office/officeart/2008/layout/LinedList"/>
    <dgm:cxn modelId="{31B46083-92A3-45B6-A761-CA7148BA1D9E}" type="presParOf" srcId="{432CFA74-AC13-4B3A-AC0E-E68C5C2A08BA}" destId="{60D6155B-9A9E-427B-A76D-F1126EDA88EF}" srcOrd="15" destOrd="0" presId="urn:microsoft.com/office/officeart/2008/layout/LinedList"/>
    <dgm:cxn modelId="{F56F74C3-F066-482D-B0D6-75B5ACC50931}" type="presParOf" srcId="{60D6155B-9A9E-427B-A76D-F1126EDA88EF}" destId="{EAFE5AFB-6229-4F01-8CFF-F0273190AD55}" srcOrd="0" destOrd="0" presId="urn:microsoft.com/office/officeart/2008/layout/LinedList"/>
    <dgm:cxn modelId="{B9DCC305-FD51-48C4-A6C9-3659BC3A3F4E}" type="presParOf" srcId="{60D6155B-9A9E-427B-A76D-F1126EDA88EF}" destId="{4E0ED334-0504-43DF-A08B-50D50598DACB}" srcOrd="1" destOrd="0" presId="urn:microsoft.com/office/officeart/2008/layout/LinedList"/>
    <dgm:cxn modelId="{CEA58780-30F0-4DE2-94FA-EA32A464DE71}" type="presParOf" srcId="{432CFA74-AC13-4B3A-AC0E-E68C5C2A08BA}" destId="{C4F113DC-3EE7-425E-A22A-22DB12CA4AF3}" srcOrd="16" destOrd="0" presId="urn:microsoft.com/office/officeart/2008/layout/LinedList"/>
    <dgm:cxn modelId="{8A8C07AE-4D19-4478-B149-E38E2618AE31}" type="presParOf" srcId="{432CFA74-AC13-4B3A-AC0E-E68C5C2A08BA}" destId="{A54D0380-0D58-4145-B1C2-418A46D98DCD}" srcOrd="17" destOrd="0" presId="urn:microsoft.com/office/officeart/2008/layout/LinedList"/>
    <dgm:cxn modelId="{711DB835-B978-4B0D-9B5B-CE6F87A7F7EC}" type="presParOf" srcId="{A54D0380-0D58-4145-B1C2-418A46D98DCD}" destId="{3A0F7B3B-A32A-480C-91B8-30886BA054D8}" srcOrd="0" destOrd="0" presId="urn:microsoft.com/office/officeart/2008/layout/LinedList"/>
    <dgm:cxn modelId="{859F4E74-3E42-4293-BCCB-BAF13CDA3444}" type="presParOf" srcId="{A54D0380-0D58-4145-B1C2-418A46D98DCD}" destId="{DEECDF6B-82FE-44A2-92A3-5C912DF25A85}" srcOrd="1" destOrd="0" presId="urn:microsoft.com/office/officeart/2008/layout/LinedList"/>
    <dgm:cxn modelId="{A0743C40-92AC-4E19-87D7-2BC60EDBF133}" type="presParOf" srcId="{432CFA74-AC13-4B3A-AC0E-E68C5C2A08BA}" destId="{4A04228B-70BB-4F86-B82A-D1036FB4BBEF}" srcOrd="18" destOrd="0" presId="urn:microsoft.com/office/officeart/2008/layout/LinedList"/>
    <dgm:cxn modelId="{C4EA8A10-0355-4257-BE39-DDD1D740B44E}" type="presParOf" srcId="{432CFA74-AC13-4B3A-AC0E-E68C5C2A08BA}" destId="{8012617C-D20D-40AA-8E9B-657617C08CF9}" srcOrd="19" destOrd="0" presId="urn:microsoft.com/office/officeart/2008/layout/LinedList"/>
    <dgm:cxn modelId="{97093575-DE4B-4663-AD4E-43D9A40CF6A9}" type="presParOf" srcId="{8012617C-D20D-40AA-8E9B-657617C08CF9}" destId="{40965E71-E37D-4704-9C10-6492967F8A97}" srcOrd="0" destOrd="0" presId="urn:microsoft.com/office/officeart/2008/layout/LinedList"/>
    <dgm:cxn modelId="{0BA3E623-5ECA-4281-9988-78E63ECF4D1E}" type="presParOf" srcId="{8012617C-D20D-40AA-8E9B-657617C08CF9}" destId="{368EE814-AECE-494B-8923-CA39A8D3BE7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7AE5D4-73E1-47D8-96B1-DD3697C54BCD}" type="doc">
      <dgm:prSet loTypeId="urn:microsoft.com/office/officeart/2016/7/layout/RepeatingBendingProcessNew" loCatId="process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7CF6E55C-698F-4215-8FFB-2C996AFED653}">
      <dgm:prSet phldrT="[Text]" phldr="0"/>
      <dgm:spPr/>
      <dgm:t>
        <a:bodyPr/>
        <a:lstStyle/>
        <a:p>
          <a:r>
            <a:rPr lang="en-GB">
              <a:latin typeface="Arial Nova"/>
            </a:rPr>
            <a:t>Needs assessment – identify new vacancies</a:t>
          </a:r>
        </a:p>
      </dgm:t>
    </dgm:pt>
    <dgm:pt modelId="{2A7B6062-9D7C-4F38-9A50-DA3FF1ABE857}" type="parTrans" cxnId="{7996966B-7FFA-4CD7-843D-B3C0F6A0C864}">
      <dgm:prSet/>
      <dgm:spPr/>
      <dgm:t>
        <a:bodyPr/>
        <a:lstStyle/>
        <a:p>
          <a:endParaRPr lang="en-GB"/>
        </a:p>
      </dgm:t>
    </dgm:pt>
    <dgm:pt modelId="{153696C7-1514-461E-9A03-6BCBABC9929B}" type="sibTrans" cxnId="{7996966B-7FFA-4CD7-843D-B3C0F6A0C864}">
      <dgm:prSet/>
      <dgm:spPr/>
      <dgm:t>
        <a:bodyPr/>
        <a:lstStyle/>
        <a:p>
          <a:endParaRPr lang="en-GB"/>
        </a:p>
      </dgm:t>
    </dgm:pt>
    <dgm:pt modelId="{48D68575-8147-494C-9C74-E3430FED77DC}">
      <dgm:prSet phldrT="[Text]" phldr="0"/>
      <dgm:spPr/>
      <dgm:t>
        <a:bodyPr/>
        <a:lstStyle/>
        <a:p>
          <a:r>
            <a:rPr lang="en-GB">
              <a:latin typeface="Arial Nova"/>
            </a:rPr>
            <a:t>Recruitment options – internal or external  </a:t>
          </a:r>
        </a:p>
      </dgm:t>
    </dgm:pt>
    <dgm:pt modelId="{0145A52C-9040-4CE6-8D79-3E751A8FD7D7}" type="parTrans" cxnId="{27B72E0A-9CB7-4FC6-8676-BE58FB6D451F}">
      <dgm:prSet/>
      <dgm:spPr/>
      <dgm:t>
        <a:bodyPr/>
        <a:lstStyle/>
        <a:p>
          <a:endParaRPr lang="en-GB"/>
        </a:p>
      </dgm:t>
    </dgm:pt>
    <dgm:pt modelId="{6EAD1A25-45E1-4E4A-A5B6-FE63226C25A7}" type="sibTrans" cxnId="{27B72E0A-9CB7-4FC6-8676-BE58FB6D451F}">
      <dgm:prSet/>
      <dgm:spPr/>
      <dgm:t>
        <a:bodyPr/>
        <a:lstStyle/>
        <a:p>
          <a:endParaRPr lang="en-GB"/>
        </a:p>
      </dgm:t>
    </dgm:pt>
    <dgm:pt modelId="{790531BB-E142-4243-BD03-10A3AA1AF8B9}">
      <dgm:prSet phldrT="[Text]" phldr="0"/>
      <dgm:spPr/>
      <dgm:t>
        <a:bodyPr/>
        <a:lstStyle/>
        <a:p>
          <a:r>
            <a:rPr lang="en-GB">
              <a:latin typeface="Arial Nova"/>
            </a:rPr>
            <a:t>Advertising – use digital platforms and job boards</a:t>
          </a:r>
        </a:p>
      </dgm:t>
    </dgm:pt>
    <dgm:pt modelId="{2C8F6232-5169-48A0-AD50-24A92EA338D6}" type="parTrans" cxnId="{C2EA50EF-ED19-45A1-B2F6-F56EEF61326B}">
      <dgm:prSet/>
      <dgm:spPr/>
      <dgm:t>
        <a:bodyPr/>
        <a:lstStyle/>
        <a:p>
          <a:endParaRPr lang="en-GB"/>
        </a:p>
      </dgm:t>
    </dgm:pt>
    <dgm:pt modelId="{D260BA60-E922-46AA-945A-41D60C25AEE3}" type="sibTrans" cxnId="{C2EA50EF-ED19-45A1-B2F6-F56EEF61326B}">
      <dgm:prSet/>
      <dgm:spPr/>
      <dgm:t>
        <a:bodyPr/>
        <a:lstStyle/>
        <a:p>
          <a:endParaRPr lang="en-GB"/>
        </a:p>
      </dgm:t>
    </dgm:pt>
    <dgm:pt modelId="{CB9390BF-F137-4D57-96FA-A92262506E2F}">
      <dgm:prSet phldrT="[Text]" phldr="0"/>
      <dgm:spPr/>
      <dgm:t>
        <a:bodyPr/>
        <a:lstStyle/>
        <a:p>
          <a:r>
            <a:rPr lang="en-GB">
              <a:latin typeface="Arial Nova"/>
            </a:rPr>
            <a:t>Shortlisting – apply fair selection criteria </a:t>
          </a:r>
        </a:p>
      </dgm:t>
    </dgm:pt>
    <dgm:pt modelId="{5651DFD4-7CF1-4B12-AE88-856BFC970418}" type="parTrans" cxnId="{4E08A461-1BD8-4056-A40D-EDF186B11837}">
      <dgm:prSet/>
      <dgm:spPr/>
      <dgm:t>
        <a:bodyPr/>
        <a:lstStyle/>
        <a:p>
          <a:endParaRPr lang="en-GB"/>
        </a:p>
      </dgm:t>
    </dgm:pt>
    <dgm:pt modelId="{EE29393E-4EC7-4BBF-9A85-687A51B3290D}" type="sibTrans" cxnId="{4E08A461-1BD8-4056-A40D-EDF186B11837}">
      <dgm:prSet/>
      <dgm:spPr/>
      <dgm:t>
        <a:bodyPr/>
        <a:lstStyle/>
        <a:p>
          <a:endParaRPr lang="en-GB"/>
        </a:p>
      </dgm:t>
    </dgm:pt>
    <dgm:pt modelId="{41A20A90-6506-43C7-8D7D-F124B5CC7B0A}">
      <dgm:prSet phldrT="[Text]" phldr="0"/>
      <dgm:spPr/>
      <dgm:t>
        <a:bodyPr/>
        <a:lstStyle/>
        <a:p>
          <a:r>
            <a:rPr lang="en-GB">
              <a:latin typeface="Arial Nova"/>
            </a:rPr>
            <a:t>Testing – assess behavioural and cognitive skills</a:t>
          </a:r>
        </a:p>
      </dgm:t>
    </dgm:pt>
    <dgm:pt modelId="{EABDD4AC-630F-47D4-A5EB-3E2515A0A26C}" type="parTrans" cxnId="{6C8955A6-1C6B-431B-82D2-48703B2038A0}">
      <dgm:prSet/>
      <dgm:spPr/>
      <dgm:t>
        <a:bodyPr/>
        <a:lstStyle/>
        <a:p>
          <a:endParaRPr lang="en-GB"/>
        </a:p>
      </dgm:t>
    </dgm:pt>
    <dgm:pt modelId="{2B6F31F2-AB6A-4FCC-BD1B-2FEA45ABFD1C}" type="sibTrans" cxnId="{6C8955A6-1C6B-431B-82D2-48703B2038A0}">
      <dgm:prSet/>
      <dgm:spPr/>
      <dgm:t>
        <a:bodyPr/>
        <a:lstStyle/>
        <a:p>
          <a:endParaRPr lang="en-GB"/>
        </a:p>
      </dgm:t>
    </dgm:pt>
    <dgm:pt modelId="{9D46E244-3F1C-4D05-BCD3-3C7E33E14A6E}">
      <dgm:prSet phldr="0"/>
      <dgm:spPr/>
      <dgm:t>
        <a:bodyPr/>
        <a:lstStyle/>
        <a:p>
          <a:r>
            <a:rPr lang="en-GB">
              <a:latin typeface="Arial Nova"/>
            </a:rPr>
            <a:t>Interviews – structured and multi-stage</a:t>
          </a:r>
        </a:p>
      </dgm:t>
    </dgm:pt>
    <dgm:pt modelId="{1860327B-5AAE-4DBD-8F4B-8EBA6531C336}" type="parTrans" cxnId="{F5A55F09-22F4-4D52-B36E-56A7759FA034}">
      <dgm:prSet/>
      <dgm:spPr/>
    </dgm:pt>
    <dgm:pt modelId="{F6FCBD7C-3BF1-4D42-AEE8-B8F92C5F1A38}" type="sibTrans" cxnId="{F5A55F09-22F4-4D52-B36E-56A7759FA034}">
      <dgm:prSet/>
      <dgm:spPr/>
      <dgm:t>
        <a:bodyPr/>
        <a:lstStyle/>
        <a:p>
          <a:endParaRPr lang="en-GB"/>
        </a:p>
      </dgm:t>
    </dgm:pt>
    <dgm:pt modelId="{1314C81B-871E-4B14-A93D-7A5D73D56A75}">
      <dgm:prSet phldr="0"/>
      <dgm:spPr/>
      <dgm:t>
        <a:bodyPr/>
        <a:lstStyle/>
        <a:p>
          <a:r>
            <a:rPr lang="en-GB">
              <a:latin typeface="Arial Nova"/>
            </a:rPr>
            <a:t>Selection – offers, documentation, and onboarding</a:t>
          </a:r>
        </a:p>
      </dgm:t>
    </dgm:pt>
    <dgm:pt modelId="{104FABB5-2ECE-455B-B0B7-F4714EEFB143}" type="parTrans" cxnId="{23892ED5-6AAB-4461-B292-4C4E8B60E9FC}">
      <dgm:prSet/>
      <dgm:spPr/>
    </dgm:pt>
    <dgm:pt modelId="{A71ECE01-A120-4ABF-A856-D2BE3F80EDEE}" type="sibTrans" cxnId="{23892ED5-6AAB-4461-B292-4C4E8B60E9FC}">
      <dgm:prSet/>
      <dgm:spPr/>
      <dgm:t>
        <a:bodyPr/>
        <a:lstStyle/>
        <a:p>
          <a:endParaRPr lang="en-GB"/>
        </a:p>
      </dgm:t>
    </dgm:pt>
    <dgm:pt modelId="{6F2E0416-2BED-4D67-B252-0698DE547A1F}">
      <dgm:prSet phldr="0"/>
      <dgm:spPr/>
      <dgm:t>
        <a:bodyPr/>
        <a:lstStyle/>
        <a:p>
          <a:r>
            <a:rPr lang="en-GB">
              <a:latin typeface="Arial Nova"/>
            </a:rPr>
            <a:t>Induction – introduce culture and feedback </a:t>
          </a:r>
        </a:p>
      </dgm:t>
    </dgm:pt>
    <dgm:pt modelId="{86026CE1-4EEE-4BAC-A790-756EFD62B250}" type="parTrans" cxnId="{196B497C-FA04-4691-B73B-AF0DAD0CBB83}">
      <dgm:prSet/>
      <dgm:spPr/>
    </dgm:pt>
    <dgm:pt modelId="{23270F7D-127C-4E51-8910-D958A7F4CD8F}" type="sibTrans" cxnId="{196B497C-FA04-4691-B73B-AF0DAD0CBB83}">
      <dgm:prSet/>
      <dgm:spPr/>
      <dgm:t>
        <a:bodyPr/>
        <a:lstStyle/>
        <a:p>
          <a:endParaRPr lang="en-GB"/>
        </a:p>
      </dgm:t>
    </dgm:pt>
    <dgm:pt modelId="{F27388BA-2D89-48B2-A3C2-EFBC389DE0C2}">
      <dgm:prSet phldr="0"/>
      <dgm:spPr/>
      <dgm:t>
        <a:bodyPr/>
        <a:lstStyle/>
        <a:p>
          <a:r>
            <a:rPr lang="en-GB">
              <a:latin typeface="Arial Nova"/>
            </a:rPr>
            <a:t>Follow-up – HR monitors performance and engagement </a:t>
          </a:r>
        </a:p>
      </dgm:t>
    </dgm:pt>
    <dgm:pt modelId="{7FAC3954-AA5B-488D-BA60-C5ED8EB471DF}" type="parTrans" cxnId="{F9020045-292D-407C-9FA6-8AB5DF343568}">
      <dgm:prSet/>
      <dgm:spPr/>
    </dgm:pt>
    <dgm:pt modelId="{42DC6C2D-B829-4D39-9F64-ED01160F9C06}" type="sibTrans" cxnId="{F9020045-292D-407C-9FA6-8AB5DF343568}">
      <dgm:prSet/>
      <dgm:spPr/>
      <dgm:t>
        <a:bodyPr/>
        <a:lstStyle/>
        <a:p>
          <a:endParaRPr lang="en-GB"/>
        </a:p>
      </dgm:t>
    </dgm:pt>
    <dgm:pt modelId="{DF00403B-1359-448E-B85B-C328B07C70E5}" type="pres">
      <dgm:prSet presAssocID="{4E7AE5D4-73E1-47D8-96B1-DD3697C54BCD}" presName="Name0" presStyleCnt="0">
        <dgm:presLayoutVars>
          <dgm:dir/>
          <dgm:resizeHandles val="exact"/>
        </dgm:presLayoutVars>
      </dgm:prSet>
      <dgm:spPr/>
    </dgm:pt>
    <dgm:pt modelId="{AD683D68-C2BC-4812-8DD8-7B36760AE328}" type="pres">
      <dgm:prSet presAssocID="{7CF6E55C-698F-4215-8FFB-2C996AFED653}" presName="node" presStyleLbl="node1" presStyleIdx="0" presStyleCnt="9">
        <dgm:presLayoutVars>
          <dgm:bulletEnabled val="1"/>
        </dgm:presLayoutVars>
      </dgm:prSet>
      <dgm:spPr/>
    </dgm:pt>
    <dgm:pt modelId="{48815EF9-99FA-429F-B97C-261384612C98}" type="pres">
      <dgm:prSet presAssocID="{153696C7-1514-461E-9A03-6BCBABC9929B}" presName="sibTrans" presStyleLbl="sibTrans1D1" presStyleIdx="0" presStyleCnt="8"/>
      <dgm:spPr/>
    </dgm:pt>
    <dgm:pt modelId="{8B2DB587-DB46-4913-8690-5CD9BAEA8D6C}" type="pres">
      <dgm:prSet presAssocID="{153696C7-1514-461E-9A03-6BCBABC9929B}" presName="connectorText" presStyleLbl="sibTrans1D1" presStyleIdx="0" presStyleCnt="8"/>
      <dgm:spPr/>
    </dgm:pt>
    <dgm:pt modelId="{804BBD17-B40F-4CD0-82BC-40CA902859AF}" type="pres">
      <dgm:prSet presAssocID="{48D68575-8147-494C-9C74-E3430FED77DC}" presName="node" presStyleLbl="node1" presStyleIdx="1" presStyleCnt="9">
        <dgm:presLayoutVars>
          <dgm:bulletEnabled val="1"/>
        </dgm:presLayoutVars>
      </dgm:prSet>
      <dgm:spPr/>
    </dgm:pt>
    <dgm:pt modelId="{C0450877-4553-44C8-8C80-BBB1FE4860BF}" type="pres">
      <dgm:prSet presAssocID="{6EAD1A25-45E1-4E4A-A5B6-FE63226C25A7}" presName="sibTrans" presStyleLbl="sibTrans1D1" presStyleIdx="1" presStyleCnt="8"/>
      <dgm:spPr/>
    </dgm:pt>
    <dgm:pt modelId="{8B4892EE-3272-48AA-8F50-57EE77D69094}" type="pres">
      <dgm:prSet presAssocID="{6EAD1A25-45E1-4E4A-A5B6-FE63226C25A7}" presName="connectorText" presStyleLbl="sibTrans1D1" presStyleIdx="1" presStyleCnt="8"/>
      <dgm:spPr/>
    </dgm:pt>
    <dgm:pt modelId="{DB569D57-2FF7-47C0-B6DE-F631ED096101}" type="pres">
      <dgm:prSet presAssocID="{790531BB-E142-4243-BD03-10A3AA1AF8B9}" presName="node" presStyleLbl="node1" presStyleIdx="2" presStyleCnt="9">
        <dgm:presLayoutVars>
          <dgm:bulletEnabled val="1"/>
        </dgm:presLayoutVars>
      </dgm:prSet>
      <dgm:spPr/>
    </dgm:pt>
    <dgm:pt modelId="{EE351AB6-BD9B-43CC-B016-C5ED6BAD87ED}" type="pres">
      <dgm:prSet presAssocID="{D260BA60-E922-46AA-945A-41D60C25AEE3}" presName="sibTrans" presStyleLbl="sibTrans1D1" presStyleIdx="2" presStyleCnt="8"/>
      <dgm:spPr/>
    </dgm:pt>
    <dgm:pt modelId="{E0DDE75A-E597-421C-9CA2-DE74CA65A15A}" type="pres">
      <dgm:prSet presAssocID="{D260BA60-E922-46AA-945A-41D60C25AEE3}" presName="connectorText" presStyleLbl="sibTrans1D1" presStyleIdx="2" presStyleCnt="8"/>
      <dgm:spPr/>
    </dgm:pt>
    <dgm:pt modelId="{F52C884D-AE02-49AF-824C-1F68DE77AC00}" type="pres">
      <dgm:prSet presAssocID="{CB9390BF-F137-4D57-96FA-A92262506E2F}" presName="node" presStyleLbl="node1" presStyleIdx="3" presStyleCnt="9">
        <dgm:presLayoutVars>
          <dgm:bulletEnabled val="1"/>
        </dgm:presLayoutVars>
      </dgm:prSet>
      <dgm:spPr/>
    </dgm:pt>
    <dgm:pt modelId="{3A7C3927-87B0-4CC7-82F2-6E5BDAD5503F}" type="pres">
      <dgm:prSet presAssocID="{EE29393E-4EC7-4BBF-9A85-687A51B3290D}" presName="sibTrans" presStyleLbl="sibTrans1D1" presStyleIdx="3" presStyleCnt="8"/>
      <dgm:spPr/>
    </dgm:pt>
    <dgm:pt modelId="{0ECB0D5A-652A-4DB9-9C69-63A13C04C512}" type="pres">
      <dgm:prSet presAssocID="{EE29393E-4EC7-4BBF-9A85-687A51B3290D}" presName="connectorText" presStyleLbl="sibTrans1D1" presStyleIdx="3" presStyleCnt="8"/>
      <dgm:spPr/>
    </dgm:pt>
    <dgm:pt modelId="{D49E5DE3-7098-44F2-B812-525BF90C8465}" type="pres">
      <dgm:prSet presAssocID="{41A20A90-6506-43C7-8D7D-F124B5CC7B0A}" presName="node" presStyleLbl="node1" presStyleIdx="4" presStyleCnt="9">
        <dgm:presLayoutVars>
          <dgm:bulletEnabled val="1"/>
        </dgm:presLayoutVars>
      </dgm:prSet>
      <dgm:spPr/>
    </dgm:pt>
    <dgm:pt modelId="{649D0EE2-9DD9-45F1-9416-E4052E81A4C5}" type="pres">
      <dgm:prSet presAssocID="{2B6F31F2-AB6A-4FCC-BD1B-2FEA45ABFD1C}" presName="sibTrans" presStyleLbl="sibTrans1D1" presStyleIdx="4" presStyleCnt="8"/>
      <dgm:spPr/>
    </dgm:pt>
    <dgm:pt modelId="{78B7332C-302F-4DC8-A53B-8C8242641DE8}" type="pres">
      <dgm:prSet presAssocID="{2B6F31F2-AB6A-4FCC-BD1B-2FEA45ABFD1C}" presName="connectorText" presStyleLbl="sibTrans1D1" presStyleIdx="4" presStyleCnt="8"/>
      <dgm:spPr/>
    </dgm:pt>
    <dgm:pt modelId="{85CF3CE4-8E8A-4CE9-BB07-C424F3ECCC87}" type="pres">
      <dgm:prSet presAssocID="{9D46E244-3F1C-4D05-BCD3-3C7E33E14A6E}" presName="node" presStyleLbl="node1" presStyleIdx="5" presStyleCnt="9">
        <dgm:presLayoutVars>
          <dgm:bulletEnabled val="1"/>
        </dgm:presLayoutVars>
      </dgm:prSet>
      <dgm:spPr/>
    </dgm:pt>
    <dgm:pt modelId="{9914B126-6E3F-4521-BBC8-C2EB4496E32B}" type="pres">
      <dgm:prSet presAssocID="{F6FCBD7C-3BF1-4D42-AEE8-B8F92C5F1A38}" presName="sibTrans" presStyleLbl="sibTrans1D1" presStyleIdx="5" presStyleCnt="8"/>
      <dgm:spPr/>
    </dgm:pt>
    <dgm:pt modelId="{CF008B9D-D277-4ECA-A091-AB8F56408E67}" type="pres">
      <dgm:prSet presAssocID="{F6FCBD7C-3BF1-4D42-AEE8-B8F92C5F1A38}" presName="connectorText" presStyleLbl="sibTrans1D1" presStyleIdx="5" presStyleCnt="8"/>
      <dgm:spPr/>
    </dgm:pt>
    <dgm:pt modelId="{C94C62E4-5DBB-4AA2-A224-890D8F8F2535}" type="pres">
      <dgm:prSet presAssocID="{1314C81B-871E-4B14-A93D-7A5D73D56A75}" presName="node" presStyleLbl="node1" presStyleIdx="6" presStyleCnt="9">
        <dgm:presLayoutVars>
          <dgm:bulletEnabled val="1"/>
        </dgm:presLayoutVars>
      </dgm:prSet>
      <dgm:spPr/>
    </dgm:pt>
    <dgm:pt modelId="{E9175BC3-3524-4F1C-BCC4-C2C5631D8859}" type="pres">
      <dgm:prSet presAssocID="{A71ECE01-A120-4ABF-A856-D2BE3F80EDEE}" presName="sibTrans" presStyleLbl="sibTrans1D1" presStyleIdx="6" presStyleCnt="8"/>
      <dgm:spPr/>
    </dgm:pt>
    <dgm:pt modelId="{77352C03-E112-45EF-8D37-EE64F1BCB175}" type="pres">
      <dgm:prSet presAssocID="{A71ECE01-A120-4ABF-A856-D2BE3F80EDEE}" presName="connectorText" presStyleLbl="sibTrans1D1" presStyleIdx="6" presStyleCnt="8"/>
      <dgm:spPr/>
    </dgm:pt>
    <dgm:pt modelId="{2E8FBCC2-9B31-48D6-BAA3-F1D60E77124C}" type="pres">
      <dgm:prSet presAssocID="{6F2E0416-2BED-4D67-B252-0698DE547A1F}" presName="node" presStyleLbl="node1" presStyleIdx="7" presStyleCnt="9">
        <dgm:presLayoutVars>
          <dgm:bulletEnabled val="1"/>
        </dgm:presLayoutVars>
      </dgm:prSet>
      <dgm:spPr/>
    </dgm:pt>
    <dgm:pt modelId="{CA9875F6-B97F-459A-9ECA-FE2A3C61C884}" type="pres">
      <dgm:prSet presAssocID="{23270F7D-127C-4E51-8910-D958A7F4CD8F}" presName="sibTrans" presStyleLbl="sibTrans1D1" presStyleIdx="7" presStyleCnt="8"/>
      <dgm:spPr/>
    </dgm:pt>
    <dgm:pt modelId="{0D86492B-3E5F-438E-90A1-07EE6CB38B2F}" type="pres">
      <dgm:prSet presAssocID="{23270F7D-127C-4E51-8910-D958A7F4CD8F}" presName="connectorText" presStyleLbl="sibTrans1D1" presStyleIdx="7" presStyleCnt="8"/>
      <dgm:spPr/>
    </dgm:pt>
    <dgm:pt modelId="{45A665A0-6D29-49F8-A8FF-8BFAAE6C1AA9}" type="pres">
      <dgm:prSet presAssocID="{F27388BA-2D89-48B2-A3C2-EFBC389DE0C2}" presName="node" presStyleLbl="node1" presStyleIdx="8" presStyleCnt="9">
        <dgm:presLayoutVars>
          <dgm:bulletEnabled val="1"/>
        </dgm:presLayoutVars>
      </dgm:prSet>
      <dgm:spPr/>
    </dgm:pt>
  </dgm:ptLst>
  <dgm:cxnLst>
    <dgm:cxn modelId="{F5A55F09-22F4-4D52-B36E-56A7759FA034}" srcId="{4E7AE5D4-73E1-47D8-96B1-DD3697C54BCD}" destId="{9D46E244-3F1C-4D05-BCD3-3C7E33E14A6E}" srcOrd="5" destOrd="0" parTransId="{1860327B-5AAE-4DBD-8F4B-8EBA6531C336}" sibTransId="{F6FCBD7C-3BF1-4D42-AEE8-B8F92C5F1A38}"/>
    <dgm:cxn modelId="{71966109-9FFC-4B00-B212-1BEB69151735}" type="presOf" srcId="{2B6F31F2-AB6A-4FCC-BD1B-2FEA45ABFD1C}" destId="{649D0EE2-9DD9-45F1-9416-E4052E81A4C5}" srcOrd="0" destOrd="0" presId="urn:microsoft.com/office/officeart/2016/7/layout/RepeatingBendingProcessNew"/>
    <dgm:cxn modelId="{27B72E0A-9CB7-4FC6-8676-BE58FB6D451F}" srcId="{4E7AE5D4-73E1-47D8-96B1-DD3697C54BCD}" destId="{48D68575-8147-494C-9C74-E3430FED77DC}" srcOrd="1" destOrd="0" parTransId="{0145A52C-9040-4CE6-8D79-3E751A8FD7D7}" sibTransId="{6EAD1A25-45E1-4E4A-A5B6-FE63226C25A7}"/>
    <dgm:cxn modelId="{3F396214-05BC-445D-9308-A8563FE1FD1F}" type="presOf" srcId="{23270F7D-127C-4E51-8910-D958A7F4CD8F}" destId="{CA9875F6-B97F-459A-9ECA-FE2A3C61C884}" srcOrd="0" destOrd="0" presId="urn:microsoft.com/office/officeart/2016/7/layout/RepeatingBendingProcessNew"/>
    <dgm:cxn modelId="{F6E86225-8FA4-4DD5-A6CB-9CF5F590E37B}" type="presOf" srcId="{6EAD1A25-45E1-4E4A-A5B6-FE63226C25A7}" destId="{C0450877-4553-44C8-8C80-BBB1FE4860BF}" srcOrd="0" destOrd="0" presId="urn:microsoft.com/office/officeart/2016/7/layout/RepeatingBendingProcessNew"/>
    <dgm:cxn modelId="{F4806529-DDF0-46C7-B998-60DAD1D4A216}" type="presOf" srcId="{CB9390BF-F137-4D57-96FA-A92262506E2F}" destId="{F52C884D-AE02-49AF-824C-1F68DE77AC00}" srcOrd="0" destOrd="0" presId="urn:microsoft.com/office/officeart/2016/7/layout/RepeatingBendingProcessNew"/>
    <dgm:cxn modelId="{F940EB2E-C673-4CF8-A18C-FBDC2F5E39B8}" type="presOf" srcId="{153696C7-1514-461E-9A03-6BCBABC9929B}" destId="{48815EF9-99FA-429F-B97C-261384612C98}" srcOrd="0" destOrd="0" presId="urn:microsoft.com/office/officeart/2016/7/layout/RepeatingBendingProcessNew"/>
    <dgm:cxn modelId="{AA779331-E50A-412C-B782-ADFDC461C903}" type="presOf" srcId="{F6FCBD7C-3BF1-4D42-AEE8-B8F92C5F1A38}" destId="{CF008B9D-D277-4ECA-A091-AB8F56408E67}" srcOrd="1" destOrd="0" presId="urn:microsoft.com/office/officeart/2016/7/layout/RepeatingBendingProcessNew"/>
    <dgm:cxn modelId="{B8FD7C34-2D39-465F-8162-FEAE0DBC72EB}" type="presOf" srcId="{41A20A90-6506-43C7-8D7D-F124B5CC7B0A}" destId="{D49E5DE3-7098-44F2-B812-525BF90C8465}" srcOrd="0" destOrd="0" presId="urn:microsoft.com/office/officeart/2016/7/layout/RepeatingBendingProcessNew"/>
    <dgm:cxn modelId="{309DAC3B-46D7-43F3-A3FD-D0B7BB641571}" type="presOf" srcId="{23270F7D-127C-4E51-8910-D958A7F4CD8F}" destId="{0D86492B-3E5F-438E-90A1-07EE6CB38B2F}" srcOrd="1" destOrd="0" presId="urn:microsoft.com/office/officeart/2016/7/layout/RepeatingBendingProcessNew"/>
    <dgm:cxn modelId="{A645673E-77A8-42F0-A8DE-D04F17183453}" type="presOf" srcId="{6F2E0416-2BED-4D67-B252-0698DE547A1F}" destId="{2E8FBCC2-9B31-48D6-BAA3-F1D60E77124C}" srcOrd="0" destOrd="0" presId="urn:microsoft.com/office/officeart/2016/7/layout/RepeatingBendingProcessNew"/>
    <dgm:cxn modelId="{8DC6DD3E-D076-4F28-842A-EB802807509A}" type="presOf" srcId="{A71ECE01-A120-4ABF-A856-D2BE3F80EDEE}" destId="{77352C03-E112-45EF-8D37-EE64F1BCB175}" srcOrd="1" destOrd="0" presId="urn:microsoft.com/office/officeart/2016/7/layout/RepeatingBendingProcessNew"/>
    <dgm:cxn modelId="{4E08A461-1BD8-4056-A40D-EDF186B11837}" srcId="{4E7AE5D4-73E1-47D8-96B1-DD3697C54BCD}" destId="{CB9390BF-F137-4D57-96FA-A92262506E2F}" srcOrd="3" destOrd="0" parTransId="{5651DFD4-7CF1-4B12-AE88-856BFC970418}" sibTransId="{EE29393E-4EC7-4BBF-9A85-687A51B3290D}"/>
    <dgm:cxn modelId="{FCA70842-C690-4F5E-98C0-BB6B29057B01}" type="presOf" srcId="{6EAD1A25-45E1-4E4A-A5B6-FE63226C25A7}" destId="{8B4892EE-3272-48AA-8F50-57EE77D69094}" srcOrd="1" destOrd="0" presId="urn:microsoft.com/office/officeart/2016/7/layout/RepeatingBendingProcessNew"/>
    <dgm:cxn modelId="{F9020045-292D-407C-9FA6-8AB5DF343568}" srcId="{4E7AE5D4-73E1-47D8-96B1-DD3697C54BCD}" destId="{F27388BA-2D89-48B2-A3C2-EFBC389DE0C2}" srcOrd="8" destOrd="0" parTransId="{7FAC3954-AA5B-488D-BA60-C5ED8EB471DF}" sibTransId="{42DC6C2D-B829-4D39-9F64-ED01160F9C06}"/>
    <dgm:cxn modelId="{64C50C45-0DDD-4FCC-AE69-54DA94B93DA1}" type="presOf" srcId="{4E7AE5D4-73E1-47D8-96B1-DD3697C54BCD}" destId="{DF00403B-1359-448E-B85B-C328B07C70E5}" srcOrd="0" destOrd="0" presId="urn:microsoft.com/office/officeart/2016/7/layout/RepeatingBendingProcessNew"/>
    <dgm:cxn modelId="{849E7E4A-631F-4D57-8437-0E5D684FD4C5}" type="presOf" srcId="{9D46E244-3F1C-4D05-BCD3-3C7E33E14A6E}" destId="{85CF3CE4-8E8A-4CE9-BB07-C424F3ECCC87}" srcOrd="0" destOrd="0" presId="urn:microsoft.com/office/officeart/2016/7/layout/RepeatingBendingProcessNew"/>
    <dgm:cxn modelId="{7996966B-7FFA-4CD7-843D-B3C0F6A0C864}" srcId="{4E7AE5D4-73E1-47D8-96B1-DD3697C54BCD}" destId="{7CF6E55C-698F-4215-8FFB-2C996AFED653}" srcOrd="0" destOrd="0" parTransId="{2A7B6062-9D7C-4F38-9A50-DA3FF1ABE857}" sibTransId="{153696C7-1514-461E-9A03-6BCBABC9929B}"/>
    <dgm:cxn modelId="{41D00D52-0CFA-4717-845E-F81934C36189}" type="presOf" srcId="{153696C7-1514-461E-9A03-6BCBABC9929B}" destId="{8B2DB587-DB46-4913-8690-5CD9BAEA8D6C}" srcOrd="1" destOrd="0" presId="urn:microsoft.com/office/officeart/2016/7/layout/RepeatingBendingProcessNew"/>
    <dgm:cxn modelId="{B915E975-4FDA-4008-B989-EAA498147244}" type="presOf" srcId="{D260BA60-E922-46AA-945A-41D60C25AEE3}" destId="{E0DDE75A-E597-421C-9CA2-DE74CA65A15A}" srcOrd="1" destOrd="0" presId="urn:microsoft.com/office/officeart/2016/7/layout/RepeatingBendingProcessNew"/>
    <dgm:cxn modelId="{196B497C-FA04-4691-B73B-AF0DAD0CBB83}" srcId="{4E7AE5D4-73E1-47D8-96B1-DD3697C54BCD}" destId="{6F2E0416-2BED-4D67-B252-0698DE547A1F}" srcOrd="7" destOrd="0" parTransId="{86026CE1-4EEE-4BAC-A790-756EFD62B250}" sibTransId="{23270F7D-127C-4E51-8910-D958A7F4CD8F}"/>
    <dgm:cxn modelId="{595D6A7E-43EE-40BD-84A5-AE571EB0CD84}" type="presOf" srcId="{D260BA60-E922-46AA-945A-41D60C25AEE3}" destId="{EE351AB6-BD9B-43CC-B016-C5ED6BAD87ED}" srcOrd="0" destOrd="0" presId="urn:microsoft.com/office/officeart/2016/7/layout/RepeatingBendingProcessNew"/>
    <dgm:cxn modelId="{B87BA883-5F76-4B16-AFB7-C1A8BD5E6071}" type="presOf" srcId="{EE29393E-4EC7-4BBF-9A85-687A51B3290D}" destId="{3A7C3927-87B0-4CC7-82F2-6E5BDAD5503F}" srcOrd="0" destOrd="0" presId="urn:microsoft.com/office/officeart/2016/7/layout/RepeatingBendingProcessNew"/>
    <dgm:cxn modelId="{54D20396-8650-4762-9B34-1388CCD75276}" type="presOf" srcId="{790531BB-E142-4243-BD03-10A3AA1AF8B9}" destId="{DB569D57-2FF7-47C0-B6DE-F631ED096101}" srcOrd="0" destOrd="0" presId="urn:microsoft.com/office/officeart/2016/7/layout/RepeatingBendingProcessNew"/>
    <dgm:cxn modelId="{6E0F35A3-8C89-4716-9CCF-26586009A750}" type="presOf" srcId="{1314C81B-871E-4B14-A93D-7A5D73D56A75}" destId="{C94C62E4-5DBB-4AA2-A224-890D8F8F2535}" srcOrd="0" destOrd="0" presId="urn:microsoft.com/office/officeart/2016/7/layout/RepeatingBendingProcessNew"/>
    <dgm:cxn modelId="{6C8955A6-1C6B-431B-82D2-48703B2038A0}" srcId="{4E7AE5D4-73E1-47D8-96B1-DD3697C54BCD}" destId="{41A20A90-6506-43C7-8D7D-F124B5CC7B0A}" srcOrd="4" destOrd="0" parTransId="{EABDD4AC-630F-47D4-A5EB-3E2515A0A26C}" sibTransId="{2B6F31F2-AB6A-4FCC-BD1B-2FEA45ABFD1C}"/>
    <dgm:cxn modelId="{316F84BD-7C0B-407A-A758-310D1215D0C1}" type="presOf" srcId="{7CF6E55C-698F-4215-8FFB-2C996AFED653}" destId="{AD683D68-C2BC-4812-8DD8-7B36760AE328}" srcOrd="0" destOrd="0" presId="urn:microsoft.com/office/officeart/2016/7/layout/RepeatingBendingProcessNew"/>
    <dgm:cxn modelId="{A75B2FC5-7B4C-4A58-8743-1CFC5AE18DCD}" type="presOf" srcId="{F6FCBD7C-3BF1-4D42-AEE8-B8F92C5F1A38}" destId="{9914B126-6E3F-4521-BBC8-C2EB4496E32B}" srcOrd="0" destOrd="0" presId="urn:microsoft.com/office/officeart/2016/7/layout/RepeatingBendingProcessNew"/>
    <dgm:cxn modelId="{521387CB-51C8-44E0-8940-50E447C385CF}" type="presOf" srcId="{2B6F31F2-AB6A-4FCC-BD1B-2FEA45ABFD1C}" destId="{78B7332C-302F-4DC8-A53B-8C8242641DE8}" srcOrd="1" destOrd="0" presId="urn:microsoft.com/office/officeart/2016/7/layout/RepeatingBendingProcessNew"/>
    <dgm:cxn modelId="{32816CD3-00AE-4B36-8606-81E5E27BF6ED}" type="presOf" srcId="{48D68575-8147-494C-9C74-E3430FED77DC}" destId="{804BBD17-B40F-4CD0-82BC-40CA902859AF}" srcOrd="0" destOrd="0" presId="urn:microsoft.com/office/officeart/2016/7/layout/RepeatingBendingProcessNew"/>
    <dgm:cxn modelId="{23892ED5-6AAB-4461-B292-4C4E8B60E9FC}" srcId="{4E7AE5D4-73E1-47D8-96B1-DD3697C54BCD}" destId="{1314C81B-871E-4B14-A93D-7A5D73D56A75}" srcOrd="6" destOrd="0" parTransId="{104FABB5-2ECE-455B-B0B7-F4714EEFB143}" sibTransId="{A71ECE01-A120-4ABF-A856-D2BE3F80EDEE}"/>
    <dgm:cxn modelId="{301C4CEB-B3FC-4453-8DBA-E6E1DB30B9D6}" type="presOf" srcId="{F27388BA-2D89-48B2-A3C2-EFBC389DE0C2}" destId="{45A665A0-6D29-49F8-A8FF-8BFAAE6C1AA9}" srcOrd="0" destOrd="0" presId="urn:microsoft.com/office/officeart/2016/7/layout/RepeatingBendingProcessNew"/>
    <dgm:cxn modelId="{C2EA50EF-ED19-45A1-B2F6-F56EEF61326B}" srcId="{4E7AE5D4-73E1-47D8-96B1-DD3697C54BCD}" destId="{790531BB-E142-4243-BD03-10A3AA1AF8B9}" srcOrd="2" destOrd="0" parTransId="{2C8F6232-5169-48A0-AD50-24A92EA338D6}" sibTransId="{D260BA60-E922-46AA-945A-41D60C25AEE3}"/>
    <dgm:cxn modelId="{AB48F0F6-768E-41A6-8901-4B900303153C}" type="presOf" srcId="{EE29393E-4EC7-4BBF-9A85-687A51B3290D}" destId="{0ECB0D5A-652A-4DB9-9C69-63A13C04C512}" srcOrd="1" destOrd="0" presId="urn:microsoft.com/office/officeart/2016/7/layout/RepeatingBendingProcessNew"/>
    <dgm:cxn modelId="{B82D01F8-9DF8-4189-8D41-30E618285A9A}" type="presOf" srcId="{A71ECE01-A120-4ABF-A856-D2BE3F80EDEE}" destId="{E9175BC3-3524-4F1C-BCC4-C2C5631D8859}" srcOrd="0" destOrd="0" presId="urn:microsoft.com/office/officeart/2016/7/layout/RepeatingBendingProcessNew"/>
    <dgm:cxn modelId="{2E16DDA0-3E01-4AFC-882A-C92C98A2A30A}" type="presParOf" srcId="{DF00403B-1359-448E-B85B-C328B07C70E5}" destId="{AD683D68-C2BC-4812-8DD8-7B36760AE328}" srcOrd="0" destOrd="0" presId="urn:microsoft.com/office/officeart/2016/7/layout/RepeatingBendingProcessNew"/>
    <dgm:cxn modelId="{525BCE3C-4219-43D5-AAA3-B31B6FDD56B4}" type="presParOf" srcId="{DF00403B-1359-448E-B85B-C328B07C70E5}" destId="{48815EF9-99FA-429F-B97C-261384612C98}" srcOrd="1" destOrd="0" presId="urn:microsoft.com/office/officeart/2016/7/layout/RepeatingBendingProcessNew"/>
    <dgm:cxn modelId="{7FF3B1C6-2EF1-4746-A188-C4C571412751}" type="presParOf" srcId="{48815EF9-99FA-429F-B97C-261384612C98}" destId="{8B2DB587-DB46-4913-8690-5CD9BAEA8D6C}" srcOrd="0" destOrd="0" presId="urn:microsoft.com/office/officeart/2016/7/layout/RepeatingBendingProcessNew"/>
    <dgm:cxn modelId="{501C7BC2-83EB-42D2-AACE-AE0C0E942A5B}" type="presParOf" srcId="{DF00403B-1359-448E-B85B-C328B07C70E5}" destId="{804BBD17-B40F-4CD0-82BC-40CA902859AF}" srcOrd="2" destOrd="0" presId="urn:microsoft.com/office/officeart/2016/7/layout/RepeatingBendingProcessNew"/>
    <dgm:cxn modelId="{05867654-E315-4590-9EDC-661DDD501B1D}" type="presParOf" srcId="{DF00403B-1359-448E-B85B-C328B07C70E5}" destId="{C0450877-4553-44C8-8C80-BBB1FE4860BF}" srcOrd="3" destOrd="0" presId="urn:microsoft.com/office/officeart/2016/7/layout/RepeatingBendingProcessNew"/>
    <dgm:cxn modelId="{8ED523E7-0D4C-4F95-B4C2-7CD20AAAED9B}" type="presParOf" srcId="{C0450877-4553-44C8-8C80-BBB1FE4860BF}" destId="{8B4892EE-3272-48AA-8F50-57EE77D69094}" srcOrd="0" destOrd="0" presId="urn:microsoft.com/office/officeart/2016/7/layout/RepeatingBendingProcessNew"/>
    <dgm:cxn modelId="{A5B4FB64-6C89-4800-80D5-38187CAFA6F6}" type="presParOf" srcId="{DF00403B-1359-448E-B85B-C328B07C70E5}" destId="{DB569D57-2FF7-47C0-B6DE-F631ED096101}" srcOrd="4" destOrd="0" presId="urn:microsoft.com/office/officeart/2016/7/layout/RepeatingBendingProcessNew"/>
    <dgm:cxn modelId="{1B0D0B7F-05AD-4AF8-A5F8-FA869866E8DC}" type="presParOf" srcId="{DF00403B-1359-448E-B85B-C328B07C70E5}" destId="{EE351AB6-BD9B-43CC-B016-C5ED6BAD87ED}" srcOrd="5" destOrd="0" presId="urn:microsoft.com/office/officeart/2016/7/layout/RepeatingBendingProcessNew"/>
    <dgm:cxn modelId="{01FB79D7-B73D-4868-8D8B-541260D23726}" type="presParOf" srcId="{EE351AB6-BD9B-43CC-B016-C5ED6BAD87ED}" destId="{E0DDE75A-E597-421C-9CA2-DE74CA65A15A}" srcOrd="0" destOrd="0" presId="urn:microsoft.com/office/officeart/2016/7/layout/RepeatingBendingProcessNew"/>
    <dgm:cxn modelId="{3677693F-B7C9-43F1-BA02-61F001C8FEC6}" type="presParOf" srcId="{DF00403B-1359-448E-B85B-C328B07C70E5}" destId="{F52C884D-AE02-49AF-824C-1F68DE77AC00}" srcOrd="6" destOrd="0" presId="urn:microsoft.com/office/officeart/2016/7/layout/RepeatingBendingProcessNew"/>
    <dgm:cxn modelId="{4F09EFC4-D2BD-45E7-80A9-51BAC196DA5D}" type="presParOf" srcId="{DF00403B-1359-448E-B85B-C328B07C70E5}" destId="{3A7C3927-87B0-4CC7-82F2-6E5BDAD5503F}" srcOrd="7" destOrd="0" presId="urn:microsoft.com/office/officeart/2016/7/layout/RepeatingBendingProcessNew"/>
    <dgm:cxn modelId="{3B896B33-5C5B-4F77-90B7-7BF828B9C8C4}" type="presParOf" srcId="{3A7C3927-87B0-4CC7-82F2-6E5BDAD5503F}" destId="{0ECB0D5A-652A-4DB9-9C69-63A13C04C512}" srcOrd="0" destOrd="0" presId="urn:microsoft.com/office/officeart/2016/7/layout/RepeatingBendingProcessNew"/>
    <dgm:cxn modelId="{670DAAEF-48CF-4D1E-A646-4C5CDF00EFB3}" type="presParOf" srcId="{DF00403B-1359-448E-B85B-C328B07C70E5}" destId="{D49E5DE3-7098-44F2-B812-525BF90C8465}" srcOrd="8" destOrd="0" presId="urn:microsoft.com/office/officeart/2016/7/layout/RepeatingBendingProcessNew"/>
    <dgm:cxn modelId="{618B90A7-6AC2-4B99-B676-34D75D7AA65C}" type="presParOf" srcId="{DF00403B-1359-448E-B85B-C328B07C70E5}" destId="{649D0EE2-9DD9-45F1-9416-E4052E81A4C5}" srcOrd="9" destOrd="0" presId="urn:microsoft.com/office/officeart/2016/7/layout/RepeatingBendingProcessNew"/>
    <dgm:cxn modelId="{D73C7790-5722-496E-924E-676BD32FDA9E}" type="presParOf" srcId="{649D0EE2-9DD9-45F1-9416-E4052E81A4C5}" destId="{78B7332C-302F-4DC8-A53B-8C8242641DE8}" srcOrd="0" destOrd="0" presId="urn:microsoft.com/office/officeart/2016/7/layout/RepeatingBendingProcessNew"/>
    <dgm:cxn modelId="{F4489605-0DF4-4693-9C1B-7481E361C826}" type="presParOf" srcId="{DF00403B-1359-448E-B85B-C328B07C70E5}" destId="{85CF3CE4-8E8A-4CE9-BB07-C424F3ECCC87}" srcOrd="10" destOrd="0" presId="urn:microsoft.com/office/officeart/2016/7/layout/RepeatingBendingProcessNew"/>
    <dgm:cxn modelId="{B861D37C-4303-4C36-961D-D853689A41F9}" type="presParOf" srcId="{DF00403B-1359-448E-B85B-C328B07C70E5}" destId="{9914B126-6E3F-4521-BBC8-C2EB4496E32B}" srcOrd="11" destOrd="0" presId="urn:microsoft.com/office/officeart/2016/7/layout/RepeatingBendingProcessNew"/>
    <dgm:cxn modelId="{1417F016-9C76-4D0F-9E25-EF62334A5D99}" type="presParOf" srcId="{9914B126-6E3F-4521-BBC8-C2EB4496E32B}" destId="{CF008B9D-D277-4ECA-A091-AB8F56408E67}" srcOrd="0" destOrd="0" presId="urn:microsoft.com/office/officeart/2016/7/layout/RepeatingBendingProcessNew"/>
    <dgm:cxn modelId="{42D3046F-0B5E-4039-8C84-119C6AA0B75C}" type="presParOf" srcId="{DF00403B-1359-448E-B85B-C328B07C70E5}" destId="{C94C62E4-5DBB-4AA2-A224-890D8F8F2535}" srcOrd="12" destOrd="0" presId="urn:microsoft.com/office/officeart/2016/7/layout/RepeatingBendingProcessNew"/>
    <dgm:cxn modelId="{26D630C5-B7D3-4F7C-9566-ECAB66476271}" type="presParOf" srcId="{DF00403B-1359-448E-B85B-C328B07C70E5}" destId="{E9175BC3-3524-4F1C-BCC4-C2C5631D8859}" srcOrd="13" destOrd="0" presId="urn:microsoft.com/office/officeart/2016/7/layout/RepeatingBendingProcessNew"/>
    <dgm:cxn modelId="{C90FB9CB-BAED-48BC-843F-0D5C8702989B}" type="presParOf" srcId="{E9175BC3-3524-4F1C-BCC4-C2C5631D8859}" destId="{77352C03-E112-45EF-8D37-EE64F1BCB175}" srcOrd="0" destOrd="0" presId="urn:microsoft.com/office/officeart/2016/7/layout/RepeatingBendingProcessNew"/>
    <dgm:cxn modelId="{76590896-C799-48AC-910C-3E462F6A2886}" type="presParOf" srcId="{DF00403B-1359-448E-B85B-C328B07C70E5}" destId="{2E8FBCC2-9B31-48D6-BAA3-F1D60E77124C}" srcOrd="14" destOrd="0" presId="urn:microsoft.com/office/officeart/2016/7/layout/RepeatingBendingProcessNew"/>
    <dgm:cxn modelId="{C54F295B-67AA-4AE6-A49F-97F227CE1A8B}" type="presParOf" srcId="{DF00403B-1359-448E-B85B-C328B07C70E5}" destId="{CA9875F6-B97F-459A-9ECA-FE2A3C61C884}" srcOrd="15" destOrd="0" presId="urn:microsoft.com/office/officeart/2016/7/layout/RepeatingBendingProcessNew"/>
    <dgm:cxn modelId="{62BD2201-3180-4B1A-B900-4E6452799F10}" type="presParOf" srcId="{CA9875F6-B97F-459A-9ECA-FE2A3C61C884}" destId="{0D86492B-3E5F-438E-90A1-07EE6CB38B2F}" srcOrd="0" destOrd="0" presId="urn:microsoft.com/office/officeart/2016/7/layout/RepeatingBendingProcessNew"/>
    <dgm:cxn modelId="{F8B23F3A-6DFC-4A01-9737-0D8F61E05FF0}" type="presParOf" srcId="{DF00403B-1359-448E-B85B-C328B07C70E5}" destId="{45A665A0-6D29-49F8-A8FF-8BFAAE6C1AA9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EE237D6-712B-4EA1-BBAB-072686EA9A52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4644F4B-D1D2-40A0-8AD9-C89B6DE7931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Structured interviews – ensure consistency and reduce bias</a:t>
          </a:r>
          <a:endParaRPr lang="en-US"/>
        </a:p>
      </dgm:t>
    </dgm:pt>
    <dgm:pt modelId="{49C67A48-F935-4A17-9A88-93407D5A9E95}" type="parTrans" cxnId="{7562BEFD-8B74-4316-88E3-AF25BC4ACF99}">
      <dgm:prSet/>
      <dgm:spPr/>
      <dgm:t>
        <a:bodyPr/>
        <a:lstStyle/>
        <a:p>
          <a:endParaRPr lang="en-US"/>
        </a:p>
      </dgm:t>
    </dgm:pt>
    <dgm:pt modelId="{66EBD89E-5D9A-4A8E-AB98-FEC24B5BF069}" type="sibTrans" cxnId="{7562BEFD-8B74-4316-88E3-AF25BC4ACF99}">
      <dgm:prSet/>
      <dgm:spPr/>
      <dgm:t>
        <a:bodyPr/>
        <a:lstStyle/>
        <a:p>
          <a:endParaRPr lang="en-US"/>
        </a:p>
      </dgm:t>
    </dgm:pt>
    <dgm:pt modelId="{36C79D6B-9248-40A5-8F3D-077AA82F45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Situational interviews – access real-world problem-solving</a:t>
          </a:r>
          <a:endParaRPr lang="en-US"/>
        </a:p>
      </dgm:t>
    </dgm:pt>
    <dgm:pt modelId="{0B247D37-B712-4D0C-B56A-A22EC8DC5429}" type="parTrans" cxnId="{90C9DCD0-9E39-442F-9015-A73C11936652}">
      <dgm:prSet/>
      <dgm:spPr/>
      <dgm:t>
        <a:bodyPr/>
        <a:lstStyle/>
        <a:p>
          <a:endParaRPr lang="en-US"/>
        </a:p>
      </dgm:t>
    </dgm:pt>
    <dgm:pt modelId="{58C520B4-1EF7-4E5A-85FA-2777B47128FB}" type="sibTrans" cxnId="{90C9DCD0-9E39-442F-9015-A73C11936652}">
      <dgm:prSet/>
      <dgm:spPr/>
      <dgm:t>
        <a:bodyPr/>
        <a:lstStyle/>
        <a:p>
          <a:endParaRPr lang="en-US"/>
        </a:p>
      </dgm:t>
    </dgm:pt>
    <dgm:pt modelId="{A00FACE3-495E-40FC-BB78-9D9B6F0A33A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Panel or virtual interviews – promote fairness and collaboration</a:t>
          </a:r>
          <a:endParaRPr lang="en-US"/>
        </a:p>
      </dgm:t>
    </dgm:pt>
    <dgm:pt modelId="{9FC9ECF8-03D6-4B7D-8A8A-8DF4AEB26FA1}" type="parTrans" cxnId="{CDDFCAF9-5F25-4CA3-B726-3132C05922A6}">
      <dgm:prSet/>
      <dgm:spPr/>
      <dgm:t>
        <a:bodyPr/>
        <a:lstStyle/>
        <a:p>
          <a:endParaRPr lang="en-US"/>
        </a:p>
      </dgm:t>
    </dgm:pt>
    <dgm:pt modelId="{8B53F6FD-CD50-4907-8377-9F8F76EEE899}" type="sibTrans" cxnId="{CDDFCAF9-5F25-4CA3-B726-3132C05922A6}">
      <dgm:prSet/>
      <dgm:spPr/>
      <dgm:t>
        <a:bodyPr/>
        <a:lstStyle/>
        <a:p>
          <a:endParaRPr lang="en-US"/>
        </a:p>
      </dgm:t>
    </dgm:pt>
    <dgm:pt modelId="{54D46B70-EB55-4A21-864B-098FBF770A2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Aligns with BT's hybrid work culture </a:t>
          </a:r>
          <a:endParaRPr lang="en-US"/>
        </a:p>
      </dgm:t>
    </dgm:pt>
    <dgm:pt modelId="{1F9E49ED-1702-4A1F-ADB4-F8B94B52FA38}" type="parTrans" cxnId="{87A76382-7663-4EE3-8812-64E48BC6B7A6}">
      <dgm:prSet/>
      <dgm:spPr/>
      <dgm:t>
        <a:bodyPr/>
        <a:lstStyle/>
        <a:p>
          <a:endParaRPr lang="en-US"/>
        </a:p>
      </dgm:t>
    </dgm:pt>
    <dgm:pt modelId="{B374482E-1AE2-4DF6-A2E5-460018EF472E}" type="sibTrans" cxnId="{87A76382-7663-4EE3-8812-64E48BC6B7A6}">
      <dgm:prSet/>
      <dgm:spPr/>
      <dgm:t>
        <a:bodyPr/>
        <a:lstStyle/>
        <a:p>
          <a:endParaRPr lang="en-US"/>
        </a:p>
      </dgm:t>
    </dgm:pt>
    <dgm:pt modelId="{EF55F6A3-A1E2-47C6-A7D4-F90D6F1A7F5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Supported by Latham &amp; Saari (1984) research on interview reliability </a:t>
          </a:r>
          <a:endParaRPr lang="en-US"/>
        </a:p>
      </dgm:t>
    </dgm:pt>
    <dgm:pt modelId="{58B21BC2-4797-49EC-9B61-0EA602B82555}" type="parTrans" cxnId="{D6BF9B11-B2A1-46F7-944E-DE38A526CFE9}">
      <dgm:prSet/>
      <dgm:spPr/>
      <dgm:t>
        <a:bodyPr/>
        <a:lstStyle/>
        <a:p>
          <a:endParaRPr lang="en-US"/>
        </a:p>
      </dgm:t>
    </dgm:pt>
    <dgm:pt modelId="{0986E5DD-B5B7-4AF4-8FAA-6611DEF12873}" type="sibTrans" cxnId="{D6BF9B11-B2A1-46F7-944E-DE38A526CFE9}">
      <dgm:prSet/>
      <dgm:spPr/>
      <dgm:t>
        <a:bodyPr/>
        <a:lstStyle/>
        <a:p>
          <a:endParaRPr lang="en-US"/>
        </a:p>
      </dgm:t>
    </dgm:pt>
    <dgm:pt modelId="{6C01A7B8-8FDB-4056-B9DC-639253E1843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Leads to better talent selection and stronger candidate experiences</a:t>
          </a:r>
          <a:endParaRPr lang="en-US"/>
        </a:p>
      </dgm:t>
    </dgm:pt>
    <dgm:pt modelId="{43160C1E-8A08-4755-A486-53D8C64D019B}" type="parTrans" cxnId="{A8A4C629-5F48-467E-8264-D5889EE1077B}">
      <dgm:prSet/>
      <dgm:spPr/>
      <dgm:t>
        <a:bodyPr/>
        <a:lstStyle/>
        <a:p>
          <a:endParaRPr lang="en-US"/>
        </a:p>
      </dgm:t>
    </dgm:pt>
    <dgm:pt modelId="{ABD5BE91-6A58-4754-9C7A-86781C5E2598}" type="sibTrans" cxnId="{A8A4C629-5F48-467E-8264-D5889EE1077B}">
      <dgm:prSet/>
      <dgm:spPr/>
      <dgm:t>
        <a:bodyPr/>
        <a:lstStyle/>
        <a:p>
          <a:endParaRPr lang="en-US"/>
        </a:p>
      </dgm:t>
    </dgm:pt>
    <dgm:pt modelId="{1A69DE37-D6AF-4D0A-95ED-4646814A33A9}" type="pres">
      <dgm:prSet presAssocID="{7EE237D6-712B-4EA1-BBAB-072686EA9A52}" presName="Name0" presStyleCnt="0">
        <dgm:presLayoutVars>
          <dgm:dir/>
          <dgm:resizeHandles val="exact"/>
        </dgm:presLayoutVars>
      </dgm:prSet>
      <dgm:spPr/>
    </dgm:pt>
    <dgm:pt modelId="{26697ADF-7892-4594-8712-D63CF52E33AC}" type="pres">
      <dgm:prSet presAssocID="{34644F4B-D1D2-40A0-8AD9-C89B6DE79316}" presName="node" presStyleLbl="node1" presStyleIdx="0" presStyleCnt="6">
        <dgm:presLayoutVars>
          <dgm:bulletEnabled val="1"/>
        </dgm:presLayoutVars>
      </dgm:prSet>
      <dgm:spPr/>
    </dgm:pt>
    <dgm:pt modelId="{6001BE77-DF00-4F24-BF9B-CE790EA0367E}" type="pres">
      <dgm:prSet presAssocID="{66EBD89E-5D9A-4A8E-AB98-FEC24B5BF069}" presName="sibTrans" presStyleLbl="sibTrans1D1" presStyleIdx="0" presStyleCnt="5"/>
      <dgm:spPr/>
    </dgm:pt>
    <dgm:pt modelId="{11FC5E54-364A-4AC3-B59D-E93EE21EFD26}" type="pres">
      <dgm:prSet presAssocID="{66EBD89E-5D9A-4A8E-AB98-FEC24B5BF069}" presName="connectorText" presStyleLbl="sibTrans1D1" presStyleIdx="0" presStyleCnt="5"/>
      <dgm:spPr/>
    </dgm:pt>
    <dgm:pt modelId="{D9A076AA-C2DF-4F62-A2A9-1929196A5BF3}" type="pres">
      <dgm:prSet presAssocID="{36C79D6B-9248-40A5-8F3D-077AA82F45E2}" presName="node" presStyleLbl="node1" presStyleIdx="1" presStyleCnt="6">
        <dgm:presLayoutVars>
          <dgm:bulletEnabled val="1"/>
        </dgm:presLayoutVars>
      </dgm:prSet>
      <dgm:spPr/>
    </dgm:pt>
    <dgm:pt modelId="{41DFE0EF-639E-489C-B627-417AE5518BD5}" type="pres">
      <dgm:prSet presAssocID="{58C520B4-1EF7-4E5A-85FA-2777B47128FB}" presName="sibTrans" presStyleLbl="sibTrans1D1" presStyleIdx="1" presStyleCnt="5"/>
      <dgm:spPr/>
    </dgm:pt>
    <dgm:pt modelId="{795825B7-1723-4FDD-98C3-D0793FF0CFA3}" type="pres">
      <dgm:prSet presAssocID="{58C520B4-1EF7-4E5A-85FA-2777B47128FB}" presName="connectorText" presStyleLbl="sibTrans1D1" presStyleIdx="1" presStyleCnt="5"/>
      <dgm:spPr/>
    </dgm:pt>
    <dgm:pt modelId="{C67864C8-4279-4169-A69E-B53A39C3ED8D}" type="pres">
      <dgm:prSet presAssocID="{A00FACE3-495E-40FC-BB78-9D9B6F0A33A7}" presName="node" presStyleLbl="node1" presStyleIdx="2" presStyleCnt="6">
        <dgm:presLayoutVars>
          <dgm:bulletEnabled val="1"/>
        </dgm:presLayoutVars>
      </dgm:prSet>
      <dgm:spPr/>
    </dgm:pt>
    <dgm:pt modelId="{4F66E81B-D121-4513-A86B-FA882C22320C}" type="pres">
      <dgm:prSet presAssocID="{8B53F6FD-CD50-4907-8377-9F8F76EEE899}" presName="sibTrans" presStyleLbl="sibTrans1D1" presStyleIdx="2" presStyleCnt="5"/>
      <dgm:spPr/>
    </dgm:pt>
    <dgm:pt modelId="{E052091C-EA74-408B-B1EF-2FE9F7D87691}" type="pres">
      <dgm:prSet presAssocID="{8B53F6FD-CD50-4907-8377-9F8F76EEE899}" presName="connectorText" presStyleLbl="sibTrans1D1" presStyleIdx="2" presStyleCnt="5"/>
      <dgm:spPr/>
    </dgm:pt>
    <dgm:pt modelId="{5C7B9F13-8F20-49AF-9273-C4720BD11677}" type="pres">
      <dgm:prSet presAssocID="{54D46B70-EB55-4A21-864B-098FBF770A23}" presName="node" presStyleLbl="node1" presStyleIdx="3" presStyleCnt="6">
        <dgm:presLayoutVars>
          <dgm:bulletEnabled val="1"/>
        </dgm:presLayoutVars>
      </dgm:prSet>
      <dgm:spPr/>
    </dgm:pt>
    <dgm:pt modelId="{DF783C38-32FB-4E55-9A3D-7A42099F52DE}" type="pres">
      <dgm:prSet presAssocID="{B374482E-1AE2-4DF6-A2E5-460018EF472E}" presName="sibTrans" presStyleLbl="sibTrans1D1" presStyleIdx="3" presStyleCnt="5"/>
      <dgm:spPr/>
    </dgm:pt>
    <dgm:pt modelId="{947C024C-9EA3-4B04-AF0B-EDA0BD68943B}" type="pres">
      <dgm:prSet presAssocID="{B374482E-1AE2-4DF6-A2E5-460018EF472E}" presName="connectorText" presStyleLbl="sibTrans1D1" presStyleIdx="3" presStyleCnt="5"/>
      <dgm:spPr/>
    </dgm:pt>
    <dgm:pt modelId="{40AF22A2-F909-4DE2-91B5-21A6501D7EEC}" type="pres">
      <dgm:prSet presAssocID="{EF55F6A3-A1E2-47C6-A7D4-F90D6F1A7F53}" presName="node" presStyleLbl="node1" presStyleIdx="4" presStyleCnt="6">
        <dgm:presLayoutVars>
          <dgm:bulletEnabled val="1"/>
        </dgm:presLayoutVars>
      </dgm:prSet>
      <dgm:spPr/>
    </dgm:pt>
    <dgm:pt modelId="{27F7A637-3101-4BEF-89C8-BF1E63D3788E}" type="pres">
      <dgm:prSet presAssocID="{0986E5DD-B5B7-4AF4-8FAA-6611DEF12873}" presName="sibTrans" presStyleLbl="sibTrans1D1" presStyleIdx="4" presStyleCnt="5"/>
      <dgm:spPr/>
    </dgm:pt>
    <dgm:pt modelId="{A27D91DF-5E66-461E-AE62-6C81A4AC3E31}" type="pres">
      <dgm:prSet presAssocID="{0986E5DD-B5B7-4AF4-8FAA-6611DEF12873}" presName="connectorText" presStyleLbl="sibTrans1D1" presStyleIdx="4" presStyleCnt="5"/>
      <dgm:spPr/>
    </dgm:pt>
    <dgm:pt modelId="{F86B6917-5571-41F9-851E-217C642788EE}" type="pres">
      <dgm:prSet presAssocID="{6C01A7B8-8FDB-4056-B9DC-639253E18439}" presName="node" presStyleLbl="node1" presStyleIdx="5" presStyleCnt="6">
        <dgm:presLayoutVars>
          <dgm:bulletEnabled val="1"/>
        </dgm:presLayoutVars>
      </dgm:prSet>
      <dgm:spPr/>
    </dgm:pt>
  </dgm:ptLst>
  <dgm:cxnLst>
    <dgm:cxn modelId="{D6BF9B11-B2A1-46F7-944E-DE38A526CFE9}" srcId="{7EE237D6-712B-4EA1-BBAB-072686EA9A52}" destId="{EF55F6A3-A1E2-47C6-A7D4-F90D6F1A7F53}" srcOrd="4" destOrd="0" parTransId="{58B21BC2-4797-49EC-9B61-0EA602B82555}" sibTransId="{0986E5DD-B5B7-4AF4-8FAA-6611DEF12873}"/>
    <dgm:cxn modelId="{A8A4C629-5F48-467E-8264-D5889EE1077B}" srcId="{7EE237D6-712B-4EA1-BBAB-072686EA9A52}" destId="{6C01A7B8-8FDB-4056-B9DC-639253E18439}" srcOrd="5" destOrd="0" parTransId="{43160C1E-8A08-4755-A486-53D8C64D019B}" sibTransId="{ABD5BE91-6A58-4754-9C7A-86781C5E2598}"/>
    <dgm:cxn modelId="{488F886C-83BF-4A09-95BB-7176C585470C}" type="presOf" srcId="{8B53F6FD-CD50-4907-8377-9F8F76EEE899}" destId="{4F66E81B-D121-4513-A86B-FA882C22320C}" srcOrd="0" destOrd="0" presId="urn:microsoft.com/office/officeart/2016/7/layout/RepeatingBendingProcessNew"/>
    <dgm:cxn modelId="{21E99E77-35D3-4278-BC3B-FD249D152325}" type="presOf" srcId="{66EBD89E-5D9A-4A8E-AB98-FEC24B5BF069}" destId="{11FC5E54-364A-4AC3-B59D-E93EE21EFD26}" srcOrd="1" destOrd="0" presId="urn:microsoft.com/office/officeart/2016/7/layout/RepeatingBendingProcessNew"/>
    <dgm:cxn modelId="{87A76382-7663-4EE3-8812-64E48BC6B7A6}" srcId="{7EE237D6-712B-4EA1-BBAB-072686EA9A52}" destId="{54D46B70-EB55-4A21-864B-098FBF770A23}" srcOrd="3" destOrd="0" parTransId="{1F9E49ED-1702-4A1F-ADB4-F8B94B52FA38}" sibTransId="{B374482E-1AE2-4DF6-A2E5-460018EF472E}"/>
    <dgm:cxn modelId="{1583A283-9117-42A0-9981-E02408D54183}" type="presOf" srcId="{8B53F6FD-CD50-4907-8377-9F8F76EEE899}" destId="{E052091C-EA74-408B-B1EF-2FE9F7D87691}" srcOrd="1" destOrd="0" presId="urn:microsoft.com/office/officeart/2016/7/layout/RepeatingBendingProcessNew"/>
    <dgm:cxn modelId="{99567784-A5A4-48BD-A1CD-0463861E3E5E}" type="presOf" srcId="{34644F4B-D1D2-40A0-8AD9-C89B6DE79316}" destId="{26697ADF-7892-4594-8712-D63CF52E33AC}" srcOrd="0" destOrd="0" presId="urn:microsoft.com/office/officeart/2016/7/layout/RepeatingBendingProcessNew"/>
    <dgm:cxn modelId="{A546BA86-72EF-4F47-9F4D-4A0F5A82450E}" type="presOf" srcId="{58C520B4-1EF7-4E5A-85FA-2777B47128FB}" destId="{795825B7-1723-4FDD-98C3-D0793FF0CFA3}" srcOrd="1" destOrd="0" presId="urn:microsoft.com/office/officeart/2016/7/layout/RepeatingBendingProcessNew"/>
    <dgm:cxn modelId="{8B01C48E-9EB2-4C3E-BD6B-F2E9C7229710}" type="presOf" srcId="{0986E5DD-B5B7-4AF4-8FAA-6611DEF12873}" destId="{27F7A637-3101-4BEF-89C8-BF1E63D3788E}" srcOrd="0" destOrd="0" presId="urn:microsoft.com/office/officeart/2016/7/layout/RepeatingBendingProcessNew"/>
    <dgm:cxn modelId="{7B1EBD94-F4AE-4E69-87B6-CE371CF41078}" type="presOf" srcId="{36C79D6B-9248-40A5-8F3D-077AA82F45E2}" destId="{D9A076AA-C2DF-4F62-A2A9-1929196A5BF3}" srcOrd="0" destOrd="0" presId="urn:microsoft.com/office/officeart/2016/7/layout/RepeatingBendingProcessNew"/>
    <dgm:cxn modelId="{A096089C-9E32-4B5A-BADF-92CE5A9765D1}" type="presOf" srcId="{EF55F6A3-A1E2-47C6-A7D4-F90D6F1A7F53}" destId="{40AF22A2-F909-4DE2-91B5-21A6501D7EEC}" srcOrd="0" destOrd="0" presId="urn:microsoft.com/office/officeart/2016/7/layout/RepeatingBendingProcessNew"/>
    <dgm:cxn modelId="{368F65AD-0E80-4197-890C-566BAC8F6423}" type="presOf" srcId="{B374482E-1AE2-4DF6-A2E5-460018EF472E}" destId="{DF783C38-32FB-4E55-9A3D-7A42099F52DE}" srcOrd="0" destOrd="0" presId="urn:microsoft.com/office/officeart/2016/7/layout/RepeatingBendingProcessNew"/>
    <dgm:cxn modelId="{709211B2-93A5-4448-9048-23AA7736F9C7}" type="presOf" srcId="{0986E5DD-B5B7-4AF4-8FAA-6611DEF12873}" destId="{A27D91DF-5E66-461E-AE62-6C81A4AC3E31}" srcOrd="1" destOrd="0" presId="urn:microsoft.com/office/officeart/2016/7/layout/RepeatingBendingProcessNew"/>
    <dgm:cxn modelId="{ABA161C5-B5D5-4C35-B0C4-FF07729BEB28}" type="presOf" srcId="{6C01A7B8-8FDB-4056-B9DC-639253E18439}" destId="{F86B6917-5571-41F9-851E-217C642788EE}" srcOrd="0" destOrd="0" presId="urn:microsoft.com/office/officeart/2016/7/layout/RepeatingBendingProcessNew"/>
    <dgm:cxn modelId="{73CBB8C7-05AE-4B86-AA54-2E9E4636E325}" type="presOf" srcId="{66EBD89E-5D9A-4A8E-AB98-FEC24B5BF069}" destId="{6001BE77-DF00-4F24-BF9B-CE790EA0367E}" srcOrd="0" destOrd="0" presId="urn:microsoft.com/office/officeart/2016/7/layout/RepeatingBendingProcessNew"/>
    <dgm:cxn modelId="{8D1D60CB-1EC8-482B-8A4F-2E6A12A4C553}" type="presOf" srcId="{B374482E-1AE2-4DF6-A2E5-460018EF472E}" destId="{947C024C-9EA3-4B04-AF0B-EDA0BD68943B}" srcOrd="1" destOrd="0" presId="urn:microsoft.com/office/officeart/2016/7/layout/RepeatingBendingProcessNew"/>
    <dgm:cxn modelId="{90C9DCD0-9E39-442F-9015-A73C11936652}" srcId="{7EE237D6-712B-4EA1-BBAB-072686EA9A52}" destId="{36C79D6B-9248-40A5-8F3D-077AA82F45E2}" srcOrd="1" destOrd="0" parTransId="{0B247D37-B712-4D0C-B56A-A22EC8DC5429}" sibTransId="{58C520B4-1EF7-4E5A-85FA-2777B47128FB}"/>
    <dgm:cxn modelId="{B69059D3-0A12-43C2-9026-57B1C9EF8E4A}" type="presOf" srcId="{54D46B70-EB55-4A21-864B-098FBF770A23}" destId="{5C7B9F13-8F20-49AF-9273-C4720BD11677}" srcOrd="0" destOrd="0" presId="urn:microsoft.com/office/officeart/2016/7/layout/RepeatingBendingProcessNew"/>
    <dgm:cxn modelId="{1859D7DD-1ABB-4D9C-8C41-D379A46F97CF}" type="presOf" srcId="{7EE237D6-712B-4EA1-BBAB-072686EA9A52}" destId="{1A69DE37-D6AF-4D0A-95ED-4646814A33A9}" srcOrd="0" destOrd="0" presId="urn:microsoft.com/office/officeart/2016/7/layout/RepeatingBendingProcessNew"/>
    <dgm:cxn modelId="{DDA791E8-BDB5-4E74-A230-D3D8D4973D5C}" type="presOf" srcId="{A00FACE3-495E-40FC-BB78-9D9B6F0A33A7}" destId="{C67864C8-4279-4169-A69E-B53A39C3ED8D}" srcOrd="0" destOrd="0" presId="urn:microsoft.com/office/officeart/2016/7/layout/RepeatingBendingProcessNew"/>
    <dgm:cxn modelId="{21CBA4F1-4B0A-436C-8EFC-2058E36FC5FF}" type="presOf" srcId="{58C520B4-1EF7-4E5A-85FA-2777B47128FB}" destId="{41DFE0EF-639E-489C-B627-417AE5518BD5}" srcOrd="0" destOrd="0" presId="urn:microsoft.com/office/officeart/2016/7/layout/RepeatingBendingProcessNew"/>
    <dgm:cxn modelId="{CDDFCAF9-5F25-4CA3-B726-3132C05922A6}" srcId="{7EE237D6-712B-4EA1-BBAB-072686EA9A52}" destId="{A00FACE3-495E-40FC-BB78-9D9B6F0A33A7}" srcOrd="2" destOrd="0" parTransId="{9FC9ECF8-03D6-4B7D-8A8A-8DF4AEB26FA1}" sibTransId="{8B53F6FD-CD50-4907-8377-9F8F76EEE899}"/>
    <dgm:cxn modelId="{7562BEFD-8B74-4316-88E3-AF25BC4ACF99}" srcId="{7EE237D6-712B-4EA1-BBAB-072686EA9A52}" destId="{34644F4B-D1D2-40A0-8AD9-C89B6DE79316}" srcOrd="0" destOrd="0" parTransId="{49C67A48-F935-4A17-9A88-93407D5A9E95}" sibTransId="{66EBD89E-5D9A-4A8E-AB98-FEC24B5BF069}"/>
    <dgm:cxn modelId="{B68C0700-6AFA-42E5-BF57-B290C62F3CA7}" type="presParOf" srcId="{1A69DE37-D6AF-4D0A-95ED-4646814A33A9}" destId="{26697ADF-7892-4594-8712-D63CF52E33AC}" srcOrd="0" destOrd="0" presId="urn:microsoft.com/office/officeart/2016/7/layout/RepeatingBendingProcessNew"/>
    <dgm:cxn modelId="{70A8895E-E577-4260-BA5F-5BA239E6FEEB}" type="presParOf" srcId="{1A69DE37-D6AF-4D0A-95ED-4646814A33A9}" destId="{6001BE77-DF00-4F24-BF9B-CE790EA0367E}" srcOrd="1" destOrd="0" presId="urn:microsoft.com/office/officeart/2016/7/layout/RepeatingBendingProcessNew"/>
    <dgm:cxn modelId="{68C21B26-12D3-42C7-80FD-40A39DC2E4B9}" type="presParOf" srcId="{6001BE77-DF00-4F24-BF9B-CE790EA0367E}" destId="{11FC5E54-364A-4AC3-B59D-E93EE21EFD26}" srcOrd="0" destOrd="0" presId="urn:microsoft.com/office/officeart/2016/7/layout/RepeatingBendingProcessNew"/>
    <dgm:cxn modelId="{E0639636-480B-4856-AEFD-1FDC189758A4}" type="presParOf" srcId="{1A69DE37-D6AF-4D0A-95ED-4646814A33A9}" destId="{D9A076AA-C2DF-4F62-A2A9-1929196A5BF3}" srcOrd="2" destOrd="0" presId="urn:microsoft.com/office/officeart/2016/7/layout/RepeatingBendingProcessNew"/>
    <dgm:cxn modelId="{F66B9811-4DBD-4BB7-A348-247CC32DB62D}" type="presParOf" srcId="{1A69DE37-D6AF-4D0A-95ED-4646814A33A9}" destId="{41DFE0EF-639E-489C-B627-417AE5518BD5}" srcOrd="3" destOrd="0" presId="urn:microsoft.com/office/officeart/2016/7/layout/RepeatingBendingProcessNew"/>
    <dgm:cxn modelId="{3F4BD9FC-6642-4B05-81E9-A3712F6176A7}" type="presParOf" srcId="{41DFE0EF-639E-489C-B627-417AE5518BD5}" destId="{795825B7-1723-4FDD-98C3-D0793FF0CFA3}" srcOrd="0" destOrd="0" presId="urn:microsoft.com/office/officeart/2016/7/layout/RepeatingBendingProcessNew"/>
    <dgm:cxn modelId="{58824BAB-821A-413F-B525-1F527C0A950B}" type="presParOf" srcId="{1A69DE37-D6AF-4D0A-95ED-4646814A33A9}" destId="{C67864C8-4279-4169-A69E-B53A39C3ED8D}" srcOrd="4" destOrd="0" presId="urn:microsoft.com/office/officeart/2016/7/layout/RepeatingBendingProcessNew"/>
    <dgm:cxn modelId="{431B7E50-8D39-48F5-B0AB-2C195FD9A785}" type="presParOf" srcId="{1A69DE37-D6AF-4D0A-95ED-4646814A33A9}" destId="{4F66E81B-D121-4513-A86B-FA882C22320C}" srcOrd="5" destOrd="0" presId="urn:microsoft.com/office/officeart/2016/7/layout/RepeatingBendingProcessNew"/>
    <dgm:cxn modelId="{19E7A5B4-8BF9-490F-A124-D955E3B8249B}" type="presParOf" srcId="{4F66E81B-D121-4513-A86B-FA882C22320C}" destId="{E052091C-EA74-408B-B1EF-2FE9F7D87691}" srcOrd="0" destOrd="0" presId="urn:microsoft.com/office/officeart/2016/7/layout/RepeatingBendingProcessNew"/>
    <dgm:cxn modelId="{D59C434B-95C2-4C38-B1A6-09D9960515F4}" type="presParOf" srcId="{1A69DE37-D6AF-4D0A-95ED-4646814A33A9}" destId="{5C7B9F13-8F20-49AF-9273-C4720BD11677}" srcOrd="6" destOrd="0" presId="urn:microsoft.com/office/officeart/2016/7/layout/RepeatingBendingProcessNew"/>
    <dgm:cxn modelId="{418772D8-D318-41DE-A8DB-C15C264F8E29}" type="presParOf" srcId="{1A69DE37-D6AF-4D0A-95ED-4646814A33A9}" destId="{DF783C38-32FB-4E55-9A3D-7A42099F52DE}" srcOrd="7" destOrd="0" presId="urn:microsoft.com/office/officeart/2016/7/layout/RepeatingBendingProcessNew"/>
    <dgm:cxn modelId="{B282FE04-A0CD-4EF5-BB3F-8CFA95C291CB}" type="presParOf" srcId="{DF783C38-32FB-4E55-9A3D-7A42099F52DE}" destId="{947C024C-9EA3-4B04-AF0B-EDA0BD68943B}" srcOrd="0" destOrd="0" presId="urn:microsoft.com/office/officeart/2016/7/layout/RepeatingBendingProcessNew"/>
    <dgm:cxn modelId="{2A6199D2-F4F1-46E6-B194-FEFE19D37316}" type="presParOf" srcId="{1A69DE37-D6AF-4D0A-95ED-4646814A33A9}" destId="{40AF22A2-F909-4DE2-91B5-21A6501D7EEC}" srcOrd="8" destOrd="0" presId="urn:microsoft.com/office/officeart/2016/7/layout/RepeatingBendingProcessNew"/>
    <dgm:cxn modelId="{34A7DE35-D2CD-4F63-8497-FD87AA188C44}" type="presParOf" srcId="{1A69DE37-D6AF-4D0A-95ED-4646814A33A9}" destId="{27F7A637-3101-4BEF-89C8-BF1E63D3788E}" srcOrd="9" destOrd="0" presId="urn:microsoft.com/office/officeart/2016/7/layout/RepeatingBendingProcessNew"/>
    <dgm:cxn modelId="{2C709601-411A-45F9-AADF-C17DDB420A87}" type="presParOf" srcId="{27F7A637-3101-4BEF-89C8-BF1E63D3788E}" destId="{A27D91DF-5E66-461E-AE62-6C81A4AC3E31}" srcOrd="0" destOrd="0" presId="urn:microsoft.com/office/officeart/2016/7/layout/RepeatingBendingProcessNew"/>
    <dgm:cxn modelId="{10AD73C5-EF59-40F2-BAAF-891746DFC863}" type="presParOf" srcId="{1A69DE37-D6AF-4D0A-95ED-4646814A33A9}" destId="{F86B6917-5571-41F9-851E-217C642788EE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FF64EB7-0CD9-489D-8A7C-35AE9B77AE3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FEBA5E7-1FBA-4575-BC7F-F3B97938A8EE}">
      <dgm:prSet/>
      <dgm:spPr/>
      <dgm:t>
        <a:bodyPr/>
        <a:lstStyle/>
        <a:p>
          <a:pPr>
            <a:defRPr cap="all"/>
          </a:pPr>
          <a:r>
            <a:rPr lang="en-GB"/>
            <a:t>Open-ended questions – encourage detailed responses</a:t>
          </a:r>
          <a:endParaRPr lang="en-US"/>
        </a:p>
      </dgm:t>
    </dgm:pt>
    <dgm:pt modelId="{8171BC78-B02B-479A-B74D-3034BC5A947C}" type="parTrans" cxnId="{10FD052F-9ED3-4C15-9A95-686164F15ABA}">
      <dgm:prSet/>
      <dgm:spPr/>
      <dgm:t>
        <a:bodyPr/>
        <a:lstStyle/>
        <a:p>
          <a:endParaRPr lang="en-US"/>
        </a:p>
      </dgm:t>
    </dgm:pt>
    <dgm:pt modelId="{A13EC630-4B6A-495E-BCC1-06EB29C09A7E}" type="sibTrans" cxnId="{10FD052F-9ED3-4C15-9A95-686164F15ABA}">
      <dgm:prSet/>
      <dgm:spPr/>
      <dgm:t>
        <a:bodyPr/>
        <a:lstStyle/>
        <a:p>
          <a:endParaRPr lang="en-US"/>
        </a:p>
      </dgm:t>
    </dgm:pt>
    <dgm:pt modelId="{A68CEE27-E440-4AAA-A5CC-12911CF64A46}">
      <dgm:prSet/>
      <dgm:spPr/>
      <dgm:t>
        <a:bodyPr/>
        <a:lstStyle/>
        <a:p>
          <a:pPr>
            <a:defRPr cap="all"/>
          </a:pPr>
          <a:r>
            <a:rPr lang="en-GB"/>
            <a:t>Probing questions – explore reasoning and motivation </a:t>
          </a:r>
          <a:endParaRPr lang="en-US"/>
        </a:p>
      </dgm:t>
    </dgm:pt>
    <dgm:pt modelId="{91A6A3F7-E5F4-4718-BBDC-DC9ECD9D7C3C}" type="parTrans" cxnId="{865E3FCB-2EF5-4D2D-9DAB-A3A767D26D68}">
      <dgm:prSet/>
      <dgm:spPr/>
      <dgm:t>
        <a:bodyPr/>
        <a:lstStyle/>
        <a:p>
          <a:endParaRPr lang="en-US"/>
        </a:p>
      </dgm:t>
    </dgm:pt>
    <dgm:pt modelId="{BEE2FDF1-395C-484C-96AE-C4BFFD0C77CC}" type="sibTrans" cxnId="{865E3FCB-2EF5-4D2D-9DAB-A3A767D26D68}">
      <dgm:prSet/>
      <dgm:spPr/>
      <dgm:t>
        <a:bodyPr/>
        <a:lstStyle/>
        <a:p>
          <a:endParaRPr lang="en-US"/>
        </a:p>
      </dgm:t>
    </dgm:pt>
    <dgm:pt modelId="{E9684196-9F77-41BB-A013-96E929C81D0D}">
      <dgm:prSet/>
      <dgm:spPr/>
      <dgm:t>
        <a:bodyPr/>
        <a:lstStyle/>
        <a:p>
          <a:pPr>
            <a:defRPr cap="all"/>
          </a:pPr>
          <a:r>
            <a:rPr lang="en-GB"/>
            <a:t>Socratic questions – test adaptability and critical thinking </a:t>
          </a:r>
          <a:endParaRPr lang="en-US"/>
        </a:p>
      </dgm:t>
    </dgm:pt>
    <dgm:pt modelId="{E9BD51CD-5491-42C3-BF6D-F0202E5952D6}" type="parTrans" cxnId="{42B9804D-3832-4B0A-98A3-F56CA227E878}">
      <dgm:prSet/>
      <dgm:spPr/>
      <dgm:t>
        <a:bodyPr/>
        <a:lstStyle/>
        <a:p>
          <a:endParaRPr lang="en-US"/>
        </a:p>
      </dgm:t>
    </dgm:pt>
    <dgm:pt modelId="{8A3341F3-3B48-4256-BCDC-6FD5DB73228C}" type="sibTrans" cxnId="{42B9804D-3832-4B0A-98A3-F56CA227E878}">
      <dgm:prSet/>
      <dgm:spPr/>
      <dgm:t>
        <a:bodyPr/>
        <a:lstStyle/>
        <a:p>
          <a:endParaRPr lang="en-US"/>
        </a:p>
      </dgm:t>
    </dgm:pt>
    <dgm:pt modelId="{F22D771F-F0DC-433B-A2D9-3B5344B3E54F}">
      <dgm:prSet/>
      <dgm:spPr/>
      <dgm:t>
        <a:bodyPr/>
        <a:lstStyle/>
        <a:p>
          <a:pPr>
            <a:defRPr cap="all"/>
          </a:pPr>
          <a:r>
            <a:rPr lang="en-GB"/>
            <a:t>Supported by Armstrong (2020) and herzberg (1959)</a:t>
          </a:r>
          <a:endParaRPr lang="en-US"/>
        </a:p>
      </dgm:t>
    </dgm:pt>
    <dgm:pt modelId="{72E26BDE-5371-4DC8-A7BF-34FE3DB5912B}" type="parTrans" cxnId="{A2CB8469-F798-4801-AD47-495F16C9FB5B}">
      <dgm:prSet/>
      <dgm:spPr/>
      <dgm:t>
        <a:bodyPr/>
        <a:lstStyle/>
        <a:p>
          <a:endParaRPr lang="en-US"/>
        </a:p>
      </dgm:t>
    </dgm:pt>
    <dgm:pt modelId="{48D45CCA-07B9-4907-B9D4-77806BB74AD2}" type="sibTrans" cxnId="{A2CB8469-F798-4801-AD47-495F16C9FB5B}">
      <dgm:prSet/>
      <dgm:spPr/>
      <dgm:t>
        <a:bodyPr/>
        <a:lstStyle/>
        <a:p>
          <a:endParaRPr lang="en-US"/>
        </a:p>
      </dgm:t>
    </dgm:pt>
    <dgm:pt modelId="{0EDC3CB6-0D02-40F3-BF3F-D88C3A2C7113}">
      <dgm:prSet/>
      <dgm:spPr/>
      <dgm:t>
        <a:bodyPr/>
        <a:lstStyle/>
        <a:p>
          <a:pPr>
            <a:defRPr cap="all"/>
          </a:pPr>
          <a:r>
            <a:rPr lang="en-GB"/>
            <a:t>Enhances fairness and interview insight </a:t>
          </a:r>
          <a:endParaRPr lang="en-US"/>
        </a:p>
      </dgm:t>
    </dgm:pt>
    <dgm:pt modelId="{9BD320B2-029C-4CF3-8EC5-42E24A0A1610}" type="parTrans" cxnId="{701768E8-C457-40C5-B20B-B86A35E92095}">
      <dgm:prSet/>
      <dgm:spPr/>
      <dgm:t>
        <a:bodyPr/>
        <a:lstStyle/>
        <a:p>
          <a:endParaRPr lang="en-US"/>
        </a:p>
      </dgm:t>
    </dgm:pt>
    <dgm:pt modelId="{8CF6FE3F-94D4-4161-9FC8-FA34C5D89919}" type="sibTrans" cxnId="{701768E8-C457-40C5-B20B-B86A35E92095}">
      <dgm:prSet/>
      <dgm:spPr/>
      <dgm:t>
        <a:bodyPr/>
        <a:lstStyle/>
        <a:p>
          <a:endParaRPr lang="en-US"/>
        </a:p>
      </dgm:t>
    </dgm:pt>
    <dgm:pt modelId="{61283BF2-863C-420C-9BAC-77162ED5AA69}">
      <dgm:prSet/>
      <dgm:spPr/>
      <dgm:t>
        <a:bodyPr/>
        <a:lstStyle/>
        <a:p>
          <a:pPr>
            <a:defRPr cap="all"/>
          </a:pPr>
          <a:r>
            <a:rPr lang="en-GB"/>
            <a:t>Identifies candidate who best fit BT's digital culture </a:t>
          </a:r>
          <a:endParaRPr lang="en-US"/>
        </a:p>
      </dgm:t>
    </dgm:pt>
    <dgm:pt modelId="{5ECA66C5-0BD9-4AE0-8765-EE1924D32E66}" type="parTrans" cxnId="{BC3BFA81-1541-4607-B365-A2D7082BD633}">
      <dgm:prSet/>
      <dgm:spPr/>
      <dgm:t>
        <a:bodyPr/>
        <a:lstStyle/>
        <a:p>
          <a:endParaRPr lang="en-US"/>
        </a:p>
      </dgm:t>
    </dgm:pt>
    <dgm:pt modelId="{36F40632-FB6C-4C94-A249-E78EB655F9F8}" type="sibTrans" cxnId="{BC3BFA81-1541-4607-B365-A2D7082BD633}">
      <dgm:prSet/>
      <dgm:spPr/>
      <dgm:t>
        <a:bodyPr/>
        <a:lstStyle/>
        <a:p>
          <a:endParaRPr lang="en-US"/>
        </a:p>
      </dgm:t>
    </dgm:pt>
    <dgm:pt modelId="{3A2EC5A3-23D8-4CB1-BF29-DA9E91C321B3}" type="pres">
      <dgm:prSet presAssocID="{FFF64EB7-0CD9-489D-8A7C-35AE9B77AE30}" presName="root" presStyleCnt="0">
        <dgm:presLayoutVars>
          <dgm:dir/>
          <dgm:resizeHandles val="exact"/>
        </dgm:presLayoutVars>
      </dgm:prSet>
      <dgm:spPr/>
    </dgm:pt>
    <dgm:pt modelId="{007D76C1-0063-4A2A-995D-6F59568E95F3}" type="pres">
      <dgm:prSet presAssocID="{1FEBA5E7-1FBA-4575-BC7F-F3B97938A8EE}" presName="compNode" presStyleCnt="0"/>
      <dgm:spPr/>
    </dgm:pt>
    <dgm:pt modelId="{E5B49A3F-32D7-4944-9BC9-F9EE93A742D0}" type="pres">
      <dgm:prSet presAssocID="{1FEBA5E7-1FBA-4575-BC7F-F3B97938A8EE}" presName="iconBgRect" presStyleLbl="bgShp" presStyleIdx="0" presStyleCnt="6"/>
      <dgm:spPr/>
    </dgm:pt>
    <dgm:pt modelId="{63EE3622-D1F6-4439-AE23-C84DD1F6C6B0}" type="pres">
      <dgm:prSet presAssocID="{1FEBA5E7-1FBA-4575-BC7F-F3B97938A8EE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064C8659-BC1B-409D-BA55-A6ED3080A1AE}" type="pres">
      <dgm:prSet presAssocID="{1FEBA5E7-1FBA-4575-BC7F-F3B97938A8EE}" presName="spaceRect" presStyleCnt="0"/>
      <dgm:spPr/>
    </dgm:pt>
    <dgm:pt modelId="{F59BD6DA-6F6D-4555-BD8B-4D06EF1EE704}" type="pres">
      <dgm:prSet presAssocID="{1FEBA5E7-1FBA-4575-BC7F-F3B97938A8EE}" presName="textRect" presStyleLbl="revTx" presStyleIdx="0" presStyleCnt="6">
        <dgm:presLayoutVars>
          <dgm:chMax val="1"/>
          <dgm:chPref val="1"/>
        </dgm:presLayoutVars>
      </dgm:prSet>
      <dgm:spPr/>
    </dgm:pt>
    <dgm:pt modelId="{C90BD289-9960-4DC9-B483-6EE71CE4D012}" type="pres">
      <dgm:prSet presAssocID="{A13EC630-4B6A-495E-BCC1-06EB29C09A7E}" presName="sibTrans" presStyleCnt="0"/>
      <dgm:spPr/>
    </dgm:pt>
    <dgm:pt modelId="{8469CE5A-A0AF-4C64-937E-BFB49C307102}" type="pres">
      <dgm:prSet presAssocID="{A68CEE27-E440-4AAA-A5CC-12911CF64A46}" presName="compNode" presStyleCnt="0"/>
      <dgm:spPr/>
    </dgm:pt>
    <dgm:pt modelId="{939987D9-426E-46F3-BB60-18524C8D5824}" type="pres">
      <dgm:prSet presAssocID="{A68CEE27-E440-4AAA-A5CC-12911CF64A46}" presName="iconBgRect" presStyleLbl="bgShp" presStyleIdx="1" presStyleCnt="6"/>
      <dgm:spPr/>
    </dgm:pt>
    <dgm:pt modelId="{1FC51A4E-8B39-4DC3-8C0D-A7DE61FEBC98}" type="pres">
      <dgm:prSet presAssocID="{A68CEE27-E440-4AAA-A5CC-12911CF64A4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A3ED2D8-2B96-45CA-B776-471CBD636E5E}" type="pres">
      <dgm:prSet presAssocID="{A68CEE27-E440-4AAA-A5CC-12911CF64A46}" presName="spaceRect" presStyleCnt="0"/>
      <dgm:spPr/>
    </dgm:pt>
    <dgm:pt modelId="{944C7B9C-AEBF-4EC4-B03C-8D9BA0944A28}" type="pres">
      <dgm:prSet presAssocID="{A68CEE27-E440-4AAA-A5CC-12911CF64A46}" presName="textRect" presStyleLbl="revTx" presStyleIdx="1" presStyleCnt="6">
        <dgm:presLayoutVars>
          <dgm:chMax val="1"/>
          <dgm:chPref val="1"/>
        </dgm:presLayoutVars>
      </dgm:prSet>
      <dgm:spPr/>
    </dgm:pt>
    <dgm:pt modelId="{A89EBD4F-68C2-430C-B3D5-7F259EBC31E8}" type="pres">
      <dgm:prSet presAssocID="{BEE2FDF1-395C-484C-96AE-C4BFFD0C77CC}" presName="sibTrans" presStyleCnt="0"/>
      <dgm:spPr/>
    </dgm:pt>
    <dgm:pt modelId="{7C768E28-51FE-46FE-BBB5-788EE47B65FF}" type="pres">
      <dgm:prSet presAssocID="{E9684196-9F77-41BB-A013-96E929C81D0D}" presName="compNode" presStyleCnt="0"/>
      <dgm:spPr/>
    </dgm:pt>
    <dgm:pt modelId="{44E8C5D0-01A3-41BC-B99D-878D3EF13139}" type="pres">
      <dgm:prSet presAssocID="{E9684196-9F77-41BB-A013-96E929C81D0D}" presName="iconBgRect" presStyleLbl="bgShp" presStyleIdx="2" presStyleCnt="6"/>
      <dgm:spPr/>
    </dgm:pt>
    <dgm:pt modelId="{58762425-DF2B-4741-9A0E-84797516144C}" type="pres">
      <dgm:prSet presAssocID="{E9684196-9F77-41BB-A013-96E929C81D0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D1F4BAE-CC50-4007-95A2-EBE90CF5CC2D}" type="pres">
      <dgm:prSet presAssocID="{E9684196-9F77-41BB-A013-96E929C81D0D}" presName="spaceRect" presStyleCnt="0"/>
      <dgm:spPr/>
    </dgm:pt>
    <dgm:pt modelId="{7E332803-FEFB-4A56-8BF2-86CF5809AC18}" type="pres">
      <dgm:prSet presAssocID="{E9684196-9F77-41BB-A013-96E929C81D0D}" presName="textRect" presStyleLbl="revTx" presStyleIdx="2" presStyleCnt="6">
        <dgm:presLayoutVars>
          <dgm:chMax val="1"/>
          <dgm:chPref val="1"/>
        </dgm:presLayoutVars>
      </dgm:prSet>
      <dgm:spPr/>
    </dgm:pt>
    <dgm:pt modelId="{1D5ADA3E-9298-40D4-B3F1-6C6EB5DC0516}" type="pres">
      <dgm:prSet presAssocID="{8A3341F3-3B48-4256-BCDC-6FD5DB73228C}" presName="sibTrans" presStyleCnt="0"/>
      <dgm:spPr/>
    </dgm:pt>
    <dgm:pt modelId="{509AF374-54CD-48FB-AE9B-CE6293152A00}" type="pres">
      <dgm:prSet presAssocID="{F22D771F-F0DC-433B-A2D9-3B5344B3E54F}" presName="compNode" presStyleCnt="0"/>
      <dgm:spPr/>
    </dgm:pt>
    <dgm:pt modelId="{90269985-BBA1-4F3E-80F9-19F27A22C523}" type="pres">
      <dgm:prSet presAssocID="{F22D771F-F0DC-433B-A2D9-3B5344B3E54F}" presName="iconBgRect" presStyleLbl="bgShp" presStyleIdx="3" presStyleCnt="6"/>
      <dgm:spPr/>
    </dgm:pt>
    <dgm:pt modelId="{97F95189-62BB-4990-8CD5-9F0854A6B7CA}" type="pres">
      <dgm:prSet presAssocID="{F22D771F-F0DC-433B-A2D9-3B5344B3E54F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7EFAD949-57DA-4E6C-90DA-D6D159C27A1B}" type="pres">
      <dgm:prSet presAssocID="{F22D771F-F0DC-433B-A2D9-3B5344B3E54F}" presName="spaceRect" presStyleCnt="0"/>
      <dgm:spPr/>
    </dgm:pt>
    <dgm:pt modelId="{F41C9F2B-5EC9-46ED-BEA5-34E346C8D1BE}" type="pres">
      <dgm:prSet presAssocID="{F22D771F-F0DC-433B-A2D9-3B5344B3E54F}" presName="textRect" presStyleLbl="revTx" presStyleIdx="3" presStyleCnt="6">
        <dgm:presLayoutVars>
          <dgm:chMax val="1"/>
          <dgm:chPref val="1"/>
        </dgm:presLayoutVars>
      </dgm:prSet>
      <dgm:spPr/>
    </dgm:pt>
    <dgm:pt modelId="{058A1975-2C4B-4197-9D62-8D4D524F3011}" type="pres">
      <dgm:prSet presAssocID="{48D45CCA-07B9-4907-B9D4-77806BB74AD2}" presName="sibTrans" presStyleCnt="0"/>
      <dgm:spPr/>
    </dgm:pt>
    <dgm:pt modelId="{D6C18AD7-881B-4AB4-A193-98887317F285}" type="pres">
      <dgm:prSet presAssocID="{0EDC3CB6-0D02-40F3-BF3F-D88C3A2C7113}" presName="compNode" presStyleCnt="0"/>
      <dgm:spPr/>
    </dgm:pt>
    <dgm:pt modelId="{1747ED1D-D767-4DFA-B565-CFF1035756E8}" type="pres">
      <dgm:prSet presAssocID="{0EDC3CB6-0D02-40F3-BF3F-D88C3A2C7113}" presName="iconBgRect" presStyleLbl="bgShp" presStyleIdx="4" presStyleCnt="6"/>
      <dgm:spPr/>
    </dgm:pt>
    <dgm:pt modelId="{5FD31220-44D8-4C08-A670-BDB9ED51D862}" type="pres">
      <dgm:prSet presAssocID="{0EDC3CB6-0D02-40F3-BF3F-D88C3A2C7113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DDA2D3D2-AD0B-4BEA-9969-44CC0999BC9A}" type="pres">
      <dgm:prSet presAssocID="{0EDC3CB6-0D02-40F3-BF3F-D88C3A2C7113}" presName="spaceRect" presStyleCnt="0"/>
      <dgm:spPr/>
    </dgm:pt>
    <dgm:pt modelId="{FBEFFEB5-4028-4F71-92BE-866B7901BA21}" type="pres">
      <dgm:prSet presAssocID="{0EDC3CB6-0D02-40F3-BF3F-D88C3A2C7113}" presName="textRect" presStyleLbl="revTx" presStyleIdx="4" presStyleCnt="6">
        <dgm:presLayoutVars>
          <dgm:chMax val="1"/>
          <dgm:chPref val="1"/>
        </dgm:presLayoutVars>
      </dgm:prSet>
      <dgm:spPr/>
    </dgm:pt>
    <dgm:pt modelId="{2BB2812F-9129-485D-8E6F-FBD67E96E371}" type="pres">
      <dgm:prSet presAssocID="{8CF6FE3F-94D4-4161-9FC8-FA34C5D89919}" presName="sibTrans" presStyleCnt="0"/>
      <dgm:spPr/>
    </dgm:pt>
    <dgm:pt modelId="{A166E27A-3073-4A96-B6C4-E38350D1440D}" type="pres">
      <dgm:prSet presAssocID="{61283BF2-863C-420C-9BAC-77162ED5AA69}" presName="compNode" presStyleCnt="0"/>
      <dgm:spPr/>
    </dgm:pt>
    <dgm:pt modelId="{23FA9D42-A002-4F5D-91E2-FE35CB43F6ED}" type="pres">
      <dgm:prSet presAssocID="{61283BF2-863C-420C-9BAC-77162ED5AA69}" presName="iconBgRect" presStyleLbl="bgShp" presStyleIdx="5" presStyleCnt="6"/>
      <dgm:spPr/>
    </dgm:pt>
    <dgm:pt modelId="{4380EC99-613C-45B0-AC14-F11C799B3CE1}" type="pres">
      <dgm:prSet presAssocID="{61283BF2-863C-420C-9BAC-77162ED5AA69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0CA863D-E4FB-4D84-8730-0DC4233AAD86}" type="pres">
      <dgm:prSet presAssocID="{61283BF2-863C-420C-9BAC-77162ED5AA69}" presName="spaceRect" presStyleCnt="0"/>
      <dgm:spPr/>
    </dgm:pt>
    <dgm:pt modelId="{4E6E4D2D-8D59-4C9A-9004-CE43DC7CDE22}" type="pres">
      <dgm:prSet presAssocID="{61283BF2-863C-420C-9BAC-77162ED5AA69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DB56820C-FAD4-422A-A683-84136057AF28}" type="presOf" srcId="{F22D771F-F0DC-433B-A2D9-3B5344B3E54F}" destId="{F41C9F2B-5EC9-46ED-BEA5-34E346C8D1BE}" srcOrd="0" destOrd="0" presId="urn:microsoft.com/office/officeart/2018/5/layout/IconCircleLabelList"/>
    <dgm:cxn modelId="{AC77000F-D9BE-4808-88C2-BB0AF6F4B36C}" type="presOf" srcId="{1FEBA5E7-1FBA-4575-BC7F-F3B97938A8EE}" destId="{F59BD6DA-6F6D-4555-BD8B-4D06EF1EE704}" srcOrd="0" destOrd="0" presId="urn:microsoft.com/office/officeart/2018/5/layout/IconCircleLabelList"/>
    <dgm:cxn modelId="{FC64292A-9DED-412E-AC1B-9C633D1C9958}" type="presOf" srcId="{FFF64EB7-0CD9-489D-8A7C-35AE9B77AE30}" destId="{3A2EC5A3-23D8-4CB1-BF29-DA9E91C321B3}" srcOrd="0" destOrd="0" presId="urn:microsoft.com/office/officeart/2018/5/layout/IconCircleLabelList"/>
    <dgm:cxn modelId="{10FD052F-9ED3-4C15-9A95-686164F15ABA}" srcId="{FFF64EB7-0CD9-489D-8A7C-35AE9B77AE30}" destId="{1FEBA5E7-1FBA-4575-BC7F-F3B97938A8EE}" srcOrd="0" destOrd="0" parTransId="{8171BC78-B02B-479A-B74D-3034BC5A947C}" sibTransId="{A13EC630-4B6A-495E-BCC1-06EB29C09A7E}"/>
    <dgm:cxn modelId="{FF293D36-1300-48C8-BF35-CF28B68871D0}" type="presOf" srcId="{61283BF2-863C-420C-9BAC-77162ED5AA69}" destId="{4E6E4D2D-8D59-4C9A-9004-CE43DC7CDE22}" srcOrd="0" destOrd="0" presId="urn:microsoft.com/office/officeart/2018/5/layout/IconCircleLabelList"/>
    <dgm:cxn modelId="{A2CB8469-F798-4801-AD47-495F16C9FB5B}" srcId="{FFF64EB7-0CD9-489D-8A7C-35AE9B77AE30}" destId="{F22D771F-F0DC-433B-A2D9-3B5344B3E54F}" srcOrd="3" destOrd="0" parTransId="{72E26BDE-5371-4DC8-A7BF-34FE3DB5912B}" sibTransId="{48D45CCA-07B9-4907-B9D4-77806BB74AD2}"/>
    <dgm:cxn modelId="{42B9804D-3832-4B0A-98A3-F56CA227E878}" srcId="{FFF64EB7-0CD9-489D-8A7C-35AE9B77AE30}" destId="{E9684196-9F77-41BB-A013-96E929C81D0D}" srcOrd="2" destOrd="0" parTransId="{E9BD51CD-5491-42C3-BF6D-F0202E5952D6}" sibTransId="{8A3341F3-3B48-4256-BCDC-6FD5DB73228C}"/>
    <dgm:cxn modelId="{BC3BFA81-1541-4607-B365-A2D7082BD633}" srcId="{FFF64EB7-0CD9-489D-8A7C-35AE9B77AE30}" destId="{61283BF2-863C-420C-9BAC-77162ED5AA69}" srcOrd="5" destOrd="0" parTransId="{5ECA66C5-0BD9-4AE0-8765-EE1924D32E66}" sibTransId="{36F40632-FB6C-4C94-A249-E78EB655F9F8}"/>
    <dgm:cxn modelId="{0E93369F-80F3-4876-854C-CE1CA50C6194}" type="presOf" srcId="{0EDC3CB6-0D02-40F3-BF3F-D88C3A2C7113}" destId="{FBEFFEB5-4028-4F71-92BE-866B7901BA21}" srcOrd="0" destOrd="0" presId="urn:microsoft.com/office/officeart/2018/5/layout/IconCircleLabelList"/>
    <dgm:cxn modelId="{E61999BD-2B4D-44E6-ADD1-53830B98EF9F}" type="presOf" srcId="{A68CEE27-E440-4AAA-A5CC-12911CF64A46}" destId="{944C7B9C-AEBF-4EC4-B03C-8D9BA0944A28}" srcOrd="0" destOrd="0" presId="urn:microsoft.com/office/officeart/2018/5/layout/IconCircleLabelList"/>
    <dgm:cxn modelId="{865E3FCB-2EF5-4D2D-9DAB-A3A767D26D68}" srcId="{FFF64EB7-0CD9-489D-8A7C-35AE9B77AE30}" destId="{A68CEE27-E440-4AAA-A5CC-12911CF64A46}" srcOrd="1" destOrd="0" parTransId="{91A6A3F7-E5F4-4718-BBDC-DC9ECD9D7C3C}" sibTransId="{BEE2FDF1-395C-484C-96AE-C4BFFD0C77CC}"/>
    <dgm:cxn modelId="{AF97FBE5-8E66-4095-9D96-7DECB13577B0}" type="presOf" srcId="{E9684196-9F77-41BB-A013-96E929C81D0D}" destId="{7E332803-FEFB-4A56-8BF2-86CF5809AC18}" srcOrd="0" destOrd="0" presId="urn:microsoft.com/office/officeart/2018/5/layout/IconCircleLabelList"/>
    <dgm:cxn modelId="{701768E8-C457-40C5-B20B-B86A35E92095}" srcId="{FFF64EB7-0CD9-489D-8A7C-35AE9B77AE30}" destId="{0EDC3CB6-0D02-40F3-BF3F-D88C3A2C7113}" srcOrd="4" destOrd="0" parTransId="{9BD320B2-029C-4CF3-8EC5-42E24A0A1610}" sibTransId="{8CF6FE3F-94D4-4161-9FC8-FA34C5D89919}"/>
    <dgm:cxn modelId="{E5B1A1D4-AAA6-474C-8832-D24A365DE971}" type="presParOf" srcId="{3A2EC5A3-23D8-4CB1-BF29-DA9E91C321B3}" destId="{007D76C1-0063-4A2A-995D-6F59568E95F3}" srcOrd="0" destOrd="0" presId="urn:microsoft.com/office/officeart/2018/5/layout/IconCircleLabelList"/>
    <dgm:cxn modelId="{D8CA6B29-B2C9-4E71-BD76-49B9AC55EDD2}" type="presParOf" srcId="{007D76C1-0063-4A2A-995D-6F59568E95F3}" destId="{E5B49A3F-32D7-4944-9BC9-F9EE93A742D0}" srcOrd="0" destOrd="0" presId="urn:microsoft.com/office/officeart/2018/5/layout/IconCircleLabelList"/>
    <dgm:cxn modelId="{99710426-A74E-4B86-900B-44BAE472A398}" type="presParOf" srcId="{007D76C1-0063-4A2A-995D-6F59568E95F3}" destId="{63EE3622-D1F6-4439-AE23-C84DD1F6C6B0}" srcOrd="1" destOrd="0" presId="urn:microsoft.com/office/officeart/2018/5/layout/IconCircleLabelList"/>
    <dgm:cxn modelId="{26BCB6AA-3128-4CB3-B729-1B926DC2ED80}" type="presParOf" srcId="{007D76C1-0063-4A2A-995D-6F59568E95F3}" destId="{064C8659-BC1B-409D-BA55-A6ED3080A1AE}" srcOrd="2" destOrd="0" presId="urn:microsoft.com/office/officeart/2018/5/layout/IconCircleLabelList"/>
    <dgm:cxn modelId="{703F85B3-0D43-4BF2-BE9F-E17C37A912C3}" type="presParOf" srcId="{007D76C1-0063-4A2A-995D-6F59568E95F3}" destId="{F59BD6DA-6F6D-4555-BD8B-4D06EF1EE704}" srcOrd="3" destOrd="0" presId="urn:microsoft.com/office/officeart/2018/5/layout/IconCircleLabelList"/>
    <dgm:cxn modelId="{187F6F6B-7FEB-4569-867A-52C0644B7B6F}" type="presParOf" srcId="{3A2EC5A3-23D8-4CB1-BF29-DA9E91C321B3}" destId="{C90BD289-9960-4DC9-B483-6EE71CE4D012}" srcOrd="1" destOrd="0" presId="urn:microsoft.com/office/officeart/2018/5/layout/IconCircleLabelList"/>
    <dgm:cxn modelId="{6096AFC7-32DA-4DA8-BC84-A44B8FF6C676}" type="presParOf" srcId="{3A2EC5A3-23D8-4CB1-BF29-DA9E91C321B3}" destId="{8469CE5A-A0AF-4C64-937E-BFB49C307102}" srcOrd="2" destOrd="0" presId="urn:microsoft.com/office/officeart/2018/5/layout/IconCircleLabelList"/>
    <dgm:cxn modelId="{29036287-E24F-43B2-9118-16FB786BBCED}" type="presParOf" srcId="{8469CE5A-A0AF-4C64-937E-BFB49C307102}" destId="{939987D9-426E-46F3-BB60-18524C8D5824}" srcOrd="0" destOrd="0" presId="urn:microsoft.com/office/officeart/2018/5/layout/IconCircleLabelList"/>
    <dgm:cxn modelId="{79C2EA7B-15B1-4CFC-A70E-618682C2EBCF}" type="presParOf" srcId="{8469CE5A-A0AF-4C64-937E-BFB49C307102}" destId="{1FC51A4E-8B39-4DC3-8C0D-A7DE61FEBC98}" srcOrd="1" destOrd="0" presId="urn:microsoft.com/office/officeart/2018/5/layout/IconCircleLabelList"/>
    <dgm:cxn modelId="{DFCC3363-7613-4E9D-A256-0931D257B445}" type="presParOf" srcId="{8469CE5A-A0AF-4C64-937E-BFB49C307102}" destId="{AA3ED2D8-2B96-45CA-B776-471CBD636E5E}" srcOrd="2" destOrd="0" presId="urn:microsoft.com/office/officeart/2018/5/layout/IconCircleLabelList"/>
    <dgm:cxn modelId="{9265D00C-5C9B-4087-B8B1-9A8EC7508E71}" type="presParOf" srcId="{8469CE5A-A0AF-4C64-937E-BFB49C307102}" destId="{944C7B9C-AEBF-4EC4-B03C-8D9BA0944A28}" srcOrd="3" destOrd="0" presId="urn:microsoft.com/office/officeart/2018/5/layout/IconCircleLabelList"/>
    <dgm:cxn modelId="{D78733B4-0197-4AE0-A1ED-AB151491D056}" type="presParOf" srcId="{3A2EC5A3-23D8-4CB1-BF29-DA9E91C321B3}" destId="{A89EBD4F-68C2-430C-B3D5-7F259EBC31E8}" srcOrd="3" destOrd="0" presId="urn:microsoft.com/office/officeart/2018/5/layout/IconCircleLabelList"/>
    <dgm:cxn modelId="{6BEFD608-8FE1-4093-8ECC-B4D6F4238614}" type="presParOf" srcId="{3A2EC5A3-23D8-4CB1-BF29-DA9E91C321B3}" destId="{7C768E28-51FE-46FE-BBB5-788EE47B65FF}" srcOrd="4" destOrd="0" presId="urn:microsoft.com/office/officeart/2018/5/layout/IconCircleLabelList"/>
    <dgm:cxn modelId="{1E49BA5E-E8C2-4726-89E0-D6C5D3BE82D9}" type="presParOf" srcId="{7C768E28-51FE-46FE-BBB5-788EE47B65FF}" destId="{44E8C5D0-01A3-41BC-B99D-878D3EF13139}" srcOrd="0" destOrd="0" presId="urn:microsoft.com/office/officeart/2018/5/layout/IconCircleLabelList"/>
    <dgm:cxn modelId="{3AC1E955-6E85-4A70-ACEC-B6A9EEDD5B9D}" type="presParOf" srcId="{7C768E28-51FE-46FE-BBB5-788EE47B65FF}" destId="{58762425-DF2B-4741-9A0E-84797516144C}" srcOrd="1" destOrd="0" presId="urn:microsoft.com/office/officeart/2018/5/layout/IconCircleLabelList"/>
    <dgm:cxn modelId="{8D86B2B7-3B5F-4E9D-8C4B-FA1278ED1429}" type="presParOf" srcId="{7C768E28-51FE-46FE-BBB5-788EE47B65FF}" destId="{6D1F4BAE-CC50-4007-95A2-EBE90CF5CC2D}" srcOrd="2" destOrd="0" presId="urn:microsoft.com/office/officeart/2018/5/layout/IconCircleLabelList"/>
    <dgm:cxn modelId="{EDF585A9-0680-428C-A00C-EFAF88D9D37C}" type="presParOf" srcId="{7C768E28-51FE-46FE-BBB5-788EE47B65FF}" destId="{7E332803-FEFB-4A56-8BF2-86CF5809AC18}" srcOrd="3" destOrd="0" presId="urn:microsoft.com/office/officeart/2018/5/layout/IconCircleLabelList"/>
    <dgm:cxn modelId="{79541727-B465-4468-8E1A-E2C5EF4FE5ED}" type="presParOf" srcId="{3A2EC5A3-23D8-4CB1-BF29-DA9E91C321B3}" destId="{1D5ADA3E-9298-40D4-B3F1-6C6EB5DC0516}" srcOrd="5" destOrd="0" presId="urn:microsoft.com/office/officeart/2018/5/layout/IconCircleLabelList"/>
    <dgm:cxn modelId="{6AAD1A51-9E28-4326-86F4-D0FD8E5C9DFE}" type="presParOf" srcId="{3A2EC5A3-23D8-4CB1-BF29-DA9E91C321B3}" destId="{509AF374-54CD-48FB-AE9B-CE6293152A00}" srcOrd="6" destOrd="0" presId="urn:microsoft.com/office/officeart/2018/5/layout/IconCircleLabelList"/>
    <dgm:cxn modelId="{1F9C3E78-272A-4C7E-9F19-ABC7E1836F2D}" type="presParOf" srcId="{509AF374-54CD-48FB-AE9B-CE6293152A00}" destId="{90269985-BBA1-4F3E-80F9-19F27A22C523}" srcOrd="0" destOrd="0" presId="urn:microsoft.com/office/officeart/2018/5/layout/IconCircleLabelList"/>
    <dgm:cxn modelId="{06E46DF9-45D4-4B5C-B333-BF61E2C1C553}" type="presParOf" srcId="{509AF374-54CD-48FB-AE9B-CE6293152A00}" destId="{97F95189-62BB-4990-8CD5-9F0854A6B7CA}" srcOrd="1" destOrd="0" presId="urn:microsoft.com/office/officeart/2018/5/layout/IconCircleLabelList"/>
    <dgm:cxn modelId="{1AC4E42B-9349-4F89-8C94-5A3B354924B4}" type="presParOf" srcId="{509AF374-54CD-48FB-AE9B-CE6293152A00}" destId="{7EFAD949-57DA-4E6C-90DA-D6D159C27A1B}" srcOrd="2" destOrd="0" presId="urn:microsoft.com/office/officeart/2018/5/layout/IconCircleLabelList"/>
    <dgm:cxn modelId="{7781A4F7-D188-4377-96FD-AAC70A2AF70C}" type="presParOf" srcId="{509AF374-54CD-48FB-AE9B-CE6293152A00}" destId="{F41C9F2B-5EC9-46ED-BEA5-34E346C8D1BE}" srcOrd="3" destOrd="0" presId="urn:microsoft.com/office/officeart/2018/5/layout/IconCircleLabelList"/>
    <dgm:cxn modelId="{7F07EA3F-9006-4262-893D-E150CBB269A1}" type="presParOf" srcId="{3A2EC5A3-23D8-4CB1-BF29-DA9E91C321B3}" destId="{058A1975-2C4B-4197-9D62-8D4D524F3011}" srcOrd="7" destOrd="0" presId="urn:microsoft.com/office/officeart/2018/5/layout/IconCircleLabelList"/>
    <dgm:cxn modelId="{F81996EB-88AE-4038-8A9D-D689FC77D395}" type="presParOf" srcId="{3A2EC5A3-23D8-4CB1-BF29-DA9E91C321B3}" destId="{D6C18AD7-881B-4AB4-A193-98887317F285}" srcOrd="8" destOrd="0" presId="urn:microsoft.com/office/officeart/2018/5/layout/IconCircleLabelList"/>
    <dgm:cxn modelId="{4E4BF249-9960-46BD-A283-EACEB1DEB244}" type="presParOf" srcId="{D6C18AD7-881B-4AB4-A193-98887317F285}" destId="{1747ED1D-D767-4DFA-B565-CFF1035756E8}" srcOrd="0" destOrd="0" presId="urn:microsoft.com/office/officeart/2018/5/layout/IconCircleLabelList"/>
    <dgm:cxn modelId="{65C68AF9-7653-4E8A-8519-8AC817998A5B}" type="presParOf" srcId="{D6C18AD7-881B-4AB4-A193-98887317F285}" destId="{5FD31220-44D8-4C08-A670-BDB9ED51D862}" srcOrd="1" destOrd="0" presId="urn:microsoft.com/office/officeart/2018/5/layout/IconCircleLabelList"/>
    <dgm:cxn modelId="{B891C385-4435-4EEC-96D5-990FA1A13333}" type="presParOf" srcId="{D6C18AD7-881B-4AB4-A193-98887317F285}" destId="{DDA2D3D2-AD0B-4BEA-9969-44CC0999BC9A}" srcOrd="2" destOrd="0" presId="urn:microsoft.com/office/officeart/2018/5/layout/IconCircleLabelList"/>
    <dgm:cxn modelId="{0B92C3F4-20EB-447C-9653-24631B13648D}" type="presParOf" srcId="{D6C18AD7-881B-4AB4-A193-98887317F285}" destId="{FBEFFEB5-4028-4F71-92BE-866B7901BA21}" srcOrd="3" destOrd="0" presId="urn:microsoft.com/office/officeart/2018/5/layout/IconCircleLabelList"/>
    <dgm:cxn modelId="{1201E3DB-B1B6-48DA-B27A-D2BBC3626822}" type="presParOf" srcId="{3A2EC5A3-23D8-4CB1-BF29-DA9E91C321B3}" destId="{2BB2812F-9129-485D-8E6F-FBD67E96E371}" srcOrd="9" destOrd="0" presId="urn:microsoft.com/office/officeart/2018/5/layout/IconCircleLabelList"/>
    <dgm:cxn modelId="{D8032A4A-7440-4BD6-9A98-F47A70E76C21}" type="presParOf" srcId="{3A2EC5A3-23D8-4CB1-BF29-DA9E91C321B3}" destId="{A166E27A-3073-4A96-B6C4-E38350D1440D}" srcOrd="10" destOrd="0" presId="urn:microsoft.com/office/officeart/2018/5/layout/IconCircleLabelList"/>
    <dgm:cxn modelId="{FE9AE8BA-5188-4559-B8B8-B11C683E6948}" type="presParOf" srcId="{A166E27A-3073-4A96-B6C4-E38350D1440D}" destId="{23FA9D42-A002-4F5D-91E2-FE35CB43F6ED}" srcOrd="0" destOrd="0" presId="urn:microsoft.com/office/officeart/2018/5/layout/IconCircleLabelList"/>
    <dgm:cxn modelId="{167A33BC-B1E0-4047-B8A0-442AA87BD1C7}" type="presParOf" srcId="{A166E27A-3073-4A96-B6C4-E38350D1440D}" destId="{4380EC99-613C-45B0-AC14-F11C799B3CE1}" srcOrd="1" destOrd="0" presId="urn:microsoft.com/office/officeart/2018/5/layout/IconCircleLabelList"/>
    <dgm:cxn modelId="{EF489343-ABC0-443D-B89C-4AB92D0EABA2}" type="presParOf" srcId="{A166E27A-3073-4A96-B6C4-E38350D1440D}" destId="{90CA863D-E4FB-4D84-8730-0DC4233AAD86}" srcOrd="2" destOrd="0" presId="urn:microsoft.com/office/officeart/2018/5/layout/IconCircleLabelList"/>
    <dgm:cxn modelId="{38740FF4-09F2-454A-808B-3CDE823D1762}" type="presParOf" srcId="{A166E27A-3073-4A96-B6C4-E38350D1440D}" destId="{4E6E4D2D-8D59-4C9A-9004-CE43DC7CDE2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113899-D2B6-4BD3-9930-7AF80B84E4B0}" type="doc">
      <dgm:prSet loTypeId="urn:microsoft.com/office/officeart/2016/7/layout/VerticalSolidAction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65E132C-E71E-49F1-908B-48D071D86F0D}">
      <dgm:prSet/>
      <dgm:spPr/>
      <dgm:t>
        <a:bodyPr/>
        <a:lstStyle/>
        <a:p>
          <a:r>
            <a:rPr lang="en-US"/>
            <a:t>Align</a:t>
          </a:r>
        </a:p>
      </dgm:t>
    </dgm:pt>
    <dgm:pt modelId="{7459ABB5-B2A3-4FFA-BFFE-BD64A3D55158}" type="parTrans" cxnId="{9BAA31E3-A820-4C65-8B36-76CEF7786A34}">
      <dgm:prSet/>
      <dgm:spPr/>
      <dgm:t>
        <a:bodyPr/>
        <a:lstStyle/>
        <a:p>
          <a:endParaRPr lang="en-US"/>
        </a:p>
      </dgm:t>
    </dgm:pt>
    <dgm:pt modelId="{0B3920BF-DCD8-4407-89F3-F70112E8D356}" type="sibTrans" cxnId="{9BAA31E3-A820-4C65-8B36-76CEF7786A34}">
      <dgm:prSet/>
      <dgm:spPr/>
      <dgm:t>
        <a:bodyPr/>
        <a:lstStyle/>
        <a:p>
          <a:endParaRPr lang="en-US"/>
        </a:p>
      </dgm:t>
    </dgm:pt>
    <dgm:pt modelId="{6FE526E4-54B1-4421-8C0C-18D9F808B1AC}">
      <dgm:prSet/>
      <dgm:spPr/>
      <dgm:t>
        <a:bodyPr/>
        <a:lstStyle/>
        <a:p>
          <a:r>
            <a:rPr lang="en-US"/>
            <a:t>Align recruitment strategy with transformation goals (Ulrich, 1997)</a:t>
          </a:r>
        </a:p>
      </dgm:t>
    </dgm:pt>
    <dgm:pt modelId="{9FD89F81-8747-4DC9-90B4-6C46C8879E86}" type="parTrans" cxnId="{B5074F1A-27C8-4013-BB91-B2903E717936}">
      <dgm:prSet/>
      <dgm:spPr/>
      <dgm:t>
        <a:bodyPr/>
        <a:lstStyle/>
        <a:p>
          <a:endParaRPr lang="en-US"/>
        </a:p>
      </dgm:t>
    </dgm:pt>
    <dgm:pt modelId="{F422387B-88C2-4E3C-9B8C-35BF6D1E7D1F}" type="sibTrans" cxnId="{B5074F1A-27C8-4013-BB91-B2903E717936}">
      <dgm:prSet/>
      <dgm:spPr/>
      <dgm:t>
        <a:bodyPr/>
        <a:lstStyle/>
        <a:p>
          <a:endParaRPr lang="en-US"/>
        </a:p>
      </dgm:t>
    </dgm:pt>
    <dgm:pt modelId="{C7E0FB00-B1E9-41D4-A189-E9DE70F94DFA}">
      <dgm:prSet/>
      <dgm:spPr/>
      <dgm:t>
        <a:bodyPr/>
        <a:lstStyle/>
        <a:p>
          <a:r>
            <a:rPr lang="en-US"/>
            <a:t>Redesign</a:t>
          </a:r>
        </a:p>
      </dgm:t>
    </dgm:pt>
    <dgm:pt modelId="{EC5ABE27-53E4-431F-BECF-E1179A6755CA}" type="parTrans" cxnId="{D2327F4B-99A4-436B-8425-7399A0259E2D}">
      <dgm:prSet/>
      <dgm:spPr/>
      <dgm:t>
        <a:bodyPr/>
        <a:lstStyle/>
        <a:p>
          <a:endParaRPr lang="en-US"/>
        </a:p>
      </dgm:t>
    </dgm:pt>
    <dgm:pt modelId="{54D12711-345A-458C-B0B0-52BF4769B095}" type="sibTrans" cxnId="{D2327F4B-99A4-436B-8425-7399A0259E2D}">
      <dgm:prSet/>
      <dgm:spPr/>
      <dgm:t>
        <a:bodyPr/>
        <a:lstStyle/>
        <a:p>
          <a:endParaRPr lang="en-US"/>
        </a:p>
      </dgm:t>
    </dgm:pt>
    <dgm:pt modelId="{4D2586CE-7A25-42EF-BC38-4B8E3718F304}">
      <dgm:prSet/>
      <dgm:spPr/>
      <dgm:t>
        <a:bodyPr/>
        <a:lstStyle/>
        <a:p>
          <a:r>
            <a:rPr lang="en-US"/>
            <a:t>Redesign job/person specs for digital skills (Armstrong, 2020) </a:t>
          </a:r>
        </a:p>
      </dgm:t>
    </dgm:pt>
    <dgm:pt modelId="{0FB781EB-9D0E-411B-9E18-9A72CE7F6B13}" type="parTrans" cxnId="{39BD57A4-F9A7-4442-9F81-8832CE75C686}">
      <dgm:prSet/>
      <dgm:spPr/>
      <dgm:t>
        <a:bodyPr/>
        <a:lstStyle/>
        <a:p>
          <a:endParaRPr lang="en-US"/>
        </a:p>
      </dgm:t>
    </dgm:pt>
    <dgm:pt modelId="{29118246-F0C8-4631-B689-F091C36D5E24}" type="sibTrans" cxnId="{39BD57A4-F9A7-4442-9F81-8832CE75C686}">
      <dgm:prSet/>
      <dgm:spPr/>
      <dgm:t>
        <a:bodyPr/>
        <a:lstStyle/>
        <a:p>
          <a:endParaRPr lang="en-US"/>
        </a:p>
      </dgm:t>
    </dgm:pt>
    <dgm:pt modelId="{C9FF18DE-EEA1-46CA-9FD1-D9B8088A8005}">
      <dgm:prSet/>
      <dgm:spPr/>
      <dgm:t>
        <a:bodyPr/>
        <a:lstStyle/>
        <a:p>
          <a:r>
            <a:rPr lang="en-US"/>
            <a:t>Adopt</a:t>
          </a:r>
        </a:p>
      </dgm:t>
    </dgm:pt>
    <dgm:pt modelId="{0007CC1E-CA4D-41C5-9A13-61E0359BFFF0}" type="parTrans" cxnId="{84F66FB3-2E68-440A-BE8E-0F0005E0282E}">
      <dgm:prSet/>
      <dgm:spPr/>
      <dgm:t>
        <a:bodyPr/>
        <a:lstStyle/>
        <a:p>
          <a:endParaRPr lang="en-US"/>
        </a:p>
      </dgm:t>
    </dgm:pt>
    <dgm:pt modelId="{0E6A8CED-1FBE-4775-B466-BAB3AB7C3161}" type="sibTrans" cxnId="{84F66FB3-2E68-440A-BE8E-0F0005E0282E}">
      <dgm:prSet/>
      <dgm:spPr/>
      <dgm:t>
        <a:bodyPr/>
        <a:lstStyle/>
        <a:p>
          <a:endParaRPr lang="en-US"/>
        </a:p>
      </dgm:t>
    </dgm:pt>
    <dgm:pt modelId="{A9716E64-F3D7-4A4D-879E-93904B939FA4}">
      <dgm:prSet/>
      <dgm:spPr/>
      <dgm:t>
        <a:bodyPr/>
        <a:lstStyle/>
        <a:p>
          <a:r>
            <a:rPr lang="en-US"/>
            <a:t>Adopt hybrid interviews (Davis, 1989)</a:t>
          </a:r>
        </a:p>
      </dgm:t>
    </dgm:pt>
    <dgm:pt modelId="{844452D1-AE26-4D04-B5ED-87F5FBC7708C}" type="parTrans" cxnId="{6FB3FFDB-5A79-4EB4-94F1-AA80C6D5D427}">
      <dgm:prSet/>
      <dgm:spPr/>
      <dgm:t>
        <a:bodyPr/>
        <a:lstStyle/>
        <a:p>
          <a:endParaRPr lang="en-US"/>
        </a:p>
      </dgm:t>
    </dgm:pt>
    <dgm:pt modelId="{E86EE372-2F90-441A-BED0-0119E8B5AD91}" type="sibTrans" cxnId="{6FB3FFDB-5A79-4EB4-94F1-AA80C6D5D427}">
      <dgm:prSet/>
      <dgm:spPr/>
      <dgm:t>
        <a:bodyPr/>
        <a:lstStyle/>
        <a:p>
          <a:endParaRPr lang="en-US"/>
        </a:p>
      </dgm:t>
    </dgm:pt>
    <dgm:pt modelId="{073F0464-9546-4817-87C5-B05D457425B0}">
      <dgm:prSet/>
      <dgm:spPr/>
      <dgm:t>
        <a:bodyPr/>
        <a:lstStyle/>
        <a:p>
          <a:r>
            <a:rPr lang="en-US"/>
            <a:t>Standardise</a:t>
          </a:r>
        </a:p>
      </dgm:t>
    </dgm:pt>
    <dgm:pt modelId="{5A5F01B2-39B2-484E-8140-82D13827CF52}" type="parTrans" cxnId="{58BD41FB-D005-4BB9-BD2E-13102A117CA9}">
      <dgm:prSet/>
      <dgm:spPr/>
      <dgm:t>
        <a:bodyPr/>
        <a:lstStyle/>
        <a:p>
          <a:endParaRPr lang="en-US"/>
        </a:p>
      </dgm:t>
    </dgm:pt>
    <dgm:pt modelId="{2D7DCCFF-618B-4D43-A2C5-10F63CB1EF46}" type="sibTrans" cxnId="{58BD41FB-D005-4BB9-BD2E-13102A117CA9}">
      <dgm:prSet/>
      <dgm:spPr/>
      <dgm:t>
        <a:bodyPr/>
        <a:lstStyle/>
        <a:p>
          <a:endParaRPr lang="en-US"/>
        </a:p>
      </dgm:t>
    </dgm:pt>
    <dgm:pt modelId="{F54C9A03-4C5A-4B2E-9C5F-C1BA2AFD994E}">
      <dgm:prSet/>
      <dgm:spPr/>
      <dgm:t>
        <a:bodyPr/>
        <a:lstStyle/>
        <a:p>
          <a:r>
            <a:rPr lang="en-US"/>
            <a:t>Standardise interviewer training (CIPD, 2023)</a:t>
          </a:r>
        </a:p>
      </dgm:t>
    </dgm:pt>
    <dgm:pt modelId="{A990F04E-5244-4A7C-8724-181BA077E4F9}" type="parTrans" cxnId="{00EDCF75-C0E7-4627-B1D5-3A36ED476B47}">
      <dgm:prSet/>
      <dgm:spPr/>
      <dgm:t>
        <a:bodyPr/>
        <a:lstStyle/>
        <a:p>
          <a:endParaRPr lang="en-US"/>
        </a:p>
      </dgm:t>
    </dgm:pt>
    <dgm:pt modelId="{F99215C6-082F-45B6-BD7A-6BFD7E404F5C}" type="sibTrans" cxnId="{00EDCF75-C0E7-4627-B1D5-3A36ED476B47}">
      <dgm:prSet/>
      <dgm:spPr/>
      <dgm:t>
        <a:bodyPr/>
        <a:lstStyle/>
        <a:p>
          <a:endParaRPr lang="en-US"/>
        </a:p>
      </dgm:t>
    </dgm:pt>
    <dgm:pt modelId="{F8776563-F7AE-45A1-B755-AC598AE6E88D}">
      <dgm:prSet/>
      <dgm:spPr/>
      <dgm:t>
        <a:bodyPr/>
        <a:lstStyle/>
        <a:p>
          <a:r>
            <a:rPr lang="en-US"/>
            <a:t>Strengthen</a:t>
          </a:r>
        </a:p>
      </dgm:t>
    </dgm:pt>
    <dgm:pt modelId="{715776B5-0AEB-4E41-897F-41A5995A3078}" type="parTrans" cxnId="{A5B84D3D-AB1D-49C9-A936-600B69034234}">
      <dgm:prSet/>
      <dgm:spPr/>
      <dgm:t>
        <a:bodyPr/>
        <a:lstStyle/>
        <a:p>
          <a:endParaRPr lang="en-US"/>
        </a:p>
      </dgm:t>
    </dgm:pt>
    <dgm:pt modelId="{AB55BF64-846C-4EB5-8B28-409297874014}" type="sibTrans" cxnId="{A5B84D3D-AB1D-49C9-A936-600B69034234}">
      <dgm:prSet/>
      <dgm:spPr/>
      <dgm:t>
        <a:bodyPr/>
        <a:lstStyle/>
        <a:p>
          <a:endParaRPr lang="en-US"/>
        </a:p>
      </dgm:t>
    </dgm:pt>
    <dgm:pt modelId="{E72F558C-6F11-4668-B325-39D0710E905B}">
      <dgm:prSet/>
      <dgm:spPr/>
      <dgm:t>
        <a:bodyPr/>
        <a:lstStyle/>
        <a:p>
          <a:r>
            <a:rPr lang="en-US"/>
            <a:t>Strengthen employer branding (Bowen &amp; Ostroff, 2004)</a:t>
          </a:r>
        </a:p>
      </dgm:t>
    </dgm:pt>
    <dgm:pt modelId="{1D3E7CEA-DF53-4440-B4DB-6EAF96E643FE}" type="parTrans" cxnId="{83D0E205-D22A-4167-A7B4-ABBA499F915A}">
      <dgm:prSet/>
      <dgm:spPr/>
      <dgm:t>
        <a:bodyPr/>
        <a:lstStyle/>
        <a:p>
          <a:endParaRPr lang="en-US"/>
        </a:p>
      </dgm:t>
    </dgm:pt>
    <dgm:pt modelId="{3C6EA043-7BF6-442E-A53B-5A5A7B867256}" type="sibTrans" cxnId="{83D0E205-D22A-4167-A7B4-ABBA499F915A}">
      <dgm:prSet/>
      <dgm:spPr/>
      <dgm:t>
        <a:bodyPr/>
        <a:lstStyle/>
        <a:p>
          <a:endParaRPr lang="en-US"/>
        </a:p>
      </dgm:t>
    </dgm:pt>
    <dgm:pt modelId="{11A7CB4A-EC38-45F7-9344-66A1A47E7DF1}">
      <dgm:prSet/>
      <dgm:spPr/>
      <dgm:t>
        <a:bodyPr/>
        <a:lstStyle/>
        <a:p>
          <a:r>
            <a:rPr lang="en-US"/>
            <a:t>Use</a:t>
          </a:r>
        </a:p>
      </dgm:t>
    </dgm:pt>
    <dgm:pt modelId="{6613E00C-248B-4694-8D43-D94935AF73CA}" type="parTrans" cxnId="{D0CD6399-A3E5-4397-B59F-7060BEB942A3}">
      <dgm:prSet/>
      <dgm:spPr/>
      <dgm:t>
        <a:bodyPr/>
        <a:lstStyle/>
        <a:p>
          <a:endParaRPr lang="en-US"/>
        </a:p>
      </dgm:t>
    </dgm:pt>
    <dgm:pt modelId="{CCE993CB-D468-4759-8387-AB68FEA97759}" type="sibTrans" cxnId="{D0CD6399-A3E5-4397-B59F-7060BEB942A3}">
      <dgm:prSet/>
      <dgm:spPr/>
      <dgm:t>
        <a:bodyPr/>
        <a:lstStyle/>
        <a:p>
          <a:endParaRPr lang="en-US"/>
        </a:p>
      </dgm:t>
    </dgm:pt>
    <dgm:pt modelId="{5342EB6D-BC66-4874-B2FB-E6BE4E7DC67B}">
      <dgm:prSet/>
      <dgm:spPr/>
      <dgm:t>
        <a:bodyPr/>
        <a:lstStyle/>
        <a:p>
          <a:r>
            <a:rPr lang="en-US"/>
            <a:t>Use People Analytics to track KPIs (CIPD, 2020)</a:t>
          </a:r>
        </a:p>
      </dgm:t>
    </dgm:pt>
    <dgm:pt modelId="{A76098B6-758B-42F5-AD96-8F1579B8BDE6}" type="parTrans" cxnId="{BBFB29E6-FE7E-4EBF-B8A3-52392F8F362B}">
      <dgm:prSet/>
      <dgm:spPr/>
      <dgm:t>
        <a:bodyPr/>
        <a:lstStyle/>
        <a:p>
          <a:endParaRPr lang="en-US"/>
        </a:p>
      </dgm:t>
    </dgm:pt>
    <dgm:pt modelId="{7571CD37-F208-444D-9AC4-5FE816F73E2C}" type="sibTrans" cxnId="{BBFB29E6-FE7E-4EBF-B8A3-52392F8F362B}">
      <dgm:prSet/>
      <dgm:spPr/>
      <dgm:t>
        <a:bodyPr/>
        <a:lstStyle/>
        <a:p>
          <a:endParaRPr lang="en-US"/>
        </a:p>
      </dgm:t>
    </dgm:pt>
    <dgm:pt modelId="{8EF15D93-8321-4EEB-8331-649B2F8E3B68}">
      <dgm:prSet/>
      <dgm:spPr/>
      <dgm:t>
        <a:bodyPr/>
        <a:lstStyle/>
        <a:p>
          <a:r>
            <a:rPr lang="en-US"/>
            <a:t>Apply</a:t>
          </a:r>
        </a:p>
      </dgm:t>
    </dgm:pt>
    <dgm:pt modelId="{4E89AB7F-F9B6-4A40-A1A6-8BB14540A0AB}" type="parTrans" cxnId="{0E870A08-A9BE-46DA-95D6-AF81120980ED}">
      <dgm:prSet/>
      <dgm:spPr/>
      <dgm:t>
        <a:bodyPr/>
        <a:lstStyle/>
        <a:p>
          <a:endParaRPr lang="en-US"/>
        </a:p>
      </dgm:t>
    </dgm:pt>
    <dgm:pt modelId="{05104881-EDAB-4867-AC2F-4A02B5584D0B}" type="sibTrans" cxnId="{0E870A08-A9BE-46DA-95D6-AF81120980ED}">
      <dgm:prSet/>
      <dgm:spPr/>
      <dgm:t>
        <a:bodyPr/>
        <a:lstStyle/>
        <a:p>
          <a:endParaRPr lang="en-US"/>
        </a:p>
      </dgm:t>
    </dgm:pt>
    <dgm:pt modelId="{CAE77FA7-C042-4EF4-A945-2BF145F8F51D}">
      <dgm:prSet/>
      <dgm:spPr/>
      <dgm:t>
        <a:bodyPr/>
        <a:lstStyle/>
        <a:p>
          <a:r>
            <a:rPr lang="en-US"/>
            <a:t>Apply Balanced Scorecards for long-term HR impact (Kaplan &amp; Norton, 2004) </a:t>
          </a:r>
        </a:p>
      </dgm:t>
    </dgm:pt>
    <dgm:pt modelId="{DBF6CC6F-B517-4370-BF69-5FE560F3F346}" type="parTrans" cxnId="{CBED0ABA-5173-4518-941C-FC0BAB1DEEE1}">
      <dgm:prSet/>
      <dgm:spPr/>
      <dgm:t>
        <a:bodyPr/>
        <a:lstStyle/>
        <a:p>
          <a:endParaRPr lang="en-US"/>
        </a:p>
      </dgm:t>
    </dgm:pt>
    <dgm:pt modelId="{49E469CF-99A8-4534-8FCC-8B25DA1C208B}" type="sibTrans" cxnId="{CBED0ABA-5173-4518-941C-FC0BAB1DEEE1}">
      <dgm:prSet/>
      <dgm:spPr/>
      <dgm:t>
        <a:bodyPr/>
        <a:lstStyle/>
        <a:p>
          <a:endParaRPr lang="en-US"/>
        </a:p>
      </dgm:t>
    </dgm:pt>
    <dgm:pt modelId="{BEAB0937-407F-453A-B75E-4AF0E8B9580E}" type="pres">
      <dgm:prSet presAssocID="{BF113899-D2B6-4BD3-9930-7AF80B84E4B0}" presName="Name0" presStyleCnt="0">
        <dgm:presLayoutVars>
          <dgm:dir/>
          <dgm:animLvl val="lvl"/>
          <dgm:resizeHandles val="exact"/>
        </dgm:presLayoutVars>
      </dgm:prSet>
      <dgm:spPr/>
    </dgm:pt>
    <dgm:pt modelId="{4F233207-3901-4096-839D-33FD0D3D4AAD}" type="pres">
      <dgm:prSet presAssocID="{365E132C-E71E-49F1-908B-48D071D86F0D}" presName="linNode" presStyleCnt="0"/>
      <dgm:spPr/>
    </dgm:pt>
    <dgm:pt modelId="{E6741791-DA65-4920-8C8D-013F3C7FE9C5}" type="pres">
      <dgm:prSet presAssocID="{365E132C-E71E-49F1-908B-48D071D86F0D}" presName="parentText" presStyleLbl="alignNode1" presStyleIdx="0" presStyleCnt="7">
        <dgm:presLayoutVars>
          <dgm:chMax val="1"/>
          <dgm:bulletEnabled/>
        </dgm:presLayoutVars>
      </dgm:prSet>
      <dgm:spPr/>
    </dgm:pt>
    <dgm:pt modelId="{2CEBD58C-943A-45AB-9438-93896D5020A5}" type="pres">
      <dgm:prSet presAssocID="{365E132C-E71E-49F1-908B-48D071D86F0D}" presName="descendantText" presStyleLbl="alignAccFollowNode1" presStyleIdx="0" presStyleCnt="7">
        <dgm:presLayoutVars>
          <dgm:bulletEnabled/>
        </dgm:presLayoutVars>
      </dgm:prSet>
      <dgm:spPr/>
    </dgm:pt>
    <dgm:pt modelId="{F6908A21-683E-4500-8ED1-4FEA5AE8A4E2}" type="pres">
      <dgm:prSet presAssocID="{0B3920BF-DCD8-4407-89F3-F70112E8D356}" presName="sp" presStyleCnt="0"/>
      <dgm:spPr/>
    </dgm:pt>
    <dgm:pt modelId="{3EB6237A-6ABA-4D32-9821-ADC1F0DF9312}" type="pres">
      <dgm:prSet presAssocID="{C7E0FB00-B1E9-41D4-A189-E9DE70F94DFA}" presName="linNode" presStyleCnt="0"/>
      <dgm:spPr/>
    </dgm:pt>
    <dgm:pt modelId="{88143CB7-9EB9-4A72-891E-D75FD99AF17B}" type="pres">
      <dgm:prSet presAssocID="{C7E0FB00-B1E9-41D4-A189-E9DE70F94DFA}" presName="parentText" presStyleLbl="alignNode1" presStyleIdx="1" presStyleCnt="7">
        <dgm:presLayoutVars>
          <dgm:chMax val="1"/>
          <dgm:bulletEnabled/>
        </dgm:presLayoutVars>
      </dgm:prSet>
      <dgm:spPr/>
    </dgm:pt>
    <dgm:pt modelId="{54C60244-019E-447E-87A5-890990BF443A}" type="pres">
      <dgm:prSet presAssocID="{C7E0FB00-B1E9-41D4-A189-E9DE70F94DFA}" presName="descendantText" presStyleLbl="alignAccFollowNode1" presStyleIdx="1" presStyleCnt="7">
        <dgm:presLayoutVars>
          <dgm:bulletEnabled/>
        </dgm:presLayoutVars>
      </dgm:prSet>
      <dgm:spPr/>
    </dgm:pt>
    <dgm:pt modelId="{CD105AC0-8F34-41ED-8017-8D9CFD603A97}" type="pres">
      <dgm:prSet presAssocID="{54D12711-345A-458C-B0B0-52BF4769B095}" presName="sp" presStyleCnt="0"/>
      <dgm:spPr/>
    </dgm:pt>
    <dgm:pt modelId="{6BC0C572-94D9-432C-BB7B-D56ADE29E5DA}" type="pres">
      <dgm:prSet presAssocID="{C9FF18DE-EEA1-46CA-9FD1-D9B8088A8005}" presName="linNode" presStyleCnt="0"/>
      <dgm:spPr/>
    </dgm:pt>
    <dgm:pt modelId="{8421D7D9-593B-4364-A3CE-EAE0506C36C3}" type="pres">
      <dgm:prSet presAssocID="{C9FF18DE-EEA1-46CA-9FD1-D9B8088A8005}" presName="parentText" presStyleLbl="alignNode1" presStyleIdx="2" presStyleCnt="7">
        <dgm:presLayoutVars>
          <dgm:chMax val="1"/>
          <dgm:bulletEnabled/>
        </dgm:presLayoutVars>
      </dgm:prSet>
      <dgm:spPr/>
    </dgm:pt>
    <dgm:pt modelId="{B71A9F27-0C2A-47AB-B29C-7396037523E0}" type="pres">
      <dgm:prSet presAssocID="{C9FF18DE-EEA1-46CA-9FD1-D9B8088A8005}" presName="descendantText" presStyleLbl="alignAccFollowNode1" presStyleIdx="2" presStyleCnt="7">
        <dgm:presLayoutVars>
          <dgm:bulletEnabled/>
        </dgm:presLayoutVars>
      </dgm:prSet>
      <dgm:spPr/>
    </dgm:pt>
    <dgm:pt modelId="{24014494-C3EC-4FB1-AD3B-DC48498EFE53}" type="pres">
      <dgm:prSet presAssocID="{0E6A8CED-1FBE-4775-B466-BAB3AB7C3161}" presName="sp" presStyleCnt="0"/>
      <dgm:spPr/>
    </dgm:pt>
    <dgm:pt modelId="{710EC744-B590-4A41-BDC6-39931EE22960}" type="pres">
      <dgm:prSet presAssocID="{073F0464-9546-4817-87C5-B05D457425B0}" presName="linNode" presStyleCnt="0"/>
      <dgm:spPr/>
    </dgm:pt>
    <dgm:pt modelId="{880750D8-6F45-402D-B0B9-EA794A190FBA}" type="pres">
      <dgm:prSet presAssocID="{073F0464-9546-4817-87C5-B05D457425B0}" presName="parentText" presStyleLbl="alignNode1" presStyleIdx="3" presStyleCnt="7">
        <dgm:presLayoutVars>
          <dgm:chMax val="1"/>
          <dgm:bulletEnabled/>
        </dgm:presLayoutVars>
      </dgm:prSet>
      <dgm:spPr/>
    </dgm:pt>
    <dgm:pt modelId="{3B6761EC-8F23-4FD6-99E0-1D7195B35DEE}" type="pres">
      <dgm:prSet presAssocID="{073F0464-9546-4817-87C5-B05D457425B0}" presName="descendantText" presStyleLbl="alignAccFollowNode1" presStyleIdx="3" presStyleCnt="7">
        <dgm:presLayoutVars>
          <dgm:bulletEnabled/>
        </dgm:presLayoutVars>
      </dgm:prSet>
      <dgm:spPr/>
    </dgm:pt>
    <dgm:pt modelId="{1EAEF51C-7D42-4AB5-A77C-7E740D4C8E5E}" type="pres">
      <dgm:prSet presAssocID="{2D7DCCFF-618B-4D43-A2C5-10F63CB1EF46}" presName="sp" presStyleCnt="0"/>
      <dgm:spPr/>
    </dgm:pt>
    <dgm:pt modelId="{DBD6F28F-CAB4-4C6F-BD20-8AB8ECDC7177}" type="pres">
      <dgm:prSet presAssocID="{F8776563-F7AE-45A1-B755-AC598AE6E88D}" presName="linNode" presStyleCnt="0"/>
      <dgm:spPr/>
    </dgm:pt>
    <dgm:pt modelId="{1E01D75F-384E-4862-A28F-EE02842E8D21}" type="pres">
      <dgm:prSet presAssocID="{F8776563-F7AE-45A1-B755-AC598AE6E88D}" presName="parentText" presStyleLbl="alignNode1" presStyleIdx="4" presStyleCnt="7">
        <dgm:presLayoutVars>
          <dgm:chMax val="1"/>
          <dgm:bulletEnabled/>
        </dgm:presLayoutVars>
      </dgm:prSet>
      <dgm:spPr/>
    </dgm:pt>
    <dgm:pt modelId="{EC61CF89-26D4-440C-98EF-80434F13D22A}" type="pres">
      <dgm:prSet presAssocID="{F8776563-F7AE-45A1-B755-AC598AE6E88D}" presName="descendantText" presStyleLbl="alignAccFollowNode1" presStyleIdx="4" presStyleCnt="7">
        <dgm:presLayoutVars>
          <dgm:bulletEnabled/>
        </dgm:presLayoutVars>
      </dgm:prSet>
      <dgm:spPr/>
    </dgm:pt>
    <dgm:pt modelId="{2CC41E75-646D-48F4-856B-B158E80AF6B8}" type="pres">
      <dgm:prSet presAssocID="{AB55BF64-846C-4EB5-8B28-409297874014}" presName="sp" presStyleCnt="0"/>
      <dgm:spPr/>
    </dgm:pt>
    <dgm:pt modelId="{93CFEB3F-EAA0-42D2-A57B-A607C8BF3944}" type="pres">
      <dgm:prSet presAssocID="{11A7CB4A-EC38-45F7-9344-66A1A47E7DF1}" presName="linNode" presStyleCnt="0"/>
      <dgm:spPr/>
    </dgm:pt>
    <dgm:pt modelId="{1D0C83C4-10EE-4A2B-987C-39ED33BA8850}" type="pres">
      <dgm:prSet presAssocID="{11A7CB4A-EC38-45F7-9344-66A1A47E7DF1}" presName="parentText" presStyleLbl="alignNode1" presStyleIdx="5" presStyleCnt="7">
        <dgm:presLayoutVars>
          <dgm:chMax val="1"/>
          <dgm:bulletEnabled/>
        </dgm:presLayoutVars>
      </dgm:prSet>
      <dgm:spPr/>
    </dgm:pt>
    <dgm:pt modelId="{76EB4C77-8E06-4D93-94A0-256048534CE7}" type="pres">
      <dgm:prSet presAssocID="{11A7CB4A-EC38-45F7-9344-66A1A47E7DF1}" presName="descendantText" presStyleLbl="alignAccFollowNode1" presStyleIdx="5" presStyleCnt="7">
        <dgm:presLayoutVars>
          <dgm:bulletEnabled/>
        </dgm:presLayoutVars>
      </dgm:prSet>
      <dgm:spPr/>
    </dgm:pt>
    <dgm:pt modelId="{186BB26D-7632-4FF7-A413-92CF812177D7}" type="pres">
      <dgm:prSet presAssocID="{CCE993CB-D468-4759-8387-AB68FEA97759}" presName="sp" presStyleCnt="0"/>
      <dgm:spPr/>
    </dgm:pt>
    <dgm:pt modelId="{5561E015-E88C-4694-A9A6-4AD0691CD7C3}" type="pres">
      <dgm:prSet presAssocID="{8EF15D93-8321-4EEB-8331-649B2F8E3B68}" presName="linNode" presStyleCnt="0"/>
      <dgm:spPr/>
    </dgm:pt>
    <dgm:pt modelId="{59129A9D-2BA4-4F55-A4FB-9226B606448D}" type="pres">
      <dgm:prSet presAssocID="{8EF15D93-8321-4EEB-8331-649B2F8E3B68}" presName="parentText" presStyleLbl="alignNode1" presStyleIdx="6" presStyleCnt="7">
        <dgm:presLayoutVars>
          <dgm:chMax val="1"/>
          <dgm:bulletEnabled/>
        </dgm:presLayoutVars>
      </dgm:prSet>
      <dgm:spPr/>
    </dgm:pt>
    <dgm:pt modelId="{302697C0-ACB9-4F7A-B6E8-B18BFD25452D}" type="pres">
      <dgm:prSet presAssocID="{8EF15D93-8321-4EEB-8331-649B2F8E3B68}" presName="descendantText" presStyleLbl="alignAccFollowNode1" presStyleIdx="6" presStyleCnt="7">
        <dgm:presLayoutVars>
          <dgm:bulletEnabled/>
        </dgm:presLayoutVars>
      </dgm:prSet>
      <dgm:spPr/>
    </dgm:pt>
  </dgm:ptLst>
  <dgm:cxnLst>
    <dgm:cxn modelId="{83D0E205-D22A-4167-A7B4-ABBA499F915A}" srcId="{F8776563-F7AE-45A1-B755-AC598AE6E88D}" destId="{E72F558C-6F11-4668-B325-39D0710E905B}" srcOrd="0" destOrd="0" parTransId="{1D3E7CEA-DF53-4440-B4DB-6EAF96E643FE}" sibTransId="{3C6EA043-7BF6-442E-A53B-5A5A7B867256}"/>
    <dgm:cxn modelId="{0E870A08-A9BE-46DA-95D6-AF81120980ED}" srcId="{BF113899-D2B6-4BD3-9930-7AF80B84E4B0}" destId="{8EF15D93-8321-4EEB-8331-649B2F8E3B68}" srcOrd="6" destOrd="0" parTransId="{4E89AB7F-F9B6-4A40-A1A6-8BB14540A0AB}" sibTransId="{05104881-EDAB-4867-AC2F-4A02B5584D0B}"/>
    <dgm:cxn modelId="{3D33FE09-285D-433A-B64C-BADDD6EEE033}" type="presOf" srcId="{C7E0FB00-B1E9-41D4-A189-E9DE70F94DFA}" destId="{88143CB7-9EB9-4A72-891E-D75FD99AF17B}" srcOrd="0" destOrd="0" presId="urn:microsoft.com/office/officeart/2016/7/layout/VerticalSolidActionList"/>
    <dgm:cxn modelId="{1485EE11-3AB5-4735-810F-247AC7A230D9}" type="presOf" srcId="{4D2586CE-7A25-42EF-BC38-4B8E3718F304}" destId="{54C60244-019E-447E-87A5-890990BF443A}" srcOrd="0" destOrd="0" presId="urn:microsoft.com/office/officeart/2016/7/layout/VerticalSolidActionList"/>
    <dgm:cxn modelId="{B5074F1A-27C8-4013-BB91-B2903E717936}" srcId="{365E132C-E71E-49F1-908B-48D071D86F0D}" destId="{6FE526E4-54B1-4421-8C0C-18D9F808B1AC}" srcOrd="0" destOrd="0" parTransId="{9FD89F81-8747-4DC9-90B4-6C46C8879E86}" sibTransId="{F422387B-88C2-4E3C-9B8C-35BF6D1E7D1F}"/>
    <dgm:cxn modelId="{4BF0782E-3F26-4720-8838-6EFFF40E033E}" type="presOf" srcId="{8EF15D93-8321-4EEB-8331-649B2F8E3B68}" destId="{59129A9D-2BA4-4F55-A4FB-9226B606448D}" srcOrd="0" destOrd="0" presId="urn:microsoft.com/office/officeart/2016/7/layout/VerticalSolidActionList"/>
    <dgm:cxn modelId="{2390AD3C-73E3-475A-AEC1-E74B403EF4B4}" type="presOf" srcId="{365E132C-E71E-49F1-908B-48D071D86F0D}" destId="{E6741791-DA65-4920-8C8D-013F3C7FE9C5}" srcOrd="0" destOrd="0" presId="urn:microsoft.com/office/officeart/2016/7/layout/VerticalSolidActionList"/>
    <dgm:cxn modelId="{A5B84D3D-AB1D-49C9-A936-600B69034234}" srcId="{BF113899-D2B6-4BD3-9930-7AF80B84E4B0}" destId="{F8776563-F7AE-45A1-B755-AC598AE6E88D}" srcOrd="4" destOrd="0" parTransId="{715776B5-0AEB-4E41-897F-41A5995A3078}" sibTransId="{AB55BF64-846C-4EB5-8B28-409297874014}"/>
    <dgm:cxn modelId="{235EFA61-BD2C-484A-8FED-781BB3DEF656}" type="presOf" srcId="{6FE526E4-54B1-4421-8C0C-18D9F808B1AC}" destId="{2CEBD58C-943A-45AB-9438-93896D5020A5}" srcOrd="0" destOrd="0" presId="urn:microsoft.com/office/officeart/2016/7/layout/VerticalSolidActionList"/>
    <dgm:cxn modelId="{C261E647-7157-4284-8A25-DCA7A24F3701}" type="presOf" srcId="{5342EB6D-BC66-4874-B2FB-E6BE4E7DC67B}" destId="{76EB4C77-8E06-4D93-94A0-256048534CE7}" srcOrd="0" destOrd="0" presId="urn:microsoft.com/office/officeart/2016/7/layout/VerticalSolidActionList"/>
    <dgm:cxn modelId="{D2327F4B-99A4-436B-8425-7399A0259E2D}" srcId="{BF113899-D2B6-4BD3-9930-7AF80B84E4B0}" destId="{C7E0FB00-B1E9-41D4-A189-E9DE70F94DFA}" srcOrd="1" destOrd="0" parTransId="{EC5ABE27-53E4-431F-BECF-E1179A6755CA}" sibTransId="{54D12711-345A-458C-B0B0-52BF4769B095}"/>
    <dgm:cxn modelId="{06967D70-592E-4997-865C-9F96A9B667D5}" type="presOf" srcId="{A9716E64-F3D7-4A4D-879E-93904B939FA4}" destId="{B71A9F27-0C2A-47AB-B29C-7396037523E0}" srcOrd="0" destOrd="0" presId="urn:microsoft.com/office/officeart/2016/7/layout/VerticalSolidActionList"/>
    <dgm:cxn modelId="{00EDCF75-C0E7-4627-B1D5-3A36ED476B47}" srcId="{073F0464-9546-4817-87C5-B05D457425B0}" destId="{F54C9A03-4C5A-4B2E-9C5F-C1BA2AFD994E}" srcOrd="0" destOrd="0" parTransId="{A990F04E-5244-4A7C-8724-181BA077E4F9}" sibTransId="{F99215C6-082F-45B6-BD7A-6BFD7E404F5C}"/>
    <dgm:cxn modelId="{D0CD6399-A3E5-4397-B59F-7060BEB942A3}" srcId="{BF113899-D2B6-4BD3-9930-7AF80B84E4B0}" destId="{11A7CB4A-EC38-45F7-9344-66A1A47E7DF1}" srcOrd="5" destOrd="0" parTransId="{6613E00C-248B-4694-8D43-D94935AF73CA}" sibTransId="{CCE993CB-D468-4759-8387-AB68FEA97759}"/>
    <dgm:cxn modelId="{39BD57A4-F9A7-4442-9F81-8832CE75C686}" srcId="{C7E0FB00-B1E9-41D4-A189-E9DE70F94DFA}" destId="{4D2586CE-7A25-42EF-BC38-4B8E3718F304}" srcOrd="0" destOrd="0" parTransId="{0FB781EB-9D0E-411B-9E18-9A72CE7F6B13}" sibTransId="{29118246-F0C8-4631-B689-F091C36D5E24}"/>
    <dgm:cxn modelId="{3BE492A6-2FE6-4050-903B-5DC0B4F697ED}" type="presOf" srcId="{C9FF18DE-EEA1-46CA-9FD1-D9B8088A8005}" destId="{8421D7D9-593B-4364-A3CE-EAE0506C36C3}" srcOrd="0" destOrd="0" presId="urn:microsoft.com/office/officeart/2016/7/layout/VerticalSolidActionList"/>
    <dgm:cxn modelId="{1DFF9EAF-1F81-4632-AFF0-3A654403BBB4}" type="presOf" srcId="{CAE77FA7-C042-4EF4-A945-2BF145F8F51D}" destId="{302697C0-ACB9-4F7A-B6E8-B18BFD25452D}" srcOrd="0" destOrd="0" presId="urn:microsoft.com/office/officeart/2016/7/layout/VerticalSolidActionList"/>
    <dgm:cxn modelId="{84F66FB3-2E68-440A-BE8E-0F0005E0282E}" srcId="{BF113899-D2B6-4BD3-9930-7AF80B84E4B0}" destId="{C9FF18DE-EEA1-46CA-9FD1-D9B8088A8005}" srcOrd="2" destOrd="0" parTransId="{0007CC1E-CA4D-41C5-9A13-61E0359BFFF0}" sibTransId="{0E6A8CED-1FBE-4775-B466-BAB3AB7C3161}"/>
    <dgm:cxn modelId="{3FFC24B9-35B9-4E3D-96F7-6FF5E031219B}" type="presOf" srcId="{E72F558C-6F11-4668-B325-39D0710E905B}" destId="{EC61CF89-26D4-440C-98EF-80434F13D22A}" srcOrd="0" destOrd="0" presId="urn:microsoft.com/office/officeart/2016/7/layout/VerticalSolidActionList"/>
    <dgm:cxn modelId="{CBED0ABA-5173-4518-941C-FC0BAB1DEEE1}" srcId="{8EF15D93-8321-4EEB-8331-649B2F8E3B68}" destId="{CAE77FA7-C042-4EF4-A945-2BF145F8F51D}" srcOrd="0" destOrd="0" parTransId="{DBF6CC6F-B517-4370-BF69-5FE560F3F346}" sibTransId="{49E469CF-99A8-4534-8FCC-8B25DA1C208B}"/>
    <dgm:cxn modelId="{83B41EBD-4A64-47D1-ABCC-85AA7FF40B96}" type="presOf" srcId="{BF113899-D2B6-4BD3-9930-7AF80B84E4B0}" destId="{BEAB0937-407F-453A-B75E-4AF0E8B9580E}" srcOrd="0" destOrd="0" presId="urn:microsoft.com/office/officeart/2016/7/layout/VerticalSolidActionList"/>
    <dgm:cxn modelId="{5AD614CE-F05F-48A2-AA17-1D9CD9245897}" type="presOf" srcId="{11A7CB4A-EC38-45F7-9344-66A1A47E7DF1}" destId="{1D0C83C4-10EE-4A2B-987C-39ED33BA8850}" srcOrd="0" destOrd="0" presId="urn:microsoft.com/office/officeart/2016/7/layout/VerticalSolidActionList"/>
    <dgm:cxn modelId="{6FB3FFDB-5A79-4EB4-94F1-AA80C6D5D427}" srcId="{C9FF18DE-EEA1-46CA-9FD1-D9B8088A8005}" destId="{A9716E64-F3D7-4A4D-879E-93904B939FA4}" srcOrd="0" destOrd="0" parTransId="{844452D1-AE26-4D04-B5ED-87F5FBC7708C}" sibTransId="{E86EE372-2F90-441A-BED0-0119E8B5AD91}"/>
    <dgm:cxn modelId="{9BAA31E3-A820-4C65-8B36-76CEF7786A34}" srcId="{BF113899-D2B6-4BD3-9930-7AF80B84E4B0}" destId="{365E132C-E71E-49F1-908B-48D071D86F0D}" srcOrd="0" destOrd="0" parTransId="{7459ABB5-B2A3-4FFA-BFFE-BD64A3D55158}" sibTransId="{0B3920BF-DCD8-4407-89F3-F70112E8D356}"/>
    <dgm:cxn modelId="{BBFB29E6-FE7E-4EBF-B8A3-52392F8F362B}" srcId="{11A7CB4A-EC38-45F7-9344-66A1A47E7DF1}" destId="{5342EB6D-BC66-4874-B2FB-E6BE4E7DC67B}" srcOrd="0" destOrd="0" parTransId="{A76098B6-758B-42F5-AD96-8F1579B8BDE6}" sibTransId="{7571CD37-F208-444D-9AC4-5FE816F73E2C}"/>
    <dgm:cxn modelId="{54FE75E7-7B91-4AD2-B1CB-B2B4D695853B}" type="presOf" srcId="{F8776563-F7AE-45A1-B755-AC598AE6E88D}" destId="{1E01D75F-384E-4862-A28F-EE02842E8D21}" srcOrd="0" destOrd="0" presId="urn:microsoft.com/office/officeart/2016/7/layout/VerticalSolidActionList"/>
    <dgm:cxn modelId="{6BE9DFEA-F241-4A2C-A657-157065F70F69}" type="presOf" srcId="{F54C9A03-4C5A-4B2E-9C5F-C1BA2AFD994E}" destId="{3B6761EC-8F23-4FD6-99E0-1D7195B35DEE}" srcOrd="0" destOrd="0" presId="urn:microsoft.com/office/officeart/2016/7/layout/VerticalSolidActionList"/>
    <dgm:cxn modelId="{B067ACF9-1024-42DC-97B9-1B9E4B9828BC}" type="presOf" srcId="{073F0464-9546-4817-87C5-B05D457425B0}" destId="{880750D8-6F45-402D-B0B9-EA794A190FBA}" srcOrd="0" destOrd="0" presId="urn:microsoft.com/office/officeart/2016/7/layout/VerticalSolidActionList"/>
    <dgm:cxn modelId="{58BD41FB-D005-4BB9-BD2E-13102A117CA9}" srcId="{BF113899-D2B6-4BD3-9930-7AF80B84E4B0}" destId="{073F0464-9546-4817-87C5-B05D457425B0}" srcOrd="3" destOrd="0" parTransId="{5A5F01B2-39B2-484E-8140-82D13827CF52}" sibTransId="{2D7DCCFF-618B-4D43-A2C5-10F63CB1EF46}"/>
    <dgm:cxn modelId="{F472DB8B-DB34-49C4-B229-03EEF69567D5}" type="presParOf" srcId="{BEAB0937-407F-453A-B75E-4AF0E8B9580E}" destId="{4F233207-3901-4096-839D-33FD0D3D4AAD}" srcOrd="0" destOrd="0" presId="urn:microsoft.com/office/officeart/2016/7/layout/VerticalSolidActionList"/>
    <dgm:cxn modelId="{D1081B9C-1C52-4E9D-803A-C18B8D6052FE}" type="presParOf" srcId="{4F233207-3901-4096-839D-33FD0D3D4AAD}" destId="{E6741791-DA65-4920-8C8D-013F3C7FE9C5}" srcOrd="0" destOrd="0" presId="urn:microsoft.com/office/officeart/2016/7/layout/VerticalSolidActionList"/>
    <dgm:cxn modelId="{259D42CB-6B7D-4A23-9A16-D7DAC2F9398C}" type="presParOf" srcId="{4F233207-3901-4096-839D-33FD0D3D4AAD}" destId="{2CEBD58C-943A-45AB-9438-93896D5020A5}" srcOrd="1" destOrd="0" presId="urn:microsoft.com/office/officeart/2016/7/layout/VerticalSolidActionList"/>
    <dgm:cxn modelId="{F9961DCD-565E-4443-ACBC-980CEBCA1B35}" type="presParOf" srcId="{BEAB0937-407F-453A-B75E-4AF0E8B9580E}" destId="{F6908A21-683E-4500-8ED1-4FEA5AE8A4E2}" srcOrd="1" destOrd="0" presId="urn:microsoft.com/office/officeart/2016/7/layout/VerticalSolidActionList"/>
    <dgm:cxn modelId="{6BB1A160-B655-4312-B56A-522CB53C03DB}" type="presParOf" srcId="{BEAB0937-407F-453A-B75E-4AF0E8B9580E}" destId="{3EB6237A-6ABA-4D32-9821-ADC1F0DF9312}" srcOrd="2" destOrd="0" presId="urn:microsoft.com/office/officeart/2016/7/layout/VerticalSolidActionList"/>
    <dgm:cxn modelId="{F1CCFC31-E08E-4B0E-AEBF-14A053816C66}" type="presParOf" srcId="{3EB6237A-6ABA-4D32-9821-ADC1F0DF9312}" destId="{88143CB7-9EB9-4A72-891E-D75FD99AF17B}" srcOrd="0" destOrd="0" presId="urn:microsoft.com/office/officeart/2016/7/layout/VerticalSolidActionList"/>
    <dgm:cxn modelId="{AC1CAE6E-D513-4276-B070-176F8D4D5017}" type="presParOf" srcId="{3EB6237A-6ABA-4D32-9821-ADC1F0DF9312}" destId="{54C60244-019E-447E-87A5-890990BF443A}" srcOrd="1" destOrd="0" presId="urn:microsoft.com/office/officeart/2016/7/layout/VerticalSolidActionList"/>
    <dgm:cxn modelId="{394C7C26-82AC-4819-A6B0-1A465597CFE0}" type="presParOf" srcId="{BEAB0937-407F-453A-B75E-4AF0E8B9580E}" destId="{CD105AC0-8F34-41ED-8017-8D9CFD603A97}" srcOrd="3" destOrd="0" presId="urn:microsoft.com/office/officeart/2016/7/layout/VerticalSolidActionList"/>
    <dgm:cxn modelId="{0795A90B-67E0-4B9B-8515-F57185B3A2CD}" type="presParOf" srcId="{BEAB0937-407F-453A-B75E-4AF0E8B9580E}" destId="{6BC0C572-94D9-432C-BB7B-D56ADE29E5DA}" srcOrd="4" destOrd="0" presId="urn:microsoft.com/office/officeart/2016/7/layout/VerticalSolidActionList"/>
    <dgm:cxn modelId="{73A0B876-E592-4B64-8EC9-895B66A9FB84}" type="presParOf" srcId="{6BC0C572-94D9-432C-BB7B-D56ADE29E5DA}" destId="{8421D7D9-593B-4364-A3CE-EAE0506C36C3}" srcOrd="0" destOrd="0" presId="urn:microsoft.com/office/officeart/2016/7/layout/VerticalSolidActionList"/>
    <dgm:cxn modelId="{B1892374-28F9-4F27-8979-616A496F63A4}" type="presParOf" srcId="{6BC0C572-94D9-432C-BB7B-D56ADE29E5DA}" destId="{B71A9F27-0C2A-47AB-B29C-7396037523E0}" srcOrd="1" destOrd="0" presId="urn:microsoft.com/office/officeart/2016/7/layout/VerticalSolidActionList"/>
    <dgm:cxn modelId="{5EFA49BE-8A5B-44DA-AE9D-B58FA2C314AF}" type="presParOf" srcId="{BEAB0937-407F-453A-B75E-4AF0E8B9580E}" destId="{24014494-C3EC-4FB1-AD3B-DC48498EFE53}" srcOrd="5" destOrd="0" presId="urn:microsoft.com/office/officeart/2016/7/layout/VerticalSolidActionList"/>
    <dgm:cxn modelId="{56F68E7C-3F05-43A8-9A53-B62BEFF164FF}" type="presParOf" srcId="{BEAB0937-407F-453A-B75E-4AF0E8B9580E}" destId="{710EC744-B590-4A41-BDC6-39931EE22960}" srcOrd="6" destOrd="0" presId="urn:microsoft.com/office/officeart/2016/7/layout/VerticalSolidActionList"/>
    <dgm:cxn modelId="{624EEB2C-D538-40A2-A718-FEC837471704}" type="presParOf" srcId="{710EC744-B590-4A41-BDC6-39931EE22960}" destId="{880750D8-6F45-402D-B0B9-EA794A190FBA}" srcOrd="0" destOrd="0" presId="urn:microsoft.com/office/officeart/2016/7/layout/VerticalSolidActionList"/>
    <dgm:cxn modelId="{B3F6AA8B-1733-465E-84DB-2A0729023419}" type="presParOf" srcId="{710EC744-B590-4A41-BDC6-39931EE22960}" destId="{3B6761EC-8F23-4FD6-99E0-1D7195B35DEE}" srcOrd="1" destOrd="0" presId="urn:microsoft.com/office/officeart/2016/7/layout/VerticalSolidActionList"/>
    <dgm:cxn modelId="{C3E70F45-B6F5-41C0-8BEF-26035BF1E4BC}" type="presParOf" srcId="{BEAB0937-407F-453A-B75E-4AF0E8B9580E}" destId="{1EAEF51C-7D42-4AB5-A77C-7E740D4C8E5E}" srcOrd="7" destOrd="0" presId="urn:microsoft.com/office/officeart/2016/7/layout/VerticalSolidActionList"/>
    <dgm:cxn modelId="{C88A8905-BE84-4780-BEF1-D3C09D11DE91}" type="presParOf" srcId="{BEAB0937-407F-453A-B75E-4AF0E8B9580E}" destId="{DBD6F28F-CAB4-4C6F-BD20-8AB8ECDC7177}" srcOrd="8" destOrd="0" presId="urn:microsoft.com/office/officeart/2016/7/layout/VerticalSolidActionList"/>
    <dgm:cxn modelId="{6A4E7962-6276-40FB-9D98-B98A5A57C3FB}" type="presParOf" srcId="{DBD6F28F-CAB4-4C6F-BD20-8AB8ECDC7177}" destId="{1E01D75F-384E-4862-A28F-EE02842E8D21}" srcOrd="0" destOrd="0" presId="urn:microsoft.com/office/officeart/2016/7/layout/VerticalSolidActionList"/>
    <dgm:cxn modelId="{17772F68-BCB2-49DA-92B1-C454C94DDB30}" type="presParOf" srcId="{DBD6F28F-CAB4-4C6F-BD20-8AB8ECDC7177}" destId="{EC61CF89-26D4-440C-98EF-80434F13D22A}" srcOrd="1" destOrd="0" presId="urn:microsoft.com/office/officeart/2016/7/layout/VerticalSolidActionList"/>
    <dgm:cxn modelId="{878CC4B9-149F-4285-8B5B-CB0A65C8169D}" type="presParOf" srcId="{BEAB0937-407F-453A-B75E-4AF0E8B9580E}" destId="{2CC41E75-646D-48F4-856B-B158E80AF6B8}" srcOrd="9" destOrd="0" presId="urn:microsoft.com/office/officeart/2016/7/layout/VerticalSolidActionList"/>
    <dgm:cxn modelId="{D061624B-BF68-4BBE-9C62-FFC36CA24A67}" type="presParOf" srcId="{BEAB0937-407F-453A-B75E-4AF0E8B9580E}" destId="{93CFEB3F-EAA0-42D2-A57B-A607C8BF3944}" srcOrd="10" destOrd="0" presId="urn:microsoft.com/office/officeart/2016/7/layout/VerticalSolidActionList"/>
    <dgm:cxn modelId="{7420EEC3-3615-4764-9E97-D2C92C26753F}" type="presParOf" srcId="{93CFEB3F-EAA0-42D2-A57B-A607C8BF3944}" destId="{1D0C83C4-10EE-4A2B-987C-39ED33BA8850}" srcOrd="0" destOrd="0" presId="urn:microsoft.com/office/officeart/2016/7/layout/VerticalSolidActionList"/>
    <dgm:cxn modelId="{B3B5EC3B-1F4B-4B7B-B654-F94E1E17CD0D}" type="presParOf" srcId="{93CFEB3F-EAA0-42D2-A57B-A607C8BF3944}" destId="{76EB4C77-8E06-4D93-94A0-256048534CE7}" srcOrd="1" destOrd="0" presId="urn:microsoft.com/office/officeart/2016/7/layout/VerticalSolidActionList"/>
    <dgm:cxn modelId="{655F1C40-FCFF-417A-873F-B4A1DFB27A18}" type="presParOf" srcId="{BEAB0937-407F-453A-B75E-4AF0E8B9580E}" destId="{186BB26D-7632-4FF7-A413-92CF812177D7}" srcOrd="11" destOrd="0" presId="urn:microsoft.com/office/officeart/2016/7/layout/VerticalSolidActionList"/>
    <dgm:cxn modelId="{99E48908-237C-4A55-9BAC-F416DD889507}" type="presParOf" srcId="{BEAB0937-407F-453A-B75E-4AF0E8B9580E}" destId="{5561E015-E88C-4694-A9A6-4AD0691CD7C3}" srcOrd="12" destOrd="0" presId="urn:microsoft.com/office/officeart/2016/7/layout/VerticalSolidActionList"/>
    <dgm:cxn modelId="{991CC3D5-7F81-4E59-9AB0-0A9C618136DD}" type="presParOf" srcId="{5561E015-E88C-4694-A9A6-4AD0691CD7C3}" destId="{59129A9D-2BA4-4F55-A4FB-9226B606448D}" srcOrd="0" destOrd="0" presId="urn:microsoft.com/office/officeart/2016/7/layout/VerticalSolidActionList"/>
    <dgm:cxn modelId="{37BF2CEF-5736-4AEC-86CA-26BC6CAA9224}" type="presParOf" srcId="{5561E015-E88C-4694-A9A6-4AD0691CD7C3}" destId="{302697C0-ACB9-4F7A-B6E8-B18BFD25452D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B40A83-A27A-42C5-9D25-9181D4140D9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17829D2-AD21-4D34-83EB-2C8E3EF5763D}">
      <dgm:prSet/>
      <dgm:spPr/>
      <dgm:t>
        <a:bodyPr/>
        <a:lstStyle/>
        <a:p>
          <a:r>
            <a:rPr lang="en-GB"/>
            <a:t>BT's success relies on recruiting adaptable, innovative people</a:t>
          </a:r>
          <a:endParaRPr lang="en-US"/>
        </a:p>
      </dgm:t>
    </dgm:pt>
    <dgm:pt modelId="{0787C2F4-ABEE-42A1-B8E4-A053664F5BAA}" type="parTrans" cxnId="{A418B4D3-1EC0-41D7-B7BF-FD2442127BEE}">
      <dgm:prSet/>
      <dgm:spPr/>
      <dgm:t>
        <a:bodyPr/>
        <a:lstStyle/>
        <a:p>
          <a:endParaRPr lang="en-US"/>
        </a:p>
      </dgm:t>
    </dgm:pt>
    <dgm:pt modelId="{62649C5F-F4BE-4EEB-95D5-469509066BDA}" type="sibTrans" cxnId="{A418B4D3-1EC0-41D7-B7BF-FD2442127BEE}">
      <dgm:prSet/>
      <dgm:spPr/>
      <dgm:t>
        <a:bodyPr/>
        <a:lstStyle/>
        <a:p>
          <a:endParaRPr lang="en-US"/>
        </a:p>
      </dgm:t>
    </dgm:pt>
    <dgm:pt modelId="{DBA6EC78-A020-4343-821A-105FD211F8D1}">
      <dgm:prSet/>
      <dgm:spPr/>
      <dgm:t>
        <a:bodyPr/>
        <a:lstStyle/>
        <a:p>
          <a:r>
            <a:rPr lang="en-GB"/>
            <a:t>A structured, hybrid, and analytics-based system ensures fairness and efficiency</a:t>
          </a:r>
          <a:endParaRPr lang="en-US"/>
        </a:p>
      </dgm:t>
    </dgm:pt>
    <dgm:pt modelId="{1C544DDC-7DC2-4F25-B78F-FB0937511D84}" type="parTrans" cxnId="{8616FED6-64B7-41A7-8A48-431AF338E624}">
      <dgm:prSet/>
      <dgm:spPr/>
      <dgm:t>
        <a:bodyPr/>
        <a:lstStyle/>
        <a:p>
          <a:endParaRPr lang="en-US"/>
        </a:p>
      </dgm:t>
    </dgm:pt>
    <dgm:pt modelId="{2A14D8BC-FCC8-43E1-B3FC-4B0C8B78E813}" type="sibTrans" cxnId="{8616FED6-64B7-41A7-8A48-431AF338E624}">
      <dgm:prSet/>
      <dgm:spPr/>
      <dgm:t>
        <a:bodyPr/>
        <a:lstStyle/>
        <a:p>
          <a:endParaRPr lang="en-US"/>
        </a:p>
      </dgm:t>
    </dgm:pt>
    <dgm:pt modelId="{A1866E68-AF9F-43F7-95A0-B64A2E69FEDB}">
      <dgm:prSet/>
      <dgm:spPr/>
      <dgm:t>
        <a:bodyPr/>
        <a:lstStyle/>
        <a:p>
          <a:r>
            <a:rPr lang="en-GB"/>
            <a:t>HR must act as a strategic business partner (Ulrich, 1997) </a:t>
          </a:r>
          <a:endParaRPr lang="en-US"/>
        </a:p>
      </dgm:t>
    </dgm:pt>
    <dgm:pt modelId="{DB56E23D-B139-41DF-A3A8-E59B0B7C38AD}" type="parTrans" cxnId="{756325DC-AD4C-46D9-A13B-B662029374BE}">
      <dgm:prSet/>
      <dgm:spPr/>
      <dgm:t>
        <a:bodyPr/>
        <a:lstStyle/>
        <a:p>
          <a:endParaRPr lang="en-US"/>
        </a:p>
      </dgm:t>
    </dgm:pt>
    <dgm:pt modelId="{113E8940-FE00-4029-8CB3-58F60898F4D1}" type="sibTrans" cxnId="{756325DC-AD4C-46D9-A13B-B662029374BE}">
      <dgm:prSet/>
      <dgm:spPr/>
      <dgm:t>
        <a:bodyPr/>
        <a:lstStyle/>
        <a:p>
          <a:endParaRPr lang="en-US"/>
        </a:p>
      </dgm:t>
    </dgm:pt>
    <dgm:pt modelId="{F1D14AF4-12EE-4502-AC3D-E53F061F25D3}">
      <dgm:prSet/>
      <dgm:spPr/>
      <dgm:t>
        <a:bodyPr/>
        <a:lstStyle/>
        <a:p>
          <a:r>
            <a:rPr lang="en-GB"/>
            <a:t>Recruitment must align with Equality Act (2010) standards</a:t>
          </a:r>
          <a:endParaRPr lang="en-US"/>
        </a:p>
      </dgm:t>
    </dgm:pt>
    <dgm:pt modelId="{902F2583-C14D-4EED-B326-F546731B0B52}" type="parTrans" cxnId="{54B71529-146C-47EF-856E-284B08239615}">
      <dgm:prSet/>
      <dgm:spPr/>
      <dgm:t>
        <a:bodyPr/>
        <a:lstStyle/>
        <a:p>
          <a:endParaRPr lang="en-US"/>
        </a:p>
      </dgm:t>
    </dgm:pt>
    <dgm:pt modelId="{E712F5E1-978A-428A-909F-4E0BE2138040}" type="sibTrans" cxnId="{54B71529-146C-47EF-856E-284B08239615}">
      <dgm:prSet/>
      <dgm:spPr/>
      <dgm:t>
        <a:bodyPr/>
        <a:lstStyle/>
        <a:p>
          <a:endParaRPr lang="en-US"/>
        </a:p>
      </dgm:t>
    </dgm:pt>
    <dgm:pt modelId="{F055C014-4F93-4261-9764-222F10B435D4}">
      <dgm:prSet/>
      <dgm:spPr/>
      <dgm:t>
        <a:bodyPr/>
        <a:lstStyle/>
        <a:p>
          <a:r>
            <a:rPr lang="en-GB"/>
            <a:t>Limitation: Implementation needs HR tech investment and training</a:t>
          </a:r>
          <a:endParaRPr lang="en-US"/>
        </a:p>
      </dgm:t>
    </dgm:pt>
    <dgm:pt modelId="{8E56106E-D304-4F6C-A82F-C9764A770A66}" type="parTrans" cxnId="{E882823E-6757-42D9-BC05-709C6A83072C}">
      <dgm:prSet/>
      <dgm:spPr/>
      <dgm:t>
        <a:bodyPr/>
        <a:lstStyle/>
        <a:p>
          <a:endParaRPr lang="en-US"/>
        </a:p>
      </dgm:t>
    </dgm:pt>
    <dgm:pt modelId="{E79B465D-9D5B-4868-808E-DC48FC90D1DD}" type="sibTrans" cxnId="{E882823E-6757-42D9-BC05-709C6A83072C}">
      <dgm:prSet/>
      <dgm:spPr/>
      <dgm:t>
        <a:bodyPr/>
        <a:lstStyle/>
        <a:p>
          <a:endParaRPr lang="en-US"/>
        </a:p>
      </dgm:t>
    </dgm:pt>
    <dgm:pt modelId="{AB4981EC-BBFA-4012-93BE-D9F8FC3AC013}">
      <dgm:prSet/>
      <dgm:spPr/>
      <dgm:t>
        <a:bodyPr/>
        <a:lstStyle/>
        <a:p>
          <a:r>
            <a:rPr lang="en-GB"/>
            <a:t>Modern HR strategy will strengthen BT's transformation and competitiveness </a:t>
          </a:r>
          <a:endParaRPr lang="en-US"/>
        </a:p>
      </dgm:t>
    </dgm:pt>
    <dgm:pt modelId="{2DC91F35-4C4A-46CA-9FFB-6826A99D07F1}" type="parTrans" cxnId="{9E7A059E-18E2-4F19-A100-41D0AF6ABC6A}">
      <dgm:prSet/>
      <dgm:spPr/>
      <dgm:t>
        <a:bodyPr/>
        <a:lstStyle/>
        <a:p>
          <a:endParaRPr lang="en-US"/>
        </a:p>
      </dgm:t>
    </dgm:pt>
    <dgm:pt modelId="{07F5161B-E6DB-408C-A7E8-E4251DED61B4}" type="sibTrans" cxnId="{9E7A059E-18E2-4F19-A100-41D0AF6ABC6A}">
      <dgm:prSet/>
      <dgm:spPr/>
      <dgm:t>
        <a:bodyPr/>
        <a:lstStyle/>
        <a:p>
          <a:endParaRPr lang="en-US"/>
        </a:p>
      </dgm:t>
    </dgm:pt>
    <dgm:pt modelId="{28587A67-3659-4821-9B48-DFCBF21947A4}" type="pres">
      <dgm:prSet presAssocID="{ECB40A83-A27A-42C5-9D25-9181D4140D9A}" presName="diagram" presStyleCnt="0">
        <dgm:presLayoutVars>
          <dgm:dir/>
          <dgm:resizeHandles val="exact"/>
        </dgm:presLayoutVars>
      </dgm:prSet>
      <dgm:spPr/>
    </dgm:pt>
    <dgm:pt modelId="{C816DCB0-9B9E-4972-BDE9-55AF1B1ADA72}" type="pres">
      <dgm:prSet presAssocID="{B17829D2-AD21-4D34-83EB-2C8E3EF5763D}" presName="node" presStyleLbl="node1" presStyleIdx="0" presStyleCnt="6">
        <dgm:presLayoutVars>
          <dgm:bulletEnabled val="1"/>
        </dgm:presLayoutVars>
      </dgm:prSet>
      <dgm:spPr/>
    </dgm:pt>
    <dgm:pt modelId="{6CBF0698-72ED-4DD9-AF5C-A94031C3D4DE}" type="pres">
      <dgm:prSet presAssocID="{62649C5F-F4BE-4EEB-95D5-469509066BDA}" presName="sibTrans" presStyleCnt="0"/>
      <dgm:spPr/>
    </dgm:pt>
    <dgm:pt modelId="{42A85C14-A31C-4B3C-BE13-82D897B01796}" type="pres">
      <dgm:prSet presAssocID="{DBA6EC78-A020-4343-821A-105FD211F8D1}" presName="node" presStyleLbl="node1" presStyleIdx="1" presStyleCnt="6">
        <dgm:presLayoutVars>
          <dgm:bulletEnabled val="1"/>
        </dgm:presLayoutVars>
      </dgm:prSet>
      <dgm:spPr/>
    </dgm:pt>
    <dgm:pt modelId="{A6120A75-CFBA-4E7F-8494-5AE180DC1D1C}" type="pres">
      <dgm:prSet presAssocID="{2A14D8BC-FCC8-43E1-B3FC-4B0C8B78E813}" presName="sibTrans" presStyleCnt="0"/>
      <dgm:spPr/>
    </dgm:pt>
    <dgm:pt modelId="{C4157F06-F8D9-4FD7-8EB0-2A70A949CDE4}" type="pres">
      <dgm:prSet presAssocID="{A1866E68-AF9F-43F7-95A0-B64A2E69FEDB}" presName="node" presStyleLbl="node1" presStyleIdx="2" presStyleCnt="6">
        <dgm:presLayoutVars>
          <dgm:bulletEnabled val="1"/>
        </dgm:presLayoutVars>
      </dgm:prSet>
      <dgm:spPr/>
    </dgm:pt>
    <dgm:pt modelId="{D65C8B91-476E-4C94-9EDB-255F63DBA015}" type="pres">
      <dgm:prSet presAssocID="{113E8940-FE00-4029-8CB3-58F60898F4D1}" presName="sibTrans" presStyleCnt="0"/>
      <dgm:spPr/>
    </dgm:pt>
    <dgm:pt modelId="{D4EDF75B-6739-47FB-9080-E99E5E6B43F6}" type="pres">
      <dgm:prSet presAssocID="{F1D14AF4-12EE-4502-AC3D-E53F061F25D3}" presName="node" presStyleLbl="node1" presStyleIdx="3" presStyleCnt="6">
        <dgm:presLayoutVars>
          <dgm:bulletEnabled val="1"/>
        </dgm:presLayoutVars>
      </dgm:prSet>
      <dgm:spPr/>
    </dgm:pt>
    <dgm:pt modelId="{65677E73-AB0B-49CF-AA20-8BA379BAB828}" type="pres">
      <dgm:prSet presAssocID="{E712F5E1-978A-428A-909F-4E0BE2138040}" presName="sibTrans" presStyleCnt="0"/>
      <dgm:spPr/>
    </dgm:pt>
    <dgm:pt modelId="{91E4295F-412A-446C-B755-67DCEC832EFD}" type="pres">
      <dgm:prSet presAssocID="{F055C014-4F93-4261-9764-222F10B435D4}" presName="node" presStyleLbl="node1" presStyleIdx="4" presStyleCnt="6">
        <dgm:presLayoutVars>
          <dgm:bulletEnabled val="1"/>
        </dgm:presLayoutVars>
      </dgm:prSet>
      <dgm:spPr/>
    </dgm:pt>
    <dgm:pt modelId="{E82F315B-0D5A-4A6E-90BD-4FDA83A08581}" type="pres">
      <dgm:prSet presAssocID="{E79B465D-9D5B-4868-808E-DC48FC90D1DD}" presName="sibTrans" presStyleCnt="0"/>
      <dgm:spPr/>
    </dgm:pt>
    <dgm:pt modelId="{BB51F2ED-1C2E-4F6A-ADD1-31DD0AB367B1}" type="pres">
      <dgm:prSet presAssocID="{AB4981EC-BBFA-4012-93BE-D9F8FC3AC013}" presName="node" presStyleLbl="node1" presStyleIdx="5" presStyleCnt="6">
        <dgm:presLayoutVars>
          <dgm:bulletEnabled val="1"/>
        </dgm:presLayoutVars>
      </dgm:prSet>
      <dgm:spPr/>
    </dgm:pt>
  </dgm:ptLst>
  <dgm:cxnLst>
    <dgm:cxn modelId="{54B71529-146C-47EF-856E-284B08239615}" srcId="{ECB40A83-A27A-42C5-9D25-9181D4140D9A}" destId="{F1D14AF4-12EE-4502-AC3D-E53F061F25D3}" srcOrd="3" destOrd="0" parTransId="{902F2583-C14D-4EED-B326-F546731B0B52}" sibTransId="{E712F5E1-978A-428A-909F-4E0BE2138040}"/>
    <dgm:cxn modelId="{E882823E-6757-42D9-BC05-709C6A83072C}" srcId="{ECB40A83-A27A-42C5-9D25-9181D4140D9A}" destId="{F055C014-4F93-4261-9764-222F10B435D4}" srcOrd="4" destOrd="0" parTransId="{8E56106E-D304-4F6C-A82F-C9764A770A66}" sibTransId="{E79B465D-9D5B-4868-808E-DC48FC90D1DD}"/>
    <dgm:cxn modelId="{6FBEED86-C41F-41EE-9B4D-CC5FD5F0B487}" type="presOf" srcId="{B17829D2-AD21-4D34-83EB-2C8E3EF5763D}" destId="{C816DCB0-9B9E-4972-BDE9-55AF1B1ADA72}" srcOrd="0" destOrd="0" presId="urn:microsoft.com/office/officeart/2005/8/layout/default"/>
    <dgm:cxn modelId="{046B1E8D-EC25-46DC-BA05-06F1F4CA86CF}" type="presOf" srcId="{DBA6EC78-A020-4343-821A-105FD211F8D1}" destId="{42A85C14-A31C-4B3C-BE13-82D897B01796}" srcOrd="0" destOrd="0" presId="urn:microsoft.com/office/officeart/2005/8/layout/default"/>
    <dgm:cxn modelId="{F7F62494-D678-4A32-80C0-FE06506B27DA}" type="presOf" srcId="{AB4981EC-BBFA-4012-93BE-D9F8FC3AC013}" destId="{BB51F2ED-1C2E-4F6A-ADD1-31DD0AB367B1}" srcOrd="0" destOrd="0" presId="urn:microsoft.com/office/officeart/2005/8/layout/default"/>
    <dgm:cxn modelId="{9E7A059E-18E2-4F19-A100-41D0AF6ABC6A}" srcId="{ECB40A83-A27A-42C5-9D25-9181D4140D9A}" destId="{AB4981EC-BBFA-4012-93BE-D9F8FC3AC013}" srcOrd="5" destOrd="0" parTransId="{2DC91F35-4C4A-46CA-9FFB-6826A99D07F1}" sibTransId="{07F5161B-E6DB-408C-A7E8-E4251DED61B4}"/>
    <dgm:cxn modelId="{36BAA99F-522A-4794-A0E5-63DF39881DBA}" type="presOf" srcId="{F1D14AF4-12EE-4502-AC3D-E53F061F25D3}" destId="{D4EDF75B-6739-47FB-9080-E99E5E6B43F6}" srcOrd="0" destOrd="0" presId="urn:microsoft.com/office/officeart/2005/8/layout/default"/>
    <dgm:cxn modelId="{FF82D1A5-3B10-4E8A-9D96-830436FEEE74}" type="presOf" srcId="{F055C014-4F93-4261-9764-222F10B435D4}" destId="{91E4295F-412A-446C-B755-67DCEC832EFD}" srcOrd="0" destOrd="0" presId="urn:microsoft.com/office/officeart/2005/8/layout/default"/>
    <dgm:cxn modelId="{C001DBCD-C537-4716-813E-B5DA2E75DCDD}" type="presOf" srcId="{A1866E68-AF9F-43F7-95A0-B64A2E69FEDB}" destId="{C4157F06-F8D9-4FD7-8EB0-2A70A949CDE4}" srcOrd="0" destOrd="0" presId="urn:microsoft.com/office/officeart/2005/8/layout/default"/>
    <dgm:cxn modelId="{A418B4D3-1EC0-41D7-B7BF-FD2442127BEE}" srcId="{ECB40A83-A27A-42C5-9D25-9181D4140D9A}" destId="{B17829D2-AD21-4D34-83EB-2C8E3EF5763D}" srcOrd="0" destOrd="0" parTransId="{0787C2F4-ABEE-42A1-B8E4-A053664F5BAA}" sibTransId="{62649C5F-F4BE-4EEB-95D5-469509066BDA}"/>
    <dgm:cxn modelId="{8616FED6-64B7-41A7-8A48-431AF338E624}" srcId="{ECB40A83-A27A-42C5-9D25-9181D4140D9A}" destId="{DBA6EC78-A020-4343-821A-105FD211F8D1}" srcOrd="1" destOrd="0" parTransId="{1C544DDC-7DC2-4F25-B78F-FB0937511D84}" sibTransId="{2A14D8BC-FCC8-43E1-B3FC-4B0C8B78E813}"/>
    <dgm:cxn modelId="{756325DC-AD4C-46D9-A13B-B662029374BE}" srcId="{ECB40A83-A27A-42C5-9D25-9181D4140D9A}" destId="{A1866E68-AF9F-43F7-95A0-B64A2E69FEDB}" srcOrd="2" destOrd="0" parTransId="{DB56E23D-B139-41DF-A3A8-E59B0B7C38AD}" sibTransId="{113E8940-FE00-4029-8CB3-58F60898F4D1}"/>
    <dgm:cxn modelId="{90ADBCE4-4264-4891-AB2D-DA71E8BE348C}" type="presOf" srcId="{ECB40A83-A27A-42C5-9D25-9181D4140D9A}" destId="{28587A67-3659-4821-9B48-DFCBF21947A4}" srcOrd="0" destOrd="0" presId="urn:microsoft.com/office/officeart/2005/8/layout/default"/>
    <dgm:cxn modelId="{7060C225-C02C-4C70-A58F-E054495C8607}" type="presParOf" srcId="{28587A67-3659-4821-9B48-DFCBF21947A4}" destId="{C816DCB0-9B9E-4972-BDE9-55AF1B1ADA72}" srcOrd="0" destOrd="0" presId="urn:microsoft.com/office/officeart/2005/8/layout/default"/>
    <dgm:cxn modelId="{57C1800D-E9DE-4B08-AE2D-B17236B09EA5}" type="presParOf" srcId="{28587A67-3659-4821-9B48-DFCBF21947A4}" destId="{6CBF0698-72ED-4DD9-AF5C-A94031C3D4DE}" srcOrd="1" destOrd="0" presId="urn:microsoft.com/office/officeart/2005/8/layout/default"/>
    <dgm:cxn modelId="{B0ED9460-10E2-4AD8-A1B9-2213795164AC}" type="presParOf" srcId="{28587A67-3659-4821-9B48-DFCBF21947A4}" destId="{42A85C14-A31C-4B3C-BE13-82D897B01796}" srcOrd="2" destOrd="0" presId="urn:microsoft.com/office/officeart/2005/8/layout/default"/>
    <dgm:cxn modelId="{2560992B-F2F9-441D-927F-4F7D926BE9DA}" type="presParOf" srcId="{28587A67-3659-4821-9B48-DFCBF21947A4}" destId="{A6120A75-CFBA-4E7F-8494-5AE180DC1D1C}" srcOrd="3" destOrd="0" presId="urn:microsoft.com/office/officeart/2005/8/layout/default"/>
    <dgm:cxn modelId="{B0282809-85F9-4701-B086-11CD5C794A8E}" type="presParOf" srcId="{28587A67-3659-4821-9B48-DFCBF21947A4}" destId="{C4157F06-F8D9-4FD7-8EB0-2A70A949CDE4}" srcOrd="4" destOrd="0" presId="urn:microsoft.com/office/officeart/2005/8/layout/default"/>
    <dgm:cxn modelId="{403BD919-1589-4272-9849-7C7557FED663}" type="presParOf" srcId="{28587A67-3659-4821-9B48-DFCBF21947A4}" destId="{D65C8B91-476E-4C94-9EDB-255F63DBA015}" srcOrd="5" destOrd="0" presId="urn:microsoft.com/office/officeart/2005/8/layout/default"/>
    <dgm:cxn modelId="{337B6EE8-D177-43E2-B110-D2E26BEE5BB6}" type="presParOf" srcId="{28587A67-3659-4821-9B48-DFCBF21947A4}" destId="{D4EDF75B-6739-47FB-9080-E99E5E6B43F6}" srcOrd="6" destOrd="0" presId="urn:microsoft.com/office/officeart/2005/8/layout/default"/>
    <dgm:cxn modelId="{84CB2459-CBDD-409A-9226-31846CFC333B}" type="presParOf" srcId="{28587A67-3659-4821-9B48-DFCBF21947A4}" destId="{65677E73-AB0B-49CF-AA20-8BA379BAB828}" srcOrd="7" destOrd="0" presId="urn:microsoft.com/office/officeart/2005/8/layout/default"/>
    <dgm:cxn modelId="{719C5EB6-B574-4D36-AF56-6CF141543946}" type="presParOf" srcId="{28587A67-3659-4821-9B48-DFCBF21947A4}" destId="{91E4295F-412A-446C-B755-67DCEC832EFD}" srcOrd="8" destOrd="0" presId="urn:microsoft.com/office/officeart/2005/8/layout/default"/>
    <dgm:cxn modelId="{A20EE7FA-F1C5-40A0-91D9-6E1A0C914C69}" type="presParOf" srcId="{28587A67-3659-4821-9B48-DFCBF21947A4}" destId="{E82F315B-0D5A-4A6E-90BD-4FDA83A08581}" srcOrd="9" destOrd="0" presId="urn:microsoft.com/office/officeart/2005/8/layout/default"/>
    <dgm:cxn modelId="{750EA6F5-12B4-49D7-93CD-D90A00EAB946}" type="presParOf" srcId="{28587A67-3659-4821-9B48-DFCBF21947A4}" destId="{BB51F2ED-1C2E-4F6A-ADD1-31DD0AB367B1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DD2DF5-AC60-41D6-9E65-00B9B0EB92BE}">
      <dsp:nvSpPr>
        <dsp:cNvPr id="0" name=""/>
        <dsp:cNvSpPr/>
      </dsp:nvSpPr>
      <dsp:spPr>
        <a:xfrm>
          <a:off x="0" y="610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B2873F-D5BC-4295-885A-0028630D3CEC}">
      <dsp:nvSpPr>
        <dsp:cNvPr id="0" name=""/>
        <dsp:cNvSpPr/>
      </dsp:nvSpPr>
      <dsp:spPr>
        <a:xfrm>
          <a:off x="0" y="610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BT Group Overview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610"/>
        <a:ext cx="11743056" cy="500282"/>
      </dsp:txXfrm>
    </dsp:sp>
    <dsp:sp modelId="{5E629194-AD29-4FA8-AC5A-79DA1A3FC290}">
      <dsp:nvSpPr>
        <dsp:cNvPr id="0" name=""/>
        <dsp:cNvSpPr/>
      </dsp:nvSpPr>
      <dsp:spPr>
        <a:xfrm>
          <a:off x="0" y="500893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48507-4A4B-439A-9985-99952387FE0B}">
      <dsp:nvSpPr>
        <dsp:cNvPr id="0" name=""/>
        <dsp:cNvSpPr/>
      </dsp:nvSpPr>
      <dsp:spPr>
        <a:xfrm>
          <a:off x="0" y="500893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Current Recruitment Process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500893"/>
        <a:ext cx="11743056" cy="500282"/>
      </dsp:txXfrm>
    </dsp:sp>
    <dsp:sp modelId="{4949C071-43B0-4413-AB34-F11F22DA11D2}">
      <dsp:nvSpPr>
        <dsp:cNvPr id="0" name=""/>
        <dsp:cNvSpPr/>
      </dsp:nvSpPr>
      <dsp:spPr>
        <a:xfrm>
          <a:off x="0" y="1001176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DDD4D2-2118-4A89-8EAD-B9AEE1DDA94A}">
      <dsp:nvSpPr>
        <dsp:cNvPr id="0" name=""/>
        <dsp:cNvSpPr/>
      </dsp:nvSpPr>
      <dsp:spPr>
        <a:xfrm>
          <a:off x="0" y="1001176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The Recruitment Process (Standard HR Framework) 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1001176"/>
        <a:ext cx="11743056" cy="500282"/>
      </dsp:txXfrm>
    </dsp:sp>
    <dsp:sp modelId="{F12208E8-387F-45B6-A84A-A6F60C18A65A}">
      <dsp:nvSpPr>
        <dsp:cNvPr id="0" name=""/>
        <dsp:cNvSpPr/>
      </dsp:nvSpPr>
      <dsp:spPr>
        <a:xfrm>
          <a:off x="0" y="1501459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8E1996-14A1-4B4B-8D8D-B2D222487AE0}">
      <dsp:nvSpPr>
        <dsp:cNvPr id="0" name=""/>
        <dsp:cNvSpPr/>
      </dsp:nvSpPr>
      <dsp:spPr>
        <a:xfrm>
          <a:off x="0" y="1501459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Improving BT's Recruitment strategy 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1501459"/>
        <a:ext cx="11743056" cy="500282"/>
      </dsp:txXfrm>
    </dsp:sp>
    <dsp:sp modelId="{60E93A8E-098D-4905-9560-5C98CDDA5D92}">
      <dsp:nvSpPr>
        <dsp:cNvPr id="0" name=""/>
        <dsp:cNvSpPr/>
      </dsp:nvSpPr>
      <dsp:spPr>
        <a:xfrm>
          <a:off x="0" y="2001741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75D99-CD71-4398-A398-E5E28E2746BC}">
      <dsp:nvSpPr>
        <dsp:cNvPr id="0" name=""/>
        <dsp:cNvSpPr/>
      </dsp:nvSpPr>
      <dsp:spPr>
        <a:xfrm>
          <a:off x="0" y="2001741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Interview Methods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2001741"/>
        <a:ext cx="11743056" cy="500282"/>
      </dsp:txXfrm>
    </dsp:sp>
    <dsp:sp modelId="{C1667B9B-B29D-443E-AEDD-AC66BA076941}">
      <dsp:nvSpPr>
        <dsp:cNvPr id="0" name=""/>
        <dsp:cNvSpPr/>
      </dsp:nvSpPr>
      <dsp:spPr>
        <a:xfrm>
          <a:off x="0" y="2502024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2ED455-9EDB-44CE-B4C7-14022D9D0FD9}">
      <dsp:nvSpPr>
        <dsp:cNvPr id="0" name=""/>
        <dsp:cNvSpPr/>
      </dsp:nvSpPr>
      <dsp:spPr>
        <a:xfrm>
          <a:off x="0" y="2502024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Questioning Techniques 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2502024"/>
        <a:ext cx="11743056" cy="500282"/>
      </dsp:txXfrm>
    </dsp:sp>
    <dsp:sp modelId="{CDDE34E9-9C4C-4039-82CB-108F41C021ED}">
      <dsp:nvSpPr>
        <dsp:cNvPr id="0" name=""/>
        <dsp:cNvSpPr/>
      </dsp:nvSpPr>
      <dsp:spPr>
        <a:xfrm>
          <a:off x="0" y="3002307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ABFE2-CF71-48DD-B216-A745D98998DD}">
      <dsp:nvSpPr>
        <dsp:cNvPr id="0" name=""/>
        <dsp:cNvSpPr/>
      </dsp:nvSpPr>
      <dsp:spPr>
        <a:xfrm>
          <a:off x="0" y="3002307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Face-to-Face and Online Interviews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3002307"/>
        <a:ext cx="11743056" cy="500282"/>
      </dsp:txXfrm>
    </dsp:sp>
    <dsp:sp modelId="{2929F735-1A48-42F7-A57D-FD1F95C311F3}">
      <dsp:nvSpPr>
        <dsp:cNvPr id="0" name=""/>
        <dsp:cNvSpPr/>
      </dsp:nvSpPr>
      <dsp:spPr>
        <a:xfrm>
          <a:off x="0" y="3502589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FE5AFB-6229-4F01-8CFF-F0273190AD55}">
      <dsp:nvSpPr>
        <dsp:cNvPr id="0" name=""/>
        <dsp:cNvSpPr/>
      </dsp:nvSpPr>
      <dsp:spPr>
        <a:xfrm>
          <a:off x="0" y="3502589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Strategic HR Recommendations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3502589"/>
        <a:ext cx="11743056" cy="500282"/>
      </dsp:txXfrm>
    </dsp:sp>
    <dsp:sp modelId="{C4F113DC-3EE7-425E-A22A-22DB12CA4AF3}">
      <dsp:nvSpPr>
        <dsp:cNvPr id="0" name=""/>
        <dsp:cNvSpPr/>
      </dsp:nvSpPr>
      <dsp:spPr>
        <a:xfrm>
          <a:off x="0" y="4002872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F7B3B-A32A-480C-91B8-30886BA054D8}">
      <dsp:nvSpPr>
        <dsp:cNvPr id="0" name=""/>
        <dsp:cNvSpPr/>
      </dsp:nvSpPr>
      <dsp:spPr>
        <a:xfrm>
          <a:off x="0" y="4002872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Conclusion </a:t>
          </a:r>
          <a:endParaRPr lang="en-US" sz="2200" b="1" kern="1200">
            <a:solidFill>
              <a:schemeClr val="accent5"/>
            </a:solidFill>
            <a:latin typeface="Arial Nova"/>
          </a:endParaRPr>
        </a:p>
      </dsp:txBody>
      <dsp:txXfrm>
        <a:off x="0" y="4002872"/>
        <a:ext cx="11743056" cy="500282"/>
      </dsp:txXfrm>
    </dsp:sp>
    <dsp:sp modelId="{4A04228B-70BB-4F86-B82A-D1036FB4BBEF}">
      <dsp:nvSpPr>
        <dsp:cNvPr id="0" name=""/>
        <dsp:cNvSpPr/>
      </dsp:nvSpPr>
      <dsp:spPr>
        <a:xfrm>
          <a:off x="0" y="4503155"/>
          <a:ext cx="11743056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965E71-E37D-4704-9C10-6492967F8A97}">
      <dsp:nvSpPr>
        <dsp:cNvPr id="0" name=""/>
        <dsp:cNvSpPr/>
      </dsp:nvSpPr>
      <dsp:spPr>
        <a:xfrm>
          <a:off x="0" y="4503155"/>
          <a:ext cx="11743056" cy="5002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>
              <a:solidFill>
                <a:schemeClr val="accent5"/>
              </a:solidFill>
              <a:latin typeface="Arial Nova"/>
            </a:rPr>
            <a:t>References</a:t>
          </a:r>
          <a:r>
            <a:rPr lang="en-GB" sz="2200" b="1" kern="1200">
              <a:solidFill>
                <a:schemeClr val="accent5"/>
              </a:solidFill>
            </a:rPr>
            <a:t> </a:t>
          </a:r>
          <a:endParaRPr lang="en-US" sz="2200" b="1" kern="1200">
            <a:solidFill>
              <a:schemeClr val="accent5"/>
            </a:solidFill>
          </a:endParaRPr>
        </a:p>
      </dsp:txBody>
      <dsp:txXfrm>
        <a:off x="0" y="4503155"/>
        <a:ext cx="11743056" cy="5002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815EF9-99FA-429F-B97C-261384612C98}">
      <dsp:nvSpPr>
        <dsp:cNvPr id="0" name=""/>
        <dsp:cNvSpPr/>
      </dsp:nvSpPr>
      <dsp:spPr>
        <a:xfrm>
          <a:off x="1570022" y="760530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25988" y="804447"/>
        <a:ext cx="18028" cy="3605"/>
      </dsp:txXfrm>
    </dsp:sp>
    <dsp:sp modelId="{AD683D68-C2BC-4812-8DD8-7B36760AE328}">
      <dsp:nvSpPr>
        <dsp:cNvPr id="0" name=""/>
        <dsp:cNvSpPr/>
      </dsp:nvSpPr>
      <dsp:spPr>
        <a:xfrm>
          <a:off x="4164" y="335952"/>
          <a:ext cx="1567657" cy="9405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Needs assessment – identify new vacancies</a:t>
          </a:r>
        </a:p>
      </dsp:txBody>
      <dsp:txXfrm>
        <a:off x="4164" y="335952"/>
        <a:ext cx="1567657" cy="940594"/>
      </dsp:txXfrm>
    </dsp:sp>
    <dsp:sp modelId="{C0450877-4553-44C8-8C80-BBB1FE4860BF}">
      <dsp:nvSpPr>
        <dsp:cNvPr id="0" name=""/>
        <dsp:cNvSpPr/>
      </dsp:nvSpPr>
      <dsp:spPr>
        <a:xfrm>
          <a:off x="3498241" y="760530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654208" y="804447"/>
        <a:ext cx="18028" cy="3605"/>
      </dsp:txXfrm>
    </dsp:sp>
    <dsp:sp modelId="{804BBD17-B40F-4CD0-82BC-40CA902859AF}">
      <dsp:nvSpPr>
        <dsp:cNvPr id="0" name=""/>
        <dsp:cNvSpPr/>
      </dsp:nvSpPr>
      <dsp:spPr>
        <a:xfrm>
          <a:off x="1932383" y="335952"/>
          <a:ext cx="1567657" cy="94059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Recruitment options – internal or external  </a:t>
          </a:r>
        </a:p>
      </dsp:txBody>
      <dsp:txXfrm>
        <a:off x="1932383" y="335952"/>
        <a:ext cx="1567657" cy="940594"/>
      </dsp:txXfrm>
    </dsp:sp>
    <dsp:sp modelId="{EE351AB6-BD9B-43CC-B016-C5ED6BAD87ED}">
      <dsp:nvSpPr>
        <dsp:cNvPr id="0" name=""/>
        <dsp:cNvSpPr/>
      </dsp:nvSpPr>
      <dsp:spPr>
        <a:xfrm>
          <a:off x="787993" y="1274747"/>
          <a:ext cx="3856438" cy="329961"/>
        </a:xfrm>
        <a:custGeom>
          <a:avLst/>
          <a:gdLst/>
          <a:ahLst/>
          <a:cxnLst/>
          <a:rect l="0" t="0" r="0" b="0"/>
          <a:pathLst>
            <a:path>
              <a:moveTo>
                <a:pt x="3856438" y="0"/>
              </a:moveTo>
              <a:lnTo>
                <a:pt x="3856438" y="182080"/>
              </a:lnTo>
              <a:lnTo>
                <a:pt x="0" y="182080"/>
              </a:lnTo>
              <a:lnTo>
                <a:pt x="0" y="329961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19381" y="1437925"/>
        <a:ext cx="193662" cy="3605"/>
      </dsp:txXfrm>
    </dsp:sp>
    <dsp:sp modelId="{DB569D57-2FF7-47C0-B6DE-F631ED096101}">
      <dsp:nvSpPr>
        <dsp:cNvPr id="0" name=""/>
        <dsp:cNvSpPr/>
      </dsp:nvSpPr>
      <dsp:spPr>
        <a:xfrm>
          <a:off x="3860602" y="335952"/>
          <a:ext cx="1567657" cy="94059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Advertising – use digital platforms and job boards</a:t>
          </a:r>
        </a:p>
      </dsp:txBody>
      <dsp:txXfrm>
        <a:off x="3860602" y="335952"/>
        <a:ext cx="1567657" cy="940594"/>
      </dsp:txXfrm>
    </dsp:sp>
    <dsp:sp modelId="{3A7C3927-87B0-4CC7-82F2-6E5BDAD5503F}">
      <dsp:nvSpPr>
        <dsp:cNvPr id="0" name=""/>
        <dsp:cNvSpPr/>
      </dsp:nvSpPr>
      <dsp:spPr>
        <a:xfrm>
          <a:off x="1570022" y="2061686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25988" y="2105603"/>
        <a:ext cx="18028" cy="3605"/>
      </dsp:txXfrm>
    </dsp:sp>
    <dsp:sp modelId="{F52C884D-AE02-49AF-824C-1F68DE77AC00}">
      <dsp:nvSpPr>
        <dsp:cNvPr id="0" name=""/>
        <dsp:cNvSpPr/>
      </dsp:nvSpPr>
      <dsp:spPr>
        <a:xfrm>
          <a:off x="4164" y="1637108"/>
          <a:ext cx="1567657" cy="9405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Shortlisting – apply fair selection criteria </a:t>
          </a:r>
        </a:p>
      </dsp:txBody>
      <dsp:txXfrm>
        <a:off x="4164" y="1637108"/>
        <a:ext cx="1567657" cy="940594"/>
      </dsp:txXfrm>
    </dsp:sp>
    <dsp:sp modelId="{649D0EE2-9DD9-45F1-9416-E4052E81A4C5}">
      <dsp:nvSpPr>
        <dsp:cNvPr id="0" name=""/>
        <dsp:cNvSpPr/>
      </dsp:nvSpPr>
      <dsp:spPr>
        <a:xfrm>
          <a:off x="3498241" y="2061686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654208" y="2105603"/>
        <a:ext cx="18028" cy="3605"/>
      </dsp:txXfrm>
    </dsp:sp>
    <dsp:sp modelId="{D49E5DE3-7098-44F2-B812-525BF90C8465}">
      <dsp:nvSpPr>
        <dsp:cNvPr id="0" name=""/>
        <dsp:cNvSpPr/>
      </dsp:nvSpPr>
      <dsp:spPr>
        <a:xfrm>
          <a:off x="1932383" y="1637108"/>
          <a:ext cx="1567657" cy="94059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Testing – assess behavioural and cognitive skills</a:t>
          </a:r>
        </a:p>
      </dsp:txBody>
      <dsp:txXfrm>
        <a:off x="1932383" y="1637108"/>
        <a:ext cx="1567657" cy="940594"/>
      </dsp:txXfrm>
    </dsp:sp>
    <dsp:sp modelId="{9914B126-6E3F-4521-BBC8-C2EB4496E32B}">
      <dsp:nvSpPr>
        <dsp:cNvPr id="0" name=""/>
        <dsp:cNvSpPr/>
      </dsp:nvSpPr>
      <dsp:spPr>
        <a:xfrm>
          <a:off x="787993" y="2575903"/>
          <a:ext cx="3856438" cy="329961"/>
        </a:xfrm>
        <a:custGeom>
          <a:avLst/>
          <a:gdLst/>
          <a:ahLst/>
          <a:cxnLst/>
          <a:rect l="0" t="0" r="0" b="0"/>
          <a:pathLst>
            <a:path>
              <a:moveTo>
                <a:pt x="3856438" y="0"/>
              </a:moveTo>
              <a:lnTo>
                <a:pt x="3856438" y="182080"/>
              </a:lnTo>
              <a:lnTo>
                <a:pt x="0" y="182080"/>
              </a:lnTo>
              <a:lnTo>
                <a:pt x="0" y="329961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2619381" y="2739081"/>
        <a:ext cx="193662" cy="3605"/>
      </dsp:txXfrm>
    </dsp:sp>
    <dsp:sp modelId="{85CF3CE4-8E8A-4CE9-BB07-C424F3ECCC87}">
      <dsp:nvSpPr>
        <dsp:cNvPr id="0" name=""/>
        <dsp:cNvSpPr/>
      </dsp:nvSpPr>
      <dsp:spPr>
        <a:xfrm>
          <a:off x="3860602" y="1637108"/>
          <a:ext cx="1567657" cy="94059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Interviews – structured and multi-stage</a:t>
          </a:r>
        </a:p>
      </dsp:txBody>
      <dsp:txXfrm>
        <a:off x="3860602" y="1637108"/>
        <a:ext cx="1567657" cy="940594"/>
      </dsp:txXfrm>
    </dsp:sp>
    <dsp:sp modelId="{E9175BC3-3524-4F1C-BCC4-C2C5631D8859}">
      <dsp:nvSpPr>
        <dsp:cNvPr id="0" name=""/>
        <dsp:cNvSpPr/>
      </dsp:nvSpPr>
      <dsp:spPr>
        <a:xfrm>
          <a:off x="1570022" y="3362841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725988" y="3406759"/>
        <a:ext cx="18028" cy="3605"/>
      </dsp:txXfrm>
    </dsp:sp>
    <dsp:sp modelId="{C94C62E4-5DBB-4AA2-A224-890D8F8F2535}">
      <dsp:nvSpPr>
        <dsp:cNvPr id="0" name=""/>
        <dsp:cNvSpPr/>
      </dsp:nvSpPr>
      <dsp:spPr>
        <a:xfrm>
          <a:off x="4164" y="2938264"/>
          <a:ext cx="1567657" cy="94059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Selection – offers, documentation, and onboarding</a:t>
          </a:r>
        </a:p>
      </dsp:txBody>
      <dsp:txXfrm>
        <a:off x="4164" y="2938264"/>
        <a:ext cx="1567657" cy="940594"/>
      </dsp:txXfrm>
    </dsp:sp>
    <dsp:sp modelId="{CA9875F6-B97F-459A-9ECA-FE2A3C61C884}">
      <dsp:nvSpPr>
        <dsp:cNvPr id="0" name=""/>
        <dsp:cNvSpPr/>
      </dsp:nvSpPr>
      <dsp:spPr>
        <a:xfrm>
          <a:off x="3498241" y="3362841"/>
          <a:ext cx="32996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29961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3654208" y="3406759"/>
        <a:ext cx="18028" cy="3605"/>
      </dsp:txXfrm>
    </dsp:sp>
    <dsp:sp modelId="{2E8FBCC2-9B31-48D6-BAA3-F1D60E77124C}">
      <dsp:nvSpPr>
        <dsp:cNvPr id="0" name=""/>
        <dsp:cNvSpPr/>
      </dsp:nvSpPr>
      <dsp:spPr>
        <a:xfrm>
          <a:off x="1932383" y="2938264"/>
          <a:ext cx="1567657" cy="94059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Induction – introduce culture and feedback </a:t>
          </a:r>
        </a:p>
      </dsp:txBody>
      <dsp:txXfrm>
        <a:off x="1932383" y="2938264"/>
        <a:ext cx="1567657" cy="940594"/>
      </dsp:txXfrm>
    </dsp:sp>
    <dsp:sp modelId="{45A665A0-6D29-49F8-A8FF-8BFAAE6C1AA9}">
      <dsp:nvSpPr>
        <dsp:cNvPr id="0" name=""/>
        <dsp:cNvSpPr/>
      </dsp:nvSpPr>
      <dsp:spPr>
        <a:xfrm>
          <a:off x="3860602" y="2938264"/>
          <a:ext cx="1567657" cy="94059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714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76817" tIns="80632" rIns="76817" bIns="80632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Arial Nova"/>
            </a:rPr>
            <a:t>Follow-up – HR monitors performance and engagement </a:t>
          </a:r>
        </a:p>
      </dsp:txBody>
      <dsp:txXfrm>
        <a:off x="3860602" y="2938264"/>
        <a:ext cx="1567657" cy="9405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01BE77-DF00-4F24-BF9B-CE790EA0367E}">
      <dsp:nvSpPr>
        <dsp:cNvPr id="0" name=""/>
        <dsp:cNvSpPr/>
      </dsp:nvSpPr>
      <dsp:spPr>
        <a:xfrm>
          <a:off x="3714707" y="748463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8280" y="791142"/>
        <a:ext cx="30407" cy="6081"/>
      </dsp:txXfrm>
    </dsp:sp>
    <dsp:sp modelId="{26697ADF-7892-4594-8712-D63CF52E33AC}">
      <dsp:nvSpPr>
        <dsp:cNvPr id="0" name=""/>
        <dsp:cNvSpPr/>
      </dsp:nvSpPr>
      <dsp:spPr>
        <a:xfrm>
          <a:off x="1072356" y="938"/>
          <a:ext cx="2644151" cy="1586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Structured interviews – ensure consistency and reduce bias</a:t>
          </a:r>
          <a:endParaRPr lang="en-US" sz="1600" kern="1200"/>
        </a:p>
      </dsp:txBody>
      <dsp:txXfrm>
        <a:off x="1072356" y="938"/>
        <a:ext cx="2644151" cy="1586490"/>
      </dsp:txXfrm>
    </dsp:sp>
    <dsp:sp modelId="{41DFE0EF-639E-489C-B627-417AE5518BD5}">
      <dsp:nvSpPr>
        <dsp:cNvPr id="0" name=""/>
        <dsp:cNvSpPr/>
      </dsp:nvSpPr>
      <dsp:spPr>
        <a:xfrm>
          <a:off x="6967013" y="748463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40586" y="791142"/>
        <a:ext cx="30407" cy="6081"/>
      </dsp:txXfrm>
    </dsp:sp>
    <dsp:sp modelId="{D9A076AA-C2DF-4F62-A2A9-1929196A5BF3}">
      <dsp:nvSpPr>
        <dsp:cNvPr id="0" name=""/>
        <dsp:cNvSpPr/>
      </dsp:nvSpPr>
      <dsp:spPr>
        <a:xfrm>
          <a:off x="4324661" y="938"/>
          <a:ext cx="2644151" cy="158649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Situational interviews – access real-world problem-solving</a:t>
          </a:r>
          <a:endParaRPr lang="en-US" sz="1600" kern="1200"/>
        </a:p>
      </dsp:txBody>
      <dsp:txXfrm>
        <a:off x="4324661" y="938"/>
        <a:ext cx="2644151" cy="1586490"/>
      </dsp:txXfrm>
    </dsp:sp>
    <dsp:sp modelId="{4F66E81B-D121-4513-A86B-FA882C22320C}">
      <dsp:nvSpPr>
        <dsp:cNvPr id="0" name=""/>
        <dsp:cNvSpPr/>
      </dsp:nvSpPr>
      <dsp:spPr>
        <a:xfrm>
          <a:off x="2394431" y="1585628"/>
          <a:ext cx="6504611" cy="577554"/>
        </a:xfrm>
        <a:custGeom>
          <a:avLst/>
          <a:gdLst/>
          <a:ahLst/>
          <a:cxnLst/>
          <a:rect l="0" t="0" r="0" b="0"/>
          <a:pathLst>
            <a:path>
              <a:moveTo>
                <a:pt x="6504611" y="0"/>
              </a:moveTo>
              <a:lnTo>
                <a:pt x="6504611" y="305877"/>
              </a:lnTo>
              <a:lnTo>
                <a:pt x="0" y="305877"/>
              </a:lnTo>
              <a:lnTo>
                <a:pt x="0" y="577554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83413" y="1871365"/>
        <a:ext cx="326648" cy="6081"/>
      </dsp:txXfrm>
    </dsp:sp>
    <dsp:sp modelId="{C67864C8-4279-4169-A69E-B53A39C3ED8D}">
      <dsp:nvSpPr>
        <dsp:cNvPr id="0" name=""/>
        <dsp:cNvSpPr/>
      </dsp:nvSpPr>
      <dsp:spPr>
        <a:xfrm>
          <a:off x="7576967" y="938"/>
          <a:ext cx="2644151" cy="158649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Panel or virtual interviews – promote fairness and collaboration</a:t>
          </a:r>
          <a:endParaRPr lang="en-US" sz="1600" kern="1200"/>
        </a:p>
      </dsp:txBody>
      <dsp:txXfrm>
        <a:off x="7576967" y="938"/>
        <a:ext cx="2644151" cy="1586490"/>
      </dsp:txXfrm>
    </dsp:sp>
    <dsp:sp modelId="{DF783C38-32FB-4E55-9A3D-7A42099F52DE}">
      <dsp:nvSpPr>
        <dsp:cNvPr id="0" name=""/>
        <dsp:cNvSpPr/>
      </dsp:nvSpPr>
      <dsp:spPr>
        <a:xfrm>
          <a:off x="3714707" y="2943108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988280" y="2985787"/>
        <a:ext cx="30407" cy="6081"/>
      </dsp:txXfrm>
    </dsp:sp>
    <dsp:sp modelId="{5C7B9F13-8F20-49AF-9273-C4720BD11677}">
      <dsp:nvSpPr>
        <dsp:cNvPr id="0" name=""/>
        <dsp:cNvSpPr/>
      </dsp:nvSpPr>
      <dsp:spPr>
        <a:xfrm>
          <a:off x="1072356" y="2195583"/>
          <a:ext cx="2644151" cy="15864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Aligns with BT's hybrid work culture </a:t>
          </a:r>
          <a:endParaRPr lang="en-US" sz="1600" kern="1200"/>
        </a:p>
      </dsp:txBody>
      <dsp:txXfrm>
        <a:off x="1072356" y="2195583"/>
        <a:ext cx="2644151" cy="1586490"/>
      </dsp:txXfrm>
    </dsp:sp>
    <dsp:sp modelId="{27F7A637-3101-4BEF-89C8-BF1E63D3788E}">
      <dsp:nvSpPr>
        <dsp:cNvPr id="0" name=""/>
        <dsp:cNvSpPr/>
      </dsp:nvSpPr>
      <dsp:spPr>
        <a:xfrm>
          <a:off x="6967013" y="2943108"/>
          <a:ext cx="57755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77554" y="45720"/>
              </a:lnTo>
            </a:path>
          </a:pathLst>
        </a:custGeom>
        <a:noFill/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240586" y="2985787"/>
        <a:ext cx="30407" cy="6081"/>
      </dsp:txXfrm>
    </dsp:sp>
    <dsp:sp modelId="{40AF22A2-F909-4DE2-91B5-21A6501D7EEC}">
      <dsp:nvSpPr>
        <dsp:cNvPr id="0" name=""/>
        <dsp:cNvSpPr/>
      </dsp:nvSpPr>
      <dsp:spPr>
        <a:xfrm>
          <a:off x="4324661" y="2195583"/>
          <a:ext cx="2644151" cy="158649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Supported by Latham &amp; Saari (1984) research on interview reliability </a:t>
          </a:r>
          <a:endParaRPr lang="en-US" sz="1600" kern="1200"/>
        </a:p>
      </dsp:txBody>
      <dsp:txXfrm>
        <a:off x="4324661" y="2195583"/>
        <a:ext cx="2644151" cy="1586490"/>
      </dsp:txXfrm>
    </dsp:sp>
    <dsp:sp modelId="{F86B6917-5571-41F9-851E-217C642788EE}">
      <dsp:nvSpPr>
        <dsp:cNvPr id="0" name=""/>
        <dsp:cNvSpPr/>
      </dsp:nvSpPr>
      <dsp:spPr>
        <a:xfrm>
          <a:off x="7576967" y="2195583"/>
          <a:ext cx="2644151" cy="15864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66" tIns="136002" rIns="129566" bIns="136002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kern="1200"/>
            <a:t>Leads to better talent selection and stronger candidate experiences</a:t>
          </a:r>
          <a:endParaRPr lang="en-US" sz="1600" kern="1200"/>
        </a:p>
      </dsp:txBody>
      <dsp:txXfrm>
        <a:off x="7576967" y="2195583"/>
        <a:ext cx="2644151" cy="158649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B49A3F-32D7-4944-9BC9-F9EE93A742D0}">
      <dsp:nvSpPr>
        <dsp:cNvPr id="0" name=""/>
        <dsp:cNvSpPr/>
      </dsp:nvSpPr>
      <dsp:spPr>
        <a:xfrm>
          <a:off x="323211" y="906427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EE3622-D1F6-4439-AE23-C84DD1F6C6B0}">
      <dsp:nvSpPr>
        <dsp:cNvPr id="0" name=""/>
        <dsp:cNvSpPr/>
      </dsp:nvSpPr>
      <dsp:spPr>
        <a:xfrm>
          <a:off x="536644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BD6DA-6F6D-4555-BD8B-4D06EF1EE704}">
      <dsp:nvSpPr>
        <dsp:cNvPr id="0" name=""/>
        <dsp:cNvSpPr/>
      </dsp:nvSpPr>
      <dsp:spPr>
        <a:xfrm>
          <a:off x="3060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Open-ended questions – encourage detailed responses</a:t>
          </a:r>
          <a:endParaRPr lang="en-US" sz="1100" kern="1200"/>
        </a:p>
      </dsp:txBody>
      <dsp:txXfrm>
        <a:off x="3060" y="2219865"/>
        <a:ext cx="1641796" cy="656718"/>
      </dsp:txXfrm>
    </dsp:sp>
    <dsp:sp modelId="{939987D9-426E-46F3-BB60-18524C8D5824}">
      <dsp:nvSpPr>
        <dsp:cNvPr id="0" name=""/>
        <dsp:cNvSpPr/>
      </dsp:nvSpPr>
      <dsp:spPr>
        <a:xfrm>
          <a:off x="2252322" y="906427"/>
          <a:ext cx="1001496" cy="100149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C51A4E-8B39-4DC3-8C0D-A7DE61FEBC98}">
      <dsp:nvSpPr>
        <dsp:cNvPr id="0" name=""/>
        <dsp:cNvSpPr/>
      </dsp:nvSpPr>
      <dsp:spPr>
        <a:xfrm>
          <a:off x="2465756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4C7B9C-AEBF-4EC4-B03C-8D9BA0944A28}">
      <dsp:nvSpPr>
        <dsp:cNvPr id="0" name=""/>
        <dsp:cNvSpPr/>
      </dsp:nvSpPr>
      <dsp:spPr>
        <a:xfrm>
          <a:off x="1932172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Probing questions – explore reasoning and motivation </a:t>
          </a:r>
          <a:endParaRPr lang="en-US" sz="1100" kern="1200"/>
        </a:p>
      </dsp:txBody>
      <dsp:txXfrm>
        <a:off x="1932172" y="2219865"/>
        <a:ext cx="1641796" cy="656718"/>
      </dsp:txXfrm>
    </dsp:sp>
    <dsp:sp modelId="{44E8C5D0-01A3-41BC-B99D-878D3EF13139}">
      <dsp:nvSpPr>
        <dsp:cNvPr id="0" name=""/>
        <dsp:cNvSpPr/>
      </dsp:nvSpPr>
      <dsp:spPr>
        <a:xfrm>
          <a:off x="4181433" y="906427"/>
          <a:ext cx="1001496" cy="100149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762425-DF2B-4741-9A0E-84797516144C}">
      <dsp:nvSpPr>
        <dsp:cNvPr id="0" name=""/>
        <dsp:cNvSpPr/>
      </dsp:nvSpPr>
      <dsp:spPr>
        <a:xfrm>
          <a:off x="4394867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32803-FEFB-4A56-8BF2-86CF5809AC18}">
      <dsp:nvSpPr>
        <dsp:cNvPr id="0" name=""/>
        <dsp:cNvSpPr/>
      </dsp:nvSpPr>
      <dsp:spPr>
        <a:xfrm>
          <a:off x="3861283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Socratic questions – test adaptability and critical thinking </a:t>
          </a:r>
          <a:endParaRPr lang="en-US" sz="1100" kern="1200"/>
        </a:p>
      </dsp:txBody>
      <dsp:txXfrm>
        <a:off x="3861283" y="2219865"/>
        <a:ext cx="1641796" cy="656718"/>
      </dsp:txXfrm>
    </dsp:sp>
    <dsp:sp modelId="{90269985-BBA1-4F3E-80F9-19F27A22C523}">
      <dsp:nvSpPr>
        <dsp:cNvPr id="0" name=""/>
        <dsp:cNvSpPr/>
      </dsp:nvSpPr>
      <dsp:spPr>
        <a:xfrm>
          <a:off x="6110545" y="906427"/>
          <a:ext cx="1001496" cy="1001496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F95189-62BB-4990-8CD5-9F0854A6B7CA}">
      <dsp:nvSpPr>
        <dsp:cNvPr id="0" name=""/>
        <dsp:cNvSpPr/>
      </dsp:nvSpPr>
      <dsp:spPr>
        <a:xfrm>
          <a:off x="6323978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1C9F2B-5EC9-46ED-BEA5-34E346C8D1BE}">
      <dsp:nvSpPr>
        <dsp:cNvPr id="0" name=""/>
        <dsp:cNvSpPr/>
      </dsp:nvSpPr>
      <dsp:spPr>
        <a:xfrm>
          <a:off x="5790394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Supported by Armstrong (2020) and herzberg (1959)</a:t>
          </a:r>
          <a:endParaRPr lang="en-US" sz="1100" kern="1200"/>
        </a:p>
      </dsp:txBody>
      <dsp:txXfrm>
        <a:off x="5790394" y="2219865"/>
        <a:ext cx="1641796" cy="656718"/>
      </dsp:txXfrm>
    </dsp:sp>
    <dsp:sp modelId="{1747ED1D-D767-4DFA-B565-CFF1035756E8}">
      <dsp:nvSpPr>
        <dsp:cNvPr id="0" name=""/>
        <dsp:cNvSpPr/>
      </dsp:nvSpPr>
      <dsp:spPr>
        <a:xfrm>
          <a:off x="8039656" y="906427"/>
          <a:ext cx="1001496" cy="1001496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D31220-44D8-4C08-A670-BDB9ED51D862}">
      <dsp:nvSpPr>
        <dsp:cNvPr id="0" name=""/>
        <dsp:cNvSpPr/>
      </dsp:nvSpPr>
      <dsp:spPr>
        <a:xfrm>
          <a:off x="8253090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EFFEB5-4028-4F71-92BE-866B7901BA21}">
      <dsp:nvSpPr>
        <dsp:cNvPr id="0" name=""/>
        <dsp:cNvSpPr/>
      </dsp:nvSpPr>
      <dsp:spPr>
        <a:xfrm>
          <a:off x="7719506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Enhances fairness and interview insight </a:t>
          </a:r>
          <a:endParaRPr lang="en-US" sz="1100" kern="1200"/>
        </a:p>
      </dsp:txBody>
      <dsp:txXfrm>
        <a:off x="7719506" y="2219865"/>
        <a:ext cx="1641796" cy="656718"/>
      </dsp:txXfrm>
    </dsp:sp>
    <dsp:sp modelId="{23FA9D42-A002-4F5D-91E2-FE35CB43F6ED}">
      <dsp:nvSpPr>
        <dsp:cNvPr id="0" name=""/>
        <dsp:cNvSpPr/>
      </dsp:nvSpPr>
      <dsp:spPr>
        <a:xfrm>
          <a:off x="9968767" y="906427"/>
          <a:ext cx="1001496" cy="100149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80EC99-613C-45B0-AC14-F11C799B3CE1}">
      <dsp:nvSpPr>
        <dsp:cNvPr id="0" name=""/>
        <dsp:cNvSpPr/>
      </dsp:nvSpPr>
      <dsp:spPr>
        <a:xfrm>
          <a:off x="10182201" y="1119861"/>
          <a:ext cx="574628" cy="57462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079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6E4D2D-8D59-4C9A-9004-CE43DC7CDE22}">
      <dsp:nvSpPr>
        <dsp:cNvPr id="0" name=""/>
        <dsp:cNvSpPr/>
      </dsp:nvSpPr>
      <dsp:spPr>
        <a:xfrm>
          <a:off x="9648617" y="2219865"/>
          <a:ext cx="1641796" cy="6567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Identifies candidate who best fit BT's digital culture </a:t>
          </a:r>
          <a:endParaRPr lang="en-US" sz="1100" kern="1200"/>
        </a:p>
      </dsp:txBody>
      <dsp:txXfrm>
        <a:off x="9648617" y="2219865"/>
        <a:ext cx="1641796" cy="6567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EBD58C-943A-45AB-9438-93896D5020A5}">
      <dsp:nvSpPr>
        <dsp:cNvPr id="0" name=""/>
        <dsp:cNvSpPr/>
      </dsp:nvSpPr>
      <dsp:spPr>
        <a:xfrm>
          <a:off x="2258695" y="1773"/>
          <a:ext cx="9034780" cy="51351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Align recruitment strategy with transformation goals (Ulrich, 1997)</a:t>
          </a:r>
        </a:p>
      </dsp:txBody>
      <dsp:txXfrm>
        <a:off x="2258695" y="1773"/>
        <a:ext cx="9034780" cy="513514"/>
      </dsp:txXfrm>
    </dsp:sp>
    <dsp:sp modelId="{E6741791-DA65-4920-8C8D-013F3C7FE9C5}">
      <dsp:nvSpPr>
        <dsp:cNvPr id="0" name=""/>
        <dsp:cNvSpPr/>
      </dsp:nvSpPr>
      <dsp:spPr>
        <a:xfrm>
          <a:off x="0" y="1773"/>
          <a:ext cx="2258695" cy="5135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Align</a:t>
          </a:r>
        </a:p>
      </dsp:txBody>
      <dsp:txXfrm>
        <a:off x="0" y="1773"/>
        <a:ext cx="2258695" cy="513514"/>
      </dsp:txXfrm>
    </dsp:sp>
    <dsp:sp modelId="{54C60244-019E-447E-87A5-890990BF443A}">
      <dsp:nvSpPr>
        <dsp:cNvPr id="0" name=""/>
        <dsp:cNvSpPr/>
      </dsp:nvSpPr>
      <dsp:spPr>
        <a:xfrm>
          <a:off x="2258695" y="546098"/>
          <a:ext cx="9034780" cy="51351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Redesign job/person specs for digital skills (Armstrong, 2020) </a:t>
          </a:r>
        </a:p>
      </dsp:txBody>
      <dsp:txXfrm>
        <a:off x="2258695" y="546098"/>
        <a:ext cx="9034780" cy="513514"/>
      </dsp:txXfrm>
    </dsp:sp>
    <dsp:sp modelId="{88143CB7-9EB9-4A72-891E-D75FD99AF17B}">
      <dsp:nvSpPr>
        <dsp:cNvPr id="0" name=""/>
        <dsp:cNvSpPr/>
      </dsp:nvSpPr>
      <dsp:spPr>
        <a:xfrm>
          <a:off x="0" y="546098"/>
          <a:ext cx="2258695" cy="5135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Redesign</a:t>
          </a:r>
        </a:p>
      </dsp:txBody>
      <dsp:txXfrm>
        <a:off x="0" y="546098"/>
        <a:ext cx="2258695" cy="513514"/>
      </dsp:txXfrm>
    </dsp:sp>
    <dsp:sp modelId="{B71A9F27-0C2A-47AB-B29C-7396037523E0}">
      <dsp:nvSpPr>
        <dsp:cNvPr id="0" name=""/>
        <dsp:cNvSpPr/>
      </dsp:nvSpPr>
      <dsp:spPr>
        <a:xfrm>
          <a:off x="2258695" y="1090423"/>
          <a:ext cx="9034780" cy="513514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Adopt hybrid interviews (Davis, 1989)</a:t>
          </a:r>
        </a:p>
      </dsp:txBody>
      <dsp:txXfrm>
        <a:off x="2258695" y="1090423"/>
        <a:ext cx="9034780" cy="513514"/>
      </dsp:txXfrm>
    </dsp:sp>
    <dsp:sp modelId="{8421D7D9-593B-4364-A3CE-EAE0506C36C3}">
      <dsp:nvSpPr>
        <dsp:cNvPr id="0" name=""/>
        <dsp:cNvSpPr/>
      </dsp:nvSpPr>
      <dsp:spPr>
        <a:xfrm>
          <a:off x="0" y="1090423"/>
          <a:ext cx="2258695" cy="51351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Adopt</a:t>
          </a:r>
        </a:p>
      </dsp:txBody>
      <dsp:txXfrm>
        <a:off x="0" y="1090423"/>
        <a:ext cx="2258695" cy="513514"/>
      </dsp:txXfrm>
    </dsp:sp>
    <dsp:sp modelId="{3B6761EC-8F23-4FD6-99E0-1D7195B35DEE}">
      <dsp:nvSpPr>
        <dsp:cNvPr id="0" name=""/>
        <dsp:cNvSpPr/>
      </dsp:nvSpPr>
      <dsp:spPr>
        <a:xfrm>
          <a:off x="2258695" y="1634748"/>
          <a:ext cx="9034780" cy="513514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Standardise interviewer training (CIPD, 2023)</a:t>
          </a:r>
        </a:p>
      </dsp:txBody>
      <dsp:txXfrm>
        <a:off x="2258695" y="1634748"/>
        <a:ext cx="9034780" cy="513514"/>
      </dsp:txXfrm>
    </dsp:sp>
    <dsp:sp modelId="{880750D8-6F45-402D-B0B9-EA794A190FBA}">
      <dsp:nvSpPr>
        <dsp:cNvPr id="0" name=""/>
        <dsp:cNvSpPr/>
      </dsp:nvSpPr>
      <dsp:spPr>
        <a:xfrm>
          <a:off x="0" y="1634748"/>
          <a:ext cx="2258695" cy="51351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Standardise</a:t>
          </a:r>
        </a:p>
      </dsp:txBody>
      <dsp:txXfrm>
        <a:off x="0" y="1634748"/>
        <a:ext cx="2258695" cy="513514"/>
      </dsp:txXfrm>
    </dsp:sp>
    <dsp:sp modelId="{EC61CF89-26D4-440C-98EF-80434F13D22A}">
      <dsp:nvSpPr>
        <dsp:cNvPr id="0" name=""/>
        <dsp:cNvSpPr/>
      </dsp:nvSpPr>
      <dsp:spPr>
        <a:xfrm>
          <a:off x="2258695" y="2179074"/>
          <a:ext cx="9034780" cy="513514"/>
        </a:xfrm>
        <a:prstGeom prst="rect">
          <a:avLst/>
        </a:prstGeom>
        <a:solidFill>
          <a:schemeClr val="accent6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Strengthen employer branding (Bowen &amp; Ostroff, 2004)</a:t>
          </a:r>
        </a:p>
      </dsp:txBody>
      <dsp:txXfrm>
        <a:off x="2258695" y="2179074"/>
        <a:ext cx="9034780" cy="513514"/>
      </dsp:txXfrm>
    </dsp:sp>
    <dsp:sp modelId="{1E01D75F-384E-4862-A28F-EE02842E8D21}">
      <dsp:nvSpPr>
        <dsp:cNvPr id="0" name=""/>
        <dsp:cNvSpPr/>
      </dsp:nvSpPr>
      <dsp:spPr>
        <a:xfrm>
          <a:off x="0" y="2179074"/>
          <a:ext cx="2258695" cy="51351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Strengthen</a:t>
          </a:r>
        </a:p>
      </dsp:txBody>
      <dsp:txXfrm>
        <a:off x="0" y="2179074"/>
        <a:ext cx="2258695" cy="513514"/>
      </dsp:txXfrm>
    </dsp:sp>
    <dsp:sp modelId="{76EB4C77-8E06-4D93-94A0-256048534CE7}">
      <dsp:nvSpPr>
        <dsp:cNvPr id="0" name=""/>
        <dsp:cNvSpPr/>
      </dsp:nvSpPr>
      <dsp:spPr>
        <a:xfrm>
          <a:off x="2258695" y="2723399"/>
          <a:ext cx="9034780" cy="513514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Use People Analytics to track KPIs (CIPD, 2020)</a:t>
          </a:r>
        </a:p>
      </dsp:txBody>
      <dsp:txXfrm>
        <a:off x="2258695" y="2723399"/>
        <a:ext cx="9034780" cy="513514"/>
      </dsp:txXfrm>
    </dsp:sp>
    <dsp:sp modelId="{1D0C83C4-10EE-4A2B-987C-39ED33BA8850}">
      <dsp:nvSpPr>
        <dsp:cNvPr id="0" name=""/>
        <dsp:cNvSpPr/>
      </dsp:nvSpPr>
      <dsp:spPr>
        <a:xfrm>
          <a:off x="0" y="2723399"/>
          <a:ext cx="2258695" cy="51351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Use</a:t>
          </a:r>
        </a:p>
      </dsp:txBody>
      <dsp:txXfrm>
        <a:off x="0" y="2723399"/>
        <a:ext cx="2258695" cy="513514"/>
      </dsp:txXfrm>
    </dsp:sp>
    <dsp:sp modelId="{302697C0-ACB9-4F7A-B6E8-B18BFD25452D}">
      <dsp:nvSpPr>
        <dsp:cNvPr id="0" name=""/>
        <dsp:cNvSpPr/>
      </dsp:nvSpPr>
      <dsp:spPr>
        <a:xfrm>
          <a:off x="2258695" y="3267724"/>
          <a:ext cx="9034780" cy="513514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300" tIns="130433" rIns="175300" bIns="13043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Apply Balanced Scorecards for long-term HR impact (Kaplan &amp; Norton, 2004) </a:t>
          </a:r>
        </a:p>
      </dsp:txBody>
      <dsp:txXfrm>
        <a:off x="2258695" y="3267724"/>
        <a:ext cx="9034780" cy="513514"/>
      </dsp:txXfrm>
    </dsp:sp>
    <dsp:sp modelId="{59129A9D-2BA4-4F55-A4FB-9226B606448D}">
      <dsp:nvSpPr>
        <dsp:cNvPr id="0" name=""/>
        <dsp:cNvSpPr/>
      </dsp:nvSpPr>
      <dsp:spPr>
        <a:xfrm>
          <a:off x="0" y="3267724"/>
          <a:ext cx="2258695" cy="51351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9523" tIns="50724" rIns="119523" bIns="50724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Apply</a:t>
          </a:r>
        </a:p>
      </dsp:txBody>
      <dsp:txXfrm>
        <a:off x="0" y="3267724"/>
        <a:ext cx="2258695" cy="5135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16DCB0-9B9E-4972-BDE9-55AF1B1ADA72}">
      <dsp:nvSpPr>
        <dsp:cNvPr id="0" name=""/>
        <dsp:cNvSpPr/>
      </dsp:nvSpPr>
      <dsp:spPr>
        <a:xfrm>
          <a:off x="578801" y="1037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BT's success relies on recruiting adaptable, innovative people</a:t>
          </a:r>
          <a:endParaRPr lang="en-US" sz="1600" kern="1200"/>
        </a:p>
      </dsp:txBody>
      <dsp:txXfrm>
        <a:off x="578801" y="1037"/>
        <a:ext cx="2359358" cy="1415615"/>
      </dsp:txXfrm>
    </dsp:sp>
    <dsp:sp modelId="{42A85C14-A31C-4B3C-BE13-82D897B01796}">
      <dsp:nvSpPr>
        <dsp:cNvPr id="0" name=""/>
        <dsp:cNvSpPr/>
      </dsp:nvSpPr>
      <dsp:spPr>
        <a:xfrm>
          <a:off x="3174096" y="1037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structured, hybrid, and analytics-based system ensures fairness and efficiency</a:t>
          </a:r>
          <a:endParaRPr lang="en-US" sz="1600" kern="1200"/>
        </a:p>
      </dsp:txBody>
      <dsp:txXfrm>
        <a:off x="3174096" y="1037"/>
        <a:ext cx="2359358" cy="1415615"/>
      </dsp:txXfrm>
    </dsp:sp>
    <dsp:sp modelId="{C4157F06-F8D9-4FD7-8EB0-2A70A949CDE4}">
      <dsp:nvSpPr>
        <dsp:cNvPr id="0" name=""/>
        <dsp:cNvSpPr/>
      </dsp:nvSpPr>
      <dsp:spPr>
        <a:xfrm>
          <a:off x="5769390" y="1037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HR must act as a strategic business partner (Ulrich, 1997) </a:t>
          </a:r>
          <a:endParaRPr lang="en-US" sz="1600" kern="1200"/>
        </a:p>
      </dsp:txBody>
      <dsp:txXfrm>
        <a:off x="5769390" y="1037"/>
        <a:ext cx="2359358" cy="1415615"/>
      </dsp:txXfrm>
    </dsp:sp>
    <dsp:sp modelId="{D4EDF75B-6739-47FB-9080-E99E5E6B43F6}">
      <dsp:nvSpPr>
        <dsp:cNvPr id="0" name=""/>
        <dsp:cNvSpPr/>
      </dsp:nvSpPr>
      <dsp:spPr>
        <a:xfrm>
          <a:off x="8364684" y="1037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Recruitment must align with Equality Act (2010) standards</a:t>
          </a:r>
          <a:endParaRPr lang="en-US" sz="1600" kern="1200"/>
        </a:p>
      </dsp:txBody>
      <dsp:txXfrm>
        <a:off x="8364684" y="1037"/>
        <a:ext cx="2359358" cy="1415615"/>
      </dsp:txXfrm>
    </dsp:sp>
    <dsp:sp modelId="{91E4295F-412A-446C-B755-67DCEC832EFD}">
      <dsp:nvSpPr>
        <dsp:cNvPr id="0" name=""/>
        <dsp:cNvSpPr/>
      </dsp:nvSpPr>
      <dsp:spPr>
        <a:xfrm>
          <a:off x="3174096" y="1652588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Limitation: Implementation needs HR tech investment and training</a:t>
          </a:r>
          <a:endParaRPr lang="en-US" sz="1600" kern="1200"/>
        </a:p>
      </dsp:txBody>
      <dsp:txXfrm>
        <a:off x="3174096" y="1652588"/>
        <a:ext cx="2359358" cy="1415615"/>
      </dsp:txXfrm>
    </dsp:sp>
    <dsp:sp modelId="{BB51F2ED-1C2E-4F6A-ADD1-31DD0AB367B1}">
      <dsp:nvSpPr>
        <dsp:cNvPr id="0" name=""/>
        <dsp:cNvSpPr/>
      </dsp:nvSpPr>
      <dsp:spPr>
        <a:xfrm>
          <a:off x="5769390" y="1652588"/>
          <a:ext cx="2359358" cy="141561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079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Modern HR strategy will strengthen BT's transformation and competitiveness </a:t>
          </a:r>
          <a:endParaRPr lang="en-US" sz="1600" kern="1200"/>
        </a:p>
      </dsp:txBody>
      <dsp:txXfrm>
        <a:off x="5769390" y="1652588"/>
        <a:ext cx="2359358" cy="1415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October 12, 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0179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7685-BDD9-488F-B082-33592E0F1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CB5FF-7FB5-4B8A-BF1C-48765D40B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1735200"/>
            <a:ext cx="11293200" cy="3783013"/>
          </a:xfrm>
        </p:spPr>
        <p:txBody>
          <a:bodyPr wrap="square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BDA03860-F8F0-4186-B5D0-72C935B2C2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0B9D802-9E36-42DA-B6CA-6C937CBE8A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C227B5A7-BF66-4C50-9DAD-A24070310B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October 12, 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08711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E2B8D-DB20-44D1-84BC-F766859133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448056"/>
            <a:ext cx="11311128" cy="3401568"/>
          </a:xfrm>
        </p:spPr>
        <p:txBody>
          <a:bodyPr anchor="b">
            <a:normAutofit/>
          </a:bodyPr>
          <a:lstStyle>
            <a:lvl1pPr>
              <a:defRPr sz="6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4C298-618E-4642-8F2B-8DD253ED5C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B3ECD5-2EEA-457B-9C93-36F8AF368EC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10EDCA73-0A86-4195-A787-75037827079D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9A15D4-F172-4025-9290-C8F5D4197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6CD73-9984-4E1D-BD74-37115C1F4C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99FAD47-5E44-4EE5-A422-A77593F8F3A3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51885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74E41-AB27-418C-AA9E-8F863DDE36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9E10A-E18D-4122-A71B-0A22F695E0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8056" y="1735200"/>
            <a:ext cx="5431536" cy="4214750"/>
          </a:xfrm>
        </p:spPr>
        <p:txBody>
          <a:bodyPr/>
          <a:lstStyle>
            <a:lvl1pPr marL="450000">
              <a:defRPr/>
            </a:lvl1pPr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25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CB980D-2720-431B-88C8-4D837023BB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35200"/>
            <a:ext cx="5431536" cy="4214750"/>
          </a:xfrm>
        </p:spPr>
        <p:txBody>
          <a:bodyPr/>
          <a:lstStyle>
            <a:lvl2pPr marL="900000">
              <a:defRPr/>
            </a:lvl2pPr>
            <a:lvl3pPr marL="1350000">
              <a:defRPr/>
            </a:lvl3pPr>
            <a:lvl4pPr marL="1800000">
              <a:defRPr/>
            </a:lvl4pPr>
            <a:lvl5pPr marL="243000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8EB211-F6F7-4C53-B25F-F1EBF7A8BF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3C75374-B296-498E-A935-80631EA9020D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AA830D-482E-415E-B855-D561B94BDC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7FB2AC-9F49-4D35-8C5E-ECECC6B1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686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25D59-DC0A-4295-8714-902B54B98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1141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7A33E2-E7AE-4E37-9DF1-69697E45D2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2E79D5-E651-4B82-AFAA-DE6E16AC3E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8056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A91196-F771-42C3-A726-A4ECF561FFF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1774952"/>
            <a:ext cx="5431536" cy="612648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2000" b="0" i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76BA18-D373-4B5F-B812-5D5E4C2378E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09360" y="2752344"/>
            <a:ext cx="5431536" cy="3200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5D0EB-9F99-4C95-ADA6-AC6B493CCA9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B098B728-214A-4ABC-8432-5B3A5A66A987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EB69A9-1E48-4683-8873-D888C39E6E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7E419C-3010-4562-BA4B-ECBC2DBE62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18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58066-A255-4886-A4B0-2AC829A768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11128" cy="5559552"/>
          </a:xfrm>
        </p:spPr>
        <p:txBody>
          <a:bodyPr wrap="square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8D80A-6560-46E3-AF30-9CEC54EA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015F02D0-6806-43AF-9888-2359BF40C204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AB673C2-FB1E-46F5-8CFB-93B9DB8070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1E2120-410F-4382-81AB-37F161F72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Ins="219456"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9898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02222-E41B-48E7-BF06-5C5509D621C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EE14D2D-B1AF-4197-82D6-FC1F8BD05681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7A636E3-B721-46E8-882F-C123530F0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FC1178-3E0E-449A-B799-009C04C0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4995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23392-4FF4-4922-A14E-8AA23A9BD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4FB38E-5055-4C9B-9A3B-A7B3A4887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832" y="393192"/>
            <a:ext cx="7379208" cy="5559552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EC2DB-2ED3-408C-BFF2-F413C9D8F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3550"/>
            <a:ext cx="3447288" cy="421919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374FDF-3000-4B2C-AC88-8CE34D6805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98771CEB-9838-4245-91B8-EFBAFE2D8B44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A0B7F4-5B8C-49BD-9BDA-FCBD13E242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02BC00-0803-4A53-8657-91CE0DB80E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78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5C2A98-C272-40D9-B75A-77A3D58678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3447288" cy="1069848"/>
          </a:xfrm>
        </p:spPr>
        <p:txBody>
          <a:bodyPr wrap="square"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D50DAC-9AC3-4A9A-91B7-6C95E43625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370832" y="441324"/>
            <a:ext cx="7373112" cy="55114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721B04-C243-49A9-B5D3-4833792909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8056" y="1735200"/>
            <a:ext cx="3447288" cy="421475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8E949C-DD35-44F6-B45A-35134D7E12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1D3F6BF-A585-41F8-88DF-7E5D069F892A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C70102-4B8E-4FEC-9BB7-97FDC1EABF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6693AF-08A9-4388-A9B8-174D53955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716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733FC-38A1-463C-BF3D-0D99784E0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FD076A-A004-4560-A43B-028624E20D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48056" y="1956816"/>
            <a:ext cx="11301984" cy="399592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CFBA60-9309-4F2A-9FA9-305C4AFBE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53CF612A-4CB0-4F57-9A87-F049CECB184D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1BF451-928F-4E55-8A76-111D0E2112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5EC161-BA80-4E93-AEB1-B61E38C09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879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44E3E-5EFE-4FCB-86A2-5E20CC6525E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10232136" y="448056"/>
            <a:ext cx="1581912" cy="55046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95005E-2E0C-4200-BF29-1135A35EE9B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38912" y="438912"/>
            <a:ext cx="9436608" cy="55046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BBED-3B21-4271-BC0F-BBA258B59D4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8912" y="6153912"/>
            <a:ext cx="3456432" cy="502920"/>
          </a:xfrm>
          <a:prstGeom prst="rect">
            <a:avLst/>
          </a:prstGeom>
        </p:spPr>
        <p:txBody>
          <a:bodyPr/>
          <a:lstStyle/>
          <a:p>
            <a:fld id="{8F397F40-C8F7-4897-A6B8-241042F913A9}" type="datetime2">
              <a:rPr lang="en-US" smtClean="0"/>
              <a:t>Sunday, October 12, 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89CED5-56F3-4943-8143-918F7A860C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C87180-7248-4741-8E3B-9AAFB414D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309695-DEC3-40DA-9DF5-330280C9D0E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5642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Sunday, October 12, 2025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48676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32" r:id="rId1"/>
    <p:sldLayoutId id="2147483933" r:id="rId2"/>
    <p:sldLayoutId id="2147483934" r:id="rId3"/>
    <p:sldLayoutId id="2147483935" r:id="rId4"/>
    <p:sldLayoutId id="2147483936" r:id="rId5"/>
    <p:sldLayoutId id="2147483926" r:id="rId6"/>
    <p:sldLayoutId id="2147483931" r:id="rId7"/>
    <p:sldLayoutId id="2147483927" r:id="rId8"/>
    <p:sldLayoutId id="2147483928" r:id="rId9"/>
    <p:sldLayoutId id="2147483929" r:id="rId10"/>
    <p:sldLayoutId id="214748393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40000"/>
        </a:lnSpc>
        <a:spcBef>
          <a:spcPts val="10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40000"/>
        </a:lnSpc>
        <a:spcBef>
          <a:spcPts val="500"/>
        </a:spcBef>
        <a:buFont typeface="Calibri Light" panose="020F0302020204030204" pitchFamily="34" charset="0"/>
        <a:buChar char="→"/>
        <a:defRPr sz="18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2" name="Rectangle 181">
            <a:extLst>
              <a:ext uri="{FF2B5EF4-FFF2-40B4-BE49-F238E27FC236}">
                <a16:creationId xmlns:a16="http://schemas.microsoft.com/office/drawing/2014/main" id="{BC40AE45-0F40-4658-AECB-189ADDFFCD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6" y="300453"/>
            <a:ext cx="11300532" cy="748653"/>
          </a:xfrm>
        </p:spPr>
        <p:txBody>
          <a:bodyPr vert="horz" wrap="square" lIns="0" tIns="0" rIns="0" bIns="0" rtlCol="0" anchor="b">
            <a:normAutofit fontScale="90000"/>
          </a:bodyPr>
          <a:lstStyle/>
          <a:p>
            <a:r>
              <a:rPr lang="en-US" sz="3000" b="1" spc="700">
                <a:latin typeface="Arial Nova"/>
              </a:rPr>
              <a:t>Improving Recruitment and Selection to Support BT Group's Digital Transformation</a:t>
            </a:r>
            <a:r>
              <a:rPr lang="en-US" sz="3000" spc="700"/>
              <a:t> </a:t>
            </a:r>
          </a:p>
        </p:txBody>
      </p:sp>
      <p:cxnSp>
        <p:nvCxnSpPr>
          <p:cNvPr id="183" name="Straight Connector 182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113004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79424" y="1944000"/>
            <a:ext cx="3567376" cy="4016445"/>
          </a:xfrm>
        </p:spPr>
        <p:txBody>
          <a:bodyPr vert="horz" wrap="square" lIns="0" tIns="0" rIns="91440" bIns="0" rtlCol="0" anchor="t">
            <a:normAutofit lnSpcReduction="10000"/>
          </a:bodyPr>
          <a:lstStyle/>
          <a:p>
            <a:pPr indent="-447675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 sz="1800" b="0" spc="50">
                <a:solidFill>
                  <a:schemeClr val="tx1"/>
                </a:solidFill>
                <a:latin typeface="Arial Nova"/>
              </a:rPr>
              <a:t>Student Name: </a:t>
            </a:r>
            <a:endParaRPr lang="en-US">
              <a:solidFill>
                <a:schemeClr val="tx1"/>
              </a:solidFill>
              <a:latin typeface="Arial Nova"/>
            </a:endParaRPr>
          </a:p>
          <a:p>
            <a:pPr>
              <a:lnSpc>
                <a:spcPct val="140000"/>
              </a:lnSpc>
            </a:pPr>
            <a:r>
              <a:rPr lang="en-US" sz="1800" spc="50">
                <a:solidFill>
                  <a:schemeClr val="tx1"/>
                </a:solidFill>
                <a:latin typeface="Arial Nova"/>
              </a:rPr>
              <a:t>  </a:t>
            </a:r>
            <a:r>
              <a:rPr lang="en-US" sz="1800" b="0" spc="50">
                <a:solidFill>
                  <a:schemeClr val="tx1"/>
                </a:solidFill>
                <a:latin typeface="Arial Nova"/>
              </a:rPr>
              <a:t>Raz Valentino</a:t>
            </a:r>
            <a:endParaRPr lang="en-US">
              <a:solidFill>
                <a:schemeClr val="tx1"/>
              </a:solidFill>
              <a:latin typeface="Arial Nova"/>
            </a:endParaRPr>
          </a:p>
          <a:p>
            <a:pPr indent="-447675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 sz="1800" b="0" spc="50">
                <a:solidFill>
                  <a:schemeClr val="tx1"/>
                </a:solidFill>
                <a:latin typeface="Arial Nova"/>
              </a:rPr>
              <a:t>Student ID: 2408387</a:t>
            </a:r>
          </a:p>
          <a:p>
            <a:pPr indent="-447675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 sz="1800" b="0" spc="50">
                <a:solidFill>
                  <a:schemeClr val="tx1"/>
                </a:solidFill>
                <a:latin typeface="Arial Nova"/>
              </a:rPr>
              <a:t>Module:</a:t>
            </a:r>
            <a:r>
              <a:rPr lang="en-US" sz="1800" spc="50">
                <a:solidFill>
                  <a:schemeClr val="tx1"/>
                </a:solidFill>
                <a:latin typeface="Arial Nova"/>
              </a:rPr>
              <a:t> LCLM5002   Developing</a:t>
            </a:r>
            <a:r>
              <a:rPr lang="en-US" sz="1800" b="0" spc="50">
                <a:solidFill>
                  <a:schemeClr val="tx1"/>
                </a:solidFill>
                <a:latin typeface="Arial Nova"/>
              </a:rPr>
              <a:t> </a:t>
            </a:r>
            <a:r>
              <a:rPr lang="en-US" sz="1800" spc="50">
                <a:solidFill>
                  <a:schemeClr val="tx1"/>
                </a:solidFill>
                <a:latin typeface="Arial Nova"/>
              </a:rPr>
              <a:t>and   managing</a:t>
            </a:r>
            <a:r>
              <a:rPr lang="en-US" sz="1800" b="0" spc="50">
                <a:solidFill>
                  <a:schemeClr val="tx1"/>
                </a:solidFill>
                <a:latin typeface="Arial Nova"/>
              </a:rPr>
              <a:t> </a:t>
            </a:r>
            <a:r>
              <a:rPr lang="en-US" sz="1800" spc="50">
                <a:solidFill>
                  <a:schemeClr val="tx1"/>
                </a:solidFill>
                <a:latin typeface="Arial Nova"/>
              </a:rPr>
              <a:t> </a:t>
            </a:r>
            <a:r>
              <a:rPr lang="en-US" sz="1800" b="0" spc="50">
                <a:solidFill>
                  <a:schemeClr val="tx1"/>
                </a:solidFill>
                <a:latin typeface="Arial Nova"/>
              </a:rPr>
              <a:t>Individuals and teams</a:t>
            </a:r>
            <a:endParaRPr lang="en-US" sz="1800" spc="50">
              <a:solidFill>
                <a:schemeClr val="tx1"/>
              </a:solidFill>
              <a:latin typeface="Arial Nova"/>
            </a:endParaRPr>
          </a:p>
          <a:p>
            <a:pPr indent="-447675">
              <a:lnSpc>
                <a:spcPct val="140000"/>
              </a:lnSpc>
              <a:buFont typeface="Calibri Light" panose="020F0302020204030204" pitchFamily="34" charset="0"/>
              <a:buChar char="→"/>
            </a:pPr>
            <a:r>
              <a:rPr lang="en-US" sz="1800" b="0" spc="50">
                <a:solidFill>
                  <a:schemeClr val="tx1"/>
                </a:solidFill>
                <a:latin typeface="Arial Nova"/>
              </a:rPr>
              <a:t>Lecturer's Name: </a:t>
            </a:r>
            <a:endParaRPr lang="en-US" sz="1800">
              <a:solidFill>
                <a:schemeClr val="tx1"/>
              </a:solidFill>
              <a:latin typeface="Arial Nova"/>
            </a:endParaRPr>
          </a:p>
          <a:p>
            <a:pPr>
              <a:lnSpc>
                <a:spcPct val="140000"/>
              </a:lnSpc>
            </a:pPr>
            <a:r>
              <a:rPr lang="en-US" sz="1800" spc="50">
                <a:solidFill>
                  <a:schemeClr val="tx1"/>
                </a:solidFill>
                <a:latin typeface="Arial Nova"/>
              </a:rPr>
              <a:t>  </a:t>
            </a:r>
            <a:r>
              <a:rPr lang="en-US" sz="1800" b="0" spc="50">
                <a:solidFill>
                  <a:schemeClr val="tx1"/>
                </a:solidFill>
                <a:latin typeface="Arial Nova"/>
              </a:rPr>
              <a:t>Doreen Amundam</a:t>
            </a:r>
            <a:endParaRPr lang="en-US" sz="1800">
              <a:solidFill>
                <a:schemeClr val="tx1"/>
              </a:solidFill>
              <a:latin typeface="Arial Nova"/>
            </a:endParaRPr>
          </a:p>
        </p:txBody>
      </p:sp>
      <p:pic>
        <p:nvPicPr>
          <p:cNvPr id="5" name="Picture 4" descr="A purple circle with letters&#10;&#10;AI-generated content may be incorrect.">
            <a:extLst>
              <a:ext uri="{FF2B5EF4-FFF2-40B4-BE49-F238E27FC236}">
                <a16:creationId xmlns:a16="http://schemas.microsoft.com/office/drawing/2014/main" id="{C66806B9-579C-A552-DD0A-EB9E3FBADE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28074" y="5722592"/>
            <a:ext cx="727766" cy="713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3DCFB-87F2-D233-AD88-C2662F21E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83274" y="963060"/>
            <a:ext cx="4234158" cy="42337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7E21"/>
                </a:solidFill>
                <a:latin typeface="Arial Nova"/>
              </a:rPr>
              <a:t>TABLE OF CONTENTS</a:t>
            </a:r>
            <a:endParaRPr lang="en-US">
              <a:solidFill>
                <a:srgbClr val="FF7E21"/>
              </a:solidFill>
              <a:latin typeface="Arial Nova"/>
            </a:endParaRPr>
          </a:p>
        </p:txBody>
      </p:sp>
      <p:graphicFrame>
        <p:nvGraphicFramePr>
          <p:cNvPr id="73" name="Content Placeholder 2">
            <a:extLst>
              <a:ext uri="{FF2B5EF4-FFF2-40B4-BE49-F238E27FC236}">
                <a16:creationId xmlns:a16="http://schemas.microsoft.com/office/drawing/2014/main" id="{76E33690-8700-5ADF-51AF-9A4767C919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17764"/>
              </p:ext>
            </p:extLst>
          </p:nvPr>
        </p:nvGraphicFramePr>
        <p:xfrm>
          <a:off x="337887" y="1625031"/>
          <a:ext cx="11743056" cy="50040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50413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B807-3893-7CB5-D0A2-DF8C8EF44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483975"/>
          </a:xfrm>
        </p:spPr>
        <p:txBody>
          <a:bodyPr/>
          <a:lstStyle/>
          <a:p>
            <a:pPr algn="ctr"/>
            <a:r>
              <a:rPr lang="en-GB">
                <a:latin typeface="Arial Nova"/>
              </a:rPr>
              <a:t>                                       BT Group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3D5AAE-CF9E-FABD-6A1D-31C95A7B5F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5184" y="1128636"/>
            <a:ext cx="5345597" cy="3123856"/>
          </a:xfrm>
        </p:spPr>
        <p:txBody>
          <a:bodyPr vert="horz" wrap="square" lIns="0" tIns="0" rIns="91440" bIns="0" rtlCol="0" anchor="t">
            <a:normAutofit fontScale="62500" lnSpcReduction="20000"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Headquartered in London, with major operations in Birmingham</a:t>
            </a:r>
            <a:endParaRPr lang="en-US" b="1">
              <a:solidFill>
                <a:schemeClr val="tx1"/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Employs over 80,000 people globally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Undergoing major digital transformation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Introducing AI, automation, and cloud technologies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HR challenges include: </a:t>
            </a:r>
          </a:p>
          <a:p>
            <a:pPr marL="1905" indent="0">
              <a:buNone/>
            </a:pPr>
            <a:r>
              <a:rPr lang="en-GB" b="1">
                <a:solidFill>
                  <a:schemeClr val="tx1"/>
                </a:solidFill>
                <a:latin typeface="Arial Nova"/>
              </a:rPr>
              <a:t>                     </a:t>
            </a:r>
            <a:r>
              <a:rPr lang="en-GB">
                <a:solidFill>
                  <a:schemeClr val="tx1"/>
                </a:solidFill>
                <a:latin typeface="Arial Nova"/>
              </a:rPr>
              <a:t>  -</a:t>
            </a:r>
            <a:r>
              <a:rPr lang="en-GB" b="1">
                <a:solidFill>
                  <a:schemeClr val="tx1"/>
                </a:solidFill>
                <a:latin typeface="Arial Nova"/>
              </a:rPr>
              <a:t> Skill shortages in digital</a:t>
            </a:r>
          </a:p>
          <a:p>
            <a:pPr marL="1905" indent="0">
              <a:buNone/>
            </a:pPr>
            <a:r>
              <a:rPr lang="en-GB" b="1">
                <a:solidFill>
                  <a:schemeClr val="tx1"/>
                </a:solidFill>
                <a:latin typeface="Arial Nova"/>
              </a:rPr>
              <a:t>                       - Low morale after redundancies</a:t>
            </a:r>
          </a:p>
          <a:p>
            <a:pPr marL="1905" indent="0">
              <a:buNone/>
            </a:pPr>
            <a:r>
              <a:rPr lang="en-GB" b="1">
                <a:solidFill>
                  <a:schemeClr val="tx1"/>
                </a:solidFill>
                <a:latin typeface="Arial Nova"/>
              </a:rPr>
              <a:t>                       - Outdated recruitment systems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chemeClr val="tx1"/>
                </a:solidFill>
                <a:latin typeface="Arial Nova"/>
              </a:rPr>
              <a:t>HR must modernise to attract digital talent and support transformation</a:t>
            </a:r>
            <a:r>
              <a:rPr lang="en-GB" b="1">
                <a:solidFill>
                  <a:schemeClr val="tx1"/>
                </a:solidFill>
              </a:rPr>
              <a:t> </a:t>
            </a:r>
            <a:r>
              <a:rPr lang="en-GB">
                <a:solidFill>
                  <a:schemeClr val="accent5"/>
                </a:solidFill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05889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8FFBF-3FB9-A883-91CB-55017E67D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445875"/>
          </a:xfrm>
        </p:spPr>
        <p:txBody>
          <a:bodyPr/>
          <a:lstStyle/>
          <a:p>
            <a:pPr algn="ctr"/>
            <a:r>
              <a:rPr lang="en-GB">
                <a:latin typeface="Arial Nova"/>
              </a:rPr>
              <a:t>Current Recruitment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3DD5B-4C09-219D-A3AE-9B3AB941C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531" y="1363725"/>
            <a:ext cx="11302725" cy="3411538"/>
          </a:xfrm>
        </p:spPr>
        <p:txBody>
          <a:bodyPr vert="horz" wrap="square" lIns="0" tIns="0" rIns="91440" bIns="0" rtlCol="0" anchor="t">
            <a:normAutofit fontScale="77500" lnSpcReduction="20000"/>
          </a:bodyPr>
          <a:lstStyle/>
          <a:p>
            <a:pPr marL="287655" indent="-285750">
              <a:buFont typeface="Arial" panose="020F030202020403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 Nova"/>
              </a:rPr>
              <a:t>Managed centrally via BT Careers Portal </a:t>
            </a:r>
          </a:p>
          <a:p>
            <a:pPr marL="287655" indent="-285750">
              <a:buFont typeface="Arial" panose="020F030202020403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 Nova"/>
              </a:rPr>
              <a:t>Process includes application, testing, and interviews</a:t>
            </a:r>
          </a:p>
          <a:p>
            <a:pPr marL="287655" indent="-285750">
              <a:buFont typeface="Arial" panose="020F030202020403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 Nova"/>
              </a:rPr>
              <a:t>Current challenges: </a:t>
            </a:r>
          </a:p>
          <a:p>
            <a:pPr marL="1905" indent="0">
              <a:buNone/>
            </a:pPr>
            <a:r>
              <a:rPr lang="en-GB">
                <a:solidFill>
                  <a:schemeClr val="tx1"/>
                </a:solidFill>
                <a:latin typeface="Arial Nova"/>
              </a:rPr>
              <a:t>   - Lengthy timelines (6-8 weeks to hire)</a:t>
            </a:r>
          </a:p>
          <a:p>
            <a:pPr marL="1905" indent="0">
              <a:buNone/>
            </a:pPr>
            <a:r>
              <a:rPr lang="en-GB">
                <a:solidFill>
                  <a:schemeClr val="tx1"/>
                </a:solidFill>
                <a:latin typeface="Arial Nova"/>
              </a:rPr>
              <a:t>   - High candidate drop-out rates</a:t>
            </a:r>
          </a:p>
          <a:p>
            <a:pPr marL="1905" indent="0">
              <a:buNone/>
            </a:pPr>
            <a:r>
              <a:rPr lang="en-GB">
                <a:solidFill>
                  <a:schemeClr val="tx1"/>
                </a:solidFill>
                <a:latin typeface="Arial Nova"/>
              </a:rPr>
              <a:t>   - Inconsistent interview quality between teams</a:t>
            </a:r>
          </a:p>
          <a:p>
            <a:pPr marL="1905" indent="0">
              <a:buNone/>
            </a:pPr>
            <a:r>
              <a:rPr lang="en-GB">
                <a:solidFill>
                  <a:schemeClr val="tx1"/>
                </a:solidFill>
                <a:latin typeface="Arial Nova"/>
              </a:rPr>
              <a:t>   - Limited use of analytics or performance metrics</a:t>
            </a:r>
          </a:p>
          <a:p>
            <a:pPr marL="287655" indent="-285750">
              <a:buFont typeface="Arial" panose="020F030202020403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 Nova"/>
              </a:rPr>
              <a:t>Process lacks speed, flexibility, and innovation</a:t>
            </a:r>
          </a:p>
          <a:p>
            <a:pPr marL="287655" indent="-285750">
              <a:buFont typeface="Arial" panose="020F0302020204030204" pitchFamily="34" charset="0"/>
              <a:buChar char="•"/>
            </a:pPr>
            <a:r>
              <a:rPr lang="en-GB">
                <a:solidFill>
                  <a:schemeClr val="tx1"/>
                </a:solidFill>
                <a:latin typeface="Arial Nova"/>
              </a:rPr>
              <a:t>Needs to benchmark against HR best practices</a:t>
            </a:r>
          </a:p>
        </p:txBody>
      </p:sp>
    </p:spTree>
    <p:extLst>
      <p:ext uri="{BB962C8B-B14F-4D97-AF65-F5344CB8AC3E}">
        <p14:creationId xmlns:p14="http://schemas.microsoft.com/office/powerpoint/2010/main" val="4154878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4000" b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9B9BD-700F-06C3-69C1-82BD84F82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322175"/>
          </a:xfrm>
        </p:spPr>
        <p:txBody>
          <a:bodyPr wrap="square">
            <a:normAutofit/>
          </a:bodyPr>
          <a:lstStyle/>
          <a:p>
            <a:r>
              <a:rPr lang="en-GB" sz="4500">
                <a:latin typeface="Arial Nova"/>
              </a:rPr>
              <a:t>The Recruitment Process (Standard HR Framework)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AC4F5E3-4D46-2C27-BD01-76B597F566B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89991792"/>
              </p:ext>
            </p:extLst>
          </p:nvPr>
        </p:nvGraphicFramePr>
        <p:xfrm>
          <a:off x="447675" y="1735138"/>
          <a:ext cx="5432425" cy="42148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8" name="Content Placeholder 77">
            <a:extLst>
              <a:ext uri="{FF2B5EF4-FFF2-40B4-BE49-F238E27FC236}">
                <a16:creationId xmlns:a16="http://schemas.microsoft.com/office/drawing/2014/main" id="{9B901564-5C58-40E0-7C49-ABFC82BC65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9360" y="1716150"/>
            <a:ext cx="5441061" cy="4005200"/>
          </a:xfrm>
        </p:spPr>
        <p:txBody>
          <a:bodyPr vert="horz" lIns="0" tIns="0" rIns="91440" bIns="0" rtlCol="0" anchor="t">
            <a:noAutofit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endParaRPr lang="en-GB" sz="2000">
              <a:solidFill>
                <a:srgbClr val="FFFFFF">
                  <a:alpha val="55000"/>
                </a:srgb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Arial Nova"/>
              </a:rPr>
              <a:t>Based on Armstrong &amp; Taylor (2020) - HR best practice</a:t>
            </a:r>
            <a:endParaRPr lang="en-GB">
              <a:solidFill>
                <a:schemeClr val="tx1"/>
              </a:solidFill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Arial Nova"/>
              </a:rPr>
              <a:t>Framework ensures fairness, consistency, and alignment with strategy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2000">
                <a:solidFill>
                  <a:schemeClr val="tx1"/>
                </a:solidFill>
                <a:latin typeface="Arial Nova"/>
              </a:rPr>
              <a:t>Highlights areas where BT can improve – efficiency and inclusivity </a:t>
            </a:r>
          </a:p>
        </p:txBody>
      </p:sp>
    </p:spTree>
    <p:extLst>
      <p:ext uri="{BB962C8B-B14F-4D97-AF65-F5344CB8AC3E}">
        <p14:creationId xmlns:p14="http://schemas.microsoft.com/office/powerpoint/2010/main" val="37195580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E1729-4783-D142-C80B-0F72734482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9360" y="675930"/>
            <a:ext cx="8419637" cy="511723"/>
          </a:xfrm>
        </p:spPr>
        <p:txBody>
          <a:bodyPr/>
          <a:lstStyle/>
          <a:p>
            <a:pPr algn="ctr"/>
            <a:r>
              <a:rPr lang="en-GB">
                <a:latin typeface="Arial Nova"/>
              </a:rPr>
              <a:t>Improving BT's Recruitment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B42CA-B393-F29E-BB44-E4AD25773D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square" lIns="0" tIns="0" rIns="91440" bIns="0" rtlCol="0" anchor="t">
            <a:normAutofit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Conduct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regular skills gap analysis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Redesign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job descriptions to promote innovation and adaptability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Strengthen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 employer branding to attract diverse, digital talent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Integrate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People Analytics to track recruitment (CIPD, 2020)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Ensure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compliance with the Equality Act (2010) for fairness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Align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HR practices with Ulrich's (1997) HR Business Partner model </a:t>
            </a: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b="1">
                <a:solidFill>
                  <a:srgbClr val="FFFFFF">
                    <a:alpha val="55000"/>
                  </a:srgbClr>
                </a:solidFill>
                <a:latin typeface="Arial Nova"/>
              </a:rPr>
              <a:t>Creates</a:t>
            </a:r>
            <a:r>
              <a:rPr lang="en-GB">
                <a:solidFill>
                  <a:srgbClr val="FFFFFF">
                    <a:alpha val="55000"/>
                  </a:srgbClr>
                </a:solidFill>
                <a:latin typeface="Arial Nova"/>
              </a:rPr>
              <a:t> a more strategic, fair, and data-driven recruitment process</a:t>
            </a:r>
            <a:r>
              <a:rPr lang="en-GB">
                <a:solidFill>
                  <a:srgbClr val="FFFFFF">
                    <a:alpha val="55000"/>
                  </a:srgbClr>
                </a:solidFill>
              </a:rPr>
              <a:t>   </a:t>
            </a:r>
          </a:p>
        </p:txBody>
      </p:sp>
    </p:spTree>
    <p:extLst>
      <p:ext uri="{BB962C8B-B14F-4D97-AF65-F5344CB8AC3E}">
        <p14:creationId xmlns:p14="http://schemas.microsoft.com/office/powerpoint/2010/main" val="2778862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8" name="Rectangle 97">
            <a:extLst>
              <a:ext uri="{FF2B5EF4-FFF2-40B4-BE49-F238E27FC236}">
                <a16:creationId xmlns:a16="http://schemas.microsoft.com/office/drawing/2014/main" id="{1FC4AC91-30B8-4B0B-A187-C39F19131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85A34-7865-F79E-C1DF-395DA2858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012" y="389970"/>
            <a:ext cx="10793985" cy="495966"/>
          </a:xfrm>
        </p:spPr>
        <p:txBody>
          <a:bodyPr anchor="b">
            <a:normAutofit/>
          </a:bodyPr>
          <a:lstStyle/>
          <a:p>
            <a:r>
              <a:rPr lang="en-GB">
                <a:latin typeface="Arial Nova"/>
              </a:rPr>
              <a:t>Interview Methods</a:t>
            </a:r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80" name="Content Placeholder 2">
            <a:extLst>
              <a:ext uri="{FF2B5EF4-FFF2-40B4-BE49-F238E27FC236}">
                <a16:creationId xmlns:a16="http://schemas.microsoft.com/office/drawing/2014/main" id="{33EBC675-6344-E2A8-AECE-1B55D44630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7300989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27592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2C4751-FFC6-B0A2-08BA-FFC435AEFD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GB" sz="6400">
                <a:latin typeface="Arial Nova"/>
              </a:rPr>
              <a:t>    Questioning     Techniques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1BB410-2AD3-F8E6-892A-EA2415C5F3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5582628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441013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D86DADD-940E-4CC1-AF60-0D36FB29B1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4842D-31CA-A846-4C24-74BF784177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517180"/>
            <a:ext cx="6017210" cy="358474"/>
          </a:xfrm>
        </p:spPr>
        <p:txBody>
          <a:bodyPr anchor="b">
            <a:normAutofit fontScale="90000"/>
          </a:bodyPr>
          <a:lstStyle/>
          <a:p>
            <a:r>
              <a:rPr lang="en-GB" b="1">
                <a:solidFill>
                  <a:schemeClr val="accent5"/>
                </a:solidFill>
                <a:latin typeface="Arial Nova"/>
              </a:rPr>
              <a:t>Face-to-Face and Online</a:t>
            </a:r>
            <a:r>
              <a:rPr lang="en-GB" b="1">
                <a:latin typeface="Arial Nova"/>
              </a:rPr>
              <a:t> </a:t>
            </a:r>
            <a:r>
              <a:rPr lang="en-GB" b="1">
                <a:solidFill>
                  <a:schemeClr val="accent5"/>
                </a:solidFill>
                <a:latin typeface="Arial Nova"/>
              </a:rPr>
              <a:t>Interviews</a:t>
            </a:r>
            <a:r>
              <a:rPr lang="en-GB">
                <a:latin typeface="Arial Nova"/>
              </a:rPr>
              <a:t> </a:t>
            </a:r>
            <a:r>
              <a:rPr lang="en-GB"/>
              <a:t> 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32E796E-8D19-4926-B7B8-653B019390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1609200"/>
            <a:ext cx="5434694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D13459B-67A8-2853-51FC-41DF34E528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5535" y="1372500"/>
            <a:ext cx="5894350" cy="4054425"/>
          </a:xfrm>
        </p:spPr>
        <p:txBody>
          <a:bodyPr vert="horz" wrap="square" lIns="0" tIns="0" rIns="91440" bIns="0" rtlCol="0" anchor="t">
            <a:normAutofit/>
          </a:bodyPr>
          <a:lstStyle/>
          <a:p>
            <a:pPr marL="449580" indent="-447675">
              <a:lnSpc>
                <a:spcPct val="130000"/>
              </a:lnSpc>
              <a:buFont typeface="Arial" panose="020F0302020204030204" pitchFamily="34" charset="0"/>
              <a:buChar char="•"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Face-to-Face interviews: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Build rapport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Assess communication and non-verbal cues</a:t>
            </a:r>
          </a:p>
          <a:p>
            <a:pPr marL="449580" indent="-447675">
              <a:lnSpc>
                <a:spcPct val="130000"/>
              </a:lnSpc>
              <a:buFont typeface="Arial" panose="020F0302020204030204" pitchFamily="34" charset="0"/>
              <a:buChar char="•"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Online Interviews: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Cost-effective and flexible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Broader talent reach </a:t>
            </a:r>
          </a:p>
          <a:p>
            <a:pPr marL="449580" indent="-447675">
              <a:lnSpc>
                <a:spcPct val="130000"/>
              </a:lnSpc>
              <a:buFont typeface="Arial" panose="020F0302020204030204" pitchFamily="34" charset="0"/>
              <a:buChar char="•"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Hybrid Model: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Combines both for efficiency and connection </a:t>
            </a:r>
          </a:p>
          <a:p>
            <a:pPr marL="1905" indent="0">
              <a:lnSpc>
                <a:spcPct val="130000"/>
              </a:lnSpc>
              <a:buNone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   - Supported by Davis (1989) Technology Acceptance Model</a:t>
            </a:r>
          </a:p>
          <a:p>
            <a:pPr marL="449580" indent="-447675">
              <a:lnSpc>
                <a:spcPct val="130000"/>
              </a:lnSpc>
              <a:buFont typeface="Arial" panose="020F0302020204030204" pitchFamily="34" charset="0"/>
              <a:buChar char="•"/>
            </a:pPr>
            <a:r>
              <a:rPr lang="en-GB" sz="1400">
                <a:solidFill>
                  <a:schemeClr val="accent5"/>
                </a:solidFill>
                <a:latin typeface="Arial Nova"/>
              </a:rPr>
              <a:t>Hybrid interviews reflect modern, tech-enabled HR practice</a:t>
            </a:r>
          </a:p>
        </p:txBody>
      </p:sp>
      <p:pic>
        <p:nvPicPr>
          <p:cNvPr id="7" name="Graphic 6" descr="Blog">
            <a:extLst>
              <a:ext uri="{FF2B5EF4-FFF2-40B4-BE49-F238E27FC236}">
                <a16:creationId xmlns:a16="http://schemas.microsoft.com/office/drawing/2014/main" id="{AFC264CB-9BDA-8109-2DF2-C3256ED9CF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231233" y="511935"/>
            <a:ext cx="4517355" cy="4488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0615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4CFC294A-7FF8-4114-B0AD-F3B7F15EFC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9C4DC6-C172-D1A6-1E52-AD38FD15F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226800"/>
            <a:ext cx="11301984" cy="984885"/>
          </a:xfrm>
        </p:spPr>
        <p:txBody>
          <a:bodyPr>
            <a:normAutofit/>
          </a:bodyPr>
          <a:lstStyle/>
          <a:p>
            <a:r>
              <a:rPr lang="en-GB" sz="5900">
                <a:latin typeface="Arial Nova"/>
              </a:rPr>
              <a:t> Strategic HR Recommendations</a:t>
            </a:r>
            <a:r>
              <a:rPr lang="en-GB" sz="5900"/>
              <a:t> 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493FE3F6-2B23-4E4E-AA49-C212646DC7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9400" y="16092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CF4E7AAC-FF70-2A1B-933F-072123B9B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8788369"/>
              </p:ext>
            </p:extLst>
          </p:nvPr>
        </p:nvGraphicFramePr>
        <p:xfrm>
          <a:off x="450000" y="2059200"/>
          <a:ext cx="11293475" cy="37830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55710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14AC2-26B1-1FC3-730C-C01830A0B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31" y="1560375"/>
            <a:ext cx="2948559" cy="703050"/>
          </a:xfrm>
        </p:spPr>
        <p:txBody>
          <a:bodyPr>
            <a:normAutofit/>
          </a:bodyPr>
          <a:lstStyle/>
          <a:p>
            <a:pPr algn="ctr"/>
            <a:r>
              <a:rPr lang="en-GB" sz="4000">
                <a:latin typeface="Arial Nova"/>
              </a:rPr>
              <a:t>Conclusion</a:t>
            </a:r>
            <a:r>
              <a:rPr lang="en-GB" sz="4000"/>
              <a:t> 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22165AAC-6FBF-9614-9E93-035C1F2A51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90249323"/>
              </p:ext>
            </p:extLst>
          </p:nvPr>
        </p:nvGraphicFramePr>
        <p:xfrm>
          <a:off x="448056" y="2448972"/>
          <a:ext cx="11302845" cy="3069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115324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754759-DEA6-2E93-ACFD-1C544A884C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5186" y="388800"/>
            <a:ext cx="7204854" cy="468880"/>
          </a:xfrm>
        </p:spPr>
        <p:txBody>
          <a:bodyPr/>
          <a:lstStyle/>
          <a:p>
            <a:pPr algn="ctr"/>
            <a:r>
              <a:rPr lang="en-GB">
                <a:solidFill>
                  <a:schemeClr val="tx1"/>
                </a:solidFill>
                <a:latin typeface="Arial Nova"/>
              </a:rPr>
              <a:t>References</a:t>
            </a:r>
            <a:r>
              <a:rPr lang="en-GB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15C65-5974-9E13-4053-EAC8A1B86F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056" y="976873"/>
            <a:ext cx="11302380" cy="4879762"/>
          </a:xfrm>
        </p:spPr>
        <p:txBody>
          <a:bodyPr vert="horz" wrap="square" lIns="0" tIns="0" rIns="91440" bIns="0" rtlCol="0" anchor="t">
            <a:noAutofit/>
          </a:bodyPr>
          <a:lstStyle/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Armstrong, M. And Taylor, S. (2020)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Armstrong’s Handbook of Human Resource Management Practice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. 15</a:t>
            </a:r>
            <a:r>
              <a:rPr lang="en-GB" sz="1100" baseline="30000">
                <a:solidFill>
                  <a:schemeClr val="tx2">
                    <a:lumMod val="95000"/>
                  </a:schemeClr>
                </a:solidFill>
                <a:latin typeface="Arial Nova"/>
              </a:rPr>
              <a:t>th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 ed. London: Kogan Page.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BBC News (2023)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‘BT Group to Cut Up to 55,000 Jobs by 2030 as AI Takes Over.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’ BBC News, 18 May.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Bersin, J. (2018)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‘People Analytics: Rewriting the Rules for Human Resources.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’ Deloitte Insights.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Bowen, D.E. And Ostroff, C. (2004)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‘Understanding HRM–Firm Performance Linkages: The Role of the “Strength” of the HRM System.’ Academy of Management Review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, pp. 203–221.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BT Group plc (2024)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Annual Report 2024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. London: BT Group.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CIPD (2020)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People Analytics: Driving Business Performance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. London: Chartered Institute of Personnel and Development.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CIPD (2023)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Recruitment: An Overview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. London: Chartered Institute of Personnel and Development.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Davis, F.D. (1989)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‘Perceived Usefulness, Perceived Ease of Use, and User Acceptance of Information Technology.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’  pp. 319–340.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Herzberg, F. (1959) 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The Motivation to Work. 2</a:t>
            </a:r>
            <a:r>
              <a:rPr lang="en-GB" sz="1100" i="1" baseline="30000">
                <a:solidFill>
                  <a:schemeClr val="tx2">
                    <a:lumMod val="95000"/>
                  </a:schemeClr>
                </a:solidFill>
                <a:latin typeface="Arial Nova"/>
              </a:rPr>
              <a:t>nd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ed.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 New York: John Wiley &amp; Sons.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Kaplan, R.S. And Norton, D.P. (2004)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Strategy Maps: Converting Intangible Assets into Tangible Outcomes.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 Boston: Harvard Business School Press.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Latham, G.P. And Saari, L.M. (1984) ‘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Do People Do What They Say? Further Studies on the Situational Interview.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’ Journal of Applied Psychology, pp. 569–573.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  <a:p>
            <a:pPr marL="449580" indent="-447675">
              <a:buFont typeface="Arial" panose="020F0302020204030204" pitchFamily="34" charset="0"/>
              <a:buChar char="•"/>
            </a:pP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Ulrich, D. (1997)</a:t>
            </a:r>
            <a:r>
              <a:rPr lang="en-GB" sz="1100" i="1">
                <a:solidFill>
                  <a:schemeClr val="tx2">
                    <a:lumMod val="95000"/>
                  </a:schemeClr>
                </a:solidFill>
                <a:latin typeface="Arial Nova"/>
              </a:rPr>
              <a:t> Human Resource Champions: The Next Agenda for Adding Value and Delivering Results</a:t>
            </a:r>
            <a:r>
              <a:rPr lang="en-GB" sz="1100">
                <a:solidFill>
                  <a:schemeClr val="tx2">
                    <a:lumMod val="95000"/>
                  </a:schemeClr>
                </a:solidFill>
                <a:latin typeface="Arial Nova"/>
              </a:rPr>
              <a:t>. Boston: Harvard Business School Press.</a:t>
            </a:r>
            <a:endParaRPr lang="en-US" sz="1100">
              <a:solidFill>
                <a:schemeClr val="tx2">
                  <a:lumMod val="95000"/>
                </a:schemeClr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852546898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ThinLines Color Scheme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00BAC8"/>
      </a:accent1>
      <a:accent2>
        <a:srgbClr val="794DFF"/>
      </a:accent2>
      <a:accent3>
        <a:srgbClr val="00D17D"/>
      </a:accent3>
      <a:accent4>
        <a:srgbClr val="404040"/>
      </a:accent4>
      <a:accent5>
        <a:srgbClr val="FE5D21"/>
      </a:accent5>
      <a:accent6>
        <a:srgbClr val="B3B3B3"/>
      </a:accent6>
      <a:hlink>
        <a:srgbClr val="3E8FF1"/>
      </a:hlink>
      <a:folHlink>
        <a:srgbClr val="939393"/>
      </a:folHlink>
    </a:clrScheme>
    <a:fontScheme name="Custom 3">
      <a:majorFont>
        <a:latin typeface="Sagona Book"/>
        <a:ea typeface=""/>
        <a:cs typeface=""/>
      </a:majorFont>
      <a:minorFont>
        <a:latin typeface="Univers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ThinLineVTI</vt:lpstr>
      <vt:lpstr>Improving Recruitment and Selection to Support BT Group's Digital Transformation </vt:lpstr>
      <vt:lpstr>TABLE OF CONTENTS</vt:lpstr>
      <vt:lpstr>                                       BT Group Overview</vt:lpstr>
      <vt:lpstr>Current Recruitment Process</vt:lpstr>
      <vt:lpstr>The Recruitment Process (Standard HR Framework)</vt:lpstr>
      <vt:lpstr>Improving BT's Recruitment Strategy</vt:lpstr>
      <vt:lpstr>Interview Methods</vt:lpstr>
      <vt:lpstr>    Questioning     Techniques </vt:lpstr>
      <vt:lpstr>Face-to-Face and Online Interviews  </vt:lpstr>
      <vt:lpstr> Strategic HR Recommendations </vt:lpstr>
      <vt:lpstr>Conclusion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2025-10-12T15:15:54Z</dcterms:modified>
</cp:coreProperties>
</file>