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84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3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700"/>
  </p:normalViewPr>
  <p:slideViewPr>
    <p:cSldViewPr snapToGrid="0" snapToObjects="1">
      <p:cViewPr varScale="1">
        <p:scale>
          <a:sx n="97" d="100"/>
          <a:sy n="97" d="100"/>
        </p:scale>
        <p:origin x="6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0E88F-BF02-6B45-871E-8C1E68FAA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1EFB9F-1349-DA42-9FFA-4E48B6318E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3A9F9-43E0-4C41-BD9C-0261A8D2F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E61AA-EFAF-B147-A619-94483DF10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1F275-F6E1-8148-9A87-21BE72C22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923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ADA54-B775-714D-B64C-43F103635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0FD7-81A9-9541-BE26-E69572843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4EAAE-F245-3A4C-9FCD-A90F3B11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86547-AEF8-7840-9644-A21B2E5CE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AC936-5A01-EA4A-9F05-3947CA6E8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51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338A-F46B-7745-99E7-17FDE71E3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7472EF-B4E9-F046-9319-F5D7BBBA67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81B94-0BBC-CF4C-A42C-33893BD58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EAE6A-5C7F-9D45-BB17-CBF66BBC6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E6483-A23A-E143-B337-8EF703429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338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41C33-62F6-024B-844B-1B02DBF5E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9896A-9775-F144-BC61-C02C60829E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A60ACF-0E34-E145-9D43-9BD7822093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97F81-AB54-3C45-B7A9-E6A08546C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F8B3EF-3EC1-5F44-BDA1-34043E34B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7AA64-1C10-5341-83F9-C9D2EC028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27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45156-B24E-9A4D-8BD5-671C9FF0D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00F15-5FA9-E249-B71A-345052E6CC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315FF-75FB-1C4C-B8DC-DFEA85282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314D98-E58F-6548-9519-D90B7B182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5B1D8C-B460-0248-B404-9ECB15790A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0A816E-4C65-D643-8088-7B478179B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31B244-251E-234F-8798-154A20E02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BA50C5-0C5B-7F41-9C5A-9A9CAD109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844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2A25-1B3B-414A-82A7-D2E2FFEC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7A9A7C-4496-D745-897C-90538F400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20832B-ED83-EA40-B791-805DBDB3C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814C4-E71F-9848-ABD3-FCE90F5AA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8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10472E-A5E5-EF46-B841-C8957C50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24B23E-EF23-A546-9BC0-6718B361D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B04956-E931-8E41-A11E-F151E6DC4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411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5EF11-0D8E-2D44-8E64-5BC099F96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C570-101B-9E4A-9816-275C389E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B2FCD0-9EF0-074E-91D2-29F8258236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C7095-38AE-5546-90E1-AB27CCBB3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DFA4B-2189-1548-825D-64BBD3548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A53A9-7E07-3C4A-85C9-13ECC07AC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19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59003-4DF6-7345-9509-DD5FA6118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F0D25C-FDB3-6146-9FCF-DE17B91E3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64B161-4C48-DE4A-A616-B14DBB6545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C4A58-4140-EF4F-81ED-194A803FB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C6C320-DEB4-A248-8022-7D1C96FF2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FCD73-10A6-6F44-B9A3-A64DE2DFB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57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1CC9-C13B-EF44-9B04-80FA99C6C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18518E-1666-6546-B625-7CBD17292D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2C9CF-FC3C-C04C-BBAC-3769467DE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842E7-CF1C-A44E-B89F-40F9A0A43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126D5-ECEE-1B40-98CD-820995ABF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537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9CBB4C-80E1-C141-B101-6C4BB5A4D3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A5CE45-844D-0145-A850-52080E4DCE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C04-B937-754E-819C-CC63FB3E5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825FE-65D2-FC44-955F-0314A2686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02BA5-0F52-A643-9919-3BBC54236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167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0BA709-892C-3449-9D39-E3DE46F88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8286A9-C67C-DE45-95F4-E77368B50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EB35D-2FB1-1540-98BD-F1110C1110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06C51-10FF-7040-9BFB-13E56EDDE1D8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09DAF-0712-3B44-8AB7-AB99AA0E7C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426EF-A0C2-0848-9204-AE3DB6ED18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AC8E2-C7E0-E84A-8B53-DE03D6BF3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49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D6FD14-DCD1-1944-B847-7ECE206C6805}"/>
              </a:ext>
            </a:extLst>
          </p:cNvPr>
          <p:cNvSpPr txBox="1"/>
          <p:nvPr/>
        </p:nvSpPr>
        <p:spPr>
          <a:xfrm>
            <a:off x="323557" y="364481"/>
            <a:ext cx="94112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 err="1"/>
              <a:t>Dyddiad</a:t>
            </a:r>
            <a:r>
              <a:rPr lang="en-US" sz="2800" u="sng" dirty="0"/>
              <a:t>: </a:t>
            </a:r>
            <a:r>
              <a:rPr lang="en-US" sz="2800" u="sng" dirty="0" err="1"/>
              <a:t>Dydd</a:t>
            </a:r>
            <a:r>
              <a:rPr lang="en-US" sz="2800" u="sng" dirty="0"/>
              <a:t> </a:t>
            </a:r>
            <a:r>
              <a:rPr lang="en-US" sz="2800" u="sng" dirty="0" err="1"/>
              <a:t>Mawrth</a:t>
            </a:r>
            <a:r>
              <a:rPr lang="en-US" sz="2800" u="sng" dirty="0"/>
              <a:t> 25</a:t>
            </a:r>
            <a:r>
              <a:rPr lang="en-US" sz="2800" u="sng" baseline="30000" dirty="0"/>
              <a:t>ain </a:t>
            </a:r>
            <a:r>
              <a:rPr lang="en-US" sz="2800" u="sng" dirty="0" err="1"/>
              <a:t>Chwefror</a:t>
            </a:r>
            <a:endParaRPr lang="en-US" sz="2800" u="sng" dirty="0"/>
          </a:p>
          <a:p>
            <a:endParaRPr lang="en-US" sz="2800" dirty="0"/>
          </a:p>
          <a:p>
            <a:r>
              <a:rPr lang="en-US" sz="2800" u="sng" dirty="0">
                <a:solidFill>
                  <a:srgbClr val="2131FF"/>
                </a:solidFill>
              </a:rPr>
              <a:t>LO: To revise mean, median, mode and range</a:t>
            </a:r>
          </a:p>
          <a:p>
            <a:endParaRPr lang="en-US" sz="2800" dirty="0"/>
          </a:p>
          <a:p>
            <a:r>
              <a:rPr lang="en-US" sz="2800" dirty="0"/>
              <a:t>APK: Find the mean, median, mode and range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3DF23A-09E0-CC45-AE5A-FEBED686C17C}"/>
              </a:ext>
            </a:extLst>
          </p:cNvPr>
          <p:cNvSpPr txBox="1"/>
          <p:nvPr/>
        </p:nvSpPr>
        <p:spPr>
          <a:xfrm>
            <a:off x="1151461" y="4876717"/>
            <a:ext cx="896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Mode = 6, Median = 6, Range = 6, Mean = 6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A39EAD-B57C-5D49-B856-34D87BB8B739}"/>
              </a:ext>
            </a:extLst>
          </p:cNvPr>
          <p:cNvSpPr txBox="1"/>
          <p:nvPr/>
        </p:nvSpPr>
        <p:spPr>
          <a:xfrm>
            <a:off x="2804160" y="3047777"/>
            <a:ext cx="5658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0" dirty="0">
                <a:ea typeface="Cambria Math" panose="02040503050406030204" pitchFamily="18" charset="0"/>
              </a:rPr>
              <a:t>8, 6, 4, 2, </a:t>
            </a:r>
            <a:r>
              <a:rPr lang="en-US" sz="6000" dirty="0">
                <a:ea typeface="Cambria Math" panose="02040503050406030204" pitchFamily="18" charset="0"/>
              </a:rPr>
              <a:t>6</a:t>
            </a:r>
            <a:r>
              <a:rPr lang="en-US" sz="6000" b="0" dirty="0">
                <a:ea typeface="Cambria Math" panose="02040503050406030204" pitchFamily="18" charset="0"/>
              </a:rPr>
              <a:t>, 6, </a:t>
            </a:r>
            <a:r>
              <a:rPr lang="en-US" sz="6000" dirty="0">
                <a:ea typeface="Cambria Math" panose="02040503050406030204" pitchFamily="18" charset="0"/>
              </a:rPr>
              <a:t>4</a:t>
            </a:r>
            <a:endParaRPr lang="en-US" sz="6000" b="0" dirty="0">
              <a:ea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16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56</Words>
  <Application>Microsoft Macintosh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Battell</dc:creator>
  <cp:lastModifiedBy>David Battell</cp:lastModifiedBy>
  <cp:revision>5</cp:revision>
  <dcterms:created xsi:type="dcterms:W3CDTF">2020-02-24T16:16:33Z</dcterms:created>
  <dcterms:modified xsi:type="dcterms:W3CDTF">2020-02-25T14:01:47Z</dcterms:modified>
</cp:coreProperties>
</file>