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302" r:id="rId43"/>
    <p:sldId id="280" r:id="rId44"/>
    <p:sldId id="281" r:id="rId45"/>
    <p:sldId id="299" r:id="rId46"/>
    <p:sldId id="300" r:id="rId47"/>
    <p:sldId id="301" r:id="rId48"/>
    <p:sldId id="30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59BFD8-EB22-4F2B-A864-00526A698B6B}" v="1" dt="2022-10-17T19:33:08.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3" autoAdjust="0"/>
    <p:restoredTop sz="94660"/>
  </p:normalViewPr>
  <p:slideViewPr>
    <p:cSldViewPr snapToGrid="0">
      <p:cViewPr>
        <p:scale>
          <a:sx n="46" d="100"/>
          <a:sy n="46" d="100"/>
        </p:scale>
        <p:origin x="48"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C559BFD8-EB22-4F2B-A864-00526A698B6B}"/>
    <pc:docChg chg="undo custSel modSld">
      <pc:chgData name="Luke Roach" userId="3c173453-1e89-4ab7-a897-c035ad6940d7" providerId="ADAL" clId="{C559BFD8-EB22-4F2B-A864-00526A698B6B}" dt="2022-10-17T19:33:19.116" v="330" actId="403"/>
      <pc:docMkLst>
        <pc:docMk/>
      </pc:docMkLst>
      <pc:sldChg chg="addSp modSp mod setBg">
        <pc:chgData name="Luke Roach" userId="3c173453-1e89-4ab7-a897-c035ad6940d7" providerId="ADAL" clId="{C559BFD8-EB22-4F2B-A864-00526A698B6B}" dt="2022-10-17T19:09:46.532" v="1" actId="403"/>
        <pc:sldMkLst>
          <pc:docMk/>
          <pc:sldMk cId="2753976251" sldId="257"/>
        </pc:sldMkLst>
        <pc:spChg chg="mod">
          <ac:chgData name="Luke Roach" userId="3c173453-1e89-4ab7-a897-c035ad6940d7" providerId="ADAL" clId="{C559BFD8-EB22-4F2B-A864-00526A698B6B}" dt="2022-10-17T19:09:41.511" v="0" actId="26606"/>
          <ac:spMkLst>
            <pc:docMk/>
            <pc:sldMk cId="2753976251" sldId="257"/>
            <ac:spMk id="2" creationId="{233A9039-B3F4-DA00-4A36-4C50D6E05FF0}"/>
          </ac:spMkLst>
        </pc:spChg>
        <pc:spChg chg="mod">
          <ac:chgData name="Luke Roach" userId="3c173453-1e89-4ab7-a897-c035ad6940d7" providerId="ADAL" clId="{C559BFD8-EB22-4F2B-A864-00526A698B6B}" dt="2022-10-17T19:09:46.532" v="1" actId="403"/>
          <ac:spMkLst>
            <pc:docMk/>
            <pc:sldMk cId="2753976251" sldId="257"/>
            <ac:spMk id="3" creationId="{3609FC1D-5918-49AC-874C-0E7C17CC6967}"/>
          </ac:spMkLst>
        </pc:spChg>
        <pc:spChg chg="add">
          <ac:chgData name="Luke Roach" userId="3c173453-1e89-4ab7-a897-c035ad6940d7" providerId="ADAL" clId="{C559BFD8-EB22-4F2B-A864-00526A698B6B}" dt="2022-10-17T19:09:41.511" v="0" actId="26606"/>
          <ac:spMkLst>
            <pc:docMk/>
            <pc:sldMk cId="2753976251" sldId="257"/>
            <ac:spMk id="8" creationId="{7515D20E-1AB7-4E74-9236-2B72B63D60B6}"/>
          </ac:spMkLst>
        </pc:spChg>
        <pc:spChg chg="add">
          <ac:chgData name="Luke Roach" userId="3c173453-1e89-4ab7-a897-c035ad6940d7" providerId="ADAL" clId="{C559BFD8-EB22-4F2B-A864-00526A698B6B}" dt="2022-10-17T19:09:41.511" v="0" actId="26606"/>
          <ac:spMkLst>
            <pc:docMk/>
            <pc:sldMk cId="2753976251" sldId="257"/>
            <ac:spMk id="15" creationId="{3873B707-463F-40B0-8227-E8CC6C67EB25}"/>
          </ac:spMkLst>
        </pc:spChg>
        <pc:spChg chg="add">
          <ac:chgData name="Luke Roach" userId="3c173453-1e89-4ab7-a897-c035ad6940d7" providerId="ADAL" clId="{C559BFD8-EB22-4F2B-A864-00526A698B6B}" dt="2022-10-17T19:09:41.511" v="0" actId="26606"/>
          <ac:spMkLst>
            <pc:docMk/>
            <pc:sldMk cId="2753976251" sldId="257"/>
            <ac:spMk id="17" creationId="{19C9EAEA-39D0-4B0E-A0EB-51E7B26740B1}"/>
          </ac:spMkLst>
        </pc:spChg>
        <pc:grpChg chg="add">
          <ac:chgData name="Luke Roach" userId="3c173453-1e89-4ab7-a897-c035ad6940d7" providerId="ADAL" clId="{C559BFD8-EB22-4F2B-A864-00526A698B6B}" dt="2022-10-17T19:09:41.511" v="0" actId="26606"/>
          <ac:grpSpMkLst>
            <pc:docMk/>
            <pc:sldMk cId="2753976251" sldId="257"/>
            <ac:grpSpMk id="10" creationId="{032D8612-31EB-44CF-A1D0-14FD4C705424}"/>
          </ac:grpSpMkLst>
        </pc:grpChg>
      </pc:sldChg>
      <pc:sldChg chg="addSp modSp mod setBg">
        <pc:chgData name="Luke Roach" userId="3c173453-1e89-4ab7-a897-c035ad6940d7" providerId="ADAL" clId="{C559BFD8-EB22-4F2B-A864-00526A698B6B}" dt="2022-10-17T19:09:58.347" v="4" actId="27636"/>
        <pc:sldMkLst>
          <pc:docMk/>
          <pc:sldMk cId="1160362573" sldId="258"/>
        </pc:sldMkLst>
        <pc:spChg chg="mod">
          <ac:chgData name="Luke Roach" userId="3c173453-1e89-4ab7-a897-c035ad6940d7" providerId="ADAL" clId="{C559BFD8-EB22-4F2B-A864-00526A698B6B}" dt="2022-10-17T19:09:54.644" v="2" actId="26606"/>
          <ac:spMkLst>
            <pc:docMk/>
            <pc:sldMk cId="1160362573" sldId="258"/>
            <ac:spMk id="2" creationId="{7A0F821F-9058-A452-D25F-C01F50FA2774}"/>
          </ac:spMkLst>
        </pc:spChg>
        <pc:spChg chg="mod">
          <ac:chgData name="Luke Roach" userId="3c173453-1e89-4ab7-a897-c035ad6940d7" providerId="ADAL" clId="{C559BFD8-EB22-4F2B-A864-00526A698B6B}" dt="2022-10-17T19:09:58.347" v="4" actId="27636"/>
          <ac:spMkLst>
            <pc:docMk/>
            <pc:sldMk cId="1160362573" sldId="258"/>
            <ac:spMk id="3" creationId="{EC50F220-3CF0-2CAA-A689-44C77E45F0E7}"/>
          </ac:spMkLst>
        </pc:spChg>
        <pc:spChg chg="add">
          <ac:chgData name="Luke Roach" userId="3c173453-1e89-4ab7-a897-c035ad6940d7" providerId="ADAL" clId="{C559BFD8-EB22-4F2B-A864-00526A698B6B}" dt="2022-10-17T19:09:54.644" v="2" actId="26606"/>
          <ac:spMkLst>
            <pc:docMk/>
            <pc:sldMk cId="1160362573" sldId="258"/>
            <ac:spMk id="8" creationId="{081EA652-8C6A-4E69-BEB9-170809474553}"/>
          </ac:spMkLst>
        </pc:spChg>
        <pc:spChg chg="add">
          <ac:chgData name="Luke Roach" userId="3c173453-1e89-4ab7-a897-c035ad6940d7" providerId="ADAL" clId="{C559BFD8-EB22-4F2B-A864-00526A698B6B}" dt="2022-10-17T19:09:54.644" v="2" actId="26606"/>
          <ac:spMkLst>
            <pc:docMk/>
            <pc:sldMk cId="1160362573" sldId="258"/>
            <ac:spMk id="10" creationId="{5298780A-33B9-4EA2-8F67-DE68AD62841B}"/>
          </ac:spMkLst>
        </pc:spChg>
        <pc:spChg chg="add">
          <ac:chgData name="Luke Roach" userId="3c173453-1e89-4ab7-a897-c035ad6940d7" providerId="ADAL" clId="{C559BFD8-EB22-4F2B-A864-00526A698B6B}" dt="2022-10-17T19:09:54.644" v="2" actId="26606"/>
          <ac:spMkLst>
            <pc:docMk/>
            <pc:sldMk cId="1160362573" sldId="258"/>
            <ac:spMk id="12" creationId="{7F488E8B-4E1E-4402-8935-D4E6C02615C7}"/>
          </ac:spMkLst>
        </pc:spChg>
        <pc:cxnChg chg="add">
          <ac:chgData name="Luke Roach" userId="3c173453-1e89-4ab7-a897-c035ad6940d7" providerId="ADAL" clId="{C559BFD8-EB22-4F2B-A864-00526A698B6B}" dt="2022-10-17T19:09:54.644" v="2" actId="26606"/>
          <ac:cxnSpMkLst>
            <pc:docMk/>
            <pc:sldMk cId="1160362573" sldId="258"/>
            <ac:cxnSpMk id="14" creationId="{23AAC9B5-8015-485C-ACF9-A750390E9A56}"/>
          </ac:cxnSpMkLst>
        </pc:cxnChg>
      </pc:sldChg>
      <pc:sldChg chg="addSp delSp modSp mod setBg">
        <pc:chgData name="Luke Roach" userId="3c173453-1e89-4ab7-a897-c035ad6940d7" providerId="ADAL" clId="{C559BFD8-EB22-4F2B-A864-00526A698B6B}" dt="2022-10-17T19:11:20.834" v="33" actId="403"/>
        <pc:sldMkLst>
          <pc:docMk/>
          <pc:sldMk cId="3007482774" sldId="259"/>
        </pc:sldMkLst>
        <pc:spChg chg="mod">
          <ac:chgData name="Luke Roach" userId="3c173453-1e89-4ab7-a897-c035ad6940d7" providerId="ADAL" clId="{C559BFD8-EB22-4F2B-A864-00526A698B6B}" dt="2022-10-17T19:11:06.653" v="24" actId="26606"/>
          <ac:spMkLst>
            <pc:docMk/>
            <pc:sldMk cId="3007482774" sldId="259"/>
            <ac:spMk id="2" creationId="{55F85279-F9CF-874E-2EF9-60234699467E}"/>
          </ac:spMkLst>
        </pc:spChg>
        <pc:spChg chg="mod">
          <ac:chgData name="Luke Roach" userId="3c173453-1e89-4ab7-a897-c035ad6940d7" providerId="ADAL" clId="{C559BFD8-EB22-4F2B-A864-00526A698B6B}" dt="2022-10-17T19:11:20.834" v="33" actId="403"/>
          <ac:spMkLst>
            <pc:docMk/>
            <pc:sldMk cId="3007482774" sldId="259"/>
            <ac:spMk id="3" creationId="{DAECBBC0-6895-70E2-61A7-C5E3E93FBFCF}"/>
          </ac:spMkLst>
        </pc:spChg>
        <pc:spChg chg="add del">
          <ac:chgData name="Luke Roach" userId="3c173453-1e89-4ab7-a897-c035ad6940d7" providerId="ADAL" clId="{C559BFD8-EB22-4F2B-A864-00526A698B6B}" dt="2022-10-17T19:11:06.653" v="24" actId="26606"/>
          <ac:spMkLst>
            <pc:docMk/>
            <pc:sldMk cId="3007482774" sldId="259"/>
            <ac:spMk id="8" creationId="{081EA652-8C6A-4E69-BEB9-170809474553}"/>
          </ac:spMkLst>
        </pc:spChg>
        <pc:spChg chg="add del">
          <ac:chgData name="Luke Roach" userId="3c173453-1e89-4ab7-a897-c035ad6940d7" providerId="ADAL" clId="{C559BFD8-EB22-4F2B-A864-00526A698B6B}" dt="2022-10-17T19:11:06.653" v="24" actId="26606"/>
          <ac:spMkLst>
            <pc:docMk/>
            <pc:sldMk cId="3007482774" sldId="259"/>
            <ac:spMk id="10" creationId="{5298780A-33B9-4EA2-8F67-DE68AD62841B}"/>
          </ac:spMkLst>
        </pc:spChg>
        <pc:spChg chg="add del">
          <ac:chgData name="Luke Roach" userId="3c173453-1e89-4ab7-a897-c035ad6940d7" providerId="ADAL" clId="{C559BFD8-EB22-4F2B-A864-00526A698B6B}" dt="2022-10-17T19:11:06.653" v="24" actId="26606"/>
          <ac:spMkLst>
            <pc:docMk/>
            <pc:sldMk cId="3007482774" sldId="259"/>
            <ac:spMk id="12" creationId="{7F488E8B-4E1E-4402-8935-D4E6C02615C7}"/>
          </ac:spMkLst>
        </pc:spChg>
        <pc:spChg chg="add">
          <ac:chgData name="Luke Roach" userId="3c173453-1e89-4ab7-a897-c035ad6940d7" providerId="ADAL" clId="{C559BFD8-EB22-4F2B-A864-00526A698B6B}" dt="2022-10-17T19:11:06.653" v="24" actId="26606"/>
          <ac:spMkLst>
            <pc:docMk/>
            <pc:sldMk cId="3007482774" sldId="259"/>
            <ac:spMk id="19" creationId="{2B566528-1B12-4246-9431-5C2D7D081168}"/>
          </ac:spMkLst>
        </pc:spChg>
        <pc:spChg chg="add">
          <ac:chgData name="Luke Roach" userId="3c173453-1e89-4ab7-a897-c035ad6940d7" providerId="ADAL" clId="{C559BFD8-EB22-4F2B-A864-00526A698B6B}" dt="2022-10-17T19:11:06.653" v="24" actId="26606"/>
          <ac:spMkLst>
            <pc:docMk/>
            <pc:sldMk cId="3007482774" sldId="259"/>
            <ac:spMk id="21" creationId="{2E80C965-DB6D-4F81-9E9E-B027384D0BD6}"/>
          </ac:spMkLst>
        </pc:spChg>
        <pc:spChg chg="add">
          <ac:chgData name="Luke Roach" userId="3c173453-1e89-4ab7-a897-c035ad6940d7" providerId="ADAL" clId="{C559BFD8-EB22-4F2B-A864-00526A698B6B}" dt="2022-10-17T19:11:06.653" v="24" actId="26606"/>
          <ac:spMkLst>
            <pc:docMk/>
            <pc:sldMk cId="3007482774" sldId="259"/>
            <ac:spMk id="23" creationId="{A580F890-B085-4E95-96AA-55AEBEC5CE6E}"/>
          </ac:spMkLst>
        </pc:spChg>
        <pc:spChg chg="add">
          <ac:chgData name="Luke Roach" userId="3c173453-1e89-4ab7-a897-c035ad6940d7" providerId="ADAL" clId="{C559BFD8-EB22-4F2B-A864-00526A698B6B}" dt="2022-10-17T19:11:06.653" v="24" actId="26606"/>
          <ac:spMkLst>
            <pc:docMk/>
            <pc:sldMk cId="3007482774" sldId="259"/>
            <ac:spMk id="25" creationId="{D3F51FEB-38FB-4F6C-9F7B-2F2AFAB65463}"/>
          </ac:spMkLst>
        </pc:spChg>
        <pc:spChg chg="add">
          <ac:chgData name="Luke Roach" userId="3c173453-1e89-4ab7-a897-c035ad6940d7" providerId="ADAL" clId="{C559BFD8-EB22-4F2B-A864-00526A698B6B}" dt="2022-10-17T19:11:06.653" v="24" actId="26606"/>
          <ac:spMkLst>
            <pc:docMk/>
            <pc:sldMk cId="3007482774" sldId="259"/>
            <ac:spMk id="27" creationId="{1E547BA6-BAE0-43BB-A7CA-60F69CE252F0}"/>
          </ac:spMkLst>
        </pc:spChg>
        <pc:cxnChg chg="add del">
          <ac:chgData name="Luke Roach" userId="3c173453-1e89-4ab7-a897-c035ad6940d7" providerId="ADAL" clId="{C559BFD8-EB22-4F2B-A864-00526A698B6B}" dt="2022-10-17T19:11:06.653" v="24" actId="26606"/>
          <ac:cxnSpMkLst>
            <pc:docMk/>
            <pc:sldMk cId="3007482774" sldId="259"/>
            <ac:cxnSpMk id="14" creationId="{23AAC9B5-8015-485C-ACF9-A750390E9A56}"/>
          </ac:cxnSpMkLst>
        </pc:cxnChg>
      </pc:sldChg>
      <pc:sldChg chg="addSp modSp mod setBg">
        <pc:chgData name="Luke Roach" userId="3c173453-1e89-4ab7-a897-c035ad6940d7" providerId="ADAL" clId="{C559BFD8-EB22-4F2B-A864-00526A698B6B}" dt="2022-10-17T19:12:26.437" v="61" actId="403"/>
        <pc:sldMkLst>
          <pc:docMk/>
          <pc:sldMk cId="3059477538" sldId="261"/>
        </pc:sldMkLst>
        <pc:spChg chg="mod">
          <ac:chgData name="Luke Roach" userId="3c173453-1e89-4ab7-a897-c035ad6940d7" providerId="ADAL" clId="{C559BFD8-EB22-4F2B-A864-00526A698B6B}" dt="2022-10-17T19:11:49.060" v="36" actId="1076"/>
          <ac:spMkLst>
            <pc:docMk/>
            <pc:sldMk cId="3059477538" sldId="261"/>
            <ac:spMk id="2" creationId="{C6608D47-9E2F-7DF2-484B-8DF4B6FEF92C}"/>
          </ac:spMkLst>
        </pc:spChg>
        <pc:spChg chg="mod">
          <ac:chgData name="Luke Roach" userId="3c173453-1e89-4ab7-a897-c035ad6940d7" providerId="ADAL" clId="{C559BFD8-EB22-4F2B-A864-00526A698B6B}" dt="2022-10-17T19:12:26.437" v="61" actId="403"/>
          <ac:spMkLst>
            <pc:docMk/>
            <pc:sldMk cId="3059477538" sldId="261"/>
            <ac:spMk id="3" creationId="{963A3393-22F8-5B0F-20DA-2CBA494EFEC5}"/>
          </ac:spMkLst>
        </pc:spChg>
        <pc:spChg chg="add">
          <ac:chgData name="Luke Roach" userId="3c173453-1e89-4ab7-a897-c035ad6940d7" providerId="ADAL" clId="{C559BFD8-EB22-4F2B-A864-00526A698B6B}" dt="2022-10-17T19:11:40.491" v="34" actId="26606"/>
          <ac:spMkLst>
            <pc:docMk/>
            <pc:sldMk cId="3059477538" sldId="261"/>
            <ac:spMk id="8" creationId="{081EA652-8C6A-4E69-BEB9-170809474553}"/>
          </ac:spMkLst>
        </pc:spChg>
        <pc:spChg chg="add">
          <ac:chgData name="Luke Roach" userId="3c173453-1e89-4ab7-a897-c035ad6940d7" providerId="ADAL" clId="{C559BFD8-EB22-4F2B-A864-00526A698B6B}" dt="2022-10-17T19:11:40.491" v="34" actId="26606"/>
          <ac:spMkLst>
            <pc:docMk/>
            <pc:sldMk cId="3059477538" sldId="261"/>
            <ac:spMk id="10" creationId="{5298780A-33B9-4EA2-8F67-DE68AD62841B}"/>
          </ac:spMkLst>
        </pc:spChg>
        <pc:spChg chg="add">
          <ac:chgData name="Luke Roach" userId="3c173453-1e89-4ab7-a897-c035ad6940d7" providerId="ADAL" clId="{C559BFD8-EB22-4F2B-A864-00526A698B6B}" dt="2022-10-17T19:11:40.491" v="34" actId="26606"/>
          <ac:spMkLst>
            <pc:docMk/>
            <pc:sldMk cId="3059477538" sldId="261"/>
            <ac:spMk id="12" creationId="{7F488E8B-4E1E-4402-8935-D4E6C02615C7}"/>
          </ac:spMkLst>
        </pc:spChg>
      </pc:sldChg>
      <pc:sldChg chg="addSp modSp mod setBg">
        <pc:chgData name="Luke Roach" userId="3c173453-1e89-4ab7-a897-c035ad6940d7" providerId="ADAL" clId="{C559BFD8-EB22-4F2B-A864-00526A698B6B}" dt="2022-10-17T19:12:45.970" v="71" actId="403"/>
        <pc:sldMkLst>
          <pc:docMk/>
          <pc:sldMk cId="1709889898" sldId="262"/>
        </pc:sldMkLst>
        <pc:spChg chg="mod">
          <ac:chgData name="Luke Roach" userId="3c173453-1e89-4ab7-a897-c035ad6940d7" providerId="ADAL" clId="{C559BFD8-EB22-4F2B-A864-00526A698B6B}" dt="2022-10-17T19:12:34.030" v="62" actId="26606"/>
          <ac:spMkLst>
            <pc:docMk/>
            <pc:sldMk cId="1709889898" sldId="262"/>
            <ac:spMk id="2" creationId="{043596FD-F6BC-566B-8853-8920EBEFBBFE}"/>
          </ac:spMkLst>
        </pc:spChg>
        <pc:spChg chg="mod">
          <ac:chgData name="Luke Roach" userId="3c173453-1e89-4ab7-a897-c035ad6940d7" providerId="ADAL" clId="{C559BFD8-EB22-4F2B-A864-00526A698B6B}" dt="2022-10-17T19:12:45.970" v="71" actId="403"/>
          <ac:spMkLst>
            <pc:docMk/>
            <pc:sldMk cId="1709889898" sldId="262"/>
            <ac:spMk id="3" creationId="{50CCDAA6-E04F-AF8A-EBB0-4F36486DAEB1}"/>
          </ac:spMkLst>
        </pc:spChg>
        <pc:spChg chg="add">
          <ac:chgData name="Luke Roach" userId="3c173453-1e89-4ab7-a897-c035ad6940d7" providerId="ADAL" clId="{C559BFD8-EB22-4F2B-A864-00526A698B6B}" dt="2022-10-17T19:12:34.030" v="62" actId="26606"/>
          <ac:spMkLst>
            <pc:docMk/>
            <pc:sldMk cId="1709889898" sldId="262"/>
            <ac:spMk id="8" creationId="{081EA652-8C6A-4E69-BEB9-170809474553}"/>
          </ac:spMkLst>
        </pc:spChg>
        <pc:spChg chg="add">
          <ac:chgData name="Luke Roach" userId="3c173453-1e89-4ab7-a897-c035ad6940d7" providerId="ADAL" clId="{C559BFD8-EB22-4F2B-A864-00526A698B6B}" dt="2022-10-17T19:12:34.030" v="62" actId="26606"/>
          <ac:spMkLst>
            <pc:docMk/>
            <pc:sldMk cId="1709889898" sldId="262"/>
            <ac:spMk id="10" creationId="{5298780A-33B9-4EA2-8F67-DE68AD62841B}"/>
          </ac:spMkLst>
        </pc:spChg>
        <pc:spChg chg="add">
          <ac:chgData name="Luke Roach" userId="3c173453-1e89-4ab7-a897-c035ad6940d7" providerId="ADAL" clId="{C559BFD8-EB22-4F2B-A864-00526A698B6B}" dt="2022-10-17T19:12:34.030" v="62" actId="26606"/>
          <ac:spMkLst>
            <pc:docMk/>
            <pc:sldMk cId="1709889898" sldId="262"/>
            <ac:spMk id="12" creationId="{7F488E8B-4E1E-4402-8935-D4E6C02615C7}"/>
          </ac:spMkLst>
        </pc:spChg>
        <pc:cxnChg chg="add">
          <ac:chgData name="Luke Roach" userId="3c173453-1e89-4ab7-a897-c035ad6940d7" providerId="ADAL" clId="{C559BFD8-EB22-4F2B-A864-00526A698B6B}" dt="2022-10-17T19:12:34.030" v="62" actId="26606"/>
          <ac:cxnSpMkLst>
            <pc:docMk/>
            <pc:sldMk cId="1709889898" sldId="262"/>
            <ac:cxnSpMk id="14" creationId="{23AAC9B5-8015-485C-ACF9-A750390E9A56}"/>
          </ac:cxnSpMkLst>
        </pc:cxnChg>
      </pc:sldChg>
      <pc:sldChg chg="addSp modSp mod setBg">
        <pc:chgData name="Luke Roach" userId="3c173453-1e89-4ab7-a897-c035ad6940d7" providerId="ADAL" clId="{C559BFD8-EB22-4F2B-A864-00526A698B6B}" dt="2022-10-17T19:12:54.002" v="72" actId="26606"/>
        <pc:sldMkLst>
          <pc:docMk/>
          <pc:sldMk cId="3725023939" sldId="263"/>
        </pc:sldMkLst>
        <pc:spChg chg="mod">
          <ac:chgData name="Luke Roach" userId="3c173453-1e89-4ab7-a897-c035ad6940d7" providerId="ADAL" clId="{C559BFD8-EB22-4F2B-A864-00526A698B6B}" dt="2022-10-17T19:12:54.002" v="72" actId="26606"/>
          <ac:spMkLst>
            <pc:docMk/>
            <pc:sldMk cId="3725023939" sldId="263"/>
            <ac:spMk id="2" creationId="{30F408D0-43CE-146D-F400-C299BE9929A5}"/>
          </ac:spMkLst>
        </pc:spChg>
        <pc:spChg chg="mod">
          <ac:chgData name="Luke Roach" userId="3c173453-1e89-4ab7-a897-c035ad6940d7" providerId="ADAL" clId="{C559BFD8-EB22-4F2B-A864-00526A698B6B}" dt="2022-10-17T19:12:54.002" v="72" actId="26606"/>
          <ac:spMkLst>
            <pc:docMk/>
            <pc:sldMk cId="3725023939" sldId="263"/>
            <ac:spMk id="3" creationId="{FBD35C04-EF10-0453-7AEB-C1EEDB6730B2}"/>
          </ac:spMkLst>
        </pc:spChg>
        <pc:spChg chg="add">
          <ac:chgData name="Luke Roach" userId="3c173453-1e89-4ab7-a897-c035ad6940d7" providerId="ADAL" clId="{C559BFD8-EB22-4F2B-A864-00526A698B6B}" dt="2022-10-17T19:12:54.002" v="72" actId="26606"/>
          <ac:spMkLst>
            <pc:docMk/>
            <pc:sldMk cId="3725023939" sldId="263"/>
            <ac:spMk id="8" creationId="{081EA652-8C6A-4E69-BEB9-170809474553}"/>
          </ac:spMkLst>
        </pc:spChg>
        <pc:spChg chg="add">
          <ac:chgData name="Luke Roach" userId="3c173453-1e89-4ab7-a897-c035ad6940d7" providerId="ADAL" clId="{C559BFD8-EB22-4F2B-A864-00526A698B6B}" dt="2022-10-17T19:12:54.002" v="72" actId="26606"/>
          <ac:spMkLst>
            <pc:docMk/>
            <pc:sldMk cId="3725023939" sldId="263"/>
            <ac:spMk id="10" creationId="{5298780A-33B9-4EA2-8F67-DE68AD62841B}"/>
          </ac:spMkLst>
        </pc:spChg>
        <pc:spChg chg="add">
          <ac:chgData name="Luke Roach" userId="3c173453-1e89-4ab7-a897-c035ad6940d7" providerId="ADAL" clId="{C559BFD8-EB22-4F2B-A864-00526A698B6B}" dt="2022-10-17T19:12:54.002" v="72" actId="26606"/>
          <ac:spMkLst>
            <pc:docMk/>
            <pc:sldMk cId="3725023939" sldId="263"/>
            <ac:spMk id="12" creationId="{7F488E8B-4E1E-4402-8935-D4E6C02615C7}"/>
          </ac:spMkLst>
        </pc:spChg>
      </pc:sldChg>
      <pc:sldChg chg="addSp modSp mod setBg">
        <pc:chgData name="Luke Roach" userId="3c173453-1e89-4ab7-a897-c035ad6940d7" providerId="ADAL" clId="{C559BFD8-EB22-4F2B-A864-00526A698B6B}" dt="2022-10-17T19:13:35.600" v="81" actId="403"/>
        <pc:sldMkLst>
          <pc:docMk/>
          <pc:sldMk cId="548493444" sldId="264"/>
        </pc:sldMkLst>
        <pc:spChg chg="mod">
          <ac:chgData name="Luke Roach" userId="3c173453-1e89-4ab7-a897-c035ad6940d7" providerId="ADAL" clId="{C559BFD8-EB22-4F2B-A864-00526A698B6B}" dt="2022-10-17T19:13:15.967" v="73" actId="26606"/>
          <ac:spMkLst>
            <pc:docMk/>
            <pc:sldMk cId="548493444" sldId="264"/>
            <ac:spMk id="2" creationId="{3323B098-A962-E8FD-D7D0-BA598AC29BDB}"/>
          </ac:spMkLst>
        </pc:spChg>
        <pc:spChg chg="mod">
          <ac:chgData name="Luke Roach" userId="3c173453-1e89-4ab7-a897-c035ad6940d7" providerId="ADAL" clId="{C559BFD8-EB22-4F2B-A864-00526A698B6B}" dt="2022-10-17T19:13:35.600" v="81" actId="403"/>
          <ac:spMkLst>
            <pc:docMk/>
            <pc:sldMk cId="548493444" sldId="264"/>
            <ac:spMk id="3" creationId="{75688107-6205-8864-26BD-FD8125974A3C}"/>
          </ac:spMkLst>
        </pc:spChg>
        <pc:spChg chg="add">
          <ac:chgData name="Luke Roach" userId="3c173453-1e89-4ab7-a897-c035ad6940d7" providerId="ADAL" clId="{C559BFD8-EB22-4F2B-A864-00526A698B6B}" dt="2022-10-17T19:13:15.967" v="73" actId="26606"/>
          <ac:spMkLst>
            <pc:docMk/>
            <pc:sldMk cId="548493444" sldId="264"/>
            <ac:spMk id="8" creationId="{081EA652-8C6A-4E69-BEB9-170809474553}"/>
          </ac:spMkLst>
        </pc:spChg>
        <pc:spChg chg="add">
          <ac:chgData name="Luke Roach" userId="3c173453-1e89-4ab7-a897-c035ad6940d7" providerId="ADAL" clId="{C559BFD8-EB22-4F2B-A864-00526A698B6B}" dt="2022-10-17T19:13:15.967" v="73" actId="26606"/>
          <ac:spMkLst>
            <pc:docMk/>
            <pc:sldMk cId="548493444" sldId="264"/>
            <ac:spMk id="10" creationId="{5298780A-33B9-4EA2-8F67-DE68AD62841B}"/>
          </ac:spMkLst>
        </pc:spChg>
        <pc:spChg chg="add">
          <ac:chgData name="Luke Roach" userId="3c173453-1e89-4ab7-a897-c035ad6940d7" providerId="ADAL" clId="{C559BFD8-EB22-4F2B-A864-00526A698B6B}" dt="2022-10-17T19:13:15.967" v="73" actId="26606"/>
          <ac:spMkLst>
            <pc:docMk/>
            <pc:sldMk cId="548493444" sldId="264"/>
            <ac:spMk id="12" creationId="{7F488E8B-4E1E-4402-8935-D4E6C02615C7}"/>
          </ac:spMkLst>
        </pc:spChg>
        <pc:cxnChg chg="add">
          <ac:chgData name="Luke Roach" userId="3c173453-1e89-4ab7-a897-c035ad6940d7" providerId="ADAL" clId="{C559BFD8-EB22-4F2B-A864-00526A698B6B}" dt="2022-10-17T19:13:15.967" v="73" actId="26606"/>
          <ac:cxnSpMkLst>
            <pc:docMk/>
            <pc:sldMk cId="548493444" sldId="264"/>
            <ac:cxnSpMk id="14" creationId="{23AAC9B5-8015-485C-ACF9-A750390E9A56}"/>
          </ac:cxnSpMkLst>
        </pc:cxnChg>
      </pc:sldChg>
      <pc:sldChg chg="addSp modSp mod setBg">
        <pc:chgData name="Luke Roach" userId="3c173453-1e89-4ab7-a897-c035ad6940d7" providerId="ADAL" clId="{C559BFD8-EB22-4F2B-A864-00526A698B6B}" dt="2022-10-17T19:14:13.545" v="90" actId="403"/>
        <pc:sldMkLst>
          <pc:docMk/>
          <pc:sldMk cId="3780311984" sldId="265"/>
        </pc:sldMkLst>
        <pc:spChg chg="mod">
          <ac:chgData name="Luke Roach" userId="3c173453-1e89-4ab7-a897-c035ad6940d7" providerId="ADAL" clId="{C559BFD8-EB22-4F2B-A864-00526A698B6B}" dt="2022-10-17T19:14:02.441" v="84" actId="14100"/>
          <ac:spMkLst>
            <pc:docMk/>
            <pc:sldMk cId="3780311984" sldId="265"/>
            <ac:spMk id="2" creationId="{CD213912-AC45-881E-1D3F-D1C0AFF5C297}"/>
          </ac:spMkLst>
        </pc:spChg>
        <pc:spChg chg="mod">
          <ac:chgData name="Luke Roach" userId="3c173453-1e89-4ab7-a897-c035ad6940d7" providerId="ADAL" clId="{C559BFD8-EB22-4F2B-A864-00526A698B6B}" dt="2022-10-17T19:14:13.545" v="90" actId="403"/>
          <ac:spMkLst>
            <pc:docMk/>
            <pc:sldMk cId="3780311984" sldId="265"/>
            <ac:spMk id="3" creationId="{F6951190-7DDB-7C86-944E-4B6504E69913}"/>
          </ac:spMkLst>
        </pc:spChg>
        <pc:spChg chg="add">
          <ac:chgData name="Luke Roach" userId="3c173453-1e89-4ab7-a897-c035ad6940d7" providerId="ADAL" clId="{C559BFD8-EB22-4F2B-A864-00526A698B6B}" dt="2022-10-17T19:13:55.800" v="82" actId="26606"/>
          <ac:spMkLst>
            <pc:docMk/>
            <pc:sldMk cId="3780311984" sldId="265"/>
            <ac:spMk id="8" creationId="{081EA652-8C6A-4E69-BEB9-170809474553}"/>
          </ac:spMkLst>
        </pc:spChg>
        <pc:spChg chg="add">
          <ac:chgData name="Luke Roach" userId="3c173453-1e89-4ab7-a897-c035ad6940d7" providerId="ADAL" clId="{C559BFD8-EB22-4F2B-A864-00526A698B6B}" dt="2022-10-17T19:13:55.800" v="82" actId="26606"/>
          <ac:spMkLst>
            <pc:docMk/>
            <pc:sldMk cId="3780311984" sldId="265"/>
            <ac:spMk id="10" creationId="{5298780A-33B9-4EA2-8F67-DE68AD62841B}"/>
          </ac:spMkLst>
        </pc:spChg>
        <pc:spChg chg="add">
          <ac:chgData name="Luke Roach" userId="3c173453-1e89-4ab7-a897-c035ad6940d7" providerId="ADAL" clId="{C559BFD8-EB22-4F2B-A864-00526A698B6B}" dt="2022-10-17T19:13:55.800" v="82" actId="26606"/>
          <ac:spMkLst>
            <pc:docMk/>
            <pc:sldMk cId="3780311984" sldId="265"/>
            <ac:spMk id="12" creationId="{7F488E8B-4E1E-4402-8935-D4E6C02615C7}"/>
          </ac:spMkLst>
        </pc:spChg>
      </pc:sldChg>
      <pc:sldChg chg="addSp delSp modSp mod setBg">
        <pc:chgData name="Luke Roach" userId="3c173453-1e89-4ab7-a897-c035ad6940d7" providerId="ADAL" clId="{C559BFD8-EB22-4F2B-A864-00526A698B6B}" dt="2022-10-17T19:15:20.593" v="103" actId="403"/>
        <pc:sldMkLst>
          <pc:docMk/>
          <pc:sldMk cId="3305614547" sldId="266"/>
        </pc:sldMkLst>
        <pc:spChg chg="mod">
          <ac:chgData name="Luke Roach" userId="3c173453-1e89-4ab7-a897-c035ad6940d7" providerId="ADAL" clId="{C559BFD8-EB22-4F2B-A864-00526A698B6B}" dt="2022-10-17T19:15:12.628" v="95" actId="27636"/>
          <ac:spMkLst>
            <pc:docMk/>
            <pc:sldMk cId="3305614547" sldId="266"/>
            <ac:spMk id="2" creationId="{904BBD94-6173-D196-3C5E-AC0B10133F49}"/>
          </ac:spMkLst>
        </pc:spChg>
        <pc:spChg chg="mod">
          <ac:chgData name="Luke Roach" userId="3c173453-1e89-4ab7-a897-c035ad6940d7" providerId="ADAL" clId="{C559BFD8-EB22-4F2B-A864-00526A698B6B}" dt="2022-10-17T19:15:20.593" v="103" actId="403"/>
          <ac:spMkLst>
            <pc:docMk/>
            <pc:sldMk cId="3305614547" sldId="266"/>
            <ac:spMk id="3" creationId="{A34AA8B9-2588-9F32-4DC5-B2EA61F752CF}"/>
          </ac:spMkLst>
        </pc:spChg>
        <pc:spChg chg="add del">
          <ac:chgData name="Luke Roach" userId="3c173453-1e89-4ab7-a897-c035ad6940d7" providerId="ADAL" clId="{C559BFD8-EB22-4F2B-A864-00526A698B6B}" dt="2022-10-17T19:15:02.267" v="92" actId="26606"/>
          <ac:spMkLst>
            <pc:docMk/>
            <pc:sldMk cId="3305614547" sldId="266"/>
            <ac:spMk id="8" creationId="{081EA652-8C6A-4E69-BEB9-170809474553}"/>
          </ac:spMkLst>
        </pc:spChg>
        <pc:spChg chg="add del">
          <ac:chgData name="Luke Roach" userId="3c173453-1e89-4ab7-a897-c035ad6940d7" providerId="ADAL" clId="{C559BFD8-EB22-4F2B-A864-00526A698B6B}" dt="2022-10-17T19:15:02.267" v="92" actId="26606"/>
          <ac:spMkLst>
            <pc:docMk/>
            <pc:sldMk cId="3305614547" sldId="266"/>
            <ac:spMk id="10" creationId="{A4026A73-1F7F-49F2-B319-8CA3B3D53269}"/>
          </ac:spMkLst>
        </pc:spChg>
        <pc:spChg chg="add del">
          <ac:chgData name="Luke Roach" userId="3c173453-1e89-4ab7-a897-c035ad6940d7" providerId="ADAL" clId="{C559BFD8-EB22-4F2B-A864-00526A698B6B}" dt="2022-10-17T19:15:02.267" v="92" actId="26606"/>
          <ac:spMkLst>
            <pc:docMk/>
            <pc:sldMk cId="3305614547" sldId="266"/>
            <ac:spMk id="12" creationId="{5298780A-33B9-4EA2-8F67-DE68AD62841B}"/>
          </ac:spMkLst>
        </pc:spChg>
        <pc:spChg chg="add del">
          <ac:chgData name="Luke Roach" userId="3c173453-1e89-4ab7-a897-c035ad6940d7" providerId="ADAL" clId="{C559BFD8-EB22-4F2B-A864-00526A698B6B}" dt="2022-10-17T19:15:02.267" v="92" actId="26606"/>
          <ac:spMkLst>
            <pc:docMk/>
            <pc:sldMk cId="3305614547" sldId="266"/>
            <ac:spMk id="14" creationId="{7F488E8B-4E1E-4402-8935-D4E6C02615C7}"/>
          </ac:spMkLst>
        </pc:spChg>
        <pc:spChg chg="add">
          <ac:chgData name="Luke Roach" userId="3c173453-1e89-4ab7-a897-c035ad6940d7" providerId="ADAL" clId="{C559BFD8-EB22-4F2B-A864-00526A698B6B}" dt="2022-10-17T19:15:02.283" v="93" actId="26606"/>
          <ac:spMkLst>
            <pc:docMk/>
            <pc:sldMk cId="3305614547" sldId="266"/>
            <ac:spMk id="18" creationId="{081EA652-8C6A-4E69-BEB9-170809474553}"/>
          </ac:spMkLst>
        </pc:spChg>
        <pc:spChg chg="add">
          <ac:chgData name="Luke Roach" userId="3c173453-1e89-4ab7-a897-c035ad6940d7" providerId="ADAL" clId="{C559BFD8-EB22-4F2B-A864-00526A698B6B}" dt="2022-10-17T19:15:02.283" v="93" actId="26606"/>
          <ac:spMkLst>
            <pc:docMk/>
            <pc:sldMk cId="3305614547" sldId="266"/>
            <ac:spMk id="19" creationId="{5298780A-33B9-4EA2-8F67-DE68AD62841B}"/>
          </ac:spMkLst>
        </pc:spChg>
        <pc:spChg chg="add">
          <ac:chgData name="Luke Roach" userId="3c173453-1e89-4ab7-a897-c035ad6940d7" providerId="ADAL" clId="{C559BFD8-EB22-4F2B-A864-00526A698B6B}" dt="2022-10-17T19:15:02.283" v="93" actId="26606"/>
          <ac:spMkLst>
            <pc:docMk/>
            <pc:sldMk cId="3305614547" sldId="266"/>
            <ac:spMk id="20" creationId="{7F488E8B-4E1E-4402-8935-D4E6C02615C7}"/>
          </ac:spMkLst>
        </pc:spChg>
        <pc:cxnChg chg="add del">
          <ac:chgData name="Luke Roach" userId="3c173453-1e89-4ab7-a897-c035ad6940d7" providerId="ADAL" clId="{C559BFD8-EB22-4F2B-A864-00526A698B6B}" dt="2022-10-17T19:15:02.267" v="92" actId="26606"/>
          <ac:cxnSpMkLst>
            <pc:docMk/>
            <pc:sldMk cId="3305614547" sldId="266"/>
            <ac:cxnSpMk id="16" creationId="{23AAC9B5-8015-485C-ACF9-A750390E9A56}"/>
          </ac:cxnSpMkLst>
        </pc:cxnChg>
      </pc:sldChg>
      <pc:sldChg chg="addSp modSp mod setBg">
        <pc:chgData name="Luke Roach" userId="3c173453-1e89-4ab7-a897-c035ad6940d7" providerId="ADAL" clId="{C559BFD8-EB22-4F2B-A864-00526A698B6B}" dt="2022-10-17T19:16:01.595" v="111" actId="27636"/>
        <pc:sldMkLst>
          <pc:docMk/>
          <pc:sldMk cId="4028466881" sldId="267"/>
        </pc:sldMkLst>
        <pc:spChg chg="mod">
          <ac:chgData name="Luke Roach" userId="3c173453-1e89-4ab7-a897-c035ad6940d7" providerId="ADAL" clId="{C559BFD8-EB22-4F2B-A864-00526A698B6B}" dt="2022-10-17T19:15:52.751" v="105" actId="14100"/>
          <ac:spMkLst>
            <pc:docMk/>
            <pc:sldMk cId="4028466881" sldId="267"/>
            <ac:spMk id="2" creationId="{EE2A944C-50AC-9408-E6BB-B15FDFB83623}"/>
          </ac:spMkLst>
        </pc:spChg>
        <pc:spChg chg="mod">
          <ac:chgData name="Luke Roach" userId="3c173453-1e89-4ab7-a897-c035ad6940d7" providerId="ADAL" clId="{C559BFD8-EB22-4F2B-A864-00526A698B6B}" dt="2022-10-17T19:16:01.595" v="111" actId="27636"/>
          <ac:spMkLst>
            <pc:docMk/>
            <pc:sldMk cId="4028466881" sldId="267"/>
            <ac:spMk id="3" creationId="{D2430D56-6FC8-967E-9284-4048CD49F1D0}"/>
          </ac:spMkLst>
        </pc:spChg>
        <pc:spChg chg="add">
          <ac:chgData name="Luke Roach" userId="3c173453-1e89-4ab7-a897-c035ad6940d7" providerId="ADAL" clId="{C559BFD8-EB22-4F2B-A864-00526A698B6B}" dt="2022-10-17T19:15:48.788" v="104" actId="26606"/>
          <ac:spMkLst>
            <pc:docMk/>
            <pc:sldMk cId="4028466881" sldId="267"/>
            <ac:spMk id="8" creationId="{081EA652-8C6A-4E69-BEB9-170809474553}"/>
          </ac:spMkLst>
        </pc:spChg>
        <pc:spChg chg="add">
          <ac:chgData name="Luke Roach" userId="3c173453-1e89-4ab7-a897-c035ad6940d7" providerId="ADAL" clId="{C559BFD8-EB22-4F2B-A864-00526A698B6B}" dt="2022-10-17T19:15:48.788" v="104" actId="26606"/>
          <ac:spMkLst>
            <pc:docMk/>
            <pc:sldMk cId="4028466881" sldId="267"/>
            <ac:spMk id="10" creationId="{5298780A-33B9-4EA2-8F67-DE68AD62841B}"/>
          </ac:spMkLst>
        </pc:spChg>
        <pc:spChg chg="add">
          <ac:chgData name="Luke Roach" userId="3c173453-1e89-4ab7-a897-c035ad6940d7" providerId="ADAL" clId="{C559BFD8-EB22-4F2B-A864-00526A698B6B}" dt="2022-10-17T19:15:48.788" v="104" actId="26606"/>
          <ac:spMkLst>
            <pc:docMk/>
            <pc:sldMk cId="4028466881" sldId="267"/>
            <ac:spMk id="12" creationId="{7F488E8B-4E1E-4402-8935-D4E6C02615C7}"/>
          </ac:spMkLst>
        </pc:spChg>
      </pc:sldChg>
      <pc:sldChg chg="addSp modSp mod setBg">
        <pc:chgData name="Luke Roach" userId="3c173453-1e89-4ab7-a897-c035ad6940d7" providerId="ADAL" clId="{C559BFD8-EB22-4F2B-A864-00526A698B6B}" dt="2022-10-17T19:17:27.617" v="120" actId="403"/>
        <pc:sldMkLst>
          <pc:docMk/>
          <pc:sldMk cId="3764863433" sldId="270"/>
        </pc:sldMkLst>
        <pc:spChg chg="mod">
          <ac:chgData name="Luke Roach" userId="3c173453-1e89-4ab7-a897-c035ad6940d7" providerId="ADAL" clId="{C559BFD8-EB22-4F2B-A864-00526A698B6B}" dt="2022-10-17T19:17:11.416" v="112" actId="26606"/>
          <ac:spMkLst>
            <pc:docMk/>
            <pc:sldMk cId="3764863433" sldId="270"/>
            <ac:spMk id="2" creationId="{93D77BF3-B6AA-C154-E1D8-C8DBC7C422D7}"/>
          </ac:spMkLst>
        </pc:spChg>
        <pc:spChg chg="mod">
          <ac:chgData name="Luke Roach" userId="3c173453-1e89-4ab7-a897-c035ad6940d7" providerId="ADAL" clId="{C559BFD8-EB22-4F2B-A864-00526A698B6B}" dt="2022-10-17T19:17:27.617" v="120" actId="403"/>
          <ac:spMkLst>
            <pc:docMk/>
            <pc:sldMk cId="3764863433" sldId="270"/>
            <ac:spMk id="3" creationId="{9F9D58F9-FFEF-D2D5-8899-F36B6DEB146D}"/>
          </ac:spMkLst>
        </pc:spChg>
        <pc:spChg chg="add">
          <ac:chgData name="Luke Roach" userId="3c173453-1e89-4ab7-a897-c035ad6940d7" providerId="ADAL" clId="{C559BFD8-EB22-4F2B-A864-00526A698B6B}" dt="2022-10-17T19:17:11.416" v="112" actId="26606"/>
          <ac:spMkLst>
            <pc:docMk/>
            <pc:sldMk cId="3764863433" sldId="270"/>
            <ac:spMk id="8" creationId="{081EA652-8C6A-4E69-BEB9-170809474553}"/>
          </ac:spMkLst>
        </pc:spChg>
        <pc:spChg chg="add">
          <ac:chgData name="Luke Roach" userId="3c173453-1e89-4ab7-a897-c035ad6940d7" providerId="ADAL" clId="{C559BFD8-EB22-4F2B-A864-00526A698B6B}" dt="2022-10-17T19:17:11.416" v="112" actId="26606"/>
          <ac:spMkLst>
            <pc:docMk/>
            <pc:sldMk cId="3764863433" sldId="270"/>
            <ac:spMk id="10" creationId="{5298780A-33B9-4EA2-8F67-DE68AD62841B}"/>
          </ac:spMkLst>
        </pc:spChg>
        <pc:spChg chg="add">
          <ac:chgData name="Luke Roach" userId="3c173453-1e89-4ab7-a897-c035ad6940d7" providerId="ADAL" clId="{C559BFD8-EB22-4F2B-A864-00526A698B6B}" dt="2022-10-17T19:17:11.416" v="112" actId="26606"/>
          <ac:spMkLst>
            <pc:docMk/>
            <pc:sldMk cId="3764863433" sldId="270"/>
            <ac:spMk id="12" creationId="{7F488E8B-4E1E-4402-8935-D4E6C02615C7}"/>
          </ac:spMkLst>
        </pc:spChg>
        <pc:cxnChg chg="add">
          <ac:chgData name="Luke Roach" userId="3c173453-1e89-4ab7-a897-c035ad6940d7" providerId="ADAL" clId="{C559BFD8-EB22-4F2B-A864-00526A698B6B}" dt="2022-10-17T19:17:11.416" v="112" actId="26606"/>
          <ac:cxnSpMkLst>
            <pc:docMk/>
            <pc:sldMk cId="3764863433" sldId="270"/>
            <ac:cxnSpMk id="14" creationId="{23AAC9B5-8015-485C-ACF9-A750390E9A56}"/>
          </ac:cxnSpMkLst>
        </pc:cxnChg>
      </pc:sldChg>
      <pc:sldChg chg="addSp modSp mod setBg">
        <pc:chgData name="Luke Roach" userId="3c173453-1e89-4ab7-a897-c035ad6940d7" providerId="ADAL" clId="{C559BFD8-EB22-4F2B-A864-00526A698B6B}" dt="2022-10-17T19:17:51.073" v="130" actId="403"/>
        <pc:sldMkLst>
          <pc:docMk/>
          <pc:sldMk cId="1197309396" sldId="272"/>
        </pc:sldMkLst>
        <pc:spChg chg="mod">
          <ac:chgData name="Luke Roach" userId="3c173453-1e89-4ab7-a897-c035ad6940d7" providerId="ADAL" clId="{C559BFD8-EB22-4F2B-A864-00526A698B6B}" dt="2022-10-17T19:17:38.824" v="121" actId="26606"/>
          <ac:spMkLst>
            <pc:docMk/>
            <pc:sldMk cId="1197309396" sldId="272"/>
            <ac:spMk id="2" creationId="{CC052DAF-B357-07B7-9DA7-75C72FF750B2}"/>
          </ac:spMkLst>
        </pc:spChg>
        <pc:spChg chg="mod">
          <ac:chgData name="Luke Roach" userId="3c173453-1e89-4ab7-a897-c035ad6940d7" providerId="ADAL" clId="{C559BFD8-EB22-4F2B-A864-00526A698B6B}" dt="2022-10-17T19:17:51.073" v="130" actId="403"/>
          <ac:spMkLst>
            <pc:docMk/>
            <pc:sldMk cId="1197309396" sldId="272"/>
            <ac:spMk id="3" creationId="{1AB025CD-83E4-8D2A-813D-87870333C9F2}"/>
          </ac:spMkLst>
        </pc:spChg>
        <pc:spChg chg="add">
          <ac:chgData name="Luke Roach" userId="3c173453-1e89-4ab7-a897-c035ad6940d7" providerId="ADAL" clId="{C559BFD8-EB22-4F2B-A864-00526A698B6B}" dt="2022-10-17T19:17:38.824" v="121" actId="26606"/>
          <ac:spMkLst>
            <pc:docMk/>
            <pc:sldMk cId="1197309396" sldId="272"/>
            <ac:spMk id="8" creationId="{081EA652-8C6A-4E69-BEB9-170809474553}"/>
          </ac:spMkLst>
        </pc:spChg>
        <pc:spChg chg="add">
          <ac:chgData name="Luke Roach" userId="3c173453-1e89-4ab7-a897-c035ad6940d7" providerId="ADAL" clId="{C559BFD8-EB22-4F2B-A864-00526A698B6B}" dt="2022-10-17T19:17:38.824" v="121" actId="26606"/>
          <ac:spMkLst>
            <pc:docMk/>
            <pc:sldMk cId="1197309396" sldId="272"/>
            <ac:spMk id="10" creationId="{5298780A-33B9-4EA2-8F67-DE68AD62841B}"/>
          </ac:spMkLst>
        </pc:spChg>
        <pc:spChg chg="add">
          <ac:chgData name="Luke Roach" userId="3c173453-1e89-4ab7-a897-c035ad6940d7" providerId="ADAL" clId="{C559BFD8-EB22-4F2B-A864-00526A698B6B}" dt="2022-10-17T19:17:38.824" v="121" actId="26606"/>
          <ac:spMkLst>
            <pc:docMk/>
            <pc:sldMk cId="1197309396" sldId="272"/>
            <ac:spMk id="12" creationId="{7F488E8B-4E1E-4402-8935-D4E6C02615C7}"/>
          </ac:spMkLst>
        </pc:spChg>
        <pc:cxnChg chg="add">
          <ac:chgData name="Luke Roach" userId="3c173453-1e89-4ab7-a897-c035ad6940d7" providerId="ADAL" clId="{C559BFD8-EB22-4F2B-A864-00526A698B6B}" dt="2022-10-17T19:17:38.824" v="121" actId="26606"/>
          <ac:cxnSpMkLst>
            <pc:docMk/>
            <pc:sldMk cId="1197309396" sldId="272"/>
            <ac:cxnSpMk id="14" creationId="{23AAC9B5-8015-485C-ACF9-A750390E9A56}"/>
          </ac:cxnSpMkLst>
        </pc:cxnChg>
      </pc:sldChg>
      <pc:sldChg chg="addSp delSp modSp mod setBg">
        <pc:chgData name="Luke Roach" userId="3c173453-1e89-4ab7-a897-c035ad6940d7" providerId="ADAL" clId="{C559BFD8-EB22-4F2B-A864-00526A698B6B}" dt="2022-10-17T19:18:42.017" v="149" actId="403"/>
        <pc:sldMkLst>
          <pc:docMk/>
          <pc:sldMk cId="1311894992" sldId="273"/>
        </pc:sldMkLst>
        <pc:spChg chg="mod">
          <ac:chgData name="Luke Roach" userId="3c173453-1e89-4ab7-a897-c035ad6940d7" providerId="ADAL" clId="{C559BFD8-EB22-4F2B-A864-00526A698B6B}" dt="2022-10-17T19:18:17.147" v="133" actId="26606"/>
          <ac:spMkLst>
            <pc:docMk/>
            <pc:sldMk cId="1311894992" sldId="273"/>
            <ac:spMk id="2" creationId="{028E91C0-3BB1-4DFA-05C5-1D7F3B4BACD5}"/>
          </ac:spMkLst>
        </pc:spChg>
        <pc:spChg chg="mod">
          <ac:chgData name="Luke Roach" userId="3c173453-1e89-4ab7-a897-c035ad6940d7" providerId="ADAL" clId="{C559BFD8-EB22-4F2B-A864-00526A698B6B}" dt="2022-10-17T19:18:42.017" v="149" actId="403"/>
          <ac:spMkLst>
            <pc:docMk/>
            <pc:sldMk cId="1311894992" sldId="273"/>
            <ac:spMk id="3" creationId="{34D5C9B6-B4FB-26C6-86AE-425D2B4DEC2A}"/>
          </ac:spMkLst>
        </pc:spChg>
        <pc:spChg chg="add del">
          <ac:chgData name="Luke Roach" userId="3c173453-1e89-4ab7-a897-c035ad6940d7" providerId="ADAL" clId="{C559BFD8-EB22-4F2B-A864-00526A698B6B}" dt="2022-10-17T19:18:17.135" v="132" actId="26606"/>
          <ac:spMkLst>
            <pc:docMk/>
            <pc:sldMk cId="1311894992" sldId="273"/>
            <ac:spMk id="8" creationId="{081EA652-8C6A-4E69-BEB9-170809474553}"/>
          </ac:spMkLst>
        </pc:spChg>
        <pc:spChg chg="add del">
          <ac:chgData name="Luke Roach" userId="3c173453-1e89-4ab7-a897-c035ad6940d7" providerId="ADAL" clId="{C559BFD8-EB22-4F2B-A864-00526A698B6B}" dt="2022-10-17T19:18:17.135" v="132" actId="26606"/>
          <ac:spMkLst>
            <pc:docMk/>
            <pc:sldMk cId="1311894992" sldId="273"/>
            <ac:spMk id="10" creationId="{A4026A73-1F7F-49F2-B319-8CA3B3D53269}"/>
          </ac:spMkLst>
        </pc:spChg>
        <pc:spChg chg="add del">
          <ac:chgData name="Luke Roach" userId="3c173453-1e89-4ab7-a897-c035ad6940d7" providerId="ADAL" clId="{C559BFD8-EB22-4F2B-A864-00526A698B6B}" dt="2022-10-17T19:18:17.135" v="132" actId="26606"/>
          <ac:spMkLst>
            <pc:docMk/>
            <pc:sldMk cId="1311894992" sldId="273"/>
            <ac:spMk id="12" creationId="{5298780A-33B9-4EA2-8F67-DE68AD62841B}"/>
          </ac:spMkLst>
        </pc:spChg>
        <pc:spChg chg="add del">
          <ac:chgData name="Luke Roach" userId="3c173453-1e89-4ab7-a897-c035ad6940d7" providerId="ADAL" clId="{C559BFD8-EB22-4F2B-A864-00526A698B6B}" dt="2022-10-17T19:18:17.135" v="132" actId="26606"/>
          <ac:spMkLst>
            <pc:docMk/>
            <pc:sldMk cId="1311894992" sldId="273"/>
            <ac:spMk id="14" creationId="{7F488E8B-4E1E-4402-8935-D4E6C02615C7}"/>
          </ac:spMkLst>
        </pc:spChg>
        <pc:spChg chg="add">
          <ac:chgData name="Luke Roach" userId="3c173453-1e89-4ab7-a897-c035ad6940d7" providerId="ADAL" clId="{C559BFD8-EB22-4F2B-A864-00526A698B6B}" dt="2022-10-17T19:18:17.147" v="133" actId="26606"/>
          <ac:spMkLst>
            <pc:docMk/>
            <pc:sldMk cId="1311894992" sldId="273"/>
            <ac:spMk id="18" creationId="{081EA652-8C6A-4E69-BEB9-170809474553}"/>
          </ac:spMkLst>
        </pc:spChg>
        <pc:spChg chg="add">
          <ac:chgData name="Luke Roach" userId="3c173453-1e89-4ab7-a897-c035ad6940d7" providerId="ADAL" clId="{C559BFD8-EB22-4F2B-A864-00526A698B6B}" dt="2022-10-17T19:18:17.147" v="133" actId="26606"/>
          <ac:spMkLst>
            <pc:docMk/>
            <pc:sldMk cId="1311894992" sldId="273"/>
            <ac:spMk id="19" creationId="{5298780A-33B9-4EA2-8F67-DE68AD62841B}"/>
          </ac:spMkLst>
        </pc:spChg>
        <pc:spChg chg="add">
          <ac:chgData name="Luke Roach" userId="3c173453-1e89-4ab7-a897-c035ad6940d7" providerId="ADAL" clId="{C559BFD8-EB22-4F2B-A864-00526A698B6B}" dt="2022-10-17T19:18:17.147" v="133" actId="26606"/>
          <ac:spMkLst>
            <pc:docMk/>
            <pc:sldMk cId="1311894992" sldId="273"/>
            <ac:spMk id="20" creationId="{7F488E8B-4E1E-4402-8935-D4E6C02615C7}"/>
          </ac:spMkLst>
        </pc:spChg>
        <pc:cxnChg chg="add del">
          <ac:chgData name="Luke Roach" userId="3c173453-1e89-4ab7-a897-c035ad6940d7" providerId="ADAL" clId="{C559BFD8-EB22-4F2B-A864-00526A698B6B}" dt="2022-10-17T19:18:17.135" v="132" actId="26606"/>
          <ac:cxnSpMkLst>
            <pc:docMk/>
            <pc:sldMk cId="1311894992" sldId="273"/>
            <ac:cxnSpMk id="16" creationId="{23AAC9B5-8015-485C-ACF9-A750390E9A56}"/>
          </ac:cxnSpMkLst>
        </pc:cxnChg>
        <pc:cxnChg chg="add">
          <ac:chgData name="Luke Roach" userId="3c173453-1e89-4ab7-a897-c035ad6940d7" providerId="ADAL" clId="{C559BFD8-EB22-4F2B-A864-00526A698B6B}" dt="2022-10-17T19:18:17.147" v="133" actId="26606"/>
          <ac:cxnSpMkLst>
            <pc:docMk/>
            <pc:sldMk cId="1311894992" sldId="273"/>
            <ac:cxnSpMk id="21" creationId="{23AAC9B5-8015-485C-ACF9-A750390E9A56}"/>
          </ac:cxnSpMkLst>
        </pc:cxnChg>
      </pc:sldChg>
      <pc:sldChg chg="addSp modSp mod setBg">
        <pc:chgData name="Luke Roach" userId="3c173453-1e89-4ab7-a897-c035ad6940d7" providerId="ADAL" clId="{C559BFD8-EB22-4F2B-A864-00526A698B6B}" dt="2022-10-17T19:18:52.307" v="152" actId="20577"/>
        <pc:sldMkLst>
          <pc:docMk/>
          <pc:sldMk cId="3567162727" sldId="274"/>
        </pc:sldMkLst>
        <pc:spChg chg="mod">
          <ac:chgData name="Luke Roach" userId="3c173453-1e89-4ab7-a897-c035ad6940d7" providerId="ADAL" clId="{C559BFD8-EB22-4F2B-A864-00526A698B6B}" dt="2022-10-17T19:18:49.247" v="150" actId="26606"/>
          <ac:spMkLst>
            <pc:docMk/>
            <pc:sldMk cId="3567162727" sldId="274"/>
            <ac:spMk id="2" creationId="{3E9E9589-4B99-3A22-78DB-8C294491E521}"/>
          </ac:spMkLst>
        </pc:spChg>
        <pc:spChg chg="mod">
          <ac:chgData name="Luke Roach" userId="3c173453-1e89-4ab7-a897-c035ad6940d7" providerId="ADAL" clId="{C559BFD8-EB22-4F2B-A864-00526A698B6B}" dt="2022-10-17T19:18:52.307" v="152" actId="20577"/>
          <ac:spMkLst>
            <pc:docMk/>
            <pc:sldMk cId="3567162727" sldId="274"/>
            <ac:spMk id="3" creationId="{0A3B5282-6429-B1FF-1DF7-F877EAD70ADF}"/>
          </ac:spMkLst>
        </pc:spChg>
        <pc:spChg chg="add">
          <ac:chgData name="Luke Roach" userId="3c173453-1e89-4ab7-a897-c035ad6940d7" providerId="ADAL" clId="{C559BFD8-EB22-4F2B-A864-00526A698B6B}" dt="2022-10-17T19:18:49.247" v="150" actId="26606"/>
          <ac:spMkLst>
            <pc:docMk/>
            <pc:sldMk cId="3567162727" sldId="274"/>
            <ac:spMk id="8" creationId="{081EA652-8C6A-4E69-BEB9-170809474553}"/>
          </ac:spMkLst>
        </pc:spChg>
        <pc:spChg chg="add">
          <ac:chgData name="Luke Roach" userId="3c173453-1e89-4ab7-a897-c035ad6940d7" providerId="ADAL" clId="{C559BFD8-EB22-4F2B-A864-00526A698B6B}" dt="2022-10-17T19:18:49.247" v="150" actId="26606"/>
          <ac:spMkLst>
            <pc:docMk/>
            <pc:sldMk cId="3567162727" sldId="274"/>
            <ac:spMk id="10" creationId="{5298780A-33B9-4EA2-8F67-DE68AD62841B}"/>
          </ac:spMkLst>
        </pc:spChg>
        <pc:spChg chg="add">
          <ac:chgData name="Luke Roach" userId="3c173453-1e89-4ab7-a897-c035ad6940d7" providerId="ADAL" clId="{C559BFD8-EB22-4F2B-A864-00526A698B6B}" dt="2022-10-17T19:18:49.247" v="150" actId="26606"/>
          <ac:spMkLst>
            <pc:docMk/>
            <pc:sldMk cId="3567162727" sldId="274"/>
            <ac:spMk id="12" creationId="{7F488E8B-4E1E-4402-8935-D4E6C02615C7}"/>
          </ac:spMkLst>
        </pc:spChg>
      </pc:sldChg>
      <pc:sldChg chg="addSp modSp mod setBg">
        <pc:chgData name="Luke Roach" userId="3c173453-1e89-4ab7-a897-c035ad6940d7" providerId="ADAL" clId="{C559BFD8-EB22-4F2B-A864-00526A698B6B}" dt="2022-10-17T19:19:17.723" v="161" actId="403"/>
        <pc:sldMkLst>
          <pc:docMk/>
          <pc:sldMk cId="3002311122" sldId="275"/>
        </pc:sldMkLst>
        <pc:spChg chg="mod">
          <ac:chgData name="Luke Roach" userId="3c173453-1e89-4ab7-a897-c035ad6940d7" providerId="ADAL" clId="{C559BFD8-EB22-4F2B-A864-00526A698B6B}" dt="2022-10-17T19:19:08.259" v="155" actId="27636"/>
          <ac:spMkLst>
            <pc:docMk/>
            <pc:sldMk cId="3002311122" sldId="275"/>
            <ac:spMk id="2" creationId="{F2A18813-AED3-E5C9-DE1E-82BC2B33C65D}"/>
          </ac:spMkLst>
        </pc:spChg>
        <pc:spChg chg="mod">
          <ac:chgData name="Luke Roach" userId="3c173453-1e89-4ab7-a897-c035ad6940d7" providerId="ADAL" clId="{C559BFD8-EB22-4F2B-A864-00526A698B6B}" dt="2022-10-17T19:19:17.723" v="161" actId="403"/>
          <ac:spMkLst>
            <pc:docMk/>
            <pc:sldMk cId="3002311122" sldId="275"/>
            <ac:spMk id="3" creationId="{7008CD96-D5CB-5920-2B39-3711402B9534}"/>
          </ac:spMkLst>
        </pc:spChg>
        <pc:spChg chg="add">
          <ac:chgData name="Luke Roach" userId="3c173453-1e89-4ab7-a897-c035ad6940d7" providerId="ADAL" clId="{C559BFD8-EB22-4F2B-A864-00526A698B6B}" dt="2022-10-17T19:19:02.354" v="153" actId="26606"/>
          <ac:spMkLst>
            <pc:docMk/>
            <pc:sldMk cId="3002311122" sldId="275"/>
            <ac:spMk id="8" creationId="{081EA652-8C6A-4E69-BEB9-170809474553}"/>
          </ac:spMkLst>
        </pc:spChg>
        <pc:spChg chg="add">
          <ac:chgData name="Luke Roach" userId="3c173453-1e89-4ab7-a897-c035ad6940d7" providerId="ADAL" clId="{C559BFD8-EB22-4F2B-A864-00526A698B6B}" dt="2022-10-17T19:19:02.354" v="153" actId="26606"/>
          <ac:spMkLst>
            <pc:docMk/>
            <pc:sldMk cId="3002311122" sldId="275"/>
            <ac:spMk id="10" creationId="{5298780A-33B9-4EA2-8F67-DE68AD62841B}"/>
          </ac:spMkLst>
        </pc:spChg>
        <pc:spChg chg="add">
          <ac:chgData name="Luke Roach" userId="3c173453-1e89-4ab7-a897-c035ad6940d7" providerId="ADAL" clId="{C559BFD8-EB22-4F2B-A864-00526A698B6B}" dt="2022-10-17T19:19:02.354" v="153" actId="26606"/>
          <ac:spMkLst>
            <pc:docMk/>
            <pc:sldMk cId="3002311122" sldId="275"/>
            <ac:spMk id="12" creationId="{7F488E8B-4E1E-4402-8935-D4E6C02615C7}"/>
          </ac:spMkLst>
        </pc:spChg>
      </pc:sldChg>
      <pc:sldChg chg="addSp modSp mod setBg">
        <pc:chgData name="Luke Roach" userId="3c173453-1e89-4ab7-a897-c035ad6940d7" providerId="ADAL" clId="{C559BFD8-EB22-4F2B-A864-00526A698B6B}" dt="2022-10-17T19:19:35.304" v="170" actId="403"/>
        <pc:sldMkLst>
          <pc:docMk/>
          <pc:sldMk cId="3563123997" sldId="276"/>
        </pc:sldMkLst>
        <pc:spChg chg="mod">
          <ac:chgData name="Luke Roach" userId="3c173453-1e89-4ab7-a897-c035ad6940d7" providerId="ADAL" clId="{C559BFD8-EB22-4F2B-A864-00526A698B6B}" dt="2022-10-17T19:19:24.611" v="162" actId="26606"/>
          <ac:spMkLst>
            <pc:docMk/>
            <pc:sldMk cId="3563123997" sldId="276"/>
            <ac:spMk id="2" creationId="{62DB715F-9452-53A1-4046-2A5F9F390DD4}"/>
          </ac:spMkLst>
        </pc:spChg>
        <pc:spChg chg="mod">
          <ac:chgData name="Luke Roach" userId="3c173453-1e89-4ab7-a897-c035ad6940d7" providerId="ADAL" clId="{C559BFD8-EB22-4F2B-A864-00526A698B6B}" dt="2022-10-17T19:19:35.304" v="170" actId="403"/>
          <ac:spMkLst>
            <pc:docMk/>
            <pc:sldMk cId="3563123997" sldId="276"/>
            <ac:spMk id="3" creationId="{8AE0B9FB-DAA4-BAD4-C84C-00C1B0BBF2D5}"/>
          </ac:spMkLst>
        </pc:spChg>
        <pc:spChg chg="add">
          <ac:chgData name="Luke Roach" userId="3c173453-1e89-4ab7-a897-c035ad6940d7" providerId="ADAL" clId="{C559BFD8-EB22-4F2B-A864-00526A698B6B}" dt="2022-10-17T19:19:24.611" v="162" actId="26606"/>
          <ac:spMkLst>
            <pc:docMk/>
            <pc:sldMk cId="3563123997" sldId="276"/>
            <ac:spMk id="8" creationId="{081EA652-8C6A-4E69-BEB9-170809474553}"/>
          </ac:spMkLst>
        </pc:spChg>
        <pc:spChg chg="add">
          <ac:chgData name="Luke Roach" userId="3c173453-1e89-4ab7-a897-c035ad6940d7" providerId="ADAL" clId="{C559BFD8-EB22-4F2B-A864-00526A698B6B}" dt="2022-10-17T19:19:24.611" v="162" actId="26606"/>
          <ac:spMkLst>
            <pc:docMk/>
            <pc:sldMk cId="3563123997" sldId="276"/>
            <ac:spMk id="10" creationId="{5298780A-33B9-4EA2-8F67-DE68AD62841B}"/>
          </ac:spMkLst>
        </pc:spChg>
        <pc:spChg chg="add">
          <ac:chgData name="Luke Roach" userId="3c173453-1e89-4ab7-a897-c035ad6940d7" providerId="ADAL" clId="{C559BFD8-EB22-4F2B-A864-00526A698B6B}" dt="2022-10-17T19:19:24.611" v="162" actId="26606"/>
          <ac:spMkLst>
            <pc:docMk/>
            <pc:sldMk cId="3563123997" sldId="276"/>
            <ac:spMk id="12" creationId="{7F488E8B-4E1E-4402-8935-D4E6C02615C7}"/>
          </ac:spMkLst>
        </pc:spChg>
        <pc:cxnChg chg="add">
          <ac:chgData name="Luke Roach" userId="3c173453-1e89-4ab7-a897-c035ad6940d7" providerId="ADAL" clId="{C559BFD8-EB22-4F2B-A864-00526A698B6B}" dt="2022-10-17T19:19:24.611" v="162" actId="26606"/>
          <ac:cxnSpMkLst>
            <pc:docMk/>
            <pc:sldMk cId="3563123997" sldId="276"/>
            <ac:cxnSpMk id="14" creationId="{23AAC9B5-8015-485C-ACF9-A750390E9A56}"/>
          </ac:cxnSpMkLst>
        </pc:cxnChg>
      </pc:sldChg>
      <pc:sldChg chg="addSp modSp mod setBg">
        <pc:chgData name="Luke Roach" userId="3c173453-1e89-4ab7-a897-c035ad6940d7" providerId="ADAL" clId="{C559BFD8-EB22-4F2B-A864-00526A698B6B}" dt="2022-10-17T19:19:51.513" v="179" actId="403"/>
        <pc:sldMkLst>
          <pc:docMk/>
          <pc:sldMk cId="901501464" sldId="278"/>
        </pc:sldMkLst>
        <pc:spChg chg="mod">
          <ac:chgData name="Luke Roach" userId="3c173453-1e89-4ab7-a897-c035ad6940d7" providerId="ADAL" clId="{C559BFD8-EB22-4F2B-A864-00526A698B6B}" dt="2022-10-17T19:19:42.220" v="171" actId="26606"/>
          <ac:spMkLst>
            <pc:docMk/>
            <pc:sldMk cId="901501464" sldId="278"/>
            <ac:spMk id="2" creationId="{9716551D-1470-F2F1-7184-EFF2453A2E3B}"/>
          </ac:spMkLst>
        </pc:spChg>
        <pc:spChg chg="mod">
          <ac:chgData name="Luke Roach" userId="3c173453-1e89-4ab7-a897-c035ad6940d7" providerId="ADAL" clId="{C559BFD8-EB22-4F2B-A864-00526A698B6B}" dt="2022-10-17T19:19:51.513" v="179" actId="403"/>
          <ac:spMkLst>
            <pc:docMk/>
            <pc:sldMk cId="901501464" sldId="278"/>
            <ac:spMk id="3" creationId="{C0CF70E2-5924-C8BB-6991-9EB5F204571E}"/>
          </ac:spMkLst>
        </pc:spChg>
        <pc:spChg chg="add">
          <ac:chgData name="Luke Roach" userId="3c173453-1e89-4ab7-a897-c035ad6940d7" providerId="ADAL" clId="{C559BFD8-EB22-4F2B-A864-00526A698B6B}" dt="2022-10-17T19:19:42.220" v="171" actId="26606"/>
          <ac:spMkLst>
            <pc:docMk/>
            <pc:sldMk cId="901501464" sldId="278"/>
            <ac:spMk id="8" creationId="{081EA652-8C6A-4E69-BEB9-170809474553}"/>
          </ac:spMkLst>
        </pc:spChg>
        <pc:spChg chg="add">
          <ac:chgData name="Luke Roach" userId="3c173453-1e89-4ab7-a897-c035ad6940d7" providerId="ADAL" clId="{C559BFD8-EB22-4F2B-A864-00526A698B6B}" dt="2022-10-17T19:19:42.220" v="171" actId="26606"/>
          <ac:spMkLst>
            <pc:docMk/>
            <pc:sldMk cId="901501464" sldId="278"/>
            <ac:spMk id="10" creationId="{5298780A-33B9-4EA2-8F67-DE68AD62841B}"/>
          </ac:spMkLst>
        </pc:spChg>
        <pc:spChg chg="add">
          <ac:chgData name="Luke Roach" userId="3c173453-1e89-4ab7-a897-c035ad6940d7" providerId="ADAL" clId="{C559BFD8-EB22-4F2B-A864-00526A698B6B}" dt="2022-10-17T19:19:42.220" v="171" actId="26606"/>
          <ac:spMkLst>
            <pc:docMk/>
            <pc:sldMk cId="901501464" sldId="278"/>
            <ac:spMk id="12" creationId="{7F488E8B-4E1E-4402-8935-D4E6C02615C7}"/>
          </ac:spMkLst>
        </pc:spChg>
        <pc:cxnChg chg="add">
          <ac:chgData name="Luke Roach" userId="3c173453-1e89-4ab7-a897-c035ad6940d7" providerId="ADAL" clId="{C559BFD8-EB22-4F2B-A864-00526A698B6B}" dt="2022-10-17T19:19:42.220" v="171" actId="26606"/>
          <ac:cxnSpMkLst>
            <pc:docMk/>
            <pc:sldMk cId="901501464" sldId="278"/>
            <ac:cxnSpMk id="14" creationId="{23AAC9B5-8015-485C-ACF9-A750390E9A56}"/>
          </ac:cxnSpMkLst>
        </pc:cxnChg>
      </pc:sldChg>
      <pc:sldChg chg="addSp modSp mod setBg">
        <pc:chgData name="Luke Roach" userId="3c173453-1e89-4ab7-a897-c035ad6940d7" providerId="ADAL" clId="{C559BFD8-EB22-4F2B-A864-00526A698B6B}" dt="2022-10-17T19:20:20.702" v="188" actId="27636"/>
        <pc:sldMkLst>
          <pc:docMk/>
          <pc:sldMk cId="3732518884" sldId="279"/>
        </pc:sldMkLst>
        <pc:spChg chg="mod">
          <ac:chgData name="Luke Roach" userId="3c173453-1e89-4ab7-a897-c035ad6940d7" providerId="ADAL" clId="{C559BFD8-EB22-4F2B-A864-00526A698B6B}" dt="2022-10-17T19:20:06.707" v="180" actId="26606"/>
          <ac:spMkLst>
            <pc:docMk/>
            <pc:sldMk cId="3732518884" sldId="279"/>
            <ac:spMk id="2" creationId="{B629814D-25A4-29B2-444F-207CB955767F}"/>
          </ac:spMkLst>
        </pc:spChg>
        <pc:spChg chg="mod">
          <ac:chgData name="Luke Roach" userId="3c173453-1e89-4ab7-a897-c035ad6940d7" providerId="ADAL" clId="{C559BFD8-EB22-4F2B-A864-00526A698B6B}" dt="2022-10-17T19:20:20.702" v="188" actId="27636"/>
          <ac:spMkLst>
            <pc:docMk/>
            <pc:sldMk cId="3732518884" sldId="279"/>
            <ac:spMk id="3" creationId="{E1E6271F-6DE5-03CA-D8FF-9111AFEFE72A}"/>
          </ac:spMkLst>
        </pc:spChg>
        <pc:spChg chg="add">
          <ac:chgData name="Luke Roach" userId="3c173453-1e89-4ab7-a897-c035ad6940d7" providerId="ADAL" clId="{C559BFD8-EB22-4F2B-A864-00526A698B6B}" dt="2022-10-17T19:20:06.707" v="180" actId="26606"/>
          <ac:spMkLst>
            <pc:docMk/>
            <pc:sldMk cId="3732518884" sldId="279"/>
            <ac:spMk id="8" creationId="{081EA652-8C6A-4E69-BEB9-170809474553}"/>
          </ac:spMkLst>
        </pc:spChg>
        <pc:spChg chg="add">
          <ac:chgData name="Luke Roach" userId="3c173453-1e89-4ab7-a897-c035ad6940d7" providerId="ADAL" clId="{C559BFD8-EB22-4F2B-A864-00526A698B6B}" dt="2022-10-17T19:20:06.707" v="180" actId="26606"/>
          <ac:spMkLst>
            <pc:docMk/>
            <pc:sldMk cId="3732518884" sldId="279"/>
            <ac:spMk id="10" creationId="{5298780A-33B9-4EA2-8F67-DE68AD62841B}"/>
          </ac:spMkLst>
        </pc:spChg>
        <pc:spChg chg="add">
          <ac:chgData name="Luke Roach" userId="3c173453-1e89-4ab7-a897-c035ad6940d7" providerId="ADAL" clId="{C559BFD8-EB22-4F2B-A864-00526A698B6B}" dt="2022-10-17T19:20:06.707" v="180" actId="26606"/>
          <ac:spMkLst>
            <pc:docMk/>
            <pc:sldMk cId="3732518884" sldId="279"/>
            <ac:spMk id="12" creationId="{7F488E8B-4E1E-4402-8935-D4E6C02615C7}"/>
          </ac:spMkLst>
        </pc:spChg>
        <pc:cxnChg chg="add">
          <ac:chgData name="Luke Roach" userId="3c173453-1e89-4ab7-a897-c035ad6940d7" providerId="ADAL" clId="{C559BFD8-EB22-4F2B-A864-00526A698B6B}" dt="2022-10-17T19:20:06.707" v="180" actId="26606"/>
          <ac:cxnSpMkLst>
            <pc:docMk/>
            <pc:sldMk cId="3732518884" sldId="279"/>
            <ac:cxnSpMk id="14" creationId="{23AAC9B5-8015-485C-ACF9-A750390E9A56}"/>
          </ac:cxnSpMkLst>
        </pc:cxnChg>
      </pc:sldChg>
      <pc:sldChg chg="addSp modSp mod setBg">
        <pc:chgData name="Luke Roach" userId="3c173453-1e89-4ab7-a897-c035ad6940d7" providerId="ADAL" clId="{C559BFD8-EB22-4F2B-A864-00526A698B6B}" dt="2022-10-17T19:30:36.787" v="321" actId="26606"/>
        <pc:sldMkLst>
          <pc:docMk/>
          <pc:sldMk cId="3951300734" sldId="280"/>
        </pc:sldMkLst>
        <pc:spChg chg="mod">
          <ac:chgData name="Luke Roach" userId="3c173453-1e89-4ab7-a897-c035ad6940d7" providerId="ADAL" clId="{C559BFD8-EB22-4F2B-A864-00526A698B6B}" dt="2022-10-17T19:30:36.787" v="321" actId="26606"/>
          <ac:spMkLst>
            <pc:docMk/>
            <pc:sldMk cId="3951300734" sldId="280"/>
            <ac:spMk id="2" creationId="{961307BC-0983-F48A-2996-DF3CD6D79299}"/>
          </ac:spMkLst>
        </pc:spChg>
        <pc:spChg chg="mod">
          <ac:chgData name="Luke Roach" userId="3c173453-1e89-4ab7-a897-c035ad6940d7" providerId="ADAL" clId="{C559BFD8-EB22-4F2B-A864-00526A698B6B}" dt="2022-10-17T19:30:36.787" v="321" actId="26606"/>
          <ac:spMkLst>
            <pc:docMk/>
            <pc:sldMk cId="3951300734" sldId="280"/>
            <ac:spMk id="3" creationId="{C8B20301-4BFC-64BD-2F9B-5E877827563F}"/>
          </ac:spMkLst>
        </pc:spChg>
        <pc:spChg chg="add">
          <ac:chgData name="Luke Roach" userId="3c173453-1e89-4ab7-a897-c035ad6940d7" providerId="ADAL" clId="{C559BFD8-EB22-4F2B-A864-00526A698B6B}" dt="2022-10-17T19:30:36.787" v="321" actId="26606"/>
          <ac:spMkLst>
            <pc:docMk/>
            <pc:sldMk cId="3951300734" sldId="280"/>
            <ac:spMk id="8" creationId="{3AD318CC-E2A8-4E27-9548-A047A78999B1}"/>
          </ac:spMkLst>
        </pc:spChg>
        <pc:spChg chg="add">
          <ac:chgData name="Luke Roach" userId="3c173453-1e89-4ab7-a897-c035ad6940d7" providerId="ADAL" clId="{C559BFD8-EB22-4F2B-A864-00526A698B6B}" dt="2022-10-17T19:30:36.787" v="321" actId="26606"/>
          <ac:spMkLst>
            <pc:docMk/>
            <pc:sldMk cId="3951300734" sldId="280"/>
            <ac:spMk id="14" creationId="{2C1BBA94-3F40-40AA-8BB9-E69E25E537C1}"/>
          </ac:spMkLst>
        </pc:spChg>
        <pc:grpChg chg="add">
          <ac:chgData name="Luke Roach" userId="3c173453-1e89-4ab7-a897-c035ad6940d7" providerId="ADAL" clId="{C559BFD8-EB22-4F2B-A864-00526A698B6B}" dt="2022-10-17T19:30:36.787" v="321" actId="26606"/>
          <ac:grpSpMkLst>
            <pc:docMk/>
            <pc:sldMk cId="3951300734" sldId="280"/>
            <ac:grpSpMk id="10" creationId="{B14B560F-9DD7-4302-A60B-EBD3EF59B073}"/>
          </ac:grpSpMkLst>
        </pc:grpChg>
      </pc:sldChg>
      <pc:sldChg chg="addSp delSp modSp mod setBg">
        <pc:chgData name="Luke Roach" userId="3c173453-1e89-4ab7-a897-c035ad6940d7" providerId="ADAL" clId="{C559BFD8-EB22-4F2B-A864-00526A698B6B}" dt="2022-10-17T19:30:44.602" v="324" actId="26606"/>
        <pc:sldMkLst>
          <pc:docMk/>
          <pc:sldMk cId="513177890" sldId="281"/>
        </pc:sldMkLst>
        <pc:spChg chg="mod">
          <ac:chgData name="Luke Roach" userId="3c173453-1e89-4ab7-a897-c035ad6940d7" providerId="ADAL" clId="{C559BFD8-EB22-4F2B-A864-00526A698B6B}" dt="2022-10-17T19:30:44.602" v="324" actId="26606"/>
          <ac:spMkLst>
            <pc:docMk/>
            <pc:sldMk cId="513177890" sldId="281"/>
            <ac:spMk id="2" creationId="{050E0724-4961-99C8-4412-1DDE134654CA}"/>
          </ac:spMkLst>
        </pc:spChg>
        <pc:spChg chg="mod">
          <ac:chgData name="Luke Roach" userId="3c173453-1e89-4ab7-a897-c035ad6940d7" providerId="ADAL" clId="{C559BFD8-EB22-4F2B-A864-00526A698B6B}" dt="2022-10-17T19:30:44.602" v="324" actId="26606"/>
          <ac:spMkLst>
            <pc:docMk/>
            <pc:sldMk cId="513177890" sldId="281"/>
            <ac:spMk id="3" creationId="{4EAF84B4-BAB4-1509-C5F6-63234CD2AEE8}"/>
          </ac:spMkLst>
        </pc:spChg>
        <pc:spChg chg="add del">
          <ac:chgData name="Luke Roach" userId="3c173453-1e89-4ab7-a897-c035ad6940d7" providerId="ADAL" clId="{C559BFD8-EB22-4F2B-A864-00526A698B6B}" dt="2022-10-17T19:30:44.592" v="323" actId="26606"/>
          <ac:spMkLst>
            <pc:docMk/>
            <pc:sldMk cId="513177890" sldId="281"/>
            <ac:spMk id="8" creationId="{6AB33354-5302-409E-90BF-4E7A98AFB5C6}"/>
          </ac:spMkLst>
        </pc:spChg>
        <pc:spChg chg="add del">
          <ac:chgData name="Luke Roach" userId="3c173453-1e89-4ab7-a897-c035ad6940d7" providerId="ADAL" clId="{C559BFD8-EB22-4F2B-A864-00526A698B6B}" dt="2022-10-17T19:30:44.592" v="323" actId="26606"/>
          <ac:spMkLst>
            <pc:docMk/>
            <pc:sldMk cId="513177890" sldId="281"/>
            <ac:spMk id="14" creationId="{2C1BBA94-3F40-40AA-8BB9-E69E25E537C1}"/>
          </ac:spMkLst>
        </pc:spChg>
        <pc:spChg chg="add">
          <ac:chgData name="Luke Roach" userId="3c173453-1e89-4ab7-a897-c035ad6940d7" providerId="ADAL" clId="{C559BFD8-EB22-4F2B-A864-00526A698B6B}" dt="2022-10-17T19:30:44.602" v="324" actId="26606"/>
          <ac:spMkLst>
            <pc:docMk/>
            <pc:sldMk cId="513177890" sldId="281"/>
            <ac:spMk id="16" creationId="{3AD318CC-E2A8-4E27-9548-A047A78999B1}"/>
          </ac:spMkLst>
        </pc:spChg>
        <pc:spChg chg="add">
          <ac:chgData name="Luke Roach" userId="3c173453-1e89-4ab7-a897-c035ad6940d7" providerId="ADAL" clId="{C559BFD8-EB22-4F2B-A864-00526A698B6B}" dt="2022-10-17T19:30:44.602" v="324" actId="26606"/>
          <ac:spMkLst>
            <pc:docMk/>
            <pc:sldMk cId="513177890" sldId="281"/>
            <ac:spMk id="20" creationId="{2C1BBA94-3F40-40AA-8BB9-E69E25E537C1}"/>
          </ac:spMkLst>
        </pc:spChg>
        <pc:grpChg chg="add del">
          <ac:chgData name="Luke Roach" userId="3c173453-1e89-4ab7-a897-c035ad6940d7" providerId="ADAL" clId="{C559BFD8-EB22-4F2B-A864-00526A698B6B}" dt="2022-10-17T19:30:44.592" v="323" actId="26606"/>
          <ac:grpSpMkLst>
            <pc:docMk/>
            <pc:sldMk cId="513177890" sldId="281"/>
            <ac:grpSpMk id="10" creationId="{0C66A8B6-1F6E-4FCC-93B9-B9986B6FD111}"/>
          </ac:grpSpMkLst>
        </pc:grpChg>
        <pc:grpChg chg="add">
          <ac:chgData name="Luke Roach" userId="3c173453-1e89-4ab7-a897-c035ad6940d7" providerId="ADAL" clId="{C559BFD8-EB22-4F2B-A864-00526A698B6B}" dt="2022-10-17T19:30:44.602" v="324" actId="26606"/>
          <ac:grpSpMkLst>
            <pc:docMk/>
            <pc:sldMk cId="513177890" sldId="281"/>
            <ac:grpSpMk id="17" creationId="{B14B560F-9DD7-4302-A60B-EBD3EF59B073}"/>
          </ac:grpSpMkLst>
        </pc:grpChg>
      </pc:sldChg>
      <pc:sldChg chg="addSp modSp mod setBg">
        <pc:chgData name="Luke Roach" userId="3c173453-1e89-4ab7-a897-c035ad6940d7" providerId="ADAL" clId="{C559BFD8-EB22-4F2B-A864-00526A698B6B}" dt="2022-10-17T19:20:44.179" v="189" actId="26606"/>
        <pc:sldMkLst>
          <pc:docMk/>
          <pc:sldMk cId="572724636" sldId="282"/>
        </pc:sldMkLst>
        <pc:spChg chg="mod">
          <ac:chgData name="Luke Roach" userId="3c173453-1e89-4ab7-a897-c035ad6940d7" providerId="ADAL" clId="{C559BFD8-EB22-4F2B-A864-00526A698B6B}" dt="2022-10-17T19:20:44.179" v="189" actId="26606"/>
          <ac:spMkLst>
            <pc:docMk/>
            <pc:sldMk cId="572724636" sldId="282"/>
            <ac:spMk id="2" creationId="{5E3E8833-8487-5636-8F16-DF219D22AA01}"/>
          </ac:spMkLst>
        </pc:spChg>
        <pc:spChg chg="mod">
          <ac:chgData name="Luke Roach" userId="3c173453-1e89-4ab7-a897-c035ad6940d7" providerId="ADAL" clId="{C559BFD8-EB22-4F2B-A864-00526A698B6B}" dt="2022-10-17T19:20:44.179" v="189" actId="26606"/>
          <ac:spMkLst>
            <pc:docMk/>
            <pc:sldMk cId="572724636" sldId="282"/>
            <ac:spMk id="3" creationId="{7E3A1ED4-C349-1FAB-3F65-77AA3E7F55C0}"/>
          </ac:spMkLst>
        </pc:spChg>
        <pc:spChg chg="add">
          <ac:chgData name="Luke Roach" userId="3c173453-1e89-4ab7-a897-c035ad6940d7" providerId="ADAL" clId="{C559BFD8-EB22-4F2B-A864-00526A698B6B}" dt="2022-10-17T19:20:44.179" v="189" actId="26606"/>
          <ac:spMkLst>
            <pc:docMk/>
            <pc:sldMk cId="572724636" sldId="282"/>
            <ac:spMk id="8" creationId="{081EA652-8C6A-4E69-BEB9-170809474553}"/>
          </ac:spMkLst>
        </pc:spChg>
        <pc:spChg chg="add">
          <ac:chgData name="Luke Roach" userId="3c173453-1e89-4ab7-a897-c035ad6940d7" providerId="ADAL" clId="{C559BFD8-EB22-4F2B-A864-00526A698B6B}" dt="2022-10-17T19:20:44.179" v="189" actId="26606"/>
          <ac:spMkLst>
            <pc:docMk/>
            <pc:sldMk cId="572724636" sldId="282"/>
            <ac:spMk id="10" creationId="{5298780A-33B9-4EA2-8F67-DE68AD62841B}"/>
          </ac:spMkLst>
        </pc:spChg>
        <pc:spChg chg="add">
          <ac:chgData name="Luke Roach" userId="3c173453-1e89-4ab7-a897-c035ad6940d7" providerId="ADAL" clId="{C559BFD8-EB22-4F2B-A864-00526A698B6B}" dt="2022-10-17T19:20:44.179" v="189" actId="26606"/>
          <ac:spMkLst>
            <pc:docMk/>
            <pc:sldMk cId="572724636" sldId="282"/>
            <ac:spMk id="12" creationId="{7F488E8B-4E1E-4402-8935-D4E6C02615C7}"/>
          </ac:spMkLst>
        </pc:spChg>
        <pc:cxnChg chg="add">
          <ac:chgData name="Luke Roach" userId="3c173453-1e89-4ab7-a897-c035ad6940d7" providerId="ADAL" clId="{C559BFD8-EB22-4F2B-A864-00526A698B6B}" dt="2022-10-17T19:20:44.179" v="189" actId="26606"/>
          <ac:cxnSpMkLst>
            <pc:docMk/>
            <pc:sldMk cId="572724636" sldId="282"/>
            <ac:cxnSpMk id="14" creationId="{23AAC9B5-8015-485C-ACF9-A750390E9A56}"/>
          </ac:cxnSpMkLst>
        </pc:cxnChg>
      </pc:sldChg>
      <pc:sldChg chg="addSp modSp mod setBg">
        <pc:chgData name="Luke Roach" userId="3c173453-1e89-4ab7-a897-c035ad6940d7" providerId="ADAL" clId="{C559BFD8-EB22-4F2B-A864-00526A698B6B}" dt="2022-10-17T19:21:45.296" v="190" actId="26606"/>
        <pc:sldMkLst>
          <pc:docMk/>
          <pc:sldMk cId="3299348275" sldId="284"/>
        </pc:sldMkLst>
        <pc:spChg chg="mod">
          <ac:chgData name="Luke Roach" userId="3c173453-1e89-4ab7-a897-c035ad6940d7" providerId="ADAL" clId="{C559BFD8-EB22-4F2B-A864-00526A698B6B}" dt="2022-10-17T19:21:45.296" v="190" actId="26606"/>
          <ac:spMkLst>
            <pc:docMk/>
            <pc:sldMk cId="3299348275" sldId="284"/>
            <ac:spMk id="2" creationId="{95D857D8-7E37-BE2E-F54D-479A3F638E78}"/>
          </ac:spMkLst>
        </pc:spChg>
        <pc:spChg chg="mod">
          <ac:chgData name="Luke Roach" userId="3c173453-1e89-4ab7-a897-c035ad6940d7" providerId="ADAL" clId="{C559BFD8-EB22-4F2B-A864-00526A698B6B}" dt="2022-10-17T19:21:45.296" v="190" actId="26606"/>
          <ac:spMkLst>
            <pc:docMk/>
            <pc:sldMk cId="3299348275" sldId="284"/>
            <ac:spMk id="3" creationId="{9758FAAD-D22D-8FFC-A125-F964A459594D}"/>
          </ac:spMkLst>
        </pc:spChg>
        <pc:spChg chg="add">
          <ac:chgData name="Luke Roach" userId="3c173453-1e89-4ab7-a897-c035ad6940d7" providerId="ADAL" clId="{C559BFD8-EB22-4F2B-A864-00526A698B6B}" dt="2022-10-17T19:21:45.296" v="190" actId="26606"/>
          <ac:spMkLst>
            <pc:docMk/>
            <pc:sldMk cId="3299348275" sldId="284"/>
            <ac:spMk id="8" creationId="{081EA652-8C6A-4E69-BEB9-170809474553}"/>
          </ac:spMkLst>
        </pc:spChg>
        <pc:spChg chg="add">
          <ac:chgData name="Luke Roach" userId="3c173453-1e89-4ab7-a897-c035ad6940d7" providerId="ADAL" clId="{C559BFD8-EB22-4F2B-A864-00526A698B6B}" dt="2022-10-17T19:21:45.296" v="190" actId="26606"/>
          <ac:spMkLst>
            <pc:docMk/>
            <pc:sldMk cId="3299348275" sldId="284"/>
            <ac:spMk id="10" creationId="{5298780A-33B9-4EA2-8F67-DE68AD62841B}"/>
          </ac:spMkLst>
        </pc:spChg>
        <pc:spChg chg="add">
          <ac:chgData name="Luke Roach" userId="3c173453-1e89-4ab7-a897-c035ad6940d7" providerId="ADAL" clId="{C559BFD8-EB22-4F2B-A864-00526A698B6B}" dt="2022-10-17T19:21:45.296" v="190" actId="26606"/>
          <ac:spMkLst>
            <pc:docMk/>
            <pc:sldMk cId="3299348275" sldId="284"/>
            <ac:spMk id="12" creationId="{7F488E8B-4E1E-4402-8935-D4E6C02615C7}"/>
          </ac:spMkLst>
        </pc:spChg>
        <pc:cxnChg chg="add">
          <ac:chgData name="Luke Roach" userId="3c173453-1e89-4ab7-a897-c035ad6940d7" providerId="ADAL" clId="{C559BFD8-EB22-4F2B-A864-00526A698B6B}" dt="2022-10-17T19:21:45.296" v="190" actId="26606"/>
          <ac:cxnSpMkLst>
            <pc:docMk/>
            <pc:sldMk cId="3299348275" sldId="284"/>
            <ac:cxnSpMk id="14" creationId="{23AAC9B5-8015-485C-ACF9-A750390E9A56}"/>
          </ac:cxnSpMkLst>
        </pc:cxnChg>
      </pc:sldChg>
      <pc:sldChg chg="addSp modSp mod setBg">
        <pc:chgData name="Luke Roach" userId="3c173453-1e89-4ab7-a897-c035ad6940d7" providerId="ADAL" clId="{C559BFD8-EB22-4F2B-A864-00526A698B6B}" dt="2022-10-17T19:22:14.685" v="199" actId="403"/>
        <pc:sldMkLst>
          <pc:docMk/>
          <pc:sldMk cId="1938723286" sldId="286"/>
        </pc:sldMkLst>
        <pc:spChg chg="mod">
          <ac:chgData name="Luke Roach" userId="3c173453-1e89-4ab7-a897-c035ad6940d7" providerId="ADAL" clId="{C559BFD8-EB22-4F2B-A864-00526A698B6B}" dt="2022-10-17T19:22:03.723" v="191" actId="26606"/>
          <ac:spMkLst>
            <pc:docMk/>
            <pc:sldMk cId="1938723286" sldId="286"/>
            <ac:spMk id="2" creationId="{57E2E6AC-9680-3B3A-0CED-8AEF5BBD069D}"/>
          </ac:spMkLst>
        </pc:spChg>
        <pc:spChg chg="mod">
          <ac:chgData name="Luke Roach" userId="3c173453-1e89-4ab7-a897-c035ad6940d7" providerId="ADAL" clId="{C559BFD8-EB22-4F2B-A864-00526A698B6B}" dt="2022-10-17T19:22:14.685" v="199" actId="403"/>
          <ac:spMkLst>
            <pc:docMk/>
            <pc:sldMk cId="1938723286" sldId="286"/>
            <ac:spMk id="3" creationId="{8C18FA54-6170-BD71-B533-CD70B9308EE7}"/>
          </ac:spMkLst>
        </pc:spChg>
        <pc:spChg chg="add">
          <ac:chgData name="Luke Roach" userId="3c173453-1e89-4ab7-a897-c035ad6940d7" providerId="ADAL" clId="{C559BFD8-EB22-4F2B-A864-00526A698B6B}" dt="2022-10-17T19:22:03.723" v="191" actId="26606"/>
          <ac:spMkLst>
            <pc:docMk/>
            <pc:sldMk cId="1938723286" sldId="286"/>
            <ac:spMk id="8" creationId="{081EA652-8C6A-4E69-BEB9-170809474553}"/>
          </ac:spMkLst>
        </pc:spChg>
        <pc:spChg chg="add">
          <ac:chgData name="Luke Roach" userId="3c173453-1e89-4ab7-a897-c035ad6940d7" providerId="ADAL" clId="{C559BFD8-EB22-4F2B-A864-00526A698B6B}" dt="2022-10-17T19:22:03.723" v="191" actId="26606"/>
          <ac:spMkLst>
            <pc:docMk/>
            <pc:sldMk cId="1938723286" sldId="286"/>
            <ac:spMk id="10" creationId="{5298780A-33B9-4EA2-8F67-DE68AD62841B}"/>
          </ac:spMkLst>
        </pc:spChg>
        <pc:spChg chg="add">
          <ac:chgData name="Luke Roach" userId="3c173453-1e89-4ab7-a897-c035ad6940d7" providerId="ADAL" clId="{C559BFD8-EB22-4F2B-A864-00526A698B6B}" dt="2022-10-17T19:22:03.723" v="191" actId="26606"/>
          <ac:spMkLst>
            <pc:docMk/>
            <pc:sldMk cId="1938723286" sldId="286"/>
            <ac:spMk id="12" creationId="{7F488E8B-4E1E-4402-8935-D4E6C02615C7}"/>
          </ac:spMkLst>
        </pc:spChg>
        <pc:cxnChg chg="add">
          <ac:chgData name="Luke Roach" userId="3c173453-1e89-4ab7-a897-c035ad6940d7" providerId="ADAL" clId="{C559BFD8-EB22-4F2B-A864-00526A698B6B}" dt="2022-10-17T19:22:03.723" v="191" actId="26606"/>
          <ac:cxnSpMkLst>
            <pc:docMk/>
            <pc:sldMk cId="1938723286" sldId="286"/>
            <ac:cxnSpMk id="14" creationId="{23AAC9B5-8015-485C-ACF9-A750390E9A56}"/>
          </ac:cxnSpMkLst>
        </pc:cxnChg>
      </pc:sldChg>
      <pc:sldChg chg="addSp delSp modSp mod setBg">
        <pc:chgData name="Luke Roach" userId="3c173453-1e89-4ab7-a897-c035ad6940d7" providerId="ADAL" clId="{C559BFD8-EB22-4F2B-A864-00526A698B6B}" dt="2022-10-17T19:23:05.968" v="212" actId="27636"/>
        <pc:sldMkLst>
          <pc:docMk/>
          <pc:sldMk cId="1710650670" sldId="288"/>
        </pc:sldMkLst>
        <pc:spChg chg="mod">
          <ac:chgData name="Luke Roach" userId="3c173453-1e89-4ab7-a897-c035ad6940d7" providerId="ADAL" clId="{C559BFD8-EB22-4F2B-A864-00526A698B6B}" dt="2022-10-17T19:22:56.642" v="205" actId="14100"/>
          <ac:spMkLst>
            <pc:docMk/>
            <pc:sldMk cId="1710650670" sldId="288"/>
            <ac:spMk id="2" creationId="{EA0458C7-3406-A4CC-454C-6B475E81F56C}"/>
          </ac:spMkLst>
        </pc:spChg>
        <pc:spChg chg="mod">
          <ac:chgData name="Luke Roach" userId="3c173453-1e89-4ab7-a897-c035ad6940d7" providerId="ADAL" clId="{C559BFD8-EB22-4F2B-A864-00526A698B6B}" dt="2022-10-17T19:23:05.968" v="212" actId="27636"/>
          <ac:spMkLst>
            <pc:docMk/>
            <pc:sldMk cId="1710650670" sldId="288"/>
            <ac:spMk id="3" creationId="{5E1E9449-F3D1-8D67-2E40-608B636EA46B}"/>
          </ac:spMkLst>
        </pc:spChg>
        <pc:spChg chg="add del">
          <ac:chgData name="Luke Roach" userId="3c173453-1e89-4ab7-a897-c035ad6940d7" providerId="ADAL" clId="{C559BFD8-EB22-4F2B-A864-00526A698B6B}" dt="2022-10-17T19:22:51.981" v="201" actId="26606"/>
          <ac:spMkLst>
            <pc:docMk/>
            <pc:sldMk cId="1710650670" sldId="288"/>
            <ac:spMk id="8" creationId="{081EA652-8C6A-4E69-BEB9-170809474553}"/>
          </ac:spMkLst>
        </pc:spChg>
        <pc:spChg chg="add del">
          <ac:chgData name="Luke Roach" userId="3c173453-1e89-4ab7-a897-c035ad6940d7" providerId="ADAL" clId="{C559BFD8-EB22-4F2B-A864-00526A698B6B}" dt="2022-10-17T19:22:51.981" v="201" actId="26606"/>
          <ac:spMkLst>
            <pc:docMk/>
            <pc:sldMk cId="1710650670" sldId="288"/>
            <ac:spMk id="10" creationId="{5298780A-33B9-4EA2-8F67-DE68AD62841B}"/>
          </ac:spMkLst>
        </pc:spChg>
        <pc:spChg chg="add del">
          <ac:chgData name="Luke Roach" userId="3c173453-1e89-4ab7-a897-c035ad6940d7" providerId="ADAL" clId="{C559BFD8-EB22-4F2B-A864-00526A698B6B}" dt="2022-10-17T19:22:51.981" v="201" actId="26606"/>
          <ac:spMkLst>
            <pc:docMk/>
            <pc:sldMk cId="1710650670" sldId="288"/>
            <ac:spMk id="12" creationId="{7F488E8B-4E1E-4402-8935-D4E6C02615C7}"/>
          </ac:spMkLst>
        </pc:spChg>
        <pc:spChg chg="add del">
          <ac:chgData name="Luke Roach" userId="3c173453-1e89-4ab7-a897-c035ad6940d7" providerId="ADAL" clId="{C559BFD8-EB22-4F2B-A864-00526A698B6B}" dt="2022-10-17T19:22:53.235" v="203" actId="26606"/>
          <ac:spMkLst>
            <pc:docMk/>
            <pc:sldMk cId="1710650670" sldId="288"/>
            <ac:spMk id="15" creationId="{081EA652-8C6A-4E69-BEB9-170809474553}"/>
          </ac:spMkLst>
        </pc:spChg>
        <pc:spChg chg="add del">
          <ac:chgData name="Luke Roach" userId="3c173453-1e89-4ab7-a897-c035ad6940d7" providerId="ADAL" clId="{C559BFD8-EB22-4F2B-A864-00526A698B6B}" dt="2022-10-17T19:22:53.235" v="203" actId="26606"/>
          <ac:spMkLst>
            <pc:docMk/>
            <pc:sldMk cId="1710650670" sldId="288"/>
            <ac:spMk id="16" creationId="{5298780A-33B9-4EA2-8F67-DE68AD62841B}"/>
          </ac:spMkLst>
        </pc:spChg>
        <pc:spChg chg="add del">
          <ac:chgData name="Luke Roach" userId="3c173453-1e89-4ab7-a897-c035ad6940d7" providerId="ADAL" clId="{C559BFD8-EB22-4F2B-A864-00526A698B6B}" dt="2022-10-17T19:22:53.235" v="203" actId="26606"/>
          <ac:spMkLst>
            <pc:docMk/>
            <pc:sldMk cId="1710650670" sldId="288"/>
            <ac:spMk id="17" creationId="{7F488E8B-4E1E-4402-8935-D4E6C02615C7}"/>
          </ac:spMkLst>
        </pc:spChg>
        <pc:spChg chg="add">
          <ac:chgData name="Luke Roach" userId="3c173453-1e89-4ab7-a897-c035ad6940d7" providerId="ADAL" clId="{C559BFD8-EB22-4F2B-A864-00526A698B6B}" dt="2022-10-17T19:22:53.248" v="204" actId="26606"/>
          <ac:spMkLst>
            <pc:docMk/>
            <pc:sldMk cId="1710650670" sldId="288"/>
            <ac:spMk id="19" creationId="{081EA652-8C6A-4E69-BEB9-170809474553}"/>
          </ac:spMkLst>
        </pc:spChg>
        <pc:spChg chg="add">
          <ac:chgData name="Luke Roach" userId="3c173453-1e89-4ab7-a897-c035ad6940d7" providerId="ADAL" clId="{C559BFD8-EB22-4F2B-A864-00526A698B6B}" dt="2022-10-17T19:22:53.248" v="204" actId="26606"/>
          <ac:spMkLst>
            <pc:docMk/>
            <pc:sldMk cId="1710650670" sldId="288"/>
            <ac:spMk id="20" creationId="{5298780A-33B9-4EA2-8F67-DE68AD62841B}"/>
          </ac:spMkLst>
        </pc:spChg>
        <pc:spChg chg="add">
          <ac:chgData name="Luke Roach" userId="3c173453-1e89-4ab7-a897-c035ad6940d7" providerId="ADAL" clId="{C559BFD8-EB22-4F2B-A864-00526A698B6B}" dt="2022-10-17T19:22:53.248" v="204" actId="26606"/>
          <ac:spMkLst>
            <pc:docMk/>
            <pc:sldMk cId="1710650670" sldId="288"/>
            <ac:spMk id="21" creationId="{7F488E8B-4E1E-4402-8935-D4E6C02615C7}"/>
          </ac:spMkLst>
        </pc:spChg>
        <pc:cxnChg chg="add del">
          <ac:chgData name="Luke Roach" userId="3c173453-1e89-4ab7-a897-c035ad6940d7" providerId="ADAL" clId="{C559BFD8-EB22-4F2B-A864-00526A698B6B}" dt="2022-10-17T19:22:53.235" v="203" actId="26606"/>
          <ac:cxnSpMkLst>
            <pc:docMk/>
            <pc:sldMk cId="1710650670" sldId="288"/>
            <ac:cxnSpMk id="14" creationId="{23AAC9B5-8015-485C-ACF9-A750390E9A56}"/>
          </ac:cxnSpMkLst>
        </pc:cxnChg>
      </pc:sldChg>
      <pc:sldChg chg="addSp modSp mod setBg">
        <pc:chgData name="Luke Roach" userId="3c173453-1e89-4ab7-a897-c035ad6940d7" providerId="ADAL" clId="{C559BFD8-EB22-4F2B-A864-00526A698B6B}" dt="2022-10-17T19:23:27.188" v="222" actId="27636"/>
        <pc:sldMkLst>
          <pc:docMk/>
          <pc:sldMk cId="3264863591" sldId="289"/>
        </pc:sldMkLst>
        <pc:spChg chg="mod">
          <ac:chgData name="Luke Roach" userId="3c173453-1e89-4ab7-a897-c035ad6940d7" providerId="ADAL" clId="{C559BFD8-EB22-4F2B-A864-00526A698B6B}" dt="2022-10-17T19:23:14.679" v="213" actId="26606"/>
          <ac:spMkLst>
            <pc:docMk/>
            <pc:sldMk cId="3264863591" sldId="289"/>
            <ac:spMk id="2" creationId="{777839F1-8E9D-B524-5310-A1B4D11EEEF0}"/>
          </ac:spMkLst>
        </pc:spChg>
        <pc:spChg chg="mod">
          <ac:chgData name="Luke Roach" userId="3c173453-1e89-4ab7-a897-c035ad6940d7" providerId="ADAL" clId="{C559BFD8-EB22-4F2B-A864-00526A698B6B}" dt="2022-10-17T19:23:27.188" v="222" actId="27636"/>
          <ac:spMkLst>
            <pc:docMk/>
            <pc:sldMk cId="3264863591" sldId="289"/>
            <ac:spMk id="3" creationId="{72B94F44-AF34-1912-FC4C-2E7E995197F3}"/>
          </ac:spMkLst>
        </pc:spChg>
        <pc:spChg chg="add">
          <ac:chgData name="Luke Roach" userId="3c173453-1e89-4ab7-a897-c035ad6940d7" providerId="ADAL" clId="{C559BFD8-EB22-4F2B-A864-00526A698B6B}" dt="2022-10-17T19:23:14.679" v="213" actId="26606"/>
          <ac:spMkLst>
            <pc:docMk/>
            <pc:sldMk cId="3264863591" sldId="289"/>
            <ac:spMk id="8" creationId="{081EA652-8C6A-4E69-BEB9-170809474553}"/>
          </ac:spMkLst>
        </pc:spChg>
        <pc:spChg chg="add">
          <ac:chgData name="Luke Roach" userId="3c173453-1e89-4ab7-a897-c035ad6940d7" providerId="ADAL" clId="{C559BFD8-EB22-4F2B-A864-00526A698B6B}" dt="2022-10-17T19:23:14.679" v="213" actId="26606"/>
          <ac:spMkLst>
            <pc:docMk/>
            <pc:sldMk cId="3264863591" sldId="289"/>
            <ac:spMk id="10" creationId="{5298780A-33B9-4EA2-8F67-DE68AD62841B}"/>
          </ac:spMkLst>
        </pc:spChg>
        <pc:spChg chg="add">
          <ac:chgData name="Luke Roach" userId="3c173453-1e89-4ab7-a897-c035ad6940d7" providerId="ADAL" clId="{C559BFD8-EB22-4F2B-A864-00526A698B6B}" dt="2022-10-17T19:23:14.679" v="213" actId="26606"/>
          <ac:spMkLst>
            <pc:docMk/>
            <pc:sldMk cId="3264863591" sldId="289"/>
            <ac:spMk id="12" creationId="{7F488E8B-4E1E-4402-8935-D4E6C02615C7}"/>
          </ac:spMkLst>
        </pc:spChg>
        <pc:cxnChg chg="add">
          <ac:chgData name="Luke Roach" userId="3c173453-1e89-4ab7-a897-c035ad6940d7" providerId="ADAL" clId="{C559BFD8-EB22-4F2B-A864-00526A698B6B}" dt="2022-10-17T19:23:14.679" v="213" actId="26606"/>
          <ac:cxnSpMkLst>
            <pc:docMk/>
            <pc:sldMk cId="3264863591" sldId="289"/>
            <ac:cxnSpMk id="14" creationId="{23AAC9B5-8015-485C-ACF9-A750390E9A56}"/>
          </ac:cxnSpMkLst>
        </pc:cxnChg>
      </pc:sldChg>
      <pc:sldChg chg="addSp modSp mod setBg">
        <pc:chgData name="Luke Roach" userId="3c173453-1e89-4ab7-a897-c035ad6940d7" providerId="ADAL" clId="{C559BFD8-EB22-4F2B-A864-00526A698B6B}" dt="2022-10-17T19:24:03.431" v="231" actId="403"/>
        <pc:sldMkLst>
          <pc:docMk/>
          <pc:sldMk cId="4235397193" sldId="290"/>
        </pc:sldMkLst>
        <pc:spChg chg="mod">
          <ac:chgData name="Luke Roach" userId="3c173453-1e89-4ab7-a897-c035ad6940d7" providerId="ADAL" clId="{C559BFD8-EB22-4F2B-A864-00526A698B6B}" dt="2022-10-17T19:23:53.528" v="224" actId="14100"/>
          <ac:spMkLst>
            <pc:docMk/>
            <pc:sldMk cId="4235397193" sldId="290"/>
            <ac:spMk id="2" creationId="{5A1867FC-0AB0-6E2F-CDDF-7241741E1C3E}"/>
          </ac:spMkLst>
        </pc:spChg>
        <pc:spChg chg="mod">
          <ac:chgData name="Luke Roach" userId="3c173453-1e89-4ab7-a897-c035ad6940d7" providerId="ADAL" clId="{C559BFD8-EB22-4F2B-A864-00526A698B6B}" dt="2022-10-17T19:24:03.431" v="231" actId="403"/>
          <ac:spMkLst>
            <pc:docMk/>
            <pc:sldMk cId="4235397193" sldId="290"/>
            <ac:spMk id="3" creationId="{A1513138-4C1B-A14B-3755-823DFA072C80}"/>
          </ac:spMkLst>
        </pc:spChg>
        <pc:spChg chg="add">
          <ac:chgData name="Luke Roach" userId="3c173453-1e89-4ab7-a897-c035ad6940d7" providerId="ADAL" clId="{C559BFD8-EB22-4F2B-A864-00526A698B6B}" dt="2022-10-17T19:23:49.973" v="223" actId="26606"/>
          <ac:spMkLst>
            <pc:docMk/>
            <pc:sldMk cId="4235397193" sldId="290"/>
            <ac:spMk id="8" creationId="{081EA652-8C6A-4E69-BEB9-170809474553}"/>
          </ac:spMkLst>
        </pc:spChg>
        <pc:spChg chg="add">
          <ac:chgData name="Luke Roach" userId="3c173453-1e89-4ab7-a897-c035ad6940d7" providerId="ADAL" clId="{C559BFD8-EB22-4F2B-A864-00526A698B6B}" dt="2022-10-17T19:23:49.973" v="223" actId="26606"/>
          <ac:spMkLst>
            <pc:docMk/>
            <pc:sldMk cId="4235397193" sldId="290"/>
            <ac:spMk id="10" creationId="{5298780A-33B9-4EA2-8F67-DE68AD62841B}"/>
          </ac:spMkLst>
        </pc:spChg>
        <pc:spChg chg="add">
          <ac:chgData name="Luke Roach" userId="3c173453-1e89-4ab7-a897-c035ad6940d7" providerId="ADAL" clId="{C559BFD8-EB22-4F2B-A864-00526A698B6B}" dt="2022-10-17T19:23:49.973" v="223" actId="26606"/>
          <ac:spMkLst>
            <pc:docMk/>
            <pc:sldMk cId="4235397193" sldId="290"/>
            <ac:spMk id="12" creationId="{7F488E8B-4E1E-4402-8935-D4E6C02615C7}"/>
          </ac:spMkLst>
        </pc:spChg>
      </pc:sldChg>
      <pc:sldChg chg="addSp modSp mod setBg">
        <pc:chgData name="Luke Roach" userId="3c173453-1e89-4ab7-a897-c035ad6940d7" providerId="ADAL" clId="{C559BFD8-EB22-4F2B-A864-00526A698B6B}" dt="2022-10-17T19:24:20.867" v="241" actId="403"/>
        <pc:sldMkLst>
          <pc:docMk/>
          <pc:sldMk cId="3591149913" sldId="291"/>
        </pc:sldMkLst>
        <pc:spChg chg="mod">
          <ac:chgData name="Luke Roach" userId="3c173453-1e89-4ab7-a897-c035ad6940d7" providerId="ADAL" clId="{C559BFD8-EB22-4F2B-A864-00526A698B6B}" dt="2022-10-17T19:24:11.128" v="232" actId="26606"/>
          <ac:spMkLst>
            <pc:docMk/>
            <pc:sldMk cId="3591149913" sldId="291"/>
            <ac:spMk id="2" creationId="{F4B7966E-F029-57D9-91EE-8AE3F1F18A04}"/>
          </ac:spMkLst>
        </pc:spChg>
        <pc:spChg chg="mod">
          <ac:chgData name="Luke Roach" userId="3c173453-1e89-4ab7-a897-c035ad6940d7" providerId="ADAL" clId="{C559BFD8-EB22-4F2B-A864-00526A698B6B}" dt="2022-10-17T19:24:20.867" v="241" actId="403"/>
          <ac:spMkLst>
            <pc:docMk/>
            <pc:sldMk cId="3591149913" sldId="291"/>
            <ac:spMk id="3" creationId="{0AF7AFB9-2D22-20FA-0ED4-71C1F7DE9E89}"/>
          </ac:spMkLst>
        </pc:spChg>
        <pc:spChg chg="add">
          <ac:chgData name="Luke Roach" userId="3c173453-1e89-4ab7-a897-c035ad6940d7" providerId="ADAL" clId="{C559BFD8-EB22-4F2B-A864-00526A698B6B}" dt="2022-10-17T19:24:11.128" v="232" actId="26606"/>
          <ac:spMkLst>
            <pc:docMk/>
            <pc:sldMk cId="3591149913" sldId="291"/>
            <ac:spMk id="8" creationId="{081EA652-8C6A-4E69-BEB9-170809474553}"/>
          </ac:spMkLst>
        </pc:spChg>
        <pc:spChg chg="add">
          <ac:chgData name="Luke Roach" userId="3c173453-1e89-4ab7-a897-c035ad6940d7" providerId="ADAL" clId="{C559BFD8-EB22-4F2B-A864-00526A698B6B}" dt="2022-10-17T19:24:11.128" v="232" actId="26606"/>
          <ac:spMkLst>
            <pc:docMk/>
            <pc:sldMk cId="3591149913" sldId="291"/>
            <ac:spMk id="10" creationId="{5298780A-33B9-4EA2-8F67-DE68AD62841B}"/>
          </ac:spMkLst>
        </pc:spChg>
        <pc:spChg chg="add">
          <ac:chgData name="Luke Roach" userId="3c173453-1e89-4ab7-a897-c035ad6940d7" providerId="ADAL" clId="{C559BFD8-EB22-4F2B-A864-00526A698B6B}" dt="2022-10-17T19:24:11.128" v="232" actId="26606"/>
          <ac:spMkLst>
            <pc:docMk/>
            <pc:sldMk cId="3591149913" sldId="291"/>
            <ac:spMk id="12" creationId="{7F488E8B-4E1E-4402-8935-D4E6C02615C7}"/>
          </ac:spMkLst>
        </pc:spChg>
        <pc:cxnChg chg="add">
          <ac:chgData name="Luke Roach" userId="3c173453-1e89-4ab7-a897-c035ad6940d7" providerId="ADAL" clId="{C559BFD8-EB22-4F2B-A864-00526A698B6B}" dt="2022-10-17T19:24:11.128" v="232" actId="26606"/>
          <ac:cxnSpMkLst>
            <pc:docMk/>
            <pc:sldMk cId="3591149913" sldId="291"/>
            <ac:cxnSpMk id="14" creationId="{23AAC9B5-8015-485C-ACF9-A750390E9A56}"/>
          </ac:cxnSpMkLst>
        </pc:cxnChg>
      </pc:sldChg>
      <pc:sldChg chg="addSp modSp mod setBg">
        <pc:chgData name="Luke Roach" userId="3c173453-1e89-4ab7-a897-c035ad6940d7" providerId="ADAL" clId="{C559BFD8-EB22-4F2B-A864-00526A698B6B}" dt="2022-10-17T19:24:51.646" v="249" actId="27636"/>
        <pc:sldMkLst>
          <pc:docMk/>
          <pc:sldMk cId="895750228" sldId="292"/>
        </pc:sldMkLst>
        <pc:spChg chg="mod">
          <ac:chgData name="Luke Roach" userId="3c173453-1e89-4ab7-a897-c035ad6940d7" providerId="ADAL" clId="{C559BFD8-EB22-4F2B-A864-00526A698B6B}" dt="2022-10-17T19:24:39.690" v="243" actId="14100"/>
          <ac:spMkLst>
            <pc:docMk/>
            <pc:sldMk cId="895750228" sldId="292"/>
            <ac:spMk id="2" creationId="{F171FE3B-36E0-B175-4304-C220FD860BCE}"/>
          </ac:spMkLst>
        </pc:spChg>
        <pc:spChg chg="mod">
          <ac:chgData name="Luke Roach" userId="3c173453-1e89-4ab7-a897-c035ad6940d7" providerId="ADAL" clId="{C559BFD8-EB22-4F2B-A864-00526A698B6B}" dt="2022-10-17T19:24:51.646" v="249" actId="27636"/>
          <ac:spMkLst>
            <pc:docMk/>
            <pc:sldMk cId="895750228" sldId="292"/>
            <ac:spMk id="3" creationId="{CBCEB86B-72B7-6500-B320-FD3DF3BC81AD}"/>
          </ac:spMkLst>
        </pc:spChg>
        <pc:spChg chg="add">
          <ac:chgData name="Luke Roach" userId="3c173453-1e89-4ab7-a897-c035ad6940d7" providerId="ADAL" clId="{C559BFD8-EB22-4F2B-A864-00526A698B6B}" dt="2022-10-17T19:24:35.302" v="242" actId="26606"/>
          <ac:spMkLst>
            <pc:docMk/>
            <pc:sldMk cId="895750228" sldId="292"/>
            <ac:spMk id="8" creationId="{081EA652-8C6A-4E69-BEB9-170809474553}"/>
          </ac:spMkLst>
        </pc:spChg>
        <pc:spChg chg="add">
          <ac:chgData name="Luke Roach" userId="3c173453-1e89-4ab7-a897-c035ad6940d7" providerId="ADAL" clId="{C559BFD8-EB22-4F2B-A864-00526A698B6B}" dt="2022-10-17T19:24:35.302" v="242" actId="26606"/>
          <ac:spMkLst>
            <pc:docMk/>
            <pc:sldMk cId="895750228" sldId="292"/>
            <ac:spMk id="10" creationId="{5298780A-33B9-4EA2-8F67-DE68AD62841B}"/>
          </ac:spMkLst>
        </pc:spChg>
        <pc:spChg chg="add">
          <ac:chgData name="Luke Roach" userId="3c173453-1e89-4ab7-a897-c035ad6940d7" providerId="ADAL" clId="{C559BFD8-EB22-4F2B-A864-00526A698B6B}" dt="2022-10-17T19:24:35.302" v="242" actId="26606"/>
          <ac:spMkLst>
            <pc:docMk/>
            <pc:sldMk cId="895750228" sldId="292"/>
            <ac:spMk id="12" creationId="{7F488E8B-4E1E-4402-8935-D4E6C02615C7}"/>
          </ac:spMkLst>
        </pc:spChg>
      </pc:sldChg>
      <pc:sldChg chg="addSp modSp mod setBg">
        <pc:chgData name="Luke Roach" userId="3c173453-1e89-4ab7-a897-c035ad6940d7" providerId="ADAL" clId="{C559BFD8-EB22-4F2B-A864-00526A698B6B}" dt="2022-10-17T19:25:46.551" v="257" actId="27636"/>
        <pc:sldMkLst>
          <pc:docMk/>
          <pc:sldMk cId="1817421506" sldId="293"/>
        </pc:sldMkLst>
        <pc:spChg chg="mod">
          <ac:chgData name="Luke Roach" userId="3c173453-1e89-4ab7-a897-c035ad6940d7" providerId="ADAL" clId="{C559BFD8-EB22-4F2B-A864-00526A698B6B}" dt="2022-10-17T19:25:33.728" v="250" actId="26606"/>
          <ac:spMkLst>
            <pc:docMk/>
            <pc:sldMk cId="1817421506" sldId="293"/>
            <ac:spMk id="2" creationId="{B9CE8F50-9188-F707-224D-1218B9FCACFD}"/>
          </ac:spMkLst>
        </pc:spChg>
        <pc:spChg chg="mod">
          <ac:chgData name="Luke Roach" userId="3c173453-1e89-4ab7-a897-c035ad6940d7" providerId="ADAL" clId="{C559BFD8-EB22-4F2B-A864-00526A698B6B}" dt="2022-10-17T19:25:46.551" v="257" actId="27636"/>
          <ac:spMkLst>
            <pc:docMk/>
            <pc:sldMk cId="1817421506" sldId="293"/>
            <ac:spMk id="3" creationId="{9960D93E-30F7-7519-173C-B031CBA26D98}"/>
          </ac:spMkLst>
        </pc:spChg>
        <pc:spChg chg="add">
          <ac:chgData name="Luke Roach" userId="3c173453-1e89-4ab7-a897-c035ad6940d7" providerId="ADAL" clId="{C559BFD8-EB22-4F2B-A864-00526A698B6B}" dt="2022-10-17T19:25:33.728" v="250" actId="26606"/>
          <ac:spMkLst>
            <pc:docMk/>
            <pc:sldMk cId="1817421506" sldId="293"/>
            <ac:spMk id="8" creationId="{081EA652-8C6A-4E69-BEB9-170809474553}"/>
          </ac:spMkLst>
        </pc:spChg>
        <pc:spChg chg="add">
          <ac:chgData name="Luke Roach" userId="3c173453-1e89-4ab7-a897-c035ad6940d7" providerId="ADAL" clId="{C559BFD8-EB22-4F2B-A864-00526A698B6B}" dt="2022-10-17T19:25:33.728" v="250" actId="26606"/>
          <ac:spMkLst>
            <pc:docMk/>
            <pc:sldMk cId="1817421506" sldId="293"/>
            <ac:spMk id="10" creationId="{5298780A-33B9-4EA2-8F67-DE68AD62841B}"/>
          </ac:spMkLst>
        </pc:spChg>
        <pc:spChg chg="add">
          <ac:chgData name="Luke Roach" userId="3c173453-1e89-4ab7-a897-c035ad6940d7" providerId="ADAL" clId="{C559BFD8-EB22-4F2B-A864-00526A698B6B}" dt="2022-10-17T19:25:33.728" v="250" actId="26606"/>
          <ac:spMkLst>
            <pc:docMk/>
            <pc:sldMk cId="1817421506" sldId="293"/>
            <ac:spMk id="12" creationId="{7F488E8B-4E1E-4402-8935-D4E6C02615C7}"/>
          </ac:spMkLst>
        </pc:spChg>
        <pc:cxnChg chg="add">
          <ac:chgData name="Luke Roach" userId="3c173453-1e89-4ab7-a897-c035ad6940d7" providerId="ADAL" clId="{C559BFD8-EB22-4F2B-A864-00526A698B6B}" dt="2022-10-17T19:25:33.728" v="250" actId="26606"/>
          <ac:cxnSpMkLst>
            <pc:docMk/>
            <pc:sldMk cId="1817421506" sldId="293"/>
            <ac:cxnSpMk id="14" creationId="{23AAC9B5-8015-485C-ACF9-A750390E9A56}"/>
          </ac:cxnSpMkLst>
        </pc:cxnChg>
      </pc:sldChg>
      <pc:sldChg chg="addSp modSp mod setBg">
        <pc:chgData name="Luke Roach" userId="3c173453-1e89-4ab7-a897-c035ad6940d7" providerId="ADAL" clId="{C559BFD8-EB22-4F2B-A864-00526A698B6B}" dt="2022-10-17T19:26:07.495" v="261" actId="403"/>
        <pc:sldMkLst>
          <pc:docMk/>
          <pc:sldMk cId="1960825012" sldId="294"/>
        </pc:sldMkLst>
        <pc:spChg chg="mod">
          <ac:chgData name="Luke Roach" userId="3c173453-1e89-4ab7-a897-c035ad6940d7" providerId="ADAL" clId="{C559BFD8-EB22-4F2B-A864-00526A698B6B}" dt="2022-10-17T19:25:57.194" v="258" actId="26606"/>
          <ac:spMkLst>
            <pc:docMk/>
            <pc:sldMk cId="1960825012" sldId="294"/>
            <ac:spMk id="2" creationId="{887F2D70-E44A-65EC-ACB8-DAC0EEB8CD81}"/>
          </ac:spMkLst>
        </pc:spChg>
        <pc:spChg chg="mod">
          <ac:chgData name="Luke Roach" userId="3c173453-1e89-4ab7-a897-c035ad6940d7" providerId="ADAL" clId="{C559BFD8-EB22-4F2B-A864-00526A698B6B}" dt="2022-10-17T19:26:07.495" v="261" actId="403"/>
          <ac:spMkLst>
            <pc:docMk/>
            <pc:sldMk cId="1960825012" sldId="294"/>
            <ac:spMk id="3" creationId="{AF79CFF2-3A23-791A-3CE7-B2000E16CC0A}"/>
          </ac:spMkLst>
        </pc:spChg>
        <pc:spChg chg="add">
          <ac:chgData name="Luke Roach" userId="3c173453-1e89-4ab7-a897-c035ad6940d7" providerId="ADAL" clId="{C559BFD8-EB22-4F2B-A864-00526A698B6B}" dt="2022-10-17T19:25:57.194" v="258" actId="26606"/>
          <ac:spMkLst>
            <pc:docMk/>
            <pc:sldMk cId="1960825012" sldId="294"/>
            <ac:spMk id="8" creationId="{081EA652-8C6A-4E69-BEB9-170809474553}"/>
          </ac:spMkLst>
        </pc:spChg>
        <pc:spChg chg="add">
          <ac:chgData name="Luke Roach" userId="3c173453-1e89-4ab7-a897-c035ad6940d7" providerId="ADAL" clId="{C559BFD8-EB22-4F2B-A864-00526A698B6B}" dt="2022-10-17T19:25:57.194" v="258" actId="26606"/>
          <ac:spMkLst>
            <pc:docMk/>
            <pc:sldMk cId="1960825012" sldId="294"/>
            <ac:spMk id="10" creationId="{5298780A-33B9-4EA2-8F67-DE68AD62841B}"/>
          </ac:spMkLst>
        </pc:spChg>
        <pc:spChg chg="add">
          <ac:chgData name="Luke Roach" userId="3c173453-1e89-4ab7-a897-c035ad6940d7" providerId="ADAL" clId="{C559BFD8-EB22-4F2B-A864-00526A698B6B}" dt="2022-10-17T19:25:57.194" v="258" actId="26606"/>
          <ac:spMkLst>
            <pc:docMk/>
            <pc:sldMk cId="1960825012" sldId="294"/>
            <ac:spMk id="12" creationId="{7F488E8B-4E1E-4402-8935-D4E6C02615C7}"/>
          </ac:spMkLst>
        </pc:spChg>
        <pc:cxnChg chg="add">
          <ac:chgData name="Luke Roach" userId="3c173453-1e89-4ab7-a897-c035ad6940d7" providerId="ADAL" clId="{C559BFD8-EB22-4F2B-A864-00526A698B6B}" dt="2022-10-17T19:25:57.194" v="258" actId="26606"/>
          <ac:cxnSpMkLst>
            <pc:docMk/>
            <pc:sldMk cId="1960825012" sldId="294"/>
            <ac:cxnSpMk id="14" creationId="{23AAC9B5-8015-485C-ACF9-A750390E9A56}"/>
          </ac:cxnSpMkLst>
        </pc:cxnChg>
      </pc:sldChg>
      <pc:sldChg chg="addSp modSp mod setBg">
        <pc:chgData name="Luke Roach" userId="3c173453-1e89-4ab7-a897-c035ad6940d7" providerId="ADAL" clId="{C559BFD8-EB22-4F2B-A864-00526A698B6B}" dt="2022-10-17T19:26:32.688" v="270" actId="403"/>
        <pc:sldMkLst>
          <pc:docMk/>
          <pc:sldMk cId="3387898830" sldId="295"/>
        </pc:sldMkLst>
        <pc:spChg chg="mod">
          <ac:chgData name="Luke Roach" userId="3c173453-1e89-4ab7-a897-c035ad6940d7" providerId="ADAL" clId="{C559BFD8-EB22-4F2B-A864-00526A698B6B}" dt="2022-10-17T19:26:23.136" v="262" actId="26606"/>
          <ac:spMkLst>
            <pc:docMk/>
            <pc:sldMk cId="3387898830" sldId="295"/>
            <ac:spMk id="2" creationId="{83205E3D-5685-4EE6-5B76-69E44EC87EF6}"/>
          </ac:spMkLst>
        </pc:spChg>
        <pc:spChg chg="mod">
          <ac:chgData name="Luke Roach" userId="3c173453-1e89-4ab7-a897-c035ad6940d7" providerId="ADAL" clId="{C559BFD8-EB22-4F2B-A864-00526A698B6B}" dt="2022-10-17T19:26:32.688" v="270" actId="403"/>
          <ac:spMkLst>
            <pc:docMk/>
            <pc:sldMk cId="3387898830" sldId="295"/>
            <ac:spMk id="3" creationId="{B0996C97-AACD-8E90-0BFD-0D66C0E0945F}"/>
          </ac:spMkLst>
        </pc:spChg>
        <pc:spChg chg="add">
          <ac:chgData name="Luke Roach" userId="3c173453-1e89-4ab7-a897-c035ad6940d7" providerId="ADAL" clId="{C559BFD8-EB22-4F2B-A864-00526A698B6B}" dt="2022-10-17T19:26:23.136" v="262" actId="26606"/>
          <ac:spMkLst>
            <pc:docMk/>
            <pc:sldMk cId="3387898830" sldId="295"/>
            <ac:spMk id="8" creationId="{081EA652-8C6A-4E69-BEB9-170809474553}"/>
          </ac:spMkLst>
        </pc:spChg>
        <pc:spChg chg="add">
          <ac:chgData name="Luke Roach" userId="3c173453-1e89-4ab7-a897-c035ad6940d7" providerId="ADAL" clId="{C559BFD8-EB22-4F2B-A864-00526A698B6B}" dt="2022-10-17T19:26:23.136" v="262" actId="26606"/>
          <ac:spMkLst>
            <pc:docMk/>
            <pc:sldMk cId="3387898830" sldId="295"/>
            <ac:spMk id="10" creationId="{5298780A-33B9-4EA2-8F67-DE68AD62841B}"/>
          </ac:spMkLst>
        </pc:spChg>
        <pc:spChg chg="add">
          <ac:chgData name="Luke Roach" userId="3c173453-1e89-4ab7-a897-c035ad6940d7" providerId="ADAL" clId="{C559BFD8-EB22-4F2B-A864-00526A698B6B}" dt="2022-10-17T19:26:23.136" v="262" actId="26606"/>
          <ac:spMkLst>
            <pc:docMk/>
            <pc:sldMk cId="3387898830" sldId="295"/>
            <ac:spMk id="12" creationId="{7F488E8B-4E1E-4402-8935-D4E6C02615C7}"/>
          </ac:spMkLst>
        </pc:spChg>
        <pc:cxnChg chg="add">
          <ac:chgData name="Luke Roach" userId="3c173453-1e89-4ab7-a897-c035ad6940d7" providerId="ADAL" clId="{C559BFD8-EB22-4F2B-A864-00526A698B6B}" dt="2022-10-17T19:26:23.136" v="262" actId="26606"/>
          <ac:cxnSpMkLst>
            <pc:docMk/>
            <pc:sldMk cId="3387898830" sldId="295"/>
            <ac:cxnSpMk id="14" creationId="{23AAC9B5-8015-485C-ACF9-A750390E9A56}"/>
          </ac:cxnSpMkLst>
        </pc:cxnChg>
      </pc:sldChg>
      <pc:sldChg chg="addSp modSp mod setBg">
        <pc:chgData name="Luke Roach" userId="3c173453-1e89-4ab7-a897-c035ad6940d7" providerId="ADAL" clId="{C559BFD8-EB22-4F2B-A864-00526A698B6B}" dt="2022-10-17T19:26:57.759" v="277" actId="27636"/>
        <pc:sldMkLst>
          <pc:docMk/>
          <pc:sldMk cId="2499170243" sldId="296"/>
        </pc:sldMkLst>
        <pc:spChg chg="mod">
          <ac:chgData name="Luke Roach" userId="3c173453-1e89-4ab7-a897-c035ad6940d7" providerId="ADAL" clId="{C559BFD8-EB22-4F2B-A864-00526A698B6B}" dt="2022-10-17T19:26:43.065" v="271" actId="26606"/>
          <ac:spMkLst>
            <pc:docMk/>
            <pc:sldMk cId="2499170243" sldId="296"/>
            <ac:spMk id="2" creationId="{00AFF0EC-B03C-0E48-0169-2802273C9A3B}"/>
          </ac:spMkLst>
        </pc:spChg>
        <pc:spChg chg="mod">
          <ac:chgData name="Luke Roach" userId="3c173453-1e89-4ab7-a897-c035ad6940d7" providerId="ADAL" clId="{C559BFD8-EB22-4F2B-A864-00526A698B6B}" dt="2022-10-17T19:26:57.759" v="277" actId="27636"/>
          <ac:spMkLst>
            <pc:docMk/>
            <pc:sldMk cId="2499170243" sldId="296"/>
            <ac:spMk id="3" creationId="{B40B4F21-0420-7A04-9096-E3A0625063B9}"/>
          </ac:spMkLst>
        </pc:spChg>
        <pc:spChg chg="add">
          <ac:chgData name="Luke Roach" userId="3c173453-1e89-4ab7-a897-c035ad6940d7" providerId="ADAL" clId="{C559BFD8-EB22-4F2B-A864-00526A698B6B}" dt="2022-10-17T19:26:43.065" v="271" actId="26606"/>
          <ac:spMkLst>
            <pc:docMk/>
            <pc:sldMk cId="2499170243" sldId="296"/>
            <ac:spMk id="8" creationId="{081EA652-8C6A-4E69-BEB9-170809474553}"/>
          </ac:spMkLst>
        </pc:spChg>
        <pc:spChg chg="add">
          <ac:chgData name="Luke Roach" userId="3c173453-1e89-4ab7-a897-c035ad6940d7" providerId="ADAL" clId="{C559BFD8-EB22-4F2B-A864-00526A698B6B}" dt="2022-10-17T19:26:43.065" v="271" actId="26606"/>
          <ac:spMkLst>
            <pc:docMk/>
            <pc:sldMk cId="2499170243" sldId="296"/>
            <ac:spMk id="10" creationId="{5298780A-33B9-4EA2-8F67-DE68AD62841B}"/>
          </ac:spMkLst>
        </pc:spChg>
        <pc:spChg chg="add">
          <ac:chgData name="Luke Roach" userId="3c173453-1e89-4ab7-a897-c035ad6940d7" providerId="ADAL" clId="{C559BFD8-EB22-4F2B-A864-00526A698B6B}" dt="2022-10-17T19:26:43.065" v="271" actId="26606"/>
          <ac:spMkLst>
            <pc:docMk/>
            <pc:sldMk cId="2499170243" sldId="296"/>
            <ac:spMk id="12" creationId="{7F488E8B-4E1E-4402-8935-D4E6C02615C7}"/>
          </ac:spMkLst>
        </pc:spChg>
        <pc:cxnChg chg="add">
          <ac:chgData name="Luke Roach" userId="3c173453-1e89-4ab7-a897-c035ad6940d7" providerId="ADAL" clId="{C559BFD8-EB22-4F2B-A864-00526A698B6B}" dt="2022-10-17T19:26:43.065" v="271" actId="26606"/>
          <ac:cxnSpMkLst>
            <pc:docMk/>
            <pc:sldMk cId="2499170243" sldId="296"/>
            <ac:cxnSpMk id="14" creationId="{23AAC9B5-8015-485C-ACF9-A750390E9A56}"/>
          </ac:cxnSpMkLst>
        </pc:cxnChg>
      </pc:sldChg>
      <pc:sldChg chg="addSp modSp mod setBg">
        <pc:chgData name="Luke Roach" userId="3c173453-1e89-4ab7-a897-c035ad6940d7" providerId="ADAL" clId="{C559BFD8-EB22-4F2B-A864-00526A698B6B}" dt="2022-10-17T19:28:09.576" v="301" actId="403"/>
        <pc:sldMkLst>
          <pc:docMk/>
          <pc:sldMk cId="3150300644" sldId="297"/>
        </pc:sldMkLst>
        <pc:spChg chg="mod">
          <ac:chgData name="Luke Roach" userId="3c173453-1e89-4ab7-a897-c035ad6940d7" providerId="ADAL" clId="{C559BFD8-EB22-4F2B-A864-00526A698B6B}" dt="2022-10-17T19:27:54.962" v="294" actId="1076"/>
          <ac:spMkLst>
            <pc:docMk/>
            <pc:sldMk cId="3150300644" sldId="297"/>
            <ac:spMk id="2" creationId="{1A6FD1AD-C889-5775-C946-F2CA0C908213}"/>
          </ac:spMkLst>
        </pc:spChg>
        <pc:spChg chg="mod">
          <ac:chgData name="Luke Roach" userId="3c173453-1e89-4ab7-a897-c035ad6940d7" providerId="ADAL" clId="{C559BFD8-EB22-4F2B-A864-00526A698B6B}" dt="2022-10-17T19:28:09.576" v="301" actId="403"/>
          <ac:spMkLst>
            <pc:docMk/>
            <pc:sldMk cId="3150300644" sldId="297"/>
            <ac:spMk id="3" creationId="{C726B9AA-8EF9-779D-3596-C3D9E708A6BD}"/>
          </ac:spMkLst>
        </pc:spChg>
        <pc:spChg chg="add">
          <ac:chgData name="Luke Roach" userId="3c173453-1e89-4ab7-a897-c035ad6940d7" providerId="ADAL" clId="{C559BFD8-EB22-4F2B-A864-00526A698B6B}" dt="2022-10-17T19:27:11.921" v="278" actId="26606"/>
          <ac:spMkLst>
            <pc:docMk/>
            <pc:sldMk cId="3150300644" sldId="297"/>
            <ac:spMk id="8" creationId="{081EA652-8C6A-4E69-BEB9-170809474553}"/>
          </ac:spMkLst>
        </pc:spChg>
        <pc:spChg chg="add">
          <ac:chgData name="Luke Roach" userId="3c173453-1e89-4ab7-a897-c035ad6940d7" providerId="ADAL" clId="{C559BFD8-EB22-4F2B-A864-00526A698B6B}" dt="2022-10-17T19:27:11.921" v="278" actId="26606"/>
          <ac:spMkLst>
            <pc:docMk/>
            <pc:sldMk cId="3150300644" sldId="297"/>
            <ac:spMk id="10" creationId="{5298780A-33B9-4EA2-8F67-DE68AD62841B}"/>
          </ac:spMkLst>
        </pc:spChg>
        <pc:spChg chg="add">
          <ac:chgData name="Luke Roach" userId="3c173453-1e89-4ab7-a897-c035ad6940d7" providerId="ADAL" clId="{C559BFD8-EB22-4F2B-A864-00526A698B6B}" dt="2022-10-17T19:27:11.921" v="278" actId="26606"/>
          <ac:spMkLst>
            <pc:docMk/>
            <pc:sldMk cId="3150300644" sldId="297"/>
            <ac:spMk id="12" creationId="{7F488E8B-4E1E-4402-8935-D4E6C02615C7}"/>
          </ac:spMkLst>
        </pc:spChg>
      </pc:sldChg>
      <pc:sldChg chg="addSp modSp mod setBg">
        <pc:chgData name="Luke Roach" userId="3c173453-1e89-4ab7-a897-c035ad6940d7" providerId="ADAL" clId="{C559BFD8-EB22-4F2B-A864-00526A698B6B}" dt="2022-10-17T19:30:04.775" v="319" actId="27636"/>
        <pc:sldMkLst>
          <pc:docMk/>
          <pc:sldMk cId="1471482130" sldId="298"/>
        </pc:sldMkLst>
        <pc:spChg chg="mod">
          <ac:chgData name="Luke Roach" userId="3c173453-1e89-4ab7-a897-c035ad6940d7" providerId="ADAL" clId="{C559BFD8-EB22-4F2B-A864-00526A698B6B}" dt="2022-10-17T19:29:57.190" v="316" actId="26606"/>
          <ac:spMkLst>
            <pc:docMk/>
            <pc:sldMk cId="1471482130" sldId="298"/>
            <ac:spMk id="2" creationId="{1DC41880-5721-0AA2-38F5-8A3BC1E6F244}"/>
          </ac:spMkLst>
        </pc:spChg>
        <pc:spChg chg="mod">
          <ac:chgData name="Luke Roach" userId="3c173453-1e89-4ab7-a897-c035ad6940d7" providerId="ADAL" clId="{C559BFD8-EB22-4F2B-A864-00526A698B6B}" dt="2022-10-17T19:30:04.775" v="319" actId="27636"/>
          <ac:spMkLst>
            <pc:docMk/>
            <pc:sldMk cId="1471482130" sldId="298"/>
            <ac:spMk id="3" creationId="{9E7E9806-E43D-B630-4C6D-063D85FAF953}"/>
          </ac:spMkLst>
        </pc:spChg>
        <pc:spChg chg="add">
          <ac:chgData name="Luke Roach" userId="3c173453-1e89-4ab7-a897-c035ad6940d7" providerId="ADAL" clId="{C559BFD8-EB22-4F2B-A864-00526A698B6B}" dt="2022-10-17T19:29:57.190" v="316" actId="26606"/>
          <ac:spMkLst>
            <pc:docMk/>
            <pc:sldMk cId="1471482130" sldId="298"/>
            <ac:spMk id="8" creationId="{3AD318CC-E2A8-4E27-9548-A047A78999B1}"/>
          </ac:spMkLst>
        </pc:spChg>
        <pc:spChg chg="add">
          <ac:chgData name="Luke Roach" userId="3c173453-1e89-4ab7-a897-c035ad6940d7" providerId="ADAL" clId="{C559BFD8-EB22-4F2B-A864-00526A698B6B}" dt="2022-10-17T19:29:57.190" v="316" actId="26606"/>
          <ac:spMkLst>
            <pc:docMk/>
            <pc:sldMk cId="1471482130" sldId="298"/>
            <ac:spMk id="14" creationId="{2C1BBA94-3F40-40AA-8BB9-E69E25E537C1}"/>
          </ac:spMkLst>
        </pc:spChg>
        <pc:grpChg chg="add">
          <ac:chgData name="Luke Roach" userId="3c173453-1e89-4ab7-a897-c035ad6940d7" providerId="ADAL" clId="{C559BFD8-EB22-4F2B-A864-00526A698B6B}" dt="2022-10-17T19:29:57.190" v="316" actId="26606"/>
          <ac:grpSpMkLst>
            <pc:docMk/>
            <pc:sldMk cId="1471482130" sldId="298"/>
            <ac:grpSpMk id="10" creationId="{B14B560F-9DD7-4302-A60B-EBD3EF59B073}"/>
          </ac:grpSpMkLst>
        </pc:grpChg>
      </pc:sldChg>
      <pc:sldChg chg="addSp modSp mod setBg">
        <pc:chgData name="Luke Roach" userId="3c173453-1e89-4ab7-a897-c035ad6940d7" providerId="ADAL" clId="{C559BFD8-EB22-4F2B-A864-00526A698B6B}" dt="2022-10-17T19:30:53.722" v="325" actId="26606"/>
        <pc:sldMkLst>
          <pc:docMk/>
          <pc:sldMk cId="526609759" sldId="299"/>
        </pc:sldMkLst>
        <pc:spChg chg="mod">
          <ac:chgData name="Luke Roach" userId="3c173453-1e89-4ab7-a897-c035ad6940d7" providerId="ADAL" clId="{C559BFD8-EB22-4F2B-A864-00526A698B6B}" dt="2022-10-17T19:30:53.722" v="325" actId="26606"/>
          <ac:spMkLst>
            <pc:docMk/>
            <pc:sldMk cId="526609759" sldId="299"/>
            <ac:spMk id="2" creationId="{4F5939FB-5440-C0B6-9DC1-333774F9BE62}"/>
          </ac:spMkLst>
        </pc:spChg>
        <pc:spChg chg="mod">
          <ac:chgData name="Luke Roach" userId="3c173453-1e89-4ab7-a897-c035ad6940d7" providerId="ADAL" clId="{C559BFD8-EB22-4F2B-A864-00526A698B6B}" dt="2022-10-17T19:30:53.722" v="325" actId="26606"/>
          <ac:spMkLst>
            <pc:docMk/>
            <pc:sldMk cId="526609759" sldId="299"/>
            <ac:spMk id="3" creationId="{75F9A0D7-31ED-BA3B-1834-3A221D9D9223}"/>
          </ac:spMkLst>
        </pc:spChg>
        <pc:spChg chg="add">
          <ac:chgData name="Luke Roach" userId="3c173453-1e89-4ab7-a897-c035ad6940d7" providerId="ADAL" clId="{C559BFD8-EB22-4F2B-A864-00526A698B6B}" dt="2022-10-17T19:30:53.722" v="325" actId="26606"/>
          <ac:spMkLst>
            <pc:docMk/>
            <pc:sldMk cId="526609759" sldId="299"/>
            <ac:spMk id="8" creationId="{3AD318CC-E2A8-4E27-9548-A047A78999B1}"/>
          </ac:spMkLst>
        </pc:spChg>
        <pc:spChg chg="add">
          <ac:chgData name="Luke Roach" userId="3c173453-1e89-4ab7-a897-c035ad6940d7" providerId="ADAL" clId="{C559BFD8-EB22-4F2B-A864-00526A698B6B}" dt="2022-10-17T19:30:53.722" v="325" actId="26606"/>
          <ac:spMkLst>
            <pc:docMk/>
            <pc:sldMk cId="526609759" sldId="299"/>
            <ac:spMk id="14" creationId="{2C1BBA94-3F40-40AA-8BB9-E69E25E537C1}"/>
          </ac:spMkLst>
        </pc:spChg>
        <pc:grpChg chg="add">
          <ac:chgData name="Luke Roach" userId="3c173453-1e89-4ab7-a897-c035ad6940d7" providerId="ADAL" clId="{C559BFD8-EB22-4F2B-A864-00526A698B6B}" dt="2022-10-17T19:30:53.722" v="325" actId="26606"/>
          <ac:grpSpMkLst>
            <pc:docMk/>
            <pc:sldMk cId="526609759" sldId="299"/>
            <ac:grpSpMk id="10" creationId="{B14B560F-9DD7-4302-A60B-EBD3EF59B073}"/>
          </ac:grpSpMkLst>
        </pc:grpChg>
      </pc:sldChg>
      <pc:sldChg chg="addSp modSp mod setBg">
        <pc:chgData name="Luke Roach" userId="3c173453-1e89-4ab7-a897-c035ad6940d7" providerId="ADAL" clId="{C559BFD8-EB22-4F2B-A864-00526A698B6B}" dt="2022-10-17T19:30:57.558" v="326" actId="26606"/>
        <pc:sldMkLst>
          <pc:docMk/>
          <pc:sldMk cId="1241945224" sldId="300"/>
        </pc:sldMkLst>
        <pc:spChg chg="mod">
          <ac:chgData name="Luke Roach" userId="3c173453-1e89-4ab7-a897-c035ad6940d7" providerId="ADAL" clId="{C559BFD8-EB22-4F2B-A864-00526A698B6B}" dt="2022-10-17T19:30:57.558" v="326" actId="26606"/>
          <ac:spMkLst>
            <pc:docMk/>
            <pc:sldMk cId="1241945224" sldId="300"/>
            <ac:spMk id="2" creationId="{2C5B2E18-3BB7-ECDB-29CF-F741B0FA6E93}"/>
          </ac:spMkLst>
        </pc:spChg>
        <pc:spChg chg="mod">
          <ac:chgData name="Luke Roach" userId="3c173453-1e89-4ab7-a897-c035ad6940d7" providerId="ADAL" clId="{C559BFD8-EB22-4F2B-A864-00526A698B6B}" dt="2022-10-17T19:30:57.558" v="326" actId="26606"/>
          <ac:spMkLst>
            <pc:docMk/>
            <pc:sldMk cId="1241945224" sldId="300"/>
            <ac:spMk id="3" creationId="{488FD26C-C910-0FA6-25D4-18198A38D854}"/>
          </ac:spMkLst>
        </pc:spChg>
        <pc:spChg chg="add">
          <ac:chgData name="Luke Roach" userId="3c173453-1e89-4ab7-a897-c035ad6940d7" providerId="ADAL" clId="{C559BFD8-EB22-4F2B-A864-00526A698B6B}" dt="2022-10-17T19:30:57.558" v="326" actId="26606"/>
          <ac:spMkLst>
            <pc:docMk/>
            <pc:sldMk cId="1241945224" sldId="300"/>
            <ac:spMk id="8" creationId="{3AD318CC-E2A8-4E27-9548-A047A78999B1}"/>
          </ac:spMkLst>
        </pc:spChg>
        <pc:spChg chg="add">
          <ac:chgData name="Luke Roach" userId="3c173453-1e89-4ab7-a897-c035ad6940d7" providerId="ADAL" clId="{C559BFD8-EB22-4F2B-A864-00526A698B6B}" dt="2022-10-17T19:30:57.558" v="326" actId="26606"/>
          <ac:spMkLst>
            <pc:docMk/>
            <pc:sldMk cId="1241945224" sldId="300"/>
            <ac:spMk id="14" creationId="{2C1BBA94-3F40-40AA-8BB9-E69E25E537C1}"/>
          </ac:spMkLst>
        </pc:spChg>
        <pc:grpChg chg="add">
          <ac:chgData name="Luke Roach" userId="3c173453-1e89-4ab7-a897-c035ad6940d7" providerId="ADAL" clId="{C559BFD8-EB22-4F2B-A864-00526A698B6B}" dt="2022-10-17T19:30:57.558" v="326" actId="26606"/>
          <ac:grpSpMkLst>
            <pc:docMk/>
            <pc:sldMk cId="1241945224" sldId="300"/>
            <ac:grpSpMk id="10" creationId="{B14B560F-9DD7-4302-A60B-EBD3EF59B073}"/>
          </ac:grpSpMkLst>
        </pc:grpChg>
      </pc:sldChg>
      <pc:sldChg chg="addSp modSp mod setBg">
        <pc:chgData name="Luke Roach" userId="3c173453-1e89-4ab7-a897-c035ad6940d7" providerId="ADAL" clId="{C559BFD8-EB22-4F2B-A864-00526A698B6B}" dt="2022-10-17T19:31:08.626" v="327" actId="26606"/>
        <pc:sldMkLst>
          <pc:docMk/>
          <pc:sldMk cId="487822566" sldId="301"/>
        </pc:sldMkLst>
        <pc:spChg chg="mod">
          <ac:chgData name="Luke Roach" userId="3c173453-1e89-4ab7-a897-c035ad6940d7" providerId="ADAL" clId="{C559BFD8-EB22-4F2B-A864-00526A698B6B}" dt="2022-10-17T19:31:08.626" v="327" actId="26606"/>
          <ac:spMkLst>
            <pc:docMk/>
            <pc:sldMk cId="487822566" sldId="301"/>
            <ac:spMk id="2" creationId="{5A54BCC5-4AB7-0F1B-94A2-A91074750788}"/>
          </ac:spMkLst>
        </pc:spChg>
        <pc:spChg chg="mod">
          <ac:chgData name="Luke Roach" userId="3c173453-1e89-4ab7-a897-c035ad6940d7" providerId="ADAL" clId="{C559BFD8-EB22-4F2B-A864-00526A698B6B}" dt="2022-10-17T19:31:08.626" v="327" actId="26606"/>
          <ac:spMkLst>
            <pc:docMk/>
            <pc:sldMk cId="487822566" sldId="301"/>
            <ac:spMk id="3" creationId="{C8CC9451-7BCA-0027-7C1D-BF4B3C8D6868}"/>
          </ac:spMkLst>
        </pc:spChg>
        <pc:spChg chg="add">
          <ac:chgData name="Luke Roach" userId="3c173453-1e89-4ab7-a897-c035ad6940d7" providerId="ADAL" clId="{C559BFD8-EB22-4F2B-A864-00526A698B6B}" dt="2022-10-17T19:31:08.626" v="327" actId="26606"/>
          <ac:spMkLst>
            <pc:docMk/>
            <pc:sldMk cId="487822566" sldId="301"/>
            <ac:spMk id="8" creationId="{3AD318CC-E2A8-4E27-9548-A047A78999B1}"/>
          </ac:spMkLst>
        </pc:spChg>
        <pc:spChg chg="add">
          <ac:chgData name="Luke Roach" userId="3c173453-1e89-4ab7-a897-c035ad6940d7" providerId="ADAL" clId="{C559BFD8-EB22-4F2B-A864-00526A698B6B}" dt="2022-10-17T19:31:08.626" v="327" actId="26606"/>
          <ac:spMkLst>
            <pc:docMk/>
            <pc:sldMk cId="487822566" sldId="301"/>
            <ac:spMk id="14" creationId="{2C1BBA94-3F40-40AA-8BB9-E69E25E537C1}"/>
          </ac:spMkLst>
        </pc:spChg>
        <pc:grpChg chg="add">
          <ac:chgData name="Luke Roach" userId="3c173453-1e89-4ab7-a897-c035ad6940d7" providerId="ADAL" clId="{C559BFD8-EB22-4F2B-A864-00526A698B6B}" dt="2022-10-17T19:31:08.626" v="327" actId="26606"/>
          <ac:grpSpMkLst>
            <pc:docMk/>
            <pc:sldMk cId="487822566" sldId="301"/>
            <ac:grpSpMk id="10" creationId="{B14B560F-9DD7-4302-A60B-EBD3EF59B073}"/>
          </ac:grpSpMkLst>
        </pc:grpChg>
      </pc:sldChg>
      <pc:sldChg chg="addSp delSp modSp mod setBg">
        <pc:chgData name="Luke Roach" userId="3c173453-1e89-4ab7-a897-c035ad6940d7" providerId="ADAL" clId="{C559BFD8-EB22-4F2B-A864-00526A698B6B}" dt="2022-10-17T19:30:29.006" v="320" actId="26606"/>
        <pc:sldMkLst>
          <pc:docMk/>
          <pc:sldMk cId="4037926281" sldId="302"/>
        </pc:sldMkLst>
        <pc:spChg chg="mod">
          <ac:chgData name="Luke Roach" userId="3c173453-1e89-4ab7-a897-c035ad6940d7" providerId="ADAL" clId="{C559BFD8-EB22-4F2B-A864-00526A698B6B}" dt="2022-10-17T19:30:29.006" v="320" actId="26606"/>
          <ac:spMkLst>
            <pc:docMk/>
            <pc:sldMk cId="4037926281" sldId="302"/>
            <ac:spMk id="2" creationId="{D8BED1BC-9391-A59C-DC77-86E945D22D10}"/>
          </ac:spMkLst>
        </pc:spChg>
        <pc:spChg chg="del">
          <ac:chgData name="Luke Roach" userId="3c173453-1e89-4ab7-a897-c035ad6940d7" providerId="ADAL" clId="{C559BFD8-EB22-4F2B-A864-00526A698B6B}" dt="2022-10-17T19:30:29.006" v="320" actId="26606"/>
          <ac:spMkLst>
            <pc:docMk/>
            <pc:sldMk cId="4037926281" sldId="302"/>
            <ac:spMk id="3" creationId="{A3069169-F72C-2249-9F5C-0471BEF61B21}"/>
          </ac:spMkLst>
        </pc:spChg>
        <pc:spChg chg="add">
          <ac:chgData name="Luke Roach" userId="3c173453-1e89-4ab7-a897-c035ad6940d7" providerId="ADAL" clId="{C559BFD8-EB22-4F2B-A864-00526A698B6B}" dt="2022-10-17T19:30:29.006" v="320" actId="26606"/>
          <ac:spMkLst>
            <pc:docMk/>
            <pc:sldMk cId="4037926281" sldId="302"/>
            <ac:spMk id="9" creationId="{9D8233B0-41B5-4D9A-AEEC-13DB66A8C9B5}"/>
          </ac:spMkLst>
        </pc:spChg>
        <pc:spChg chg="add">
          <ac:chgData name="Luke Roach" userId="3c173453-1e89-4ab7-a897-c035ad6940d7" providerId="ADAL" clId="{C559BFD8-EB22-4F2B-A864-00526A698B6B}" dt="2022-10-17T19:30:29.006" v="320" actId="26606"/>
          <ac:spMkLst>
            <pc:docMk/>
            <pc:sldMk cId="4037926281" sldId="302"/>
            <ac:spMk id="15" creationId="{E659831F-0D9A-4C63-9EBB-8435B85A440F}"/>
          </ac:spMkLst>
        </pc:spChg>
        <pc:grpChg chg="add">
          <ac:chgData name="Luke Roach" userId="3c173453-1e89-4ab7-a897-c035ad6940d7" providerId="ADAL" clId="{C559BFD8-EB22-4F2B-A864-00526A698B6B}" dt="2022-10-17T19:30:29.006" v="320" actId="26606"/>
          <ac:grpSpMkLst>
            <pc:docMk/>
            <pc:sldMk cId="4037926281" sldId="302"/>
            <ac:grpSpMk id="11" creationId="{28FAF094-D087-493F-8DF9-A486C2D6BBAA}"/>
          </ac:grpSpMkLst>
        </pc:grpChg>
        <pc:graphicFrameChg chg="add">
          <ac:chgData name="Luke Roach" userId="3c173453-1e89-4ab7-a897-c035ad6940d7" providerId="ADAL" clId="{C559BFD8-EB22-4F2B-A864-00526A698B6B}" dt="2022-10-17T19:30:29.006" v="320" actId="26606"/>
          <ac:graphicFrameMkLst>
            <pc:docMk/>
            <pc:sldMk cId="4037926281" sldId="302"/>
            <ac:graphicFrameMk id="5" creationId="{993E4142-8EF1-1348-68EA-86C5E5E0392B}"/>
          </ac:graphicFrameMkLst>
        </pc:graphicFrameChg>
      </pc:sldChg>
      <pc:sldChg chg="addSp modSp mod setBg">
        <pc:chgData name="Luke Roach" userId="3c173453-1e89-4ab7-a897-c035ad6940d7" providerId="ADAL" clId="{C559BFD8-EB22-4F2B-A864-00526A698B6B}" dt="2022-10-17T19:33:19.116" v="330" actId="403"/>
        <pc:sldMkLst>
          <pc:docMk/>
          <pc:sldMk cId="4026973147" sldId="303"/>
        </pc:sldMkLst>
        <pc:spChg chg="mod">
          <ac:chgData name="Luke Roach" userId="3c173453-1e89-4ab7-a897-c035ad6940d7" providerId="ADAL" clId="{C559BFD8-EB22-4F2B-A864-00526A698B6B}" dt="2022-10-17T19:33:13.043" v="329" actId="26606"/>
          <ac:spMkLst>
            <pc:docMk/>
            <pc:sldMk cId="4026973147" sldId="303"/>
            <ac:spMk id="2" creationId="{04707911-C7CE-F856-67A4-8CBE4CC1C00E}"/>
          </ac:spMkLst>
        </pc:spChg>
        <pc:spChg chg="mod">
          <ac:chgData name="Luke Roach" userId="3c173453-1e89-4ab7-a897-c035ad6940d7" providerId="ADAL" clId="{C559BFD8-EB22-4F2B-A864-00526A698B6B}" dt="2022-10-17T19:33:19.116" v="330" actId="403"/>
          <ac:spMkLst>
            <pc:docMk/>
            <pc:sldMk cId="4026973147" sldId="303"/>
            <ac:spMk id="3" creationId="{36559EF6-386E-06ED-24EC-239C30C3C056}"/>
          </ac:spMkLst>
        </pc:spChg>
        <pc:spChg chg="add">
          <ac:chgData name="Luke Roach" userId="3c173453-1e89-4ab7-a897-c035ad6940d7" providerId="ADAL" clId="{C559BFD8-EB22-4F2B-A864-00526A698B6B}" dt="2022-10-17T19:33:13.043" v="329" actId="26606"/>
          <ac:spMkLst>
            <pc:docMk/>
            <pc:sldMk cId="4026973147" sldId="303"/>
            <ac:spMk id="1031" creationId="{058A14AF-9FB5-4CC7-BA35-E8E85D3EDF0E}"/>
          </ac:spMkLst>
        </pc:spChg>
        <pc:spChg chg="add">
          <ac:chgData name="Luke Roach" userId="3c173453-1e89-4ab7-a897-c035ad6940d7" providerId="ADAL" clId="{C559BFD8-EB22-4F2B-A864-00526A698B6B}" dt="2022-10-17T19:33:13.043" v="329" actId="26606"/>
          <ac:spMkLst>
            <pc:docMk/>
            <pc:sldMk cId="4026973147" sldId="303"/>
            <ac:spMk id="1033" creationId="{3A9A4357-BD1D-4622-A4FE-766E6AB8DE84}"/>
          </ac:spMkLst>
        </pc:spChg>
        <pc:spChg chg="add">
          <ac:chgData name="Luke Roach" userId="3c173453-1e89-4ab7-a897-c035ad6940d7" providerId="ADAL" clId="{C559BFD8-EB22-4F2B-A864-00526A698B6B}" dt="2022-10-17T19:33:13.043" v="329" actId="26606"/>
          <ac:spMkLst>
            <pc:docMk/>
            <pc:sldMk cId="4026973147" sldId="303"/>
            <ac:spMk id="1035" creationId="{E659831F-0D9A-4C63-9EBB-8435B85A440F}"/>
          </ac:spMkLst>
        </pc:spChg>
        <pc:spChg chg="add">
          <ac:chgData name="Luke Roach" userId="3c173453-1e89-4ab7-a897-c035ad6940d7" providerId="ADAL" clId="{C559BFD8-EB22-4F2B-A864-00526A698B6B}" dt="2022-10-17T19:33:13.043" v="329" actId="26606"/>
          <ac:spMkLst>
            <pc:docMk/>
            <pc:sldMk cId="4026973147" sldId="303"/>
            <ac:spMk id="1037" creationId="{E6995CE5-F890-4ABA-82A2-26507CE8D2A3}"/>
          </ac:spMkLst>
        </pc:spChg>
        <pc:picChg chg="add mod">
          <ac:chgData name="Luke Roach" userId="3c173453-1e89-4ab7-a897-c035ad6940d7" providerId="ADAL" clId="{C559BFD8-EB22-4F2B-A864-00526A698B6B}" dt="2022-10-17T19:33:13.043" v="329" actId="26606"/>
          <ac:picMkLst>
            <pc:docMk/>
            <pc:sldMk cId="4026973147" sldId="303"/>
            <ac:picMk id="1026" creationId="{F69F3431-98EB-AFA2-98EB-44CD3AFA227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AF39B8-7970-4875-9237-D1AF3829E90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E0426CB-2E49-4BB1-8045-58DA37C2A3EA}">
      <dgm:prSet/>
      <dgm:spPr/>
      <dgm:t>
        <a:bodyPr/>
        <a:lstStyle/>
        <a:p>
          <a:r>
            <a:rPr lang="en-GB"/>
            <a:t>About the content?</a:t>
          </a:r>
          <a:endParaRPr lang="en-US"/>
        </a:p>
      </dgm:t>
    </dgm:pt>
    <dgm:pt modelId="{1967B748-E9A9-4951-929C-51DD2E8AF441}" type="parTrans" cxnId="{679C1F17-6421-4D49-9213-95F357B4DC36}">
      <dgm:prSet/>
      <dgm:spPr/>
      <dgm:t>
        <a:bodyPr/>
        <a:lstStyle/>
        <a:p>
          <a:endParaRPr lang="en-US"/>
        </a:p>
      </dgm:t>
    </dgm:pt>
    <dgm:pt modelId="{B368265F-147B-412E-A230-F90413CE3E52}" type="sibTrans" cxnId="{679C1F17-6421-4D49-9213-95F357B4DC36}">
      <dgm:prSet/>
      <dgm:spPr/>
      <dgm:t>
        <a:bodyPr/>
        <a:lstStyle/>
        <a:p>
          <a:endParaRPr lang="en-US"/>
        </a:p>
      </dgm:t>
    </dgm:pt>
    <dgm:pt modelId="{7A4FAE5B-27C5-41C2-B222-E3A79A78094C}">
      <dgm:prSet/>
      <dgm:spPr/>
      <dgm:t>
        <a:bodyPr/>
        <a:lstStyle/>
        <a:p>
          <a:r>
            <a:rPr lang="en-GB"/>
            <a:t>About the assessment?</a:t>
          </a:r>
          <a:endParaRPr lang="en-US"/>
        </a:p>
      </dgm:t>
    </dgm:pt>
    <dgm:pt modelId="{EF1B5532-51EB-432E-AD3A-49064E2445B6}" type="parTrans" cxnId="{30C4074A-7C68-41A7-AE67-8B91104FCCF3}">
      <dgm:prSet/>
      <dgm:spPr/>
      <dgm:t>
        <a:bodyPr/>
        <a:lstStyle/>
        <a:p>
          <a:endParaRPr lang="en-US"/>
        </a:p>
      </dgm:t>
    </dgm:pt>
    <dgm:pt modelId="{004C33C5-F7EF-4848-B6AB-6DB9EE88BE75}" type="sibTrans" cxnId="{30C4074A-7C68-41A7-AE67-8B91104FCCF3}">
      <dgm:prSet/>
      <dgm:spPr/>
      <dgm:t>
        <a:bodyPr/>
        <a:lstStyle/>
        <a:p>
          <a:endParaRPr lang="en-US"/>
        </a:p>
      </dgm:t>
    </dgm:pt>
    <dgm:pt modelId="{5F203994-99C5-4CBA-88F7-2397FB732BBD}">
      <dgm:prSet/>
      <dgm:spPr/>
      <dgm:t>
        <a:bodyPr/>
        <a:lstStyle/>
        <a:p>
          <a:r>
            <a:rPr lang="en-GB"/>
            <a:t>About anything else?</a:t>
          </a:r>
          <a:endParaRPr lang="en-US"/>
        </a:p>
      </dgm:t>
    </dgm:pt>
    <dgm:pt modelId="{3222BE0D-ACA0-4FCF-9FE0-F050C6501B4A}" type="parTrans" cxnId="{7FC1F265-63C2-47DC-A4B5-C65F2CFCFF72}">
      <dgm:prSet/>
      <dgm:spPr/>
      <dgm:t>
        <a:bodyPr/>
        <a:lstStyle/>
        <a:p>
          <a:endParaRPr lang="en-US"/>
        </a:p>
      </dgm:t>
    </dgm:pt>
    <dgm:pt modelId="{0780CF6B-1ADE-4449-83DF-F5D907FF1A3A}" type="sibTrans" cxnId="{7FC1F265-63C2-47DC-A4B5-C65F2CFCFF72}">
      <dgm:prSet/>
      <dgm:spPr/>
      <dgm:t>
        <a:bodyPr/>
        <a:lstStyle/>
        <a:p>
          <a:endParaRPr lang="en-US"/>
        </a:p>
      </dgm:t>
    </dgm:pt>
    <dgm:pt modelId="{154FCB92-C16F-40EE-889F-CF0925B764C2}" type="pres">
      <dgm:prSet presAssocID="{4FAF39B8-7970-4875-9237-D1AF3829E90D}" presName="hierChild1" presStyleCnt="0">
        <dgm:presLayoutVars>
          <dgm:chPref val="1"/>
          <dgm:dir/>
          <dgm:animOne val="branch"/>
          <dgm:animLvl val="lvl"/>
          <dgm:resizeHandles/>
        </dgm:presLayoutVars>
      </dgm:prSet>
      <dgm:spPr/>
    </dgm:pt>
    <dgm:pt modelId="{9739BC2B-7F3A-4FD3-9437-61DDC86A9146}" type="pres">
      <dgm:prSet presAssocID="{3E0426CB-2E49-4BB1-8045-58DA37C2A3EA}" presName="hierRoot1" presStyleCnt="0"/>
      <dgm:spPr/>
    </dgm:pt>
    <dgm:pt modelId="{C1C060AD-6136-452D-B90F-E942A1497778}" type="pres">
      <dgm:prSet presAssocID="{3E0426CB-2E49-4BB1-8045-58DA37C2A3EA}" presName="composite" presStyleCnt="0"/>
      <dgm:spPr/>
    </dgm:pt>
    <dgm:pt modelId="{86481201-C9AB-4B91-8146-79D5F86F8536}" type="pres">
      <dgm:prSet presAssocID="{3E0426CB-2E49-4BB1-8045-58DA37C2A3EA}" presName="background" presStyleLbl="node0" presStyleIdx="0" presStyleCnt="3"/>
      <dgm:spPr/>
    </dgm:pt>
    <dgm:pt modelId="{77151CD5-7D8B-467F-A8E2-7E14151F1728}" type="pres">
      <dgm:prSet presAssocID="{3E0426CB-2E49-4BB1-8045-58DA37C2A3EA}" presName="text" presStyleLbl="fgAcc0" presStyleIdx="0" presStyleCnt="3">
        <dgm:presLayoutVars>
          <dgm:chPref val="3"/>
        </dgm:presLayoutVars>
      </dgm:prSet>
      <dgm:spPr/>
    </dgm:pt>
    <dgm:pt modelId="{54149024-9886-44B3-9958-955B3C9138C8}" type="pres">
      <dgm:prSet presAssocID="{3E0426CB-2E49-4BB1-8045-58DA37C2A3EA}" presName="hierChild2" presStyleCnt="0"/>
      <dgm:spPr/>
    </dgm:pt>
    <dgm:pt modelId="{74A02B8A-E150-429B-85C0-B2F353C42802}" type="pres">
      <dgm:prSet presAssocID="{7A4FAE5B-27C5-41C2-B222-E3A79A78094C}" presName="hierRoot1" presStyleCnt="0"/>
      <dgm:spPr/>
    </dgm:pt>
    <dgm:pt modelId="{B26FC89D-DF2F-4FC1-A5A8-2933576374CA}" type="pres">
      <dgm:prSet presAssocID="{7A4FAE5B-27C5-41C2-B222-E3A79A78094C}" presName="composite" presStyleCnt="0"/>
      <dgm:spPr/>
    </dgm:pt>
    <dgm:pt modelId="{D395CDBC-8001-4A69-8BD0-309AF78534F6}" type="pres">
      <dgm:prSet presAssocID="{7A4FAE5B-27C5-41C2-B222-E3A79A78094C}" presName="background" presStyleLbl="node0" presStyleIdx="1" presStyleCnt="3"/>
      <dgm:spPr/>
    </dgm:pt>
    <dgm:pt modelId="{554BF7D2-A06E-4243-AA50-D8D971839F93}" type="pres">
      <dgm:prSet presAssocID="{7A4FAE5B-27C5-41C2-B222-E3A79A78094C}" presName="text" presStyleLbl="fgAcc0" presStyleIdx="1" presStyleCnt="3">
        <dgm:presLayoutVars>
          <dgm:chPref val="3"/>
        </dgm:presLayoutVars>
      </dgm:prSet>
      <dgm:spPr/>
    </dgm:pt>
    <dgm:pt modelId="{DADCAFF0-7396-4B57-AD55-1FB65F51839F}" type="pres">
      <dgm:prSet presAssocID="{7A4FAE5B-27C5-41C2-B222-E3A79A78094C}" presName="hierChild2" presStyleCnt="0"/>
      <dgm:spPr/>
    </dgm:pt>
    <dgm:pt modelId="{547DCC71-A9AB-4B25-90F4-EC88DBABFDAE}" type="pres">
      <dgm:prSet presAssocID="{5F203994-99C5-4CBA-88F7-2397FB732BBD}" presName="hierRoot1" presStyleCnt="0"/>
      <dgm:spPr/>
    </dgm:pt>
    <dgm:pt modelId="{94F8480B-2CE6-431D-9234-F4AFF0F3679D}" type="pres">
      <dgm:prSet presAssocID="{5F203994-99C5-4CBA-88F7-2397FB732BBD}" presName="composite" presStyleCnt="0"/>
      <dgm:spPr/>
    </dgm:pt>
    <dgm:pt modelId="{6474FDE7-00F1-442C-809B-1C55C19A514B}" type="pres">
      <dgm:prSet presAssocID="{5F203994-99C5-4CBA-88F7-2397FB732BBD}" presName="background" presStyleLbl="node0" presStyleIdx="2" presStyleCnt="3"/>
      <dgm:spPr/>
    </dgm:pt>
    <dgm:pt modelId="{0A418745-01DA-434E-B995-5E27249A9302}" type="pres">
      <dgm:prSet presAssocID="{5F203994-99C5-4CBA-88F7-2397FB732BBD}" presName="text" presStyleLbl="fgAcc0" presStyleIdx="2" presStyleCnt="3">
        <dgm:presLayoutVars>
          <dgm:chPref val="3"/>
        </dgm:presLayoutVars>
      </dgm:prSet>
      <dgm:spPr/>
    </dgm:pt>
    <dgm:pt modelId="{514C9725-E78F-4848-A313-0CC7C7D9A55E}" type="pres">
      <dgm:prSet presAssocID="{5F203994-99C5-4CBA-88F7-2397FB732BBD}" presName="hierChild2" presStyleCnt="0"/>
      <dgm:spPr/>
    </dgm:pt>
  </dgm:ptLst>
  <dgm:cxnLst>
    <dgm:cxn modelId="{5455D212-276A-4C68-853B-948AB9607434}" type="presOf" srcId="{3E0426CB-2E49-4BB1-8045-58DA37C2A3EA}" destId="{77151CD5-7D8B-467F-A8E2-7E14151F1728}" srcOrd="0" destOrd="0" presId="urn:microsoft.com/office/officeart/2005/8/layout/hierarchy1"/>
    <dgm:cxn modelId="{679C1F17-6421-4D49-9213-95F357B4DC36}" srcId="{4FAF39B8-7970-4875-9237-D1AF3829E90D}" destId="{3E0426CB-2E49-4BB1-8045-58DA37C2A3EA}" srcOrd="0" destOrd="0" parTransId="{1967B748-E9A9-4951-929C-51DD2E8AF441}" sibTransId="{B368265F-147B-412E-A230-F90413CE3E52}"/>
    <dgm:cxn modelId="{7FC1F265-63C2-47DC-A4B5-C65F2CFCFF72}" srcId="{4FAF39B8-7970-4875-9237-D1AF3829E90D}" destId="{5F203994-99C5-4CBA-88F7-2397FB732BBD}" srcOrd="2" destOrd="0" parTransId="{3222BE0D-ACA0-4FCF-9FE0-F050C6501B4A}" sibTransId="{0780CF6B-1ADE-4449-83DF-F5D907FF1A3A}"/>
    <dgm:cxn modelId="{30C4074A-7C68-41A7-AE67-8B91104FCCF3}" srcId="{4FAF39B8-7970-4875-9237-D1AF3829E90D}" destId="{7A4FAE5B-27C5-41C2-B222-E3A79A78094C}" srcOrd="1" destOrd="0" parTransId="{EF1B5532-51EB-432E-AD3A-49064E2445B6}" sibTransId="{004C33C5-F7EF-4848-B6AB-6DB9EE88BE75}"/>
    <dgm:cxn modelId="{A1267179-D48B-481A-AD1F-A672A97E54CA}" type="presOf" srcId="{7A4FAE5B-27C5-41C2-B222-E3A79A78094C}" destId="{554BF7D2-A06E-4243-AA50-D8D971839F93}" srcOrd="0" destOrd="0" presId="urn:microsoft.com/office/officeart/2005/8/layout/hierarchy1"/>
    <dgm:cxn modelId="{ACE6EBAB-165E-48B3-9654-D5483EEC9EEB}" type="presOf" srcId="{5F203994-99C5-4CBA-88F7-2397FB732BBD}" destId="{0A418745-01DA-434E-B995-5E27249A9302}" srcOrd="0" destOrd="0" presId="urn:microsoft.com/office/officeart/2005/8/layout/hierarchy1"/>
    <dgm:cxn modelId="{AE6CD9F6-0657-414D-BE87-0EBCB475226E}" type="presOf" srcId="{4FAF39B8-7970-4875-9237-D1AF3829E90D}" destId="{154FCB92-C16F-40EE-889F-CF0925B764C2}" srcOrd="0" destOrd="0" presId="urn:microsoft.com/office/officeart/2005/8/layout/hierarchy1"/>
    <dgm:cxn modelId="{22603C7C-662E-4D51-B9E9-41827E1D1A49}" type="presParOf" srcId="{154FCB92-C16F-40EE-889F-CF0925B764C2}" destId="{9739BC2B-7F3A-4FD3-9437-61DDC86A9146}" srcOrd="0" destOrd="0" presId="urn:microsoft.com/office/officeart/2005/8/layout/hierarchy1"/>
    <dgm:cxn modelId="{5981FCD5-3964-4E9C-A156-44029375B11C}" type="presParOf" srcId="{9739BC2B-7F3A-4FD3-9437-61DDC86A9146}" destId="{C1C060AD-6136-452D-B90F-E942A1497778}" srcOrd="0" destOrd="0" presId="urn:microsoft.com/office/officeart/2005/8/layout/hierarchy1"/>
    <dgm:cxn modelId="{FDD95CF2-C095-485A-8179-994C96A29E4F}" type="presParOf" srcId="{C1C060AD-6136-452D-B90F-E942A1497778}" destId="{86481201-C9AB-4B91-8146-79D5F86F8536}" srcOrd="0" destOrd="0" presId="urn:microsoft.com/office/officeart/2005/8/layout/hierarchy1"/>
    <dgm:cxn modelId="{DF71AE1A-54A9-4A8C-A706-21E9868F8576}" type="presParOf" srcId="{C1C060AD-6136-452D-B90F-E942A1497778}" destId="{77151CD5-7D8B-467F-A8E2-7E14151F1728}" srcOrd="1" destOrd="0" presId="urn:microsoft.com/office/officeart/2005/8/layout/hierarchy1"/>
    <dgm:cxn modelId="{6BA5BA1F-5B52-41ED-BA82-AA16EF4CDABD}" type="presParOf" srcId="{9739BC2B-7F3A-4FD3-9437-61DDC86A9146}" destId="{54149024-9886-44B3-9958-955B3C9138C8}" srcOrd="1" destOrd="0" presId="urn:microsoft.com/office/officeart/2005/8/layout/hierarchy1"/>
    <dgm:cxn modelId="{A7338DBB-EE80-4A9B-9E55-12C2989EF2EF}" type="presParOf" srcId="{154FCB92-C16F-40EE-889F-CF0925B764C2}" destId="{74A02B8A-E150-429B-85C0-B2F353C42802}" srcOrd="1" destOrd="0" presId="urn:microsoft.com/office/officeart/2005/8/layout/hierarchy1"/>
    <dgm:cxn modelId="{8CDE795C-48DB-401F-AD15-C03E04C8A579}" type="presParOf" srcId="{74A02B8A-E150-429B-85C0-B2F353C42802}" destId="{B26FC89D-DF2F-4FC1-A5A8-2933576374CA}" srcOrd="0" destOrd="0" presId="urn:microsoft.com/office/officeart/2005/8/layout/hierarchy1"/>
    <dgm:cxn modelId="{5E8A9861-BA83-453D-ACAC-11257938A716}" type="presParOf" srcId="{B26FC89D-DF2F-4FC1-A5A8-2933576374CA}" destId="{D395CDBC-8001-4A69-8BD0-309AF78534F6}" srcOrd="0" destOrd="0" presId="urn:microsoft.com/office/officeart/2005/8/layout/hierarchy1"/>
    <dgm:cxn modelId="{A9F2C44C-8626-42D8-9E07-F5A9A40BF60F}" type="presParOf" srcId="{B26FC89D-DF2F-4FC1-A5A8-2933576374CA}" destId="{554BF7D2-A06E-4243-AA50-D8D971839F93}" srcOrd="1" destOrd="0" presId="urn:microsoft.com/office/officeart/2005/8/layout/hierarchy1"/>
    <dgm:cxn modelId="{3133367F-6EC7-48FC-BEAA-CEB781D61E41}" type="presParOf" srcId="{74A02B8A-E150-429B-85C0-B2F353C42802}" destId="{DADCAFF0-7396-4B57-AD55-1FB65F51839F}" srcOrd="1" destOrd="0" presId="urn:microsoft.com/office/officeart/2005/8/layout/hierarchy1"/>
    <dgm:cxn modelId="{4CDCB217-57D9-4E88-A954-A93D92FCF36E}" type="presParOf" srcId="{154FCB92-C16F-40EE-889F-CF0925B764C2}" destId="{547DCC71-A9AB-4B25-90F4-EC88DBABFDAE}" srcOrd="2" destOrd="0" presId="urn:microsoft.com/office/officeart/2005/8/layout/hierarchy1"/>
    <dgm:cxn modelId="{F387CCAF-09B8-436C-A2F7-D58979F0E6E2}" type="presParOf" srcId="{547DCC71-A9AB-4B25-90F4-EC88DBABFDAE}" destId="{94F8480B-2CE6-431D-9234-F4AFF0F3679D}" srcOrd="0" destOrd="0" presId="urn:microsoft.com/office/officeart/2005/8/layout/hierarchy1"/>
    <dgm:cxn modelId="{00439527-6FD1-4374-94DC-2A50DD296C32}" type="presParOf" srcId="{94F8480B-2CE6-431D-9234-F4AFF0F3679D}" destId="{6474FDE7-00F1-442C-809B-1C55C19A514B}" srcOrd="0" destOrd="0" presId="urn:microsoft.com/office/officeart/2005/8/layout/hierarchy1"/>
    <dgm:cxn modelId="{69D85B85-7E9C-435C-92FC-C98D00625B4F}" type="presParOf" srcId="{94F8480B-2CE6-431D-9234-F4AFF0F3679D}" destId="{0A418745-01DA-434E-B995-5E27249A9302}" srcOrd="1" destOrd="0" presId="urn:microsoft.com/office/officeart/2005/8/layout/hierarchy1"/>
    <dgm:cxn modelId="{22E23014-1FFF-44D5-AED1-1A2B9FD71CDA}" type="presParOf" srcId="{547DCC71-A9AB-4B25-90F4-EC88DBABFDAE}" destId="{514C9725-E78F-4848-A313-0CC7C7D9A55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81201-C9AB-4B91-8146-79D5F86F8536}">
      <dsp:nvSpPr>
        <dsp:cNvPr id="0" name=""/>
        <dsp:cNvSpPr/>
      </dsp:nvSpPr>
      <dsp:spPr>
        <a:xfrm>
          <a:off x="0"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51CD5-7D8B-467F-A8E2-7E14151F1728}">
      <dsp:nvSpPr>
        <dsp:cNvPr id="0" name=""/>
        <dsp:cNvSpPr/>
      </dsp:nvSpPr>
      <dsp:spPr>
        <a:xfrm>
          <a:off x="313733"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the content?</a:t>
          </a:r>
          <a:endParaRPr lang="en-US" sz="3400" kern="1200"/>
        </a:p>
      </dsp:txBody>
      <dsp:txXfrm>
        <a:off x="366248" y="1024116"/>
        <a:ext cx="2718571" cy="1687956"/>
      </dsp:txXfrm>
    </dsp:sp>
    <dsp:sp modelId="{D395CDBC-8001-4A69-8BD0-309AF78534F6}">
      <dsp:nvSpPr>
        <dsp:cNvPr id="0" name=""/>
        <dsp:cNvSpPr/>
      </dsp:nvSpPr>
      <dsp:spPr>
        <a:xfrm>
          <a:off x="3451068"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4BF7D2-A06E-4243-AA50-D8D971839F93}">
      <dsp:nvSpPr>
        <dsp:cNvPr id="0" name=""/>
        <dsp:cNvSpPr/>
      </dsp:nvSpPr>
      <dsp:spPr>
        <a:xfrm>
          <a:off x="3764802"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the assessment?</a:t>
          </a:r>
          <a:endParaRPr lang="en-US" sz="3400" kern="1200"/>
        </a:p>
      </dsp:txBody>
      <dsp:txXfrm>
        <a:off x="3817317" y="1024116"/>
        <a:ext cx="2718571" cy="1687956"/>
      </dsp:txXfrm>
    </dsp:sp>
    <dsp:sp modelId="{6474FDE7-00F1-442C-809B-1C55C19A514B}">
      <dsp:nvSpPr>
        <dsp:cNvPr id="0" name=""/>
        <dsp:cNvSpPr/>
      </dsp:nvSpPr>
      <dsp:spPr>
        <a:xfrm>
          <a:off x="6902137"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418745-01DA-434E-B995-5E27249A9302}">
      <dsp:nvSpPr>
        <dsp:cNvPr id="0" name=""/>
        <dsp:cNvSpPr/>
      </dsp:nvSpPr>
      <dsp:spPr>
        <a:xfrm>
          <a:off x="7215870"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anything else?</a:t>
          </a:r>
          <a:endParaRPr lang="en-US" sz="3400" kern="1200"/>
        </a:p>
      </dsp:txBody>
      <dsp:txXfrm>
        <a:off x="7268385" y="1024116"/>
        <a:ext cx="2718571" cy="1687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7622A-5718-0DAE-50CD-65545354E2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7CC6DC-C56B-EC0F-EFF1-7C8FE8FEE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D3E956-DD65-E440-59E4-AB499C4A061C}"/>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99859C98-83F5-9F58-4399-6F8B0F31BF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E7206B-CE35-1582-C78E-FBBAC7329F3A}"/>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251517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68B19-41C3-DEDA-BC41-E1DB3016B7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090E73-BE24-27F7-9D79-441001C1AC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CAEFCE-20E0-43E7-06C2-4E6E1F0FB2C8}"/>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22CF3C2C-942A-FAF4-444E-6883107EF1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F71ED1-FF02-2723-FFCA-9A9AA6E83F3C}"/>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628078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705DA-D8B6-861E-3F69-0180AE21D7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E8BB47-254B-94DC-7D7C-5BDE336B48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71A1CA-0CDD-C571-0467-D1F8DFAFC98D}"/>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D6AD573E-A6FC-C9BB-4457-4A3B0E3D7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E961B-A8C8-A04D-BAB6-D623CD640655}"/>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1364644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CCF2-AE69-9F60-D515-1E124E06D0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2F80EB-3A07-A977-DD9E-90377F93BA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75664F-3444-34D9-775B-26E011D381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64AD92-D4F3-2197-20F6-A047F56017C3}"/>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6" name="Footer Placeholder 5">
            <a:extLst>
              <a:ext uri="{FF2B5EF4-FFF2-40B4-BE49-F238E27FC236}">
                <a16:creationId xmlns:a16="http://schemas.microsoft.com/office/drawing/2014/main" id="{A16577E7-5F3F-EB6D-24F8-B96D81DBEC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990E68-DED7-8D70-4823-260F8377F239}"/>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473935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41A6F-C5C7-0E03-164C-E3E8CC03A8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4CCC74-33F6-B228-7F69-04A319CBFE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A69D17-D140-2D61-8AF6-7BBB52CF97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19FE70-12A9-BE09-0225-662EA36DD4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A8F247-195E-98ED-0BB6-0578FBF7F7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AF1F99-B45E-2974-11D3-CB6D4FB603EF}"/>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8" name="Footer Placeholder 7">
            <a:extLst>
              <a:ext uri="{FF2B5EF4-FFF2-40B4-BE49-F238E27FC236}">
                <a16:creationId xmlns:a16="http://schemas.microsoft.com/office/drawing/2014/main" id="{A3E46833-DD39-8070-E7F7-69A3A5C2C6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AFF869-601C-729D-1A91-188322B7B218}"/>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848218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43687-97F4-CF53-2FAD-0818F1E970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800A22-B58B-DA24-1FF4-6CE0B5FCC93D}"/>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4" name="Footer Placeholder 3">
            <a:extLst>
              <a:ext uri="{FF2B5EF4-FFF2-40B4-BE49-F238E27FC236}">
                <a16:creationId xmlns:a16="http://schemas.microsoft.com/office/drawing/2014/main" id="{63D48743-B869-1D8B-D776-3CA0D42C8A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03C2D7-0F74-1EE1-D89F-AEF79CEFE724}"/>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2157608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9C62DA-49A7-26BC-03EC-528A6A13F34B}"/>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3" name="Footer Placeholder 2">
            <a:extLst>
              <a:ext uri="{FF2B5EF4-FFF2-40B4-BE49-F238E27FC236}">
                <a16:creationId xmlns:a16="http://schemas.microsoft.com/office/drawing/2014/main" id="{F544F51D-4760-F6A6-3436-D99160ECEA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E4E268-1679-80D2-79B4-83A3B58A7C40}"/>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2177638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32886-9B26-67F8-06AD-11A7459139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17E936-BE0B-651F-0AA3-1DF52FB3E1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08078F-AA2F-9F7C-ED0A-94071E9FF2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2C3A82-FB40-169A-6D03-2DE2745A0147}"/>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6" name="Footer Placeholder 5">
            <a:extLst>
              <a:ext uri="{FF2B5EF4-FFF2-40B4-BE49-F238E27FC236}">
                <a16:creationId xmlns:a16="http://schemas.microsoft.com/office/drawing/2014/main" id="{04941002-0ECF-3333-C293-84A614A6E1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98BD8A-570F-A830-2771-B305B1CCDC0E}"/>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1799811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62D0B-0D5F-1AB9-4464-38D0EFB75A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76E942-919A-010E-5F67-3408242FF7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CAB069-A49A-63CF-B22D-BF2CE3E6F4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D999D6-5C7E-035D-2DE5-BAF0D5DFB22E}"/>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6" name="Footer Placeholder 5">
            <a:extLst>
              <a:ext uri="{FF2B5EF4-FFF2-40B4-BE49-F238E27FC236}">
                <a16:creationId xmlns:a16="http://schemas.microsoft.com/office/drawing/2014/main" id="{DAED8BFF-FFD5-8A45-AF4F-2F89C3D747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BA9D24-D043-BAC7-4918-DB491D957D9A}"/>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776594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4127C-E131-D76A-5F24-2A9403BBD8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6C1DAF-F255-9320-D1CC-6E6BADD647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660DF5-7D67-6FF5-3F3E-3564A124854A}"/>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FF01B269-8EC8-52AE-A2CD-3D892F7582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A132A-84EB-8B89-BDE0-F08B398A4A25}"/>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452776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40E49E-EFEC-3865-5C7F-8B2AD0294E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93E640-2728-C54A-F503-5C52D46F5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6751C-BC94-DB70-4E24-5D0E942D5216}"/>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C13ED83E-7F41-AB19-3AFB-EA5E1568B3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DEE01A-175E-ED3A-0653-C0BE8E560D4C}"/>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279247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463DCE-E7C4-59E0-EC1B-B5BCF17F17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6A77A2-38A5-D841-AAED-C5AFEA4DFA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AD3347-A7A8-01EE-E881-E5D0A4A34B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8F1079EB-AD3A-C683-02A1-F9FAFD1285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D07786B-5435-88F8-4EBA-AD014188D8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49D9-4C09-49D4-B9B9-8B053DB33931}" type="slidenum">
              <a:rPr lang="en-GB" smtClean="0"/>
              <a:t>‹#›</a:t>
            </a:fld>
            <a:endParaRPr lang="en-GB"/>
          </a:p>
        </p:txBody>
      </p:sp>
    </p:spTree>
    <p:extLst>
      <p:ext uri="{BB962C8B-B14F-4D97-AF65-F5344CB8AC3E}">
        <p14:creationId xmlns:p14="http://schemas.microsoft.com/office/powerpoint/2010/main" val="32342823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bbc.co.uk/news/uk-5857350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oYfjM_nI4JE?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Lsqw8M7Xins?start=2&amp;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8" Type="http://schemas.openxmlformats.org/officeDocument/2006/relationships/hyperlink" Target="https://www.dhs.gov/sites/default/files/publications/ISIS%20and%20AQ%20Messaging_CVE%20Task%20Force_Final.pdf" TargetMode="External"/><Relationship Id="rId3" Type="http://schemas.openxmlformats.org/officeDocument/2006/relationships/hyperlink" Target="https://www.bbc.co.uk/news/world-middle-east-29052144" TargetMode="External"/><Relationship Id="rId7" Type="http://schemas.openxmlformats.org/officeDocument/2006/relationships/hyperlink" Target="https://theglobalobservatory.org/2015/02/jihad-al-qaeda-isis-counternarrative/" TargetMode="External"/><Relationship Id="rId2" Type="http://schemas.openxmlformats.org/officeDocument/2006/relationships/hyperlink" Target="https://www.history.com/topics/21st-century/isis" TargetMode="External"/><Relationship Id="rId1" Type="http://schemas.openxmlformats.org/officeDocument/2006/relationships/slideLayout" Target="../slideLayouts/slideLayout2.xml"/><Relationship Id="rId6" Type="http://schemas.openxmlformats.org/officeDocument/2006/relationships/hyperlink" Target="https://www.brookings.edu/wp-content/uploads/2016/06/the-ideology-of-the-islamic-state.pdf" TargetMode="External"/><Relationship Id="rId11" Type="http://schemas.openxmlformats.org/officeDocument/2006/relationships/hyperlink" Target="https://jnslp.com/wp-content/uploads/2017/04/Terrorism_the_Internet_and_Propaganda_FINAL.pdf" TargetMode="External"/><Relationship Id="rId5" Type="http://schemas.openxmlformats.org/officeDocument/2006/relationships/hyperlink" Target="https://cisac.fsi.stanford.edu/mappingmilitants/profiles/islamic-state#highlight_text_12400" TargetMode="External"/><Relationship Id="rId10" Type="http://schemas.openxmlformats.org/officeDocument/2006/relationships/hyperlink" Target="https://link.springer.com/content/pdf/10.1007/s12115-017-0114-0.pdf" TargetMode="External"/><Relationship Id="rId4" Type="http://schemas.openxmlformats.org/officeDocument/2006/relationships/hyperlink" Target="https://since911.com/explore/history-isis#jump_time_item_512" TargetMode="External"/><Relationship Id="rId9" Type="http://schemas.openxmlformats.org/officeDocument/2006/relationships/hyperlink" Target="https://apps.dtic.mil/sti/pdfs/ADA621060.pdf"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gov.uk/government/topical-events/daesh/about" TargetMode="External"/><Relationship Id="rId3" Type="http://schemas.openxmlformats.org/officeDocument/2006/relationships/hyperlink" Target="https://www.cidob.org/en/publications/publication_series/notes_internacionals/n1_163/what_does_radicalisation_look_like_four_visualisations_of_socialisation_into_violent_extremism" TargetMode="External"/><Relationship Id="rId7" Type="http://schemas.openxmlformats.org/officeDocument/2006/relationships/hyperlink" Target="https://www.inherentresolve.mil/About-CJTF-OIR/Coalition/Coalition-Display/Article/690786/uk/" TargetMode="External"/><Relationship Id="rId2" Type="http://schemas.openxmlformats.org/officeDocument/2006/relationships/hyperlink" Target="http://www.voxpol.eu/download/article/SSRN-id2795660.pdf" TargetMode="External"/><Relationship Id="rId1" Type="http://schemas.openxmlformats.org/officeDocument/2006/relationships/slideLayout" Target="../slideLayouts/slideLayout2.xml"/><Relationship Id="rId6" Type="http://schemas.openxmlformats.org/officeDocument/2006/relationships/hyperlink" Target="https://www.bbc.co.uk/news/explainers-53428191" TargetMode="External"/><Relationship Id="rId5" Type="http://schemas.openxmlformats.org/officeDocument/2006/relationships/hyperlink" Target="https://theglobalcoalition.org/en/mission/#tackling-daeshs-financing-and-funding" TargetMode="External"/><Relationship Id="rId10" Type="http://schemas.openxmlformats.org/officeDocument/2006/relationships/hyperlink" Target="https://yougov.co.uk/topics/politics/articles-reports/2016/08/04/terrorist-attack-britain-expected-84-people" TargetMode="External"/><Relationship Id="rId4" Type="http://schemas.openxmlformats.org/officeDocument/2006/relationships/hyperlink" Target="https://www.bbc.co.uk/news/world-middle-east-47286935" TargetMode="External"/><Relationship Id="rId9" Type="http://schemas.openxmlformats.org/officeDocument/2006/relationships/hyperlink" Target="https://journals.sagepub.com/doi/pdf/10.1177/0739532918775667"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www.independent.co.uk/news/uk/crime/isis-behead-parents-girlfriend-teenage-supporter-london-terror-attack-sudesh-amman-a8687921.html" TargetMode="External"/><Relationship Id="rId3" Type="http://schemas.openxmlformats.org/officeDocument/2006/relationships/hyperlink" Target="https://www.independent.co.uk/news/uk/home-news/streatham-terror-attack-inquest-latest-b1895060.html" TargetMode="External"/><Relationship Id="rId7" Type="http://schemas.openxmlformats.org/officeDocument/2006/relationships/hyperlink" Target="https://news.sky.com/story/streatham-terror-attack-sudesh-ammans-mother-spoke-to-her-polite-boy-hours-before-attack-11925460" TargetMode="External"/><Relationship Id="rId2" Type="http://schemas.openxmlformats.org/officeDocument/2006/relationships/hyperlink" Target="https://www.independent.co.uk/news/uk/crime/streatham-terror-attack-previous-offences-prison-sudesh-amman-a9315306.html"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864907/to-bill-factsheet.pdf" TargetMode="External"/><Relationship Id="rId5" Type="http://schemas.openxmlformats.org/officeDocument/2006/relationships/hyperlink" Target="https://www.gov.uk/government/news/longer-jail-terms-and-stricter-monitoring-as-new-terror-laws-gain-royal-assent" TargetMode="External"/><Relationship Id="rId4" Type="http://schemas.openxmlformats.org/officeDocument/2006/relationships/hyperlink" Target="https://hansard.parliament.uk/commons/2020-02-03/debates/67EC1008-061C-47E1-BE86-86218395D93D/StreathamIncident"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news.sky.com/story/khairi-saadallah-killer-of-three-sought-religious-jihad-in-reading-park-stabbing-spree-court-told-12179900" TargetMode="External"/><Relationship Id="rId7" Type="http://schemas.openxmlformats.org/officeDocument/2006/relationships/hyperlink" Target="https://www.theguardian.com/uk-news/2021/jan/05/man-khairi-saadallah-viewed-isis-material-before-reading-knife-attack-court-hears" TargetMode="External"/><Relationship Id="rId2" Type="http://schemas.openxmlformats.org/officeDocument/2006/relationships/hyperlink" Target="https://www.bbc.co.uk/news/uk-england-berkshire-55545669" TargetMode="External"/><Relationship Id="rId1" Type="http://schemas.openxmlformats.org/officeDocument/2006/relationships/slideLayout" Target="../slideLayouts/slideLayout2.xml"/><Relationship Id="rId6" Type="http://schemas.openxmlformats.org/officeDocument/2006/relationships/hyperlink" Target="https://www.theguardian.com/uk-news/2020/jun/21/uk-will-act-on-lessons-from-reading-stabbing-says-boris-johnson" TargetMode="External"/><Relationship Id="rId5" Type="http://schemas.openxmlformats.org/officeDocument/2006/relationships/hyperlink" Target="https://news.sky.com/story/khairi-saadallah-terrorist-who-murdered-three-in-brutal-reading-attack-gets-whole-life-sentence-12184977" TargetMode="External"/><Relationship Id="rId4" Type="http://schemas.openxmlformats.org/officeDocument/2006/relationships/hyperlink" Target="https://www.independent.co.uk/news/uk/home-news/khairi-saadallah-uk-police-terrorism-isis-prevent-a9578031.html"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independent.co.uk/news/uk/crime/streatham-terror-attack-isis-london-sudesh-amman-latest-a9314481.html" TargetMode="External"/><Relationship Id="rId2" Type="http://schemas.openxmlformats.org/officeDocument/2006/relationships/hyperlink" Target="https://www.independent.co.uk/news/uk/crime/reading-terror-attack-victims-khairi-saadallah-b1785604.html" TargetMode="External"/><Relationship Id="rId1" Type="http://schemas.openxmlformats.org/officeDocument/2006/relationships/slideLayout" Target="../slideLayouts/slideLayout2.xml"/><Relationship Id="rId5" Type="http://schemas.openxmlformats.org/officeDocument/2006/relationships/hyperlink" Target="https://www.dhs.gov/sites/default/files/publications/Countering%20the%20Appeal%20of%20Extremism%20Online-ISD%20Report.pdf" TargetMode="External"/><Relationship Id="rId4" Type="http://schemas.openxmlformats.org/officeDocument/2006/relationships/hyperlink" Target="https://static.rusi.org/201604_clat_final_report.pdf"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How ISIS Really Recruits its Members | Columbia Magazine">
            <a:extLst>
              <a:ext uri="{FF2B5EF4-FFF2-40B4-BE49-F238E27FC236}">
                <a16:creationId xmlns:a16="http://schemas.microsoft.com/office/drawing/2014/main" id="{CF56561E-3D9E-44D8-A3B1-0FA26B2C67B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666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81E0F2-68AE-AC86-48E6-18F628C5B452}"/>
              </a:ext>
            </a:extLst>
          </p:cNvPr>
          <p:cNvSpPr>
            <a:spLocks noGrp="1"/>
          </p:cNvSpPr>
          <p:nvPr>
            <p:ph type="ctrTitle"/>
          </p:nvPr>
        </p:nvSpPr>
        <p:spPr>
          <a:xfrm>
            <a:off x="969264" y="5154168"/>
            <a:ext cx="6973204" cy="1261872"/>
          </a:xfrm>
        </p:spPr>
        <p:txBody>
          <a:bodyPr anchor="ctr">
            <a:normAutofit/>
          </a:bodyPr>
          <a:lstStyle/>
          <a:p>
            <a:pPr algn="l"/>
            <a:r>
              <a:rPr lang="en-GB" sz="4800" dirty="0">
                <a:solidFill>
                  <a:schemeClr val="tx1">
                    <a:lumMod val="85000"/>
                    <a:lumOff val="15000"/>
                  </a:schemeClr>
                </a:solidFill>
              </a:rPr>
              <a:t>Policing Terrorism</a:t>
            </a:r>
          </a:p>
        </p:txBody>
      </p:sp>
      <p:sp>
        <p:nvSpPr>
          <p:cNvPr id="3" name="Subtitle 2">
            <a:extLst>
              <a:ext uri="{FF2B5EF4-FFF2-40B4-BE49-F238E27FC236}">
                <a16:creationId xmlns:a16="http://schemas.microsoft.com/office/drawing/2014/main" id="{73E8DAC9-8800-57F1-437A-FD021210A4BA}"/>
              </a:ext>
            </a:extLst>
          </p:cNvPr>
          <p:cNvSpPr>
            <a:spLocks noGrp="1"/>
          </p:cNvSpPr>
          <p:nvPr>
            <p:ph type="subTitle" idx="1"/>
          </p:nvPr>
        </p:nvSpPr>
        <p:spPr>
          <a:xfrm>
            <a:off x="8458200" y="5154168"/>
            <a:ext cx="2892986" cy="1261872"/>
          </a:xfrm>
        </p:spPr>
        <p:txBody>
          <a:bodyPr anchor="ctr">
            <a:normAutofit/>
          </a:bodyPr>
          <a:lstStyle/>
          <a:p>
            <a:pPr algn="l"/>
            <a:r>
              <a:rPr lang="en-GB" sz="1900" dirty="0">
                <a:solidFill>
                  <a:schemeClr val="tx2"/>
                </a:solidFill>
              </a:rPr>
              <a:t>Week 3 – The Islamic State</a:t>
            </a:r>
          </a:p>
          <a:p>
            <a:pPr algn="l"/>
            <a:r>
              <a:rPr lang="en-GB" sz="1900" dirty="0" err="1">
                <a:solidFill>
                  <a:schemeClr val="tx2"/>
                </a:solidFill>
              </a:rPr>
              <a:t>Dr.</a:t>
            </a:r>
            <a:r>
              <a:rPr lang="en-GB" sz="1900" dirty="0">
                <a:solidFill>
                  <a:schemeClr val="tx2"/>
                </a:solidFill>
              </a:rPr>
              <a:t> Luke Roach</a:t>
            </a:r>
          </a:p>
          <a:p>
            <a:pPr algn="l"/>
            <a:r>
              <a:rPr lang="en-GB" sz="1900" dirty="0">
                <a:solidFill>
                  <a:schemeClr val="tx2"/>
                </a:solidFill>
              </a:rPr>
              <a:t>l.roach@uwtsd.ac.uk</a:t>
            </a:r>
          </a:p>
        </p:txBody>
      </p:sp>
      <p:cxnSp>
        <p:nvCxnSpPr>
          <p:cNvPr id="11" name="Straight Connector 10">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7547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A9039-B3F4-DA00-4A36-4C50D6E05FF0}"/>
              </a:ext>
            </a:extLst>
          </p:cNvPr>
          <p:cNvSpPr>
            <a:spLocks noGrp="1"/>
          </p:cNvSpPr>
          <p:nvPr>
            <p:ph type="title"/>
          </p:nvPr>
        </p:nvSpPr>
        <p:spPr>
          <a:xfrm>
            <a:off x="1045028" y="1336329"/>
            <a:ext cx="3892732" cy="4382588"/>
          </a:xfrm>
        </p:spPr>
        <p:txBody>
          <a:bodyPr anchor="ctr">
            <a:normAutofit/>
          </a:bodyPr>
          <a:lstStyle/>
          <a:p>
            <a:r>
              <a:rPr lang="en-GB" sz="5400"/>
              <a:t>Aims</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09FC1D-5918-49AC-874C-0E7C17CC6967}"/>
              </a:ext>
            </a:extLst>
          </p:cNvPr>
          <p:cNvSpPr>
            <a:spLocks noGrp="1"/>
          </p:cNvSpPr>
          <p:nvPr>
            <p:ph idx="1"/>
          </p:nvPr>
        </p:nvSpPr>
        <p:spPr>
          <a:xfrm>
            <a:off x="6096001" y="1336329"/>
            <a:ext cx="5260848" cy="4382588"/>
          </a:xfrm>
        </p:spPr>
        <p:txBody>
          <a:bodyPr anchor="ctr">
            <a:normAutofit/>
          </a:bodyPr>
          <a:lstStyle/>
          <a:p>
            <a:r>
              <a:rPr lang="en-GB" sz="2400" dirty="0"/>
              <a:t>Introduce </a:t>
            </a:r>
            <a:r>
              <a:rPr lang="en-US" sz="2400" dirty="0"/>
              <a:t>the Islamic States origins, ideology, motives and goals.</a:t>
            </a:r>
          </a:p>
          <a:p>
            <a:r>
              <a:rPr lang="en-GB" sz="2400" dirty="0"/>
              <a:t>Look </a:t>
            </a:r>
            <a:r>
              <a:rPr lang="en-US" sz="2400" dirty="0"/>
              <a:t>at how the Islamic states uses the internet to their advantage and how this aids in lone attacks and foreign support.</a:t>
            </a:r>
          </a:p>
          <a:p>
            <a:r>
              <a:rPr lang="en-GB" sz="2400" dirty="0"/>
              <a:t>Enquire </a:t>
            </a:r>
            <a:r>
              <a:rPr lang="en-US" sz="2400" dirty="0"/>
              <a:t>governmental response – globally and in the UK</a:t>
            </a:r>
          </a:p>
          <a:p>
            <a:r>
              <a:rPr lang="en-GB" sz="2400" dirty="0"/>
              <a:t>Consider </a:t>
            </a:r>
            <a:r>
              <a:rPr lang="en-US" sz="2400" dirty="0"/>
              <a:t>media portrayals of the Islamic State.</a:t>
            </a:r>
          </a:p>
        </p:txBody>
      </p:sp>
    </p:spTree>
    <p:extLst>
      <p:ext uri="{BB962C8B-B14F-4D97-AF65-F5344CB8AC3E}">
        <p14:creationId xmlns:p14="http://schemas.microsoft.com/office/powerpoint/2010/main" val="2753976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F821F-9058-A452-D25F-C01F50FA2774}"/>
              </a:ext>
            </a:extLst>
          </p:cNvPr>
          <p:cNvSpPr>
            <a:spLocks noGrp="1"/>
          </p:cNvSpPr>
          <p:nvPr>
            <p:ph type="title"/>
          </p:nvPr>
        </p:nvSpPr>
        <p:spPr>
          <a:xfrm>
            <a:off x="1075767" y="1188637"/>
            <a:ext cx="2988234" cy="4480726"/>
          </a:xfrm>
        </p:spPr>
        <p:txBody>
          <a:bodyPr>
            <a:normAutofit/>
          </a:bodyPr>
          <a:lstStyle/>
          <a:p>
            <a:pPr algn="r"/>
            <a:r>
              <a:rPr lang="en-GB" sz="5100"/>
              <a:t>Objectives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50F220-3CF0-2CAA-A689-44C77E45F0E7}"/>
              </a:ext>
            </a:extLst>
          </p:cNvPr>
          <p:cNvSpPr>
            <a:spLocks noGrp="1"/>
          </p:cNvSpPr>
          <p:nvPr>
            <p:ph idx="1"/>
          </p:nvPr>
        </p:nvSpPr>
        <p:spPr>
          <a:xfrm>
            <a:off x="5255260" y="1648870"/>
            <a:ext cx="4702848" cy="3560260"/>
          </a:xfrm>
        </p:spPr>
        <p:txBody>
          <a:bodyPr anchor="ctr">
            <a:normAutofit fontScale="92500" lnSpcReduction="10000"/>
          </a:bodyPr>
          <a:lstStyle/>
          <a:p>
            <a:r>
              <a:rPr lang="en-GB" sz="2400" dirty="0"/>
              <a:t>Identify the origins, ideology, motives and goals of the IS.</a:t>
            </a:r>
          </a:p>
          <a:p>
            <a:r>
              <a:rPr lang="en-GB" sz="2400" dirty="0"/>
              <a:t>Outlining the rise of the electronic jihad and explore IS’s use of the internet.</a:t>
            </a:r>
          </a:p>
          <a:p>
            <a:r>
              <a:rPr lang="en-GB" sz="2400" dirty="0"/>
              <a:t>Summarise the rise in foreign fighters and lone wolf attacks linked to IS</a:t>
            </a:r>
          </a:p>
          <a:p>
            <a:r>
              <a:rPr lang="en-GB" sz="2400" dirty="0"/>
              <a:t>Examine governmental responses to the IS – globally and in the UK.</a:t>
            </a:r>
          </a:p>
          <a:p>
            <a:r>
              <a:rPr lang="en-GB" sz="2400" dirty="0"/>
              <a:t>Analyse media portrayals of IS and the consequences these have.</a:t>
            </a:r>
          </a:p>
        </p:txBody>
      </p:sp>
    </p:spTree>
    <p:extLst>
      <p:ext uri="{BB962C8B-B14F-4D97-AF65-F5344CB8AC3E}">
        <p14:creationId xmlns:p14="http://schemas.microsoft.com/office/powerpoint/2010/main" val="1160362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F85279-F9CF-874E-2EF9-60234699467E}"/>
              </a:ext>
            </a:extLst>
          </p:cNvPr>
          <p:cNvSpPr>
            <a:spLocks noGrp="1"/>
          </p:cNvSpPr>
          <p:nvPr>
            <p:ph type="title"/>
          </p:nvPr>
        </p:nvSpPr>
        <p:spPr>
          <a:xfrm>
            <a:off x="643467" y="321734"/>
            <a:ext cx="10905066" cy="1135737"/>
          </a:xfrm>
        </p:spPr>
        <p:txBody>
          <a:bodyPr>
            <a:normAutofit/>
          </a:bodyPr>
          <a:lstStyle/>
          <a:p>
            <a:r>
              <a:rPr lang="en-GB" sz="3600" dirty="0"/>
              <a:t>The origins of IS:</a:t>
            </a:r>
          </a:p>
        </p:txBody>
      </p:sp>
      <p:sp>
        <p:nvSpPr>
          <p:cNvPr id="3" name="Content Placeholder 2">
            <a:extLst>
              <a:ext uri="{FF2B5EF4-FFF2-40B4-BE49-F238E27FC236}">
                <a16:creationId xmlns:a16="http://schemas.microsoft.com/office/drawing/2014/main" id="{DAECBBC0-6895-70E2-61A7-C5E3E93FBFCF}"/>
              </a:ext>
            </a:extLst>
          </p:cNvPr>
          <p:cNvSpPr>
            <a:spLocks noGrp="1"/>
          </p:cNvSpPr>
          <p:nvPr>
            <p:ph idx="1"/>
          </p:nvPr>
        </p:nvSpPr>
        <p:spPr>
          <a:xfrm>
            <a:off x="643467" y="1371600"/>
            <a:ext cx="10905066" cy="5164666"/>
          </a:xfrm>
        </p:spPr>
        <p:txBody>
          <a:bodyPr>
            <a:normAutofit fontScale="92500" lnSpcReduction="20000"/>
          </a:bodyPr>
          <a:lstStyle/>
          <a:p>
            <a:r>
              <a:rPr lang="en-GB" sz="2000" dirty="0"/>
              <a:t>The Islamic State is a group with many names – Islamic State (IS), Islamic State of Iraq and Syria (ISIS), Islamic State of Iraq and Levant (ISIL) and Deash.</a:t>
            </a:r>
          </a:p>
          <a:p>
            <a:endParaRPr lang="en-GB" sz="2000" dirty="0"/>
          </a:p>
          <a:p>
            <a:r>
              <a:rPr lang="en-GB" sz="2000" dirty="0"/>
              <a:t>The roots of the IS trace back to the US invasion Iraq in 2003 when the group was formally known as Al Qaeda in Iraq and was founded by Abu </a:t>
            </a:r>
            <a:r>
              <a:rPr lang="en-GB" sz="2000" dirty="0" err="1"/>
              <a:t>Masab</a:t>
            </a:r>
            <a:r>
              <a:rPr lang="en-GB" sz="2000" dirty="0"/>
              <a:t> al-Zarqawi.</a:t>
            </a:r>
          </a:p>
          <a:p>
            <a:endParaRPr lang="en-GB" sz="2000" dirty="0"/>
          </a:p>
          <a:p>
            <a:r>
              <a:rPr lang="en-GB" sz="2000" dirty="0"/>
              <a:t>Zarqawi was killed during a US airstrike in 2006 and Abu Ayyub al-</a:t>
            </a:r>
            <a:r>
              <a:rPr lang="en-GB" sz="2000" dirty="0" err="1"/>
              <a:t>Masri</a:t>
            </a:r>
            <a:r>
              <a:rPr lang="en-GB" sz="2000" dirty="0"/>
              <a:t> became the new leader and rename the group ISI which stands for the Islamic state of Iraq.</a:t>
            </a:r>
          </a:p>
          <a:p>
            <a:endParaRPr lang="en-GB" sz="2000" dirty="0"/>
          </a:p>
          <a:p>
            <a:r>
              <a:rPr lang="en-GB" sz="2000" dirty="0"/>
              <a:t>In 2010 </a:t>
            </a:r>
            <a:r>
              <a:rPr lang="en-GB" sz="2000" dirty="0" err="1"/>
              <a:t>Masri</a:t>
            </a:r>
            <a:r>
              <a:rPr lang="en-GB" sz="2000" dirty="0"/>
              <a:t> died in a US-Iraqi operation and Abu Bakr al-Baghdadi took power. </a:t>
            </a:r>
          </a:p>
          <a:p>
            <a:endParaRPr lang="en-GB" sz="2000" dirty="0"/>
          </a:p>
          <a:p>
            <a:r>
              <a:rPr lang="en-GB" sz="2000" dirty="0"/>
              <a:t>In 2013, the group officially renamed themselves as the Islamic State of Iraq and Syria (ISIS) due to their expansion into Syria during the civil war in Syria where ISI fought against Syrian forces and gained ground throughout the region of Syria.</a:t>
            </a:r>
          </a:p>
          <a:p>
            <a:endParaRPr lang="en-GB" sz="2000" dirty="0"/>
          </a:p>
          <a:p>
            <a:r>
              <a:rPr lang="en-GB" sz="2000" dirty="0"/>
              <a:t>The ISIS rule spread quickly throughout Iraq and Syria and the group focused on creating an Islamic State and implementing sharia law; which is a strict religious code based on traditional Islamic rules and practices.</a:t>
            </a:r>
          </a:p>
        </p:txBody>
      </p:sp>
      <p:sp>
        <p:nvSpPr>
          <p:cNvPr id="21" name="Rectangle 2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07482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48C78-8B40-71AC-A7A3-CC6FD585A3AB}"/>
              </a:ext>
            </a:extLst>
          </p:cNvPr>
          <p:cNvSpPr>
            <a:spLocks noGrp="1"/>
          </p:cNvSpPr>
          <p:nvPr>
            <p:ph type="title"/>
          </p:nvPr>
        </p:nvSpPr>
        <p:spPr>
          <a:xfrm>
            <a:off x="1059857" y="792905"/>
            <a:ext cx="9646244" cy="983063"/>
          </a:xfrm>
        </p:spPr>
        <p:txBody>
          <a:bodyPr>
            <a:normAutofit/>
          </a:bodyPr>
          <a:lstStyle/>
          <a:p>
            <a:r>
              <a:rPr lang="en-GB" sz="6000" dirty="0"/>
              <a:t>Abu Bakr al-Baghdadi</a:t>
            </a:r>
          </a:p>
        </p:txBody>
      </p:sp>
      <p:pic>
        <p:nvPicPr>
          <p:cNvPr id="4" name="Picture 2" descr="A person holding an object&#10;&#10;Description automatically generated with medium confidence">
            <a:extLst>
              <a:ext uri="{FF2B5EF4-FFF2-40B4-BE49-F238E27FC236}">
                <a16:creationId xmlns:a16="http://schemas.microsoft.com/office/drawing/2014/main" id="{EB38ABC0-255E-E850-B2A9-5989AFBACB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626" r="21123" b="-1"/>
          <a:stretch/>
        </p:blipFill>
        <p:spPr bwMode="auto">
          <a:xfrm>
            <a:off x="1526244" y="3018327"/>
            <a:ext cx="2728211"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58C3B58-6208-572F-AB98-A0CF7BC5AB1B}"/>
              </a:ext>
            </a:extLst>
          </p:cNvPr>
          <p:cNvSpPr>
            <a:spLocks noGrp="1"/>
          </p:cNvSpPr>
          <p:nvPr>
            <p:ph idx="1"/>
          </p:nvPr>
        </p:nvSpPr>
        <p:spPr>
          <a:xfrm>
            <a:off x="4444999" y="1775967"/>
            <a:ext cx="6902875" cy="4289127"/>
          </a:xfrm>
        </p:spPr>
        <p:txBody>
          <a:bodyPr anchor="t">
            <a:normAutofit fontScale="92500" lnSpcReduction="10000"/>
          </a:bodyPr>
          <a:lstStyle/>
          <a:p>
            <a:r>
              <a:rPr lang="en-GB" sz="1800" dirty="0"/>
              <a:t>Abu Bakr Al-Baghdadi took control of the IS in 2010 – following the deaths of </a:t>
            </a:r>
            <a:r>
              <a:rPr lang="en-GB" sz="1800" dirty="0" err="1"/>
              <a:t>Zaqawri</a:t>
            </a:r>
            <a:r>
              <a:rPr lang="en-GB" sz="1800" dirty="0"/>
              <a:t> and </a:t>
            </a:r>
            <a:r>
              <a:rPr lang="en-GB" sz="1800" dirty="0" err="1"/>
              <a:t>Masri</a:t>
            </a:r>
            <a:r>
              <a:rPr lang="en-GB" sz="1800" dirty="0"/>
              <a:t>.</a:t>
            </a:r>
          </a:p>
          <a:p>
            <a:r>
              <a:rPr lang="en-GB" sz="1800" dirty="0"/>
              <a:t>Under Baghdadi, IS began intensifying its operations following the death of bin laden in 2011 in Pakistan and US withdrawal from Iraq, the IS intensified its bombing campaign.</a:t>
            </a:r>
          </a:p>
          <a:p>
            <a:r>
              <a:rPr lang="en-GB" sz="1800" dirty="0"/>
              <a:t>June 29</a:t>
            </a:r>
            <a:r>
              <a:rPr lang="en-GB" sz="1800" baseline="30000" dirty="0"/>
              <a:t>th</a:t>
            </a:r>
            <a:r>
              <a:rPr lang="en-GB" sz="1800" dirty="0"/>
              <a:t> 2014 – ISIS changed its name once again by dropping ‘Iraq and Syria’ and declared itself as simply the Islamic State. </a:t>
            </a:r>
          </a:p>
          <a:p>
            <a:r>
              <a:rPr lang="en-GB" sz="1800" dirty="0"/>
              <a:t>In the process of this, the IS declared itself as a new caliphate with Baghdadi proclaimed as the ‘caliph’ which is a tremendously significant announcement in Jihadist ideology.</a:t>
            </a:r>
          </a:p>
          <a:p>
            <a:r>
              <a:rPr lang="en-GB" sz="1800" dirty="0"/>
              <a:t>By declaring himself as Caliph, Baghdadi was declaring his authority over Muslims all over the world, and invited Muslims to travel to join the new caliphate in a rare public appearance in a sermon in </a:t>
            </a:r>
            <a:r>
              <a:rPr lang="en-GB" sz="1800" dirty="0" err="1"/>
              <a:t>Mosuls</a:t>
            </a:r>
            <a:r>
              <a:rPr lang="en-GB" sz="1800" dirty="0"/>
              <a:t> Mosque. </a:t>
            </a:r>
          </a:p>
          <a:p>
            <a:r>
              <a:rPr lang="en-GB" sz="1800" dirty="0"/>
              <a:t>The reaction to the Jihadist group was extremely mixed with the Taliban and al Qaeda rejecting the announcement. However, the increased profile of Baghdadi and invisibility of the IS proved attractive to thousands of recruits and thousands travelled to either fight with or join the Caliphate.</a:t>
            </a:r>
          </a:p>
        </p:txBody>
      </p:sp>
    </p:spTree>
    <p:extLst>
      <p:ext uri="{BB962C8B-B14F-4D97-AF65-F5344CB8AC3E}">
        <p14:creationId xmlns:p14="http://schemas.microsoft.com/office/powerpoint/2010/main" val="40115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08D47-9E2F-7DF2-484B-8DF4B6FEF92C}"/>
              </a:ext>
            </a:extLst>
          </p:cNvPr>
          <p:cNvSpPr>
            <a:spLocks noGrp="1"/>
          </p:cNvSpPr>
          <p:nvPr>
            <p:ph type="title"/>
          </p:nvPr>
        </p:nvSpPr>
        <p:spPr>
          <a:xfrm>
            <a:off x="1285240" y="816902"/>
            <a:ext cx="8074815" cy="1162669"/>
          </a:xfrm>
        </p:spPr>
        <p:txBody>
          <a:bodyPr anchor="ctr">
            <a:normAutofit/>
          </a:bodyPr>
          <a:lstStyle/>
          <a:p>
            <a:r>
              <a:rPr lang="en-GB" sz="6100" dirty="0"/>
              <a:t>Establishing a Caliphate</a:t>
            </a:r>
          </a:p>
        </p:txBody>
      </p:sp>
      <p:sp>
        <p:nvSpPr>
          <p:cNvPr id="3" name="Content Placeholder 2">
            <a:extLst>
              <a:ext uri="{FF2B5EF4-FFF2-40B4-BE49-F238E27FC236}">
                <a16:creationId xmlns:a16="http://schemas.microsoft.com/office/drawing/2014/main" id="{963A3393-22F8-5B0F-20DA-2CBA494EFEC5}"/>
              </a:ext>
            </a:extLst>
          </p:cNvPr>
          <p:cNvSpPr>
            <a:spLocks noGrp="1"/>
          </p:cNvSpPr>
          <p:nvPr>
            <p:ph idx="1"/>
          </p:nvPr>
        </p:nvSpPr>
        <p:spPr>
          <a:xfrm>
            <a:off x="914401" y="1891146"/>
            <a:ext cx="10338954" cy="4149952"/>
          </a:xfrm>
        </p:spPr>
        <p:txBody>
          <a:bodyPr anchor="t">
            <a:normAutofit fontScale="92500" lnSpcReduction="20000"/>
          </a:bodyPr>
          <a:lstStyle/>
          <a:p>
            <a:r>
              <a:rPr lang="en-GB" sz="1800" dirty="0"/>
              <a:t>In April 2013, Baghdadi moved into Syria and rapidly seized territory.</a:t>
            </a:r>
          </a:p>
          <a:p>
            <a:endParaRPr lang="en-GB" sz="1800" dirty="0"/>
          </a:p>
          <a:p>
            <a:r>
              <a:rPr lang="en-GB" sz="1800" dirty="0"/>
              <a:t>ISIS continued to expand and carryout military offences in Syria and Iraq. The group fought against the governments of Iraq and Syria, tribal groups, militias in Iraq, the Kurdish peshmerga and various other rebel groups in Syria.</a:t>
            </a:r>
          </a:p>
          <a:p>
            <a:endParaRPr lang="en-GB" sz="1800" dirty="0"/>
          </a:p>
          <a:p>
            <a:r>
              <a:rPr lang="en-GB" sz="1800" dirty="0"/>
              <a:t>The group was able to seize territory quickly, incite global fear and panic, and establish basic governments in the captured cities.</a:t>
            </a:r>
          </a:p>
          <a:p>
            <a:endParaRPr lang="en-GB" sz="1800" dirty="0"/>
          </a:p>
          <a:p>
            <a:r>
              <a:rPr lang="en-GB" sz="1800" dirty="0"/>
              <a:t>In the first half of 2014 the IS made large territorial gains in Iraq - the group seized Fallujah in January and captured Mosul, Tikrit and Tal Afar in June. By August 2014, IS had control over Iraq’s oil fields and the Mosul Dam – which provided the group with additional sources of wealth.</a:t>
            </a:r>
          </a:p>
          <a:p>
            <a:endParaRPr lang="en-GB" sz="1800" dirty="0"/>
          </a:p>
          <a:p>
            <a:r>
              <a:rPr lang="en-GB" sz="1800" dirty="0"/>
              <a:t>The IS caliphate peaked in late 2014 with IS controlling 100,000 square kilometres of territory which was home to more than 11 million people. By September 2014, experts estimated that IS’s oil revenues alone brought in between $1-2 million a day making IS the richest terrorist organisation in the world.</a:t>
            </a:r>
          </a:p>
        </p:txBody>
      </p:sp>
    </p:spTree>
    <p:extLst>
      <p:ext uri="{BB962C8B-B14F-4D97-AF65-F5344CB8AC3E}">
        <p14:creationId xmlns:p14="http://schemas.microsoft.com/office/powerpoint/2010/main" val="3059477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596FD-F6BC-566B-8853-8920EBEFBBFE}"/>
              </a:ext>
            </a:extLst>
          </p:cNvPr>
          <p:cNvSpPr>
            <a:spLocks noGrp="1"/>
          </p:cNvSpPr>
          <p:nvPr>
            <p:ph type="title"/>
          </p:nvPr>
        </p:nvSpPr>
        <p:spPr>
          <a:xfrm>
            <a:off x="1075767" y="1188637"/>
            <a:ext cx="2988234" cy="4480726"/>
          </a:xfrm>
        </p:spPr>
        <p:txBody>
          <a:bodyPr>
            <a:normAutofit/>
          </a:bodyPr>
          <a:lstStyle/>
          <a:p>
            <a:pPr algn="r"/>
            <a:r>
              <a:rPr lang="en-GB" sz="5600"/>
              <a:t>Ideology:</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CCDAA6-E04F-AF8A-EBB0-4F36486DAEB1}"/>
              </a:ext>
            </a:extLst>
          </p:cNvPr>
          <p:cNvSpPr>
            <a:spLocks noGrp="1"/>
          </p:cNvSpPr>
          <p:nvPr>
            <p:ph idx="1"/>
          </p:nvPr>
        </p:nvSpPr>
        <p:spPr>
          <a:xfrm>
            <a:off x="5049985" y="987135"/>
            <a:ext cx="6066239" cy="4894119"/>
          </a:xfrm>
        </p:spPr>
        <p:txBody>
          <a:bodyPr anchor="ctr">
            <a:normAutofit fontScale="85000" lnSpcReduction="10000"/>
          </a:bodyPr>
          <a:lstStyle/>
          <a:p>
            <a:r>
              <a:rPr lang="en-GB" sz="2400" dirty="0"/>
              <a:t>There is not one set ideological cause to the IS:</a:t>
            </a:r>
          </a:p>
          <a:p>
            <a:endParaRPr lang="en-GB" sz="2400" dirty="0"/>
          </a:p>
          <a:p>
            <a:pPr>
              <a:spcBef>
                <a:spcPts val="0"/>
              </a:spcBef>
              <a:defRPr/>
            </a:pPr>
            <a:r>
              <a:rPr lang="en-GB" sz="2400" dirty="0"/>
              <a:t>“Individual members of the Islamic State are of course driven by numerous factors; not all members are motivated by—or even aware of—the ideology of the group that they support.” (</a:t>
            </a:r>
            <a:r>
              <a:rPr lang="en-GB" sz="2400" dirty="0" err="1"/>
              <a:t>Bunzel</a:t>
            </a:r>
            <a:r>
              <a:rPr lang="en-GB" sz="2400" dirty="0"/>
              <a:t>, 2015)</a:t>
            </a:r>
          </a:p>
          <a:p>
            <a:pPr>
              <a:spcBef>
                <a:spcPts val="0"/>
              </a:spcBef>
              <a:defRPr/>
            </a:pPr>
            <a:endParaRPr lang="en-GB" sz="2400" dirty="0"/>
          </a:p>
          <a:p>
            <a:pPr>
              <a:spcBef>
                <a:spcPts val="0"/>
              </a:spcBef>
              <a:defRPr/>
            </a:pPr>
            <a:r>
              <a:rPr lang="en-GB" sz="2400" dirty="0"/>
              <a:t>This highlights how IS members are driven by various ideologies and how not all supporters/members are even aware of the ideology that the IS holds.</a:t>
            </a:r>
          </a:p>
          <a:p>
            <a:pPr>
              <a:spcBef>
                <a:spcPts val="0"/>
              </a:spcBef>
              <a:defRPr/>
            </a:pPr>
            <a:endParaRPr lang="en-GB" sz="2400" dirty="0"/>
          </a:p>
          <a:p>
            <a:pPr>
              <a:spcBef>
                <a:spcPts val="0"/>
              </a:spcBef>
              <a:defRPr/>
            </a:pPr>
            <a:r>
              <a:rPr lang="en-GB" sz="2400" dirty="0"/>
              <a:t>However, IS’s ideology is heavily rooted in Salafism, which is known as Jihadism, similar to al Qaeda’s ideology. Concerned with purifying the faith and focuses on eliminating idolatry (the worship of idols) and affirming God’s oneness. Salafis/Jihadists see themselves as the only true Muslims.</a:t>
            </a:r>
          </a:p>
        </p:txBody>
      </p:sp>
    </p:spTree>
    <p:extLst>
      <p:ext uri="{BB962C8B-B14F-4D97-AF65-F5344CB8AC3E}">
        <p14:creationId xmlns:p14="http://schemas.microsoft.com/office/powerpoint/2010/main" val="1709889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408D0-43CE-146D-F400-C299BE9929A5}"/>
              </a:ext>
            </a:extLst>
          </p:cNvPr>
          <p:cNvSpPr>
            <a:spLocks noGrp="1"/>
          </p:cNvSpPr>
          <p:nvPr>
            <p:ph type="title"/>
          </p:nvPr>
        </p:nvSpPr>
        <p:spPr>
          <a:xfrm>
            <a:off x="1285240" y="1050595"/>
            <a:ext cx="8074815" cy="1618489"/>
          </a:xfrm>
        </p:spPr>
        <p:txBody>
          <a:bodyPr anchor="ctr">
            <a:normAutofit/>
          </a:bodyPr>
          <a:lstStyle/>
          <a:p>
            <a:r>
              <a:rPr lang="en-GB" sz="7200"/>
              <a:t>Motives &amp; Goals:</a:t>
            </a:r>
          </a:p>
        </p:txBody>
      </p:sp>
      <p:sp>
        <p:nvSpPr>
          <p:cNvPr id="3" name="Content Placeholder 2">
            <a:extLst>
              <a:ext uri="{FF2B5EF4-FFF2-40B4-BE49-F238E27FC236}">
                <a16:creationId xmlns:a16="http://schemas.microsoft.com/office/drawing/2014/main" id="{FBD35C04-EF10-0453-7AEB-C1EEDB6730B2}"/>
              </a:ext>
            </a:extLst>
          </p:cNvPr>
          <p:cNvSpPr>
            <a:spLocks noGrp="1"/>
          </p:cNvSpPr>
          <p:nvPr>
            <p:ph idx="1"/>
          </p:nvPr>
        </p:nvSpPr>
        <p:spPr>
          <a:xfrm>
            <a:off x="1285240" y="2969469"/>
            <a:ext cx="8074815" cy="2800395"/>
          </a:xfrm>
        </p:spPr>
        <p:txBody>
          <a:bodyPr anchor="t">
            <a:normAutofit/>
          </a:bodyPr>
          <a:lstStyle/>
          <a:p>
            <a:r>
              <a:rPr lang="en-GB" sz="2400" dirty="0"/>
              <a:t>Capturing and governing territory.</a:t>
            </a:r>
            <a:endParaRPr lang="en-US" sz="2400" dirty="0"/>
          </a:p>
          <a:p>
            <a:r>
              <a:rPr lang="en-GB" sz="2400" dirty="0"/>
              <a:t>Carrying out attacks in the West – to destabilise and undermine governments in Europe and the US.</a:t>
            </a:r>
            <a:endParaRPr lang="en-US" sz="2400" dirty="0"/>
          </a:p>
          <a:p>
            <a:r>
              <a:rPr lang="en-GB" sz="2400" dirty="0"/>
              <a:t>Expanding the Caliphate</a:t>
            </a:r>
            <a:endParaRPr lang="en-US" sz="2400" dirty="0"/>
          </a:p>
          <a:p>
            <a:r>
              <a:rPr lang="en-GB" sz="2400" dirty="0"/>
              <a:t>Recreate the power and glory of Islam</a:t>
            </a:r>
            <a:endParaRPr lang="en-US" sz="2400" dirty="0"/>
          </a:p>
          <a:p>
            <a:r>
              <a:rPr lang="en-GB" sz="2400" dirty="0"/>
              <a:t>Expand Islam and Sharia worldwide</a:t>
            </a:r>
            <a:endParaRPr lang="en-US" sz="2400" dirty="0"/>
          </a:p>
        </p:txBody>
      </p:sp>
    </p:spTree>
    <p:extLst>
      <p:ext uri="{BB962C8B-B14F-4D97-AF65-F5344CB8AC3E}">
        <p14:creationId xmlns:p14="http://schemas.microsoft.com/office/powerpoint/2010/main" val="3725023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23B098-A962-E8FD-D7D0-BA598AC29BDB}"/>
              </a:ext>
            </a:extLst>
          </p:cNvPr>
          <p:cNvSpPr>
            <a:spLocks noGrp="1"/>
          </p:cNvSpPr>
          <p:nvPr>
            <p:ph type="title"/>
          </p:nvPr>
        </p:nvSpPr>
        <p:spPr>
          <a:xfrm>
            <a:off x="1075767" y="1188637"/>
            <a:ext cx="2988234" cy="4480726"/>
          </a:xfrm>
        </p:spPr>
        <p:txBody>
          <a:bodyPr>
            <a:normAutofit/>
          </a:bodyPr>
          <a:lstStyle/>
          <a:p>
            <a:pPr algn="r"/>
            <a:r>
              <a:rPr lang="en-GB" sz="6100"/>
              <a:t>Al Qaeda and the Islamic State: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688107-6205-8864-26BD-FD8125974A3C}"/>
              </a:ext>
            </a:extLst>
          </p:cNvPr>
          <p:cNvSpPr>
            <a:spLocks noGrp="1"/>
          </p:cNvSpPr>
          <p:nvPr>
            <p:ph idx="1"/>
          </p:nvPr>
        </p:nvSpPr>
        <p:spPr>
          <a:xfrm>
            <a:off x="5164287" y="1188637"/>
            <a:ext cx="5951944" cy="4619881"/>
          </a:xfrm>
        </p:spPr>
        <p:txBody>
          <a:bodyPr anchor="ctr">
            <a:normAutofit fontScale="92500" lnSpcReduction="10000"/>
          </a:bodyPr>
          <a:lstStyle/>
          <a:p>
            <a:pPr marL="0" indent="0">
              <a:buNone/>
            </a:pPr>
            <a:r>
              <a:rPr lang="en-GB" sz="1800" dirty="0"/>
              <a:t>Similarities:</a:t>
            </a:r>
          </a:p>
          <a:p>
            <a:r>
              <a:rPr lang="en-GB" sz="1800" dirty="0"/>
              <a:t>Focus on the obligation to perform jihad.</a:t>
            </a:r>
          </a:p>
          <a:p>
            <a:r>
              <a:rPr lang="en-GB" sz="1800" dirty="0"/>
              <a:t>Focus on Western war with Islam</a:t>
            </a:r>
          </a:p>
          <a:p>
            <a:r>
              <a:rPr lang="en-GB" sz="1800" dirty="0"/>
              <a:t>Both call for lone attacks.</a:t>
            </a:r>
          </a:p>
          <a:p>
            <a:r>
              <a:rPr lang="en-GB" sz="1800" dirty="0"/>
              <a:t>Both utilise the internet</a:t>
            </a:r>
          </a:p>
          <a:p>
            <a:endParaRPr lang="en-GB" sz="1800" dirty="0"/>
          </a:p>
          <a:p>
            <a:pPr marL="0" indent="0">
              <a:buNone/>
            </a:pPr>
            <a:r>
              <a:rPr lang="en-GB" sz="1800" dirty="0"/>
              <a:t>Differences:</a:t>
            </a:r>
          </a:p>
          <a:p>
            <a:r>
              <a:rPr lang="en-GB" sz="1800" dirty="0"/>
              <a:t>IS attacks countries in the Middle East as well as the West</a:t>
            </a:r>
          </a:p>
          <a:p>
            <a:r>
              <a:rPr lang="en-GB" sz="1800" dirty="0"/>
              <a:t>IS emphasises violence through savage and hostile treatments and killing of hostages, whereas, al Qaeda portrayed a defensive jihad which refers to a battle to promote and protect the ummah (Muslim communities) from Western ideals and values</a:t>
            </a:r>
          </a:p>
          <a:p>
            <a:r>
              <a:rPr lang="en-GB" sz="1800" dirty="0"/>
              <a:t>IS calls for violence against all non-believers or the ‘true’ Islam (calls for the execution of Muslims who do not share their religious views)</a:t>
            </a:r>
          </a:p>
        </p:txBody>
      </p:sp>
    </p:spTree>
    <p:extLst>
      <p:ext uri="{BB962C8B-B14F-4D97-AF65-F5344CB8AC3E}">
        <p14:creationId xmlns:p14="http://schemas.microsoft.com/office/powerpoint/2010/main" val="548493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13912-AC45-881E-1D3F-D1C0AFF5C297}"/>
              </a:ext>
            </a:extLst>
          </p:cNvPr>
          <p:cNvSpPr>
            <a:spLocks noGrp="1"/>
          </p:cNvSpPr>
          <p:nvPr>
            <p:ph type="title"/>
          </p:nvPr>
        </p:nvSpPr>
        <p:spPr>
          <a:xfrm>
            <a:off x="1285240" y="1050596"/>
            <a:ext cx="9240751" cy="975632"/>
          </a:xfrm>
        </p:spPr>
        <p:txBody>
          <a:bodyPr anchor="ctr">
            <a:normAutofit/>
          </a:bodyPr>
          <a:lstStyle/>
          <a:p>
            <a:r>
              <a:rPr lang="en-GB" sz="5000" dirty="0"/>
              <a:t>The rise of the Electronic Jihad:</a:t>
            </a:r>
          </a:p>
        </p:txBody>
      </p:sp>
      <p:sp>
        <p:nvSpPr>
          <p:cNvPr id="3" name="Content Placeholder 2">
            <a:extLst>
              <a:ext uri="{FF2B5EF4-FFF2-40B4-BE49-F238E27FC236}">
                <a16:creationId xmlns:a16="http://schemas.microsoft.com/office/drawing/2014/main" id="{F6951190-7DDB-7C86-944E-4B6504E69913}"/>
              </a:ext>
            </a:extLst>
          </p:cNvPr>
          <p:cNvSpPr>
            <a:spLocks noGrp="1"/>
          </p:cNvSpPr>
          <p:nvPr>
            <p:ph idx="1"/>
          </p:nvPr>
        </p:nvSpPr>
        <p:spPr>
          <a:xfrm>
            <a:off x="1285240" y="2453549"/>
            <a:ext cx="9687560" cy="3316315"/>
          </a:xfrm>
        </p:spPr>
        <p:txBody>
          <a:bodyPr anchor="t">
            <a:normAutofit fontScale="92500" lnSpcReduction="10000"/>
          </a:bodyPr>
          <a:lstStyle/>
          <a:p>
            <a:r>
              <a:rPr lang="en-GB" sz="2400" dirty="0"/>
              <a:t>Similarly, to Al Qaeda, IS takes advantage of the internet</a:t>
            </a:r>
            <a:endParaRPr lang="en-US" sz="2400" dirty="0"/>
          </a:p>
          <a:p>
            <a:r>
              <a:rPr lang="en-GB" sz="2400" dirty="0"/>
              <a:t>The IS has been one of the most active and media savvy terrorist organisations – exploiting social media for the purposes of propaganda, radicalisation and recruitment (Hossain, 2018).</a:t>
            </a:r>
            <a:endParaRPr lang="en-US" sz="2400" dirty="0"/>
          </a:p>
          <a:p>
            <a:r>
              <a:rPr lang="en-GB" sz="2400" dirty="0"/>
              <a:t>Awan (2017, p.138) states that the power of social media ‘’has led to a number of Britons’’ being radicalised and joining the IS due to the ‘’virtual playground’’ of the internet that terrorists exploit results in ‘’views being reinforced’ creating an ‘’echo chamber’’.</a:t>
            </a:r>
            <a:endParaRPr lang="en-US" sz="2400" dirty="0"/>
          </a:p>
          <a:p>
            <a:r>
              <a:rPr lang="en-GB" sz="2400" dirty="0"/>
              <a:t>Encrypted messaging forums - communicative tool to spread ideological messages.</a:t>
            </a:r>
            <a:endParaRPr lang="en-US" sz="2400" dirty="0"/>
          </a:p>
        </p:txBody>
      </p:sp>
    </p:spTree>
    <p:extLst>
      <p:ext uri="{BB962C8B-B14F-4D97-AF65-F5344CB8AC3E}">
        <p14:creationId xmlns:p14="http://schemas.microsoft.com/office/powerpoint/2010/main" val="3780311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BBD94-6173-D196-3C5E-AC0B10133F49}"/>
              </a:ext>
            </a:extLst>
          </p:cNvPr>
          <p:cNvSpPr>
            <a:spLocks noGrp="1"/>
          </p:cNvSpPr>
          <p:nvPr>
            <p:ph type="title"/>
          </p:nvPr>
        </p:nvSpPr>
        <p:spPr>
          <a:xfrm>
            <a:off x="1285240" y="1050595"/>
            <a:ext cx="8074815" cy="1006805"/>
          </a:xfrm>
        </p:spPr>
        <p:txBody>
          <a:bodyPr anchor="ctr">
            <a:normAutofit fontScale="90000"/>
          </a:bodyPr>
          <a:lstStyle/>
          <a:p>
            <a:r>
              <a:rPr lang="en-GB" sz="7200" dirty="0"/>
              <a:t>Social Media:</a:t>
            </a:r>
          </a:p>
        </p:txBody>
      </p:sp>
      <p:sp>
        <p:nvSpPr>
          <p:cNvPr id="3" name="Content Placeholder 2">
            <a:extLst>
              <a:ext uri="{FF2B5EF4-FFF2-40B4-BE49-F238E27FC236}">
                <a16:creationId xmlns:a16="http://schemas.microsoft.com/office/drawing/2014/main" id="{A34AA8B9-2588-9F32-4DC5-B2EA61F752CF}"/>
              </a:ext>
            </a:extLst>
          </p:cNvPr>
          <p:cNvSpPr>
            <a:spLocks noGrp="1"/>
          </p:cNvSpPr>
          <p:nvPr>
            <p:ph idx="1"/>
          </p:nvPr>
        </p:nvSpPr>
        <p:spPr>
          <a:xfrm>
            <a:off x="1285240" y="2400301"/>
            <a:ext cx="9708342" cy="3369564"/>
          </a:xfrm>
        </p:spPr>
        <p:txBody>
          <a:bodyPr anchor="t">
            <a:normAutofit fontScale="92500" lnSpcReduction="20000"/>
          </a:bodyPr>
          <a:lstStyle/>
          <a:p>
            <a:r>
              <a:rPr lang="en-GB" sz="2000" dirty="0"/>
              <a:t>Twitter, Facebook and YouTube used to recruit new members – through violent online viral videos that target young, impressionable and vulnerable people.</a:t>
            </a:r>
            <a:endParaRPr lang="en-US" sz="2000" dirty="0"/>
          </a:p>
          <a:p>
            <a:r>
              <a:rPr lang="en-GB" sz="2000" dirty="0"/>
              <a:t>The IS has developed many savvy social media techniques to ensure continuity of its message.</a:t>
            </a:r>
            <a:endParaRPr lang="en-US" sz="2000" dirty="0"/>
          </a:p>
          <a:p>
            <a:r>
              <a:rPr lang="en-GB" sz="2000" dirty="0"/>
              <a:t>Social media enables the rapid transmission of information and disinformation - exploited by the IS.</a:t>
            </a:r>
            <a:endParaRPr lang="en-US" sz="2000" dirty="0"/>
          </a:p>
          <a:p>
            <a:r>
              <a:rPr lang="en-GB" sz="2000" dirty="0"/>
              <a:t>IS’s use of the internet and social media is at the centre of its information operations campaign – has been critical to its overall rise in power.</a:t>
            </a:r>
            <a:endParaRPr lang="en-US" sz="2000" dirty="0"/>
          </a:p>
          <a:p>
            <a:r>
              <a:rPr lang="en-GB" sz="2000" dirty="0"/>
              <a:t>‘’As a result, what we are witnessing is Isis being able to tap into the minds of young and impressionable people who are more likely to be watching YouTube and using Facebook and Twitter’’ (Awan, 2017, p.139).</a:t>
            </a:r>
            <a:endParaRPr lang="en-US" sz="2000" dirty="0"/>
          </a:p>
          <a:p>
            <a:r>
              <a:rPr lang="en-GB" sz="2000" dirty="0"/>
              <a:t>Social media – direct channel whereby they can adapt their radicalisation techniques matching individual grievance.</a:t>
            </a:r>
            <a:endParaRPr lang="en-US" sz="2000" dirty="0"/>
          </a:p>
        </p:txBody>
      </p:sp>
    </p:spTree>
    <p:extLst>
      <p:ext uri="{BB962C8B-B14F-4D97-AF65-F5344CB8AC3E}">
        <p14:creationId xmlns:p14="http://schemas.microsoft.com/office/powerpoint/2010/main" val="3305614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A944C-50AC-9408-E6BB-B15FDFB83623}"/>
              </a:ext>
            </a:extLst>
          </p:cNvPr>
          <p:cNvSpPr>
            <a:spLocks noGrp="1"/>
          </p:cNvSpPr>
          <p:nvPr>
            <p:ph type="title"/>
          </p:nvPr>
        </p:nvSpPr>
        <p:spPr>
          <a:xfrm>
            <a:off x="1285240" y="1050596"/>
            <a:ext cx="8074815" cy="954850"/>
          </a:xfrm>
        </p:spPr>
        <p:txBody>
          <a:bodyPr anchor="ctr">
            <a:normAutofit/>
          </a:bodyPr>
          <a:lstStyle/>
          <a:p>
            <a:r>
              <a:rPr lang="en-GB" sz="5000" dirty="0"/>
              <a:t>Dissemination of Propaganda:</a:t>
            </a:r>
          </a:p>
        </p:txBody>
      </p:sp>
      <p:sp>
        <p:nvSpPr>
          <p:cNvPr id="3" name="Content Placeholder 2">
            <a:extLst>
              <a:ext uri="{FF2B5EF4-FFF2-40B4-BE49-F238E27FC236}">
                <a16:creationId xmlns:a16="http://schemas.microsoft.com/office/drawing/2014/main" id="{D2430D56-6FC8-967E-9284-4048CD49F1D0}"/>
              </a:ext>
            </a:extLst>
          </p:cNvPr>
          <p:cNvSpPr>
            <a:spLocks noGrp="1"/>
          </p:cNvSpPr>
          <p:nvPr>
            <p:ph idx="1"/>
          </p:nvPr>
        </p:nvSpPr>
        <p:spPr>
          <a:xfrm>
            <a:off x="1285240" y="2296391"/>
            <a:ext cx="9666778" cy="3473473"/>
          </a:xfrm>
        </p:spPr>
        <p:txBody>
          <a:bodyPr anchor="t">
            <a:normAutofit fontScale="92500" lnSpcReduction="20000"/>
          </a:bodyPr>
          <a:lstStyle/>
          <a:p>
            <a:r>
              <a:rPr lang="en-GB" sz="2400" dirty="0"/>
              <a:t>Internet provides a relatively unregulated and unrestricted place where terrorists can craft and disseminate propaganda – through limitless numbers of websites and social media platforms.</a:t>
            </a:r>
          </a:p>
          <a:p>
            <a:r>
              <a:rPr lang="en-GB" sz="2400" dirty="0"/>
              <a:t>IS produces the most technologically advanced propaganda yet.</a:t>
            </a:r>
          </a:p>
          <a:p>
            <a:r>
              <a:rPr lang="en-GB" sz="2400" dirty="0"/>
              <a:t>Uses Hollywood-style production tricks to portray the IS fighters as heroes – and depict fighting as playing a real life video came. </a:t>
            </a:r>
          </a:p>
          <a:p>
            <a:r>
              <a:rPr lang="en-GB" sz="2400" dirty="0"/>
              <a:t>Due to social media and the internet – terrorist organisations like the IS have the ability to instantly convey their own message rather than relying on news media.</a:t>
            </a:r>
          </a:p>
          <a:p>
            <a:r>
              <a:rPr lang="en-GB" sz="2400" dirty="0"/>
              <a:t>Social media provides IS with an effective way of recruiting new members, spreading propaganda ad spread their ideology to large individuals with minimal effort.</a:t>
            </a:r>
          </a:p>
        </p:txBody>
      </p:sp>
    </p:spTree>
    <p:extLst>
      <p:ext uri="{BB962C8B-B14F-4D97-AF65-F5344CB8AC3E}">
        <p14:creationId xmlns:p14="http://schemas.microsoft.com/office/powerpoint/2010/main" val="4028466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2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072492-1099-F37A-2406-CD31A983B63B}"/>
              </a:ext>
            </a:extLst>
          </p:cNvPr>
          <p:cNvSpPr>
            <a:spLocks noGrp="1"/>
          </p:cNvSpPr>
          <p:nvPr>
            <p:ph type="title"/>
          </p:nvPr>
        </p:nvSpPr>
        <p:spPr>
          <a:xfrm>
            <a:off x="5894962" y="479493"/>
            <a:ext cx="5458838" cy="1325563"/>
          </a:xfrm>
        </p:spPr>
        <p:txBody>
          <a:bodyPr>
            <a:normAutofit/>
          </a:bodyPr>
          <a:lstStyle/>
          <a:p>
            <a:r>
              <a:rPr lang="en-GB"/>
              <a:t>Radicalisation:</a:t>
            </a:r>
          </a:p>
        </p:txBody>
      </p:sp>
      <p:sp>
        <p:nvSpPr>
          <p:cNvPr id="24" name="Freeform: Shape 2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Imatge 1">
            <a:extLst>
              <a:ext uri="{FF2B5EF4-FFF2-40B4-BE49-F238E27FC236}">
                <a16:creationId xmlns:a16="http://schemas.microsoft.com/office/drawing/2014/main" id="{456153E1-4532-3D4F-447D-5F827F9F31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9044" y="1805056"/>
            <a:ext cx="4777381" cy="299862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B67770-7E8D-BACE-E76A-2E7D3473E257}"/>
              </a:ext>
            </a:extLst>
          </p:cNvPr>
          <p:cNvSpPr>
            <a:spLocks noGrp="1"/>
          </p:cNvSpPr>
          <p:nvPr>
            <p:ph idx="1"/>
          </p:nvPr>
        </p:nvSpPr>
        <p:spPr>
          <a:xfrm>
            <a:off x="5195469" y="1485900"/>
            <a:ext cx="6348831" cy="5067300"/>
          </a:xfrm>
        </p:spPr>
        <p:txBody>
          <a:bodyPr>
            <a:normAutofit fontScale="92500" lnSpcReduction="20000"/>
          </a:bodyPr>
          <a:lstStyle/>
          <a:p>
            <a:r>
              <a:rPr lang="en-GB" sz="2000" dirty="0"/>
              <a:t>Radicalisation is defined as the process by which people come to support terrorism and extremism – the process of radicalisation is different for every individual.</a:t>
            </a:r>
          </a:p>
          <a:p>
            <a:endParaRPr lang="en-GB" sz="2000" dirty="0"/>
          </a:p>
          <a:p>
            <a:r>
              <a:rPr lang="en-GB" sz="2000" dirty="0"/>
              <a:t>This image indicates that radicalisation is best viewed  as a process of change, a personal and political transformation from one condition to another.</a:t>
            </a:r>
          </a:p>
          <a:p>
            <a:endParaRPr lang="en-GB" sz="2000" dirty="0"/>
          </a:p>
          <a:p>
            <a:r>
              <a:rPr lang="en-GB" sz="2000" dirty="0"/>
              <a:t>One of the most distinctive aspects of the Islamic State’s recruitment strategies is its extensive use of social media. The organization not only distributes provocative content to general audiences on the Internet, it uses social networks on Twitter, Facebook, and related platforms to attract new members from all over the world. Twitter has been widely used by the organization, because it provides technical advantages such as large-scale public dissemination of content. Studies documenting the usage of Twitter by Western foreign fighters have noted that it played a central role in their radicalization process by intensifying their mental and emotional connection to the war events on the ground. </a:t>
            </a:r>
          </a:p>
        </p:txBody>
      </p:sp>
    </p:spTree>
    <p:extLst>
      <p:ext uri="{BB962C8B-B14F-4D97-AF65-F5344CB8AC3E}">
        <p14:creationId xmlns:p14="http://schemas.microsoft.com/office/powerpoint/2010/main" val="1089489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CE655-D583-6FD6-5805-C706BE19E634}"/>
              </a:ext>
            </a:extLst>
          </p:cNvPr>
          <p:cNvSpPr>
            <a:spLocks noGrp="1"/>
          </p:cNvSpPr>
          <p:nvPr>
            <p:ph type="title"/>
          </p:nvPr>
        </p:nvSpPr>
        <p:spPr>
          <a:xfrm>
            <a:off x="793662" y="386930"/>
            <a:ext cx="10066122" cy="1298448"/>
          </a:xfrm>
        </p:spPr>
        <p:txBody>
          <a:bodyPr anchor="b">
            <a:normAutofit/>
          </a:bodyPr>
          <a:lstStyle/>
          <a:p>
            <a:r>
              <a:rPr lang="en-GB" sz="4800"/>
              <a:t>Radicalisation: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68DA94-C2A9-DB4B-B223-ED76E8C9C27C}"/>
              </a:ext>
            </a:extLst>
          </p:cNvPr>
          <p:cNvSpPr>
            <a:spLocks noGrp="1"/>
          </p:cNvSpPr>
          <p:nvPr>
            <p:ph idx="1"/>
          </p:nvPr>
        </p:nvSpPr>
        <p:spPr>
          <a:xfrm>
            <a:off x="793661" y="2599509"/>
            <a:ext cx="4530898" cy="3639450"/>
          </a:xfrm>
        </p:spPr>
        <p:txBody>
          <a:bodyPr anchor="ctr">
            <a:normAutofit lnSpcReduction="10000"/>
          </a:bodyPr>
          <a:lstStyle/>
          <a:p>
            <a:r>
              <a:rPr lang="en-GB" sz="2400" dirty="0"/>
              <a:t>This is a pyramid perspective on radicalisation that suggests that radicalisation is the gradient distinguishing active terrorists from sympathisers. </a:t>
            </a:r>
            <a:r>
              <a:rPr lang="en-GB" sz="2400" b="0" i="0" kern="1200" dirty="0">
                <a:effectLst/>
                <a:latin typeface="+mn-lt"/>
                <a:ea typeface="+mn-ea"/>
                <a:cs typeface="+mn-cs"/>
              </a:rPr>
              <a:t>The number of members and intensity of support for/dedication to the political cause increases with each level and the more behaviourally committed – as indicated by their willingness to take risks.</a:t>
            </a:r>
            <a:endParaRPr lang="en-GB" sz="2400" dirty="0"/>
          </a:p>
        </p:txBody>
      </p:sp>
      <p:pic>
        <p:nvPicPr>
          <p:cNvPr id="4" name="Picture 2" descr="Imatge 4">
            <a:extLst>
              <a:ext uri="{FF2B5EF4-FFF2-40B4-BE49-F238E27FC236}">
                <a16:creationId xmlns:a16="http://schemas.microsoft.com/office/drawing/2014/main" id="{A7CF53A2-41ED-4D7E-502F-E0AFF49F78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90" r="3824" b="1"/>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7211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77BF3-B6AA-C154-E1D8-C8DBC7C422D7}"/>
              </a:ext>
            </a:extLst>
          </p:cNvPr>
          <p:cNvSpPr>
            <a:spLocks noGrp="1"/>
          </p:cNvSpPr>
          <p:nvPr>
            <p:ph type="title"/>
          </p:nvPr>
        </p:nvSpPr>
        <p:spPr>
          <a:xfrm>
            <a:off x="1075767" y="1188637"/>
            <a:ext cx="2988234" cy="4480726"/>
          </a:xfrm>
        </p:spPr>
        <p:txBody>
          <a:bodyPr>
            <a:normAutofit/>
          </a:bodyPr>
          <a:lstStyle/>
          <a:p>
            <a:pPr algn="r"/>
            <a:r>
              <a:rPr lang="en-GB" sz="6600"/>
              <a:t>The rise of the Lone Wolf:</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9D58F9-FFEF-D2D5-8899-F36B6DEB146D}"/>
              </a:ext>
            </a:extLst>
          </p:cNvPr>
          <p:cNvSpPr>
            <a:spLocks noGrp="1"/>
          </p:cNvSpPr>
          <p:nvPr>
            <p:ph idx="1"/>
          </p:nvPr>
        </p:nvSpPr>
        <p:spPr>
          <a:xfrm>
            <a:off x="5255260" y="1101435"/>
            <a:ext cx="5769496" cy="4675909"/>
          </a:xfrm>
        </p:spPr>
        <p:txBody>
          <a:bodyPr anchor="ctr">
            <a:normAutofit fontScale="92500" lnSpcReduction="10000"/>
          </a:bodyPr>
          <a:lstStyle/>
          <a:p>
            <a:r>
              <a:rPr lang="en-GB" sz="2000" dirty="0"/>
              <a:t>According to </a:t>
            </a:r>
            <a:r>
              <a:rPr lang="en-GB" sz="2000" dirty="0" err="1"/>
              <a:t>Nacos</a:t>
            </a:r>
            <a:r>
              <a:rPr lang="en-GB" sz="2000" dirty="0"/>
              <a:t> (2016, pp. 178) the call for lone-wolf attacks is based on the assumption ‘’that many smaller attacks… will have similar or stronger effects as… major strikes’’ with the ‘’directive… to kill anyone, to kill indiscriminately’’.</a:t>
            </a:r>
            <a:br>
              <a:rPr lang="en-GB" sz="2000" dirty="0"/>
            </a:br>
            <a:endParaRPr lang="en-GB" sz="2000" dirty="0"/>
          </a:p>
          <a:p>
            <a:r>
              <a:rPr lang="en-GB" sz="2000" dirty="0"/>
              <a:t>Between February 2015 and August 2016, lone wolf terrorists subjected Europe to a series of attacks by lone wolf terrorists pledging their allegiance to the IS </a:t>
            </a:r>
            <a:br>
              <a:rPr lang="en-GB" sz="2000" dirty="0"/>
            </a:br>
            <a:endParaRPr lang="en-GB" sz="2000" dirty="0"/>
          </a:p>
          <a:p>
            <a:r>
              <a:rPr lang="en-GB" sz="2000" dirty="0"/>
              <a:t>The borderless nature of the internet – the cause of lone wolf attacks?</a:t>
            </a:r>
            <a:br>
              <a:rPr lang="en-GB" sz="2000" dirty="0"/>
            </a:br>
            <a:endParaRPr lang="en-GB" sz="2000" dirty="0"/>
          </a:p>
          <a:p>
            <a:r>
              <a:rPr lang="en-GB" sz="2000" dirty="0"/>
              <a:t>Jones, </a:t>
            </a:r>
            <a:r>
              <a:rPr lang="en-GB" sz="2000" dirty="0" err="1"/>
              <a:t>Toucas</a:t>
            </a:r>
            <a:r>
              <a:rPr lang="en-GB" sz="2000" dirty="0"/>
              <a:t> &amp; </a:t>
            </a:r>
            <a:r>
              <a:rPr lang="en-GB" sz="2000" dirty="0" err="1"/>
              <a:t>Markusen</a:t>
            </a:r>
            <a:r>
              <a:rPr lang="en-GB" sz="2000" dirty="0"/>
              <a:t> (2018, pp. VI) ‘’Most significant Islamic extremist terrorist plots and attacks in Europe have been perpetrated by citizens of European countries’’</a:t>
            </a:r>
          </a:p>
        </p:txBody>
      </p:sp>
    </p:spTree>
    <p:extLst>
      <p:ext uri="{BB962C8B-B14F-4D97-AF65-F5344CB8AC3E}">
        <p14:creationId xmlns:p14="http://schemas.microsoft.com/office/powerpoint/2010/main" val="3764863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CD777-E14B-C718-DEF3-DE535102B7E7}"/>
              </a:ext>
            </a:extLst>
          </p:cNvPr>
          <p:cNvSpPr>
            <a:spLocks noGrp="1"/>
          </p:cNvSpPr>
          <p:nvPr>
            <p:ph type="title"/>
          </p:nvPr>
        </p:nvSpPr>
        <p:spPr>
          <a:xfrm>
            <a:off x="589560" y="856180"/>
            <a:ext cx="5279408" cy="1128068"/>
          </a:xfrm>
        </p:spPr>
        <p:txBody>
          <a:bodyPr anchor="ctr">
            <a:normAutofit/>
          </a:bodyPr>
          <a:lstStyle/>
          <a:p>
            <a:r>
              <a:rPr lang="en-GB" sz="4000"/>
              <a:t>Foreign Fighters</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DCBCAC-58A7-F400-7046-71635369F9E3}"/>
              </a:ext>
            </a:extLst>
          </p:cNvPr>
          <p:cNvSpPr>
            <a:spLocks noGrp="1"/>
          </p:cNvSpPr>
          <p:nvPr>
            <p:ph idx="1"/>
          </p:nvPr>
        </p:nvSpPr>
        <p:spPr>
          <a:xfrm>
            <a:off x="590719" y="2330505"/>
            <a:ext cx="5762144" cy="4098561"/>
          </a:xfrm>
        </p:spPr>
        <p:txBody>
          <a:bodyPr anchor="ctr">
            <a:normAutofit fontScale="92500" lnSpcReduction="10000"/>
          </a:bodyPr>
          <a:lstStyle/>
          <a:p>
            <a:r>
              <a:rPr lang="en-GB" sz="1800" dirty="0"/>
              <a:t>Jihadists began travelling to Iraq during the 2003 US led invasion – many more went to Syria after the civil war erupted in 2011.</a:t>
            </a:r>
          </a:p>
          <a:p>
            <a:endParaRPr lang="en-GB" sz="1800" dirty="0"/>
          </a:p>
          <a:p>
            <a:r>
              <a:rPr lang="en-GB" sz="1800" dirty="0"/>
              <a:t>The United nations has said that more than 40,000 foreign fighters from 110 countries my have travelled to Syria &amp; Iraq to join terrorist groups.</a:t>
            </a:r>
          </a:p>
          <a:p>
            <a:endParaRPr lang="en-GB" sz="1800" dirty="0"/>
          </a:p>
          <a:p>
            <a:r>
              <a:rPr lang="en-GB" sz="1800" dirty="0"/>
              <a:t>The graph shows that approximately 32,000 men have joined IS group in Iraq and Syria with 5,000 women and 5,000 children joining too.</a:t>
            </a:r>
          </a:p>
          <a:p>
            <a:endParaRPr lang="en-GB" sz="1800" dirty="0"/>
          </a:p>
          <a:p>
            <a:r>
              <a:rPr lang="en-GB" sz="1800" dirty="0"/>
              <a:t>The second graph shows Western European nationals joining IS in Iraq and Syria – with approximately 900 being from the UK.</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r chart showing how many men, women and children have joined IS group in Iraq and Syria">
            <a:extLst>
              <a:ext uri="{FF2B5EF4-FFF2-40B4-BE49-F238E27FC236}">
                <a16:creationId xmlns:a16="http://schemas.microsoft.com/office/drawing/2014/main" id="{33548465-BD0B-8E57-E746-FFBC460235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06" r="4" b="4"/>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8" descr="Bat chart showing countries in Western Europe with the highest number of nationals joining IS in Iraq and Syria">
            <a:extLst>
              <a:ext uri="{FF2B5EF4-FFF2-40B4-BE49-F238E27FC236}">
                <a16:creationId xmlns:a16="http://schemas.microsoft.com/office/drawing/2014/main" id="{97E3AE76-B258-44C4-E1A2-FF651D4D94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64" r="1" b="1"/>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2028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52DAF-B357-07B7-9DA7-75C72FF750B2}"/>
              </a:ext>
            </a:extLst>
          </p:cNvPr>
          <p:cNvSpPr>
            <a:spLocks noGrp="1"/>
          </p:cNvSpPr>
          <p:nvPr>
            <p:ph type="title"/>
          </p:nvPr>
        </p:nvSpPr>
        <p:spPr>
          <a:xfrm>
            <a:off x="1075767" y="1188637"/>
            <a:ext cx="2988234" cy="4480726"/>
          </a:xfrm>
        </p:spPr>
        <p:txBody>
          <a:bodyPr>
            <a:normAutofit/>
          </a:bodyPr>
          <a:lstStyle/>
          <a:p>
            <a:pPr algn="r"/>
            <a:r>
              <a:rPr lang="en-GB" sz="6100"/>
              <a:t>Global Coalition Against Daesh</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B025CD-83E4-8D2A-813D-87870333C9F2}"/>
              </a:ext>
            </a:extLst>
          </p:cNvPr>
          <p:cNvSpPr>
            <a:spLocks noGrp="1"/>
          </p:cNvSpPr>
          <p:nvPr>
            <p:ph idx="1"/>
          </p:nvPr>
        </p:nvSpPr>
        <p:spPr>
          <a:xfrm>
            <a:off x="5255260" y="1188637"/>
            <a:ext cx="5860970" cy="4480726"/>
          </a:xfrm>
        </p:spPr>
        <p:txBody>
          <a:bodyPr anchor="ctr">
            <a:normAutofit fontScale="92500" lnSpcReduction="10000"/>
          </a:bodyPr>
          <a:lstStyle/>
          <a:p>
            <a:r>
              <a:rPr lang="en-GB" sz="2000" dirty="0"/>
              <a:t>September 2014 – the US led the founding of the Global Coalition against Daesh.</a:t>
            </a:r>
          </a:p>
          <a:p>
            <a:endParaRPr lang="en-GB" sz="2000" dirty="0"/>
          </a:p>
          <a:p>
            <a:r>
              <a:rPr lang="en-GB" sz="2000" dirty="0"/>
              <a:t>Committed to</a:t>
            </a:r>
          </a:p>
          <a:p>
            <a:pPr marL="914400" lvl="1" indent="-457200">
              <a:buFont typeface="+mj-lt"/>
              <a:buAutoNum type="arabicPeriod"/>
            </a:pPr>
            <a:r>
              <a:rPr lang="en-GB" sz="2000" dirty="0"/>
              <a:t>Tackling the threat posed by foreign fighters travelling to join Daesh or travelling from former Daesh held territories to other countries.</a:t>
            </a:r>
          </a:p>
          <a:p>
            <a:pPr marL="914400" lvl="1" indent="-457200">
              <a:buFont typeface="+mj-lt"/>
              <a:buAutoNum type="arabicPeriod"/>
            </a:pPr>
            <a:r>
              <a:rPr lang="en-GB" sz="2000" dirty="0"/>
              <a:t>Assisting the Iraqi government as it stabilises areas liberated from Daesh’s control – providing governance, security and essential services to people in need.</a:t>
            </a:r>
          </a:p>
          <a:p>
            <a:pPr marL="914400" lvl="1" indent="-457200">
              <a:buFont typeface="+mj-lt"/>
              <a:buAutoNum type="arabicPeriod"/>
            </a:pPr>
            <a:r>
              <a:rPr lang="en-GB" sz="2000" dirty="0"/>
              <a:t>Tackling Daesh’s propaganda, and its destructive and hateful messages.</a:t>
            </a:r>
          </a:p>
          <a:p>
            <a:pPr marL="914400" lvl="1" indent="-457200">
              <a:buFont typeface="+mj-lt"/>
              <a:buAutoNum type="arabicPeriod"/>
            </a:pPr>
            <a:r>
              <a:rPr lang="en-GB" sz="2000" dirty="0"/>
              <a:t>Military processes to defeat and destroy Daesh.</a:t>
            </a:r>
          </a:p>
          <a:p>
            <a:pPr marL="914400" lvl="1" indent="-457200">
              <a:buFont typeface="+mj-lt"/>
              <a:buAutoNum type="arabicPeriod"/>
            </a:pPr>
            <a:r>
              <a:rPr lang="en-GB" sz="2000" dirty="0"/>
              <a:t>Disrupting and preventing Daesh from raising, moving and using funds.</a:t>
            </a:r>
          </a:p>
        </p:txBody>
      </p:sp>
    </p:spTree>
    <p:extLst>
      <p:ext uri="{BB962C8B-B14F-4D97-AF65-F5344CB8AC3E}">
        <p14:creationId xmlns:p14="http://schemas.microsoft.com/office/powerpoint/2010/main" val="1197309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E91C0-3BB1-4DFA-05C5-1D7F3B4BACD5}"/>
              </a:ext>
            </a:extLst>
          </p:cNvPr>
          <p:cNvSpPr>
            <a:spLocks noGrp="1"/>
          </p:cNvSpPr>
          <p:nvPr>
            <p:ph type="title"/>
          </p:nvPr>
        </p:nvSpPr>
        <p:spPr>
          <a:xfrm>
            <a:off x="1075767" y="1188637"/>
            <a:ext cx="2988234" cy="4480726"/>
          </a:xfrm>
        </p:spPr>
        <p:txBody>
          <a:bodyPr>
            <a:normAutofit/>
          </a:bodyPr>
          <a:lstStyle/>
          <a:p>
            <a:pPr algn="r"/>
            <a:r>
              <a:rPr lang="en-GB" sz="5600"/>
              <a:t>Shamima Begum:</a:t>
            </a:r>
          </a:p>
        </p:txBody>
      </p:sp>
      <p:cxnSp>
        <p:nvCxnSpPr>
          <p:cNvPr id="21"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D5C9B6-B4FB-26C6-86AE-425D2B4DEC2A}"/>
              </a:ext>
            </a:extLst>
          </p:cNvPr>
          <p:cNvSpPr>
            <a:spLocks noGrp="1"/>
          </p:cNvSpPr>
          <p:nvPr>
            <p:ph idx="1"/>
          </p:nvPr>
        </p:nvSpPr>
        <p:spPr>
          <a:xfrm>
            <a:off x="5255259" y="955964"/>
            <a:ext cx="5675973" cy="4904509"/>
          </a:xfrm>
        </p:spPr>
        <p:txBody>
          <a:bodyPr anchor="ctr">
            <a:normAutofit fontScale="92500" lnSpcReduction="10000"/>
          </a:bodyPr>
          <a:lstStyle/>
          <a:p>
            <a:r>
              <a:rPr lang="en-GB" sz="1800" dirty="0"/>
              <a:t>A British citizen who disappeared from her home in London in February 2015.</a:t>
            </a:r>
          </a:p>
          <a:p>
            <a:endParaRPr lang="en-GB" sz="1800" dirty="0"/>
          </a:p>
          <a:p>
            <a:r>
              <a:rPr lang="en-GB" sz="1800" dirty="0"/>
              <a:t>Joined the IS due to radicalisation online. </a:t>
            </a:r>
          </a:p>
          <a:p>
            <a:endParaRPr lang="en-GB" sz="1800" dirty="0"/>
          </a:p>
          <a:p>
            <a:r>
              <a:rPr lang="en-GB" sz="1800" dirty="0"/>
              <a:t>UK Home Secretary announced 19</a:t>
            </a:r>
            <a:r>
              <a:rPr lang="en-GB" sz="1800" baseline="30000" dirty="0"/>
              <a:t>th</a:t>
            </a:r>
            <a:r>
              <a:rPr lang="en-GB" sz="1800" dirty="0"/>
              <a:t> February plans to strip </a:t>
            </a:r>
            <a:r>
              <a:rPr lang="en-GB" sz="1800" dirty="0" err="1"/>
              <a:t>Shamima</a:t>
            </a:r>
            <a:r>
              <a:rPr lang="en-GB" sz="1800" dirty="0"/>
              <a:t> of her citizenship.</a:t>
            </a:r>
          </a:p>
          <a:p>
            <a:endParaRPr lang="en-GB" sz="1800" dirty="0"/>
          </a:p>
          <a:p>
            <a:r>
              <a:rPr lang="en-GB" sz="1800" dirty="0"/>
              <a:t>Someone can have their citizenship stripped if: </a:t>
            </a:r>
          </a:p>
          <a:p>
            <a:pPr lvl="1"/>
            <a:r>
              <a:rPr lang="en-GB" sz="1800" dirty="0"/>
              <a:t>it is for public good;</a:t>
            </a:r>
          </a:p>
          <a:p>
            <a:pPr lvl="1"/>
            <a:r>
              <a:rPr lang="en-GB" sz="1800" dirty="0"/>
              <a:t>and their actions could harm UK interests. </a:t>
            </a:r>
          </a:p>
          <a:p>
            <a:endParaRPr lang="en-GB" sz="1800" dirty="0"/>
          </a:p>
          <a:p>
            <a:r>
              <a:rPr lang="en-GB" sz="1800" dirty="0"/>
              <a:t>Links in with Global Coalition Against Daesh (Tackling the threat posed by foreign fighters travelling to join Daesh or travelling from former Daesh held territories to other countries.)</a:t>
            </a:r>
          </a:p>
        </p:txBody>
      </p:sp>
    </p:spTree>
    <p:extLst>
      <p:ext uri="{BB962C8B-B14F-4D97-AF65-F5344CB8AC3E}">
        <p14:creationId xmlns:p14="http://schemas.microsoft.com/office/powerpoint/2010/main" val="1311894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E9589-4B99-3A22-78DB-8C294491E521}"/>
              </a:ext>
            </a:extLst>
          </p:cNvPr>
          <p:cNvSpPr>
            <a:spLocks noGrp="1"/>
          </p:cNvSpPr>
          <p:nvPr>
            <p:ph type="title"/>
          </p:nvPr>
        </p:nvSpPr>
        <p:spPr>
          <a:xfrm>
            <a:off x="1285240" y="1050595"/>
            <a:ext cx="8074815" cy="1618489"/>
          </a:xfrm>
        </p:spPr>
        <p:txBody>
          <a:bodyPr anchor="ctr">
            <a:normAutofit/>
          </a:bodyPr>
          <a:lstStyle/>
          <a:p>
            <a:r>
              <a:rPr lang="en-GB" sz="7200"/>
              <a:t>UK Response:</a:t>
            </a:r>
          </a:p>
        </p:txBody>
      </p:sp>
      <p:sp>
        <p:nvSpPr>
          <p:cNvPr id="3" name="Content Placeholder 2">
            <a:extLst>
              <a:ext uri="{FF2B5EF4-FFF2-40B4-BE49-F238E27FC236}">
                <a16:creationId xmlns:a16="http://schemas.microsoft.com/office/drawing/2014/main" id="{0A3B5282-6429-B1FF-1DF7-F877EAD70ADF}"/>
              </a:ext>
            </a:extLst>
          </p:cNvPr>
          <p:cNvSpPr>
            <a:spLocks noGrp="1"/>
          </p:cNvSpPr>
          <p:nvPr>
            <p:ph idx="1"/>
          </p:nvPr>
        </p:nvSpPr>
        <p:spPr>
          <a:xfrm>
            <a:off x="1285240" y="2969469"/>
            <a:ext cx="8074815" cy="2800395"/>
          </a:xfrm>
        </p:spPr>
        <p:txBody>
          <a:bodyPr anchor="t">
            <a:normAutofit/>
          </a:bodyPr>
          <a:lstStyle/>
          <a:p>
            <a:pPr marL="0" indent="0">
              <a:buNone/>
            </a:pPr>
            <a:r>
              <a:rPr lang="en-GB" sz="2400" dirty="0"/>
              <a:t>"The UK's ultimate goal is to defeat Daesh so that it no longer presents a threat to the UK or international stability. The UK will continue to work with its allies to support those countries where Daesh is a threat and help prevent its spread.”</a:t>
            </a:r>
          </a:p>
          <a:p>
            <a:pPr marL="0" indent="0">
              <a:buNone/>
            </a:pPr>
            <a:endParaRPr lang="en-GB" sz="2400" dirty="0"/>
          </a:p>
          <a:p>
            <a:pPr marL="0" indent="0">
              <a:buNone/>
            </a:pPr>
            <a:r>
              <a:rPr lang="en-GB" sz="2400" dirty="0"/>
              <a:t>					(David Cameron, 2016)</a:t>
            </a:r>
          </a:p>
        </p:txBody>
      </p:sp>
    </p:spTree>
    <p:extLst>
      <p:ext uri="{BB962C8B-B14F-4D97-AF65-F5344CB8AC3E}">
        <p14:creationId xmlns:p14="http://schemas.microsoft.com/office/powerpoint/2010/main" val="3567162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18813-AED3-E5C9-DE1E-82BC2B33C65D}"/>
              </a:ext>
            </a:extLst>
          </p:cNvPr>
          <p:cNvSpPr>
            <a:spLocks noGrp="1"/>
          </p:cNvSpPr>
          <p:nvPr>
            <p:ph type="title"/>
          </p:nvPr>
        </p:nvSpPr>
        <p:spPr>
          <a:xfrm>
            <a:off x="1285240" y="1050596"/>
            <a:ext cx="8074815" cy="1058760"/>
          </a:xfrm>
        </p:spPr>
        <p:txBody>
          <a:bodyPr anchor="ctr">
            <a:normAutofit fontScale="90000"/>
          </a:bodyPr>
          <a:lstStyle/>
          <a:p>
            <a:r>
              <a:rPr lang="en-GB" sz="7200" dirty="0"/>
              <a:t>UK Government:</a:t>
            </a:r>
          </a:p>
        </p:txBody>
      </p:sp>
      <p:sp>
        <p:nvSpPr>
          <p:cNvPr id="3" name="Content Placeholder 2">
            <a:extLst>
              <a:ext uri="{FF2B5EF4-FFF2-40B4-BE49-F238E27FC236}">
                <a16:creationId xmlns:a16="http://schemas.microsoft.com/office/drawing/2014/main" id="{7008CD96-D5CB-5920-2B39-3711402B9534}"/>
              </a:ext>
            </a:extLst>
          </p:cNvPr>
          <p:cNvSpPr>
            <a:spLocks noGrp="1"/>
          </p:cNvSpPr>
          <p:nvPr>
            <p:ph idx="1"/>
          </p:nvPr>
        </p:nvSpPr>
        <p:spPr>
          <a:xfrm>
            <a:off x="1285240" y="2536677"/>
            <a:ext cx="9708342" cy="3233187"/>
          </a:xfrm>
        </p:spPr>
        <p:txBody>
          <a:bodyPr anchor="t">
            <a:normAutofit fontScale="92500"/>
          </a:bodyPr>
          <a:lstStyle/>
          <a:p>
            <a:r>
              <a:rPr lang="en-GB" sz="2000" dirty="0"/>
              <a:t>Response to Daesh – Coalition.</a:t>
            </a:r>
          </a:p>
          <a:p>
            <a:r>
              <a:rPr lang="en-GB" sz="2000" dirty="0"/>
              <a:t>The UK plays a leading role in – providing military support, stifling Daesh finance and funding, preventing the flow of foreign terrorists, stabilising efforts and undermining Daesh’s narratives.</a:t>
            </a:r>
          </a:p>
          <a:p>
            <a:r>
              <a:rPr lang="en-GB" sz="2000" dirty="0"/>
              <a:t>Military – committed over 1,000 military personnel to the region to support and counter-Daesh operations. The Royal Air Force has conducted strikes in Iraq and Syria.</a:t>
            </a:r>
          </a:p>
          <a:p>
            <a:r>
              <a:rPr lang="en-GB" sz="2000" dirty="0"/>
              <a:t>Foreign terrorist Fighters – Counter Terrorism &amp; Border Security Act 2019 gives new powers to prevent British citizens from entering terrorist hotspots without legitimate reasons.</a:t>
            </a:r>
          </a:p>
          <a:p>
            <a:r>
              <a:rPr lang="en-GB" sz="2000" dirty="0"/>
              <a:t>Strategic Communications – leads international efforts to counter Daesh’s propaganda and damage its brand</a:t>
            </a:r>
          </a:p>
        </p:txBody>
      </p:sp>
    </p:spTree>
    <p:extLst>
      <p:ext uri="{BB962C8B-B14F-4D97-AF65-F5344CB8AC3E}">
        <p14:creationId xmlns:p14="http://schemas.microsoft.com/office/powerpoint/2010/main" val="30023111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B715F-9452-53A1-4046-2A5F9F390DD4}"/>
              </a:ext>
            </a:extLst>
          </p:cNvPr>
          <p:cNvSpPr>
            <a:spLocks noGrp="1"/>
          </p:cNvSpPr>
          <p:nvPr>
            <p:ph type="title"/>
          </p:nvPr>
        </p:nvSpPr>
        <p:spPr>
          <a:xfrm>
            <a:off x="1075767" y="1188637"/>
            <a:ext cx="2988234" cy="4480726"/>
          </a:xfrm>
        </p:spPr>
        <p:txBody>
          <a:bodyPr>
            <a:normAutofit/>
          </a:bodyPr>
          <a:lstStyle/>
          <a:p>
            <a:pPr algn="r"/>
            <a:r>
              <a:rPr lang="en-GB" sz="6600"/>
              <a:t>Media and the Islamic State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E0B9FB-DAA4-BAD4-C84C-00C1B0BBF2D5}"/>
              </a:ext>
            </a:extLst>
          </p:cNvPr>
          <p:cNvSpPr>
            <a:spLocks noGrp="1"/>
          </p:cNvSpPr>
          <p:nvPr>
            <p:ph idx="1"/>
          </p:nvPr>
        </p:nvSpPr>
        <p:spPr>
          <a:xfrm>
            <a:off x="5296071" y="1188637"/>
            <a:ext cx="5820157" cy="4480726"/>
          </a:xfrm>
        </p:spPr>
        <p:txBody>
          <a:bodyPr anchor="ctr">
            <a:normAutofit fontScale="92500" lnSpcReduction="20000"/>
          </a:bodyPr>
          <a:lstStyle/>
          <a:p>
            <a:r>
              <a:rPr lang="en-GB" sz="2400" dirty="0"/>
              <a:t>Similar to media coverage on Al Qaeda.</a:t>
            </a:r>
          </a:p>
          <a:p>
            <a:r>
              <a:rPr lang="en-GB" sz="2400" dirty="0"/>
              <a:t>The number of IS terrorist attacks have rise in Europe since 2014 – consequently these incidents have attracted media attention and received a great amount of coverage.</a:t>
            </a:r>
          </a:p>
          <a:p>
            <a:r>
              <a:rPr lang="en-GB" sz="2400" dirty="0"/>
              <a:t>Focus on Islamist terrorism in the media became exacerbated following the formation of the IS.</a:t>
            </a:r>
          </a:p>
          <a:p>
            <a:r>
              <a:rPr lang="en-GB" sz="2400" dirty="0"/>
              <a:t>Journalists and news media organisations use frames to simplify, prioritise and structure narrative of events.</a:t>
            </a:r>
          </a:p>
          <a:p>
            <a:r>
              <a:rPr lang="en-GB" sz="2400" dirty="0"/>
              <a:t>News media’s framing of Islam became a topic of greater interest in the aftermath of the 9/11 attacks  - often utilising words like ‘terror’, ‘rebel’, ‘militant’ and ‘fighter’ in IS related stories.</a:t>
            </a:r>
          </a:p>
        </p:txBody>
      </p:sp>
    </p:spTree>
    <p:extLst>
      <p:ext uri="{BB962C8B-B14F-4D97-AF65-F5344CB8AC3E}">
        <p14:creationId xmlns:p14="http://schemas.microsoft.com/office/powerpoint/2010/main" val="3563123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5B209-6506-B48E-8735-507818EDAE11}"/>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100" kern="1200">
                <a:solidFill>
                  <a:schemeClr val="tx1"/>
                </a:solidFill>
                <a:latin typeface="+mj-lt"/>
                <a:ea typeface="+mj-ea"/>
                <a:cs typeface="+mj-cs"/>
              </a:rPr>
              <a:t>Task: Think about the impact this has on innocent civilians</a:t>
            </a:r>
          </a:p>
        </p:txBody>
      </p: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FA7979CB-C410-6DB5-FD70-610976075D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5238" y="1705057"/>
            <a:ext cx="7608304" cy="3518841"/>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0018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6551D-1470-F2F1-7184-EFF2453A2E3B}"/>
              </a:ext>
            </a:extLst>
          </p:cNvPr>
          <p:cNvSpPr>
            <a:spLocks noGrp="1"/>
          </p:cNvSpPr>
          <p:nvPr>
            <p:ph type="title"/>
          </p:nvPr>
        </p:nvSpPr>
        <p:spPr>
          <a:xfrm>
            <a:off x="1075767" y="1188637"/>
            <a:ext cx="2988234" cy="4480726"/>
          </a:xfrm>
        </p:spPr>
        <p:txBody>
          <a:bodyPr>
            <a:normAutofit/>
          </a:bodyPr>
          <a:lstStyle/>
          <a:p>
            <a:pPr algn="r"/>
            <a:r>
              <a:rPr lang="en-GB" sz="5100"/>
              <a:t>Summary:</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CF70E2-5924-C8BB-6991-9EB5F204571E}"/>
              </a:ext>
            </a:extLst>
          </p:cNvPr>
          <p:cNvSpPr>
            <a:spLocks noGrp="1"/>
          </p:cNvSpPr>
          <p:nvPr>
            <p:ph idx="1"/>
          </p:nvPr>
        </p:nvSpPr>
        <p:spPr>
          <a:xfrm>
            <a:off x="5255259" y="1188637"/>
            <a:ext cx="5665581" cy="4480726"/>
          </a:xfrm>
        </p:spPr>
        <p:txBody>
          <a:bodyPr anchor="ctr">
            <a:normAutofit fontScale="92500" lnSpcReduction="10000"/>
          </a:bodyPr>
          <a:lstStyle/>
          <a:p>
            <a:r>
              <a:rPr lang="en-GB" sz="2400" dirty="0"/>
              <a:t>Discussed the origins of the IS – founded as AQI but changed name in 2006.</a:t>
            </a:r>
          </a:p>
          <a:p>
            <a:r>
              <a:rPr lang="en-GB" sz="2400" dirty="0"/>
              <a:t>Establishment of a Caliphate. </a:t>
            </a:r>
          </a:p>
          <a:p>
            <a:r>
              <a:rPr lang="en-GB" sz="2400" dirty="0"/>
              <a:t>Rooted in Salafism.</a:t>
            </a:r>
          </a:p>
          <a:p>
            <a:r>
              <a:rPr lang="en-GB" sz="2400" dirty="0"/>
              <a:t>Main goal – destabilising and undermining governments in Europe and US – through attacks.</a:t>
            </a:r>
          </a:p>
          <a:p>
            <a:r>
              <a:rPr lang="en-GB" sz="2400" dirty="0"/>
              <a:t>Rise in Electronic Jihad – use of social media to disseminate propaganda and attract supporters.</a:t>
            </a:r>
          </a:p>
          <a:p>
            <a:r>
              <a:rPr lang="en-GB" sz="2400" dirty="0"/>
              <a:t>Rise of the lone wolf.</a:t>
            </a:r>
          </a:p>
          <a:p>
            <a:r>
              <a:rPr lang="en-GB" sz="2400" dirty="0"/>
              <a:t>Global Coalition Against Daesh = UK’s efforts against the IS.</a:t>
            </a:r>
          </a:p>
        </p:txBody>
      </p:sp>
    </p:spTree>
    <p:extLst>
      <p:ext uri="{BB962C8B-B14F-4D97-AF65-F5344CB8AC3E}">
        <p14:creationId xmlns:p14="http://schemas.microsoft.com/office/powerpoint/2010/main" val="9015014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9814D-25A4-29B2-444F-207CB955767F}"/>
              </a:ext>
            </a:extLst>
          </p:cNvPr>
          <p:cNvSpPr>
            <a:spLocks noGrp="1"/>
          </p:cNvSpPr>
          <p:nvPr>
            <p:ph type="title"/>
          </p:nvPr>
        </p:nvSpPr>
        <p:spPr>
          <a:xfrm>
            <a:off x="1075767" y="1188637"/>
            <a:ext cx="2988234" cy="4480726"/>
          </a:xfrm>
        </p:spPr>
        <p:txBody>
          <a:bodyPr>
            <a:normAutofit/>
          </a:bodyPr>
          <a:lstStyle/>
          <a:p>
            <a:pPr algn="r"/>
            <a:r>
              <a:rPr lang="en-GB" sz="6600" dirty="0"/>
              <a:t>Task</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E6271F-6DE5-03CA-D8FF-9111AFEFE72A}"/>
              </a:ext>
            </a:extLst>
          </p:cNvPr>
          <p:cNvSpPr>
            <a:spLocks noGrp="1"/>
          </p:cNvSpPr>
          <p:nvPr>
            <p:ph idx="1"/>
          </p:nvPr>
        </p:nvSpPr>
        <p:spPr>
          <a:xfrm>
            <a:off x="5255259" y="1278081"/>
            <a:ext cx="5727931" cy="4391281"/>
          </a:xfrm>
        </p:spPr>
        <p:txBody>
          <a:bodyPr anchor="ctr">
            <a:normAutofit lnSpcReduction="10000"/>
          </a:bodyPr>
          <a:lstStyle/>
          <a:p>
            <a:pPr marL="0" indent="0">
              <a:buNone/>
            </a:pPr>
            <a:r>
              <a:rPr lang="en-GB" dirty="0"/>
              <a:t>Read: </a:t>
            </a:r>
            <a:r>
              <a:rPr lang="en-GB" dirty="0">
                <a:hlinkClick r:id="rId2">
                  <a:extLst>
                    <a:ext uri="{A12FA001-AC4F-418D-AE19-62706E023703}">
                      <ahyp:hlinkClr xmlns:ahyp="http://schemas.microsoft.com/office/drawing/2018/hyperlinkcolor" val="tx"/>
                    </a:ext>
                  </a:extLst>
                </a:hlinkClick>
              </a:rPr>
              <a:t>https://www.bbc.co.uk/news/uk-58573501</a:t>
            </a:r>
            <a:endParaRPr lang="en-GB" dirty="0"/>
          </a:p>
          <a:p>
            <a:pPr marL="457200" indent="-457200">
              <a:buAutoNum type="arabicPeriod"/>
            </a:pPr>
            <a:r>
              <a:rPr lang="en-GB" dirty="0"/>
              <a:t>Do you think </a:t>
            </a:r>
            <a:r>
              <a:rPr lang="en-GB" dirty="0" err="1"/>
              <a:t>Shamima</a:t>
            </a:r>
            <a:r>
              <a:rPr lang="en-GB" dirty="0"/>
              <a:t> Begum should be able to come back to the UK.</a:t>
            </a:r>
          </a:p>
          <a:p>
            <a:pPr marL="457200" indent="-457200">
              <a:buAutoNum type="arabicPeriod"/>
            </a:pPr>
            <a:r>
              <a:rPr lang="en-GB" dirty="0"/>
              <a:t>Do you think her knowledge would be resourceful and aid in preventing radicalisation?</a:t>
            </a:r>
          </a:p>
          <a:p>
            <a:pPr marL="457200" indent="-457200">
              <a:buAutoNum type="arabicPeriod"/>
            </a:pPr>
            <a:r>
              <a:rPr lang="en-GB" dirty="0"/>
              <a:t>What are the risks if she is to come back?</a:t>
            </a:r>
          </a:p>
        </p:txBody>
      </p:sp>
    </p:spTree>
    <p:extLst>
      <p:ext uri="{BB962C8B-B14F-4D97-AF65-F5344CB8AC3E}">
        <p14:creationId xmlns:p14="http://schemas.microsoft.com/office/powerpoint/2010/main" val="37325188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E8833-8487-5636-8F16-DF219D22AA01}"/>
              </a:ext>
            </a:extLst>
          </p:cNvPr>
          <p:cNvSpPr>
            <a:spLocks noGrp="1"/>
          </p:cNvSpPr>
          <p:nvPr>
            <p:ph type="title"/>
          </p:nvPr>
        </p:nvSpPr>
        <p:spPr>
          <a:xfrm>
            <a:off x="1075767" y="1188637"/>
            <a:ext cx="2988234" cy="4480726"/>
          </a:xfrm>
        </p:spPr>
        <p:txBody>
          <a:bodyPr>
            <a:normAutofit/>
          </a:bodyPr>
          <a:lstStyle/>
          <a:p>
            <a:pPr algn="r"/>
            <a:r>
              <a:rPr lang="en-GB" sz="5100"/>
              <a:t>Workshop</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3A1ED4-C349-1FAB-3F65-77AA3E7F55C0}"/>
              </a:ext>
            </a:extLst>
          </p:cNvPr>
          <p:cNvSpPr>
            <a:spLocks noGrp="1"/>
          </p:cNvSpPr>
          <p:nvPr>
            <p:ph idx="1"/>
          </p:nvPr>
        </p:nvSpPr>
        <p:spPr>
          <a:xfrm>
            <a:off x="5255260" y="1648870"/>
            <a:ext cx="4702848" cy="3560260"/>
          </a:xfrm>
        </p:spPr>
        <p:txBody>
          <a:bodyPr anchor="ctr">
            <a:normAutofit/>
          </a:bodyPr>
          <a:lstStyle/>
          <a:p>
            <a:r>
              <a:rPr lang="en-GB" sz="2400" dirty="0"/>
              <a:t>Foreign Fighters:</a:t>
            </a:r>
          </a:p>
          <a:p>
            <a:pPr lvl="1"/>
            <a:r>
              <a:rPr lang="en-GB" dirty="0"/>
              <a:t>What do you think are the main causes of people joining the fight?</a:t>
            </a:r>
          </a:p>
          <a:p>
            <a:pPr lvl="2"/>
            <a:r>
              <a:rPr lang="en-GB" sz="2400" dirty="0"/>
              <a:t>Social media?</a:t>
            </a:r>
          </a:p>
          <a:p>
            <a:pPr lvl="2"/>
            <a:r>
              <a:rPr lang="en-GB" sz="2400" dirty="0"/>
              <a:t>Catalyst events in peoples lives?</a:t>
            </a:r>
          </a:p>
          <a:p>
            <a:pPr lvl="2"/>
            <a:r>
              <a:rPr lang="en-GB" sz="2400" dirty="0"/>
              <a:t>Governmental responses?</a:t>
            </a:r>
          </a:p>
        </p:txBody>
      </p:sp>
    </p:spTree>
    <p:extLst>
      <p:ext uri="{BB962C8B-B14F-4D97-AF65-F5344CB8AC3E}">
        <p14:creationId xmlns:p14="http://schemas.microsoft.com/office/powerpoint/2010/main" val="572724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79C727A-3F4F-8BF9-1661-3A0BE5DBD209}"/>
              </a:ext>
            </a:extLst>
          </p:cNvPr>
          <p:cNvSpPr>
            <a:spLocks noGrp="1"/>
          </p:cNvSpPr>
          <p:nvPr>
            <p:ph type="title"/>
          </p:nvPr>
        </p:nvSpPr>
        <p:spPr>
          <a:xfrm>
            <a:off x="904877" y="795527"/>
            <a:ext cx="10488547" cy="1190912"/>
          </a:xfrm>
        </p:spPr>
        <p:txBody>
          <a:bodyPr>
            <a:normAutofit/>
          </a:bodyPr>
          <a:lstStyle/>
          <a:p>
            <a:pPr algn="ctr"/>
            <a:r>
              <a:rPr lang="en-GB" sz="4000"/>
              <a:t>Radicalisation</a:t>
            </a: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D3870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Imatge 1">
            <a:extLst>
              <a:ext uri="{FF2B5EF4-FFF2-40B4-BE49-F238E27FC236}">
                <a16:creationId xmlns:a16="http://schemas.microsoft.com/office/drawing/2014/main" id="{CC6E4739-F380-5EB5-3D4B-B61034FBB3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77" t="-1148" r="3292" b="1145"/>
          <a:stretch/>
        </p:blipFill>
        <p:spPr bwMode="auto">
          <a:xfrm>
            <a:off x="889000" y="2416047"/>
            <a:ext cx="5055377" cy="3346704"/>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77569B1-3633-0663-4DF3-1AA0E80524CA}"/>
              </a:ext>
            </a:extLst>
          </p:cNvPr>
          <p:cNvSpPr>
            <a:spLocks noGrp="1"/>
          </p:cNvSpPr>
          <p:nvPr>
            <p:ph idx="1"/>
          </p:nvPr>
        </p:nvSpPr>
        <p:spPr>
          <a:xfrm>
            <a:off x="6380702" y="2095976"/>
            <a:ext cx="5471573" cy="4063524"/>
          </a:xfrm>
        </p:spPr>
        <p:txBody>
          <a:bodyPr anchor="ctr">
            <a:normAutofit/>
          </a:bodyPr>
          <a:lstStyle/>
          <a:p>
            <a:pPr>
              <a:buClr>
                <a:srgbClr val="D3870C"/>
              </a:buClr>
            </a:pPr>
            <a:r>
              <a:rPr lang="en-GB" sz="2000" dirty="0" err="1"/>
              <a:t>Wiktorowiz</a:t>
            </a:r>
            <a:r>
              <a:rPr lang="en-GB" sz="2000" dirty="0"/>
              <a:t> (2005) states that there is a catalyst event that leads to violent extremism or terrorism from holding radical belief which he describes as a cognitive opening to new ideas and world views – shocking events or personal crisis's can result in to a radical change of values and behaviours. </a:t>
            </a:r>
          </a:p>
          <a:p>
            <a:pPr>
              <a:buClr>
                <a:srgbClr val="D3870C"/>
              </a:buClr>
            </a:pPr>
            <a:endParaRPr lang="en-GB" sz="2000" dirty="0"/>
          </a:p>
          <a:p>
            <a:pPr>
              <a:buClr>
                <a:srgbClr val="D3870C"/>
              </a:buClr>
            </a:pPr>
            <a:r>
              <a:rPr lang="en-GB" sz="2000" dirty="0"/>
              <a:t>So what types of catalyst events may result in people engaging more in terrorism? EG: economic, social, political? </a:t>
            </a:r>
          </a:p>
        </p:txBody>
      </p:sp>
    </p:spTree>
    <p:extLst>
      <p:ext uri="{BB962C8B-B14F-4D97-AF65-F5344CB8AC3E}">
        <p14:creationId xmlns:p14="http://schemas.microsoft.com/office/powerpoint/2010/main" val="1110124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857D8-7E37-BE2E-F54D-479A3F638E78}"/>
              </a:ext>
            </a:extLst>
          </p:cNvPr>
          <p:cNvSpPr>
            <a:spLocks noGrp="1"/>
          </p:cNvSpPr>
          <p:nvPr>
            <p:ph type="title"/>
          </p:nvPr>
        </p:nvSpPr>
        <p:spPr>
          <a:xfrm>
            <a:off x="1075767" y="1188637"/>
            <a:ext cx="2988234" cy="4480726"/>
          </a:xfrm>
        </p:spPr>
        <p:txBody>
          <a:bodyPr>
            <a:normAutofit/>
          </a:bodyPr>
          <a:lstStyle/>
          <a:p>
            <a:pPr algn="r"/>
            <a:r>
              <a:rPr lang="en-GB" sz="4600"/>
              <a:t>Class Discussion: Shamima Begum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58FAAD-D22D-8FFC-A125-F964A459594D}"/>
              </a:ext>
            </a:extLst>
          </p:cNvPr>
          <p:cNvSpPr>
            <a:spLocks noGrp="1"/>
          </p:cNvSpPr>
          <p:nvPr>
            <p:ph idx="1"/>
          </p:nvPr>
        </p:nvSpPr>
        <p:spPr>
          <a:xfrm>
            <a:off x="5255260" y="1648870"/>
            <a:ext cx="4702848" cy="3560260"/>
          </a:xfrm>
        </p:spPr>
        <p:txBody>
          <a:bodyPr anchor="ctr">
            <a:normAutofit/>
          </a:bodyPr>
          <a:lstStyle/>
          <a:p>
            <a:r>
              <a:rPr lang="en-GB" sz="2400" dirty="0"/>
              <a:t>Do you think </a:t>
            </a:r>
            <a:r>
              <a:rPr lang="en-GB" sz="2400" dirty="0" err="1"/>
              <a:t>Shamima</a:t>
            </a:r>
            <a:r>
              <a:rPr lang="en-GB" sz="2400" dirty="0"/>
              <a:t> Begum should be able to come back to the UK.</a:t>
            </a:r>
            <a:endParaRPr lang="en-US" sz="2400" dirty="0"/>
          </a:p>
          <a:p>
            <a:r>
              <a:rPr lang="en-GB" sz="2400" dirty="0"/>
              <a:t>Do you think her knowledge would be resourceful and aid in preventing radicalisation?</a:t>
            </a:r>
            <a:endParaRPr lang="en-US" sz="2400" dirty="0"/>
          </a:p>
          <a:p>
            <a:r>
              <a:rPr lang="en-GB" sz="2400" dirty="0"/>
              <a:t>What are the risks if she is to come back?</a:t>
            </a:r>
            <a:endParaRPr lang="en-US" sz="2400" dirty="0"/>
          </a:p>
          <a:p>
            <a:endParaRPr lang="en-GB" sz="2400" dirty="0"/>
          </a:p>
        </p:txBody>
      </p:sp>
    </p:spTree>
    <p:extLst>
      <p:ext uri="{BB962C8B-B14F-4D97-AF65-F5344CB8AC3E}">
        <p14:creationId xmlns:p14="http://schemas.microsoft.com/office/powerpoint/2010/main" val="32993482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6D88AD6-1D43-DE1B-4B1F-C8C5C043668B}"/>
              </a:ext>
            </a:extLst>
          </p:cNvPr>
          <p:cNvSpPr>
            <a:spLocks noGrp="1"/>
          </p:cNvSpPr>
          <p:nvPr>
            <p:ph type="title"/>
          </p:nvPr>
        </p:nvSpPr>
        <p:spPr>
          <a:xfrm>
            <a:off x="904877" y="795527"/>
            <a:ext cx="10488547" cy="1190912"/>
          </a:xfrm>
        </p:spPr>
        <p:txBody>
          <a:bodyPr>
            <a:normAutofit/>
          </a:bodyPr>
          <a:lstStyle/>
          <a:p>
            <a:pPr algn="ctr"/>
            <a:r>
              <a:rPr lang="en-GB" sz="4000" dirty="0"/>
              <a:t>Class Discussion: </a:t>
            </a:r>
            <a:r>
              <a:rPr lang="en-GB" sz="4000" dirty="0" err="1"/>
              <a:t>Shamima</a:t>
            </a:r>
            <a:r>
              <a:rPr lang="en-GB" sz="4000" dirty="0"/>
              <a:t> Begum</a:t>
            </a: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F6B34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4" descr="Shamima Begum Says She’d ‘Rather Die’ Than Return to ISIS as She Seeks Forgiveness | GMB">
            <a:hlinkClick r:id="" action="ppaction://media"/>
            <a:extLst>
              <a:ext uri="{FF2B5EF4-FFF2-40B4-BE49-F238E27FC236}">
                <a16:creationId xmlns:a16="http://schemas.microsoft.com/office/drawing/2014/main" id="{78758B12-B80B-EB7F-2973-4F301694506C}"/>
              </a:ext>
            </a:extLst>
          </p:cNvPr>
          <p:cNvPicPr>
            <a:picLocks noRot="1" noChangeAspect="1"/>
          </p:cNvPicPr>
          <p:nvPr>
            <a:videoFile r:link="rId1"/>
          </p:nvPr>
        </p:nvPicPr>
        <p:blipFill>
          <a:blip r:embed="rId3"/>
          <a:stretch>
            <a:fillRect/>
          </a:stretch>
        </p:blipFill>
        <p:spPr>
          <a:xfrm>
            <a:off x="1103257" y="2782310"/>
            <a:ext cx="4626864" cy="2614178"/>
          </a:xfrm>
          <a:prstGeom prst="rect">
            <a:avLst/>
          </a:prstGeom>
          <a:ln w="12700">
            <a:noFill/>
          </a:ln>
        </p:spPr>
      </p:pic>
      <p:sp>
        <p:nvSpPr>
          <p:cNvPr id="8" name="Content Placeholder 7">
            <a:extLst>
              <a:ext uri="{FF2B5EF4-FFF2-40B4-BE49-F238E27FC236}">
                <a16:creationId xmlns:a16="http://schemas.microsoft.com/office/drawing/2014/main" id="{3D470613-7383-60B1-ED1D-B7E9D2F1D7CC}"/>
              </a:ext>
            </a:extLst>
          </p:cNvPr>
          <p:cNvSpPr>
            <a:spLocks noGrp="1"/>
          </p:cNvSpPr>
          <p:nvPr>
            <p:ph idx="1"/>
          </p:nvPr>
        </p:nvSpPr>
        <p:spPr>
          <a:xfrm>
            <a:off x="6380703" y="2228850"/>
            <a:ext cx="5028928" cy="3699669"/>
          </a:xfrm>
        </p:spPr>
        <p:txBody>
          <a:bodyPr anchor="ctr">
            <a:normAutofit/>
          </a:bodyPr>
          <a:lstStyle/>
          <a:p>
            <a:pPr>
              <a:buClr>
                <a:srgbClr val="F6B348"/>
              </a:buClr>
            </a:pPr>
            <a:r>
              <a:rPr lang="en-GB" sz="2000" dirty="0"/>
              <a:t>The IS recruitment strategy – targeting vulnerable individuals that are susceptible to propaganda?</a:t>
            </a:r>
          </a:p>
          <a:p>
            <a:pPr>
              <a:buClr>
                <a:srgbClr val="F6B348"/>
              </a:buClr>
            </a:pPr>
            <a:r>
              <a:rPr lang="en-GB" sz="2000" dirty="0"/>
              <a:t>Do you think she was actually unaware of the threat the IS had in the UK? </a:t>
            </a:r>
          </a:p>
          <a:p>
            <a:pPr>
              <a:buClr>
                <a:srgbClr val="F6B348"/>
              </a:buClr>
            </a:pPr>
            <a:r>
              <a:rPr lang="en-GB" sz="2000" dirty="0"/>
              <a:t>Do you think she is actually remorseful?</a:t>
            </a:r>
          </a:p>
          <a:p>
            <a:pPr>
              <a:buClr>
                <a:srgbClr val="F6B348"/>
              </a:buClr>
            </a:pPr>
            <a:r>
              <a:rPr lang="en-GB" sz="2000" dirty="0"/>
              <a:t>Do you think </a:t>
            </a:r>
            <a:r>
              <a:rPr lang="en-GB" sz="2000" dirty="0" err="1"/>
              <a:t>Shamima</a:t>
            </a:r>
            <a:r>
              <a:rPr lang="en-GB" sz="2000" dirty="0"/>
              <a:t> is a threat?</a:t>
            </a:r>
          </a:p>
        </p:txBody>
      </p:sp>
    </p:spTree>
    <p:extLst>
      <p:ext uri="{BB962C8B-B14F-4D97-AF65-F5344CB8AC3E}">
        <p14:creationId xmlns:p14="http://schemas.microsoft.com/office/powerpoint/2010/main" val="300551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2E6AC-9680-3B3A-0CED-8AEF5BBD069D}"/>
              </a:ext>
            </a:extLst>
          </p:cNvPr>
          <p:cNvSpPr>
            <a:spLocks noGrp="1"/>
          </p:cNvSpPr>
          <p:nvPr>
            <p:ph type="title"/>
          </p:nvPr>
        </p:nvSpPr>
        <p:spPr>
          <a:xfrm>
            <a:off x="1075767" y="1188637"/>
            <a:ext cx="2988234" cy="4480726"/>
          </a:xfrm>
        </p:spPr>
        <p:txBody>
          <a:bodyPr>
            <a:normAutofit/>
          </a:bodyPr>
          <a:lstStyle/>
          <a:p>
            <a:pPr algn="r"/>
            <a:r>
              <a:rPr lang="en-GB" sz="5100"/>
              <a:t>Lone Wolf Terrorism (UK)– Related to the IS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18FA54-6170-BD71-B533-CD70B9308EE7}"/>
              </a:ext>
            </a:extLst>
          </p:cNvPr>
          <p:cNvSpPr>
            <a:spLocks noGrp="1"/>
          </p:cNvSpPr>
          <p:nvPr>
            <p:ph idx="1"/>
          </p:nvPr>
        </p:nvSpPr>
        <p:spPr>
          <a:xfrm>
            <a:off x="5255259" y="1298864"/>
            <a:ext cx="5665583" cy="4229100"/>
          </a:xfrm>
        </p:spPr>
        <p:txBody>
          <a:bodyPr anchor="ctr">
            <a:normAutofit fontScale="92500" lnSpcReduction="10000"/>
          </a:bodyPr>
          <a:lstStyle/>
          <a:p>
            <a:r>
              <a:rPr lang="en-GB" sz="2400" dirty="0"/>
              <a:t>Key Incidents:</a:t>
            </a:r>
          </a:p>
          <a:p>
            <a:pPr lvl="1"/>
            <a:r>
              <a:rPr lang="en-GB" dirty="0"/>
              <a:t>22</a:t>
            </a:r>
            <a:r>
              <a:rPr lang="en-GB" baseline="30000" dirty="0"/>
              <a:t>nd</a:t>
            </a:r>
            <a:r>
              <a:rPr lang="en-GB" dirty="0"/>
              <a:t> March 2017 – Westminster Bridge Attack.</a:t>
            </a:r>
            <a:endParaRPr lang="en-US" dirty="0"/>
          </a:p>
          <a:p>
            <a:pPr lvl="1"/>
            <a:r>
              <a:rPr lang="en-GB" dirty="0"/>
              <a:t>23</a:t>
            </a:r>
            <a:r>
              <a:rPr lang="en-GB" baseline="30000" dirty="0"/>
              <a:t>rd</a:t>
            </a:r>
            <a:r>
              <a:rPr lang="en-GB" dirty="0"/>
              <a:t> May 2017 - Manchester Arena Suicide Bombing.</a:t>
            </a:r>
            <a:endParaRPr lang="en-US" dirty="0"/>
          </a:p>
          <a:p>
            <a:pPr lvl="1"/>
            <a:r>
              <a:rPr lang="en-GB" dirty="0"/>
              <a:t>3</a:t>
            </a:r>
            <a:r>
              <a:rPr lang="en-GB" baseline="30000" dirty="0"/>
              <a:t>rd</a:t>
            </a:r>
            <a:r>
              <a:rPr lang="en-GB" dirty="0"/>
              <a:t> June 2017: London Bridge and Borough Market incidents.</a:t>
            </a:r>
            <a:endParaRPr lang="en-US" dirty="0"/>
          </a:p>
          <a:p>
            <a:pPr lvl="1"/>
            <a:r>
              <a:rPr lang="en-GB" dirty="0"/>
              <a:t>15</a:t>
            </a:r>
            <a:r>
              <a:rPr lang="en-GB" baseline="30000" dirty="0"/>
              <a:t>th</a:t>
            </a:r>
            <a:r>
              <a:rPr lang="en-GB" dirty="0"/>
              <a:t> September 2017 – Parsons Green Train Bombing.</a:t>
            </a:r>
            <a:endParaRPr lang="en-US" dirty="0"/>
          </a:p>
          <a:p>
            <a:pPr lvl="1"/>
            <a:r>
              <a:rPr lang="en-GB" dirty="0"/>
              <a:t>29</a:t>
            </a:r>
            <a:r>
              <a:rPr lang="en-GB" baseline="30000" dirty="0"/>
              <a:t>th</a:t>
            </a:r>
            <a:r>
              <a:rPr lang="en-GB" dirty="0"/>
              <a:t> November 2019– London Bridge Attack.</a:t>
            </a:r>
            <a:endParaRPr lang="en-US" dirty="0"/>
          </a:p>
          <a:p>
            <a:pPr lvl="1"/>
            <a:r>
              <a:rPr lang="en-GB" dirty="0"/>
              <a:t>2</a:t>
            </a:r>
            <a:r>
              <a:rPr lang="en-GB" baseline="30000" dirty="0"/>
              <a:t>nd</a:t>
            </a:r>
            <a:r>
              <a:rPr lang="en-GB" dirty="0"/>
              <a:t> February 2020 - Streatham Stabbing.</a:t>
            </a:r>
            <a:endParaRPr lang="en-US" dirty="0"/>
          </a:p>
          <a:p>
            <a:pPr lvl="1"/>
            <a:r>
              <a:rPr lang="en-GB" dirty="0"/>
              <a:t>20</a:t>
            </a:r>
            <a:r>
              <a:rPr lang="en-GB" baseline="30000" dirty="0"/>
              <a:t>th</a:t>
            </a:r>
            <a:r>
              <a:rPr lang="en-GB" dirty="0"/>
              <a:t> June 2020 – Reading Park.</a:t>
            </a:r>
            <a:endParaRPr lang="en-US" dirty="0"/>
          </a:p>
        </p:txBody>
      </p:sp>
    </p:spTree>
    <p:extLst>
      <p:ext uri="{BB962C8B-B14F-4D97-AF65-F5344CB8AC3E}">
        <p14:creationId xmlns:p14="http://schemas.microsoft.com/office/powerpoint/2010/main" val="19387232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CC9B648-4604-8AB7-099D-0BC0119BD342}"/>
              </a:ext>
            </a:extLst>
          </p:cNvPr>
          <p:cNvSpPr>
            <a:spLocks noGrp="1"/>
          </p:cNvSpPr>
          <p:nvPr>
            <p:ph type="title"/>
          </p:nvPr>
        </p:nvSpPr>
        <p:spPr>
          <a:xfrm>
            <a:off x="904877" y="795527"/>
            <a:ext cx="10488547" cy="1190912"/>
          </a:xfrm>
        </p:spPr>
        <p:txBody>
          <a:bodyPr vert="horz" lIns="91440" tIns="45720" rIns="91440" bIns="45720" rtlCol="0" anchor="ctr">
            <a:normAutofit/>
          </a:bodyPr>
          <a:lstStyle/>
          <a:p>
            <a:pPr algn="ctr"/>
            <a:r>
              <a:rPr lang="en-US" sz="4000" kern="1200">
                <a:solidFill>
                  <a:schemeClr val="tx1"/>
                </a:solidFill>
                <a:latin typeface="+mj-lt"/>
                <a:ea typeface="+mj-ea"/>
                <a:cs typeface="+mj-cs"/>
              </a:rPr>
              <a:t>Lone Wolf Attacks</a:t>
            </a: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C39853"/>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14" descr="Here's Why Lone Wolf Terrorism Is On The Rise">
            <a:hlinkClick r:id="" action="ppaction://media"/>
            <a:extLst>
              <a:ext uri="{FF2B5EF4-FFF2-40B4-BE49-F238E27FC236}">
                <a16:creationId xmlns:a16="http://schemas.microsoft.com/office/drawing/2014/main" id="{73AAF557-385C-7DC3-1806-FC2913E4DB66}"/>
              </a:ext>
            </a:extLst>
          </p:cNvPr>
          <p:cNvPicPr>
            <a:picLocks noGrp="1" noRot="1" noChangeAspect="1"/>
          </p:cNvPicPr>
          <p:nvPr>
            <p:ph idx="1"/>
            <a:videoFile r:link="rId1"/>
          </p:nvPr>
        </p:nvPicPr>
        <p:blipFill>
          <a:blip r:embed="rId3"/>
          <a:stretch>
            <a:fillRect/>
          </a:stretch>
        </p:blipFill>
        <p:spPr>
          <a:xfrm>
            <a:off x="1103257" y="2782310"/>
            <a:ext cx="4626864" cy="2614178"/>
          </a:xfrm>
          <a:prstGeom prst="rect">
            <a:avLst/>
          </a:prstGeom>
          <a:ln w="12700">
            <a:noFill/>
          </a:ln>
        </p:spPr>
      </p:pic>
      <p:sp>
        <p:nvSpPr>
          <p:cNvPr id="6" name="TextBox 5">
            <a:extLst>
              <a:ext uri="{FF2B5EF4-FFF2-40B4-BE49-F238E27FC236}">
                <a16:creationId xmlns:a16="http://schemas.microsoft.com/office/drawing/2014/main" id="{91D3F6AA-39C8-2324-CD7A-811A06836941}"/>
              </a:ext>
            </a:extLst>
          </p:cNvPr>
          <p:cNvSpPr txBox="1"/>
          <p:nvPr/>
        </p:nvSpPr>
        <p:spPr>
          <a:xfrm>
            <a:off x="6380703" y="2228850"/>
            <a:ext cx="5028928" cy="3699669"/>
          </a:xfrm>
          <a:prstGeom prst="rect">
            <a:avLst/>
          </a:prstGeom>
        </p:spPr>
        <p:txBody>
          <a:bodyPr vert="horz" lIns="91440" tIns="45720" rIns="91440" bIns="45720" rtlCol="0" anchor="ctr">
            <a:normAutofit/>
          </a:bodyPr>
          <a:lstStyle/>
          <a:p>
            <a:pPr indent="-228600">
              <a:lnSpc>
                <a:spcPct val="90000"/>
              </a:lnSpc>
              <a:spcAft>
                <a:spcPts val="600"/>
              </a:spcAft>
              <a:buClr>
                <a:srgbClr val="C39853"/>
              </a:buClr>
              <a:buFont typeface="Arial" panose="020B0604020202020204" pitchFamily="34" charset="0"/>
              <a:buChar char="•"/>
            </a:pPr>
            <a:r>
              <a:rPr lang="en-US" sz="2000" dirty="0"/>
              <a:t>Do you think that all lone actors committing attacks are linked with the IS?</a:t>
            </a:r>
          </a:p>
          <a:p>
            <a:pPr indent="-228600">
              <a:lnSpc>
                <a:spcPct val="90000"/>
              </a:lnSpc>
              <a:spcAft>
                <a:spcPts val="600"/>
              </a:spcAft>
              <a:buClr>
                <a:srgbClr val="C39853"/>
              </a:buClr>
              <a:buFont typeface="Arial" panose="020B0604020202020204" pitchFamily="34" charset="0"/>
              <a:buChar char="•"/>
            </a:pPr>
            <a:endParaRPr lang="en-US" sz="2000" dirty="0"/>
          </a:p>
          <a:p>
            <a:pPr indent="-228600">
              <a:lnSpc>
                <a:spcPct val="90000"/>
              </a:lnSpc>
              <a:spcAft>
                <a:spcPts val="600"/>
              </a:spcAft>
              <a:buClr>
                <a:srgbClr val="C39853"/>
              </a:buClr>
              <a:buFont typeface="Arial" panose="020B0604020202020204" pitchFamily="34" charset="0"/>
              <a:buChar char="•"/>
            </a:pPr>
            <a:r>
              <a:rPr lang="en-US" sz="2000" dirty="0"/>
              <a:t>Do you think the IS gains credibility from lone wolf attacks?</a:t>
            </a:r>
          </a:p>
        </p:txBody>
      </p:sp>
    </p:spTree>
    <p:extLst>
      <p:ext uri="{BB962C8B-B14F-4D97-AF65-F5344CB8AC3E}">
        <p14:creationId xmlns:p14="http://schemas.microsoft.com/office/powerpoint/2010/main" val="109548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458C7-3406-A4CC-454C-6B475E81F56C}"/>
              </a:ext>
            </a:extLst>
          </p:cNvPr>
          <p:cNvSpPr>
            <a:spLocks noGrp="1"/>
          </p:cNvSpPr>
          <p:nvPr>
            <p:ph type="title"/>
          </p:nvPr>
        </p:nvSpPr>
        <p:spPr>
          <a:xfrm>
            <a:off x="1285240" y="1050595"/>
            <a:ext cx="8074815" cy="1100323"/>
          </a:xfrm>
        </p:spPr>
        <p:txBody>
          <a:bodyPr anchor="ctr">
            <a:normAutofit/>
          </a:bodyPr>
          <a:lstStyle/>
          <a:p>
            <a:r>
              <a:rPr lang="en-GB" sz="6100" dirty="0"/>
              <a:t>Streatham attack - 2020</a:t>
            </a:r>
          </a:p>
        </p:txBody>
      </p:sp>
      <p:sp>
        <p:nvSpPr>
          <p:cNvPr id="3" name="Content Placeholder 2">
            <a:extLst>
              <a:ext uri="{FF2B5EF4-FFF2-40B4-BE49-F238E27FC236}">
                <a16:creationId xmlns:a16="http://schemas.microsoft.com/office/drawing/2014/main" id="{5E1E9449-F3D1-8D67-2E40-608B636EA46B}"/>
              </a:ext>
            </a:extLst>
          </p:cNvPr>
          <p:cNvSpPr>
            <a:spLocks noGrp="1"/>
          </p:cNvSpPr>
          <p:nvPr>
            <p:ph idx="1"/>
          </p:nvPr>
        </p:nvSpPr>
        <p:spPr>
          <a:xfrm>
            <a:off x="1285240" y="2504209"/>
            <a:ext cx="9656387" cy="3265655"/>
          </a:xfrm>
        </p:spPr>
        <p:txBody>
          <a:bodyPr anchor="t">
            <a:normAutofit fontScale="92500" lnSpcReduction="20000"/>
          </a:bodyPr>
          <a:lstStyle/>
          <a:p>
            <a:r>
              <a:rPr lang="en-GB" sz="2400" dirty="0"/>
              <a:t>Sudesh Amman – attacked people in Streatham high street.</a:t>
            </a:r>
          </a:p>
          <a:p>
            <a:r>
              <a:rPr lang="en-GB" sz="2400" dirty="0"/>
              <a:t>With a knife and had a hoax device strapped to his body. </a:t>
            </a:r>
          </a:p>
          <a:p>
            <a:r>
              <a:rPr lang="en-GB" sz="2400" dirty="0"/>
              <a:t>Amman was previously arrested in 2018 on suspicion of planning an attack – but, charged with propaganda offences.</a:t>
            </a:r>
          </a:p>
          <a:p>
            <a:r>
              <a:rPr lang="en-GB" sz="2400" dirty="0"/>
              <a:t>Goal in life – to die as a martyr.</a:t>
            </a:r>
          </a:p>
          <a:p>
            <a:r>
              <a:rPr lang="en-GB" sz="2400" dirty="0"/>
              <a:t>Pledge allegiance to the leader of the IS</a:t>
            </a:r>
          </a:p>
          <a:p>
            <a:r>
              <a:rPr lang="en-GB" sz="2400" dirty="0"/>
              <a:t>Released 23 January 2020 – probation hostel, had a curfew, electronic tag and various other licence conditions.</a:t>
            </a:r>
          </a:p>
          <a:p>
            <a:r>
              <a:rPr lang="en-GB" sz="2400" dirty="0"/>
              <a:t>Amman was shot dead at the scene.</a:t>
            </a:r>
          </a:p>
        </p:txBody>
      </p:sp>
    </p:spTree>
    <p:extLst>
      <p:ext uri="{BB962C8B-B14F-4D97-AF65-F5344CB8AC3E}">
        <p14:creationId xmlns:p14="http://schemas.microsoft.com/office/powerpoint/2010/main" val="1710650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839F1-8E9D-B524-5310-A1B4D11EEEF0}"/>
              </a:ext>
            </a:extLst>
          </p:cNvPr>
          <p:cNvSpPr>
            <a:spLocks noGrp="1"/>
          </p:cNvSpPr>
          <p:nvPr>
            <p:ph type="title"/>
          </p:nvPr>
        </p:nvSpPr>
        <p:spPr>
          <a:xfrm>
            <a:off x="1075767" y="1188637"/>
            <a:ext cx="2988234" cy="4480726"/>
          </a:xfrm>
        </p:spPr>
        <p:txBody>
          <a:bodyPr>
            <a:normAutofit/>
          </a:bodyPr>
          <a:lstStyle/>
          <a:p>
            <a:pPr algn="r"/>
            <a:r>
              <a:rPr lang="en-GB" sz="5600"/>
              <a:t>Response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94F44-AF34-1912-FC4C-2E7E995197F3}"/>
              </a:ext>
            </a:extLst>
          </p:cNvPr>
          <p:cNvSpPr>
            <a:spLocks noGrp="1"/>
          </p:cNvSpPr>
          <p:nvPr>
            <p:ph idx="1"/>
          </p:nvPr>
        </p:nvSpPr>
        <p:spPr>
          <a:xfrm>
            <a:off x="5255259" y="1188637"/>
            <a:ext cx="5686367" cy="4480726"/>
          </a:xfrm>
        </p:spPr>
        <p:txBody>
          <a:bodyPr anchor="ctr">
            <a:normAutofit fontScale="92500" lnSpcReduction="10000"/>
          </a:bodyPr>
          <a:lstStyle/>
          <a:p>
            <a:r>
              <a:rPr lang="en-GB" sz="2400" dirty="0"/>
              <a:t>Police – Protected the public and tried to prevent the attack through surveillance and on-going investigations into Amman.</a:t>
            </a:r>
          </a:p>
          <a:p>
            <a:pPr marL="0" indent="0">
              <a:buNone/>
            </a:pPr>
            <a:endParaRPr lang="en-GB" sz="2400" dirty="0"/>
          </a:p>
          <a:p>
            <a:r>
              <a:rPr lang="en-GB" sz="2400" dirty="0"/>
              <a:t>Governmental – Terrorist Offenders Act 2020</a:t>
            </a:r>
            <a:br>
              <a:rPr lang="en-GB" sz="2400" dirty="0"/>
            </a:br>
            <a:br>
              <a:rPr lang="en-GB" sz="2400" dirty="0"/>
            </a:br>
            <a:r>
              <a:rPr lang="en-GB" sz="2400" dirty="0"/>
              <a:t>-Restricts eligibility for release on licence of terrorist prisoners.</a:t>
            </a:r>
          </a:p>
          <a:p>
            <a:endParaRPr lang="en-GB" sz="2400" dirty="0"/>
          </a:p>
          <a:p>
            <a:r>
              <a:rPr lang="en-GB" sz="2400" dirty="0"/>
              <a:t>Governmental – Counter-Terrorism and Sentencing Act (2021)</a:t>
            </a:r>
            <a:br>
              <a:rPr lang="en-GB" sz="2400" dirty="0"/>
            </a:br>
            <a:br>
              <a:rPr lang="en-GB" sz="2400" dirty="0"/>
            </a:br>
            <a:r>
              <a:rPr lang="en-GB" sz="2400" dirty="0"/>
              <a:t>- Completely ends the prospect of early release.</a:t>
            </a:r>
          </a:p>
        </p:txBody>
      </p:sp>
    </p:spTree>
    <p:extLst>
      <p:ext uri="{BB962C8B-B14F-4D97-AF65-F5344CB8AC3E}">
        <p14:creationId xmlns:p14="http://schemas.microsoft.com/office/powerpoint/2010/main" val="32648635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67FC-0AB0-6E2F-CDDF-7241741E1C3E}"/>
              </a:ext>
            </a:extLst>
          </p:cNvPr>
          <p:cNvSpPr>
            <a:spLocks noGrp="1"/>
          </p:cNvSpPr>
          <p:nvPr>
            <p:ph type="title"/>
          </p:nvPr>
        </p:nvSpPr>
        <p:spPr>
          <a:xfrm>
            <a:off x="1285240" y="1050596"/>
            <a:ext cx="8074815" cy="1037978"/>
          </a:xfrm>
        </p:spPr>
        <p:txBody>
          <a:bodyPr anchor="ctr">
            <a:normAutofit/>
          </a:bodyPr>
          <a:lstStyle/>
          <a:p>
            <a:r>
              <a:rPr lang="en-GB" sz="6700" dirty="0"/>
              <a:t>Could more be done?</a:t>
            </a:r>
          </a:p>
        </p:txBody>
      </p:sp>
      <p:sp>
        <p:nvSpPr>
          <p:cNvPr id="3" name="Content Placeholder 2">
            <a:extLst>
              <a:ext uri="{FF2B5EF4-FFF2-40B4-BE49-F238E27FC236}">
                <a16:creationId xmlns:a16="http://schemas.microsoft.com/office/drawing/2014/main" id="{A1513138-4C1B-A14B-3755-823DFA072C80}"/>
              </a:ext>
            </a:extLst>
          </p:cNvPr>
          <p:cNvSpPr>
            <a:spLocks noGrp="1"/>
          </p:cNvSpPr>
          <p:nvPr>
            <p:ph idx="1"/>
          </p:nvPr>
        </p:nvSpPr>
        <p:spPr>
          <a:xfrm>
            <a:off x="1285240" y="2327565"/>
            <a:ext cx="9656387" cy="3442300"/>
          </a:xfrm>
        </p:spPr>
        <p:txBody>
          <a:bodyPr anchor="t">
            <a:normAutofit fontScale="92500"/>
          </a:bodyPr>
          <a:lstStyle/>
          <a:p>
            <a:r>
              <a:rPr lang="en-GB" sz="1800" dirty="0"/>
              <a:t>Terrorist Offenders Act, 2020 – provides restricted eligibility for release on licence for terrorist prisoners. As protecting the public is the primary duty of the public and Streatham highlighted the need for immediate action to end the automatic release of terrorist offences. This act makes it a requirement that terrorist offenders are seen by a parole board to assess their risk before being released from prison.</a:t>
            </a:r>
          </a:p>
          <a:p>
            <a:endParaRPr lang="en-GB" sz="1800" dirty="0"/>
          </a:p>
          <a:p>
            <a:r>
              <a:rPr lang="en-GB" sz="1800" dirty="0"/>
              <a:t>Counter-Terrorism &amp; Sentencing Act 2021 – this Act builds on the emergency legislation passed in 2020 following Streatham attack. The Act gives a minimum of 14 years behind bars for the most dangerous terror offenders, ends early release and provides tougher monitoring for terrorists released on licence.</a:t>
            </a:r>
          </a:p>
          <a:p>
            <a:endParaRPr lang="en-GB" sz="1800" dirty="0"/>
          </a:p>
          <a:p>
            <a:r>
              <a:rPr lang="en-GB" sz="1800" dirty="0"/>
              <a:t>So for serious terrorism offences – dangerous offenders will serve 14 year prison sentence as a minimum and up to 25 years spent on licence. This has increased the maximum penalty for terror offences by 4 years.</a:t>
            </a:r>
          </a:p>
        </p:txBody>
      </p:sp>
    </p:spTree>
    <p:extLst>
      <p:ext uri="{BB962C8B-B14F-4D97-AF65-F5344CB8AC3E}">
        <p14:creationId xmlns:p14="http://schemas.microsoft.com/office/powerpoint/2010/main" val="42353971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B7966E-F029-57D9-91EE-8AE3F1F18A04}"/>
              </a:ext>
            </a:extLst>
          </p:cNvPr>
          <p:cNvSpPr>
            <a:spLocks noGrp="1"/>
          </p:cNvSpPr>
          <p:nvPr>
            <p:ph type="title"/>
          </p:nvPr>
        </p:nvSpPr>
        <p:spPr>
          <a:xfrm>
            <a:off x="1075767" y="1188637"/>
            <a:ext cx="2988234" cy="4480726"/>
          </a:xfrm>
        </p:spPr>
        <p:txBody>
          <a:bodyPr>
            <a:normAutofit/>
          </a:bodyPr>
          <a:lstStyle/>
          <a:p>
            <a:pPr algn="r"/>
            <a:r>
              <a:rPr lang="en-GB" sz="5600"/>
              <a:t>Influence of IS via internet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F7AFB9-2D22-20FA-0ED4-71C1F7DE9E89}"/>
              </a:ext>
            </a:extLst>
          </p:cNvPr>
          <p:cNvSpPr>
            <a:spLocks noGrp="1"/>
          </p:cNvSpPr>
          <p:nvPr>
            <p:ph idx="1"/>
          </p:nvPr>
        </p:nvSpPr>
        <p:spPr>
          <a:xfrm>
            <a:off x="5255259" y="1188637"/>
            <a:ext cx="5707145" cy="4480726"/>
          </a:xfrm>
        </p:spPr>
        <p:txBody>
          <a:bodyPr anchor="ctr">
            <a:normAutofit fontScale="92500" lnSpcReduction="20000"/>
          </a:bodyPr>
          <a:lstStyle/>
          <a:p>
            <a:r>
              <a:rPr lang="en-GB" sz="2400" dirty="0"/>
              <a:t>Amman’s mother believed her son had become radicalised after watching extremist content online.</a:t>
            </a:r>
          </a:p>
          <a:p>
            <a:endParaRPr lang="en-GB" sz="2400" dirty="0"/>
          </a:p>
          <a:p>
            <a:r>
              <a:rPr lang="en-GB" sz="2400" dirty="0"/>
              <a:t>Amman was originally arrested less than 24 hours after counter-terror police launched an investigation into his online activities. </a:t>
            </a:r>
          </a:p>
          <a:p>
            <a:endParaRPr lang="en-GB" sz="2400" dirty="0"/>
          </a:p>
          <a:p>
            <a:r>
              <a:rPr lang="en-GB" sz="2400" dirty="0"/>
              <a:t>349,000 media files were recovered from Amman’s digital devices.</a:t>
            </a:r>
          </a:p>
          <a:p>
            <a:endParaRPr lang="en-GB" sz="2400" dirty="0"/>
          </a:p>
          <a:p>
            <a:r>
              <a:rPr lang="en-GB" sz="2400" dirty="0"/>
              <a:t>In online chats Amman told his girlfriend about his hatred towards non-believers and allegiance to the IS.</a:t>
            </a:r>
          </a:p>
        </p:txBody>
      </p:sp>
    </p:spTree>
    <p:extLst>
      <p:ext uri="{BB962C8B-B14F-4D97-AF65-F5344CB8AC3E}">
        <p14:creationId xmlns:p14="http://schemas.microsoft.com/office/powerpoint/2010/main" val="3591149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71FE3B-36E0-B175-4304-C220FD860BCE}"/>
              </a:ext>
            </a:extLst>
          </p:cNvPr>
          <p:cNvSpPr>
            <a:spLocks noGrp="1"/>
          </p:cNvSpPr>
          <p:nvPr>
            <p:ph type="title"/>
          </p:nvPr>
        </p:nvSpPr>
        <p:spPr>
          <a:xfrm>
            <a:off x="1285240" y="1050595"/>
            <a:ext cx="8074815" cy="1121105"/>
          </a:xfrm>
        </p:spPr>
        <p:txBody>
          <a:bodyPr anchor="ctr">
            <a:normAutofit/>
          </a:bodyPr>
          <a:lstStyle/>
          <a:p>
            <a:r>
              <a:rPr lang="en-GB" sz="5600" dirty="0"/>
              <a:t>Influence of IS via internet</a:t>
            </a:r>
          </a:p>
        </p:txBody>
      </p:sp>
      <p:sp>
        <p:nvSpPr>
          <p:cNvPr id="3" name="Content Placeholder 2">
            <a:extLst>
              <a:ext uri="{FF2B5EF4-FFF2-40B4-BE49-F238E27FC236}">
                <a16:creationId xmlns:a16="http://schemas.microsoft.com/office/drawing/2014/main" id="{CBCEB86B-72B7-6500-B320-FD3DF3BC81AD}"/>
              </a:ext>
            </a:extLst>
          </p:cNvPr>
          <p:cNvSpPr>
            <a:spLocks noGrp="1"/>
          </p:cNvSpPr>
          <p:nvPr>
            <p:ph idx="1"/>
          </p:nvPr>
        </p:nvSpPr>
        <p:spPr>
          <a:xfrm>
            <a:off x="1285240" y="2379519"/>
            <a:ext cx="9697951" cy="3390346"/>
          </a:xfrm>
        </p:spPr>
        <p:txBody>
          <a:bodyPr anchor="t">
            <a:normAutofit fontScale="92500"/>
          </a:bodyPr>
          <a:lstStyle/>
          <a:p>
            <a:r>
              <a:rPr lang="en-GB" b="0" i="0" kern="1200" dirty="0">
                <a:effectLst/>
                <a:latin typeface="+mn-lt"/>
                <a:ea typeface="+mn-ea"/>
                <a:cs typeface="+mn-cs"/>
              </a:rPr>
              <a:t>The Crown contends that the defendant's interest in Islamic extremism and Daesh (Isis) in particular is more than a mere immature fascination with the taboo and with graphic violence. He is clearly someone with sincerely held and concerning ideological beliefs which motivate him to collect and disseminate such material.</a:t>
            </a:r>
          </a:p>
          <a:p>
            <a:endParaRPr lang="en-GB" b="0" i="0" kern="1200" dirty="0">
              <a:effectLst/>
              <a:latin typeface="+mn-lt"/>
              <a:ea typeface="+mn-ea"/>
              <a:cs typeface="+mn-cs"/>
            </a:endParaRPr>
          </a:p>
          <a:p>
            <a:r>
              <a:rPr lang="en-GB" b="0" i="0" kern="1200" dirty="0">
                <a:effectLst/>
                <a:latin typeface="+mn-lt"/>
                <a:ea typeface="+mn-ea"/>
                <a:cs typeface="+mn-cs"/>
              </a:rPr>
              <a:t>So from the courts argument – should Amman have been automatically released from prison?</a:t>
            </a:r>
            <a:endParaRPr lang="en-GB" dirty="0"/>
          </a:p>
        </p:txBody>
      </p:sp>
    </p:spTree>
    <p:extLst>
      <p:ext uri="{BB962C8B-B14F-4D97-AF65-F5344CB8AC3E}">
        <p14:creationId xmlns:p14="http://schemas.microsoft.com/office/powerpoint/2010/main" val="8957502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E8F50-9188-F707-224D-1218B9FCACFD}"/>
              </a:ext>
            </a:extLst>
          </p:cNvPr>
          <p:cNvSpPr>
            <a:spLocks noGrp="1"/>
          </p:cNvSpPr>
          <p:nvPr>
            <p:ph type="title"/>
          </p:nvPr>
        </p:nvSpPr>
        <p:spPr>
          <a:xfrm>
            <a:off x="1075767" y="1188637"/>
            <a:ext cx="2988234" cy="4480726"/>
          </a:xfrm>
        </p:spPr>
        <p:txBody>
          <a:bodyPr>
            <a:normAutofit/>
          </a:bodyPr>
          <a:lstStyle/>
          <a:p>
            <a:pPr algn="r"/>
            <a:r>
              <a:rPr lang="en-GB" sz="6600"/>
              <a:t>Reading Attack 2020</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60D93E-30F7-7519-173C-B031CBA26D98}"/>
              </a:ext>
            </a:extLst>
          </p:cNvPr>
          <p:cNvSpPr>
            <a:spLocks noGrp="1"/>
          </p:cNvSpPr>
          <p:nvPr>
            <p:ph idx="1"/>
          </p:nvPr>
        </p:nvSpPr>
        <p:spPr>
          <a:xfrm>
            <a:off x="5255259" y="1188637"/>
            <a:ext cx="5675973" cy="4557536"/>
          </a:xfrm>
        </p:spPr>
        <p:txBody>
          <a:bodyPr anchor="ctr">
            <a:normAutofit fontScale="92500" lnSpcReduction="10000"/>
          </a:bodyPr>
          <a:lstStyle/>
          <a:p>
            <a:r>
              <a:rPr lang="en-GB" dirty="0"/>
              <a:t>Khairi </a:t>
            </a:r>
            <a:r>
              <a:rPr lang="en-GB" dirty="0" err="1"/>
              <a:t>Saadallah</a:t>
            </a:r>
            <a:r>
              <a:rPr lang="en-GB" dirty="0"/>
              <a:t> – arrested and charged with the 3 stabbings in Reading. </a:t>
            </a:r>
          </a:p>
          <a:p>
            <a:r>
              <a:rPr lang="en-GB" dirty="0"/>
              <a:t>Wanted to kill as many people he could in the name of violent Jihad.</a:t>
            </a:r>
          </a:p>
          <a:p>
            <a:r>
              <a:rPr lang="en-GB" dirty="0"/>
              <a:t>Came to attention of MI5 when they received intelligence that he was seeking to join an Islamist group in the Middle East.</a:t>
            </a:r>
          </a:p>
          <a:p>
            <a:r>
              <a:rPr lang="en-GB" dirty="0"/>
              <a:t>Jailed for life after admitting to three counts of murder and three counts of attempted murder.</a:t>
            </a:r>
          </a:p>
        </p:txBody>
      </p:sp>
    </p:spTree>
    <p:extLst>
      <p:ext uri="{BB962C8B-B14F-4D97-AF65-F5344CB8AC3E}">
        <p14:creationId xmlns:p14="http://schemas.microsoft.com/office/powerpoint/2010/main" val="18174215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F2D70-E44A-65EC-ACB8-DAC0EEB8CD81}"/>
              </a:ext>
            </a:extLst>
          </p:cNvPr>
          <p:cNvSpPr>
            <a:spLocks noGrp="1"/>
          </p:cNvSpPr>
          <p:nvPr>
            <p:ph type="title"/>
          </p:nvPr>
        </p:nvSpPr>
        <p:spPr>
          <a:xfrm>
            <a:off x="1075767" y="1188637"/>
            <a:ext cx="2988234" cy="4480726"/>
          </a:xfrm>
        </p:spPr>
        <p:txBody>
          <a:bodyPr>
            <a:normAutofit/>
          </a:bodyPr>
          <a:lstStyle/>
          <a:p>
            <a:pPr algn="r"/>
            <a:r>
              <a:rPr lang="en-GB" sz="5600" dirty="0"/>
              <a:t>Response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79CFF2-3A23-791A-3CE7-B2000E16CC0A}"/>
              </a:ext>
            </a:extLst>
          </p:cNvPr>
          <p:cNvSpPr>
            <a:spLocks noGrp="1"/>
          </p:cNvSpPr>
          <p:nvPr>
            <p:ph idx="1"/>
          </p:nvPr>
        </p:nvSpPr>
        <p:spPr>
          <a:xfrm>
            <a:off x="5255259" y="1392381"/>
            <a:ext cx="5416195" cy="4083627"/>
          </a:xfrm>
        </p:spPr>
        <p:txBody>
          <a:bodyPr anchor="ctr">
            <a:normAutofit/>
          </a:bodyPr>
          <a:lstStyle/>
          <a:p>
            <a:r>
              <a:rPr lang="en-GB" dirty="0"/>
              <a:t>Police declare Reading stabbings a terrorism incident</a:t>
            </a:r>
          </a:p>
          <a:p>
            <a:pPr marL="0" indent="0">
              <a:buNone/>
            </a:pPr>
            <a:endParaRPr lang="en-GB" dirty="0"/>
          </a:p>
          <a:p>
            <a:r>
              <a:rPr lang="en-GB" dirty="0"/>
              <a:t>Boris Johnson hinted at a fresh crackdown on terrorism</a:t>
            </a:r>
          </a:p>
          <a:p>
            <a:endParaRPr lang="en-GB" dirty="0"/>
          </a:p>
          <a:p>
            <a:r>
              <a:rPr lang="en-GB" dirty="0"/>
              <a:t>Arrested and now charged  - Life sentence</a:t>
            </a:r>
          </a:p>
        </p:txBody>
      </p:sp>
    </p:spTree>
    <p:extLst>
      <p:ext uri="{BB962C8B-B14F-4D97-AF65-F5344CB8AC3E}">
        <p14:creationId xmlns:p14="http://schemas.microsoft.com/office/powerpoint/2010/main" val="19608250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205E3D-5685-4EE6-5B76-69E44EC87EF6}"/>
              </a:ext>
            </a:extLst>
          </p:cNvPr>
          <p:cNvSpPr>
            <a:spLocks noGrp="1"/>
          </p:cNvSpPr>
          <p:nvPr>
            <p:ph type="title"/>
          </p:nvPr>
        </p:nvSpPr>
        <p:spPr>
          <a:xfrm>
            <a:off x="1075767" y="1188637"/>
            <a:ext cx="2988234" cy="4480726"/>
          </a:xfrm>
        </p:spPr>
        <p:txBody>
          <a:bodyPr>
            <a:normAutofit/>
          </a:bodyPr>
          <a:lstStyle/>
          <a:p>
            <a:pPr algn="r"/>
            <a:r>
              <a:rPr lang="en-GB" sz="5600"/>
              <a:t>Influence of IS via internet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996C97-AACD-8E90-0BFD-0D66C0E0945F}"/>
              </a:ext>
            </a:extLst>
          </p:cNvPr>
          <p:cNvSpPr>
            <a:spLocks noGrp="1"/>
          </p:cNvSpPr>
          <p:nvPr>
            <p:ph idx="1"/>
          </p:nvPr>
        </p:nvSpPr>
        <p:spPr>
          <a:xfrm>
            <a:off x="5255260" y="1188637"/>
            <a:ext cx="5759104" cy="4480726"/>
          </a:xfrm>
        </p:spPr>
        <p:txBody>
          <a:bodyPr anchor="ctr">
            <a:normAutofit fontScale="92500" lnSpcReduction="10000"/>
          </a:bodyPr>
          <a:lstStyle/>
          <a:p>
            <a:r>
              <a:rPr lang="en-GB" sz="2400" dirty="0"/>
              <a:t> </a:t>
            </a:r>
            <a:r>
              <a:rPr lang="en-GB" sz="2400" dirty="0" err="1"/>
              <a:t>Saadallah</a:t>
            </a:r>
            <a:r>
              <a:rPr lang="en-GB" sz="2400" dirty="0"/>
              <a:t> had in 2019 accessed material on his mobile phone about Mohammed </a:t>
            </a:r>
            <a:r>
              <a:rPr lang="en-GB" sz="2400" dirty="0" err="1"/>
              <a:t>Emwazi</a:t>
            </a:r>
            <a:r>
              <a:rPr lang="en-GB" sz="2400" dirty="0"/>
              <a:t> , the Isis propagandist seen in videos taunting victims before killing them</a:t>
            </a:r>
          </a:p>
          <a:p>
            <a:endParaRPr lang="en-GB" sz="2400" dirty="0"/>
          </a:p>
          <a:p>
            <a:r>
              <a:rPr lang="en-GB" sz="2400" dirty="0" err="1"/>
              <a:t>Saadallah</a:t>
            </a:r>
            <a:r>
              <a:rPr lang="en-GB" sz="2400" dirty="0"/>
              <a:t> had viewed violent and extremist videos, images of 9/11 and the IS  flag</a:t>
            </a:r>
          </a:p>
          <a:p>
            <a:endParaRPr lang="en-GB" sz="2400" dirty="0"/>
          </a:p>
          <a:p>
            <a:r>
              <a:rPr lang="en-GB" sz="2400" dirty="0"/>
              <a:t>The IS claimed responsibility – </a:t>
            </a:r>
            <a:r>
              <a:rPr lang="en-GB" sz="2400" dirty="0" err="1"/>
              <a:t>Saadallah</a:t>
            </a:r>
            <a:r>
              <a:rPr lang="en-GB" sz="2400" dirty="0"/>
              <a:t> was responding to calls for attacks in the West.</a:t>
            </a:r>
          </a:p>
          <a:p>
            <a:endParaRPr lang="en-GB" sz="2400" dirty="0"/>
          </a:p>
          <a:p>
            <a:r>
              <a:rPr lang="en-GB" sz="2400" b="1" dirty="0"/>
              <a:t>Linking back to the radicalisation process – how does </a:t>
            </a:r>
            <a:r>
              <a:rPr lang="en-GB" sz="2400" b="1" dirty="0" err="1"/>
              <a:t>Saadallahs</a:t>
            </a:r>
            <a:r>
              <a:rPr lang="en-GB" sz="2400" b="1" dirty="0"/>
              <a:t> case link to this process?</a:t>
            </a:r>
          </a:p>
        </p:txBody>
      </p:sp>
    </p:spTree>
    <p:extLst>
      <p:ext uri="{BB962C8B-B14F-4D97-AF65-F5344CB8AC3E}">
        <p14:creationId xmlns:p14="http://schemas.microsoft.com/office/powerpoint/2010/main" val="33878988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FF0EC-B03C-0E48-0169-2802273C9A3B}"/>
              </a:ext>
            </a:extLst>
          </p:cNvPr>
          <p:cNvSpPr>
            <a:spLocks noGrp="1"/>
          </p:cNvSpPr>
          <p:nvPr>
            <p:ph type="title"/>
          </p:nvPr>
        </p:nvSpPr>
        <p:spPr>
          <a:xfrm>
            <a:off x="1075767" y="1188637"/>
            <a:ext cx="2988234" cy="4480726"/>
          </a:xfrm>
        </p:spPr>
        <p:txBody>
          <a:bodyPr>
            <a:normAutofit/>
          </a:bodyPr>
          <a:lstStyle/>
          <a:p>
            <a:pPr algn="r"/>
            <a:r>
              <a:rPr lang="en-GB" sz="4600"/>
              <a:t>Combatting the issue of lone wolfs?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0B4F21-0420-7A04-9096-E3A0625063B9}"/>
              </a:ext>
            </a:extLst>
          </p:cNvPr>
          <p:cNvSpPr>
            <a:spLocks noGrp="1"/>
          </p:cNvSpPr>
          <p:nvPr>
            <p:ph idx="1"/>
          </p:nvPr>
        </p:nvSpPr>
        <p:spPr>
          <a:xfrm>
            <a:off x="5255259" y="1188637"/>
            <a:ext cx="5748705" cy="4480726"/>
          </a:xfrm>
        </p:spPr>
        <p:txBody>
          <a:bodyPr anchor="ctr">
            <a:normAutofit lnSpcReduction="10000"/>
          </a:bodyPr>
          <a:lstStyle/>
          <a:p>
            <a:r>
              <a:rPr lang="en-GB" sz="3600" dirty="0"/>
              <a:t>Lone wolves present acute challenges – in the detection and disruption.</a:t>
            </a:r>
            <a:endParaRPr lang="en-US" sz="3600" dirty="0"/>
          </a:p>
          <a:p>
            <a:r>
              <a:rPr lang="en-GB" sz="3600" dirty="0"/>
              <a:t>Religious extremist – leak information to friends and family.</a:t>
            </a:r>
            <a:endParaRPr lang="en-US" sz="3600" dirty="0"/>
          </a:p>
          <a:p>
            <a:r>
              <a:rPr lang="en-GB" sz="3600" dirty="0"/>
              <a:t>Referrals to Channel.</a:t>
            </a:r>
            <a:endParaRPr lang="en-US" sz="3600" dirty="0"/>
          </a:p>
          <a:p>
            <a:r>
              <a:rPr lang="en-GB" sz="3600" dirty="0"/>
              <a:t>Preventing terrorist content online</a:t>
            </a:r>
            <a:endParaRPr lang="en-US" sz="3600" dirty="0"/>
          </a:p>
        </p:txBody>
      </p:sp>
    </p:spTree>
    <p:extLst>
      <p:ext uri="{BB962C8B-B14F-4D97-AF65-F5344CB8AC3E}">
        <p14:creationId xmlns:p14="http://schemas.microsoft.com/office/powerpoint/2010/main" val="24991702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FD1AD-C889-5775-C946-F2CA0C908213}"/>
              </a:ext>
            </a:extLst>
          </p:cNvPr>
          <p:cNvSpPr>
            <a:spLocks noGrp="1"/>
          </p:cNvSpPr>
          <p:nvPr>
            <p:ph type="title"/>
          </p:nvPr>
        </p:nvSpPr>
        <p:spPr>
          <a:xfrm>
            <a:off x="1285240" y="775043"/>
            <a:ext cx="9687560" cy="1110714"/>
          </a:xfrm>
        </p:spPr>
        <p:txBody>
          <a:bodyPr anchor="ctr">
            <a:normAutofit fontScale="90000"/>
          </a:bodyPr>
          <a:lstStyle/>
          <a:p>
            <a:r>
              <a:rPr lang="en-GB" sz="5000" dirty="0"/>
              <a:t>Combatting the issue of the internet and terrorism?</a:t>
            </a:r>
          </a:p>
        </p:txBody>
      </p:sp>
      <p:sp>
        <p:nvSpPr>
          <p:cNvPr id="3" name="Content Placeholder 2">
            <a:extLst>
              <a:ext uri="{FF2B5EF4-FFF2-40B4-BE49-F238E27FC236}">
                <a16:creationId xmlns:a16="http://schemas.microsoft.com/office/drawing/2014/main" id="{C726B9AA-8EF9-779D-3596-C3D9E708A6BD}"/>
              </a:ext>
            </a:extLst>
          </p:cNvPr>
          <p:cNvSpPr>
            <a:spLocks noGrp="1"/>
          </p:cNvSpPr>
          <p:nvPr>
            <p:ph idx="1"/>
          </p:nvPr>
        </p:nvSpPr>
        <p:spPr>
          <a:xfrm>
            <a:off x="966355" y="2037525"/>
            <a:ext cx="10287000" cy="3968420"/>
          </a:xfrm>
        </p:spPr>
        <p:txBody>
          <a:bodyPr anchor="t">
            <a:normAutofit fontScale="92500" lnSpcReduction="10000"/>
          </a:bodyPr>
          <a:lstStyle/>
          <a:p>
            <a:r>
              <a:rPr lang="en-GB" sz="1800" dirty="0"/>
              <a:t>Tech Against Terrorism launched in 2017 – core aim is to support the tech industry in building capacity to tackle the use of the internet for terrorist purposes whilst respecting human rights. They part take in content regulation and removal but its not part of the whole solution – they moderate harmful content through redirection, down—prioritisation and positive counter-narrative messaging and online education.</a:t>
            </a:r>
          </a:p>
          <a:p>
            <a:endParaRPr lang="en-GB" sz="1800" dirty="0"/>
          </a:p>
          <a:p>
            <a:r>
              <a:rPr lang="en-GB" sz="1800" dirty="0"/>
              <a:t>Increasing counternarratives and alternative narratives to terrorist propaganda online is essential – a lot of terrorist narratives focus on victimhood, religious reward, identify crisis’s, belonging, wider purpose and adventure.  Therefore, instead of simply removing videos, filtering words so that they are hidden from searches and hiding materials governments should increase counter messaging activities. </a:t>
            </a:r>
          </a:p>
          <a:p>
            <a:endParaRPr lang="en-GB" sz="1800" dirty="0"/>
          </a:p>
          <a:p>
            <a:r>
              <a:rPr lang="en-GB" sz="1800" dirty="0"/>
              <a:t>Counternarratives – directly deconstruct, discredit and demystify extremist and terrorist messages by challenging ideological narratives through logic, fact and humour.</a:t>
            </a:r>
          </a:p>
          <a:p>
            <a:endParaRPr lang="en-GB" sz="1800" dirty="0"/>
          </a:p>
          <a:p>
            <a:r>
              <a:rPr lang="en-GB" sz="1800" dirty="0"/>
              <a:t>Alternative narratives – undercut ideological narratives by focussing on what we are for rather than focusing on what we are against through positive stories about social values, tolerance, openness, freedom and democracy. </a:t>
            </a:r>
          </a:p>
        </p:txBody>
      </p:sp>
    </p:spTree>
    <p:extLst>
      <p:ext uri="{BB962C8B-B14F-4D97-AF65-F5344CB8AC3E}">
        <p14:creationId xmlns:p14="http://schemas.microsoft.com/office/powerpoint/2010/main" val="31503006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41880-5721-0AA2-38F5-8A3BC1E6F244}"/>
              </a:ext>
            </a:extLst>
          </p:cNvPr>
          <p:cNvSpPr>
            <a:spLocks noGrp="1"/>
          </p:cNvSpPr>
          <p:nvPr>
            <p:ph type="title"/>
          </p:nvPr>
        </p:nvSpPr>
        <p:spPr>
          <a:xfrm>
            <a:off x="645065" y="1463040"/>
            <a:ext cx="3796306" cy="2690949"/>
          </a:xfrm>
        </p:spPr>
        <p:txBody>
          <a:bodyPr anchor="t">
            <a:normAutofit/>
          </a:bodyPr>
          <a:lstStyle/>
          <a:p>
            <a:r>
              <a:rPr lang="en-GB" sz="4800"/>
              <a:t>Conclusion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7E9806-E43D-B630-4C6D-063D85FAF953}"/>
              </a:ext>
            </a:extLst>
          </p:cNvPr>
          <p:cNvSpPr>
            <a:spLocks noGrp="1"/>
          </p:cNvSpPr>
          <p:nvPr>
            <p:ph idx="1"/>
          </p:nvPr>
        </p:nvSpPr>
        <p:spPr>
          <a:xfrm>
            <a:off x="5656218" y="1463039"/>
            <a:ext cx="5542387" cy="4300447"/>
          </a:xfrm>
        </p:spPr>
        <p:txBody>
          <a:bodyPr anchor="t">
            <a:normAutofit fontScale="92500" lnSpcReduction="10000"/>
          </a:bodyPr>
          <a:lstStyle/>
          <a:p>
            <a:r>
              <a:rPr lang="en-GB" dirty="0"/>
              <a:t>We have:</a:t>
            </a:r>
          </a:p>
          <a:p>
            <a:pPr lvl="1"/>
            <a:r>
              <a:rPr lang="en-GB" sz="2800" dirty="0"/>
              <a:t>Looked at the issue of lone wolf terrorism in more depth.</a:t>
            </a:r>
            <a:endParaRPr lang="en-US" sz="2800" dirty="0"/>
          </a:p>
          <a:p>
            <a:pPr lvl="1"/>
            <a:r>
              <a:rPr lang="en-GB" sz="2800" dirty="0"/>
              <a:t>Explored responses to lone wolf terrorism through exploration of two attacks.</a:t>
            </a:r>
            <a:endParaRPr lang="en-US" sz="2800" dirty="0"/>
          </a:p>
          <a:p>
            <a:pPr lvl="1"/>
            <a:r>
              <a:rPr lang="en-GB" sz="2800" dirty="0"/>
              <a:t>Indicated how the internet facilitated in these attacks. </a:t>
            </a:r>
            <a:endParaRPr lang="en-US" sz="2800" dirty="0"/>
          </a:p>
          <a:p>
            <a:pPr lvl="1"/>
            <a:r>
              <a:rPr lang="en-GB" sz="2800" dirty="0"/>
              <a:t>Enquired into what is being done to prevent the issue of lone wolf terrorism and terrorists use of the internet.</a:t>
            </a:r>
            <a:endParaRPr lang="en-US" sz="2800" dirty="0"/>
          </a:p>
        </p:txBody>
      </p:sp>
    </p:spTree>
    <p:extLst>
      <p:ext uri="{BB962C8B-B14F-4D97-AF65-F5344CB8AC3E}">
        <p14:creationId xmlns:p14="http://schemas.microsoft.com/office/powerpoint/2010/main" val="14714821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ED1BC-9391-A59C-DC77-86E945D22D10}"/>
              </a:ext>
            </a:extLst>
          </p:cNvPr>
          <p:cNvSpPr>
            <a:spLocks noGrp="1"/>
          </p:cNvSpPr>
          <p:nvPr>
            <p:ph type="title"/>
          </p:nvPr>
        </p:nvSpPr>
        <p:spPr>
          <a:xfrm>
            <a:off x="808638" y="386930"/>
            <a:ext cx="9236700" cy="1188950"/>
          </a:xfrm>
        </p:spPr>
        <p:txBody>
          <a:bodyPr anchor="b">
            <a:normAutofit/>
          </a:bodyPr>
          <a:lstStyle/>
          <a:p>
            <a:r>
              <a:rPr lang="en-GB" sz="5400"/>
              <a:t>Any Questions?</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3E4142-8EF1-1348-68EA-86C5E5E0392B}"/>
              </a:ext>
            </a:extLst>
          </p:cNvPr>
          <p:cNvGraphicFramePr>
            <a:graphicFrameLocks noGrp="1"/>
          </p:cNvGraphicFramePr>
          <p:nvPr>
            <p:ph idx="1"/>
            <p:extLst>
              <p:ext uri="{D42A27DB-BD31-4B8C-83A1-F6EECF244321}">
                <p14:modId xmlns:p14="http://schemas.microsoft.com/office/powerpoint/2010/main" val="915531307"/>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79262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307BC-0983-F48A-2996-DF3CD6D79299}"/>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B20301-4BFC-64BD-2F9B-5E877827563F}"/>
              </a:ext>
            </a:extLst>
          </p:cNvPr>
          <p:cNvSpPr>
            <a:spLocks noGrp="1"/>
          </p:cNvSpPr>
          <p:nvPr>
            <p:ph idx="1"/>
          </p:nvPr>
        </p:nvSpPr>
        <p:spPr>
          <a:xfrm>
            <a:off x="5656218" y="1463039"/>
            <a:ext cx="5542387" cy="4300447"/>
          </a:xfrm>
        </p:spPr>
        <p:txBody>
          <a:bodyPr anchor="t">
            <a:normAutofit/>
          </a:bodyPr>
          <a:lstStyle/>
          <a:p>
            <a:r>
              <a:rPr lang="en-GB" sz="1200">
                <a:hlinkClick r:id="rId2">
                  <a:extLst>
                    <a:ext uri="{A12FA001-AC4F-418D-AE19-62706E023703}">
                      <ahyp:hlinkClr xmlns:ahyp="http://schemas.microsoft.com/office/drawing/2018/hyperlinkcolor" val="tx"/>
                    </a:ext>
                  </a:extLst>
                </a:hlinkClick>
              </a:rPr>
              <a:t>https://www.history.com/topics/21st-century/isis</a:t>
            </a:r>
            <a:endParaRPr lang="en-GB" sz="1200"/>
          </a:p>
          <a:p>
            <a:r>
              <a:rPr lang="en-GB" sz="1200">
                <a:hlinkClick r:id="rId3">
                  <a:extLst>
                    <a:ext uri="{A12FA001-AC4F-418D-AE19-62706E023703}">
                      <ahyp:hlinkClr xmlns:ahyp="http://schemas.microsoft.com/office/drawing/2018/hyperlinkcolor" val="tx"/>
                    </a:ext>
                  </a:extLst>
                </a:hlinkClick>
              </a:rPr>
              <a:t>https://www.bbc.co.uk/news/world-middle-east-29052144</a:t>
            </a:r>
            <a:endParaRPr lang="en-GB" sz="1200"/>
          </a:p>
          <a:p>
            <a:r>
              <a:rPr lang="en-GB" sz="1200">
                <a:hlinkClick r:id="rId4">
                  <a:extLst>
                    <a:ext uri="{A12FA001-AC4F-418D-AE19-62706E023703}">
                      <ahyp:hlinkClr xmlns:ahyp="http://schemas.microsoft.com/office/drawing/2018/hyperlinkcolor" val="tx"/>
                    </a:ext>
                  </a:extLst>
                </a:hlinkClick>
              </a:rPr>
              <a:t>https://since911.com/explore/history-isis#jump_time_item_512</a:t>
            </a:r>
            <a:endParaRPr lang="en-GB" sz="1200"/>
          </a:p>
          <a:p>
            <a:r>
              <a:rPr lang="en-GB" sz="1200">
                <a:hlinkClick r:id="rId5">
                  <a:extLst>
                    <a:ext uri="{A12FA001-AC4F-418D-AE19-62706E023703}">
                      <ahyp:hlinkClr xmlns:ahyp="http://schemas.microsoft.com/office/drawing/2018/hyperlinkcolor" val="tx"/>
                    </a:ext>
                  </a:extLst>
                </a:hlinkClick>
              </a:rPr>
              <a:t>https://cisac.fsi.stanford.edu/mappingmilitants/profiles/islamic-state#highlight_text_12400</a:t>
            </a:r>
            <a:endParaRPr lang="en-GB" sz="1200"/>
          </a:p>
          <a:p>
            <a:r>
              <a:rPr lang="en-GB" sz="1200">
                <a:hlinkClick r:id="rId6">
                  <a:extLst>
                    <a:ext uri="{A12FA001-AC4F-418D-AE19-62706E023703}">
                      <ahyp:hlinkClr xmlns:ahyp="http://schemas.microsoft.com/office/drawing/2018/hyperlinkcolor" val="tx"/>
                    </a:ext>
                  </a:extLst>
                </a:hlinkClick>
              </a:rPr>
              <a:t>https://www.brookings.edu/wp-content/uploads/2016/06/the-ideology-of-the-islamic-state.pdf</a:t>
            </a:r>
            <a:endParaRPr lang="en-GB" sz="1200"/>
          </a:p>
          <a:p>
            <a:r>
              <a:rPr lang="en-GB" sz="1200">
                <a:hlinkClick r:id="rId7">
                  <a:extLst>
                    <a:ext uri="{A12FA001-AC4F-418D-AE19-62706E023703}">
                      <ahyp:hlinkClr xmlns:ahyp="http://schemas.microsoft.com/office/drawing/2018/hyperlinkcolor" val="tx"/>
                    </a:ext>
                  </a:extLst>
                </a:hlinkClick>
              </a:rPr>
              <a:t>https://theglobalobservatory.org/2015/02/jihad-al-qaeda-isis-counternarrative/</a:t>
            </a:r>
            <a:endParaRPr lang="en-GB" sz="1200"/>
          </a:p>
          <a:p>
            <a:r>
              <a:rPr lang="en-GB" sz="1200">
                <a:hlinkClick r:id="rId8">
                  <a:extLst>
                    <a:ext uri="{A12FA001-AC4F-418D-AE19-62706E023703}">
                      <ahyp:hlinkClr xmlns:ahyp="http://schemas.microsoft.com/office/drawing/2018/hyperlinkcolor" val="tx"/>
                    </a:ext>
                  </a:extLst>
                </a:hlinkClick>
              </a:rPr>
              <a:t>https://www.dhs.gov/sites/default/files/publications/ISIS%20and%20AQ%20Messaging_CVE%20Task%20Force_Final.pdf</a:t>
            </a:r>
            <a:endParaRPr lang="en-GB" sz="1200"/>
          </a:p>
          <a:p>
            <a:r>
              <a:rPr lang="en-GB" sz="1200">
                <a:hlinkClick r:id="rId9">
                  <a:extLst>
                    <a:ext uri="{A12FA001-AC4F-418D-AE19-62706E023703}">
                      <ahyp:hlinkClr xmlns:ahyp="http://schemas.microsoft.com/office/drawing/2018/hyperlinkcolor" val="tx"/>
                    </a:ext>
                  </a:extLst>
                </a:hlinkClick>
              </a:rPr>
              <a:t>https://apps.dtic.mil/sti/pdfs/ADA621060.pdf</a:t>
            </a:r>
            <a:endParaRPr lang="en-GB" sz="1200"/>
          </a:p>
          <a:p>
            <a:r>
              <a:rPr lang="en-GB" sz="1200">
                <a:hlinkClick r:id="rId10">
                  <a:extLst>
                    <a:ext uri="{A12FA001-AC4F-418D-AE19-62706E023703}">
                      <ahyp:hlinkClr xmlns:ahyp="http://schemas.microsoft.com/office/drawing/2018/hyperlinkcolor" val="tx"/>
                    </a:ext>
                  </a:extLst>
                </a:hlinkClick>
              </a:rPr>
              <a:t>https://link.springer.com/content/pdf/10.1007/s12115-017-0114-0.pdf</a:t>
            </a:r>
            <a:endParaRPr lang="en-GB" sz="1200"/>
          </a:p>
          <a:p>
            <a:r>
              <a:rPr lang="en-GB" sz="1200">
                <a:hlinkClick r:id="rId11">
                  <a:extLst>
                    <a:ext uri="{A12FA001-AC4F-418D-AE19-62706E023703}">
                      <ahyp:hlinkClr xmlns:ahyp="http://schemas.microsoft.com/office/drawing/2018/hyperlinkcolor" val="tx"/>
                    </a:ext>
                  </a:extLst>
                </a:hlinkClick>
              </a:rPr>
              <a:t>https://jnslp.com/wp-content/uploads/2017/04/Terrorism_the_Internet_and_Propaganda_FINAL.pdf</a:t>
            </a:r>
            <a:endParaRPr lang="en-GB" sz="1200"/>
          </a:p>
        </p:txBody>
      </p:sp>
    </p:spTree>
    <p:extLst>
      <p:ext uri="{BB962C8B-B14F-4D97-AF65-F5344CB8AC3E}">
        <p14:creationId xmlns:p14="http://schemas.microsoft.com/office/powerpoint/2010/main" val="39513007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E0724-4961-99C8-4412-1DDE134654CA}"/>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7"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8"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AF84B4-BAB4-1509-C5F6-63234CD2AEE8}"/>
              </a:ext>
            </a:extLst>
          </p:cNvPr>
          <p:cNvSpPr>
            <a:spLocks noGrp="1"/>
          </p:cNvSpPr>
          <p:nvPr>
            <p:ph idx="1"/>
          </p:nvPr>
        </p:nvSpPr>
        <p:spPr>
          <a:xfrm>
            <a:off x="5656218" y="1463039"/>
            <a:ext cx="5542387" cy="4300447"/>
          </a:xfrm>
        </p:spPr>
        <p:txBody>
          <a:bodyPr anchor="t">
            <a:normAutofit/>
          </a:bodyPr>
          <a:lstStyle/>
          <a:p>
            <a:r>
              <a:rPr lang="en-GB" sz="1500">
                <a:hlinkClick r:id="rId2">
                  <a:extLst>
                    <a:ext uri="{A12FA001-AC4F-418D-AE19-62706E023703}">
                      <ahyp:hlinkClr xmlns:ahyp="http://schemas.microsoft.com/office/drawing/2018/hyperlinkcolor" val="tx"/>
                    </a:ext>
                  </a:extLst>
                </a:hlinkClick>
              </a:rPr>
              <a:t>http://www.voxpol.eu/download/article/SSRN-id2795660.pdf</a:t>
            </a:r>
            <a:endParaRPr lang="en-GB" sz="1500"/>
          </a:p>
          <a:p>
            <a:r>
              <a:rPr lang="en-GB" sz="1500">
                <a:hlinkClick r:id="rId3">
                  <a:extLst>
                    <a:ext uri="{A12FA001-AC4F-418D-AE19-62706E023703}">
                      <ahyp:hlinkClr xmlns:ahyp="http://schemas.microsoft.com/office/drawing/2018/hyperlinkcolor" val="tx"/>
                    </a:ext>
                  </a:extLst>
                </a:hlinkClick>
              </a:rPr>
              <a:t>https://www.cidob.org/en/publications/publication_series/notes_internacionals/n1_163/what_does_radicalisation_look_like_four_visualisations_of_socialisation_into_violent_extremism</a:t>
            </a:r>
            <a:endParaRPr lang="en-GB" sz="1500"/>
          </a:p>
          <a:p>
            <a:r>
              <a:rPr lang="en-GB" sz="1500">
                <a:hlinkClick r:id="rId4">
                  <a:extLst>
                    <a:ext uri="{A12FA001-AC4F-418D-AE19-62706E023703}">
                      <ahyp:hlinkClr xmlns:ahyp="http://schemas.microsoft.com/office/drawing/2018/hyperlinkcolor" val="tx"/>
                    </a:ext>
                  </a:extLst>
                </a:hlinkClick>
              </a:rPr>
              <a:t>https://www.bbc.co.uk/news/world-middle-east-47286935</a:t>
            </a:r>
            <a:endParaRPr lang="en-GB" sz="1500"/>
          </a:p>
          <a:p>
            <a:r>
              <a:rPr lang="en-GB" sz="1500">
                <a:hlinkClick r:id="rId5">
                  <a:extLst>
                    <a:ext uri="{A12FA001-AC4F-418D-AE19-62706E023703}">
                      <ahyp:hlinkClr xmlns:ahyp="http://schemas.microsoft.com/office/drawing/2018/hyperlinkcolor" val="tx"/>
                    </a:ext>
                  </a:extLst>
                </a:hlinkClick>
              </a:rPr>
              <a:t>https://theglobalcoalition.org/en/mission/#tackling-daeshs-financing-and-funding</a:t>
            </a:r>
            <a:endParaRPr lang="en-GB" sz="1500"/>
          </a:p>
          <a:p>
            <a:r>
              <a:rPr lang="en-GB" sz="1500">
                <a:hlinkClick r:id="rId6">
                  <a:extLst>
                    <a:ext uri="{A12FA001-AC4F-418D-AE19-62706E023703}">
                      <ahyp:hlinkClr xmlns:ahyp="http://schemas.microsoft.com/office/drawing/2018/hyperlinkcolor" val="tx"/>
                    </a:ext>
                  </a:extLst>
                </a:hlinkClick>
              </a:rPr>
              <a:t>https://www.bbc.co.uk/news/explainers-53428191</a:t>
            </a:r>
            <a:endParaRPr lang="en-GB" sz="1500"/>
          </a:p>
          <a:p>
            <a:r>
              <a:rPr lang="en-GB" sz="1500">
                <a:hlinkClick r:id="rId7">
                  <a:extLst>
                    <a:ext uri="{A12FA001-AC4F-418D-AE19-62706E023703}">
                      <ahyp:hlinkClr xmlns:ahyp="http://schemas.microsoft.com/office/drawing/2018/hyperlinkcolor" val="tx"/>
                    </a:ext>
                  </a:extLst>
                </a:hlinkClick>
              </a:rPr>
              <a:t>https://www.inherentresolve.mil/About-CJTF-OIR/Coalition/Coalition-Display/Article/690786/uk/</a:t>
            </a:r>
            <a:endParaRPr lang="en-GB" sz="1500"/>
          </a:p>
          <a:p>
            <a:r>
              <a:rPr lang="en-GB" sz="1500">
                <a:hlinkClick r:id="rId8">
                  <a:extLst>
                    <a:ext uri="{A12FA001-AC4F-418D-AE19-62706E023703}">
                      <ahyp:hlinkClr xmlns:ahyp="http://schemas.microsoft.com/office/drawing/2018/hyperlinkcolor" val="tx"/>
                    </a:ext>
                  </a:extLst>
                </a:hlinkClick>
              </a:rPr>
              <a:t>https://www.gov.uk/government/topical-events/daesh/about</a:t>
            </a:r>
            <a:endParaRPr lang="en-GB" sz="1500"/>
          </a:p>
          <a:p>
            <a:r>
              <a:rPr lang="en-GB" sz="1500">
                <a:hlinkClick r:id="rId9">
                  <a:extLst>
                    <a:ext uri="{A12FA001-AC4F-418D-AE19-62706E023703}">
                      <ahyp:hlinkClr xmlns:ahyp="http://schemas.microsoft.com/office/drawing/2018/hyperlinkcolor" val="tx"/>
                    </a:ext>
                  </a:extLst>
                </a:hlinkClick>
              </a:rPr>
              <a:t>https://journals.sagepub.com/doi/pdf/10.1177/0739532918775667</a:t>
            </a:r>
            <a:endParaRPr lang="en-GB" sz="1500"/>
          </a:p>
          <a:p>
            <a:r>
              <a:rPr lang="en-GB" sz="1500">
                <a:hlinkClick r:id="rId10">
                  <a:extLst>
                    <a:ext uri="{A12FA001-AC4F-418D-AE19-62706E023703}">
                      <ahyp:hlinkClr xmlns:ahyp="http://schemas.microsoft.com/office/drawing/2018/hyperlinkcolor" val="tx"/>
                    </a:ext>
                  </a:extLst>
                </a:hlinkClick>
              </a:rPr>
              <a:t>https://yougov.co.uk/topics/politics/articles-reports/2016/08/04/terrorist-attack-britain-expected-84-people</a:t>
            </a:r>
            <a:endParaRPr lang="en-GB" sz="1500"/>
          </a:p>
        </p:txBody>
      </p:sp>
    </p:spTree>
    <p:extLst>
      <p:ext uri="{BB962C8B-B14F-4D97-AF65-F5344CB8AC3E}">
        <p14:creationId xmlns:p14="http://schemas.microsoft.com/office/powerpoint/2010/main" val="5131778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939FB-5440-C0B6-9DC1-333774F9BE62}"/>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F9A0D7-31ED-BA3B-1834-3A221D9D9223}"/>
              </a:ext>
            </a:extLst>
          </p:cNvPr>
          <p:cNvSpPr>
            <a:spLocks noGrp="1"/>
          </p:cNvSpPr>
          <p:nvPr>
            <p:ph idx="1"/>
          </p:nvPr>
        </p:nvSpPr>
        <p:spPr>
          <a:xfrm>
            <a:off x="5656218" y="1463039"/>
            <a:ext cx="5542387" cy="4300447"/>
          </a:xfrm>
        </p:spPr>
        <p:txBody>
          <a:bodyPr anchor="t">
            <a:normAutofit/>
          </a:bodyPr>
          <a:lstStyle/>
          <a:p>
            <a:r>
              <a:rPr lang="en-GB" sz="1400">
                <a:hlinkClick r:id="rId2"/>
              </a:rPr>
              <a:t>https://www.independent.co.uk/news/uk/crime/streatham-terror-attack-previous-offences-prison-sudesh-amman-a9315306.html</a:t>
            </a:r>
            <a:endParaRPr lang="en-GB" sz="1400"/>
          </a:p>
          <a:p>
            <a:r>
              <a:rPr lang="en-GB" sz="1400">
                <a:hlinkClick r:id="rId3"/>
              </a:rPr>
              <a:t>https://www.independent.co.uk/news/uk/home-news/streatham-terror-attack-inquest-latest-b1895060.html</a:t>
            </a:r>
            <a:endParaRPr lang="en-GB" sz="1400"/>
          </a:p>
          <a:p>
            <a:r>
              <a:rPr lang="en-GB" sz="1400">
                <a:hlinkClick r:id="rId4"/>
              </a:rPr>
              <a:t>https://hansard.parliament.uk/commons/2020-02-03/debates/67EC1008-061C-47E1-BE86-86218395D93D/StreathamIncident</a:t>
            </a:r>
            <a:endParaRPr lang="en-GB" sz="1400"/>
          </a:p>
          <a:p>
            <a:r>
              <a:rPr lang="en-GB" sz="1400">
                <a:hlinkClick r:id="rId5"/>
              </a:rPr>
              <a:t>https://www.gov.uk/government/news/longer-jail-terms-and-stricter-monitoring-as-new-terror-laws-gain-royal-assent</a:t>
            </a:r>
            <a:endParaRPr lang="en-GB" sz="1400"/>
          </a:p>
          <a:p>
            <a:r>
              <a:rPr lang="en-GB" sz="1400">
                <a:hlinkClick r:id="rId6"/>
              </a:rPr>
              <a:t>https://assets.publishing.service.gov.uk/government/uploads/system/uploads/attachment_data/file/864907/to-bill-factsheet.pdf</a:t>
            </a:r>
            <a:endParaRPr lang="en-GB" sz="1400"/>
          </a:p>
          <a:p>
            <a:r>
              <a:rPr lang="en-GB" sz="1400">
                <a:hlinkClick r:id="rId7"/>
              </a:rPr>
              <a:t>https://news.sky.com/story/streatham-terror-attack-sudesh-ammans-mother-spoke-to-her-polite-boy-hours-before-attack-11925460</a:t>
            </a:r>
            <a:endParaRPr lang="en-GB" sz="1400"/>
          </a:p>
          <a:p>
            <a:r>
              <a:rPr lang="en-GB" sz="1400">
                <a:hlinkClick r:id="rId8"/>
              </a:rPr>
              <a:t>https://www.independent.co.uk/news/uk/crime/isis-behead-parents-girlfriend-teenage-supporter-london-terror-attack-sudesh-amman-a8687921.html</a:t>
            </a:r>
            <a:r>
              <a:rPr lang="en-GB" sz="1400"/>
              <a:t> </a:t>
            </a:r>
          </a:p>
          <a:p>
            <a:pPr marL="0" indent="0">
              <a:buNone/>
            </a:pPr>
            <a:endParaRPr lang="en-GB" sz="1400"/>
          </a:p>
        </p:txBody>
      </p:sp>
    </p:spTree>
    <p:extLst>
      <p:ext uri="{BB962C8B-B14F-4D97-AF65-F5344CB8AC3E}">
        <p14:creationId xmlns:p14="http://schemas.microsoft.com/office/powerpoint/2010/main" val="5266097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B2E18-3BB7-ECDB-29CF-F741B0FA6E93}"/>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8FD26C-C910-0FA6-25D4-18198A38D854}"/>
              </a:ext>
            </a:extLst>
          </p:cNvPr>
          <p:cNvSpPr>
            <a:spLocks noGrp="1"/>
          </p:cNvSpPr>
          <p:nvPr>
            <p:ph idx="1"/>
          </p:nvPr>
        </p:nvSpPr>
        <p:spPr>
          <a:xfrm>
            <a:off x="5656218" y="1463039"/>
            <a:ext cx="5542387" cy="4300447"/>
          </a:xfrm>
        </p:spPr>
        <p:txBody>
          <a:bodyPr anchor="t">
            <a:normAutofit/>
          </a:bodyPr>
          <a:lstStyle/>
          <a:p>
            <a:r>
              <a:rPr lang="en-GB" sz="1500">
                <a:hlinkClick r:id="rId2"/>
              </a:rPr>
              <a:t>https://www.bbc.co.uk/news/uk-england-berkshire-55545669</a:t>
            </a:r>
            <a:endParaRPr lang="en-GB" sz="1500"/>
          </a:p>
          <a:p>
            <a:r>
              <a:rPr lang="en-GB" sz="1500">
                <a:hlinkClick r:id="rId3"/>
              </a:rPr>
              <a:t>https://news.sky.com/story/khairi-saadallah-killer-of-three-sought-religious-jihad-in-reading-park-stabbing-spree-court-told-12179900</a:t>
            </a:r>
            <a:endParaRPr lang="en-GB" sz="1500"/>
          </a:p>
          <a:p>
            <a:r>
              <a:rPr lang="en-GB" sz="1500">
                <a:hlinkClick r:id="rId4"/>
              </a:rPr>
              <a:t>https://www.independent.co.uk/news/uk/home-news/khairi-saadallah-uk-police-terrorism-isis-prevent-a9578031.html</a:t>
            </a:r>
            <a:endParaRPr lang="en-GB" sz="1500"/>
          </a:p>
          <a:p>
            <a:r>
              <a:rPr lang="en-GB" sz="1500">
                <a:hlinkClick r:id="rId5"/>
              </a:rPr>
              <a:t>https://news.sky.com/story/khairi-saadallah-terrorist-who-murdered-three-in-brutal-reading-attack-gets-whole-life-sentence-12184977</a:t>
            </a:r>
            <a:endParaRPr lang="en-GB" sz="1500"/>
          </a:p>
          <a:p>
            <a:r>
              <a:rPr lang="en-GB" sz="1500">
                <a:hlinkClick r:id="rId6"/>
              </a:rPr>
              <a:t>https://www.theguardian.com/uk-news/2020/jun/21/uk-will-act-on-lessons-from-reading-stabbing-says-boris-johnson</a:t>
            </a:r>
            <a:endParaRPr lang="en-GB" sz="1500"/>
          </a:p>
          <a:p>
            <a:r>
              <a:rPr lang="en-GB" sz="1500">
                <a:hlinkClick r:id="rId7"/>
              </a:rPr>
              <a:t>https://www.theguardian.com/uk-news/2021/jan/05/man-khairi-saadallah-viewed-isis-material-before-reading-knife-attack-court-hears</a:t>
            </a:r>
            <a:r>
              <a:rPr lang="en-GB" sz="1500"/>
              <a:t> </a:t>
            </a:r>
          </a:p>
        </p:txBody>
      </p:sp>
    </p:spTree>
    <p:extLst>
      <p:ext uri="{BB962C8B-B14F-4D97-AF65-F5344CB8AC3E}">
        <p14:creationId xmlns:p14="http://schemas.microsoft.com/office/powerpoint/2010/main" val="12419452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4BCC5-4AB7-0F1B-94A2-A91074750788}"/>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CC9451-7BCA-0027-7C1D-BF4B3C8D6868}"/>
              </a:ext>
            </a:extLst>
          </p:cNvPr>
          <p:cNvSpPr>
            <a:spLocks noGrp="1"/>
          </p:cNvSpPr>
          <p:nvPr>
            <p:ph idx="1"/>
          </p:nvPr>
        </p:nvSpPr>
        <p:spPr>
          <a:xfrm>
            <a:off x="5656218" y="1463039"/>
            <a:ext cx="5542387" cy="4300447"/>
          </a:xfrm>
        </p:spPr>
        <p:txBody>
          <a:bodyPr anchor="t">
            <a:normAutofit/>
          </a:bodyPr>
          <a:lstStyle/>
          <a:p>
            <a:r>
              <a:rPr lang="en-GB" sz="2200">
                <a:hlinkClick r:id="rId2"/>
              </a:rPr>
              <a:t>https://www.independent.co.uk/news/uk/crime/reading-terror-attack-victims-khairi-saadallah-b1785604.html</a:t>
            </a:r>
            <a:endParaRPr lang="en-GB" sz="2200"/>
          </a:p>
          <a:p>
            <a:r>
              <a:rPr lang="en-GB" sz="2200">
                <a:hlinkClick r:id="rId3"/>
              </a:rPr>
              <a:t>https://www.independent.co.uk/news/uk/crime/streatham-terror-attack-isis-london-sudesh-amman-latest-a9314481.html</a:t>
            </a:r>
            <a:endParaRPr lang="en-GB" sz="2200"/>
          </a:p>
          <a:p>
            <a:r>
              <a:rPr lang="en-GB" sz="2200">
                <a:hlinkClick r:id="rId4"/>
              </a:rPr>
              <a:t>https://static.rusi.org/201604_clat_final_report.pdf</a:t>
            </a:r>
            <a:endParaRPr lang="en-GB" sz="2200"/>
          </a:p>
          <a:p>
            <a:r>
              <a:rPr lang="en-GB" sz="2200">
                <a:hlinkClick r:id="rId5"/>
              </a:rPr>
              <a:t>https://www.dhs.gov/sites/default/files/publications/Countering%20the%20Appeal%20of%20Extremism%20Online-ISD%20Report.pdf</a:t>
            </a:r>
            <a:r>
              <a:rPr lang="en-GB" sz="2200"/>
              <a:t> </a:t>
            </a:r>
          </a:p>
        </p:txBody>
      </p:sp>
    </p:spTree>
    <p:extLst>
      <p:ext uri="{BB962C8B-B14F-4D97-AF65-F5344CB8AC3E}">
        <p14:creationId xmlns:p14="http://schemas.microsoft.com/office/powerpoint/2010/main" val="4878225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07911-C7CE-F856-67A4-8CBE4CC1C00E}"/>
              </a:ext>
            </a:extLst>
          </p:cNvPr>
          <p:cNvSpPr>
            <a:spLocks noGrp="1"/>
          </p:cNvSpPr>
          <p:nvPr>
            <p:ph type="title"/>
          </p:nvPr>
        </p:nvSpPr>
        <p:spPr>
          <a:xfrm>
            <a:off x="793662" y="386930"/>
            <a:ext cx="10066122" cy="1298448"/>
          </a:xfrm>
        </p:spPr>
        <p:txBody>
          <a:bodyPr anchor="b">
            <a:normAutofit/>
          </a:bodyPr>
          <a:lstStyle/>
          <a:p>
            <a:r>
              <a:rPr lang="en-GB" sz="4800"/>
              <a:t>Week 3 Complete!</a:t>
            </a:r>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559EF6-386E-06ED-24EC-239C30C3C056}"/>
              </a:ext>
            </a:extLst>
          </p:cNvPr>
          <p:cNvSpPr>
            <a:spLocks noGrp="1"/>
          </p:cNvSpPr>
          <p:nvPr>
            <p:ph idx="1"/>
          </p:nvPr>
        </p:nvSpPr>
        <p:spPr>
          <a:xfrm>
            <a:off x="793661" y="2599509"/>
            <a:ext cx="4530898" cy="3639450"/>
          </a:xfrm>
        </p:spPr>
        <p:txBody>
          <a:bodyPr anchor="ctr">
            <a:normAutofit/>
          </a:bodyPr>
          <a:lstStyle/>
          <a:p>
            <a:r>
              <a:rPr lang="en-GB" sz="2400" dirty="0"/>
              <a:t>Thanks for listening!</a:t>
            </a:r>
          </a:p>
          <a:p>
            <a:endParaRPr lang="en-GB" sz="2400" dirty="0"/>
          </a:p>
          <a:p>
            <a:r>
              <a:rPr lang="en-GB" sz="2400" dirty="0"/>
              <a:t>See you next week!</a:t>
            </a:r>
          </a:p>
        </p:txBody>
      </p:sp>
      <p:pic>
        <p:nvPicPr>
          <p:cNvPr id="1026" name="Picture 2" descr="So Proud Meme GIFs | Tenor">
            <a:extLst>
              <a:ext uri="{FF2B5EF4-FFF2-40B4-BE49-F238E27FC236}">
                <a16:creationId xmlns:a16="http://schemas.microsoft.com/office/drawing/2014/main" id="{F69F3431-98EB-AFA2-98EB-44CD3AFA22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32421"/>
            <a:ext cx="5150277" cy="3417911"/>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6973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4395</Words>
  <Application>Microsoft Office PowerPoint</Application>
  <PresentationFormat>Widescreen</PresentationFormat>
  <Paragraphs>310</Paragraphs>
  <Slides>48</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48</vt:i4>
      </vt:variant>
    </vt:vector>
  </HeadingPairs>
  <TitlesOfParts>
    <vt:vector size="52" baseType="lpstr">
      <vt:lpstr>Arial</vt:lpstr>
      <vt:lpstr>Calibri</vt:lpstr>
      <vt:lpstr>Calibri Light</vt:lpstr>
      <vt:lpstr>Office Theme</vt:lpstr>
      <vt:lpstr>Policing Terrorism</vt:lpstr>
      <vt:lpstr>Aims</vt:lpstr>
      <vt:lpstr>Objectives</vt:lpstr>
      <vt:lpstr>The origins of IS:</vt:lpstr>
      <vt:lpstr>Abu Bakr al-Baghdadi</vt:lpstr>
      <vt:lpstr>Establishing a Caliphate</vt:lpstr>
      <vt:lpstr>Ideology:</vt:lpstr>
      <vt:lpstr>Motives &amp; Goals:</vt:lpstr>
      <vt:lpstr>Al Qaeda and the Islamic State:</vt:lpstr>
      <vt:lpstr>The rise of the Electronic Jihad:</vt:lpstr>
      <vt:lpstr>Social Media:</vt:lpstr>
      <vt:lpstr>Dissemination of Propaganda:</vt:lpstr>
      <vt:lpstr>Radicalisation:</vt:lpstr>
      <vt:lpstr>Radicalisation:</vt:lpstr>
      <vt:lpstr>The rise of the Lone Wolf:</vt:lpstr>
      <vt:lpstr>Foreign Fighters</vt:lpstr>
      <vt:lpstr>Global Coalition Against Daesh</vt:lpstr>
      <vt:lpstr>Shamima Begum:</vt:lpstr>
      <vt:lpstr>UK Response:</vt:lpstr>
      <vt:lpstr>UK Government:</vt:lpstr>
      <vt:lpstr>Media and the Islamic State</vt:lpstr>
      <vt:lpstr>Task: Think about the impact this has on innocent civilians</vt:lpstr>
      <vt:lpstr>Summary:</vt:lpstr>
      <vt:lpstr>Task</vt:lpstr>
      <vt:lpstr>Workshop</vt:lpstr>
      <vt:lpstr>Radicalisation</vt:lpstr>
      <vt:lpstr>Class Discussion: Shamima Begum </vt:lpstr>
      <vt:lpstr>Class Discussion: Shamima Begum</vt:lpstr>
      <vt:lpstr>Lone Wolf Terrorism (UK)– Related to the IS</vt:lpstr>
      <vt:lpstr>Lone Wolf Attacks</vt:lpstr>
      <vt:lpstr>Streatham attack - 2020</vt:lpstr>
      <vt:lpstr>Response</vt:lpstr>
      <vt:lpstr>Could more be done?</vt:lpstr>
      <vt:lpstr>Influence of IS via internet</vt:lpstr>
      <vt:lpstr>Influence of IS via internet</vt:lpstr>
      <vt:lpstr>Reading Attack 2020</vt:lpstr>
      <vt:lpstr>Response</vt:lpstr>
      <vt:lpstr>Influence of IS via internet</vt:lpstr>
      <vt:lpstr>Combatting the issue of lone wolfs?</vt:lpstr>
      <vt:lpstr>Combatting the issue of the internet and terrorism?</vt:lpstr>
      <vt:lpstr>Conclusion</vt:lpstr>
      <vt:lpstr>Any Questions?</vt:lpstr>
      <vt:lpstr>References</vt:lpstr>
      <vt:lpstr>References</vt:lpstr>
      <vt:lpstr>References</vt:lpstr>
      <vt:lpstr>References</vt:lpstr>
      <vt:lpstr>References</vt:lpstr>
      <vt:lpstr>Week 3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2022-10-17T13:42:42Z</dcterms:created>
  <dcterms:modified xsi:type="dcterms:W3CDTF">2022-10-17T19:33:22Z</dcterms:modified>
</cp:coreProperties>
</file>