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sldIdLst>
    <p:sldId id="256" r:id="rId5"/>
    <p:sldId id="259" r:id="rId6"/>
    <p:sldId id="267" r:id="rId7"/>
    <p:sldId id="257" r:id="rId8"/>
    <p:sldId id="260" r:id="rId9"/>
    <p:sldId id="262" r:id="rId10"/>
    <p:sldId id="263" r:id="rId11"/>
    <p:sldId id="264" r:id="rId12"/>
    <p:sldId id="266" r:id="rId13"/>
    <p:sldId id="258" r:id="rId14"/>
    <p:sldId id="265" r:id="rId15"/>
    <p:sldId id="261" r:id="rId1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EFACF0F-B94E-4A0F-86F0-DC0D26A9B67E}" v="8" dt="2023-06-23T08:57:19.573"/>
    <p1510:client id="{8FC7F99D-FDB2-0AD0-D2D1-2A1039318A5D}" v="1" vWet="2" dt="2023-06-23T08:57:23.70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1651" autoAdjust="0"/>
    <p:restoredTop sz="94660"/>
  </p:normalViewPr>
  <p:slideViewPr>
    <p:cSldViewPr snapToGrid="0">
      <p:cViewPr varScale="1">
        <p:scale>
          <a:sx n="82" d="100"/>
          <a:sy n="82" d="100"/>
        </p:scale>
        <p:origin x="1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viewProps" Target="viewProps.xml"/><Relationship Id="rId3" Type="http://schemas.openxmlformats.org/officeDocument/2006/relationships/customXml" Target="../customXml/item3.xml"/><Relationship Id="rId21" Type="http://schemas.microsoft.com/office/2016/11/relationships/changesInfo" Target="changesInfos/changesInfo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presProps" Target="pres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10" Type="http://schemas.openxmlformats.org/officeDocument/2006/relationships/slide" Target="slides/slide6.xml"/><Relationship Id="rId19"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fia Basharat (2027071)" userId="2929f723-98f5-4e36-890e-c2418c69cf9b" providerId="ADAL" clId="{4EFACF0F-B94E-4A0F-86F0-DC0D26A9B67E}"/>
    <pc:docChg chg="custSel modSld">
      <pc:chgData name="Afia Basharat (2027071)" userId="2929f723-98f5-4e36-890e-c2418c69cf9b" providerId="ADAL" clId="{4EFACF0F-B94E-4A0F-86F0-DC0D26A9B67E}" dt="2023-06-16T18:58:42.142" v="605" actId="20577"/>
      <pc:docMkLst>
        <pc:docMk/>
      </pc:docMkLst>
      <pc:sldChg chg="modSp mod">
        <pc:chgData name="Afia Basharat (2027071)" userId="2929f723-98f5-4e36-890e-c2418c69cf9b" providerId="ADAL" clId="{4EFACF0F-B94E-4A0F-86F0-DC0D26A9B67E}" dt="2023-06-16T18:34:44.921" v="203" actId="20577"/>
        <pc:sldMkLst>
          <pc:docMk/>
          <pc:sldMk cId="786307517" sldId="258"/>
        </pc:sldMkLst>
        <pc:spChg chg="mod">
          <ac:chgData name="Afia Basharat (2027071)" userId="2929f723-98f5-4e36-890e-c2418c69cf9b" providerId="ADAL" clId="{4EFACF0F-B94E-4A0F-86F0-DC0D26A9B67E}" dt="2023-06-16T18:34:44.921" v="203" actId="20577"/>
          <ac:spMkLst>
            <pc:docMk/>
            <pc:sldMk cId="786307517" sldId="258"/>
            <ac:spMk id="3" creationId="{DB5EFDA4-F1F2-2075-2479-26A7E4EE6C29}"/>
          </ac:spMkLst>
        </pc:spChg>
      </pc:sldChg>
      <pc:sldChg chg="modSp mod">
        <pc:chgData name="Afia Basharat (2027071)" userId="2929f723-98f5-4e36-890e-c2418c69cf9b" providerId="ADAL" clId="{4EFACF0F-B94E-4A0F-86F0-DC0D26A9B67E}" dt="2023-06-16T18:56:08.077" v="500" actId="20577"/>
        <pc:sldMkLst>
          <pc:docMk/>
          <pc:sldMk cId="10267785" sldId="259"/>
        </pc:sldMkLst>
        <pc:spChg chg="mod">
          <ac:chgData name="Afia Basharat (2027071)" userId="2929f723-98f5-4e36-890e-c2418c69cf9b" providerId="ADAL" clId="{4EFACF0F-B94E-4A0F-86F0-DC0D26A9B67E}" dt="2023-06-16T18:28:04.728" v="15" actId="20577"/>
          <ac:spMkLst>
            <pc:docMk/>
            <pc:sldMk cId="10267785" sldId="259"/>
            <ac:spMk id="2" creationId="{BEF1FFA0-6A5D-1233-3A20-8926DAA2D0F2}"/>
          </ac:spMkLst>
        </pc:spChg>
        <pc:spChg chg="mod">
          <ac:chgData name="Afia Basharat (2027071)" userId="2929f723-98f5-4e36-890e-c2418c69cf9b" providerId="ADAL" clId="{4EFACF0F-B94E-4A0F-86F0-DC0D26A9B67E}" dt="2023-06-16T18:56:08.077" v="500" actId="20577"/>
          <ac:spMkLst>
            <pc:docMk/>
            <pc:sldMk cId="10267785" sldId="259"/>
            <ac:spMk id="3" creationId="{17B89AE3-115A-9C4F-5AA1-DFD860FA5387}"/>
          </ac:spMkLst>
        </pc:spChg>
      </pc:sldChg>
      <pc:sldChg chg="modSp mod">
        <pc:chgData name="Afia Basharat (2027071)" userId="2929f723-98f5-4e36-890e-c2418c69cf9b" providerId="ADAL" clId="{4EFACF0F-B94E-4A0F-86F0-DC0D26A9B67E}" dt="2023-06-16T18:58:42.142" v="605" actId="20577"/>
        <pc:sldMkLst>
          <pc:docMk/>
          <pc:sldMk cId="496190372" sldId="261"/>
        </pc:sldMkLst>
        <pc:spChg chg="mod">
          <ac:chgData name="Afia Basharat (2027071)" userId="2929f723-98f5-4e36-890e-c2418c69cf9b" providerId="ADAL" clId="{4EFACF0F-B94E-4A0F-86F0-DC0D26A9B67E}" dt="2023-06-16T18:58:42.142" v="605" actId="20577"/>
          <ac:spMkLst>
            <pc:docMk/>
            <pc:sldMk cId="496190372" sldId="261"/>
            <ac:spMk id="3" creationId="{35754934-42E0-39C0-6419-AC75CFA3FB4E}"/>
          </ac:spMkLst>
        </pc:spChg>
      </pc:sldChg>
    </pc:docChg>
  </pc:docChgLst>
  <pc:docChgLst>
    <pc:chgData name="Afia Basharat (2027071)" userId="S::2027071@student.uwtsd.ac.uk::2929f723-98f5-4e36-890e-c2418c69cf9b" providerId="AD" clId="Web-{8FC7F99D-FDB2-0AD0-D2D1-2A1039318A5D}"/>
    <pc:docChg chg="modSld">
      <pc:chgData name="Afia Basharat (2027071)" userId="S::2027071@student.uwtsd.ac.uk::2929f723-98f5-4e36-890e-c2418c69cf9b" providerId="AD" clId="Web-{8FC7F99D-FDB2-0AD0-D2D1-2A1039318A5D}" dt="2023-06-23T08:57:16.955" v="0" actId="20577"/>
      <pc:docMkLst>
        <pc:docMk/>
      </pc:docMkLst>
      <pc:sldChg chg="modSp">
        <pc:chgData name="Afia Basharat (2027071)" userId="S::2027071@student.uwtsd.ac.uk::2929f723-98f5-4e36-890e-c2418c69cf9b" providerId="AD" clId="Web-{8FC7F99D-FDB2-0AD0-D2D1-2A1039318A5D}" dt="2023-06-23T08:57:16.955" v="0" actId="20577"/>
        <pc:sldMkLst>
          <pc:docMk/>
          <pc:sldMk cId="895974770" sldId="260"/>
        </pc:sldMkLst>
        <pc:spChg chg="mod">
          <ac:chgData name="Afia Basharat (2027071)" userId="S::2027071@student.uwtsd.ac.uk::2929f723-98f5-4e36-890e-c2418c69cf9b" providerId="AD" clId="Web-{8FC7F99D-FDB2-0AD0-D2D1-2A1039318A5D}" dt="2023-06-23T08:57:16.955" v="0" actId="20577"/>
          <ac:spMkLst>
            <pc:docMk/>
            <pc:sldMk cId="895974770" sldId="260"/>
            <ac:spMk id="3" creationId="{258F8393-99E9-762F-834C-9443A8854F1C}"/>
          </ac:spMkLst>
        </pc:spChg>
      </pc:sldChg>
    </pc:docChg>
  </pc:docChgLst>
  <pc:docChgLst>
    <pc:chgData name="Afia Basharat" userId="2929f723-98f5-4e36-890e-c2418c69cf9b" providerId="ADAL" clId="{4EFACF0F-B94E-4A0F-86F0-DC0D26A9B67E}"/>
    <pc:docChg chg="undo redo custSel addSld delSld modSld">
      <pc:chgData name="Afia Basharat" userId="2929f723-98f5-4e36-890e-c2418c69cf9b" providerId="ADAL" clId="{4EFACF0F-B94E-4A0F-86F0-DC0D26A9B67E}" dt="2023-06-23T12:11:21.094" v="2155" actId="20577"/>
      <pc:docMkLst>
        <pc:docMk/>
      </pc:docMkLst>
      <pc:sldChg chg="modSp mod">
        <pc:chgData name="Afia Basharat" userId="2929f723-98f5-4e36-890e-c2418c69cf9b" providerId="ADAL" clId="{4EFACF0F-B94E-4A0F-86F0-DC0D26A9B67E}" dt="2023-06-22T16:48:16.135" v="1492"/>
        <pc:sldMkLst>
          <pc:docMk/>
          <pc:sldMk cId="733099383" sldId="257"/>
        </pc:sldMkLst>
        <pc:spChg chg="mod">
          <ac:chgData name="Afia Basharat" userId="2929f723-98f5-4e36-890e-c2418c69cf9b" providerId="ADAL" clId="{4EFACF0F-B94E-4A0F-86F0-DC0D26A9B67E}" dt="2023-06-22T16:48:16.135" v="1492"/>
          <ac:spMkLst>
            <pc:docMk/>
            <pc:sldMk cId="733099383" sldId="257"/>
            <ac:spMk id="2" creationId="{FF2EFE92-5A97-F8E5-A8C8-6DFA3106FC06}"/>
          </ac:spMkLst>
        </pc:spChg>
        <pc:spChg chg="mod">
          <ac:chgData name="Afia Basharat" userId="2929f723-98f5-4e36-890e-c2418c69cf9b" providerId="ADAL" clId="{4EFACF0F-B94E-4A0F-86F0-DC0D26A9B67E}" dt="2023-06-22T16:47:23.925" v="1490" actId="20577"/>
          <ac:spMkLst>
            <pc:docMk/>
            <pc:sldMk cId="733099383" sldId="257"/>
            <ac:spMk id="3" creationId="{78A456B9-67DC-04A1-B75C-43387FEE1113}"/>
          </ac:spMkLst>
        </pc:spChg>
      </pc:sldChg>
      <pc:sldChg chg="modSp mod">
        <pc:chgData name="Afia Basharat" userId="2929f723-98f5-4e36-890e-c2418c69cf9b" providerId="ADAL" clId="{4EFACF0F-B94E-4A0F-86F0-DC0D26A9B67E}" dt="2023-06-22T17:38:19.148" v="1672" actId="255"/>
        <pc:sldMkLst>
          <pc:docMk/>
          <pc:sldMk cId="786307517" sldId="258"/>
        </pc:sldMkLst>
        <pc:spChg chg="mod">
          <ac:chgData name="Afia Basharat" userId="2929f723-98f5-4e36-890e-c2418c69cf9b" providerId="ADAL" clId="{4EFACF0F-B94E-4A0F-86F0-DC0D26A9B67E}" dt="2023-06-22T17:38:19.148" v="1672" actId="255"/>
          <ac:spMkLst>
            <pc:docMk/>
            <pc:sldMk cId="786307517" sldId="258"/>
            <ac:spMk id="3" creationId="{DB5EFDA4-F1F2-2075-2479-26A7E4EE6C29}"/>
          </ac:spMkLst>
        </pc:spChg>
      </pc:sldChg>
      <pc:sldChg chg="modSp mod">
        <pc:chgData name="Afia Basharat" userId="2929f723-98f5-4e36-890e-c2418c69cf9b" providerId="ADAL" clId="{4EFACF0F-B94E-4A0F-86F0-DC0D26A9B67E}" dt="2023-06-19T17:39:33.362" v="474" actId="20577"/>
        <pc:sldMkLst>
          <pc:docMk/>
          <pc:sldMk cId="895974770" sldId="260"/>
        </pc:sldMkLst>
        <pc:spChg chg="mod">
          <ac:chgData name="Afia Basharat" userId="2929f723-98f5-4e36-890e-c2418c69cf9b" providerId="ADAL" clId="{4EFACF0F-B94E-4A0F-86F0-DC0D26A9B67E}" dt="2023-06-19T17:39:33.362" v="474" actId="20577"/>
          <ac:spMkLst>
            <pc:docMk/>
            <pc:sldMk cId="895974770" sldId="260"/>
            <ac:spMk id="3" creationId="{258F8393-99E9-762F-834C-9443A8854F1C}"/>
          </ac:spMkLst>
        </pc:spChg>
      </pc:sldChg>
      <pc:sldChg chg="modSp mod">
        <pc:chgData name="Afia Basharat" userId="2929f723-98f5-4e36-890e-c2418c69cf9b" providerId="ADAL" clId="{4EFACF0F-B94E-4A0F-86F0-DC0D26A9B67E}" dt="2023-06-23T12:11:21.094" v="2155" actId="20577"/>
        <pc:sldMkLst>
          <pc:docMk/>
          <pc:sldMk cId="496190372" sldId="261"/>
        </pc:sldMkLst>
        <pc:spChg chg="mod">
          <ac:chgData name="Afia Basharat" userId="2929f723-98f5-4e36-890e-c2418c69cf9b" providerId="ADAL" clId="{4EFACF0F-B94E-4A0F-86F0-DC0D26A9B67E}" dt="2023-06-23T12:11:21.094" v="2155" actId="20577"/>
          <ac:spMkLst>
            <pc:docMk/>
            <pc:sldMk cId="496190372" sldId="261"/>
            <ac:spMk id="3" creationId="{35754934-42E0-39C0-6419-AC75CFA3FB4E}"/>
          </ac:spMkLst>
        </pc:spChg>
      </pc:sldChg>
      <pc:sldChg chg="modSp new mod">
        <pc:chgData name="Afia Basharat" userId="2929f723-98f5-4e36-890e-c2418c69cf9b" providerId="ADAL" clId="{4EFACF0F-B94E-4A0F-86F0-DC0D26A9B67E}" dt="2023-06-22T21:36:12.350" v="2098" actId="20577"/>
        <pc:sldMkLst>
          <pc:docMk/>
          <pc:sldMk cId="1054687054" sldId="262"/>
        </pc:sldMkLst>
        <pc:spChg chg="mod">
          <ac:chgData name="Afia Basharat" userId="2929f723-98f5-4e36-890e-c2418c69cf9b" providerId="ADAL" clId="{4EFACF0F-B94E-4A0F-86F0-DC0D26A9B67E}" dt="2023-06-19T17:30:33.085" v="446" actId="122"/>
          <ac:spMkLst>
            <pc:docMk/>
            <pc:sldMk cId="1054687054" sldId="262"/>
            <ac:spMk id="2" creationId="{CE5182B9-BCF5-9840-4C64-1011F6201789}"/>
          </ac:spMkLst>
        </pc:spChg>
        <pc:spChg chg="mod">
          <ac:chgData name="Afia Basharat" userId="2929f723-98f5-4e36-890e-c2418c69cf9b" providerId="ADAL" clId="{4EFACF0F-B94E-4A0F-86F0-DC0D26A9B67E}" dt="2023-06-22T21:36:12.350" v="2098" actId="20577"/>
          <ac:spMkLst>
            <pc:docMk/>
            <pc:sldMk cId="1054687054" sldId="262"/>
            <ac:spMk id="3" creationId="{C73BE5F7-B59A-84E9-F338-1EE4BED99E98}"/>
          </ac:spMkLst>
        </pc:spChg>
      </pc:sldChg>
      <pc:sldChg chg="modSp new mod">
        <pc:chgData name="Afia Basharat" userId="2929f723-98f5-4e36-890e-c2418c69cf9b" providerId="ADAL" clId="{4EFACF0F-B94E-4A0F-86F0-DC0D26A9B67E}" dt="2023-06-22T18:30:25.832" v="1723" actId="313"/>
        <pc:sldMkLst>
          <pc:docMk/>
          <pc:sldMk cId="2225466595" sldId="263"/>
        </pc:sldMkLst>
        <pc:spChg chg="mod">
          <ac:chgData name="Afia Basharat" userId="2929f723-98f5-4e36-890e-c2418c69cf9b" providerId="ADAL" clId="{4EFACF0F-B94E-4A0F-86F0-DC0D26A9B67E}" dt="2023-06-19T18:23:13.248" v="1071" actId="20577"/>
          <ac:spMkLst>
            <pc:docMk/>
            <pc:sldMk cId="2225466595" sldId="263"/>
            <ac:spMk id="2" creationId="{FD733EA0-8BBB-04ED-C16B-C4887C6D1B7E}"/>
          </ac:spMkLst>
        </pc:spChg>
        <pc:spChg chg="mod">
          <ac:chgData name="Afia Basharat" userId="2929f723-98f5-4e36-890e-c2418c69cf9b" providerId="ADAL" clId="{4EFACF0F-B94E-4A0F-86F0-DC0D26A9B67E}" dt="2023-06-22T18:30:25.832" v="1723" actId="313"/>
          <ac:spMkLst>
            <pc:docMk/>
            <pc:sldMk cId="2225466595" sldId="263"/>
            <ac:spMk id="3" creationId="{AEEF8C2F-CF3E-9418-C4C8-77ADD2C421D0}"/>
          </ac:spMkLst>
        </pc:spChg>
      </pc:sldChg>
      <pc:sldChg chg="addSp modSp new mod setBg">
        <pc:chgData name="Afia Basharat" userId="2929f723-98f5-4e36-890e-c2418c69cf9b" providerId="ADAL" clId="{4EFACF0F-B94E-4A0F-86F0-DC0D26A9B67E}" dt="2023-06-23T10:33:19.008" v="2130" actId="26606"/>
        <pc:sldMkLst>
          <pc:docMk/>
          <pc:sldMk cId="1212246928" sldId="264"/>
        </pc:sldMkLst>
        <pc:spChg chg="mod">
          <ac:chgData name="Afia Basharat" userId="2929f723-98f5-4e36-890e-c2418c69cf9b" providerId="ADAL" clId="{4EFACF0F-B94E-4A0F-86F0-DC0D26A9B67E}" dt="2023-06-23T10:33:19.008" v="2130" actId="26606"/>
          <ac:spMkLst>
            <pc:docMk/>
            <pc:sldMk cId="1212246928" sldId="264"/>
            <ac:spMk id="2" creationId="{64938E65-0EB1-F76C-DBAD-6663ECF4EF83}"/>
          </ac:spMkLst>
        </pc:spChg>
        <pc:spChg chg="mod">
          <ac:chgData name="Afia Basharat" userId="2929f723-98f5-4e36-890e-c2418c69cf9b" providerId="ADAL" clId="{4EFACF0F-B94E-4A0F-86F0-DC0D26A9B67E}" dt="2023-06-23T10:33:19.008" v="2130" actId="26606"/>
          <ac:spMkLst>
            <pc:docMk/>
            <pc:sldMk cId="1212246928" sldId="264"/>
            <ac:spMk id="3" creationId="{12CA85AD-709C-C50A-746A-E2AB6B913348}"/>
          </ac:spMkLst>
        </pc:spChg>
        <pc:spChg chg="add">
          <ac:chgData name="Afia Basharat" userId="2929f723-98f5-4e36-890e-c2418c69cf9b" providerId="ADAL" clId="{4EFACF0F-B94E-4A0F-86F0-DC0D26A9B67E}" dt="2023-06-23T10:33:19.008" v="2130" actId="26606"/>
          <ac:spMkLst>
            <pc:docMk/>
            <pc:sldMk cId="1212246928" sldId="264"/>
            <ac:spMk id="9" creationId="{460B0EFB-53ED-4F35-B05D-F658EA021C65}"/>
          </ac:spMkLst>
        </pc:spChg>
        <pc:spChg chg="add">
          <ac:chgData name="Afia Basharat" userId="2929f723-98f5-4e36-890e-c2418c69cf9b" providerId="ADAL" clId="{4EFACF0F-B94E-4A0F-86F0-DC0D26A9B67E}" dt="2023-06-23T10:33:19.008" v="2130" actId="26606"/>
          <ac:spMkLst>
            <pc:docMk/>
            <pc:sldMk cId="1212246928" sldId="264"/>
            <ac:spMk id="11" creationId="{835EF3DD-7D43-4A27-8967-A92FD8CC9365}"/>
          </ac:spMkLst>
        </pc:spChg>
        <pc:picChg chg="add">
          <ac:chgData name="Afia Basharat" userId="2929f723-98f5-4e36-890e-c2418c69cf9b" providerId="ADAL" clId="{4EFACF0F-B94E-4A0F-86F0-DC0D26A9B67E}" dt="2023-06-23T10:33:19.008" v="2130" actId="26606"/>
          <ac:picMkLst>
            <pc:docMk/>
            <pc:sldMk cId="1212246928" sldId="264"/>
            <ac:picMk id="5" creationId="{F92F1796-50C0-9A75-93FF-A4984277907D}"/>
          </ac:picMkLst>
        </pc:picChg>
      </pc:sldChg>
      <pc:sldChg chg="new del">
        <pc:chgData name="Afia Basharat" userId="2929f723-98f5-4e36-890e-c2418c69cf9b" providerId="ADAL" clId="{4EFACF0F-B94E-4A0F-86F0-DC0D26A9B67E}" dt="2023-06-22T17:36:33.341" v="1663" actId="680"/>
        <pc:sldMkLst>
          <pc:docMk/>
          <pc:sldMk cId="188061589" sldId="265"/>
        </pc:sldMkLst>
      </pc:sldChg>
      <pc:sldChg chg="modSp new mod">
        <pc:chgData name="Afia Basharat" userId="2929f723-98f5-4e36-890e-c2418c69cf9b" providerId="ADAL" clId="{4EFACF0F-B94E-4A0F-86F0-DC0D26A9B67E}" dt="2023-06-22T21:35:39.486" v="2096"/>
        <pc:sldMkLst>
          <pc:docMk/>
          <pc:sldMk cId="1208733607" sldId="265"/>
        </pc:sldMkLst>
        <pc:spChg chg="mod">
          <ac:chgData name="Afia Basharat" userId="2929f723-98f5-4e36-890e-c2418c69cf9b" providerId="ADAL" clId="{4EFACF0F-B94E-4A0F-86F0-DC0D26A9B67E}" dt="2023-06-22T21:35:39.486" v="2096"/>
          <ac:spMkLst>
            <pc:docMk/>
            <pc:sldMk cId="1208733607" sldId="265"/>
            <ac:spMk id="3" creationId="{CF9A0A24-D2C7-5E00-05AD-42DDC061DA17}"/>
          </ac:spMkLst>
        </pc:spChg>
      </pc:sldChg>
      <pc:sldChg chg="new del">
        <pc:chgData name="Afia Basharat" userId="2929f723-98f5-4e36-890e-c2418c69cf9b" providerId="ADAL" clId="{4EFACF0F-B94E-4A0F-86F0-DC0D26A9B67E}" dt="2023-06-22T17:35:11.107" v="1605" actId="680"/>
        <pc:sldMkLst>
          <pc:docMk/>
          <pc:sldMk cId="2784844420" sldId="265"/>
        </pc:sldMkLst>
      </pc:sldChg>
      <pc:sldChg chg="new del">
        <pc:chgData name="Afia Basharat" userId="2929f723-98f5-4e36-890e-c2418c69cf9b" providerId="ADAL" clId="{4EFACF0F-B94E-4A0F-86F0-DC0D26A9B67E}" dt="2023-06-22T17:34:11.125" v="1552" actId="680"/>
        <pc:sldMkLst>
          <pc:docMk/>
          <pc:sldMk cId="2816514704" sldId="265"/>
        </pc:sldMkLst>
      </pc:sldChg>
      <pc:sldChg chg="new">
        <pc:chgData name="Afia Basharat" userId="2929f723-98f5-4e36-890e-c2418c69cf9b" providerId="ADAL" clId="{4EFACF0F-B94E-4A0F-86F0-DC0D26A9B67E}" dt="2023-06-22T17:59:51.640" v="1719" actId="680"/>
        <pc:sldMkLst>
          <pc:docMk/>
          <pc:sldMk cId="2480029012" sldId="266"/>
        </pc:sldMkLst>
      </pc:sldChg>
      <pc:sldChg chg="modSp new mod">
        <pc:chgData name="Afia Basharat" userId="2929f723-98f5-4e36-890e-c2418c69cf9b" providerId="ADAL" clId="{4EFACF0F-B94E-4A0F-86F0-DC0D26A9B67E}" dt="2023-06-22T21:36:57.513" v="2129" actId="20577"/>
        <pc:sldMkLst>
          <pc:docMk/>
          <pc:sldMk cId="1917459228" sldId="267"/>
        </pc:sldMkLst>
        <pc:spChg chg="mod">
          <ac:chgData name="Afia Basharat" userId="2929f723-98f5-4e36-890e-c2418c69cf9b" providerId="ADAL" clId="{4EFACF0F-B94E-4A0F-86F0-DC0D26A9B67E}" dt="2023-06-22T21:36:57.513" v="2129" actId="20577"/>
          <ac:spMkLst>
            <pc:docMk/>
            <pc:sldMk cId="1917459228" sldId="267"/>
            <ac:spMk id="3" creationId="{BC4A3496-3827-904E-5BDA-B795EB87E1E7}"/>
          </ac:spMkLst>
        </pc:spChg>
      </pc:sldChg>
    </pc:docChg>
  </pc:docChgLst>
  <pc:docChgLst>
    <pc:chgData name="Afia Basharat" userId="2929f723-98f5-4e36-890e-c2418c69cf9b" providerId="ADAL" clId="{0EAC64D9-2E61-476B-ABE1-3F7424FF0C32}"/>
    <pc:docChg chg="addSld modSld">
      <pc:chgData name="Afia Basharat" userId="2929f723-98f5-4e36-890e-c2418c69cf9b" providerId="ADAL" clId="{0EAC64D9-2E61-476B-ABE1-3F7424FF0C32}" dt="2023-06-06T20:45:47.789" v="259" actId="20577"/>
      <pc:docMkLst>
        <pc:docMk/>
      </pc:docMkLst>
      <pc:sldChg chg="modSp mod">
        <pc:chgData name="Afia Basharat" userId="2929f723-98f5-4e36-890e-c2418c69cf9b" providerId="ADAL" clId="{0EAC64D9-2E61-476B-ABE1-3F7424FF0C32}" dt="2023-06-06T20:45:17.582" v="241" actId="20577"/>
        <pc:sldMkLst>
          <pc:docMk/>
          <pc:sldMk cId="733099383" sldId="257"/>
        </pc:sldMkLst>
        <pc:spChg chg="mod">
          <ac:chgData name="Afia Basharat" userId="2929f723-98f5-4e36-890e-c2418c69cf9b" providerId="ADAL" clId="{0EAC64D9-2E61-476B-ABE1-3F7424FF0C32}" dt="2023-06-06T20:23:53.824" v="81" actId="20577"/>
          <ac:spMkLst>
            <pc:docMk/>
            <pc:sldMk cId="733099383" sldId="257"/>
            <ac:spMk id="2" creationId="{FF2EFE92-5A97-F8E5-A8C8-6DFA3106FC06}"/>
          </ac:spMkLst>
        </pc:spChg>
        <pc:spChg chg="mod">
          <ac:chgData name="Afia Basharat" userId="2929f723-98f5-4e36-890e-c2418c69cf9b" providerId="ADAL" clId="{0EAC64D9-2E61-476B-ABE1-3F7424FF0C32}" dt="2023-06-06T20:45:17.582" v="241" actId="20577"/>
          <ac:spMkLst>
            <pc:docMk/>
            <pc:sldMk cId="733099383" sldId="257"/>
            <ac:spMk id="3" creationId="{78A456B9-67DC-04A1-B75C-43387FEE1113}"/>
          </ac:spMkLst>
        </pc:spChg>
      </pc:sldChg>
      <pc:sldChg chg="modSp mod">
        <pc:chgData name="Afia Basharat" userId="2929f723-98f5-4e36-890e-c2418c69cf9b" providerId="ADAL" clId="{0EAC64D9-2E61-476B-ABE1-3F7424FF0C32}" dt="2023-06-06T20:44:09.675" v="224" actId="20577"/>
        <pc:sldMkLst>
          <pc:docMk/>
          <pc:sldMk cId="786307517" sldId="258"/>
        </pc:sldMkLst>
        <pc:spChg chg="mod">
          <ac:chgData name="Afia Basharat" userId="2929f723-98f5-4e36-890e-c2418c69cf9b" providerId="ADAL" clId="{0EAC64D9-2E61-476B-ABE1-3F7424FF0C32}" dt="2023-06-06T20:44:09.675" v="224" actId="20577"/>
          <ac:spMkLst>
            <pc:docMk/>
            <pc:sldMk cId="786307517" sldId="258"/>
            <ac:spMk id="3" creationId="{DB5EFDA4-F1F2-2075-2479-26A7E4EE6C29}"/>
          </ac:spMkLst>
        </pc:spChg>
      </pc:sldChg>
      <pc:sldChg chg="modSp new mod">
        <pc:chgData name="Afia Basharat" userId="2929f723-98f5-4e36-890e-c2418c69cf9b" providerId="ADAL" clId="{0EAC64D9-2E61-476B-ABE1-3F7424FF0C32}" dt="2023-06-06T20:01:21.245" v="24" actId="20577"/>
        <pc:sldMkLst>
          <pc:docMk/>
          <pc:sldMk cId="10267785" sldId="259"/>
        </pc:sldMkLst>
        <pc:spChg chg="mod">
          <ac:chgData name="Afia Basharat" userId="2929f723-98f5-4e36-890e-c2418c69cf9b" providerId="ADAL" clId="{0EAC64D9-2E61-476B-ABE1-3F7424FF0C32}" dt="2023-06-06T20:01:21.245" v="24" actId="20577"/>
          <ac:spMkLst>
            <pc:docMk/>
            <pc:sldMk cId="10267785" sldId="259"/>
            <ac:spMk id="2" creationId="{BEF1FFA0-6A5D-1233-3A20-8926DAA2D0F2}"/>
          </ac:spMkLst>
        </pc:spChg>
      </pc:sldChg>
      <pc:sldChg chg="modSp new mod">
        <pc:chgData name="Afia Basharat" userId="2929f723-98f5-4e36-890e-c2418c69cf9b" providerId="ADAL" clId="{0EAC64D9-2E61-476B-ABE1-3F7424FF0C32}" dt="2023-06-06T20:45:47.789" v="259" actId="20577"/>
        <pc:sldMkLst>
          <pc:docMk/>
          <pc:sldMk cId="895974770" sldId="260"/>
        </pc:sldMkLst>
        <pc:spChg chg="mod">
          <ac:chgData name="Afia Basharat" userId="2929f723-98f5-4e36-890e-c2418c69cf9b" providerId="ADAL" clId="{0EAC64D9-2E61-476B-ABE1-3F7424FF0C32}" dt="2023-06-06T20:45:47.789" v="259" actId="20577"/>
          <ac:spMkLst>
            <pc:docMk/>
            <pc:sldMk cId="895974770" sldId="260"/>
            <ac:spMk id="3" creationId="{258F8393-99E9-762F-834C-9443A8854F1C}"/>
          </ac:spMkLst>
        </pc:spChg>
      </pc:sldChg>
      <pc:sldChg chg="new">
        <pc:chgData name="Afia Basharat" userId="2929f723-98f5-4e36-890e-c2418c69cf9b" providerId="ADAL" clId="{0EAC64D9-2E61-476B-ABE1-3F7424FF0C32}" dt="2023-06-06T20:35:03.620" v="158" actId="680"/>
        <pc:sldMkLst>
          <pc:docMk/>
          <pc:sldMk cId="496190372" sldId="261"/>
        </pc:sldMkLst>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C639D2-ABA0-5232-AF12-26C01692A5BC}"/>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50EC3E4-ED6A-EB49-90B6-F0FCC29301B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07E6870-5CBF-B575-0C09-FDD7B33183F4}"/>
              </a:ext>
            </a:extLst>
          </p:cNvPr>
          <p:cNvSpPr>
            <a:spLocks noGrp="1"/>
          </p:cNvSpPr>
          <p:nvPr>
            <p:ph type="dt" sz="half" idx="10"/>
          </p:nvPr>
        </p:nvSpPr>
        <p:spPr/>
        <p:txBody>
          <a:bodyPr/>
          <a:lstStyle/>
          <a:p>
            <a:fld id="{E9876396-C0B6-4496-8D46-E0BC2A3A72AD}" type="datetimeFigureOut">
              <a:rPr lang="en-GB" smtClean="0"/>
              <a:t>19/06/2023</a:t>
            </a:fld>
            <a:endParaRPr lang="en-GB"/>
          </a:p>
        </p:txBody>
      </p:sp>
      <p:sp>
        <p:nvSpPr>
          <p:cNvPr id="5" name="Footer Placeholder 4">
            <a:extLst>
              <a:ext uri="{FF2B5EF4-FFF2-40B4-BE49-F238E27FC236}">
                <a16:creationId xmlns:a16="http://schemas.microsoft.com/office/drawing/2014/main" id="{B9FAF7CD-2E6B-FBB1-7E61-3788EC38B2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54389A-7E3D-6EEC-EB07-904F98326CBF}"/>
              </a:ext>
            </a:extLst>
          </p:cNvPr>
          <p:cNvSpPr>
            <a:spLocks noGrp="1"/>
          </p:cNvSpPr>
          <p:nvPr>
            <p:ph type="sldNum" sz="quarter" idx="12"/>
          </p:nvPr>
        </p:nvSpPr>
        <p:spPr/>
        <p:txBody>
          <a:bodyPr/>
          <a:lstStyle/>
          <a:p>
            <a:fld id="{A11790F7-5D11-408A-96D4-1B1CF6C24FB5}" type="slidenum">
              <a:rPr lang="en-GB" smtClean="0"/>
              <a:t>‹#›</a:t>
            </a:fld>
            <a:endParaRPr lang="en-GB"/>
          </a:p>
        </p:txBody>
      </p:sp>
    </p:spTree>
    <p:extLst>
      <p:ext uri="{BB962C8B-B14F-4D97-AF65-F5344CB8AC3E}">
        <p14:creationId xmlns:p14="http://schemas.microsoft.com/office/powerpoint/2010/main" val="277822796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673D08-6ABB-6EFF-66F4-97B87C71BAF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CEA4DB91-5AFE-BCC5-3D08-2CC78123EDC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7BA9CEB-DBE9-6649-2EE3-FA13F0217D1C}"/>
              </a:ext>
            </a:extLst>
          </p:cNvPr>
          <p:cNvSpPr>
            <a:spLocks noGrp="1"/>
          </p:cNvSpPr>
          <p:nvPr>
            <p:ph type="dt" sz="half" idx="10"/>
          </p:nvPr>
        </p:nvSpPr>
        <p:spPr/>
        <p:txBody>
          <a:bodyPr/>
          <a:lstStyle/>
          <a:p>
            <a:fld id="{E9876396-C0B6-4496-8D46-E0BC2A3A72AD}" type="datetimeFigureOut">
              <a:rPr lang="en-GB" smtClean="0"/>
              <a:t>19/06/2023</a:t>
            </a:fld>
            <a:endParaRPr lang="en-GB"/>
          </a:p>
        </p:txBody>
      </p:sp>
      <p:sp>
        <p:nvSpPr>
          <p:cNvPr id="5" name="Footer Placeholder 4">
            <a:extLst>
              <a:ext uri="{FF2B5EF4-FFF2-40B4-BE49-F238E27FC236}">
                <a16:creationId xmlns:a16="http://schemas.microsoft.com/office/drawing/2014/main" id="{71CD152A-9226-C5E4-81A1-8E59CA7F07C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96F13D-8835-5B5B-CC6A-B6228EBA3377}"/>
              </a:ext>
            </a:extLst>
          </p:cNvPr>
          <p:cNvSpPr>
            <a:spLocks noGrp="1"/>
          </p:cNvSpPr>
          <p:nvPr>
            <p:ph type="sldNum" sz="quarter" idx="12"/>
          </p:nvPr>
        </p:nvSpPr>
        <p:spPr/>
        <p:txBody>
          <a:bodyPr/>
          <a:lstStyle/>
          <a:p>
            <a:fld id="{A11790F7-5D11-408A-96D4-1B1CF6C24FB5}" type="slidenum">
              <a:rPr lang="en-GB" smtClean="0"/>
              <a:t>‹#›</a:t>
            </a:fld>
            <a:endParaRPr lang="en-GB"/>
          </a:p>
        </p:txBody>
      </p:sp>
    </p:spTree>
    <p:extLst>
      <p:ext uri="{BB962C8B-B14F-4D97-AF65-F5344CB8AC3E}">
        <p14:creationId xmlns:p14="http://schemas.microsoft.com/office/powerpoint/2010/main" val="26174482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B4E5AB-EF50-1EEC-6886-C290DA1DB26B}"/>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419437E5-89F8-55E6-9C42-29DBF1C2B17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3A89DAE-234E-2525-9BB6-4331A875BF93}"/>
              </a:ext>
            </a:extLst>
          </p:cNvPr>
          <p:cNvSpPr>
            <a:spLocks noGrp="1"/>
          </p:cNvSpPr>
          <p:nvPr>
            <p:ph type="dt" sz="half" idx="10"/>
          </p:nvPr>
        </p:nvSpPr>
        <p:spPr/>
        <p:txBody>
          <a:bodyPr/>
          <a:lstStyle/>
          <a:p>
            <a:fld id="{E9876396-C0B6-4496-8D46-E0BC2A3A72AD}" type="datetimeFigureOut">
              <a:rPr lang="en-GB" smtClean="0"/>
              <a:t>19/06/2023</a:t>
            </a:fld>
            <a:endParaRPr lang="en-GB"/>
          </a:p>
        </p:txBody>
      </p:sp>
      <p:sp>
        <p:nvSpPr>
          <p:cNvPr id="5" name="Footer Placeholder 4">
            <a:extLst>
              <a:ext uri="{FF2B5EF4-FFF2-40B4-BE49-F238E27FC236}">
                <a16:creationId xmlns:a16="http://schemas.microsoft.com/office/drawing/2014/main" id="{E7994F88-4DE6-C029-855B-139B9FDA92E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1258303-0C4C-9401-5569-144856DF527A}"/>
              </a:ext>
            </a:extLst>
          </p:cNvPr>
          <p:cNvSpPr>
            <a:spLocks noGrp="1"/>
          </p:cNvSpPr>
          <p:nvPr>
            <p:ph type="sldNum" sz="quarter" idx="12"/>
          </p:nvPr>
        </p:nvSpPr>
        <p:spPr/>
        <p:txBody>
          <a:bodyPr/>
          <a:lstStyle/>
          <a:p>
            <a:fld id="{A11790F7-5D11-408A-96D4-1B1CF6C24FB5}" type="slidenum">
              <a:rPr lang="en-GB" smtClean="0"/>
              <a:t>‹#›</a:t>
            </a:fld>
            <a:endParaRPr lang="en-GB"/>
          </a:p>
        </p:txBody>
      </p:sp>
    </p:spTree>
    <p:extLst>
      <p:ext uri="{BB962C8B-B14F-4D97-AF65-F5344CB8AC3E}">
        <p14:creationId xmlns:p14="http://schemas.microsoft.com/office/powerpoint/2010/main" val="234312745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A5E7B7-C2A4-D60A-9223-5FC02695FF0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5CE8F25-E62C-AAD0-AD43-0AE36699689D}"/>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A6687AF1-23CB-0949-9665-992E716E543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3FB13001-5891-5957-744D-21B654657265}"/>
              </a:ext>
            </a:extLst>
          </p:cNvPr>
          <p:cNvSpPr>
            <a:spLocks noGrp="1"/>
          </p:cNvSpPr>
          <p:nvPr>
            <p:ph type="dt" sz="half" idx="10"/>
          </p:nvPr>
        </p:nvSpPr>
        <p:spPr/>
        <p:txBody>
          <a:bodyPr/>
          <a:lstStyle/>
          <a:p>
            <a:fld id="{E9876396-C0B6-4496-8D46-E0BC2A3A72AD}" type="datetimeFigureOut">
              <a:rPr lang="en-GB" smtClean="0"/>
              <a:t>19/06/2023</a:t>
            </a:fld>
            <a:endParaRPr lang="en-GB"/>
          </a:p>
        </p:txBody>
      </p:sp>
      <p:sp>
        <p:nvSpPr>
          <p:cNvPr id="6" name="Footer Placeholder 5">
            <a:extLst>
              <a:ext uri="{FF2B5EF4-FFF2-40B4-BE49-F238E27FC236}">
                <a16:creationId xmlns:a16="http://schemas.microsoft.com/office/drawing/2014/main" id="{57849583-AE73-8052-E719-323EC5BBE42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C56CC15-99F8-B57B-8DE2-19A180E4CD7D}"/>
              </a:ext>
            </a:extLst>
          </p:cNvPr>
          <p:cNvSpPr>
            <a:spLocks noGrp="1"/>
          </p:cNvSpPr>
          <p:nvPr>
            <p:ph type="sldNum" sz="quarter" idx="12"/>
          </p:nvPr>
        </p:nvSpPr>
        <p:spPr/>
        <p:txBody>
          <a:bodyPr/>
          <a:lstStyle/>
          <a:p>
            <a:fld id="{A11790F7-5D11-408A-96D4-1B1CF6C24FB5}" type="slidenum">
              <a:rPr lang="en-GB" smtClean="0"/>
              <a:t>‹#›</a:t>
            </a:fld>
            <a:endParaRPr lang="en-GB"/>
          </a:p>
        </p:txBody>
      </p:sp>
    </p:spTree>
    <p:extLst>
      <p:ext uri="{BB962C8B-B14F-4D97-AF65-F5344CB8AC3E}">
        <p14:creationId xmlns:p14="http://schemas.microsoft.com/office/powerpoint/2010/main" val="25856141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146B0E-E85F-DA7C-41B4-826F36A34654}"/>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473DB71-EC1A-6C9E-E112-6823309F03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F06F39B-9FAA-8A13-38BC-DF2B20EE87B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02EAA4CB-01A0-A173-D6A1-3BE97180D73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C34A3E99-1605-AEA3-6E4B-3FB413082CB4}"/>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7CDA6CB2-2E1B-21AA-0162-96ED537E44A0}"/>
              </a:ext>
            </a:extLst>
          </p:cNvPr>
          <p:cNvSpPr>
            <a:spLocks noGrp="1"/>
          </p:cNvSpPr>
          <p:nvPr>
            <p:ph type="dt" sz="half" idx="10"/>
          </p:nvPr>
        </p:nvSpPr>
        <p:spPr/>
        <p:txBody>
          <a:bodyPr/>
          <a:lstStyle/>
          <a:p>
            <a:fld id="{E9876396-C0B6-4496-8D46-E0BC2A3A72AD}" type="datetimeFigureOut">
              <a:rPr lang="en-GB" smtClean="0"/>
              <a:t>19/06/2023</a:t>
            </a:fld>
            <a:endParaRPr lang="en-GB"/>
          </a:p>
        </p:txBody>
      </p:sp>
      <p:sp>
        <p:nvSpPr>
          <p:cNvPr id="8" name="Footer Placeholder 7">
            <a:extLst>
              <a:ext uri="{FF2B5EF4-FFF2-40B4-BE49-F238E27FC236}">
                <a16:creationId xmlns:a16="http://schemas.microsoft.com/office/drawing/2014/main" id="{B13E0131-CA1E-E225-7BC3-12A664A6732A}"/>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044C3ED-F732-B0AE-BE6B-AF8F5C98F21A}"/>
              </a:ext>
            </a:extLst>
          </p:cNvPr>
          <p:cNvSpPr>
            <a:spLocks noGrp="1"/>
          </p:cNvSpPr>
          <p:nvPr>
            <p:ph type="sldNum" sz="quarter" idx="12"/>
          </p:nvPr>
        </p:nvSpPr>
        <p:spPr/>
        <p:txBody>
          <a:bodyPr/>
          <a:lstStyle/>
          <a:p>
            <a:fld id="{A11790F7-5D11-408A-96D4-1B1CF6C24FB5}" type="slidenum">
              <a:rPr lang="en-GB" smtClean="0"/>
              <a:t>‹#›</a:t>
            </a:fld>
            <a:endParaRPr lang="en-GB"/>
          </a:p>
        </p:txBody>
      </p:sp>
    </p:spTree>
    <p:extLst>
      <p:ext uri="{BB962C8B-B14F-4D97-AF65-F5344CB8AC3E}">
        <p14:creationId xmlns:p14="http://schemas.microsoft.com/office/powerpoint/2010/main" val="146102366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FF6E734-A78E-E9A8-AD56-FF53AE667EC3}"/>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0DA87EE1-44CE-915E-65EE-B640D455C3A4}"/>
              </a:ext>
            </a:extLst>
          </p:cNvPr>
          <p:cNvSpPr>
            <a:spLocks noGrp="1"/>
          </p:cNvSpPr>
          <p:nvPr>
            <p:ph type="dt" sz="half" idx="10"/>
          </p:nvPr>
        </p:nvSpPr>
        <p:spPr/>
        <p:txBody>
          <a:bodyPr/>
          <a:lstStyle/>
          <a:p>
            <a:fld id="{E9876396-C0B6-4496-8D46-E0BC2A3A72AD}" type="datetimeFigureOut">
              <a:rPr lang="en-GB" smtClean="0"/>
              <a:t>19/06/2023</a:t>
            </a:fld>
            <a:endParaRPr lang="en-GB"/>
          </a:p>
        </p:txBody>
      </p:sp>
      <p:sp>
        <p:nvSpPr>
          <p:cNvPr id="4" name="Footer Placeholder 3">
            <a:extLst>
              <a:ext uri="{FF2B5EF4-FFF2-40B4-BE49-F238E27FC236}">
                <a16:creationId xmlns:a16="http://schemas.microsoft.com/office/drawing/2014/main" id="{9B47F0C6-27DB-9BFD-0DE1-4E886DB67376}"/>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F4C8904-967B-C823-16A9-195BD1FB50A6}"/>
              </a:ext>
            </a:extLst>
          </p:cNvPr>
          <p:cNvSpPr>
            <a:spLocks noGrp="1"/>
          </p:cNvSpPr>
          <p:nvPr>
            <p:ph type="sldNum" sz="quarter" idx="12"/>
          </p:nvPr>
        </p:nvSpPr>
        <p:spPr/>
        <p:txBody>
          <a:bodyPr/>
          <a:lstStyle/>
          <a:p>
            <a:fld id="{A11790F7-5D11-408A-96D4-1B1CF6C24FB5}" type="slidenum">
              <a:rPr lang="en-GB" smtClean="0"/>
              <a:t>‹#›</a:t>
            </a:fld>
            <a:endParaRPr lang="en-GB"/>
          </a:p>
        </p:txBody>
      </p:sp>
    </p:spTree>
    <p:extLst>
      <p:ext uri="{BB962C8B-B14F-4D97-AF65-F5344CB8AC3E}">
        <p14:creationId xmlns:p14="http://schemas.microsoft.com/office/powerpoint/2010/main" val="21596145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B3787423-3C7B-9379-0C0D-B8F5E635002F}"/>
              </a:ext>
            </a:extLst>
          </p:cNvPr>
          <p:cNvSpPr>
            <a:spLocks noGrp="1"/>
          </p:cNvSpPr>
          <p:nvPr>
            <p:ph type="dt" sz="half" idx="10"/>
          </p:nvPr>
        </p:nvSpPr>
        <p:spPr/>
        <p:txBody>
          <a:bodyPr/>
          <a:lstStyle/>
          <a:p>
            <a:fld id="{E9876396-C0B6-4496-8D46-E0BC2A3A72AD}" type="datetimeFigureOut">
              <a:rPr lang="en-GB" smtClean="0"/>
              <a:t>19/06/2023</a:t>
            </a:fld>
            <a:endParaRPr lang="en-GB"/>
          </a:p>
        </p:txBody>
      </p:sp>
      <p:sp>
        <p:nvSpPr>
          <p:cNvPr id="3" name="Footer Placeholder 2">
            <a:extLst>
              <a:ext uri="{FF2B5EF4-FFF2-40B4-BE49-F238E27FC236}">
                <a16:creationId xmlns:a16="http://schemas.microsoft.com/office/drawing/2014/main" id="{6273F83C-3480-2BED-99D7-2E406F0197D6}"/>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2ED644F-51FC-E671-2679-DA713B194963}"/>
              </a:ext>
            </a:extLst>
          </p:cNvPr>
          <p:cNvSpPr>
            <a:spLocks noGrp="1"/>
          </p:cNvSpPr>
          <p:nvPr>
            <p:ph type="sldNum" sz="quarter" idx="12"/>
          </p:nvPr>
        </p:nvSpPr>
        <p:spPr/>
        <p:txBody>
          <a:bodyPr/>
          <a:lstStyle/>
          <a:p>
            <a:fld id="{A11790F7-5D11-408A-96D4-1B1CF6C24FB5}" type="slidenum">
              <a:rPr lang="en-GB" smtClean="0"/>
              <a:t>‹#›</a:t>
            </a:fld>
            <a:endParaRPr lang="en-GB"/>
          </a:p>
        </p:txBody>
      </p:sp>
    </p:spTree>
    <p:extLst>
      <p:ext uri="{BB962C8B-B14F-4D97-AF65-F5344CB8AC3E}">
        <p14:creationId xmlns:p14="http://schemas.microsoft.com/office/powerpoint/2010/main" val="212598717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C7F3BD-EFFE-2166-A0F2-CA80120D774A}"/>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3869744-403D-4934-4D0F-7C0338E5FAFE}"/>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E8648EF0-30DC-A854-9008-CB6040A5C97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B1D488E-743D-CAD1-2FB4-F46E19C1DCC0}"/>
              </a:ext>
            </a:extLst>
          </p:cNvPr>
          <p:cNvSpPr>
            <a:spLocks noGrp="1"/>
          </p:cNvSpPr>
          <p:nvPr>
            <p:ph type="dt" sz="half" idx="10"/>
          </p:nvPr>
        </p:nvSpPr>
        <p:spPr/>
        <p:txBody>
          <a:bodyPr/>
          <a:lstStyle/>
          <a:p>
            <a:fld id="{E9876396-C0B6-4496-8D46-E0BC2A3A72AD}" type="datetimeFigureOut">
              <a:rPr lang="en-GB" smtClean="0"/>
              <a:t>19/06/2023</a:t>
            </a:fld>
            <a:endParaRPr lang="en-GB"/>
          </a:p>
        </p:txBody>
      </p:sp>
      <p:sp>
        <p:nvSpPr>
          <p:cNvPr id="6" name="Footer Placeholder 5">
            <a:extLst>
              <a:ext uri="{FF2B5EF4-FFF2-40B4-BE49-F238E27FC236}">
                <a16:creationId xmlns:a16="http://schemas.microsoft.com/office/drawing/2014/main" id="{E9E83851-1066-ACD7-EBCE-23732C380B4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CDCB59E-A486-1130-B004-96617A70E1AF}"/>
              </a:ext>
            </a:extLst>
          </p:cNvPr>
          <p:cNvSpPr>
            <a:spLocks noGrp="1"/>
          </p:cNvSpPr>
          <p:nvPr>
            <p:ph type="sldNum" sz="quarter" idx="12"/>
          </p:nvPr>
        </p:nvSpPr>
        <p:spPr/>
        <p:txBody>
          <a:bodyPr/>
          <a:lstStyle/>
          <a:p>
            <a:fld id="{A11790F7-5D11-408A-96D4-1B1CF6C24FB5}" type="slidenum">
              <a:rPr lang="en-GB" smtClean="0"/>
              <a:t>‹#›</a:t>
            </a:fld>
            <a:endParaRPr lang="en-GB"/>
          </a:p>
        </p:txBody>
      </p:sp>
    </p:spTree>
    <p:extLst>
      <p:ext uri="{BB962C8B-B14F-4D97-AF65-F5344CB8AC3E}">
        <p14:creationId xmlns:p14="http://schemas.microsoft.com/office/powerpoint/2010/main" val="48884196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8BC8EB-4F2E-46E3-25AC-385F815D4DF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B4A3382F-2A4E-403C-2DB6-11DEEFB4F9DE}"/>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C6F1BFD6-D745-A4D5-9B97-415DFCCBC6D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002C318-4669-92C3-9864-F5998C4328E5}"/>
              </a:ext>
            </a:extLst>
          </p:cNvPr>
          <p:cNvSpPr>
            <a:spLocks noGrp="1"/>
          </p:cNvSpPr>
          <p:nvPr>
            <p:ph type="dt" sz="half" idx="10"/>
          </p:nvPr>
        </p:nvSpPr>
        <p:spPr/>
        <p:txBody>
          <a:bodyPr/>
          <a:lstStyle/>
          <a:p>
            <a:fld id="{E9876396-C0B6-4496-8D46-E0BC2A3A72AD}" type="datetimeFigureOut">
              <a:rPr lang="en-GB" smtClean="0"/>
              <a:t>19/06/2023</a:t>
            </a:fld>
            <a:endParaRPr lang="en-GB"/>
          </a:p>
        </p:txBody>
      </p:sp>
      <p:sp>
        <p:nvSpPr>
          <p:cNvPr id="6" name="Footer Placeholder 5">
            <a:extLst>
              <a:ext uri="{FF2B5EF4-FFF2-40B4-BE49-F238E27FC236}">
                <a16:creationId xmlns:a16="http://schemas.microsoft.com/office/drawing/2014/main" id="{DFEB71FD-6BBD-CD2D-1C2B-F11B8542EEC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FFF278F-4E5E-7C83-2878-5B228AFA328C}"/>
              </a:ext>
            </a:extLst>
          </p:cNvPr>
          <p:cNvSpPr>
            <a:spLocks noGrp="1"/>
          </p:cNvSpPr>
          <p:nvPr>
            <p:ph type="sldNum" sz="quarter" idx="12"/>
          </p:nvPr>
        </p:nvSpPr>
        <p:spPr/>
        <p:txBody>
          <a:bodyPr/>
          <a:lstStyle/>
          <a:p>
            <a:fld id="{A11790F7-5D11-408A-96D4-1B1CF6C24FB5}" type="slidenum">
              <a:rPr lang="en-GB" smtClean="0"/>
              <a:t>‹#›</a:t>
            </a:fld>
            <a:endParaRPr lang="en-GB"/>
          </a:p>
        </p:txBody>
      </p:sp>
    </p:spTree>
    <p:extLst>
      <p:ext uri="{BB962C8B-B14F-4D97-AF65-F5344CB8AC3E}">
        <p14:creationId xmlns:p14="http://schemas.microsoft.com/office/powerpoint/2010/main" val="2893796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65C5A-DB89-B693-30D6-A5CE7C5CD03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CB697B90-DA2C-BBF0-E063-7B4CCA4C39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2C495D0-9405-54F8-35A1-906111558EC0}"/>
              </a:ext>
            </a:extLst>
          </p:cNvPr>
          <p:cNvSpPr>
            <a:spLocks noGrp="1"/>
          </p:cNvSpPr>
          <p:nvPr>
            <p:ph type="dt" sz="half" idx="10"/>
          </p:nvPr>
        </p:nvSpPr>
        <p:spPr/>
        <p:txBody>
          <a:bodyPr/>
          <a:lstStyle/>
          <a:p>
            <a:fld id="{E9876396-C0B6-4496-8D46-E0BC2A3A72AD}" type="datetimeFigureOut">
              <a:rPr lang="en-GB" smtClean="0"/>
              <a:t>19/06/2023</a:t>
            </a:fld>
            <a:endParaRPr lang="en-GB"/>
          </a:p>
        </p:txBody>
      </p:sp>
      <p:sp>
        <p:nvSpPr>
          <p:cNvPr id="5" name="Footer Placeholder 4">
            <a:extLst>
              <a:ext uri="{FF2B5EF4-FFF2-40B4-BE49-F238E27FC236}">
                <a16:creationId xmlns:a16="http://schemas.microsoft.com/office/drawing/2014/main" id="{574FA4D5-E04E-674A-2AA1-DED579AF8651}"/>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267D605-BEAF-C5AE-142D-B4AEF9133BB6}"/>
              </a:ext>
            </a:extLst>
          </p:cNvPr>
          <p:cNvSpPr>
            <a:spLocks noGrp="1"/>
          </p:cNvSpPr>
          <p:nvPr>
            <p:ph type="sldNum" sz="quarter" idx="12"/>
          </p:nvPr>
        </p:nvSpPr>
        <p:spPr/>
        <p:txBody>
          <a:bodyPr/>
          <a:lstStyle/>
          <a:p>
            <a:fld id="{A11790F7-5D11-408A-96D4-1B1CF6C24FB5}" type="slidenum">
              <a:rPr lang="en-GB" smtClean="0"/>
              <a:t>‹#›</a:t>
            </a:fld>
            <a:endParaRPr lang="en-GB"/>
          </a:p>
        </p:txBody>
      </p:sp>
    </p:spTree>
    <p:extLst>
      <p:ext uri="{BB962C8B-B14F-4D97-AF65-F5344CB8AC3E}">
        <p14:creationId xmlns:p14="http://schemas.microsoft.com/office/powerpoint/2010/main" val="38224803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267D1B2-14C5-0939-C69A-58F9EEE0348D}"/>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5EE4EF0-8313-CECD-34ED-21AB413208A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D992185-BC95-A9B3-36D0-8D4697D1E5DC}"/>
              </a:ext>
            </a:extLst>
          </p:cNvPr>
          <p:cNvSpPr>
            <a:spLocks noGrp="1"/>
          </p:cNvSpPr>
          <p:nvPr>
            <p:ph type="dt" sz="half" idx="10"/>
          </p:nvPr>
        </p:nvSpPr>
        <p:spPr/>
        <p:txBody>
          <a:bodyPr/>
          <a:lstStyle/>
          <a:p>
            <a:fld id="{E9876396-C0B6-4496-8D46-E0BC2A3A72AD}" type="datetimeFigureOut">
              <a:rPr lang="en-GB" smtClean="0"/>
              <a:t>19/06/2023</a:t>
            </a:fld>
            <a:endParaRPr lang="en-GB"/>
          </a:p>
        </p:txBody>
      </p:sp>
      <p:sp>
        <p:nvSpPr>
          <p:cNvPr id="5" name="Footer Placeholder 4">
            <a:extLst>
              <a:ext uri="{FF2B5EF4-FFF2-40B4-BE49-F238E27FC236}">
                <a16:creationId xmlns:a16="http://schemas.microsoft.com/office/drawing/2014/main" id="{E1121C4D-BFF6-17EB-0BA1-B1AE9844B40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AD92E65-772E-0510-D965-08591FBF8229}"/>
              </a:ext>
            </a:extLst>
          </p:cNvPr>
          <p:cNvSpPr>
            <a:spLocks noGrp="1"/>
          </p:cNvSpPr>
          <p:nvPr>
            <p:ph type="sldNum" sz="quarter" idx="12"/>
          </p:nvPr>
        </p:nvSpPr>
        <p:spPr/>
        <p:txBody>
          <a:bodyPr/>
          <a:lstStyle/>
          <a:p>
            <a:fld id="{A11790F7-5D11-408A-96D4-1B1CF6C24FB5}" type="slidenum">
              <a:rPr lang="en-GB" smtClean="0"/>
              <a:t>‹#›</a:t>
            </a:fld>
            <a:endParaRPr lang="en-GB"/>
          </a:p>
        </p:txBody>
      </p:sp>
    </p:spTree>
    <p:extLst>
      <p:ext uri="{BB962C8B-B14F-4D97-AF65-F5344CB8AC3E}">
        <p14:creationId xmlns:p14="http://schemas.microsoft.com/office/powerpoint/2010/main" val="116259937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4BADCED-7EC7-6081-7CD2-FA78A1C61884}"/>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6CB15511-8C8E-DB18-9080-160C208ACFE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D6FCAA3-EC51-6575-713B-739E33EED3F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9876396-C0B6-4496-8D46-E0BC2A3A72AD}" type="datetimeFigureOut">
              <a:rPr lang="en-GB" smtClean="0"/>
              <a:t>19/06/2023</a:t>
            </a:fld>
            <a:endParaRPr lang="en-GB"/>
          </a:p>
        </p:txBody>
      </p:sp>
      <p:sp>
        <p:nvSpPr>
          <p:cNvPr id="5" name="Footer Placeholder 4">
            <a:extLst>
              <a:ext uri="{FF2B5EF4-FFF2-40B4-BE49-F238E27FC236}">
                <a16:creationId xmlns:a16="http://schemas.microsoft.com/office/drawing/2014/main" id="{57C9F393-057C-296E-C2B2-96201B5C45A9}"/>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BCE2531E-41FC-DF28-283B-D9ECA9BC6DD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11790F7-5D11-408A-96D4-1B1CF6C24FB5}" type="slidenum">
              <a:rPr lang="en-GB" smtClean="0"/>
              <a:t>‹#›</a:t>
            </a:fld>
            <a:endParaRPr lang="en-GB"/>
          </a:p>
        </p:txBody>
      </p:sp>
    </p:spTree>
    <p:extLst>
      <p:ext uri="{BB962C8B-B14F-4D97-AF65-F5344CB8AC3E}">
        <p14:creationId xmlns:p14="http://schemas.microsoft.com/office/powerpoint/2010/main" val="303866301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bbc.co.uk/ethics/euthanasia/infavour/infavour_1.shtml#section_7" TargetMode="External"/><Relationship Id="rId2" Type="http://schemas.openxmlformats.org/officeDocument/2006/relationships/hyperlink" Target="https://www.bbc.co.uk/news/world-34445715"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hyperlink" Target="https://www.legislation.gov.uk/ukpga/2022/31/contents/enacted" TargetMode="External"/><Relationship Id="rId2" Type="http://schemas.openxmlformats.org/officeDocument/2006/relationships/hyperlink" Target="https://www.legislation.gov.uk/ukpga/Eliz2/9-10/60" TargetMode="External"/><Relationship Id="rId1" Type="http://schemas.openxmlformats.org/officeDocument/2006/relationships/slideLayout" Target="../slideLayouts/slideLayout2.xml"/><Relationship Id="rId6" Type="http://schemas.openxmlformats.org/officeDocument/2006/relationships/hyperlink" Target="https://www.nia.nih.gov/health/providing-comfort-end-life#what" TargetMode="External"/><Relationship Id="rId5" Type="http://schemas.openxmlformats.org/officeDocument/2006/relationships/hyperlink" Target="https://www.theguardian.com/news/2019/jul/15/euthanasia-and-assisted-dying-rates-are-soaring-but-where-are-they-legal" TargetMode="External"/><Relationship Id="rId4" Type="http://schemas.openxmlformats.org/officeDocument/2006/relationships/hyperlink" Target="https://www.nhs.uk/conditions/euthanasia-and-assisted-suicide/"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post.parliament.uk/research-briefings/post-pn-0675/" TargetMode="External"/><Relationship Id="rId2" Type="http://schemas.openxmlformats.org/officeDocument/2006/relationships/hyperlink" Target="https://www.nhs.uk/conditions/end-of-life-care/what-it-involves-and-when-it-star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6C49D4-9DFD-6C40-2D81-9F607E49B10D}"/>
              </a:ext>
            </a:extLst>
          </p:cNvPr>
          <p:cNvSpPr>
            <a:spLocks noGrp="1"/>
          </p:cNvSpPr>
          <p:nvPr>
            <p:ph type="ctrTitle"/>
          </p:nvPr>
        </p:nvSpPr>
        <p:spPr/>
        <p:txBody>
          <a:bodyPr/>
          <a:lstStyle/>
          <a:p>
            <a:endParaRPr lang="en-GB" dirty="0"/>
          </a:p>
        </p:txBody>
      </p:sp>
      <p:sp>
        <p:nvSpPr>
          <p:cNvPr id="3" name="Subtitle 2">
            <a:extLst>
              <a:ext uri="{FF2B5EF4-FFF2-40B4-BE49-F238E27FC236}">
                <a16:creationId xmlns:a16="http://schemas.microsoft.com/office/drawing/2014/main" id="{808B87F2-EC0B-8FB4-F2A8-DB640445C2A6}"/>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42111277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F1FFA0-6A5D-1233-3A20-8926DAA2D0F2}"/>
              </a:ext>
            </a:extLst>
          </p:cNvPr>
          <p:cNvSpPr>
            <a:spLocks noGrp="1"/>
          </p:cNvSpPr>
          <p:nvPr>
            <p:ph type="title"/>
          </p:nvPr>
        </p:nvSpPr>
        <p:spPr/>
        <p:txBody>
          <a:bodyPr/>
          <a:lstStyle/>
          <a:p>
            <a:r>
              <a:rPr lang="en-GB" dirty="0"/>
              <a:t>   WHAT IS END OF LIFE CARE?</a:t>
            </a:r>
          </a:p>
        </p:txBody>
      </p:sp>
      <p:sp>
        <p:nvSpPr>
          <p:cNvPr id="3" name="Content Placeholder 2">
            <a:extLst>
              <a:ext uri="{FF2B5EF4-FFF2-40B4-BE49-F238E27FC236}">
                <a16:creationId xmlns:a16="http://schemas.microsoft.com/office/drawing/2014/main" id="{17B89AE3-115A-9C4F-5AA1-DFD860FA5387}"/>
              </a:ext>
            </a:extLst>
          </p:cNvPr>
          <p:cNvSpPr>
            <a:spLocks noGrp="1"/>
          </p:cNvSpPr>
          <p:nvPr>
            <p:ph idx="1"/>
          </p:nvPr>
        </p:nvSpPr>
        <p:spPr/>
        <p:txBody>
          <a:bodyPr>
            <a:normAutofit lnSpcReduction="10000"/>
          </a:bodyPr>
          <a:lstStyle/>
          <a:p>
            <a:r>
              <a:rPr lang="en-GB" dirty="0"/>
              <a:t>End-of-life care refers to the support and medical care provided in the days and weeks before death (National Institute on Aging,2022).</a:t>
            </a:r>
          </a:p>
          <a:p>
            <a:r>
              <a:rPr lang="en-GB" dirty="0"/>
              <a:t>End-of-life care aims on assisting people in living as comfortably as feasible until death and dying with respect. People who provide their care should ask them about their desires and choices and take them into account as they plan their care with them. They should also offer assistance to their family, carers, and other important people in their life. People receiving end-of-life care have the right to express their preferences for the place of their treatment and the place of their death. Depending on their needs and preferences, they can receive end-of-life care at home, in a care home, in a hospice, or a hospital (NHS,2022)</a:t>
            </a:r>
          </a:p>
        </p:txBody>
      </p:sp>
    </p:spTree>
    <p:extLst>
      <p:ext uri="{BB962C8B-B14F-4D97-AF65-F5344CB8AC3E}">
        <p14:creationId xmlns:p14="http://schemas.microsoft.com/office/powerpoint/2010/main" val="1026778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A9DE45-E48E-39DE-4F7E-C78EA8D016F4}"/>
              </a:ext>
            </a:extLst>
          </p:cNvPr>
          <p:cNvSpPr>
            <a:spLocks noGrp="1"/>
          </p:cNvSpPr>
          <p:nvPr>
            <p:ph type="title"/>
          </p:nvPr>
        </p:nvSpPr>
        <p:spPr/>
        <p:txBody>
          <a:bodyPr/>
          <a:lstStyle/>
          <a:p>
            <a:endParaRPr lang="en-GB" dirty="0"/>
          </a:p>
        </p:txBody>
      </p:sp>
      <p:sp>
        <p:nvSpPr>
          <p:cNvPr id="3" name="Content Placeholder 2">
            <a:extLst>
              <a:ext uri="{FF2B5EF4-FFF2-40B4-BE49-F238E27FC236}">
                <a16:creationId xmlns:a16="http://schemas.microsoft.com/office/drawing/2014/main" id="{BC4A3496-3827-904E-5BDA-B795EB87E1E7}"/>
              </a:ext>
            </a:extLst>
          </p:cNvPr>
          <p:cNvSpPr>
            <a:spLocks noGrp="1"/>
          </p:cNvSpPr>
          <p:nvPr>
            <p:ph idx="1"/>
          </p:nvPr>
        </p:nvSpPr>
        <p:spPr/>
        <p:txBody>
          <a:bodyPr/>
          <a:lstStyle/>
          <a:p>
            <a:pPr marL="0" indent="0">
              <a:buNone/>
            </a:pPr>
            <a:r>
              <a:rPr lang="en-GB" dirty="0"/>
              <a:t>According to Health and Social Care act 2022, it is the duty of the government to provide specialist palliative care in all parts of England (</a:t>
            </a:r>
            <a:r>
              <a:rPr lang="en-GB" dirty="0" err="1"/>
              <a:t>legislation.gov.uk,no</a:t>
            </a:r>
            <a:r>
              <a:rPr lang="en-GB" dirty="0"/>
              <a:t> date). </a:t>
            </a:r>
          </a:p>
          <a:p>
            <a:pPr marL="0" indent="0">
              <a:buNone/>
            </a:pPr>
            <a:r>
              <a:rPr lang="en-GB" dirty="0"/>
              <a:t>However, approximately 100,000 individuals in the UK who could benefit from palliative care die each year without getting access to it. There is significant proof that disparities in access to palliative and end-of-life care are related to a variety of socioeconomic factors( UK Parliament,2022).</a:t>
            </a:r>
          </a:p>
        </p:txBody>
      </p:sp>
    </p:spTree>
    <p:extLst>
      <p:ext uri="{BB962C8B-B14F-4D97-AF65-F5344CB8AC3E}">
        <p14:creationId xmlns:p14="http://schemas.microsoft.com/office/powerpoint/2010/main" val="191745922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2EFE92-5A97-F8E5-A8C8-6DFA3106FC06}"/>
              </a:ext>
            </a:extLst>
          </p:cNvPr>
          <p:cNvSpPr>
            <a:spLocks noGrp="1"/>
          </p:cNvSpPr>
          <p:nvPr>
            <p:ph type="title"/>
          </p:nvPr>
        </p:nvSpPr>
        <p:spPr/>
        <p:txBody>
          <a:bodyPr/>
          <a:lstStyle/>
          <a:p>
            <a:r>
              <a:rPr lang="en-GB" dirty="0">
                <a:solidFill>
                  <a:schemeClr val="accent1"/>
                </a:solidFill>
              </a:rPr>
              <a:t>                Euthanasia and Assisted Suicide</a:t>
            </a:r>
          </a:p>
        </p:txBody>
      </p:sp>
      <p:sp>
        <p:nvSpPr>
          <p:cNvPr id="3" name="Content Placeholder 2">
            <a:extLst>
              <a:ext uri="{FF2B5EF4-FFF2-40B4-BE49-F238E27FC236}">
                <a16:creationId xmlns:a16="http://schemas.microsoft.com/office/drawing/2014/main" id="{78A456B9-67DC-04A1-B75C-43387FEE1113}"/>
              </a:ext>
            </a:extLst>
          </p:cNvPr>
          <p:cNvSpPr>
            <a:spLocks noGrp="1"/>
          </p:cNvSpPr>
          <p:nvPr>
            <p:ph idx="1"/>
          </p:nvPr>
        </p:nvSpPr>
        <p:spPr/>
        <p:txBody>
          <a:bodyPr/>
          <a:lstStyle/>
          <a:p>
            <a:r>
              <a:rPr lang="en-GB" dirty="0"/>
              <a:t>Euthanasia was traditionally defined as accelerating a patient's death in order to avoid additional misery (Chao et al.,2002).</a:t>
            </a:r>
          </a:p>
          <a:p>
            <a:r>
              <a:rPr lang="en-GB" dirty="0"/>
              <a:t>The administration of fatal medications by a physician with a clear goal of ending a patient's life at the patient's clear demand is known as euthanasia (Brinkman-Stoppelenburg,2020).</a:t>
            </a:r>
          </a:p>
          <a:p>
            <a:r>
              <a:rPr lang="en-GB" dirty="0"/>
              <a:t>Euthanasia is the active process of ending someone's life in order to end their pain, and the "ultimate act" is carried out by a third party, such as a doctor. The term "voluntary euthanasia" is used when the affected individual has requested it ( Davis,2019).</a:t>
            </a:r>
          </a:p>
        </p:txBody>
      </p:sp>
    </p:spTree>
    <p:extLst>
      <p:ext uri="{BB962C8B-B14F-4D97-AF65-F5344CB8AC3E}">
        <p14:creationId xmlns:p14="http://schemas.microsoft.com/office/powerpoint/2010/main" val="7330993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81683C-FEBD-2D4B-4924-BC1A63D42CD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258F8393-99E9-762F-834C-9443A8854F1C}"/>
              </a:ext>
            </a:extLst>
          </p:cNvPr>
          <p:cNvSpPr>
            <a:spLocks noGrp="1"/>
          </p:cNvSpPr>
          <p:nvPr>
            <p:ph idx="1"/>
          </p:nvPr>
        </p:nvSpPr>
        <p:spPr/>
        <p:txBody>
          <a:bodyPr vert="horz" lIns="91440" tIns="45720" rIns="91440" bIns="45720" rtlCol="0" anchor="t">
            <a:normAutofit/>
          </a:bodyPr>
          <a:lstStyle/>
          <a:p>
            <a:r>
              <a:rPr lang="en-GB" dirty="0"/>
              <a:t>The deliberate aiding of another person in committing suicide is known as assisted suicide. It may be considered aiding suicide if a relative of someone who was close to death obtained powerful tranquilizers with the knowledge that the person intended to use them to end their own life (NHS,2020 a).</a:t>
            </a:r>
          </a:p>
        </p:txBody>
      </p:sp>
    </p:spTree>
    <p:extLst>
      <p:ext uri="{BB962C8B-B14F-4D97-AF65-F5344CB8AC3E}">
        <p14:creationId xmlns:p14="http://schemas.microsoft.com/office/powerpoint/2010/main" val="89597477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5182B9-BCF5-9840-4C64-1011F6201789}"/>
              </a:ext>
            </a:extLst>
          </p:cNvPr>
          <p:cNvSpPr>
            <a:spLocks noGrp="1"/>
          </p:cNvSpPr>
          <p:nvPr>
            <p:ph type="title"/>
          </p:nvPr>
        </p:nvSpPr>
        <p:spPr/>
        <p:txBody>
          <a:bodyPr/>
          <a:lstStyle/>
          <a:p>
            <a:pPr algn="ctr"/>
            <a:r>
              <a:rPr lang="en-GB" dirty="0"/>
              <a:t>    The Law </a:t>
            </a:r>
          </a:p>
        </p:txBody>
      </p:sp>
      <p:sp>
        <p:nvSpPr>
          <p:cNvPr id="3" name="Content Placeholder 2">
            <a:extLst>
              <a:ext uri="{FF2B5EF4-FFF2-40B4-BE49-F238E27FC236}">
                <a16:creationId xmlns:a16="http://schemas.microsoft.com/office/drawing/2014/main" id="{C73BE5F7-B59A-84E9-F338-1EE4BED99E98}"/>
              </a:ext>
            </a:extLst>
          </p:cNvPr>
          <p:cNvSpPr>
            <a:spLocks noGrp="1"/>
          </p:cNvSpPr>
          <p:nvPr>
            <p:ph idx="1"/>
          </p:nvPr>
        </p:nvSpPr>
        <p:spPr/>
        <p:txBody>
          <a:bodyPr>
            <a:normAutofit lnSpcReduction="10000"/>
          </a:bodyPr>
          <a:lstStyle/>
          <a:p>
            <a:r>
              <a:rPr lang="en-GB" dirty="0"/>
              <a:t>Section two of the Suicide Act 1961 makes assisted suicide illegal in England and Wales (legislation.gov.uk, no date).</a:t>
            </a:r>
          </a:p>
          <a:p>
            <a:r>
              <a:rPr lang="en-GB" dirty="0"/>
              <a:t>“ Depending on the circumstances, euthanasia is regarded as either</a:t>
            </a:r>
          </a:p>
          <a:p>
            <a:pPr marL="0" indent="0">
              <a:buNone/>
            </a:pPr>
            <a:r>
              <a:rPr lang="en-GB" dirty="0"/>
              <a:t>Manslaughter or murder. The maximum penalty is life imprisonment”(NHS,2020 b).</a:t>
            </a:r>
          </a:p>
          <a:p>
            <a:r>
              <a:rPr lang="en-GB" dirty="0"/>
              <a:t>Euthanasia and assisted suicide are permitted in the Netherlands, Belgium, and Luxembourg. Switzerland allows assisted suicide as long as person providing it does so selflessly. Five states of USA (</a:t>
            </a:r>
            <a:r>
              <a:rPr lang="en-GB" dirty="0" err="1"/>
              <a:t>California,Vermont,Oregon</a:t>
            </a:r>
            <a:r>
              <a:rPr lang="en-GB" dirty="0"/>
              <a:t>, Washington and Montana) have legalised assisted suicide. Both euthanasia and assisted suicide are legal in Canada (BBC NEWS,2015).</a:t>
            </a:r>
          </a:p>
        </p:txBody>
      </p:sp>
    </p:spTree>
    <p:extLst>
      <p:ext uri="{BB962C8B-B14F-4D97-AF65-F5344CB8AC3E}">
        <p14:creationId xmlns:p14="http://schemas.microsoft.com/office/powerpoint/2010/main" val="10546870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733EA0-8BBB-04ED-C16B-C4887C6D1B7E}"/>
              </a:ext>
            </a:extLst>
          </p:cNvPr>
          <p:cNvSpPr>
            <a:spLocks noGrp="1"/>
          </p:cNvSpPr>
          <p:nvPr>
            <p:ph type="title"/>
          </p:nvPr>
        </p:nvSpPr>
        <p:spPr/>
        <p:txBody>
          <a:bodyPr/>
          <a:lstStyle/>
          <a:p>
            <a:r>
              <a:rPr lang="en-GB" dirty="0"/>
              <a:t> Why Euthanasia should be Legalised</a:t>
            </a:r>
          </a:p>
        </p:txBody>
      </p:sp>
      <p:sp>
        <p:nvSpPr>
          <p:cNvPr id="3" name="Content Placeholder 2">
            <a:extLst>
              <a:ext uri="{FF2B5EF4-FFF2-40B4-BE49-F238E27FC236}">
                <a16:creationId xmlns:a16="http://schemas.microsoft.com/office/drawing/2014/main" id="{AEEF8C2F-CF3E-9418-C4C8-77ADD2C421D0}"/>
              </a:ext>
            </a:extLst>
          </p:cNvPr>
          <p:cNvSpPr>
            <a:spLocks noGrp="1"/>
          </p:cNvSpPr>
          <p:nvPr>
            <p:ph idx="1"/>
          </p:nvPr>
        </p:nvSpPr>
        <p:spPr/>
        <p:txBody>
          <a:bodyPr>
            <a:normAutofit fontScale="92500" lnSpcReduction="10000"/>
          </a:bodyPr>
          <a:lstStyle/>
          <a:p>
            <a:r>
              <a:rPr lang="en-GB" dirty="0"/>
              <a:t>The most prevalent justifications in favour of legalising euthanasia are as follows:</a:t>
            </a:r>
          </a:p>
          <a:p>
            <a:r>
              <a:rPr lang="en-GB" dirty="0"/>
              <a:t> Autonomy is the ability to control one's own actions. In health care context, it gives the right to patient to choose which medical treatments to pursue or avoid. This logic naturally extends to euthanasia; patients who are accustomed to making their own health care decisions throughout their lives should also be able to control the circumstances of their deaths(Dugdale et al,2019a).</a:t>
            </a:r>
          </a:p>
          <a:p>
            <a:r>
              <a:rPr lang="en-GB" dirty="0"/>
              <a:t>Pain relief by fatal intake is ethical and compassionate if the patient is dying and their misery is irreversible. (Dugdale et al, 2019b).”</a:t>
            </a:r>
            <a:r>
              <a:rPr lang="en-GB" dirty="0">
                <a:solidFill>
                  <a:srgbClr val="374151"/>
                </a:solidFill>
              </a:rPr>
              <a:t>A</a:t>
            </a:r>
            <a:r>
              <a:rPr lang="en-GB" b="0" i="0" dirty="0">
                <a:solidFill>
                  <a:srgbClr val="374151"/>
                </a:solidFill>
                <a:effectLst/>
              </a:rPr>
              <a:t>llowing people to ‘die with dignity’ is kinder than forcing them to continue their lives with suffering” (CARE,2023).</a:t>
            </a:r>
            <a:endParaRPr lang="en-GB" dirty="0"/>
          </a:p>
          <a:p>
            <a:endParaRPr lang="en-GB" dirty="0"/>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222546659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pic>
        <p:nvPicPr>
          <p:cNvPr id="5" name="Picture 4" descr="Graph on document with pen">
            <a:extLst>
              <a:ext uri="{FF2B5EF4-FFF2-40B4-BE49-F238E27FC236}">
                <a16:creationId xmlns:a16="http://schemas.microsoft.com/office/drawing/2014/main" id="{F92F1796-50C0-9A75-93FF-A4984277907D}"/>
              </a:ext>
            </a:extLst>
          </p:cNvPr>
          <p:cNvPicPr>
            <a:picLocks noChangeAspect="1"/>
          </p:cNvPicPr>
          <p:nvPr/>
        </p:nvPicPr>
        <p:blipFill rotWithShape="1">
          <a:blip r:embed="rId2"/>
          <a:srcRect l="33231" r="19508"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64938E65-0EB1-F76C-DBAD-6663ECF4EF83}"/>
              </a:ext>
            </a:extLst>
          </p:cNvPr>
          <p:cNvSpPr>
            <a:spLocks noGrp="1"/>
          </p:cNvSpPr>
          <p:nvPr>
            <p:ph type="title"/>
          </p:nvPr>
        </p:nvSpPr>
        <p:spPr>
          <a:xfrm>
            <a:off x="5827048" y="407987"/>
            <a:ext cx="5721484" cy="1325563"/>
          </a:xfrm>
        </p:spPr>
        <p:txBody>
          <a:bodyPr>
            <a:normAutofit/>
          </a:bodyPr>
          <a:lstStyle/>
          <a:p>
            <a:endParaRPr lang="en-GB"/>
          </a:p>
        </p:txBody>
      </p:sp>
      <p:sp>
        <p:nvSpPr>
          <p:cNvPr id="3" name="Content Placeholder 2">
            <a:extLst>
              <a:ext uri="{FF2B5EF4-FFF2-40B4-BE49-F238E27FC236}">
                <a16:creationId xmlns:a16="http://schemas.microsoft.com/office/drawing/2014/main" id="{12CA85AD-709C-C50A-746A-E2AB6B913348}"/>
              </a:ext>
            </a:extLst>
          </p:cNvPr>
          <p:cNvSpPr>
            <a:spLocks noGrp="1"/>
          </p:cNvSpPr>
          <p:nvPr>
            <p:ph idx="1"/>
          </p:nvPr>
        </p:nvSpPr>
        <p:spPr>
          <a:xfrm>
            <a:off x="5827048" y="1868487"/>
            <a:ext cx="5721484" cy="4351338"/>
          </a:xfrm>
        </p:spPr>
        <p:txBody>
          <a:bodyPr>
            <a:normAutofit/>
          </a:bodyPr>
          <a:lstStyle/>
          <a:p>
            <a:r>
              <a:rPr lang="en-GB" sz="2000"/>
              <a:t>Some patients in critical situations, such as those who are afflicted from an irreversible painful, and incapacitating illness, might determine that death is more desirable to life.</a:t>
            </a:r>
          </a:p>
          <a:p>
            <a:r>
              <a:rPr lang="en-GB" sz="2000"/>
              <a:t>  Most countries have a scarcity of health-care </a:t>
            </a:r>
            <a:r>
              <a:rPr lang="en-GB" sz="2000" err="1"/>
              <a:t>resources.As</a:t>
            </a:r>
            <a:r>
              <a:rPr lang="en-GB" sz="2000"/>
              <a:t> a result, some people who are sick and could be treated do not have easy access to the treatment facilities they </a:t>
            </a:r>
            <a:r>
              <a:rPr lang="en-GB" sz="2000" err="1"/>
              <a:t>require.At</a:t>
            </a:r>
            <a:r>
              <a:rPr lang="en-GB" sz="2000"/>
              <a:t> the same time, medical funds are being spent on people who cannot be healed and who would choose not to live for personal </a:t>
            </a:r>
            <a:r>
              <a:rPr lang="en-GB" sz="2000" err="1"/>
              <a:t>reasons.permitting</a:t>
            </a:r>
            <a:r>
              <a:rPr lang="en-GB" sz="2000"/>
              <a:t> those in this situation to choose euthanasia not only gives them what they want, but it also frees up precious funds for treating people who want to live (BBC,2014).</a:t>
            </a:r>
          </a:p>
          <a:p>
            <a:endParaRPr lang="en-GB" sz="2000"/>
          </a:p>
        </p:txBody>
      </p:sp>
    </p:spTree>
    <p:extLst>
      <p:ext uri="{BB962C8B-B14F-4D97-AF65-F5344CB8AC3E}">
        <p14:creationId xmlns:p14="http://schemas.microsoft.com/office/powerpoint/2010/main" val="121224692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E89F6C-2C44-D543-8E1A-42A01DFC10D5}"/>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E3F058A2-AAF1-7397-FB13-81148E5AF52C}"/>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480029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E66DD0-D9B2-DD0B-DB8E-12B1892E67B7}"/>
              </a:ext>
            </a:extLst>
          </p:cNvPr>
          <p:cNvSpPr>
            <a:spLocks noGrp="1"/>
          </p:cNvSpPr>
          <p:nvPr>
            <p:ph type="title"/>
          </p:nvPr>
        </p:nvSpPr>
        <p:spPr/>
        <p:txBody>
          <a:bodyPr/>
          <a:lstStyle/>
          <a:p>
            <a:r>
              <a:rPr lang="en-GB" dirty="0"/>
              <a:t>                             </a:t>
            </a:r>
            <a:r>
              <a:rPr lang="en-GB" dirty="0">
                <a:solidFill>
                  <a:schemeClr val="accent1"/>
                </a:solidFill>
              </a:rPr>
              <a:t>References</a:t>
            </a:r>
          </a:p>
        </p:txBody>
      </p:sp>
      <p:sp>
        <p:nvSpPr>
          <p:cNvPr id="3" name="Content Placeholder 2">
            <a:extLst>
              <a:ext uri="{FF2B5EF4-FFF2-40B4-BE49-F238E27FC236}">
                <a16:creationId xmlns:a16="http://schemas.microsoft.com/office/drawing/2014/main" id="{DB5EFDA4-F1F2-2075-2479-26A7E4EE6C29}"/>
              </a:ext>
            </a:extLst>
          </p:cNvPr>
          <p:cNvSpPr>
            <a:spLocks noGrp="1"/>
          </p:cNvSpPr>
          <p:nvPr>
            <p:ph idx="1"/>
          </p:nvPr>
        </p:nvSpPr>
        <p:spPr/>
        <p:txBody>
          <a:bodyPr>
            <a:normAutofit fontScale="40000" lnSpcReduction="20000"/>
          </a:bodyPr>
          <a:lstStyle/>
          <a:p>
            <a:r>
              <a:rPr lang="en-GB" sz="6000" dirty="0">
                <a:solidFill>
                  <a:srgbClr val="222222"/>
                </a:solidFill>
              </a:rPr>
              <a:t>BBC NEWS,(2015</a:t>
            </a:r>
            <a:r>
              <a:rPr lang="en-GB" sz="6000" i="1" dirty="0">
                <a:solidFill>
                  <a:srgbClr val="222222"/>
                </a:solidFill>
              </a:rPr>
              <a:t>).</a:t>
            </a:r>
            <a:r>
              <a:rPr lang="en-GB" sz="6000" b="0" i="1" dirty="0">
                <a:solidFill>
                  <a:srgbClr val="141414"/>
                </a:solidFill>
                <a:effectLst/>
              </a:rPr>
              <a:t> </a:t>
            </a:r>
            <a:r>
              <a:rPr lang="en-GB" sz="6000" b="0" i="1" dirty="0">
                <a:solidFill>
                  <a:srgbClr val="141414"/>
                </a:solidFill>
                <a:effectLst/>
                <a:cs typeface="Arial" panose="020B0604020202020204" pitchFamily="34" charset="0"/>
              </a:rPr>
              <a:t>Assisted dying: What does the law in different countries say? </a:t>
            </a:r>
            <a:r>
              <a:rPr lang="en-GB" sz="6000" dirty="0">
                <a:solidFill>
                  <a:srgbClr val="141414"/>
                </a:solidFill>
                <a:cs typeface="Arial" panose="020B0604020202020204" pitchFamily="34" charset="0"/>
              </a:rPr>
              <a:t>Available at: </a:t>
            </a:r>
            <a:r>
              <a:rPr lang="en-GB" sz="6000" dirty="0">
                <a:hlinkClick r:id="rId2"/>
              </a:rPr>
              <a:t>Assisted dying: What does the law in different countries say? - BBC News</a:t>
            </a:r>
            <a:r>
              <a:rPr lang="en-GB" sz="6000" dirty="0"/>
              <a:t> (accessed: 19 June 2023).</a:t>
            </a:r>
          </a:p>
          <a:p>
            <a:r>
              <a:rPr lang="en-GB" sz="6000" dirty="0"/>
              <a:t>BBC, (2014)</a:t>
            </a:r>
            <a:r>
              <a:rPr lang="en-GB" sz="6000" dirty="0">
                <a:effectLst/>
              </a:rPr>
              <a:t> </a:t>
            </a:r>
            <a:r>
              <a:rPr lang="en-GB" sz="6000" dirty="0"/>
              <a:t> </a:t>
            </a:r>
            <a:r>
              <a:rPr lang="en-GB" sz="6000" i="1" dirty="0">
                <a:effectLst/>
              </a:rPr>
              <a:t>Ethics - euthanasia: Pro-euthanasia arguments</a:t>
            </a:r>
            <a:r>
              <a:rPr lang="en-GB" sz="6000" dirty="0">
                <a:effectLst/>
              </a:rPr>
              <a:t>. Available at: </a:t>
            </a:r>
            <a:r>
              <a:rPr lang="en-GB" sz="6000" dirty="0">
                <a:effectLst/>
                <a:hlinkClick r:id="rId3"/>
              </a:rPr>
              <a:t>https://www.bbc.co.uk/ethics/euthanasia/infavour/infavour_1.shtml#section_7</a:t>
            </a:r>
            <a:r>
              <a:rPr lang="en-GB" sz="6000" dirty="0">
                <a:effectLst/>
              </a:rPr>
              <a:t>  (Accessed: 22 June 2023). </a:t>
            </a:r>
          </a:p>
          <a:p>
            <a:r>
              <a:rPr lang="en-GB" sz="6000" b="0" i="0" dirty="0">
                <a:solidFill>
                  <a:srgbClr val="222222"/>
                </a:solidFill>
                <a:effectLst/>
              </a:rPr>
              <a:t>Brinkman‐</a:t>
            </a:r>
            <a:r>
              <a:rPr lang="en-GB" sz="6000" b="0" i="0" dirty="0" err="1">
                <a:solidFill>
                  <a:srgbClr val="222222"/>
                </a:solidFill>
                <a:effectLst/>
              </a:rPr>
              <a:t>Stoppelenburg</a:t>
            </a:r>
            <a:r>
              <a:rPr lang="en-GB" sz="6000" b="0" i="0" dirty="0">
                <a:solidFill>
                  <a:srgbClr val="222222"/>
                </a:solidFill>
                <a:effectLst/>
              </a:rPr>
              <a:t>, A., </a:t>
            </a:r>
            <a:r>
              <a:rPr lang="en-GB" sz="6000" b="0" i="0" dirty="0" err="1">
                <a:solidFill>
                  <a:srgbClr val="222222"/>
                </a:solidFill>
                <a:effectLst/>
              </a:rPr>
              <a:t>Evenblij</a:t>
            </a:r>
            <a:r>
              <a:rPr lang="en-GB" sz="6000" b="0" i="0" dirty="0">
                <a:solidFill>
                  <a:srgbClr val="222222"/>
                </a:solidFill>
                <a:effectLst/>
              </a:rPr>
              <a:t>, K., </a:t>
            </a:r>
            <a:r>
              <a:rPr lang="en-GB" sz="6000" b="0" i="0" dirty="0" err="1">
                <a:solidFill>
                  <a:srgbClr val="222222"/>
                </a:solidFill>
                <a:effectLst/>
              </a:rPr>
              <a:t>Pasman</a:t>
            </a:r>
            <a:r>
              <a:rPr lang="en-GB" sz="6000" b="0" i="0" dirty="0">
                <a:solidFill>
                  <a:srgbClr val="222222"/>
                </a:solidFill>
                <a:effectLst/>
              </a:rPr>
              <a:t>, H.R.W., van </a:t>
            </a:r>
            <a:r>
              <a:rPr lang="en-GB" sz="6000" b="0" i="0" dirty="0" err="1">
                <a:solidFill>
                  <a:srgbClr val="222222"/>
                </a:solidFill>
                <a:effectLst/>
              </a:rPr>
              <a:t>Delden</a:t>
            </a:r>
            <a:r>
              <a:rPr lang="en-GB" sz="6000" b="0" i="0" dirty="0">
                <a:solidFill>
                  <a:srgbClr val="222222"/>
                </a:solidFill>
                <a:effectLst/>
              </a:rPr>
              <a:t>, J.J., </a:t>
            </a:r>
            <a:r>
              <a:rPr lang="en-GB" sz="6000" b="0" i="0" dirty="0" err="1">
                <a:solidFill>
                  <a:srgbClr val="222222"/>
                </a:solidFill>
                <a:effectLst/>
              </a:rPr>
              <a:t>Onwuteaka‐Philipsen</a:t>
            </a:r>
            <a:r>
              <a:rPr lang="en-GB" sz="6000" b="0" i="0" dirty="0">
                <a:solidFill>
                  <a:srgbClr val="222222"/>
                </a:solidFill>
                <a:effectLst/>
              </a:rPr>
              <a:t>, B.D. and van der Heide, A., (2020). Physicians' and public attitudes toward euthanasia in people with advanced dementia. </a:t>
            </a:r>
            <a:r>
              <a:rPr lang="en-GB" sz="6000" b="0" i="1" dirty="0">
                <a:solidFill>
                  <a:srgbClr val="222222"/>
                </a:solidFill>
                <a:effectLst/>
              </a:rPr>
              <a:t>Journal of the American Geriatrics Society</a:t>
            </a:r>
            <a:r>
              <a:rPr lang="en-GB" sz="6000" b="0" i="0" dirty="0">
                <a:solidFill>
                  <a:srgbClr val="222222"/>
                </a:solidFill>
                <a:effectLst/>
              </a:rPr>
              <a:t>, </a:t>
            </a:r>
            <a:r>
              <a:rPr lang="en-GB" sz="6000" b="0" i="1" dirty="0">
                <a:solidFill>
                  <a:srgbClr val="222222"/>
                </a:solidFill>
                <a:effectLst/>
              </a:rPr>
              <a:t>68</a:t>
            </a:r>
            <a:r>
              <a:rPr lang="en-GB" sz="6000" b="0" i="0" dirty="0">
                <a:solidFill>
                  <a:srgbClr val="222222"/>
                </a:solidFill>
                <a:effectLst/>
              </a:rPr>
              <a:t>(10),</a:t>
            </a:r>
          </a:p>
          <a:p>
            <a:pPr marL="0" indent="0">
              <a:buNone/>
            </a:pPr>
            <a:r>
              <a:rPr lang="en-GB" sz="6000" b="0" i="0" dirty="0">
                <a:solidFill>
                  <a:srgbClr val="222222"/>
                </a:solidFill>
                <a:effectLst/>
              </a:rPr>
              <a:t> pp.2319-2328.</a:t>
            </a:r>
          </a:p>
          <a:p>
            <a:r>
              <a:rPr lang="en-GB" sz="7400" dirty="0">
                <a:solidFill>
                  <a:srgbClr val="222222"/>
                </a:solidFill>
              </a:rPr>
              <a:t>   </a:t>
            </a:r>
            <a:r>
              <a:rPr lang="en-GB" sz="6000" i="1" dirty="0">
                <a:effectLst/>
              </a:rPr>
              <a:t>Arguments for and against assisted suicide and euthanasia</a:t>
            </a:r>
            <a:r>
              <a:rPr lang="en-GB" sz="6000" dirty="0">
                <a:effectLst/>
              </a:rPr>
              <a:t> (2023) </a:t>
            </a:r>
            <a:r>
              <a:rPr lang="en-GB" sz="6000" i="1" dirty="0">
                <a:effectLst/>
              </a:rPr>
              <a:t>CARE</a:t>
            </a:r>
            <a:r>
              <a:rPr lang="en-GB" sz="6000" dirty="0">
                <a:effectLst/>
              </a:rPr>
              <a:t>. Available at: https://care.org.uk/cause/assisted-suicide/arguments-for-and-against-assisted-suicide-and-euthanasia (Accessed: 22 June 2023). </a:t>
            </a:r>
          </a:p>
          <a:p>
            <a:endParaRPr lang="en-GB" sz="4400" dirty="0">
              <a:effectLst/>
            </a:endParaRPr>
          </a:p>
          <a:p>
            <a:pPr marL="0" indent="0">
              <a:buNone/>
            </a:pPr>
            <a:endParaRPr lang="en-GB" sz="4000" b="0" i="1" dirty="0">
              <a:solidFill>
                <a:srgbClr val="141414"/>
              </a:solidFill>
              <a:effectLst/>
              <a:cs typeface="Arial" panose="020B0604020202020204" pitchFamily="34" charset="0"/>
            </a:endParaRPr>
          </a:p>
          <a:p>
            <a:endParaRPr lang="en-GB" sz="4000" b="0" i="1" dirty="0">
              <a:solidFill>
                <a:srgbClr val="222222"/>
              </a:solidFill>
              <a:effectLst/>
              <a:cs typeface="Arial" panose="020B0604020202020204" pitchFamily="34" charset="0"/>
            </a:endParaRPr>
          </a:p>
        </p:txBody>
      </p:sp>
    </p:spTree>
    <p:extLst>
      <p:ext uri="{BB962C8B-B14F-4D97-AF65-F5344CB8AC3E}">
        <p14:creationId xmlns:p14="http://schemas.microsoft.com/office/powerpoint/2010/main" val="78630751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F1EDE6-A369-C38E-F888-A6B394305C9C}"/>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CF9A0A24-D2C7-5E00-05AD-42DDC061DA17}"/>
              </a:ext>
            </a:extLst>
          </p:cNvPr>
          <p:cNvSpPr>
            <a:spLocks noGrp="1"/>
          </p:cNvSpPr>
          <p:nvPr>
            <p:ph idx="1"/>
          </p:nvPr>
        </p:nvSpPr>
        <p:spPr/>
        <p:txBody>
          <a:bodyPr>
            <a:normAutofit fontScale="62500" lnSpcReduction="20000"/>
          </a:bodyPr>
          <a:lstStyle/>
          <a:p>
            <a:r>
              <a:rPr lang="en-GB" b="0" i="0" dirty="0">
                <a:solidFill>
                  <a:srgbClr val="222222"/>
                </a:solidFill>
                <a:effectLst/>
              </a:rPr>
              <a:t>Chao, D.V.K., Chan, N.Y. and Chan, W.Y., (2002). Euthanasia revisited. </a:t>
            </a:r>
            <a:r>
              <a:rPr lang="en-GB" b="0" i="1" dirty="0">
                <a:solidFill>
                  <a:srgbClr val="222222"/>
                </a:solidFill>
                <a:effectLst/>
              </a:rPr>
              <a:t>Family Practice</a:t>
            </a:r>
            <a:r>
              <a:rPr lang="en-GB" b="0" i="0" dirty="0">
                <a:solidFill>
                  <a:srgbClr val="222222"/>
                </a:solidFill>
                <a:effectLst/>
              </a:rPr>
              <a:t>, </a:t>
            </a:r>
            <a:r>
              <a:rPr lang="en-GB" b="0" i="1" dirty="0">
                <a:solidFill>
                  <a:srgbClr val="222222"/>
                </a:solidFill>
                <a:effectLst/>
              </a:rPr>
              <a:t>19</a:t>
            </a:r>
            <a:r>
              <a:rPr lang="en-GB" b="0" i="0" dirty="0">
                <a:solidFill>
                  <a:srgbClr val="222222"/>
                </a:solidFill>
                <a:effectLst/>
              </a:rPr>
              <a:t>(2), pp.128-134.</a:t>
            </a:r>
          </a:p>
          <a:p>
            <a:r>
              <a:rPr lang="en-GB" b="0" i="0" dirty="0">
                <a:solidFill>
                  <a:srgbClr val="222222"/>
                </a:solidFill>
                <a:effectLst/>
              </a:rPr>
              <a:t>Dugdale, L.S., Lerner, B.H. and Callahan, D., 2019. Focus: Death: Pros and Cons of Physician Aid in Dying. </a:t>
            </a:r>
            <a:r>
              <a:rPr lang="en-GB" b="0" i="1" dirty="0">
                <a:solidFill>
                  <a:srgbClr val="222222"/>
                </a:solidFill>
                <a:effectLst/>
              </a:rPr>
              <a:t>The Yale journal of biology and medicine</a:t>
            </a:r>
            <a:r>
              <a:rPr lang="en-GB" b="0" i="0" dirty="0">
                <a:solidFill>
                  <a:srgbClr val="222222"/>
                </a:solidFill>
                <a:effectLst/>
              </a:rPr>
              <a:t>, </a:t>
            </a:r>
            <a:r>
              <a:rPr lang="en-GB" b="0" i="1" dirty="0">
                <a:solidFill>
                  <a:srgbClr val="222222"/>
                </a:solidFill>
                <a:effectLst/>
              </a:rPr>
              <a:t>92</a:t>
            </a:r>
            <a:r>
              <a:rPr lang="en-GB" b="0" i="0" dirty="0">
                <a:solidFill>
                  <a:srgbClr val="222222"/>
                </a:solidFill>
                <a:effectLst/>
              </a:rPr>
              <a:t>(4), p.747.</a:t>
            </a:r>
          </a:p>
          <a:p>
            <a:r>
              <a:rPr lang="en-GB" dirty="0">
                <a:solidFill>
                  <a:srgbClr val="222222"/>
                </a:solidFill>
              </a:rPr>
              <a:t>l</a:t>
            </a:r>
            <a:r>
              <a:rPr lang="en-GB" b="0" i="0" dirty="0">
                <a:solidFill>
                  <a:srgbClr val="222222"/>
                </a:solidFill>
                <a:effectLst/>
              </a:rPr>
              <a:t>egislation.gov.uk,(no date) </a:t>
            </a:r>
            <a:r>
              <a:rPr lang="en-GB" b="0" i="1" dirty="0">
                <a:solidFill>
                  <a:srgbClr val="222222"/>
                </a:solidFill>
                <a:effectLst/>
              </a:rPr>
              <a:t>Suicide Act 1961. </a:t>
            </a:r>
            <a:r>
              <a:rPr lang="en-GB" dirty="0">
                <a:solidFill>
                  <a:srgbClr val="222222"/>
                </a:solidFill>
              </a:rPr>
              <a:t>Available at: </a:t>
            </a:r>
            <a:r>
              <a:rPr lang="en-GB" dirty="0">
                <a:hlinkClick r:id="rId2"/>
              </a:rPr>
              <a:t>Suicide Act 1961 (legislation.gov.uk)</a:t>
            </a:r>
            <a:r>
              <a:rPr lang="en-GB" dirty="0"/>
              <a:t> (accessed:19 June 2023).</a:t>
            </a:r>
          </a:p>
          <a:p>
            <a:r>
              <a:rPr lang="en-GB" dirty="0">
                <a:effectLst/>
              </a:rPr>
              <a:t> legislation.gov.uk(No date) </a:t>
            </a:r>
            <a:r>
              <a:rPr lang="en-GB" i="1" dirty="0">
                <a:effectLst/>
              </a:rPr>
              <a:t>Health and Care Act 2022</a:t>
            </a:r>
            <a:r>
              <a:rPr lang="en-GB" dirty="0">
                <a:effectLst/>
              </a:rPr>
              <a:t>. Available at: </a:t>
            </a:r>
            <a:r>
              <a:rPr lang="en-GB" dirty="0">
                <a:hlinkClick r:id="rId3"/>
              </a:rPr>
              <a:t>Health and Care Act 2022 (legislation.gov.uk) </a:t>
            </a:r>
            <a:r>
              <a:rPr lang="en-GB" dirty="0">
                <a:effectLst/>
              </a:rPr>
              <a:t>(Accessed: 22 June 2023). </a:t>
            </a:r>
          </a:p>
          <a:p>
            <a:endParaRPr lang="en-GB" b="0" i="0" dirty="0">
              <a:solidFill>
                <a:srgbClr val="222222"/>
              </a:solidFill>
              <a:effectLst/>
            </a:endParaRPr>
          </a:p>
          <a:p>
            <a:r>
              <a:rPr lang="en-GB" dirty="0">
                <a:ea typeface="Calibri" panose="020F0502020204030204" pitchFamily="34" charset="0"/>
                <a:cs typeface="Arial" panose="020B0604020202020204" pitchFamily="34" charset="0"/>
              </a:rPr>
              <a:t>NHS, (2020) </a:t>
            </a:r>
            <a:r>
              <a:rPr lang="en-GB" i="1" dirty="0">
                <a:ea typeface="Calibri" panose="020F0502020204030204" pitchFamily="34" charset="0"/>
                <a:cs typeface="Arial" panose="020B0604020202020204" pitchFamily="34" charset="0"/>
              </a:rPr>
              <a:t>Euthanasia and Assisted Suicide. </a:t>
            </a:r>
            <a:r>
              <a:rPr lang="en-GB" dirty="0">
                <a:ea typeface="Calibri" panose="020F0502020204030204" pitchFamily="34" charset="0"/>
                <a:cs typeface="Arial" panose="020B0604020202020204" pitchFamily="34" charset="0"/>
              </a:rPr>
              <a:t>Available at: </a:t>
            </a:r>
            <a:r>
              <a:rPr lang="en-GB" u="sng" dirty="0">
                <a:solidFill>
                  <a:srgbClr val="0563C1"/>
                </a:solidFill>
                <a:ea typeface="Calibri" panose="020F0502020204030204" pitchFamily="34" charset="0"/>
                <a:cs typeface="Arial" panose="020B0604020202020204" pitchFamily="34" charset="0"/>
                <a:hlinkClick r:id="rId4"/>
              </a:rPr>
              <a:t>https://www.nhs.uk/conditions/euthanasia-and-assisted-suicide/</a:t>
            </a:r>
            <a:r>
              <a:rPr lang="en-GB" dirty="0">
                <a:ea typeface="Calibri" panose="020F0502020204030204" pitchFamily="34" charset="0"/>
                <a:cs typeface="Arial" panose="020B0604020202020204" pitchFamily="34" charset="0"/>
              </a:rPr>
              <a:t> (Accessed: 04 June 2023).</a:t>
            </a:r>
          </a:p>
          <a:p>
            <a:br>
              <a:rPr lang="en-GB" dirty="0"/>
            </a:br>
            <a:r>
              <a:rPr lang="en-GB" b="0" i="0" dirty="0">
                <a:solidFill>
                  <a:srgbClr val="202122"/>
                </a:solidFill>
                <a:effectLst/>
              </a:rPr>
              <a:t> </a:t>
            </a:r>
            <a:r>
              <a:rPr lang="en-GB" b="0" i="1" dirty="0">
                <a:solidFill>
                  <a:srgbClr val="202122"/>
                </a:solidFill>
                <a:effectLst/>
              </a:rPr>
              <a:t>Davis, N., (2019).</a:t>
            </a:r>
            <a:r>
              <a:rPr lang="en-GB" b="0" i="1" dirty="0">
                <a:effectLst/>
              </a:rPr>
              <a:t> </a:t>
            </a:r>
            <a:r>
              <a:rPr lang="en-GB" b="0" i="1" strike="noStrike" dirty="0">
                <a:effectLst/>
                <a:hlinkClick r:id="rId5">
                  <a:extLst>
                    <a:ext uri="{A12FA001-AC4F-418D-AE19-62706E023703}">
                      <ahyp:hlinkClr xmlns:ahyp="http://schemas.microsoft.com/office/drawing/2018/hyperlinkcolor" val="tx"/>
                    </a:ext>
                  </a:extLst>
                </a:hlinkClick>
              </a:rPr>
              <a:t>"Euthanasia and assisted dying rates are soaring. But where are they legal?"</a:t>
            </a:r>
            <a:r>
              <a:rPr lang="en-GB" b="0" i="1" dirty="0">
                <a:effectLst/>
              </a:rPr>
              <a:t>. </a:t>
            </a:r>
            <a:r>
              <a:rPr lang="en-GB" b="0" i="1" dirty="0">
                <a:solidFill>
                  <a:srgbClr val="202122"/>
                </a:solidFill>
                <a:effectLst/>
              </a:rPr>
              <a:t>The Guardian. (</a:t>
            </a:r>
            <a:r>
              <a:rPr lang="en-GB" dirty="0">
                <a:solidFill>
                  <a:srgbClr val="202122"/>
                </a:solidFill>
              </a:rPr>
              <a:t>Accessed:05 June 2023).</a:t>
            </a:r>
            <a:endParaRPr lang="en-GB" dirty="0">
              <a:ea typeface="Calibri" panose="020F0502020204030204" pitchFamily="34" charset="0"/>
              <a:cs typeface="Arial" panose="020B0604020202020204" pitchFamily="34" charset="0"/>
            </a:endParaRPr>
          </a:p>
          <a:p>
            <a:r>
              <a:rPr lang="en-GB" dirty="0"/>
              <a:t>National Institute on Aging(NIH), (2022). </a:t>
            </a:r>
            <a:r>
              <a:rPr lang="en-GB" i="1" dirty="0"/>
              <a:t>Providing Care and Comfort at the End of Life. </a:t>
            </a:r>
            <a:r>
              <a:rPr lang="en-GB" dirty="0"/>
              <a:t>Available at: </a:t>
            </a:r>
            <a:r>
              <a:rPr lang="en-GB" dirty="0">
                <a:hlinkClick r:id="rId6"/>
              </a:rPr>
              <a:t>Providing Care and Comfort at the End of Life | National Institute on Aging (nih.gov)</a:t>
            </a:r>
            <a:r>
              <a:rPr lang="en-GB" dirty="0"/>
              <a:t> (Accessed : 16 June 2023).</a:t>
            </a:r>
            <a:endParaRPr lang="en-GB" i="1" dirty="0"/>
          </a:p>
          <a:p>
            <a:endParaRPr lang="en-GB" dirty="0"/>
          </a:p>
        </p:txBody>
      </p:sp>
    </p:spTree>
    <p:extLst>
      <p:ext uri="{BB962C8B-B14F-4D97-AF65-F5344CB8AC3E}">
        <p14:creationId xmlns:p14="http://schemas.microsoft.com/office/powerpoint/2010/main" val="120873360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66DB2C-B10D-6BF1-FA80-9D06F016812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35754934-42E0-39C0-6419-AC75CFA3FB4E}"/>
              </a:ext>
            </a:extLst>
          </p:cNvPr>
          <p:cNvSpPr>
            <a:spLocks noGrp="1"/>
          </p:cNvSpPr>
          <p:nvPr>
            <p:ph idx="1"/>
          </p:nvPr>
        </p:nvSpPr>
        <p:spPr/>
        <p:txBody>
          <a:bodyPr/>
          <a:lstStyle/>
          <a:p>
            <a:r>
              <a:rPr lang="en-GB" dirty="0"/>
              <a:t>NHS,(2022) </a:t>
            </a:r>
            <a:r>
              <a:rPr lang="en-GB" i="1" dirty="0"/>
              <a:t>What End of Life Care Involves-End </a:t>
            </a:r>
            <a:r>
              <a:rPr lang="en-GB" i="1"/>
              <a:t>of life </a:t>
            </a:r>
            <a:r>
              <a:rPr lang="en-GB" i="1" dirty="0"/>
              <a:t>c</a:t>
            </a:r>
            <a:r>
              <a:rPr lang="en-GB" i="1"/>
              <a:t>are</a:t>
            </a:r>
            <a:r>
              <a:rPr lang="en-GB" i="1" dirty="0"/>
              <a:t>. Available at: </a:t>
            </a:r>
            <a:r>
              <a:rPr lang="en-GB" dirty="0">
                <a:hlinkClick r:id="rId2"/>
              </a:rPr>
              <a:t>What end of life care involves - NHS (www.nhs.uk)</a:t>
            </a:r>
            <a:r>
              <a:rPr lang="en-GB" dirty="0"/>
              <a:t> (Accessed: 16 June 2023).</a:t>
            </a:r>
          </a:p>
          <a:p>
            <a:r>
              <a:rPr lang="en-GB" dirty="0">
                <a:effectLst/>
              </a:rPr>
              <a:t>UK Parliament,(2022) </a:t>
            </a:r>
            <a:r>
              <a:rPr lang="en-GB" i="1" dirty="0">
                <a:effectLst/>
              </a:rPr>
              <a:t>Palliative and end of life care - post</a:t>
            </a:r>
            <a:r>
              <a:rPr lang="en-GB" dirty="0">
                <a:effectLst/>
              </a:rPr>
              <a:t>. Available at: </a:t>
            </a:r>
            <a:r>
              <a:rPr lang="en-GB" dirty="0">
                <a:effectLst/>
                <a:hlinkClick r:id="rId3"/>
              </a:rPr>
              <a:t>https://post.parliament.uk/research-briefings/post-pn-0675/</a:t>
            </a:r>
            <a:r>
              <a:rPr lang="en-GB" dirty="0">
                <a:effectLst/>
              </a:rPr>
              <a:t> (Accessed: 22 June 2023). </a:t>
            </a:r>
          </a:p>
          <a:p>
            <a:endParaRPr lang="en-GB" i="1" dirty="0"/>
          </a:p>
        </p:txBody>
      </p:sp>
    </p:spTree>
    <p:extLst>
      <p:ext uri="{BB962C8B-B14F-4D97-AF65-F5344CB8AC3E}">
        <p14:creationId xmlns:p14="http://schemas.microsoft.com/office/powerpoint/2010/main" val="49619037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1587267BE17D5146800CABFC3FFB5AF9" ma:contentTypeVersion="15" ma:contentTypeDescription="Create a new document." ma:contentTypeScope="" ma:versionID="ffed6e3d165cd54a95dbfa7efe82dc41">
  <xsd:schema xmlns:xsd="http://www.w3.org/2001/XMLSchema" xmlns:xs="http://www.w3.org/2001/XMLSchema" xmlns:p="http://schemas.microsoft.com/office/2006/metadata/properties" xmlns:ns3="0340dd18-0450-4afb-b5d1-97b484958e7b" xmlns:ns4="5861d064-84cb-4d90-8285-3b98c6fe9678" targetNamespace="http://schemas.microsoft.com/office/2006/metadata/properties" ma:root="true" ma:fieldsID="613041a2c5a33f475e68fb7e9481e429" ns3:_="" ns4:_="">
    <xsd:import namespace="0340dd18-0450-4afb-b5d1-97b484958e7b"/>
    <xsd:import namespace="5861d064-84cb-4d90-8285-3b98c6fe967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LengthInSeconds" minOccurs="0"/>
                <xsd:element ref="ns3:MediaServiceAutoTags" minOccurs="0"/>
                <xsd:element ref="ns3:MediaServiceGenerationTime" minOccurs="0"/>
                <xsd:element ref="ns3:MediaServiceEventHashCode" minOccurs="0"/>
                <xsd:element ref="ns3:MediaServiceOCR" minOccurs="0"/>
                <xsd:element ref="ns4:SharedWithUsers" minOccurs="0"/>
                <xsd:element ref="ns4:SharedWithDetails" minOccurs="0"/>
                <xsd:element ref="ns4:SharingHintHash" minOccurs="0"/>
                <xsd:element ref="ns3:MediaServiceSearchProperties" minOccurs="0"/>
                <xsd:element ref="ns3:_activity"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0340dd18-0450-4afb-b5d1-97b484958e7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LengthInSeconds" ma:index="13" nillable="true" ma:displayName="Length (seconds)" ma:internalName="MediaLengthInSeconds" ma:readOnly="true">
      <xsd:simpleType>
        <xsd:restriction base="dms:Unknown"/>
      </xsd:simpleType>
    </xsd:element>
    <xsd:element name="MediaServiceAutoTags" ma:index="14" nillable="true" ma:displayName="Tags" ma:internalName="MediaServiceAutoTags" ma:readOnly="true">
      <xsd:simpleType>
        <xsd:restriction base="dms:Text"/>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OCR" ma:index="17" nillable="true" ma:displayName="Extracted Text" ma:internalName="MediaServiceOCR" ma:readOnly="true">
      <xsd:simpleType>
        <xsd:restriction base="dms:Note">
          <xsd:maxLength value="255"/>
        </xsd:restriction>
      </xsd:simpleType>
    </xsd:element>
    <xsd:element name="MediaServiceSearchProperties" ma:index="21" nillable="true" ma:displayName="MediaServiceSearchProperties" ma:hidden="true" ma:internalName="MediaServiceSearchProperties" ma:readOnly="true">
      <xsd:simpleType>
        <xsd:restriction base="dms:Note"/>
      </xsd:simpleType>
    </xsd:element>
    <xsd:element name="_activity" ma:index="22" nillable="true" ma:displayName="_activity" ma:hidden="true" ma:internalName="_activity">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5861d064-84cb-4d90-8285-3b98c6fe9678"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_activity xmlns="0340dd18-0450-4afb-b5d1-97b484958e7b" xsi:nil="true"/>
  </documentManagement>
</p:properties>
</file>

<file path=customXml/itemProps1.xml><?xml version="1.0" encoding="utf-8"?>
<ds:datastoreItem xmlns:ds="http://schemas.openxmlformats.org/officeDocument/2006/customXml" ds:itemID="{B1213AF5-981C-4D07-BE73-D2859DD9D613}">
  <ds:schemaRefs>
    <ds:schemaRef ds:uri="http://schemas.microsoft.com/sharepoint/v3/contenttype/forms"/>
  </ds:schemaRefs>
</ds:datastoreItem>
</file>

<file path=customXml/itemProps2.xml><?xml version="1.0" encoding="utf-8"?>
<ds:datastoreItem xmlns:ds="http://schemas.openxmlformats.org/officeDocument/2006/customXml" ds:itemID="{555B2CAD-D5FC-48B9-87C5-F6EA6D7A2EA7}">
  <ds:schemaRefs>
    <ds:schemaRef ds:uri="0340dd18-0450-4afb-b5d1-97b484958e7b"/>
    <ds:schemaRef ds:uri="5861d064-84cb-4d90-8285-3b98c6fe9678"/>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AFE9051A-5A38-41C6-B91C-3EF787C02899}">
  <ds:schemaRefs>
    <ds:schemaRef ds:uri="0340dd18-0450-4afb-b5d1-97b484958e7b"/>
    <ds:schemaRef ds:uri="5861d064-84cb-4d90-8285-3b98c6fe9678"/>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otalTime>19064</TotalTime>
  <Words>1337</Words>
  <Application>Microsoft Office PowerPoint</Application>
  <PresentationFormat>Widescreen</PresentationFormat>
  <Paragraphs>43</Paragraphs>
  <Slides>12</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12</vt:i4>
      </vt:variant>
    </vt:vector>
  </HeadingPairs>
  <TitlesOfParts>
    <vt:vector size="16" baseType="lpstr">
      <vt:lpstr>Arial</vt:lpstr>
      <vt:lpstr>Calibri</vt:lpstr>
      <vt:lpstr>Calibri Light</vt:lpstr>
      <vt:lpstr>Office Theme</vt:lpstr>
      <vt:lpstr>PowerPoint Presentation</vt:lpstr>
      <vt:lpstr>   WHAT IS END OF LIFE CARE?</vt:lpstr>
      <vt:lpstr>PowerPoint Presentation</vt:lpstr>
      <vt:lpstr>                Euthanasia and Assisted Suicide</vt:lpstr>
      <vt:lpstr>PowerPoint Presentation</vt:lpstr>
      <vt:lpstr>    The Law </vt:lpstr>
      <vt:lpstr> Why Euthanasia should be Legalised</vt:lpstr>
      <vt:lpstr>PowerPoint Presentation</vt:lpstr>
      <vt:lpstr>PowerPoint Presentation</vt:lpstr>
      <vt:lpstr>                             References</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Afia Basharat (2027071)</dc:creator>
  <cp:lastModifiedBy>Afia Basharat (2027071)</cp:lastModifiedBy>
  <cp:revision>1</cp:revision>
  <dcterms:created xsi:type="dcterms:W3CDTF">2023-05-28T19:25:06Z</dcterms:created>
  <dcterms:modified xsi:type="dcterms:W3CDTF">2023-06-23T12:11:25Z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0x0101001587267BE17D5146800CABFC3FFB5AF9</vt:lpwstr>
  </property>
</Properties>
</file>