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9CFC32-47C3-7763-697E-D22BECA82A8C}" v="618" dt="2026-03-01T22:44:01.191"/>
    <p1510:client id="{C02C748C-C54C-4939-FF11-E4C19D3B6616}" v="20" dt="2026-03-01T20:27:25.5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uliana Ene (2510337)" userId="S::2510337@student.uwtsd.ac.uk::4f9246a5-2dad-4964-a8d7-c458e8d407da" providerId="AD" clId="Web-{C02C748C-C54C-4939-FF11-E4C19D3B6616}"/>
    <pc:docChg chg="modSld addMainMaster delMainMaster">
      <pc:chgData name="Iuliana Ene (2510337)" userId="S::2510337@student.uwtsd.ac.uk::4f9246a5-2dad-4964-a8d7-c458e8d407da" providerId="AD" clId="Web-{C02C748C-C54C-4939-FF11-E4C19D3B6616}" dt="2026-03-01T20:30:14.448" v="22"/>
      <pc:docMkLst>
        <pc:docMk/>
      </pc:docMkLst>
      <pc:sldChg chg="addSp delSp modSp mod setBg modClrScheme chgLayout">
        <pc:chgData name="Iuliana Ene (2510337)" userId="S::2510337@student.uwtsd.ac.uk::4f9246a5-2dad-4964-a8d7-c458e8d407da" providerId="AD" clId="Web-{C02C748C-C54C-4939-FF11-E4C19D3B6616}" dt="2026-03-01T20:30:14.448" v="22"/>
        <pc:sldMkLst>
          <pc:docMk/>
          <pc:sldMk cId="109857222" sldId="256"/>
        </pc:sldMkLst>
        <pc:spChg chg="mod">
          <ac:chgData name="Iuliana Ene (2510337)" userId="S::2510337@student.uwtsd.ac.uk::4f9246a5-2dad-4964-a8d7-c458e8d407da" providerId="AD" clId="Web-{C02C748C-C54C-4939-FF11-E4C19D3B6616}" dt="2026-03-01T20:30:14.448" v="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uliana Ene (2510337)" userId="S::2510337@student.uwtsd.ac.uk::4f9246a5-2dad-4964-a8d7-c458e8d407da" providerId="AD" clId="Web-{C02C748C-C54C-4939-FF11-E4C19D3B6616}" dt="2026-03-01T20:30:14.448" v="2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Iuliana Ene (2510337)" userId="S::2510337@student.uwtsd.ac.uk::4f9246a5-2dad-4964-a8d7-c458e8d407da" providerId="AD" clId="Web-{C02C748C-C54C-4939-FF11-E4C19D3B6616}" dt="2026-03-01T20:30:14.386" v="21"/>
          <ac:spMkLst>
            <pc:docMk/>
            <pc:sldMk cId="109857222" sldId="256"/>
            <ac:spMk id="9" creationId="{21E0DC6F-DB0E-DBE1-8178-AE81BC6B96EA}"/>
          </ac:spMkLst>
        </pc:spChg>
        <pc:spChg chg="add del">
          <ac:chgData name="Iuliana Ene (2510337)" userId="S::2510337@student.uwtsd.ac.uk::4f9246a5-2dad-4964-a8d7-c458e8d407da" providerId="AD" clId="Web-{C02C748C-C54C-4939-FF11-E4C19D3B6616}" dt="2026-03-01T20:30:14.386" v="21"/>
          <ac:spMkLst>
            <pc:docMk/>
            <pc:sldMk cId="109857222" sldId="256"/>
            <ac:spMk id="11" creationId="{84D07BF5-D29E-918E-55FE-747AF2A0E23F}"/>
          </ac:spMkLst>
        </pc:spChg>
        <pc:spChg chg="add">
          <ac:chgData name="Iuliana Ene (2510337)" userId="S::2510337@student.uwtsd.ac.uk::4f9246a5-2dad-4964-a8d7-c458e8d407da" providerId="AD" clId="Web-{C02C748C-C54C-4939-FF11-E4C19D3B6616}" dt="2026-03-01T20:30:14.448" v="22"/>
          <ac:spMkLst>
            <pc:docMk/>
            <pc:sldMk cId="109857222" sldId="256"/>
            <ac:spMk id="13" creationId="{F1D5403D-09EC-41DB-B916-A09C0E5AEC2B}"/>
          </ac:spMkLst>
        </pc:spChg>
        <pc:spChg chg="add">
          <ac:chgData name="Iuliana Ene (2510337)" userId="S::2510337@student.uwtsd.ac.uk::4f9246a5-2dad-4964-a8d7-c458e8d407da" providerId="AD" clId="Web-{C02C748C-C54C-4939-FF11-E4C19D3B6616}" dt="2026-03-01T20:30:14.448" v="22"/>
          <ac:spMkLst>
            <pc:docMk/>
            <pc:sldMk cId="109857222" sldId="256"/>
            <ac:spMk id="14" creationId="{06E15305-164C-44CD-9E0F-420C2DC1B32A}"/>
          </ac:spMkLst>
        </pc:spChg>
        <pc:spChg chg="add">
          <ac:chgData name="Iuliana Ene (2510337)" userId="S::2510337@student.uwtsd.ac.uk::4f9246a5-2dad-4964-a8d7-c458e8d407da" providerId="AD" clId="Web-{C02C748C-C54C-4939-FF11-E4C19D3B6616}" dt="2026-03-01T20:30:14.448" v="22"/>
          <ac:spMkLst>
            <pc:docMk/>
            <pc:sldMk cId="109857222" sldId="256"/>
            <ac:spMk id="15" creationId="{1D983374-3839-4F06-972D-B4C3CF238079}"/>
          </ac:spMkLst>
        </pc:spChg>
        <pc:picChg chg="add del">
          <ac:chgData name="Iuliana Ene (2510337)" userId="S::2510337@student.uwtsd.ac.uk::4f9246a5-2dad-4964-a8d7-c458e8d407da" providerId="AD" clId="Web-{C02C748C-C54C-4939-FF11-E4C19D3B6616}" dt="2026-03-01T20:30:14.386" v="21"/>
          <ac:picMkLst>
            <pc:docMk/>
            <pc:sldMk cId="109857222" sldId="256"/>
            <ac:picMk id="4" creationId="{6CE4A6C0-43B9-AB50-7BA8-DFDE9F42372B}"/>
          </ac:picMkLst>
        </pc:picChg>
        <pc:picChg chg="add">
          <ac:chgData name="Iuliana Ene (2510337)" userId="S::2510337@student.uwtsd.ac.uk::4f9246a5-2dad-4964-a8d7-c458e8d407da" providerId="AD" clId="Web-{C02C748C-C54C-4939-FF11-E4C19D3B6616}" dt="2026-03-01T20:30:14.448" v="22"/>
          <ac:picMkLst>
            <pc:docMk/>
            <pc:sldMk cId="109857222" sldId="256"/>
            <ac:picMk id="16" creationId="{9654FF9D-3076-D722-EEBD-7E2DFC4B843F}"/>
          </ac:picMkLst>
        </pc:picChg>
      </pc:sldChg>
      <pc:sldMasterChg chg="add del addSldLayout delSldLayout">
        <pc:chgData name="Iuliana Ene (2510337)" userId="S::2510337@student.uwtsd.ac.uk::4f9246a5-2dad-4964-a8d7-c458e8d407da" providerId="AD" clId="Web-{C02C748C-C54C-4939-FF11-E4C19D3B6616}" dt="2026-03-01T20:30:14.448" v="22"/>
        <pc:sldMasterMkLst>
          <pc:docMk/>
          <pc:sldMasterMk cId="2460954070" sldId="2147483660"/>
        </pc:sldMasterMkLst>
        <pc:sldLayoutChg chg="add del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Iuliana Ene (2510337)" userId="S::2510337@student.uwtsd.ac.uk::4f9246a5-2dad-4964-a8d7-c458e8d407da" providerId="AD" clId="Web-{C02C748C-C54C-4939-FF11-E4C19D3B6616}" dt="2026-03-01T20:30:14.386" v="21"/>
        <pc:sldMasterMkLst>
          <pc:docMk/>
          <pc:sldMasterMk cId="3050322149" sldId="2147483672"/>
        </pc:sldMasterMkLst>
        <pc:sldLayoutChg chg="add del">
          <pc:chgData name="Iuliana Ene (2510337)" userId="S::2510337@student.uwtsd.ac.uk::4f9246a5-2dad-4964-a8d7-c458e8d407da" providerId="AD" clId="Web-{C02C748C-C54C-4939-FF11-E4C19D3B6616}" dt="2026-03-01T20:30:14.386" v="21"/>
          <pc:sldLayoutMkLst>
            <pc:docMk/>
            <pc:sldMasterMk cId="3050322149" sldId="2147483672"/>
            <pc:sldLayoutMk cId="3724216050" sldId="2147483673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386" v="21"/>
          <pc:sldLayoutMkLst>
            <pc:docMk/>
            <pc:sldMasterMk cId="3050322149" sldId="2147483672"/>
            <pc:sldLayoutMk cId="4079150966" sldId="2147483674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386" v="21"/>
          <pc:sldLayoutMkLst>
            <pc:docMk/>
            <pc:sldMasterMk cId="3050322149" sldId="2147483672"/>
            <pc:sldLayoutMk cId="735794607" sldId="2147483675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386" v="21"/>
          <pc:sldLayoutMkLst>
            <pc:docMk/>
            <pc:sldMasterMk cId="3050322149" sldId="2147483672"/>
            <pc:sldLayoutMk cId="91455875" sldId="2147483676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386" v="21"/>
          <pc:sldLayoutMkLst>
            <pc:docMk/>
            <pc:sldMasterMk cId="3050322149" sldId="2147483672"/>
            <pc:sldLayoutMk cId="2661931859" sldId="2147483677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386" v="21"/>
          <pc:sldLayoutMkLst>
            <pc:docMk/>
            <pc:sldMasterMk cId="3050322149" sldId="2147483672"/>
            <pc:sldLayoutMk cId="2824482332" sldId="2147483678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386" v="21"/>
          <pc:sldLayoutMkLst>
            <pc:docMk/>
            <pc:sldMasterMk cId="3050322149" sldId="2147483672"/>
            <pc:sldLayoutMk cId="567210752" sldId="2147483679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386" v="21"/>
          <pc:sldLayoutMkLst>
            <pc:docMk/>
            <pc:sldMasterMk cId="3050322149" sldId="2147483672"/>
            <pc:sldLayoutMk cId="401718683" sldId="2147483680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386" v="21"/>
          <pc:sldLayoutMkLst>
            <pc:docMk/>
            <pc:sldMasterMk cId="3050322149" sldId="2147483672"/>
            <pc:sldLayoutMk cId="1154060732" sldId="2147483681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386" v="21"/>
          <pc:sldLayoutMkLst>
            <pc:docMk/>
            <pc:sldMasterMk cId="3050322149" sldId="2147483672"/>
            <pc:sldLayoutMk cId="3593387188" sldId="2147483682"/>
          </pc:sldLayoutMkLst>
        </pc:sldLayoutChg>
        <pc:sldLayoutChg chg="add del">
          <pc:chgData name="Iuliana Ene (2510337)" userId="S::2510337@student.uwtsd.ac.uk::4f9246a5-2dad-4964-a8d7-c458e8d407da" providerId="AD" clId="Web-{C02C748C-C54C-4939-FF11-E4C19D3B6616}" dt="2026-03-01T20:30:14.386" v="21"/>
          <pc:sldLayoutMkLst>
            <pc:docMk/>
            <pc:sldMasterMk cId="3050322149" sldId="2147483672"/>
            <pc:sldLayoutMk cId="1831375972" sldId="2147483683"/>
          </pc:sldLayoutMkLst>
        </pc:sldLayoutChg>
      </pc:sldMasterChg>
      <pc:sldMasterChg chg="add addSldLayout">
        <pc:chgData name="Iuliana Ene (2510337)" userId="S::2510337@student.uwtsd.ac.uk::4f9246a5-2dad-4964-a8d7-c458e8d407da" providerId="AD" clId="Web-{C02C748C-C54C-4939-FF11-E4C19D3B6616}" dt="2026-03-01T20:30:14.448" v="22"/>
        <pc:sldMasterMkLst>
          <pc:docMk/>
          <pc:sldMasterMk cId="254851471" sldId="2147483760"/>
        </pc:sldMasterMkLst>
        <pc:sldLayoutChg chg="add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54851471" sldId="2147483760"/>
            <pc:sldLayoutMk cId="4080509790" sldId="2147483749"/>
          </pc:sldLayoutMkLst>
        </pc:sldLayoutChg>
        <pc:sldLayoutChg chg="add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54851471" sldId="2147483760"/>
            <pc:sldLayoutMk cId="1297717360" sldId="2147483750"/>
          </pc:sldLayoutMkLst>
        </pc:sldLayoutChg>
        <pc:sldLayoutChg chg="add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54851471" sldId="2147483760"/>
            <pc:sldLayoutMk cId="3669609106" sldId="2147483751"/>
          </pc:sldLayoutMkLst>
        </pc:sldLayoutChg>
        <pc:sldLayoutChg chg="add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54851471" sldId="2147483760"/>
            <pc:sldLayoutMk cId="2138798689" sldId="2147483752"/>
          </pc:sldLayoutMkLst>
        </pc:sldLayoutChg>
        <pc:sldLayoutChg chg="add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54851471" sldId="2147483760"/>
            <pc:sldLayoutMk cId="1297536239" sldId="2147483753"/>
          </pc:sldLayoutMkLst>
        </pc:sldLayoutChg>
        <pc:sldLayoutChg chg="add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54851471" sldId="2147483760"/>
            <pc:sldLayoutMk cId="2116716644" sldId="2147483754"/>
          </pc:sldLayoutMkLst>
        </pc:sldLayoutChg>
        <pc:sldLayoutChg chg="add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54851471" sldId="2147483760"/>
            <pc:sldLayoutMk cId="1291235135" sldId="2147483755"/>
          </pc:sldLayoutMkLst>
        </pc:sldLayoutChg>
        <pc:sldLayoutChg chg="add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54851471" sldId="2147483760"/>
            <pc:sldLayoutMk cId="2036332027" sldId="2147483756"/>
          </pc:sldLayoutMkLst>
        </pc:sldLayoutChg>
        <pc:sldLayoutChg chg="add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54851471" sldId="2147483760"/>
            <pc:sldLayoutMk cId="2097501890" sldId="2147483757"/>
          </pc:sldLayoutMkLst>
        </pc:sldLayoutChg>
        <pc:sldLayoutChg chg="add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54851471" sldId="2147483760"/>
            <pc:sldLayoutMk cId="143906123" sldId="2147483758"/>
          </pc:sldLayoutMkLst>
        </pc:sldLayoutChg>
        <pc:sldLayoutChg chg="add">
          <pc:chgData name="Iuliana Ene (2510337)" userId="S::2510337@student.uwtsd.ac.uk::4f9246a5-2dad-4964-a8d7-c458e8d407da" providerId="AD" clId="Web-{C02C748C-C54C-4939-FF11-E4C19D3B6616}" dt="2026-03-01T20:30:14.448" v="22"/>
          <pc:sldLayoutMkLst>
            <pc:docMk/>
            <pc:sldMasterMk cId="254851471" sldId="2147483760"/>
            <pc:sldLayoutMk cId="136525765" sldId="2147483759"/>
          </pc:sldLayoutMkLst>
        </pc:sldLayoutChg>
      </pc:sldMasterChg>
    </pc:docChg>
  </pc:docChgLst>
  <pc:docChgLst>
    <pc:chgData name="Iuliana Ene (2510337)" userId="S::2510337@student.uwtsd.ac.uk::4f9246a5-2dad-4964-a8d7-c458e8d407da" providerId="AD" clId="Web-{659CFC32-47C3-7763-697E-D22BECA82A8C}"/>
    <pc:docChg chg="modSld">
      <pc:chgData name="Iuliana Ene (2510337)" userId="S::2510337@student.uwtsd.ac.uk::4f9246a5-2dad-4964-a8d7-c458e8d407da" providerId="AD" clId="Web-{659CFC32-47C3-7763-697E-D22BECA82A8C}" dt="2026-03-01T22:44:01.191" v="619" actId="1076"/>
      <pc:docMkLst>
        <pc:docMk/>
      </pc:docMkLst>
      <pc:sldChg chg="addSp delSp modSp">
        <pc:chgData name="Iuliana Ene (2510337)" userId="S::2510337@student.uwtsd.ac.uk::4f9246a5-2dad-4964-a8d7-c458e8d407da" providerId="AD" clId="Web-{659CFC32-47C3-7763-697E-D22BECA82A8C}" dt="2026-03-01T22:44:01.191" v="619" actId="1076"/>
        <pc:sldMkLst>
          <pc:docMk/>
          <pc:sldMk cId="109857222" sldId="256"/>
        </pc:sldMkLst>
        <pc:spChg chg="mod">
          <ac:chgData name="Iuliana Ene (2510337)" userId="S::2510337@student.uwtsd.ac.uk::4f9246a5-2dad-4964-a8d7-c458e8d407da" providerId="AD" clId="Web-{659CFC32-47C3-7763-697E-D22BECA82A8C}" dt="2026-03-01T21:11:20.729" v="4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uliana Ene (2510337)" userId="S::2510337@student.uwtsd.ac.uk::4f9246a5-2dad-4964-a8d7-c458e8d407da" providerId="AD" clId="Web-{659CFC32-47C3-7763-697E-D22BECA82A8C}" dt="2026-03-01T21:55:09.223" v="231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Iuliana Ene (2510337)" userId="S::2510337@student.uwtsd.ac.uk::4f9246a5-2dad-4964-a8d7-c458e8d407da" providerId="AD" clId="Web-{659CFC32-47C3-7763-697E-D22BECA82A8C}" dt="2026-03-01T22:42:01.329" v="611"/>
          <ac:spMkLst>
            <pc:docMk/>
            <pc:sldMk cId="109857222" sldId="256"/>
            <ac:spMk id="5" creationId="{7386E6C1-B54B-9BAA-B949-5FA92314CD75}"/>
          </ac:spMkLst>
        </pc:spChg>
        <pc:spChg chg="add mod">
          <ac:chgData name="Iuliana Ene (2510337)" userId="S::2510337@student.uwtsd.ac.uk::4f9246a5-2dad-4964-a8d7-c458e8d407da" providerId="AD" clId="Web-{659CFC32-47C3-7763-697E-D22BECA82A8C}" dt="2026-03-01T22:42:36.471" v="615"/>
          <ac:spMkLst>
            <pc:docMk/>
            <pc:sldMk cId="109857222" sldId="256"/>
            <ac:spMk id="6" creationId="{FB7C1E48-F2BF-8EA8-1D9A-F90AFEB8E4F4}"/>
          </ac:spMkLst>
        </pc:spChg>
        <pc:spChg chg="add mod">
          <ac:chgData name="Iuliana Ene (2510337)" userId="S::2510337@student.uwtsd.ac.uk::4f9246a5-2dad-4964-a8d7-c458e8d407da" providerId="AD" clId="Web-{659CFC32-47C3-7763-697E-D22BECA82A8C}" dt="2026-03-01T22:42:15.517" v="612"/>
          <ac:spMkLst>
            <pc:docMk/>
            <pc:sldMk cId="109857222" sldId="256"/>
            <ac:spMk id="7" creationId="{3F6B3D3E-8EEA-22DB-E2E4-16F249C4422A}"/>
          </ac:spMkLst>
        </pc:spChg>
        <pc:spChg chg="add mod">
          <ac:chgData name="Iuliana Ene (2510337)" userId="S::2510337@student.uwtsd.ac.uk::4f9246a5-2dad-4964-a8d7-c458e8d407da" providerId="AD" clId="Web-{659CFC32-47C3-7763-697E-D22BECA82A8C}" dt="2026-03-01T22:42:19.736" v="613"/>
          <ac:spMkLst>
            <pc:docMk/>
            <pc:sldMk cId="109857222" sldId="256"/>
            <ac:spMk id="8" creationId="{44C5F2B9-0B4F-4863-C052-7CEE22AD81DE}"/>
          </ac:spMkLst>
        </pc:spChg>
        <pc:spChg chg="add mod">
          <ac:chgData name="Iuliana Ene (2510337)" userId="S::2510337@student.uwtsd.ac.uk::4f9246a5-2dad-4964-a8d7-c458e8d407da" providerId="AD" clId="Web-{659CFC32-47C3-7763-697E-D22BECA82A8C}" dt="2026-03-01T22:42:31.345" v="614"/>
          <ac:spMkLst>
            <pc:docMk/>
            <pc:sldMk cId="109857222" sldId="256"/>
            <ac:spMk id="9" creationId="{F3C4E47B-6FA1-9A36-D224-60182D100626}"/>
          </ac:spMkLst>
        </pc:spChg>
        <pc:graphicFrameChg chg="add del mod">
          <ac:chgData name="Iuliana Ene (2510337)" userId="S::2510337@student.uwtsd.ac.uk::4f9246a5-2dad-4964-a8d7-c458e8d407da" providerId="AD" clId="Web-{659CFC32-47C3-7763-697E-D22BECA82A8C}" dt="2026-03-01T21:15:24.030" v="57"/>
          <ac:graphicFrameMkLst>
            <pc:docMk/>
            <pc:sldMk cId="109857222" sldId="256"/>
            <ac:graphicFrameMk id="4" creationId="{68AAC726-B27F-62FC-A1F6-0639B899578E}"/>
          </ac:graphicFrameMkLst>
        </pc:graphicFrameChg>
        <pc:picChg chg="add mod">
          <ac:chgData name="Iuliana Ene (2510337)" userId="S::2510337@student.uwtsd.ac.uk::4f9246a5-2dad-4964-a8d7-c458e8d407da" providerId="AD" clId="Web-{659CFC32-47C3-7763-697E-D22BECA82A8C}" dt="2026-03-01T21:51:12.667" v="218" actId="1076"/>
          <ac:picMkLst>
            <pc:docMk/>
            <pc:sldMk cId="109857222" sldId="256"/>
            <ac:picMk id="10" creationId="{3A61EA66-C85E-A525-7C27-E94898D05ADF}"/>
          </ac:picMkLst>
        </pc:picChg>
        <pc:picChg chg="add mod">
          <ac:chgData name="Iuliana Ene (2510337)" userId="S::2510337@student.uwtsd.ac.uk::4f9246a5-2dad-4964-a8d7-c458e8d407da" providerId="AD" clId="Web-{659CFC32-47C3-7763-697E-D22BECA82A8C}" dt="2026-03-01T21:44:54.439" v="215" actId="1076"/>
          <ac:picMkLst>
            <pc:docMk/>
            <pc:sldMk cId="109857222" sldId="256"/>
            <ac:picMk id="11" creationId="{DAFADE54-EDB0-BC37-B6EA-65DB289604D0}"/>
          </ac:picMkLst>
        </pc:picChg>
        <pc:picChg chg="add mod">
          <ac:chgData name="Iuliana Ene (2510337)" userId="S::2510337@student.uwtsd.ac.uk::4f9246a5-2dad-4964-a8d7-c458e8d407da" providerId="AD" clId="Web-{659CFC32-47C3-7763-697E-D22BECA82A8C}" dt="2026-03-01T21:51:06.385" v="217" actId="1076"/>
          <ac:picMkLst>
            <pc:docMk/>
            <pc:sldMk cId="109857222" sldId="256"/>
            <ac:picMk id="12" creationId="{8A1ABFF2-3CC5-0B46-FF08-7E6813D6ECFA}"/>
          </ac:picMkLst>
        </pc:picChg>
        <pc:picChg chg="mod">
          <ac:chgData name="Iuliana Ene (2510337)" userId="S::2510337@student.uwtsd.ac.uk::4f9246a5-2dad-4964-a8d7-c458e8d407da" providerId="AD" clId="Web-{659CFC32-47C3-7763-697E-D22BECA82A8C}" dt="2026-03-01T22:44:01.191" v="619" actId="1076"/>
          <ac:picMkLst>
            <pc:docMk/>
            <pc:sldMk cId="109857222" sldId="256"/>
            <ac:picMk id="16" creationId="{9654FF9D-3076-D722-EEBD-7E2DFC4B843F}"/>
          </ac:picMkLst>
        </pc:picChg>
        <pc:picChg chg="add mod">
          <ac:chgData name="Iuliana Ene (2510337)" userId="S::2510337@student.uwtsd.ac.uk::4f9246a5-2dad-4964-a8d7-c458e8d407da" providerId="AD" clId="Web-{659CFC32-47C3-7763-697E-D22BECA82A8C}" dt="2026-03-01T21:52:00.778" v="220" actId="1076"/>
          <ac:picMkLst>
            <pc:docMk/>
            <pc:sldMk cId="109857222" sldId="256"/>
            <ac:picMk id="17" creationId="{9DD474F6-B3A4-2DC3-270D-AF026AC16F86}"/>
          </ac:picMkLst>
        </pc:picChg>
        <pc:picChg chg="add mod">
          <ac:chgData name="Iuliana Ene (2510337)" userId="S::2510337@student.uwtsd.ac.uk::4f9246a5-2dad-4964-a8d7-c458e8d407da" providerId="AD" clId="Web-{659CFC32-47C3-7763-697E-D22BECA82A8C}" dt="2026-03-01T21:52:47.077" v="222" actId="1076"/>
          <ac:picMkLst>
            <pc:docMk/>
            <pc:sldMk cId="109857222" sldId="256"/>
            <ac:picMk id="18" creationId="{4DDB1861-C09D-8F5A-EC0A-936D16CC8D2E}"/>
          </ac:picMkLst>
        </pc:picChg>
        <pc:picChg chg="add mod">
          <ac:chgData name="Iuliana Ene (2510337)" userId="S::2510337@student.uwtsd.ac.uk::4f9246a5-2dad-4964-a8d7-c458e8d407da" providerId="AD" clId="Web-{659CFC32-47C3-7763-697E-D22BECA82A8C}" dt="2026-03-01T22:43:19.190" v="618"/>
          <ac:picMkLst>
            <pc:docMk/>
            <pc:sldMk cId="109857222" sldId="256"/>
            <ac:picMk id="19" creationId="{155D8959-7B87-1781-25D7-6A52B93D1D2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235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332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501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3/1/2026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06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3/1/2026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25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3/1/2026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536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3/1/2026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509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3/1/2026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717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3/1/2026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609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798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716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3/1/2026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51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654FF9D-3076-D722-EEBD-7E2DFC4B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21" r="18896" b="-2"/>
          <a:stretch>
            <a:fillRect/>
          </a:stretch>
        </p:blipFill>
        <p:spPr>
          <a:xfrm>
            <a:off x="1409" y="10"/>
            <a:ext cx="12190589" cy="6973007"/>
          </a:xfrm>
          <a:prstGeom prst="rect">
            <a:avLst/>
          </a:pr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0613" y="115948"/>
            <a:ext cx="11003757" cy="77733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/>
              <a:t>            How to Create a New Team Meeting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83934" y="899096"/>
            <a:ext cx="7740096" cy="67669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b="1" dirty="0"/>
              <a:t>To create a </a:t>
            </a:r>
            <a:r>
              <a:rPr lang="en-GB" sz="1800" b="1" dirty="0"/>
              <a:t>new</a:t>
            </a:r>
            <a:r>
              <a:rPr lang="en-GB" b="1" dirty="0"/>
              <a:t> Microsoft Teams Meeting </a:t>
            </a:r>
            <a:r>
              <a:rPr lang="en-GB" b="1"/>
              <a:t>follow the next steps:</a:t>
            </a:r>
            <a:endParaRPr lang="en-GB" b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386E6C1-B54B-9BAA-B949-5FA92314CD75}"/>
              </a:ext>
            </a:extLst>
          </p:cNvPr>
          <p:cNvSpPr/>
          <p:nvPr/>
        </p:nvSpPr>
        <p:spPr>
          <a:xfrm>
            <a:off x="1738486" y="1856146"/>
            <a:ext cx="8138758" cy="78195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STEP 1: Open Microsoft </a:t>
            </a:r>
            <a:r>
              <a:rPr lang="en-GB" b="1">
                <a:solidFill>
                  <a:schemeClr val="tx1"/>
                </a:solidFill>
              </a:rPr>
              <a:t>Teams.</a:t>
            </a:r>
            <a:endParaRPr lang="en-GB" b="1" dirty="0">
              <a:solidFill>
                <a:schemeClr val="tx1"/>
              </a:solidFill>
            </a:endParaRP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Using your computer and login into your </a:t>
            </a:r>
            <a:r>
              <a:rPr lang="en-GB" b="1">
                <a:solidFill>
                  <a:schemeClr val="tx1"/>
                </a:solidFill>
              </a:rPr>
              <a:t>account.</a:t>
            </a:r>
            <a:r>
              <a:rPr lang="en-GB" b="1" dirty="0">
                <a:solidFill>
                  <a:schemeClr val="tx1"/>
                </a:solidFill>
              </a:rPr>
              <a:t> </a:t>
            </a:r>
          </a:p>
          <a:p>
            <a:pPr algn="ctr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7C1E48-F2BF-8EA8-1D9A-F90AFEB8E4F4}"/>
              </a:ext>
            </a:extLst>
          </p:cNvPr>
          <p:cNvSpPr/>
          <p:nvPr/>
        </p:nvSpPr>
        <p:spPr>
          <a:xfrm>
            <a:off x="1747876" y="5044105"/>
            <a:ext cx="8127020" cy="77725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STEP 4:Add Meetin</a:t>
            </a:r>
            <a:r>
              <a:rPr lang="en-GB" b="1">
                <a:solidFill>
                  <a:schemeClr val="tx1"/>
                </a:solidFill>
              </a:rPr>
              <a:t>g Details.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GB" b="1">
                <a:solidFill>
                  <a:schemeClr val="tx1"/>
                </a:solidFill>
              </a:rPr>
              <a:t>Write Meeting description or add notes.</a:t>
            </a:r>
          </a:p>
          <a:p>
            <a:pPr algn="ctr"/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6B3D3E-8EEA-22DB-E2E4-16F249C4422A}"/>
              </a:ext>
            </a:extLst>
          </p:cNvPr>
          <p:cNvSpPr/>
          <p:nvPr/>
        </p:nvSpPr>
        <p:spPr>
          <a:xfrm>
            <a:off x="1743181" y="2837035"/>
            <a:ext cx="8139932" cy="852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1"/>
                </a:solidFill>
              </a:rPr>
              <a:t>STEP 2: Go to Calendar.</a:t>
            </a:r>
          </a:p>
          <a:p>
            <a:pPr algn="ctr"/>
            <a:r>
              <a:rPr lang="en-GB" b="1" err="1">
                <a:solidFill>
                  <a:schemeClr val="tx1"/>
                </a:solidFill>
              </a:rPr>
              <a:t>Clic</a:t>
            </a:r>
            <a:r>
              <a:rPr lang="en-GB" b="1">
                <a:solidFill>
                  <a:schemeClr val="tx1"/>
                </a:solidFill>
              </a:rPr>
              <a:t>k on Calendar to see the schedule meeting and </a:t>
            </a:r>
          </a:p>
          <a:p>
            <a:pPr algn="ctr"/>
            <a:r>
              <a:rPr lang="en-GB" b="1">
                <a:solidFill>
                  <a:schemeClr val="tx1"/>
                </a:solidFill>
              </a:rPr>
              <a:t>current date.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4C5F2B9-0B4F-4863-C052-7CEE22AD81DE}"/>
              </a:ext>
            </a:extLst>
          </p:cNvPr>
          <p:cNvSpPr/>
          <p:nvPr/>
        </p:nvSpPr>
        <p:spPr>
          <a:xfrm>
            <a:off x="1737020" y="3984876"/>
            <a:ext cx="8144626" cy="80718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1"/>
                </a:solidFill>
              </a:rPr>
              <a:t>STEP 3: Create New Meeting.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Click New Meeting and </a:t>
            </a:r>
            <a:r>
              <a:rPr lang="en-GB" b="1">
                <a:solidFill>
                  <a:schemeClr val="tx1"/>
                </a:solidFill>
              </a:rPr>
              <a:t>type Meeting Title.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Chose the Date and set the </a:t>
            </a:r>
            <a:r>
              <a:rPr lang="en-GB" b="1">
                <a:solidFill>
                  <a:schemeClr val="tx1"/>
                </a:solidFill>
              </a:rPr>
              <a:t>Start &amp; End</a:t>
            </a:r>
            <a:r>
              <a:rPr lang="en-GB" b="1" dirty="0">
                <a:solidFill>
                  <a:schemeClr val="tx1"/>
                </a:solidFill>
              </a:rPr>
              <a:t> ti</a:t>
            </a:r>
            <a:r>
              <a:rPr lang="en-GB" b="1">
                <a:solidFill>
                  <a:schemeClr val="tx1"/>
                </a:solidFill>
              </a:rPr>
              <a:t>me.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3C4E47B-6FA1-9A36-D224-60182D100626}"/>
              </a:ext>
            </a:extLst>
          </p:cNvPr>
          <p:cNvSpPr/>
          <p:nvPr/>
        </p:nvSpPr>
        <p:spPr>
          <a:xfrm>
            <a:off x="1788367" y="6095999"/>
            <a:ext cx="8133183" cy="6997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1"/>
                </a:solidFill>
              </a:rPr>
              <a:t>STEP 5: Save and Send.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Click Send button to create a </a:t>
            </a:r>
            <a:r>
              <a:rPr lang="en-GB" b="1">
                <a:solidFill>
                  <a:schemeClr val="tx1"/>
                </a:solidFill>
              </a:rPr>
              <a:t> Team Meeting </a:t>
            </a:r>
          </a:p>
          <a:p>
            <a:pPr algn="ctr"/>
            <a:r>
              <a:rPr lang="en-GB" b="1">
                <a:solidFill>
                  <a:schemeClr val="tx1"/>
                </a:solidFill>
              </a:rPr>
              <a:t>Successfully.</a:t>
            </a:r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Graphic 9" descr="Daily calendar with solid fill">
            <a:extLst>
              <a:ext uri="{FF2B5EF4-FFF2-40B4-BE49-F238E27FC236}">
                <a16:creationId xmlns:a16="http://schemas.microsoft.com/office/drawing/2014/main" id="{3A61EA66-C85E-A525-7C27-E94898D05A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871932" y="2799272"/>
            <a:ext cx="914400" cy="914400"/>
          </a:xfrm>
          <a:prstGeom prst="rect">
            <a:avLst/>
          </a:prstGeom>
        </p:spPr>
      </p:pic>
      <p:pic>
        <p:nvPicPr>
          <p:cNvPr id="11" name="Graphic 10" descr="Users with solid fill">
            <a:extLst>
              <a:ext uri="{FF2B5EF4-FFF2-40B4-BE49-F238E27FC236}">
                <a16:creationId xmlns:a16="http://schemas.microsoft.com/office/drawing/2014/main" id="{DAFADE54-EDB0-BC37-B6EA-65DB289604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871932" y="3935083"/>
            <a:ext cx="914400" cy="914400"/>
          </a:xfrm>
          <a:prstGeom prst="rect">
            <a:avLst/>
          </a:prstGeom>
        </p:spPr>
      </p:pic>
      <p:pic>
        <p:nvPicPr>
          <p:cNvPr id="12" name="Graphic 11" descr="Blog with solid fill">
            <a:extLst>
              <a:ext uri="{FF2B5EF4-FFF2-40B4-BE49-F238E27FC236}">
                <a16:creationId xmlns:a16="http://schemas.microsoft.com/office/drawing/2014/main" id="{8A1ABFF2-3CC5-0B46-FF08-7E6813D6ECF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886309" y="4912743"/>
            <a:ext cx="914400" cy="914400"/>
          </a:xfrm>
          <a:prstGeom prst="rect">
            <a:avLst/>
          </a:prstGeom>
        </p:spPr>
      </p:pic>
      <p:pic>
        <p:nvPicPr>
          <p:cNvPr id="17" name="Graphic 16" descr="Download with solid fill">
            <a:extLst>
              <a:ext uri="{FF2B5EF4-FFF2-40B4-BE49-F238E27FC236}">
                <a16:creationId xmlns:a16="http://schemas.microsoft.com/office/drawing/2014/main" id="{9DD474F6-B3A4-2DC3-270D-AF026AC16F8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785668" y="5991045"/>
            <a:ext cx="914400" cy="914400"/>
          </a:xfrm>
          <a:prstGeom prst="rect">
            <a:avLst/>
          </a:prstGeom>
        </p:spPr>
      </p:pic>
      <p:pic>
        <p:nvPicPr>
          <p:cNvPr id="18" name="Graphic 17" descr="Share with solid fill">
            <a:extLst>
              <a:ext uri="{FF2B5EF4-FFF2-40B4-BE49-F238E27FC236}">
                <a16:creationId xmlns:a16="http://schemas.microsoft.com/office/drawing/2014/main" id="{4DDB1861-C09D-8F5A-EC0A-936D16CC8D2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590800" y="5991045"/>
            <a:ext cx="914400" cy="914400"/>
          </a:xfrm>
          <a:prstGeom prst="rect">
            <a:avLst/>
          </a:prstGeom>
        </p:spPr>
      </p:pic>
      <p:pic>
        <p:nvPicPr>
          <p:cNvPr id="19" name="Graphic 18" descr="Packing Box Open with solid fill">
            <a:extLst>
              <a:ext uri="{FF2B5EF4-FFF2-40B4-BE49-F238E27FC236}">
                <a16:creationId xmlns:a16="http://schemas.microsoft.com/office/drawing/2014/main" id="{155D8959-7B87-1781-25D7-6A52B93D1D2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871932" y="179285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SplashVTI</vt:lpstr>
      <vt:lpstr>            How to Create a New Team Meeting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309</cp:revision>
  <dcterms:created xsi:type="dcterms:W3CDTF">2026-03-01T20:23:12Z</dcterms:created>
  <dcterms:modified xsi:type="dcterms:W3CDTF">2026-03-01T22:44:01Z</dcterms:modified>
</cp:coreProperties>
</file>