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256" r:id="rId5"/>
    <p:sldId id="258" r:id="rId6"/>
    <p:sldId id="259" r:id="rId7"/>
    <p:sldId id="284" r:id="rId8"/>
    <p:sldId id="263" r:id="rId9"/>
    <p:sldId id="264" r:id="rId10"/>
    <p:sldId id="265" r:id="rId11"/>
    <p:sldId id="267" r:id="rId12"/>
    <p:sldId id="268" r:id="rId13"/>
    <p:sldId id="285" r:id="rId14"/>
    <p:sldId id="286" r:id="rId15"/>
    <p:sldId id="287" r:id="rId16"/>
    <p:sldId id="288" r:id="rId17"/>
    <p:sldId id="283" r:id="rId1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1414D6-0080-40FB-87D1-BA0C99DEBF88}" v="118" dt="2023-11-26T22:30:13.0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4706" autoAdjust="0"/>
  </p:normalViewPr>
  <p:slideViewPr>
    <p:cSldViewPr snapToGrid="0">
      <p:cViewPr>
        <p:scale>
          <a:sx n="70" d="100"/>
          <a:sy n="70" d="100"/>
        </p:scale>
        <p:origin x="1094" y="3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DF3AA588-D935-4316-8F60-7030F7221691}" type="datetime1">
              <a:rPr lang="en-GB" smtClean="0"/>
              <a:t>25/11/2023</a:t>
            </a:fld>
            <a:endParaRPr lang="en-GB"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0AC623C-86E0-4A85-83FB-F4A716956FD4}" type="slidenum">
              <a:rPr lang="en-GB" smtClean="0"/>
              <a:t>‹#›</a:t>
            </a:fld>
            <a:endParaRPr lang="en-GB"/>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5B4B90-5A51-4008-B8B1-FF1256259E7D}" type="datetime1">
              <a:rPr lang="en-GB" smtClean="0"/>
              <a:pPr/>
              <a:t>25/11/2023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37D7554-D10C-4E29-B8E6-BB7111FA614F}" type="slidenum">
              <a:rPr lang="en-GB" noProof="0" smtClean="0"/>
              <a:t>‹#›</a:t>
            </a:fld>
            <a:endParaRPr lang="en-GB" noProof="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Hello my name is Judith Churcher. </a:t>
            </a:r>
          </a:p>
        </p:txBody>
      </p:sp>
      <p:sp>
        <p:nvSpPr>
          <p:cNvPr id="4" name="Slide Number Placeholder 3"/>
          <p:cNvSpPr>
            <a:spLocks noGrp="1"/>
          </p:cNvSpPr>
          <p:nvPr>
            <p:ph type="sldNum" sz="quarter" idx="5"/>
          </p:nvPr>
        </p:nvSpPr>
        <p:spPr/>
        <p:txBody>
          <a:bodyPr/>
          <a:lstStyle/>
          <a:p>
            <a:pPr rtl="0"/>
            <a:fld id="{C37D7554-D10C-4E29-B8E6-BB7111FA614F}" type="slidenum">
              <a:rPr lang="en-GB" smtClean="0"/>
              <a:t>1</a:t>
            </a:fld>
            <a:endParaRPr lang="en-GB"/>
          </a:p>
        </p:txBody>
      </p:sp>
    </p:spTree>
    <p:extLst>
      <p:ext uri="{BB962C8B-B14F-4D97-AF65-F5344CB8AC3E}">
        <p14:creationId xmlns:p14="http://schemas.microsoft.com/office/powerpoint/2010/main" val="1794764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In this presentation I will be looking at the book Peer-To-Peer Accommodation Networks: Pushing the boundaries and exploring 3 specific chapters within it.  I will be identifying two key themes per chapter and critiquing them to the relevance of digital business today. </a:t>
            </a:r>
          </a:p>
          <a:p>
            <a:r>
              <a:rPr lang="en-GB" noProof="0" dirty="0"/>
              <a:t>In the book </a:t>
            </a:r>
            <a:r>
              <a:rPr lang="en-GB" noProof="0" dirty="0" err="1"/>
              <a:t>Dolnicar</a:t>
            </a:r>
            <a:r>
              <a:rPr lang="en-GB" noProof="0" dirty="0"/>
              <a:t> delves into the online platform Airbnb that has transformed the accommodation industry. She looks at how they have grown and what impact it has had and the challenges it now poses for traditional hotel businesses.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Oi, 2020, says that the book stand out to be one of the earliest academic works to explain how the sharing economy impacts hotel businesses. It shows it from a global scale making it relevant for readers worldwide to explain how it affects hospitality everywhere. He describes it as a “one-stop shop for readers” as it covers everything in the field as it gives in-depth insights, for those who want basic understanding and for people who want deeper thoughts about peer-to-peer accommodation (Qi, 2020). </a:t>
            </a:r>
          </a:p>
          <a:p>
            <a:endParaRPr lang="en-GB" noProof="0" dirty="0"/>
          </a:p>
          <a:p>
            <a:endParaRPr lang="en-GB" noProof="0" dirty="0"/>
          </a:p>
          <a:p>
            <a:r>
              <a:rPr lang="en-GB" noProof="0" dirty="0"/>
              <a:t>So, what is Airbnb?</a:t>
            </a:r>
          </a:p>
        </p:txBody>
      </p:sp>
      <p:sp>
        <p:nvSpPr>
          <p:cNvPr id="4" name="Slide Number Placeholder 3"/>
          <p:cNvSpPr>
            <a:spLocks noGrp="1"/>
          </p:cNvSpPr>
          <p:nvPr>
            <p:ph type="sldNum" sz="quarter" idx="5"/>
          </p:nvPr>
        </p:nvSpPr>
        <p:spPr/>
        <p:txBody>
          <a:bodyPr/>
          <a:lstStyle/>
          <a:p>
            <a:pPr rtl="0"/>
            <a:fld id="{C37D7554-D10C-4E29-B8E6-BB7111FA614F}" type="slidenum">
              <a:rPr lang="en-GB" smtClean="0"/>
              <a:t>2</a:t>
            </a:fld>
            <a:endParaRPr lang="en-GB"/>
          </a:p>
        </p:txBody>
      </p:sp>
    </p:spTree>
    <p:extLst>
      <p:ext uri="{BB962C8B-B14F-4D97-AF65-F5344CB8AC3E}">
        <p14:creationId xmlns:p14="http://schemas.microsoft.com/office/powerpoint/2010/main" val="4121963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Airbnb first established in 2008, where the two founders, </a:t>
            </a:r>
            <a:r>
              <a:rPr lang="en-GB" b="0" i="0" dirty="0">
                <a:solidFill>
                  <a:srgbClr val="0F0F0F"/>
                </a:solidFill>
                <a:effectLst/>
                <a:latin typeface="Söhne"/>
              </a:rPr>
              <a:t>Brian </a:t>
            </a:r>
            <a:r>
              <a:rPr lang="en-GB" b="0" i="0" dirty="0" err="1">
                <a:solidFill>
                  <a:srgbClr val="0F0F0F"/>
                </a:solidFill>
                <a:effectLst/>
                <a:latin typeface="Söhne"/>
              </a:rPr>
              <a:t>Chesky</a:t>
            </a:r>
            <a:r>
              <a:rPr lang="en-GB" b="0" i="0" dirty="0">
                <a:solidFill>
                  <a:srgbClr val="0F0F0F"/>
                </a:solidFill>
                <a:effectLst/>
                <a:latin typeface="Söhne"/>
              </a:rPr>
              <a:t> and Joe </a:t>
            </a:r>
            <a:r>
              <a:rPr lang="en-GB" b="0" i="0" dirty="0" err="1">
                <a:solidFill>
                  <a:srgbClr val="0F0F0F"/>
                </a:solidFill>
                <a:effectLst/>
                <a:latin typeface="Söhne"/>
              </a:rPr>
              <a:t>Gebbia</a:t>
            </a:r>
            <a:r>
              <a:rPr lang="en-GB" b="0" i="0" dirty="0">
                <a:solidFill>
                  <a:srgbClr val="0F0F0F"/>
                </a:solidFill>
                <a:effectLst/>
                <a:latin typeface="Söhne"/>
              </a:rPr>
              <a:t> decided to rent out two air mattresses on their living room floor (</a:t>
            </a:r>
            <a:r>
              <a:rPr lang="en-GB" b="0" i="0" dirty="0" err="1">
                <a:solidFill>
                  <a:srgbClr val="0F0F0F"/>
                </a:solidFill>
                <a:effectLst/>
                <a:latin typeface="Söhne"/>
              </a:rPr>
              <a:t>AirBnb</a:t>
            </a:r>
            <a:r>
              <a:rPr lang="en-GB" b="0" i="0" dirty="0">
                <a:solidFill>
                  <a:srgbClr val="0F0F0F"/>
                </a:solidFill>
                <a:effectLst/>
                <a:latin typeface="Söhne"/>
              </a:rPr>
              <a:t>, 2023). They took this opportunity when they realised that there was a large conference happening close by to them and found all hotels were booked up.  After they created a website called “Air Bed and Breakfast” it was initially a space where people could rent out their spare beds or rooms for those struggling to find affordable alternative accommodation. From this, they realised that everyone had similar struggles as It was in such demand. They then decided to turn it into a business and wanted to connect travellers with people with extra space to spare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(IGMS, 2023). Now, Airbnb is available in over 220 countries, has almost 4million hosts and in 2022, the global revenue of Airbnb was 8.4 billion U.S. dollars (Statista, 2023).</a:t>
            </a:r>
          </a:p>
          <a:p>
            <a:r>
              <a:rPr lang="en-GB" noProof="0" dirty="0"/>
              <a:t>Airbnb has become a gamechanger in the travel and accommodation industry by offering unique and affordable options which helps not only the traveller but gives people the opportunity to earn extra income by renting out properties or spare rooms.</a:t>
            </a:r>
          </a:p>
        </p:txBody>
      </p:sp>
      <p:sp>
        <p:nvSpPr>
          <p:cNvPr id="4" name="Slide Number Placeholder 3"/>
          <p:cNvSpPr>
            <a:spLocks noGrp="1"/>
          </p:cNvSpPr>
          <p:nvPr>
            <p:ph type="sldNum" sz="quarter" idx="5"/>
          </p:nvPr>
        </p:nvSpPr>
        <p:spPr/>
        <p:txBody>
          <a:bodyPr/>
          <a:lstStyle/>
          <a:p>
            <a:pPr rtl="0"/>
            <a:fld id="{C37D7554-D10C-4E29-B8E6-BB7111FA614F}" type="slidenum">
              <a:rPr lang="en-GB" smtClean="0"/>
              <a:t>3</a:t>
            </a:fld>
            <a:endParaRPr lang="en-GB"/>
          </a:p>
        </p:txBody>
      </p:sp>
    </p:spTree>
    <p:extLst>
      <p:ext uri="{BB962C8B-B14F-4D97-AF65-F5344CB8AC3E}">
        <p14:creationId xmlns:p14="http://schemas.microsoft.com/office/powerpoint/2010/main" val="628672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Of the three chapters, the first one I would like to look at is chapter one. They key themes in this chapter are sharing economy and e-commerce. </a:t>
            </a:r>
          </a:p>
          <a:p>
            <a:pPr rtl="0"/>
            <a:r>
              <a:rPr lang="en-GB" noProof="0" dirty="0"/>
              <a:t>In this chapter, </a:t>
            </a:r>
            <a:r>
              <a:rPr lang="en-GB" noProof="0" dirty="0" err="1"/>
              <a:t>Donicar</a:t>
            </a:r>
            <a:r>
              <a:rPr lang="en-GB" noProof="0" dirty="0"/>
              <a:t> says </a:t>
            </a:r>
            <a:r>
              <a:rPr lang="en-GB" b="0" i="1" dirty="0">
                <a:solidFill>
                  <a:srgbClr val="0F0F0F"/>
                </a:solidFill>
                <a:effectLst/>
                <a:latin typeface="Söhne"/>
              </a:rPr>
              <a:t>"Holiday homes have been available for many decades but accessing them was not easy in the early years. Online platforms such as Couchsurfing.com have facilitated the sharing of private accommodation since 2003. Airbnb was founded in 2008” “allows </a:t>
            </a:r>
            <a:r>
              <a:rPr lang="en-GB" b="0" i="1" dirty="0" err="1">
                <a:solidFill>
                  <a:srgbClr val="0F0F0F"/>
                </a:solidFill>
                <a:effectLst/>
                <a:latin typeface="Söhne"/>
              </a:rPr>
              <a:t>travelers</a:t>
            </a:r>
            <a:r>
              <a:rPr lang="en-GB" b="0" i="1" dirty="0">
                <a:solidFill>
                  <a:srgbClr val="0F0F0F"/>
                </a:solidFill>
                <a:effectLst/>
                <a:latin typeface="Söhne"/>
              </a:rPr>
              <a:t> to choose from more than 3,000,000 different spaces."</a:t>
            </a:r>
            <a:r>
              <a:rPr lang="en-GB" b="0" i="0" noProof="0" dirty="0" err="1">
                <a:solidFill>
                  <a:srgbClr val="0F0F0F"/>
                </a:solidFill>
                <a:effectLst/>
                <a:latin typeface="Söhne"/>
              </a:rPr>
              <a:t>Dolnicar</a:t>
            </a:r>
            <a:r>
              <a:rPr lang="en-GB" b="0" i="0" noProof="0" dirty="0">
                <a:solidFill>
                  <a:srgbClr val="0F0F0F"/>
                </a:solidFill>
                <a:effectLst/>
                <a:latin typeface="Söhne"/>
              </a:rPr>
              <a:t>, 2017)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noProof="0" dirty="0">
                <a:solidFill>
                  <a:srgbClr val="0F0F0F"/>
                </a:solidFill>
                <a:effectLst/>
                <a:latin typeface="Söhne"/>
              </a:rPr>
              <a:t>She highlights although ‘holiday homes’ existed, since Airbnb, their connections and community has allowed the accessibility for accommodation to become easier. This emphasises how the sharing economy, represented by these platforms, encourages the system of exchange, by people looking for accommodation and those renting them out.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noProof="0" dirty="0">
              <a:solidFill>
                <a:srgbClr val="0F0F0F"/>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noProof="0" dirty="0">
                <a:solidFill>
                  <a:srgbClr val="0F0F0F"/>
                </a:solidFill>
                <a:effectLst/>
                <a:latin typeface="Söhne"/>
              </a:rPr>
              <a:t>Allen, 2015, explains this, a sharing economy, as a collection of developing software platforms that are ‘the middlemen’ that handle the transactions between private buyers and sellers. He goes on to explain that the sharing economy may not own, in this case the accommodations, which helps keep unnecessarily high costs down. He also shares that the future sharing economy relies on breaking the tight bond between regulators and the industries they oversee. With the escalating cost of living, it's no surprise that individuals are increasingly gravitating toward the sharing economy due to its abundance of options (Allen, 2015). This helps relate back to the chapter to support Airbnb and their success and puts them into  ‘peer-to-peer’, as the connection from hosts to guests contributes to the hospitality sector.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noProof="0" dirty="0">
              <a:solidFill>
                <a:srgbClr val="0F0F0F"/>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noProof="0" dirty="0">
                <a:solidFill>
                  <a:srgbClr val="0F0F0F"/>
                </a:solidFill>
                <a:effectLst/>
                <a:latin typeface="Söhne"/>
              </a:rPr>
              <a:t>Interestingly, Sundararajan, 2018, speaks about how the sharing economy is changing the way people work. He delves into how technologies and platforms like Airbnb are changing the way people work and alters the way people make a living. The development of the sharing economy has introduced a new way and more flexible way of making a living. He explains how the societal change is being caused by technological advancements. He shares his concern that the changed will impact not only the individuals but the larger economy, which raises questions about regulations, rights and the future of work in the ever-growing sharing economy.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noProof="0" dirty="0">
              <a:solidFill>
                <a:srgbClr val="0F0F0F"/>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noProof="0" dirty="0">
                <a:solidFill>
                  <a:srgbClr val="0F0F0F"/>
                </a:solidFill>
                <a:effectLst/>
                <a:latin typeface="Söhne"/>
              </a:rPr>
              <a:t>Nonetheless </a:t>
            </a:r>
            <a:r>
              <a:rPr lang="en-GB" b="0" i="0" noProof="0" dirty="0" err="1">
                <a:solidFill>
                  <a:srgbClr val="0F0F0F"/>
                </a:solidFill>
                <a:effectLst/>
                <a:latin typeface="Söhne"/>
              </a:rPr>
              <a:t>Barbu</a:t>
            </a:r>
            <a:r>
              <a:rPr lang="en-GB" b="0" i="0" noProof="0" dirty="0">
                <a:solidFill>
                  <a:srgbClr val="0F0F0F"/>
                </a:solidFill>
                <a:effectLst/>
                <a:latin typeface="Söhne"/>
              </a:rPr>
              <a:t>, 2018, says that the concept of the sharing economy is yet to be clarified as there are several terms that exist to describe it, which each have their own context, which makes it difficult to define the sharing economy lengthily. </a:t>
            </a:r>
          </a:p>
        </p:txBody>
      </p:sp>
      <p:sp>
        <p:nvSpPr>
          <p:cNvPr id="4" name="Slide Number Placeholder 3"/>
          <p:cNvSpPr>
            <a:spLocks noGrp="1"/>
          </p:cNvSpPr>
          <p:nvPr>
            <p:ph type="sldNum" sz="quarter" idx="5"/>
          </p:nvPr>
        </p:nvSpPr>
        <p:spPr/>
        <p:txBody>
          <a:bodyPr/>
          <a:lstStyle/>
          <a:p>
            <a:pPr rtl="0"/>
            <a:fld id="{C37D7554-D10C-4E29-B8E6-BB7111FA614F}" type="slidenum">
              <a:rPr lang="en-GB" smtClean="0"/>
              <a:t>4</a:t>
            </a:fld>
            <a:endParaRPr lang="en-GB"/>
          </a:p>
        </p:txBody>
      </p:sp>
    </p:spTree>
    <p:extLst>
      <p:ext uri="{BB962C8B-B14F-4D97-AF65-F5344CB8AC3E}">
        <p14:creationId xmlns:p14="http://schemas.microsoft.com/office/powerpoint/2010/main" val="878144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The second theme identified in chapter one is e-commerce. </a:t>
            </a:r>
            <a:r>
              <a:rPr lang="en-GB" noProof="0" dirty="0" err="1"/>
              <a:t>Dolnicar</a:t>
            </a:r>
            <a:r>
              <a:rPr lang="en-GB" noProof="0" dirty="0"/>
              <a:t>, 2017, says </a:t>
            </a:r>
            <a:r>
              <a:rPr lang="en-GB" dirty="0"/>
              <a:t>"Peer-to-peer accommodation networks depend on having a sufficient pool of people who offer accommodation... and a sufficient pool of people who wish to purchase short-term accommodation...” This explains what Airbnb </a:t>
            </a:r>
            <a:r>
              <a:rPr lang="en-GB" noProof="0" dirty="0"/>
              <a:t>need to successfully work as e-commerce platforms. They need a ‘sufficient pool of people’ describing the hosts, that are willing to offer their spare rooms or accommodation for short periods of time and this is vital to have a substantial range of accommodations available for guests to book. They also require people who need the short-term accommodation, as this is equally important. The demand for accommodations is what drives Airbnb to success as it then makes more people want to lists theirs. She explains how the e-commerce platform needs a balance of hosts and guests to create a vibrant marketplace so people </a:t>
            </a:r>
            <a:r>
              <a:rPr lang="en-GB" i="1" noProof="0" dirty="0"/>
              <a:t>will</a:t>
            </a:r>
            <a:r>
              <a:rPr lang="en-GB" noProof="0" dirty="0"/>
              <a:t> host which offers guests an selection to meet their needs.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Interestingly, Chaffey, 2011, digital classification models include various models that Airbnb fit into as it is so diverse. He refers to e-commerce as all electronically mediated transactions between and organisation and any third party it deals with. In Dave Chaffey's classifications, Airbnb aligns with both C2C (Consumer-to-Consumer) and B2C (Business-to-Consumer) models. As it serves as a platform where people can offer their spaces to consumers seeking accommodations.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But is there more to this definition? Other researchers agree that e-commerce is the trading of goods and services through the electronic medium. But they do go on to say that although this is widely accepted, it doesn’t cover the new developments in business phenomenon. It is not only buying and selling, but it also changes how businesses work together and connect with people while adding value in relationships between companies and between companies and people (Gupta, 2014).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Airbnb missions' statement “To create a world where anyone can belong anywhere” this connects to the concept of peer-to-peer accommodation networks and the evolving definition of e-commerce. Airbnb help show how you can connect people globally using digital tools.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5</a:t>
            </a:fld>
            <a:endParaRPr lang="en-GB"/>
          </a:p>
        </p:txBody>
      </p:sp>
    </p:spTree>
    <p:extLst>
      <p:ext uri="{BB962C8B-B14F-4D97-AF65-F5344CB8AC3E}">
        <p14:creationId xmlns:p14="http://schemas.microsoft.com/office/powerpoint/2010/main" val="9203685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The next chapter I would like to talk about is number 7. In this chapter she talks about Airbnb competitors so the first theme I would like to talk about is digital disruption. Online platforms have changed reshaped the accommodation industry.  To attempt to set up a new platform is now deemed to be risky due to existing platforms not only Airbnb but others like Booking.com. This shows the difficulty of digital disruption, and the challenges new businesses may find trying to enter the industry. Through the text there is reoccurring theme of how Airbnb have a strong hold on the market.</a:t>
            </a:r>
          </a:p>
          <a:p>
            <a:endParaRPr lang="en-GB" noProof="0" dirty="0"/>
          </a:p>
          <a:p>
            <a:r>
              <a:rPr lang="en-GB" b="0" i="0" dirty="0">
                <a:solidFill>
                  <a:srgbClr val="000000"/>
                </a:solidFill>
                <a:effectLst/>
                <a:latin typeface="Open Sans" panose="020B0606030504020204" pitchFamily="34" charset="0"/>
              </a:rPr>
              <a:t>Christensen and Bower, 1995, said that the most common reason for businesses to fail was due to failing to keep on top of technologies or markets within their industries. They saw through their study that leading companies were ahead and confronted technological change, focusing on their customer leaving other companies find out the harder way the struggles of not keeping up with technological changes. </a:t>
            </a:r>
          </a:p>
          <a:p>
            <a:endParaRPr lang="en-GB" b="0" i="0" noProof="0" dirty="0">
              <a:solidFill>
                <a:srgbClr val="000000"/>
              </a:solidFill>
              <a:effectLst/>
              <a:latin typeface="Open Sans" panose="020B0606030504020204" pitchFamily="34" charset="0"/>
            </a:endParaRPr>
          </a:p>
          <a:p>
            <a:r>
              <a:rPr lang="en-GB" b="0" i="0" noProof="0" dirty="0">
                <a:solidFill>
                  <a:srgbClr val="000000"/>
                </a:solidFill>
                <a:effectLst/>
                <a:latin typeface="Open Sans" panose="020B0606030504020204" pitchFamily="34" charset="0"/>
              </a:rPr>
              <a:t>Bailey, 2017, says that Airbnb grew in popularity as they met the demands and need of their customers. The show how their dominance can stifle innovation and effect or deter new businesses. Will this affect how the industry will grow? The Economists agrees, that moving online and having peer-to-peer services will cause big changes over the years. It could create an uneven recovery in the economy since covid-19 and cause people having to change jobs and skills to thrive (Intelligence, 2020). </a:t>
            </a:r>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6</a:t>
            </a:fld>
            <a:endParaRPr lang="en-GB"/>
          </a:p>
        </p:txBody>
      </p:sp>
    </p:spTree>
    <p:extLst>
      <p:ext uri="{BB962C8B-B14F-4D97-AF65-F5344CB8AC3E}">
        <p14:creationId xmlns:p14="http://schemas.microsoft.com/office/powerpoint/2010/main" val="24280734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When she talks in chapter 7 regarding “hosts becoming micro-hoteliers” she is referring to the individuals that use platforms like Airbnb to rent out their free space. But instead of just renting out their free space they are managing and marketing their accommodation as if they were running their own business. They use it to make money and she goes on to explain that people typically do it to pay off other bills, or to pay for holidays and just a replacement income. </a:t>
            </a:r>
          </a:p>
          <a:p>
            <a:r>
              <a:rPr lang="en-GB" noProof="0" dirty="0"/>
              <a:t>This shows that people renting their accommodations on Airbnb are like mini entrepreneurs or hotel owners.</a:t>
            </a:r>
          </a:p>
          <a:p>
            <a:endParaRPr lang="en-GB" noProof="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err="1">
                <a:solidFill>
                  <a:srgbClr val="3A3A3A"/>
                </a:solidFill>
                <a:effectLst/>
                <a:latin typeface="Source Sans Pro" panose="020B0503030403020204" pitchFamily="34" charset="0"/>
              </a:rPr>
              <a:t>Piscicelli</a:t>
            </a:r>
            <a:r>
              <a:rPr lang="en-GB" b="0" i="0" noProof="0" dirty="0">
                <a:solidFill>
                  <a:srgbClr val="3A3A3A"/>
                </a:solidFill>
                <a:effectLst/>
                <a:latin typeface="Source Sans Pro" panose="020B0503030403020204" pitchFamily="34" charset="0"/>
              </a:rPr>
              <a:t>, </a:t>
            </a:r>
            <a:r>
              <a:rPr lang="en-GB" b="0" i="1" noProof="0" dirty="0">
                <a:solidFill>
                  <a:srgbClr val="3A3A3A"/>
                </a:solidFill>
                <a:effectLst/>
                <a:latin typeface="Source Sans Pro" panose="020B0503030403020204" pitchFamily="34" charset="0"/>
              </a:rPr>
              <a:t>et al</a:t>
            </a:r>
            <a:r>
              <a:rPr lang="en-GB" b="0" i="0" noProof="0" dirty="0">
                <a:solidFill>
                  <a:srgbClr val="3A3A3A"/>
                </a:solidFill>
                <a:effectLst/>
                <a:latin typeface="Source Sans Pro" panose="020B0503030403020204" pitchFamily="34" charset="0"/>
              </a:rPr>
              <a:t>, 2018, explains that regular businesses focus on selling to one group for profit, while platforms, like Airbnb, have lower costs and grow faster. They gain more value when people join on both sides, on Airbnb new hosts make it more attractive to guests which then benefits all which can lead to rapid growth. Getting enough people on both sides of the platform is crucial. In order for them to do this, they need to keep costs low for uses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(Cooper, 2018).</a:t>
            </a:r>
          </a:p>
          <a:p>
            <a:endParaRPr lang="en-GB" noProof="0" dirty="0"/>
          </a:p>
          <a:p>
            <a:endParaRPr lang="en-GB" noProof="0" dirty="0"/>
          </a:p>
          <a:p>
            <a:r>
              <a:rPr lang="en-GB" noProof="0" dirty="0"/>
              <a:t> </a:t>
            </a:r>
          </a:p>
        </p:txBody>
      </p:sp>
      <p:sp>
        <p:nvSpPr>
          <p:cNvPr id="4" name="Slide Number Placeholder 3"/>
          <p:cNvSpPr>
            <a:spLocks noGrp="1"/>
          </p:cNvSpPr>
          <p:nvPr>
            <p:ph type="sldNum" sz="quarter" idx="5"/>
          </p:nvPr>
        </p:nvSpPr>
        <p:spPr/>
        <p:txBody>
          <a:bodyPr/>
          <a:lstStyle/>
          <a:p>
            <a:pPr rtl="0"/>
            <a:fld id="{C37D7554-D10C-4E29-B8E6-BB7111FA614F}" type="slidenum">
              <a:rPr lang="en-GB" smtClean="0"/>
              <a:t>7</a:t>
            </a:fld>
            <a:endParaRPr lang="en-GB"/>
          </a:p>
        </p:txBody>
      </p:sp>
    </p:spTree>
    <p:extLst>
      <p:ext uri="{BB962C8B-B14F-4D97-AF65-F5344CB8AC3E}">
        <p14:creationId xmlns:p14="http://schemas.microsoft.com/office/powerpoint/2010/main" val="1390753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In this chapter it talks about guests with disabilities. It says how Airbnb had not been accessible which caused difficulty for people with disabilities to find suitable accommodation but there is lack of backround checks for guests. This makes people with disabilities uncomfortable to stay in shared accommodations. There were claims that Airbnb were discriminating those with disabilities, so then in 2017 they made a three-point plan where they were </a:t>
            </a:r>
            <a:r>
              <a:rPr lang="en-GB" b="0" i="0" dirty="0">
                <a:effectLst/>
                <a:latin typeface="Times New Roman" panose="02020603050405020304" pitchFamily="18" charset="0"/>
              </a:rPr>
              <a:t>‘committed to making sure everyone – including people of all abilities – can find and book travel experiences they love’ (Airbnb, 2017). They have been improving their search functions to enable uses to find accommodation options that match their specific needs. They developed a separate, detailed list completed by the hosts. They had also integrated assistive technology into the Airbnb website. By having theses, it gives a more inclusive environment which provides a boarder user base and enhanced used satisfaction. </a:t>
            </a:r>
          </a:p>
          <a:p>
            <a:endParaRPr lang="en-GB" b="0" i="0" dirty="0">
              <a:effectLst/>
              <a:latin typeface="Times New Roman" panose="02020603050405020304" pitchFamily="18" charset="0"/>
            </a:endParaRPr>
          </a:p>
          <a:p>
            <a:r>
              <a:rPr lang="en-GB" noProof="0" dirty="0" err="1"/>
              <a:t>Foroudi</a:t>
            </a:r>
            <a:r>
              <a:rPr lang="en-GB" noProof="0" dirty="0"/>
              <a:t>, </a:t>
            </a:r>
            <a:r>
              <a:rPr lang="en-GB" i="1" noProof="0" dirty="0"/>
              <a:t>et al</a:t>
            </a:r>
            <a:r>
              <a:rPr lang="en-GB" noProof="0" dirty="0"/>
              <a:t>, 2022, </a:t>
            </a:r>
            <a:r>
              <a:rPr lang="en-GB" b="0" i="0" noProof="0" dirty="0">
                <a:effectLst/>
                <a:latin typeface="Times New Roman" panose="02020603050405020304" pitchFamily="18" charset="0"/>
              </a:rPr>
              <a:t>talks about customer care, and says that it is all about customer satisfaction and interacting with hosts and guests. Airbnb allow this for the disability search functions. They can search for specific accommodations based on their needs, to meet customer satisfaction. They can communicate directly with the host to find out information to help improve their stay. This is another service that Airbnb don’t need to outsource as the host is in a better position and will understand the guests needs.</a:t>
            </a:r>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8</a:t>
            </a:fld>
            <a:endParaRPr lang="en-GB"/>
          </a:p>
        </p:txBody>
      </p:sp>
    </p:spTree>
    <p:extLst>
      <p:ext uri="{BB962C8B-B14F-4D97-AF65-F5344CB8AC3E}">
        <p14:creationId xmlns:p14="http://schemas.microsoft.com/office/powerpoint/2010/main" val="12631662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In this chapter she talks about how Airbnb demonstrates collaborative consumption through fostering a model where resources are used collectively without the need for complete ownership. This model encourages people to utilize resources together, t's about promoting a sharing economy so people don’t have to own places themselves, contributing to a more shared use of resources within the community.</a:t>
            </a:r>
          </a:p>
          <a:p>
            <a:endParaRPr lang="en-GB" noProof="0" dirty="0"/>
          </a:p>
          <a:p>
            <a:r>
              <a:rPr lang="en-GB" noProof="0" dirty="0" err="1"/>
              <a:t>Foroudi</a:t>
            </a:r>
            <a:r>
              <a:rPr lang="en-GB" noProof="0" dirty="0"/>
              <a:t>, </a:t>
            </a:r>
            <a:r>
              <a:rPr lang="en-GB" i="1" noProof="0" dirty="0"/>
              <a:t>et al</a:t>
            </a:r>
            <a:r>
              <a:rPr lang="en-GB" noProof="0" dirty="0"/>
              <a:t>, 2022, says that Airbnb operate withing a sharing economy like we have already discussed, which fosters collaborative consumption. The model is done through the internet which enables the Airbnb to access accommodations without owning them. Recent economic challenges has pushed the shared economy forward making them redefine some aspects to concepts like branding, communication and corporate reputation. </a:t>
            </a:r>
          </a:p>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9</a:t>
            </a:fld>
            <a:endParaRPr lang="en-GB"/>
          </a:p>
        </p:txBody>
      </p:sp>
    </p:spTree>
    <p:extLst>
      <p:ext uri="{BB962C8B-B14F-4D97-AF65-F5344CB8AC3E}">
        <p14:creationId xmlns:p14="http://schemas.microsoft.com/office/powerpoint/2010/main" val="968956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From the research carried out, Airbnb’s future appears promising but not without its challenges. Although it has held its place high in the peer-to-peer accommodation sector, it seems it will face hurdles related to regulations trust issues and the need to cater to diverse traveller needs. </a:t>
            </a:r>
          </a:p>
          <a:p>
            <a:endParaRPr lang="en-GB" noProof="0" dirty="0"/>
          </a:p>
          <a:p>
            <a:r>
              <a:rPr lang="en-GB" noProof="0" dirty="0"/>
              <a:t>It would be interesting to see how their business model would have changed since covid-19 and if it has had any lasting effects. Airbnb, 2023, have said that they are looking into new benefits for local  and authentic travel for everyone and expect to have “</a:t>
            </a:r>
            <a:r>
              <a:rPr lang="en-GB" b="0" i="1" dirty="0">
                <a:solidFill>
                  <a:srgbClr val="222222"/>
                </a:solidFill>
                <a:effectLst/>
                <a:latin typeface="Cereal"/>
              </a:rPr>
              <a:t>more than 1 billion annual guests by 2028.”</a:t>
            </a:r>
          </a:p>
          <a:p>
            <a:endParaRPr lang="en-GB" b="0" i="1" noProof="0" dirty="0">
              <a:solidFill>
                <a:srgbClr val="222222"/>
              </a:solidFill>
              <a:effectLst/>
              <a:latin typeface="Cereal"/>
            </a:endParaRPr>
          </a:p>
          <a:p>
            <a:r>
              <a:rPr lang="en-GB" b="0" i="0" noProof="0" dirty="0">
                <a:solidFill>
                  <a:srgbClr val="222222"/>
                </a:solidFill>
                <a:effectLst/>
                <a:latin typeface="Cereal"/>
              </a:rPr>
              <a:t>The future of Airbnb in the peer-to-peer accommodation space all depends on the its ability to be innovative while also dealing with issues that matter to society and continuing to adjust to a changing environment.  If it adapts to customer needs an stays accessible they have a strong place in the changing world of short-term accommodation. </a:t>
            </a:r>
            <a:endParaRPr lang="en-GB" i="0"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10</a:t>
            </a:fld>
            <a:endParaRPr lang="en-GB"/>
          </a:p>
        </p:txBody>
      </p:sp>
    </p:spTree>
    <p:extLst>
      <p:ext uri="{BB962C8B-B14F-4D97-AF65-F5344CB8AC3E}">
        <p14:creationId xmlns:p14="http://schemas.microsoft.com/office/powerpoint/2010/main" val="903303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11</a:t>
            </a:fld>
            <a:endParaRPr lang="en-GB"/>
          </a:p>
        </p:txBody>
      </p:sp>
    </p:spTree>
    <p:extLst>
      <p:ext uri="{BB962C8B-B14F-4D97-AF65-F5344CB8AC3E}">
        <p14:creationId xmlns:p14="http://schemas.microsoft.com/office/powerpoint/2010/main" val="2567050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12</a:t>
            </a:fld>
            <a:endParaRPr lang="en-GB"/>
          </a:p>
        </p:txBody>
      </p:sp>
    </p:spTree>
    <p:extLst>
      <p:ext uri="{BB962C8B-B14F-4D97-AF65-F5344CB8AC3E}">
        <p14:creationId xmlns:p14="http://schemas.microsoft.com/office/powerpoint/2010/main" val="23381736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13</a:t>
            </a:fld>
            <a:endParaRPr lang="en-GB"/>
          </a:p>
        </p:txBody>
      </p:sp>
    </p:spTree>
    <p:extLst>
      <p:ext uri="{BB962C8B-B14F-4D97-AF65-F5344CB8AC3E}">
        <p14:creationId xmlns:p14="http://schemas.microsoft.com/office/powerpoint/2010/main" val="40704782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14</a:t>
            </a:fld>
            <a:endParaRPr lang="en-GB"/>
          </a:p>
        </p:txBody>
      </p:sp>
    </p:spTree>
    <p:extLst>
      <p:ext uri="{BB962C8B-B14F-4D97-AF65-F5344CB8AC3E}">
        <p14:creationId xmlns:p14="http://schemas.microsoft.com/office/powerpoint/2010/main" val="1094169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65C9C5B-BBA9-42AB-806E-92FC22E19CBA}"/>
              </a:ext>
            </a:extLst>
          </p:cNvPr>
          <p:cNvSpPr/>
          <p:nvPr userDrawn="1"/>
        </p:nvSpPr>
        <p:spPr>
          <a:xfrm>
            <a:off x="-1" y="0"/>
            <a:ext cx="903746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Picture Placeholder 10">
            <a:extLst>
              <a:ext uri="{FF2B5EF4-FFF2-40B4-BE49-F238E27FC236}">
                <a16:creationId xmlns:a16="http://schemas.microsoft.com/office/drawing/2014/main" id="{AF30CF48-DD5D-4C81-BA7E-470DCBA61E62}"/>
              </a:ext>
            </a:extLst>
          </p:cNvPr>
          <p:cNvSpPr>
            <a:spLocks noGrp="1"/>
          </p:cNvSpPr>
          <p:nvPr>
            <p:ph type="pic" sz="quarter" idx="10" hasCustomPrompt="1"/>
          </p:nvPr>
        </p:nvSpPr>
        <p:spPr>
          <a:xfrm>
            <a:off x="2476500" y="622103"/>
            <a:ext cx="9715500" cy="3720928"/>
          </a:xfrm>
          <a:prstGeom prst="rect">
            <a:avLst/>
          </a:prstGeom>
        </p:spPr>
        <p:txBody>
          <a:bodyPr rtlCol="0"/>
          <a:lstStyle>
            <a:lvl1pPr marL="0" indent="0" algn="ctr">
              <a:buNone/>
              <a:defRPr/>
            </a:lvl1pPr>
          </a:lstStyle>
          <a:p>
            <a:pPr rtl="0"/>
            <a:r>
              <a:rPr lang="en-GB" noProof="0"/>
              <a:t>Click to add photo</a:t>
            </a:r>
          </a:p>
        </p:txBody>
      </p:sp>
      <p:cxnSp>
        <p:nvCxnSpPr>
          <p:cNvPr id="15" name="Straight Connector 14">
            <a:extLst>
              <a:ext uri="{FF2B5EF4-FFF2-40B4-BE49-F238E27FC236}">
                <a16:creationId xmlns:a16="http://schemas.microsoft.com/office/drawing/2014/main" id="{E7E08E4E-686B-490D-8EA1-DDC9F1BC7C24}"/>
              </a:ext>
            </a:extLst>
          </p:cNvPr>
          <p:cNvCxnSpPr>
            <a:cxnSpLocks/>
          </p:cNvCxnSpPr>
          <p:nvPr userDrawn="1"/>
        </p:nvCxnSpPr>
        <p:spPr>
          <a:xfrm>
            <a:off x="739466" y="0"/>
            <a:ext cx="0" cy="6187736"/>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0" name="Text Placeholder 12">
            <a:extLst>
              <a:ext uri="{FF2B5EF4-FFF2-40B4-BE49-F238E27FC236}">
                <a16:creationId xmlns:a16="http://schemas.microsoft.com/office/drawing/2014/main" id="{C78B2B3F-3573-4632-872A-ADB36AF4125A}"/>
              </a:ext>
            </a:extLst>
          </p:cNvPr>
          <p:cNvSpPr>
            <a:spLocks noGrp="1"/>
          </p:cNvSpPr>
          <p:nvPr>
            <p:ph type="body" sz="quarter" idx="12" hasCustomPrompt="1"/>
          </p:nvPr>
        </p:nvSpPr>
        <p:spPr>
          <a:xfrm>
            <a:off x="6359337" y="5779363"/>
            <a:ext cx="2459114" cy="685430"/>
          </a:xfrm>
          <a:prstGeom prst="rect">
            <a:avLst/>
          </a:prstGeom>
        </p:spPr>
        <p:txBody>
          <a:bodyPr rtlCol="0" anchor="ctr"/>
          <a:lstStyle>
            <a:lvl1pPr marL="0" indent="0" algn="r">
              <a:lnSpc>
                <a:spcPct val="80000"/>
              </a:lnSpc>
              <a:spcBef>
                <a:spcPts val="0"/>
              </a:spcBef>
              <a:buNone/>
              <a:defRPr sz="1800" spc="100" baseline="0">
                <a:solidFill>
                  <a:schemeClr val="accent5">
                    <a:lumMod val="20000"/>
                    <a:lumOff val="80000"/>
                  </a:schemeClr>
                </a:solidFill>
                <a:latin typeface="+mn-lt"/>
              </a:defRPr>
            </a:lvl1pPr>
          </a:lstStyle>
          <a:p>
            <a:pPr lvl="0" rtl="0"/>
            <a:r>
              <a:rPr lang="en-GB" noProof="0"/>
              <a:t>Click to add name</a:t>
            </a:r>
          </a:p>
        </p:txBody>
      </p:sp>
      <p:sp>
        <p:nvSpPr>
          <p:cNvPr id="12" name="Text Placeholder 12">
            <a:extLst>
              <a:ext uri="{FF2B5EF4-FFF2-40B4-BE49-F238E27FC236}">
                <a16:creationId xmlns:a16="http://schemas.microsoft.com/office/drawing/2014/main" id="{6FF5EE2F-D68A-4C3C-A342-4C0CE6CE20CB}"/>
              </a:ext>
            </a:extLst>
          </p:cNvPr>
          <p:cNvSpPr>
            <a:spLocks noGrp="1"/>
          </p:cNvSpPr>
          <p:nvPr>
            <p:ph type="body" sz="quarter" idx="13" hasCustomPrompt="1"/>
          </p:nvPr>
        </p:nvSpPr>
        <p:spPr>
          <a:xfrm>
            <a:off x="9299663" y="5791178"/>
            <a:ext cx="2459114" cy="685429"/>
          </a:xfrm>
          <a:prstGeom prst="rect">
            <a:avLst/>
          </a:prstGeom>
        </p:spPr>
        <p:txBody>
          <a:bodyPr rtlCol="0" anchor="ctr"/>
          <a:lstStyle>
            <a:lvl1pPr marL="0" indent="0">
              <a:lnSpc>
                <a:spcPct val="80000"/>
              </a:lnSpc>
              <a:spcBef>
                <a:spcPts val="0"/>
              </a:spcBef>
              <a:buNone/>
              <a:defRPr sz="1600" cap="all" spc="100" baseline="0">
                <a:solidFill>
                  <a:schemeClr val="accent1"/>
                </a:solidFill>
                <a:latin typeface="+mn-lt"/>
              </a:defRPr>
            </a:lvl1pPr>
          </a:lstStyle>
          <a:p>
            <a:pPr lvl="0" rtl="0"/>
            <a:r>
              <a:rPr lang="en-GB" noProof="0"/>
              <a:t>Click to add date</a:t>
            </a:r>
          </a:p>
        </p:txBody>
      </p:sp>
      <p:sp>
        <p:nvSpPr>
          <p:cNvPr id="2" name="Title 1">
            <a:extLst>
              <a:ext uri="{FF2B5EF4-FFF2-40B4-BE49-F238E27FC236}">
                <a16:creationId xmlns:a16="http://schemas.microsoft.com/office/drawing/2014/main" id="{D52DB723-8435-4F35-BF55-AFB7DC8FD4C3}"/>
              </a:ext>
            </a:extLst>
          </p:cNvPr>
          <p:cNvSpPr>
            <a:spLocks noGrp="1"/>
          </p:cNvSpPr>
          <p:nvPr>
            <p:ph type="title" hasCustomPrompt="1"/>
          </p:nvPr>
        </p:nvSpPr>
        <p:spPr>
          <a:xfrm>
            <a:off x="995205" y="4965134"/>
            <a:ext cx="4333088" cy="1596004"/>
          </a:xfrm>
          <a:prstGeom prst="rect">
            <a:avLst/>
          </a:prstGeom>
        </p:spPr>
        <p:txBody>
          <a:bodyPr rtlCol="0" anchor="ctr"/>
          <a:lstStyle>
            <a:lvl1pPr>
              <a:lnSpc>
                <a:spcPct val="80000"/>
              </a:lnSpc>
              <a:defRPr sz="5000" spc="100" baseline="0">
                <a:solidFill>
                  <a:schemeClr val="accent5">
                    <a:lumMod val="20000"/>
                    <a:lumOff val="80000"/>
                  </a:schemeClr>
                </a:solidFill>
              </a:defRPr>
            </a:lvl1pPr>
          </a:lstStyle>
          <a:p>
            <a:pPr rtl="0"/>
            <a:r>
              <a:rPr lang="en-GB" noProof="0"/>
              <a:t>Click to add title</a:t>
            </a:r>
          </a:p>
        </p:txBody>
      </p:sp>
    </p:spTree>
    <p:extLst>
      <p:ext uri="{BB962C8B-B14F-4D97-AF65-F5344CB8AC3E}">
        <p14:creationId xmlns:p14="http://schemas.microsoft.com/office/powerpoint/2010/main" val="2167580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F5ED5F1-A62B-4555-807E-91FAE1443CCB}"/>
              </a:ext>
            </a:extLst>
          </p:cNvPr>
          <p:cNvSpPr>
            <a:spLocks noGrp="1"/>
          </p:cNvSpPr>
          <p:nvPr>
            <p:ph type="pic" sz="quarter" idx="13"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9A9D60F5-07EA-4D8F-AAFA-0F48CB78542E}"/>
              </a:ext>
            </a:extLst>
          </p:cNvPr>
          <p:cNvSpPr>
            <a:spLocks noGrp="1"/>
          </p:cNvSpPr>
          <p:nvPr>
            <p:ph type="dt" sz="half" idx="10"/>
          </p:nvPr>
        </p:nvSpPr>
        <p:spPr/>
        <p:txBody>
          <a:bodyPr rtlCol="0"/>
          <a:lstStyle/>
          <a:p>
            <a:pPr rtl="0"/>
            <a:endParaRPr lang="en-GB" noProof="0"/>
          </a:p>
        </p:txBody>
      </p:sp>
      <p:sp>
        <p:nvSpPr>
          <p:cNvPr id="5" name="Footer Placeholder 4">
            <a:extLst>
              <a:ext uri="{FF2B5EF4-FFF2-40B4-BE49-F238E27FC236}">
                <a16:creationId xmlns:a16="http://schemas.microsoft.com/office/drawing/2014/main" id="{73ED4C42-D293-4981-BA06-A4638BEE1641}"/>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B73E9D98-F221-47DC-AE55-8165BB7A3D3B}"/>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6" name="Content Placeholder 15">
            <a:extLst>
              <a:ext uri="{FF2B5EF4-FFF2-40B4-BE49-F238E27FC236}">
                <a16:creationId xmlns:a16="http://schemas.microsoft.com/office/drawing/2014/main" id="{94C3D64C-77F6-4601-B573-9A9B6E23BB60}"/>
              </a:ext>
            </a:extLst>
          </p:cNvPr>
          <p:cNvSpPr>
            <a:spLocks noGrp="1"/>
          </p:cNvSpPr>
          <p:nvPr>
            <p:ph sz="quarter" idx="15" hasCustomPrompt="1"/>
          </p:nvPr>
        </p:nvSpPr>
        <p:spPr>
          <a:xfrm>
            <a:off x="1675242" y="2051170"/>
            <a:ext cx="5362575" cy="3532188"/>
          </a:xfrm>
          <a:prstGeom prst="rect">
            <a:avLst/>
          </a:prstGeom>
        </p:spPr>
        <p:txBody>
          <a:bodyPr rtlCol="0"/>
          <a:lstStyle>
            <a:lvl1pPr marL="0" indent="0">
              <a:lnSpc>
                <a:spcPct val="100000"/>
              </a:lnSpc>
              <a:spcBef>
                <a:spcPts val="0"/>
              </a:spcBef>
              <a:spcAft>
                <a:spcPts val="1200"/>
              </a:spcAft>
              <a:buNone/>
              <a:defRPr sz="1400" spc="100" baseline="0"/>
            </a:lvl1pPr>
          </a:lstStyle>
          <a:p>
            <a:pPr lvl="0" rtl="0"/>
            <a:r>
              <a:rPr lang="en-GB" noProof="0"/>
              <a:t>Click to add text</a:t>
            </a:r>
          </a:p>
        </p:txBody>
      </p:sp>
      <p:sp>
        <p:nvSpPr>
          <p:cNvPr id="2" name="Title 1">
            <a:extLst>
              <a:ext uri="{FF2B5EF4-FFF2-40B4-BE49-F238E27FC236}">
                <a16:creationId xmlns:a16="http://schemas.microsoft.com/office/drawing/2014/main" id="{DBCD17CD-E6D2-4329-B271-1E59AA986EF1}"/>
              </a:ext>
            </a:extLst>
          </p:cNvPr>
          <p:cNvSpPr>
            <a:spLocks noGrp="1"/>
          </p:cNvSpPr>
          <p:nvPr>
            <p:ph type="title"/>
          </p:nvPr>
        </p:nvSpPr>
        <p:spPr>
          <a:xfrm>
            <a:off x="1675242" y="1418953"/>
            <a:ext cx="5362575" cy="495691"/>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7836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eet The Presente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Picture Placeholder 10">
            <a:extLst>
              <a:ext uri="{FF2B5EF4-FFF2-40B4-BE49-F238E27FC236}">
                <a16:creationId xmlns:a16="http://schemas.microsoft.com/office/drawing/2014/main" id="{CD5AE0D9-6B20-4F29-A35B-2A00C25FF84E}"/>
              </a:ext>
            </a:extLst>
          </p:cNvPr>
          <p:cNvSpPr>
            <a:spLocks noGrp="1"/>
          </p:cNvSpPr>
          <p:nvPr>
            <p:ph type="pic" sz="quarter" idx="13" hasCustomPrompt="1"/>
          </p:nvPr>
        </p:nvSpPr>
        <p:spPr>
          <a:xfrm>
            <a:off x="1482906" y="0"/>
            <a:ext cx="4635426" cy="6857999"/>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12CC56C8-D828-4A31-A5B9-CF1AEFA70D7C}"/>
              </a:ext>
            </a:extLst>
          </p:cNvPr>
          <p:cNvSpPr>
            <a:spLocks noGrp="1"/>
          </p:cNvSpPr>
          <p:nvPr>
            <p:ph type="dt" sz="half" idx="10"/>
          </p:nvPr>
        </p:nvSpPr>
        <p:spPr>
          <a:xfrm>
            <a:off x="1571846" y="6356350"/>
            <a:ext cx="2743200" cy="365125"/>
          </a:xfrm>
        </p:spPr>
        <p:txBody>
          <a:bodyPr rtlCol="0"/>
          <a:lstStyle>
            <a:lvl1pPr>
              <a:defRPr>
                <a:solidFill>
                  <a:schemeClr val="accent5">
                    <a:lumMod val="20000"/>
                    <a:lumOff val="80000"/>
                  </a:schemeClr>
                </a:solidFill>
              </a:defRPr>
            </a:lvl1pPr>
          </a:lstStyle>
          <a:p>
            <a:pPr rtl="0"/>
            <a:endParaRPr lang="en-GB" noProof="0"/>
          </a:p>
        </p:txBody>
      </p:sp>
      <p:sp>
        <p:nvSpPr>
          <p:cNvPr id="5" name="Footer Placeholder 4">
            <a:extLst>
              <a:ext uri="{FF2B5EF4-FFF2-40B4-BE49-F238E27FC236}">
                <a16:creationId xmlns:a16="http://schemas.microsoft.com/office/drawing/2014/main" id="{8E0B0264-B3C3-46A0-80DD-67C59DB2AF91}"/>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C85D3C3B-0FFE-494C-B4AC-477B6A9DAF51}"/>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10" name="Text Placeholder 12">
            <a:extLst>
              <a:ext uri="{FF2B5EF4-FFF2-40B4-BE49-F238E27FC236}">
                <a16:creationId xmlns:a16="http://schemas.microsoft.com/office/drawing/2014/main" id="{1285A10A-1880-4D4E-A99B-1C19043F2A65}"/>
              </a:ext>
            </a:extLst>
          </p:cNvPr>
          <p:cNvSpPr>
            <a:spLocks noGrp="1"/>
          </p:cNvSpPr>
          <p:nvPr>
            <p:ph type="body" sz="quarter" idx="14" hasCustomPrompt="1"/>
          </p:nvPr>
        </p:nvSpPr>
        <p:spPr>
          <a:xfrm>
            <a:off x="6750189" y="2396358"/>
            <a:ext cx="3266975" cy="326687"/>
          </a:xfrm>
          <a:prstGeom prst="rect">
            <a:avLst/>
          </a:prstGeom>
        </p:spPr>
        <p:txBody>
          <a:bodyPr rtlCol="0" anchor="ctr"/>
          <a:lstStyle>
            <a:lvl1pPr marL="0" indent="0">
              <a:lnSpc>
                <a:spcPct val="80000"/>
              </a:lnSpc>
              <a:spcBef>
                <a:spcPts val="0"/>
              </a:spcBef>
              <a:buNone/>
              <a:defRPr sz="1600" b="1" spc="100" baseline="0">
                <a:solidFill>
                  <a:schemeClr val="accent1"/>
                </a:solidFill>
                <a:latin typeface="+mj-lt"/>
              </a:defRPr>
            </a:lvl1pPr>
          </a:lstStyle>
          <a:p>
            <a:pPr lvl="0" rtl="0"/>
            <a:r>
              <a:rPr lang="en-GB" noProof="0"/>
              <a:t>Click to add name</a:t>
            </a:r>
          </a:p>
        </p:txBody>
      </p:sp>
      <p:sp>
        <p:nvSpPr>
          <p:cNvPr id="11" name="Content Placeholder 15">
            <a:extLst>
              <a:ext uri="{FF2B5EF4-FFF2-40B4-BE49-F238E27FC236}">
                <a16:creationId xmlns:a16="http://schemas.microsoft.com/office/drawing/2014/main" id="{624F1FC7-2617-499A-8CB8-B61FC7D9B7BF}"/>
              </a:ext>
            </a:extLst>
          </p:cNvPr>
          <p:cNvSpPr>
            <a:spLocks noGrp="1"/>
          </p:cNvSpPr>
          <p:nvPr>
            <p:ph sz="quarter" idx="15" hasCustomPrompt="1"/>
          </p:nvPr>
        </p:nvSpPr>
        <p:spPr>
          <a:xfrm>
            <a:off x="6749508" y="2756830"/>
            <a:ext cx="4834569" cy="2384195"/>
          </a:xfrm>
          <a:prstGeom prst="rect">
            <a:avLst/>
          </a:prstGeom>
        </p:spPr>
        <p:txBody>
          <a:bodyPr rtlCol="0"/>
          <a:lstStyle>
            <a:lvl1pPr marL="0" indent="0">
              <a:lnSpc>
                <a:spcPct val="150000"/>
              </a:lnSpc>
              <a:spcBef>
                <a:spcPts val="0"/>
              </a:spcBef>
              <a:spcAft>
                <a:spcPts val="1000"/>
              </a:spcAft>
              <a:buNone/>
              <a:defRPr sz="1400" spc="100" baseline="0"/>
            </a:lvl1pPr>
          </a:lstStyle>
          <a:p>
            <a:pPr lvl="0" rtl="0"/>
            <a:r>
              <a:rPr lang="en-GB" noProof="0"/>
              <a:t>Click to add text</a:t>
            </a:r>
          </a:p>
        </p:txBody>
      </p:sp>
      <p:cxnSp>
        <p:nvCxnSpPr>
          <p:cNvPr id="13" name="Straight Connector 12">
            <a:extLst>
              <a:ext uri="{FF2B5EF4-FFF2-40B4-BE49-F238E27FC236}">
                <a16:creationId xmlns:a16="http://schemas.microsoft.com/office/drawing/2014/main" id="{0B169A36-7DEF-42D4-850F-59A3233FD582}"/>
              </a:ext>
              <a:ext uri="{C183D7F6-B498-43B3-948B-1728B52AA6E4}">
                <adec:decorative xmlns:adec="http://schemas.microsoft.com/office/drawing/2017/decorative" val="1"/>
              </a:ext>
            </a:extLst>
          </p:cNvPr>
          <p:cNvCxnSpPr>
            <a:cxnSpLocks/>
          </p:cNvCxnSpPr>
          <p:nvPr userDrawn="1"/>
        </p:nvCxnSpPr>
        <p:spPr>
          <a:xfrm>
            <a:off x="740834" y="0"/>
            <a:ext cx="0" cy="275748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ADB6D5-97B3-42ED-B8C7-5AD951CB8FE1}"/>
              </a:ext>
              <a:ext uri="{C183D7F6-B498-43B3-948B-1728B52AA6E4}">
                <adec:decorative xmlns:adec="http://schemas.microsoft.com/office/drawing/2017/decorative" val="1"/>
              </a:ext>
            </a:extLst>
          </p:cNvPr>
          <p:cNvCxnSpPr>
            <a:cxnSpLocks/>
          </p:cNvCxnSpPr>
          <p:nvPr userDrawn="1"/>
        </p:nvCxnSpPr>
        <p:spPr>
          <a:xfrm>
            <a:off x="8729133" y="2551471"/>
            <a:ext cx="3462867"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B7B60A-1B6C-4E40-94D7-AE1BD3712779}"/>
              </a:ext>
            </a:extLst>
          </p:cNvPr>
          <p:cNvSpPr>
            <a:spLocks noGrp="1"/>
          </p:cNvSpPr>
          <p:nvPr>
            <p:ph type="title"/>
          </p:nvPr>
        </p:nvSpPr>
        <p:spPr>
          <a:xfrm rot="16200000">
            <a:off x="-810973" y="4189152"/>
            <a:ext cx="3121302" cy="469478"/>
          </a:xfrm>
          <a:prstGeom prst="rect">
            <a:avLst/>
          </a:prstGeom>
        </p:spPr>
        <p:txBody>
          <a:bodyPr rtlCol="0" anchor="ctr"/>
          <a:lstStyle>
            <a:lvl1pPr algn="r">
              <a:defRPr lang="en-US" sz="2400" spc="100" baseline="0">
                <a:solidFill>
                  <a:schemeClr val="accent1"/>
                </a:solidFill>
                <a:ea typeface="+mn-ea"/>
                <a:cs typeface="+mn-cs"/>
              </a:defRPr>
            </a:lvl1pPr>
          </a:lstStyle>
          <a:p>
            <a:pPr marL="0" lvl="0" indent="0" algn="r"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2348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BFE3E-14BB-4DC6-A806-1E62C1D2446E}"/>
              </a:ext>
            </a:extLst>
          </p:cNvPr>
          <p:cNvSpPr>
            <a:spLocks noGrp="1"/>
          </p:cNvSpPr>
          <p:nvPr>
            <p:ph type="title"/>
          </p:nvPr>
        </p:nvSpPr>
        <p:spPr>
          <a:xfrm>
            <a:off x="1883137" y="1360309"/>
            <a:ext cx="2909309" cy="657882"/>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
        <p:nvSpPr>
          <p:cNvPr id="8" name="Picture Placeholder 10">
            <a:extLst>
              <a:ext uri="{FF2B5EF4-FFF2-40B4-BE49-F238E27FC236}">
                <a16:creationId xmlns:a16="http://schemas.microsoft.com/office/drawing/2014/main" id="{EFD7EF65-6DE9-4029-B3A0-F08E11BC9E5E}"/>
              </a:ext>
            </a:extLst>
          </p:cNvPr>
          <p:cNvSpPr>
            <a:spLocks noGrp="1"/>
          </p:cNvSpPr>
          <p:nvPr>
            <p:ph type="pic" sz="quarter" idx="13" hasCustomPrompt="1"/>
          </p:nvPr>
        </p:nvSpPr>
        <p:spPr>
          <a:xfrm>
            <a:off x="0" y="2795752"/>
            <a:ext cx="12192000" cy="4062247"/>
          </a:xfrm>
          <a:prstGeom prst="rect">
            <a:avLst/>
          </a:prstGeom>
        </p:spPr>
        <p:txBody>
          <a:bodyPr rtlCol="0"/>
          <a:lstStyle>
            <a:lvl1pPr marL="0" indent="0" algn="ctr">
              <a:buNone/>
              <a:defRPr/>
            </a:lvl1pPr>
          </a:lstStyle>
          <a:p>
            <a:pPr rtl="0"/>
            <a:r>
              <a:rPr lang="en-GB" noProof="0"/>
              <a:t>Click to add photo</a:t>
            </a:r>
          </a:p>
        </p:txBody>
      </p:sp>
      <p:sp>
        <p:nvSpPr>
          <p:cNvPr id="10" name="Content Placeholder 15">
            <a:extLst>
              <a:ext uri="{FF2B5EF4-FFF2-40B4-BE49-F238E27FC236}">
                <a16:creationId xmlns:a16="http://schemas.microsoft.com/office/drawing/2014/main" id="{123B9F8E-DAD6-45B2-B55B-B070484318C3}"/>
              </a:ext>
            </a:extLst>
          </p:cNvPr>
          <p:cNvSpPr>
            <a:spLocks noGrp="1"/>
          </p:cNvSpPr>
          <p:nvPr>
            <p:ph sz="quarter" idx="15" hasCustomPrompt="1"/>
          </p:nvPr>
        </p:nvSpPr>
        <p:spPr>
          <a:xfrm>
            <a:off x="5109845" y="1075509"/>
            <a:ext cx="5293260" cy="1408770"/>
          </a:xfrm>
          <a:prstGeom prst="rect">
            <a:avLst/>
          </a:prstGeom>
        </p:spPr>
        <p:txBody>
          <a:bodyPr rtlCol="0" anchor="ctr"/>
          <a:lstStyle>
            <a:lvl1pPr marL="0" indent="0">
              <a:lnSpc>
                <a:spcPct val="150000"/>
              </a:lnSpc>
              <a:spcBef>
                <a:spcPts val="0"/>
              </a:spcBef>
              <a:spcAft>
                <a:spcPts val="0"/>
              </a:spcAft>
              <a:buNone/>
              <a:defRPr sz="1400" spc="100" baseline="0"/>
            </a:lvl1pPr>
          </a:lstStyle>
          <a:p>
            <a:pPr lvl="0" rtl="0"/>
            <a:r>
              <a:rPr lang="en-GB" noProof="0"/>
              <a:t>Click to add text</a:t>
            </a:r>
          </a:p>
        </p:txBody>
      </p:sp>
      <p:sp>
        <p:nvSpPr>
          <p:cNvPr id="5" name="Date Placeholder 4">
            <a:extLst>
              <a:ext uri="{FF2B5EF4-FFF2-40B4-BE49-F238E27FC236}">
                <a16:creationId xmlns:a16="http://schemas.microsoft.com/office/drawing/2014/main" id="{23CF9177-0C51-4496-B5AE-7ED4F8F3A170}"/>
              </a:ext>
            </a:extLst>
          </p:cNvPr>
          <p:cNvSpPr>
            <a:spLocks noGrp="1"/>
          </p:cNvSpPr>
          <p:nvPr>
            <p:ph type="dt" sz="half" idx="10"/>
          </p:nvPr>
        </p:nvSpPr>
        <p:spPr/>
        <p:txBody>
          <a:bodyPr rtlCol="0"/>
          <a:lstStyle>
            <a:lvl1pPr>
              <a:defRPr>
                <a:solidFill>
                  <a:schemeClr val="bg1"/>
                </a:solidFill>
              </a:defRPr>
            </a:lvl1pPr>
          </a:lstStyle>
          <a:p>
            <a:pPr rtl="0"/>
            <a:endParaRPr lang="en-GB" noProof="0"/>
          </a:p>
        </p:txBody>
      </p:sp>
      <p:sp>
        <p:nvSpPr>
          <p:cNvPr id="6" name="Footer Placeholder 5">
            <a:extLst>
              <a:ext uri="{FF2B5EF4-FFF2-40B4-BE49-F238E27FC236}">
                <a16:creationId xmlns:a16="http://schemas.microsoft.com/office/drawing/2014/main" id="{C57A035F-C837-4CCA-BB19-CE656F0576BD}"/>
              </a:ext>
            </a:extLst>
          </p:cNvPr>
          <p:cNvSpPr>
            <a:spLocks noGrp="1"/>
          </p:cNvSpPr>
          <p:nvPr>
            <p:ph type="ftr" sz="quarter" idx="11"/>
          </p:nvPr>
        </p:nvSpPr>
        <p:spPr/>
        <p:txBody>
          <a:bodyPr rtlCol="0"/>
          <a:lstStyle>
            <a:lvl1pPr>
              <a:defRPr>
                <a:solidFill>
                  <a:schemeClr val="accent1"/>
                </a:solidFill>
              </a:defRPr>
            </a:lvl1pPr>
          </a:lstStyle>
          <a:p>
            <a:pPr rtl="0"/>
            <a:endParaRPr lang="en-GB" noProof="0"/>
          </a:p>
        </p:txBody>
      </p:sp>
      <p:sp>
        <p:nvSpPr>
          <p:cNvPr id="7" name="Slide Number Placeholder 6">
            <a:extLst>
              <a:ext uri="{FF2B5EF4-FFF2-40B4-BE49-F238E27FC236}">
                <a16:creationId xmlns:a16="http://schemas.microsoft.com/office/drawing/2014/main" id="{5FE2F927-F23D-4ABB-BEC9-11C2CC69D8E4}"/>
              </a:ext>
            </a:extLst>
          </p:cNvPr>
          <p:cNvSpPr>
            <a:spLocks noGrp="1"/>
          </p:cNvSpPr>
          <p:nvPr>
            <p:ph type="sldNum" sz="quarter" idx="12"/>
          </p:nvPr>
        </p:nvSpPr>
        <p:spPr/>
        <p:txBody>
          <a:bodyPr rtlCol="0"/>
          <a:lstStyle>
            <a:lvl1pPr>
              <a:defRPr>
                <a:solidFill>
                  <a:schemeClr val="accent1"/>
                </a:solidFill>
              </a:defRPr>
            </a:lvl1pPr>
          </a:lstStyle>
          <a:p>
            <a:pPr rtl="0"/>
            <a:fld id="{18D65601-5AE2-46FC-B138-694DDD2B510D}" type="slidenum">
              <a:rPr lang="en-GB" noProof="0" smtClean="0"/>
              <a:pPr/>
              <a:t>‹#›</a:t>
            </a:fld>
            <a:endParaRPr lang="en-GB" noProof="0"/>
          </a:p>
        </p:txBody>
      </p:sp>
      <p:cxnSp>
        <p:nvCxnSpPr>
          <p:cNvPr id="12" name="Straight Connector 11">
            <a:extLst>
              <a:ext uri="{FF2B5EF4-FFF2-40B4-BE49-F238E27FC236}">
                <a16:creationId xmlns:a16="http://schemas.microsoft.com/office/drawing/2014/main" id="{95244728-2BE1-4CB4-A19E-903E75BD8226}"/>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27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reakout Questions">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B0109947-4B08-4C56-B65B-A6FDFEF47D12}"/>
              </a:ext>
              <a:ext uri="{C183D7F6-B498-43B3-948B-1728B52AA6E4}">
                <adec:decorative xmlns:adec="http://schemas.microsoft.com/office/drawing/2017/decorative" val="1"/>
              </a:ext>
            </a:extLst>
          </p:cNvPr>
          <p:cNvCxnSpPr>
            <a:cxnSpLocks/>
          </p:cNvCxnSpPr>
          <p:nvPr userDrawn="1"/>
        </p:nvCxnSpPr>
        <p:spPr>
          <a:xfrm>
            <a:off x="0" y="1510815"/>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387A38D-E82D-42F1-A188-30F49DD50C61}"/>
              </a:ext>
              <a:ext uri="{C183D7F6-B498-43B3-948B-1728B52AA6E4}">
                <adec:decorative xmlns:adec="http://schemas.microsoft.com/office/drawing/2017/decorative" val="1"/>
              </a:ext>
            </a:extLst>
          </p:cNvPr>
          <p:cNvCxnSpPr>
            <a:cxnSpLocks/>
          </p:cNvCxnSpPr>
          <p:nvPr userDrawn="1"/>
        </p:nvCxnSpPr>
        <p:spPr>
          <a:xfrm>
            <a:off x="739785" y="0"/>
            <a:ext cx="0" cy="2514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Picture Placeholder 10">
            <a:extLst>
              <a:ext uri="{FF2B5EF4-FFF2-40B4-BE49-F238E27FC236}">
                <a16:creationId xmlns:a16="http://schemas.microsoft.com/office/drawing/2014/main" id="{1205ABD4-5AFD-4B99-8836-D12AA42FCCE5}"/>
              </a:ext>
            </a:extLst>
          </p:cNvPr>
          <p:cNvSpPr>
            <a:spLocks noGrp="1"/>
          </p:cNvSpPr>
          <p:nvPr>
            <p:ph type="pic" sz="quarter" idx="13" hasCustomPrompt="1"/>
          </p:nvPr>
        </p:nvSpPr>
        <p:spPr>
          <a:xfrm>
            <a:off x="4582510" y="0"/>
            <a:ext cx="7609489" cy="6858000"/>
          </a:xfrm>
          <a:prstGeom prst="rect">
            <a:avLst/>
          </a:prstGeom>
        </p:spPr>
        <p:txBody>
          <a:bodyPr rtlCol="0"/>
          <a:lstStyle>
            <a:lvl1pPr marL="0" indent="0" algn="ctr">
              <a:buNone/>
              <a:defRPr/>
            </a:lvl1pPr>
          </a:lstStyle>
          <a:p>
            <a:pPr rtl="0"/>
            <a:r>
              <a:rPr lang="en-GB" noProof="0"/>
              <a:t>Click to add photo</a:t>
            </a:r>
          </a:p>
        </p:txBody>
      </p:sp>
      <p:sp>
        <p:nvSpPr>
          <p:cNvPr id="7" name="Date Placeholder 6">
            <a:extLst>
              <a:ext uri="{FF2B5EF4-FFF2-40B4-BE49-F238E27FC236}">
                <a16:creationId xmlns:a16="http://schemas.microsoft.com/office/drawing/2014/main" id="{F080A53F-EFDF-40A3-B9E3-58EB0D3F3A84}"/>
              </a:ext>
            </a:extLst>
          </p:cNvPr>
          <p:cNvSpPr>
            <a:spLocks noGrp="1"/>
          </p:cNvSpPr>
          <p:nvPr>
            <p:ph type="dt" sz="half" idx="10"/>
          </p:nvPr>
        </p:nvSpPr>
        <p:spPr/>
        <p:txBody>
          <a:bodyPr rtlCol="0"/>
          <a:lstStyle/>
          <a:p>
            <a:pPr rtl="0"/>
            <a:endParaRPr lang="en-GB" noProof="0"/>
          </a:p>
        </p:txBody>
      </p:sp>
      <p:sp>
        <p:nvSpPr>
          <p:cNvPr id="14" name="Content Placeholder 15">
            <a:extLst>
              <a:ext uri="{FF2B5EF4-FFF2-40B4-BE49-F238E27FC236}">
                <a16:creationId xmlns:a16="http://schemas.microsoft.com/office/drawing/2014/main" id="{F547C10E-8A59-4B22-ADF0-994850F759D0}"/>
              </a:ext>
            </a:extLst>
          </p:cNvPr>
          <p:cNvSpPr>
            <a:spLocks noGrp="1"/>
          </p:cNvSpPr>
          <p:nvPr>
            <p:ph sz="quarter" idx="15" hasCustomPrompt="1"/>
          </p:nvPr>
        </p:nvSpPr>
        <p:spPr>
          <a:xfrm>
            <a:off x="1017111" y="2906895"/>
            <a:ext cx="4606159" cy="2221291"/>
          </a:xfrm>
          <a:prstGeom prst="rect">
            <a:avLst/>
          </a:prstGeom>
        </p:spPr>
        <p:txBody>
          <a:bodyPr rtlCol="0"/>
          <a:lstStyle>
            <a:lvl1pPr marL="0" indent="0">
              <a:lnSpc>
                <a:spcPct val="100000"/>
              </a:lnSpc>
              <a:spcBef>
                <a:spcPts val="0"/>
              </a:spcBef>
              <a:spcAft>
                <a:spcPts val="1200"/>
              </a:spcAft>
              <a:buNone/>
              <a:defRPr sz="1400" spc="100" baseline="0"/>
            </a:lvl1pPr>
          </a:lstStyle>
          <a:p>
            <a:pPr lvl="0" rtl="0"/>
            <a:r>
              <a:rPr lang="en-GB" noProof="0"/>
              <a:t>Click to add text</a:t>
            </a:r>
          </a:p>
        </p:txBody>
      </p:sp>
      <p:sp>
        <p:nvSpPr>
          <p:cNvPr id="15" name="Footer Placeholder 4">
            <a:extLst>
              <a:ext uri="{FF2B5EF4-FFF2-40B4-BE49-F238E27FC236}">
                <a16:creationId xmlns:a16="http://schemas.microsoft.com/office/drawing/2014/main" id="{79DE00E7-8296-408A-905C-ECBA407C83E1}"/>
              </a:ext>
            </a:extLst>
          </p:cNvPr>
          <p:cNvSpPr>
            <a:spLocks noGrp="1"/>
          </p:cNvSpPr>
          <p:nvPr>
            <p:ph type="ftr" sz="quarter" idx="11"/>
          </p:nvPr>
        </p:nvSpPr>
        <p:spPr>
          <a:xfrm>
            <a:off x="6519230" y="6356350"/>
            <a:ext cx="3152912" cy="365125"/>
          </a:xfrm>
        </p:spPr>
        <p:txBody>
          <a:bodyPr rtlCol="0"/>
          <a:lstStyle>
            <a:lvl1pPr algn="l">
              <a:defRPr>
                <a:solidFill>
                  <a:schemeClr val="bg1"/>
                </a:solidFill>
              </a:defRPr>
            </a:lvl1pPr>
          </a:lstStyle>
          <a:p>
            <a:pPr rtl="0"/>
            <a:endParaRPr lang="en-GB" noProof="0"/>
          </a:p>
        </p:txBody>
      </p:sp>
      <p:sp>
        <p:nvSpPr>
          <p:cNvPr id="16" name="Slide Number Placeholder 5">
            <a:extLst>
              <a:ext uri="{FF2B5EF4-FFF2-40B4-BE49-F238E27FC236}">
                <a16:creationId xmlns:a16="http://schemas.microsoft.com/office/drawing/2014/main" id="{900B3723-B30F-4BDB-A030-4B06ADE753C5}"/>
              </a:ext>
            </a:extLst>
          </p:cNvPr>
          <p:cNvSpPr>
            <a:spLocks noGrp="1"/>
          </p:cNvSpPr>
          <p:nvPr>
            <p:ph type="sldNum" sz="quarter" idx="12"/>
          </p:nvPr>
        </p:nvSpPr>
        <p:spPr>
          <a:xfrm>
            <a:off x="10510344" y="6356350"/>
            <a:ext cx="843455" cy="365125"/>
          </a:xfrm>
        </p:spPr>
        <p:txBody>
          <a:bodyPr rtlCol="0"/>
          <a:lstStyle>
            <a:lvl1pPr>
              <a:defRPr>
                <a:solidFill>
                  <a:schemeClr val="bg1"/>
                </a:solidFill>
              </a:defRPr>
            </a:lvl1pPr>
          </a:lstStyle>
          <a:p>
            <a:pPr rtl="0"/>
            <a:fld id="{18D65601-5AE2-46FC-B138-694DDD2B510D}" type="slidenum">
              <a:rPr lang="en-GB" noProof="0" smtClean="0"/>
              <a:pPr/>
              <a:t>‹#›</a:t>
            </a:fld>
            <a:endParaRPr lang="en-GB" noProof="0"/>
          </a:p>
        </p:txBody>
      </p:sp>
      <p:sp>
        <p:nvSpPr>
          <p:cNvPr id="2" name="Title 1">
            <a:extLst>
              <a:ext uri="{FF2B5EF4-FFF2-40B4-BE49-F238E27FC236}">
                <a16:creationId xmlns:a16="http://schemas.microsoft.com/office/drawing/2014/main" id="{BE4FA9AB-9D34-43A5-947E-835D7FE29C21}"/>
              </a:ext>
            </a:extLst>
          </p:cNvPr>
          <p:cNvSpPr>
            <a:spLocks noGrp="1"/>
          </p:cNvSpPr>
          <p:nvPr>
            <p:ph type="title"/>
          </p:nvPr>
        </p:nvSpPr>
        <p:spPr>
          <a:xfrm>
            <a:off x="1016002" y="2225678"/>
            <a:ext cx="4607268" cy="469476"/>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1944523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840FD269-E069-45DA-B668-BE984BFA328B}"/>
              </a:ext>
            </a:extLst>
          </p:cNvPr>
          <p:cNvSpPr>
            <a:spLocks noGrp="1"/>
          </p:cNvSpPr>
          <p:nvPr>
            <p:ph type="pic" sz="quarter" idx="13" hasCustomPrompt="1"/>
          </p:nvPr>
        </p:nvSpPr>
        <p:spPr>
          <a:xfrm>
            <a:off x="0" y="0"/>
            <a:ext cx="12192000" cy="6857999"/>
          </a:xfrm>
          <a:prstGeom prst="rect">
            <a:avLst/>
          </a:prstGeom>
          <a:solidFill>
            <a:schemeClr val="bg1">
              <a:lumMod val="95000"/>
            </a:schemeClr>
          </a:solidFill>
        </p:spPr>
        <p:txBody>
          <a:bodyPr rtlCol="0"/>
          <a:lstStyle>
            <a:lvl1pPr marL="0" indent="0" algn="ctr">
              <a:buNone/>
              <a:defRPr/>
            </a:lvl1pPr>
          </a:lstStyle>
          <a:p>
            <a:pPr rtl="0"/>
            <a:r>
              <a:rPr lang="en-GB" noProof="0"/>
              <a:t>Click to add photo</a:t>
            </a:r>
          </a:p>
        </p:txBody>
      </p:sp>
      <p:sp>
        <p:nvSpPr>
          <p:cNvPr id="3" name="Date Placeholder 2">
            <a:extLst>
              <a:ext uri="{FF2B5EF4-FFF2-40B4-BE49-F238E27FC236}">
                <a16:creationId xmlns:a16="http://schemas.microsoft.com/office/drawing/2014/main" id="{9AB9DE71-7B7A-4473-ABD8-99575CAFB38F}"/>
              </a:ext>
            </a:extLst>
          </p:cNvPr>
          <p:cNvSpPr>
            <a:spLocks noGrp="1"/>
          </p:cNvSpPr>
          <p:nvPr>
            <p:ph type="dt" sz="half" idx="10"/>
          </p:nvPr>
        </p:nvSpPr>
        <p:spPr/>
        <p:txBody>
          <a:bodyPr rtlCol="0"/>
          <a:lstStyle>
            <a:lvl1pPr>
              <a:defRPr>
                <a:solidFill>
                  <a:schemeClr val="bg1">
                    <a:lumMod val="95000"/>
                  </a:schemeClr>
                </a:solidFill>
              </a:defRPr>
            </a:lvl1pPr>
          </a:lstStyle>
          <a:p>
            <a:pPr rtl="0"/>
            <a:endParaRPr lang="en-GB" noProof="0"/>
          </a:p>
        </p:txBody>
      </p:sp>
      <p:sp>
        <p:nvSpPr>
          <p:cNvPr id="4" name="Footer Placeholder 3">
            <a:extLst>
              <a:ext uri="{FF2B5EF4-FFF2-40B4-BE49-F238E27FC236}">
                <a16:creationId xmlns:a16="http://schemas.microsoft.com/office/drawing/2014/main" id="{DAAA1C9B-284B-4C89-8743-52285AC95126}"/>
              </a:ext>
            </a:extLst>
          </p:cNvPr>
          <p:cNvSpPr>
            <a:spLocks noGrp="1"/>
          </p:cNvSpPr>
          <p:nvPr>
            <p:ph type="ftr" sz="quarter" idx="11"/>
          </p:nvPr>
        </p:nvSpPr>
        <p:spPr/>
        <p:txBody>
          <a:bodyPr rtlCol="0"/>
          <a:lstStyle>
            <a:lvl1pPr>
              <a:defRPr>
                <a:solidFill>
                  <a:schemeClr val="bg1">
                    <a:lumMod val="95000"/>
                  </a:schemeClr>
                </a:solidFill>
              </a:defRPr>
            </a:lvl1pPr>
          </a:lstStyle>
          <a:p>
            <a:pPr rtl="0"/>
            <a:endParaRPr lang="en-GB" noProof="0"/>
          </a:p>
        </p:txBody>
      </p:sp>
      <p:sp>
        <p:nvSpPr>
          <p:cNvPr id="5" name="Slide Number Placeholder 4">
            <a:extLst>
              <a:ext uri="{FF2B5EF4-FFF2-40B4-BE49-F238E27FC236}">
                <a16:creationId xmlns:a16="http://schemas.microsoft.com/office/drawing/2014/main" id="{8BC1FE06-5B3A-40E2-82AA-E4516ED2D558}"/>
              </a:ext>
            </a:extLst>
          </p:cNvPr>
          <p:cNvSpPr>
            <a:spLocks noGrp="1"/>
          </p:cNvSpPr>
          <p:nvPr>
            <p:ph type="sldNum" sz="quarter" idx="12"/>
          </p:nvPr>
        </p:nvSpPr>
        <p:spPr/>
        <p:txBody>
          <a:bodyPr rtlCol="0"/>
          <a:lstStyle>
            <a:lvl1pPr>
              <a:defRPr>
                <a:solidFill>
                  <a:schemeClr val="bg1">
                    <a:lumMod val="95000"/>
                  </a:schemeClr>
                </a:solidFill>
              </a:defRPr>
            </a:lvl1pPr>
          </a:lstStyle>
          <a:p>
            <a:pPr rtl="0"/>
            <a:fld id="{18D65601-5AE2-46FC-B138-694DDD2B510D}" type="slidenum">
              <a:rPr lang="en-GB" noProof="0" smtClean="0"/>
              <a:pPr/>
              <a:t>‹#›</a:t>
            </a:fld>
            <a:endParaRPr lang="en-GB" noProof="0"/>
          </a:p>
        </p:txBody>
      </p:sp>
      <p:sp>
        <p:nvSpPr>
          <p:cNvPr id="7" name="Text Placeholder 12">
            <a:extLst>
              <a:ext uri="{FF2B5EF4-FFF2-40B4-BE49-F238E27FC236}">
                <a16:creationId xmlns:a16="http://schemas.microsoft.com/office/drawing/2014/main" id="{2ACE5847-B709-473D-A366-54ADA852FFA5}"/>
              </a:ext>
            </a:extLst>
          </p:cNvPr>
          <p:cNvSpPr>
            <a:spLocks noGrp="1"/>
          </p:cNvSpPr>
          <p:nvPr>
            <p:ph type="body" sz="quarter" idx="14" hasCustomPrompt="1"/>
          </p:nvPr>
        </p:nvSpPr>
        <p:spPr>
          <a:xfrm>
            <a:off x="2105107" y="3055535"/>
            <a:ext cx="7981786" cy="2609103"/>
          </a:xfrm>
          <a:prstGeom prst="rect">
            <a:avLst/>
          </a:prstGeom>
        </p:spPr>
        <p:txBody>
          <a:bodyPr rtlCol="0" anchor="ctr"/>
          <a:lstStyle>
            <a:lvl1pPr marL="0" indent="0" algn="l">
              <a:lnSpc>
                <a:spcPct val="125000"/>
              </a:lnSpc>
              <a:spcBef>
                <a:spcPts val="0"/>
              </a:spcBef>
              <a:buNone/>
              <a:defRPr sz="3200" i="1" spc="100" baseline="0">
                <a:solidFill>
                  <a:schemeClr val="bg1"/>
                </a:solidFill>
                <a:latin typeface="+mj-lt"/>
              </a:defRPr>
            </a:lvl1pPr>
          </a:lstStyle>
          <a:p>
            <a:pPr lvl="0" rtl="0"/>
            <a:r>
              <a:rPr lang="en-GB" noProof="0"/>
              <a:t>Click to add title</a:t>
            </a:r>
          </a:p>
        </p:txBody>
      </p:sp>
      <p:sp>
        <p:nvSpPr>
          <p:cNvPr id="2" name="Title 1">
            <a:extLst>
              <a:ext uri="{FF2B5EF4-FFF2-40B4-BE49-F238E27FC236}">
                <a16:creationId xmlns:a16="http://schemas.microsoft.com/office/drawing/2014/main" id="{648B1850-15F7-414E-B8F6-3A5B3D10B263}"/>
              </a:ext>
            </a:extLst>
          </p:cNvPr>
          <p:cNvSpPr>
            <a:spLocks noGrp="1"/>
          </p:cNvSpPr>
          <p:nvPr>
            <p:ph type="title"/>
          </p:nvPr>
        </p:nvSpPr>
        <p:spPr>
          <a:xfrm>
            <a:off x="5010083" y="5448575"/>
            <a:ext cx="4881563" cy="463550"/>
          </a:xfrm>
          <a:prstGeom prst="rect">
            <a:avLst/>
          </a:prstGeom>
        </p:spPr>
        <p:txBody>
          <a:bodyPr rtlCol="0"/>
          <a:lstStyle>
            <a:lvl1pPr algn="r">
              <a:defRPr lang="en-US" sz="1800" spc="100" baseline="0">
                <a:solidFill>
                  <a:schemeClr val="bg1"/>
                </a:solidFill>
                <a:latin typeface="+mn-lt"/>
                <a:ea typeface="+mn-ea"/>
                <a:cs typeface="+mn-cs"/>
              </a:defRPr>
            </a:lvl1pPr>
          </a:lstStyle>
          <a:p>
            <a:pPr marL="0" lvl="0" indent="0" algn="r" rtl="0">
              <a:spcBef>
                <a:spcPts val="100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00056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Hypothesi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0796CDC-3154-4ACA-A920-8CBE431C2A1A}"/>
              </a:ext>
            </a:extLst>
          </p:cNvPr>
          <p:cNvSpPr/>
          <p:nvPr userDrawn="1"/>
        </p:nvSpPr>
        <p:spPr>
          <a:xfrm>
            <a:off x="0" y="0"/>
            <a:ext cx="468761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Date Placeholder 1">
            <a:extLst>
              <a:ext uri="{FF2B5EF4-FFF2-40B4-BE49-F238E27FC236}">
                <a16:creationId xmlns:a16="http://schemas.microsoft.com/office/drawing/2014/main" id="{195FA8B4-F9F3-4FF5-B11F-483A1B95EA11}"/>
              </a:ext>
            </a:extLst>
          </p:cNvPr>
          <p:cNvSpPr>
            <a:spLocks noGrp="1"/>
          </p:cNvSpPr>
          <p:nvPr>
            <p:ph type="dt" sz="half" idx="10"/>
          </p:nvPr>
        </p:nvSpPr>
        <p:spPr/>
        <p:txBody>
          <a:bodyPr rtlCol="0"/>
          <a:lstStyle>
            <a:lvl1pPr>
              <a:defRPr>
                <a:solidFill>
                  <a:schemeClr val="bg1"/>
                </a:solidFill>
              </a:defRPr>
            </a:lvl1pPr>
          </a:lstStyle>
          <a:p>
            <a:pPr rtl="0"/>
            <a:endParaRPr lang="en-GB" noProof="0"/>
          </a:p>
        </p:txBody>
      </p:sp>
      <p:sp>
        <p:nvSpPr>
          <p:cNvPr id="3" name="Footer Placeholder 2">
            <a:extLst>
              <a:ext uri="{FF2B5EF4-FFF2-40B4-BE49-F238E27FC236}">
                <a16:creationId xmlns:a16="http://schemas.microsoft.com/office/drawing/2014/main" id="{F97B8F04-28A5-462E-86DE-06C37E40589B}"/>
              </a:ext>
            </a:extLst>
          </p:cNvPr>
          <p:cNvSpPr>
            <a:spLocks noGrp="1"/>
          </p:cNvSpPr>
          <p:nvPr>
            <p:ph type="ftr" sz="quarter" idx="11"/>
          </p:nvPr>
        </p:nvSpPr>
        <p:spPr/>
        <p:txBody>
          <a:bodyPr rtlCol="0"/>
          <a:lstStyle>
            <a:lvl1pPr>
              <a:defRPr>
                <a:solidFill>
                  <a:schemeClr val="accent6">
                    <a:lumMod val="75000"/>
                  </a:schemeClr>
                </a:solidFill>
              </a:defRPr>
            </a:lvl1pPr>
          </a:lstStyle>
          <a:p>
            <a:pPr rtl="0"/>
            <a:endParaRPr lang="en-GB" noProof="0"/>
          </a:p>
        </p:txBody>
      </p:sp>
      <p:sp>
        <p:nvSpPr>
          <p:cNvPr id="4" name="Slide Number Placeholder 3">
            <a:extLst>
              <a:ext uri="{FF2B5EF4-FFF2-40B4-BE49-F238E27FC236}">
                <a16:creationId xmlns:a16="http://schemas.microsoft.com/office/drawing/2014/main" id="{AC8B2DAE-4645-4AA0-87C9-39874FDBDEE3}"/>
              </a:ext>
            </a:extLst>
          </p:cNvPr>
          <p:cNvSpPr>
            <a:spLocks noGrp="1"/>
          </p:cNvSpPr>
          <p:nvPr>
            <p:ph type="sldNum" sz="quarter" idx="12"/>
          </p:nvPr>
        </p:nvSpPr>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6" name="Content Placeholder 15">
            <a:extLst>
              <a:ext uri="{FF2B5EF4-FFF2-40B4-BE49-F238E27FC236}">
                <a16:creationId xmlns:a16="http://schemas.microsoft.com/office/drawing/2014/main" id="{3BB9146A-68F5-433B-8411-A12C7C8F782D}"/>
              </a:ext>
            </a:extLst>
          </p:cNvPr>
          <p:cNvSpPr>
            <a:spLocks noGrp="1"/>
          </p:cNvSpPr>
          <p:nvPr>
            <p:ph sz="quarter" idx="15" hasCustomPrompt="1"/>
          </p:nvPr>
        </p:nvSpPr>
        <p:spPr>
          <a:xfrm>
            <a:off x="6747641" y="1193612"/>
            <a:ext cx="3513083" cy="1400506"/>
          </a:xfrm>
          <a:prstGeom prst="rect">
            <a:avLst/>
          </a:prstGeom>
        </p:spPr>
        <p:txBody>
          <a:bodyPr rtlCol="0" anchor="ctr"/>
          <a:lstStyle>
            <a:lvl1pPr marL="0" indent="0" algn="ctr">
              <a:lnSpc>
                <a:spcPct val="150000"/>
              </a:lnSpc>
              <a:spcBef>
                <a:spcPts val="0"/>
              </a:spcBef>
              <a:spcAft>
                <a:spcPts val="0"/>
              </a:spcAft>
              <a:buNone/>
              <a:defRPr sz="1400" spc="100" baseline="0"/>
            </a:lvl1pPr>
          </a:lstStyle>
          <a:p>
            <a:pPr lvl="0" rtl="0"/>
            <a:r>
              <a:rPr lang="en-GB" noProof="0"/>
              <a:t>Click to add text</a:t>
            </a:r>
          </a:p>
        </p:txBody>
      </p:sp>
      <p:sp>
        <p:nvSpPr>
          <p:cNvPr id="7" name="Rectangle 6">
            <a:extLst>
              <a:ext uri="{FF2B5EF4-FFF2-40B4-BE49-F238E27FC236}">
                <a16:creationId xmlns:a16="http://schemas.microsoft.com/office/drawing/2014/main" id="{3270974D-DE65-42B3-BEB4-235503245B26}"/>
              </a:ext>
            </a:extLst>
          </p:cNvPr>
          <p:cNvSpPr/>
          <p:nvPr userDrawn="1"/>
        </p:nvSpPr>
        <p:spPr>
          <a:xfrm>
            <a:off x="6360072" y="924801"/>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Content Placeholder 15">
            <a:extLst>
              <a:ext uri="{FF2B5EF4-FFF2-40B4-BE49-F238E27FC236}">
                <a16:creationId xmlns:a16="http://schemas.microsoft.com/office/drawing/2014/main" id="{5BA888A7-F91E-4923-AB10-31BEF8C2FEB8}"/>
              </a:ext>
            </a:extLst>
          </p:cNvPr>
          <p:cNvSpPr>
            <a:spLocks noGrp="1"/>
          </p:cNvSpPr>
          <p:nvPr>
            <p:ph sz="quarter" idx="16" hasCustomPrompt="1"/>
          </p:nvPr>
        </p:nvSpPr>
        <p:spPr>
          <a:xfrm>
            <a:off x="6747641" y="4120055"/>
            <a:ext cx="3513083" cy="1185839"/>
          </a:xfrm>
          <a:prstGeom prst="rect">
            <a:avLst/>
          </a:prstGeom>
        </p:spPr>
        <p:txBody>
          <a:bodyPr rtlCol="0" anchor="ctr"/>
          <a:lstStyle>
            <a:lvl1pPr marL="0" indent="0" algn="ctr">
              <a:lnSpc>
                <a:spcPct val="150000"/>
              </a:lnSpc>
              <a:spcBef>
                <a:spcPts val="0"/>
              </a:spcBef>
              <a:spcAft>
                <a:spcPts val="0"/>
              </a:spcAft>
              <a:buNone/>
              <a:defRPr sz="1400" spc="100" baseline="0"/>
            </a:lvl1pPr>
          </a:lstStyle>
          <a:p>
            <a:pPr lvl="0" rtl="0"/>
            <a:r>
              <a:rPr lang="en-GB" noProof="0"/>
              <a:t>Click to add text</a:t>
            </a:r>
          </a:p>
        </p:txBody>
      </p:sp>
      <p:sp>
        <p:nvSpPr>
          <p:cNvPr id="9" name="Rectangle 8">
            <a:extLst>
              <a:ext uri="{FF2B5EF4-FFF2-40B4-BE49-F238E27FC236}">
                <a16:creationId xmlns:a16="http://schemas.microsoft.com/office/drawing/2014/main" id="{A6803CCC-79BF-4752-81AA-D68AB023A6B6}"/>
              </a:ext>
            </a:extLst>
          </p:cNvPr>
          <p:cNvSpPr/>
          <p:nvPr userDrawn="1"/>
        </p:nvSpPr>
        <p:spPr>
          <a:xfrm>
            <a:off x="6360072" y="3584028"/>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6ECBC35A-FE4E-467A-A20D-9063B371CAAA}"/>
              </a:ext>
              <a:ext uri="{C183D7F6-B498-43B3-948B-1728B52AA6E4}">
                <adec:decorative xmlns:adec="http://schemas.microsoft.com/office/drawing/2017/decorative" val="1"/>
              </a:ext>
            </a:extLst>
          </p:cNvPr>
          <p:cNvCxnSpPr>
            <a:cxnSpLocks/>
          </p:cNvCxnSpPr>
          <p:nvPr userDrawn="1"/>
        </p:nvCxnSpPr>
        <p:spPr>
          <a:xfrm>
            <a:off x="2303095" y="0"/>
            <a:ext cx="0" cy="370473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A4FC0018-1CBF-4BC0-BE79-B983651D8848}"/>
              </a:ext>
            </a:extLst>
          </p:cNvPr>
          <p:cNvSpPr>
            <a:spLocks noGrp="1"/>
          </p:cNvSpPr>
          <p:nvPr>
            <p:ph type="title"/>
          </p:nvPr>
        </p:nvSpPr>
        <p:spPr>
          <a:xfrm rot="16200000">
            <a:off x="1005213" y="4932422"/>
            <a:ext cx="2635209" cy="523708"/>
          </a:xfrm>
          <a:prstGeom prst="rect">
            <a:avLst/>
          </a:prstGeom>
        </p:spPr>
        <p:txBody>
          <a:bodyPr rtlCol="0" anchor="ctr"/>
          <a:lstStyle>
            <a:lvl1pPr algn="r">
              <a:defRPr lang="en-US" sz="2400" spc="100" baseline="0">
                <a:solidFill>
                  <a:schemeClr val="bg1"/>
                </a:solidFill>
                <a:ea typeface="+mn-ea"/>
                <a:cs typeface="+mn-cs"/>
              </a:defRPr>
            </a:lvl1pPr>
          </a:lstStyle>
          <a:p>
            <a:pPr marL="0" lvl="0" indent="0" algn="r"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162744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ercentage of Communication Tools​">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B06ACE2-BA16-48C7-A451-845668BC059A}"/>
              </a:ext>
            </a:extLst>
          </p:cNvPr>
          <p:cNvSpPr>
            <a:spLocks noGrp="1"/>
          </p:cNvSpPr>
          <p:nvPr>
            <p:ph type="dt" sz="half" idx="10"/>
          </p:nvPr>
        </p:nvSpPr>
        <p:spPr/>
        <p:txBody>
          <a:bodyPr rtlCol="0"/>
          <a:lstStyle/>
          <a:p>
            <a:pPr rtl="0"/>
            <a:endParaRPr lang="en-GB" noProof="0"/>
          </a:p>
        </p:txBody>
      </p:sp>
      <p:sp>
        <p:nvSpPr>
          <p:cNvPr id="6" name="Footer Placeholder 5">
            <a:extLst>
              <a:ext uri="{FF2B5EF4-FFF2-40B4-BE49-F238E27FC236}">
                <a16:creationId xmlns:a16="http://schemas.microsoft.com/office/drawing/2014/main" id="{009B479B-4CEB-47DB-903C-2E2D2445EB57}"/>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FC6F2130-E7AA-4706-B388-47F7E032B5EA}"/>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9" name="Rectangle 8">
            <a:extLst>
              <a:ext uri="{FF2B5EF4-FFF2-40B4-BE49-F238E27FC236}">
                <a16:creationId xmlns:a16="http://schemas.microsoft.com/office/drawing/2014/main" id="{67311573-5DB1-44CE-818B-9E5F570408F1}"/>
              </a:ext>
            </a:extLst>
          </p:cNvPr>
          <p:cNvSpPr/>
          <p:nvPr userDrawn="1"/>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Content Placeholder 15">
            <a:extLst>
              <a:ext uri="{FF2B5EF4-FFF2-40B4-BE49-F238E27FC236}">
                <a16:creationId xmlns:a16="http://schemas.microsoft.com/office/drawing/2014/main" id="{6E328664-C733-476A-81C6-2A0B15B001A1}"/>
              </a:ext>
            </a:extLst>
          </p:cNvPr>
          <p:cNvSpPr>
            <a:spLocks noGrp="1"/>
          </p:cNvSpPr>
          <p:nvPr>
            <p:ph sz="quarter" idx="15" hasCustomPrompt="1"/>
          </p:nvPr>
        </p:nvSpPr>
        <p:spPr>
          <a:xfrm>
            <a:off x="2029158" y="2838122"/>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0" name="Content Placeholder 15">
            <a:extLst>
              <a:ext uri="{FF2B5EF4-FFF2-40B4-BE49-F238E27FC236}">
                <a16:creationId xmlns:a16="http://schemas.microsoft.com/office/drawing/2014/main" id="{4DA6C57C-E2CB-484E-94E6-9AB8DC7DB4C5}"/>
              </a:ext>
            </a:extLst>
          </p:cNvPr>
          <p:cNvSpPr>
            <a:spLocks noGrp="1"/>
          </p:cNvSpPr>
          <p:nvPr>
            <p:ph sz="quarter" idx="16" hasCustomPrompt="1"/>
          </p:nvPr>
        </p:nvSpPr>
        <p:spPr>
          <a:xfrm>
            <a:off x="2029158" y="3379435"/>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1" name="Content Placeholder 15">
            <a:extLst>
              <a:ext uri="{FF2B5EF4-FFF2-40B4-BE49-F238E27FC236}">
                <a16:creationId xmlns:a16="http://schemas.microsoft.com/office/drawing/2014/main" id="{97E74E6E-CDEF-424A-B7CE-5B34A0AC34D6}"/>
              </a:ext>
            </a:extLst>
          </p:cNvPr>
          <p:cNvSpPr>
            <a:spLocks noGrp="1"/>
          </p:cNvSpPr>
          <p:nvPr>
            <p:ph sz="quarter" idx="17" hasCustomPrompt="1"/>
          </p:nvPr>
        </p:nvSpPr>
        <p:spPr>
          <a:xfrm>
            <a:off x="2029158" y="3928699"/>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2" name="Content Placeholder 15">
            <a:extLst>
              <a:ext uri="{FF2B5EF4-FFF2-40B4-BE49-F238E27FC236}">
                <a16:creationId xmlns:a16="http://schemas.microsoft.com/office/drawing/2014/main" id="{E7A1AA76-7517-4C53-B2A4-EE8B1C6ADDDF}"/>
              </a:ext>
            </a:extLst>
          </p:cNvPr>
          <p:cNvSpPr>
            <a:spLocks noGrp="1"/>
          </p:cNvSpPr>
          <p:nvPr>
            <p:ph sz="quarter" idx="18" hasCustomPrompt="1"/>
          </p:nvPr>
        </p:nvSpPr>
        <p:spPr>
          <a:xfrm>
            <a:off x="2029158" y="4476966"/>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37" name="Text Placeholder 12">
            <a:extLst>
              <a:ext uri="{FF2B5EF4-FFF2-40B4-BE49-F238E27FC236}">
                <a16:creationId xmlns:a16="http://schemas.microsoft.com/office/drawing/2014/main" id="{273C9D83-2282-43F4-BB54-7CDA96B45560}"/>
              </a:ext>
            </a:extLst>
          </p:cNvPr>
          <p:cNvSpPr>
            <a:spLocks noGrp="1"/>
          </p:cNvSpPr>
          <p:nvPr>
            <p:ph type="body" sz="quarter" idx="19" hasCustomPrompt="1"/>
          </p:nvPr>
        </p:nvSpPr>
        <p:spPr>
          <a:xfrm>
            <a:off x="6298588" y="1307183"/>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38" name="Text Placeholder 12">
            <a:extLst>
              <a:ext uri="{FF2B5EF4-FFF2-40B4-BE49-F238E27FC236}">
                <a16:creationId xmlns:a16="http://schemas.microsoft.com/office/drawing/2014/main" id="{90C1AC4A-23E9-4676-A30E-E39B4342FF07}"/>
              </a:ext>
            </a:extLst>
          </p:cNvPr>
          <p:cNvSpPr>
            <a:spLocks noGrp="1"/>
          </p:cNvSpPr>
          <p:nvPr>
            <p:ph type="body" sz="quarter" idx="20" hasCustomPrompt="1"/>
          </p:nvPr>
        </p:nvSpPr>
        <p:spPr>
          <a:xfrm>
            <a:off x="6298588" y="3703828"/>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39" name="Text Placeholder 12">
            <a:extLst>
              <a:ext uri="{FF2B5EF4-FFF2-40B4-BE49-F238E27FC236}">
                <a16:creationId xmlns:a16="http://schemas.microsoft.com/office/drawing/2014/main" id="{2C256BCC-FED6-4D75-8C65-5967DD2E0194}"/>
              </a:ext>
            </a:extLst>
          </p:cNvPr>
          <p:cNvSpPr>
            <a:spLocks noGrp="1"/>
          </p:cNvSpPr>
          <p:nvPr>
            <p:ph type="body" sz="quarter" idx="21" hasCustomPrompt="1"/>
          </p:nvPr>
        </p:nvSpPr>
        <p:spPr>
          <a:xfrm>
            <a:off x="9033309" y="1307183"/>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40" name="Text Placeholder 12">
            <a:extLst>
              <a:ext uri="{FF2B5EF4-FFF2-40B4-BE49-F238E27FC236}">
                <a16:creationId xmlns:a16="http://schemas.microsoft.com/office/drawing/2014/main" id="{036A0378-B8F0-463A-A66D-83D798223E3C}"/>
              </a:ext>
            </a:extLst>
          </p:cNvPr>
          <p:cNvSpPr>
            <a:spLocks noGrp="1"/>
          </p:cNvSpPr>
          <p:nvPr>
            <p:ph type="body" sz="quarter" idx="22" hasCustomPrompt="1"/>
          </p:nvPr>
        </p:nvSpPr>
        <p:spPr>
          <a:xfrm>
            <a:off x="9033309" y="3703828"/>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2" name="Title 1">
            <a:extLst>
              <a:ext uri="{FF2B5EF4-FFF2-40B4-BE49-F238E27FC236}">
                <a16:creationId xmlns:a16="http://schemas.microsoft.com/office/drawing/2014/main" id="{82BDF22D-6760-4BDD-92EF-E940DCC023C0}"/>
              </a:ext>
            </a:extLst>
          </p:cNvPr>
          <p:cNvSpPr>
            <a:spLocks noGrp="1"/>
          </p:cNvSpPr>
          <p:nvPr>
            <p:ph type="title"/>
          </p:nvPr>
        </p:nvSpPr>
        <p:spPr>
          <a:xfrm>
            <a:off x="1267697" y="1369287"/>
            <a:ext cx="4079564" cy="1268810"/>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29580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king Great Product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BAADBBE-F1E3-480E-BE79-B55DEF9410EF}"/>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A4C868C7-0B77-47B8-9C16-7F97AA9F0D4E}"/>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rtlCol="0">
            <a:noAutofit/>
          </a:bodyPr>
          <a:lstStyle>
            <a:lvl1pPr marL="0" indent="0" algn="ctr">
              <a:buNone/>
              <a:defRPr/>
            </a:lvl1pPr>
          </a:lstStyle>
          <a:p>
            <a:pPr rtl="0"/>
            <a:r>
              <a:rPr lang="en-GB" noProof="0"/>
              <a:t>Click to add photo</a:t>
            </a:r>
          </a:p>
        </p:txBody>
      </p:sp>
      <p:sp>
        <p:nvSpPr>
          <p:cNvPr id="5" name="Date Placeholder 4">
            <a:extLst>
              <a:ext uri="{FF2B5EF4-FFF2-40B4-BE49-F238E27FC236}">
                <a16:creationId xmlns:a16="http://schemas.microsoft.com/office/drawing/2014/main" id="{6F4198D5-23F4-441A-AD0A-C6CD015E997C}"/>
              </a:ext>
            </a:extLst>
          </p:cNvPr>
          <p:cNvSpPr>
            <a:spLocks noGrp="1"/>
          </p:cNvSpPr>
          <p:nvPr>
            <p:ph type="dt" sz="half" idx="10"/>
          </p:nvPr>
        </p:nvSpPr>
        <p:spPr/>
        <p:txBody>
          <a:bodyPr rtlCol="0"/>
          <a:lstStyle>
            <a:lvl1pPr>
              <a:defRPr>
                <a:solidFill>
                  <a:schemeClr val="bg1"/>
                </a:solidFill>
              </a:defRPr>
            </a:lvl1pPr>
          </a:lstStyle>
          <a:p>
            <a:pPr rtl="0"/>
            <a:endParaRPr lang="en-GB" noProof="0"/>
          </a:p>
        </p:txBody>
      </p:sp>
      <p:sp>
        <p:nvSpPr>
          <p:cNvPr id="16" name="Content Placeholder 15">
            <a:extLst>
              <a:ext uri="{FF2B5EF4-FFF2-40B4-BE49-F238E27FC236}">
                <a16:creationId xmlns:a16="http://schemas.microsoft.com/office/drawing/2014/main" id="{8E5DAC80-95FC-4BA1-98B2-5631FB3B0198}"/>
              </a:ext>
            </a:extLst>
          </p:cNvPr>
          <p:cNvSpPr>
            <a:spLocks noGrp="1"/>
          </p:cNvSpPr>
          <p:nvPr>
            <p:ph sz="quarter" idx="15" hasCustomPrompt="1"/>
          </p:nvPr>
        </p:nvSpPr>
        <p:spPr>
          <a:xfrm>
            <a:off x="6337298" y="3200401"/>
            <a:ext cx="5257799" cy="1701800"/>
          </a:xfrm>
          <a:prstGeom prst="rect">
            <a:avLst/>
          </a:prstGeom>
        </p:spPr>
        <p:txBody>
          <a:bodyPr rtlCol="0"/>
          <a:lstStyle>
            <a:lvl1pPr marL="0" indent="0">
              <a:lnSpc>
                <a:spcPct val="100000"/>
              </a:lnSpc>
              <a:spcBef>
                <a:spcPts val="0"/>
              </a:spcBef>
              <a:spcAft>
                <a:spcPts val="1200"/>
              </a:spcAft>
              <a:buNone/>
              <a:defRPr sz="1400" spc="100" baseline="0">
                <a:solidFill>
                  <a:schemeClr val="bg1"/>
                </a:solidFill>
              </a:defRPr>
            </a:lvl1pPr>
          </a:lstStyle>
          <a:p>
            <a:pPr lvl="0" rtl="0"/>
            <a:r>
              <a:rPr lang="en-GB" noProof="0"/>
              <a:t>Click to add text</a:t>
            </a:r>
          </a:p>
        </p:txBody>
      </p:sp>
      <p:sp>
        <p:nvSpPr>
          <p:cNvPr id="12" name="Footer Placeholder 4">
            <a:extLst>
              <a:ext uri="{FF2B5EF4-FFF2-40B4-BE49-F238E27FC236}">
                <a16:creationId xmlns:a16="http://schemas.microsoft.com/office/drawing/2014/main" id="{464448FE-96B4-43C5-8721-4FBF69ED48B7}"/>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endParaRPr lang="en-GB" noProof="0"/>
          </a:p>
        </p:txBody>
      </p:sp>
      <p:sp>
        <p:nvSpPr>
          <p:cNvPr id="13" name="Slide Number Placeholder 5">
            <a:extLst>
              <a:ext uri="{FF2B5EF4-FFF2-40B4-BE49-F238E27FC236}">
                <a16:creationId xmlns:a16="http://schemas.microsoft.com/office/drawing/2014/main" id="{F8104834-0355-4576-A9E5-FF5B92B361FF}"/>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2" name="Title 1">
            <a:extLst>
              <a:ext uri="{FF2B5EF4-FFF2-40B4-BE49-F238E27FC236}">
                <a16:creationId xmlns:a16="http://schemas.microsoft.com/office/drawing/2014/main" id="{3AD2D377-D829-49CC-9253-683054B909F0}"/>
              </a:ext>
            </a:extLst>
          </p:cNvPr>
          <p:cNvSpPr>
            <a:spLocks noGrp="1"/>
          </p:cNvSpPr>
          <p:nvPr>
            <p:ph type="title"/>
          </p:nvPr>
        </p:nvSpPr>
        <p:spPr>
          <a:xfrm>
            <a:off x="6337298" y="2063075"/>
            <a:ext cx="5257799" cy="1268810"/>
          </a:xfrm>
          <a:prstGeom prst="rect">
            <a:avLst/>
          </a:prstGeom>
        </p:spPr>
        <p:txBody>
          <a:bodyPr rtlCol="0" anchor="ctr"/>
          <a:lstStyle>
            <a:lvl1pPr>
              <a:defRPr lang="en-US" sz="2400" spc="100" baseline="0">
                <a:solidFill>
                  <a:schemeClr val="bg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548123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ng Contoso to the Competition​">
    <p:spTree>
      <p:nvGrpSpPr>
        <p:cNvPr id="1" name=""/>
        <p:cNvGrpSpPr/>
        <p:nvPr/>
      </p:nvGrpSpPr>
      <p:grpSpPr>
        <a:xfrm>
          <a:off x="0" y="0"/>
          <a:ext cx="0" cy="0"/>
          <a:chOff x="0" y="0"/>
          <a:chExt cx="0" cy="0"/>
        </a:xfrm>
      </p:grpSpPr>
      <p:sp>
        <p:nvSpPr>
          <p:cNvPr id="12" name="Picture Placeholder 10">
            <a:extLst>
              <a:ext uri="{FF2B5EF4-FFF2-40B4-BE49-F238E27FC236}">
                <a16:creationId xmlns:a16="http://schemas.microsoft.com/office/drawing/2014/main" id="{995D6E1F-61DD-45C8-BD0F-87774F3858F1}"/>
              </a:ext>
            </a:extLst>
          </p:cNvPr>
          <p:cNvSpPr>
            <a:spLocks noGrp="1"/>
          </p:cNvSpPr>
          <p:nvPr>
            <p:ph type="pic" sz="quarter" idx="17"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2A3F1E30-78A1-4D04-868B-2FF65A0CDB7B}"/>
              </a:ext>
            </a:extLst>
          </p:cNvPr>
          <p:cNvSpPr>
            <a:spLocks noGrp="1"/>
          </p:cNvSpPr>
          <p:nvPr>
            <p:ph type="dt" sz="half" idx="10"/>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0A92EE5A-2D26-4A38-BF97-6266BFC42526}"/>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1" name="Content Placeholder 15">
            <a:extLst>
              <a:ext uri="{FF2B5EF4-FFF2-40B4-BE49-F238E27FC236}">
                <a16:creationId xmlns:a16="http://schemas.microsoft.com/office/drawing/2014/main" id="{716CE84D-B2FA-4712-9112-9A6349EE051E}"/>
              </a:ext>
            </a:extLst>
          </p:cNvPr>
          <p:cNvSpPr>
            <a:spLocks noGrp="1"/>
          </p:cNvSpPr>
          <p:nvPr>
            <p:ph sz="quarter" idx="16" hasCustomPrompt="1"/>
          </p:nvPr>
        </p:nvSpPr>
        <p:spPr>
          <a:xfrm>
            <a:off x="1008686" y="2921932"/>
            <a:ext cx="4114800" cy="1268810"/>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13" name="Content Placeholder 15">
            <a:extLst>
              <a:ext uri="{FF2B5EF4-FFF2-40B4-BE49-F238E27FC236}">
                <a16:creationId xmlns:a16="http://schemas.microsoft.com/office/drawing/2014/main" id="{5EB29FAF-F8EE-4156-8E07-E14DFBABA091}"/>
              </a:ext>
            </a:extLst>
          </p:cNvPr>
          <p:cNvSpPr>
            <a:spLocks noGrp="1"/>
          </p:cNvSpPr>
          <p:nvPr>
            <p:ph sz="quarter" idx="18" hasCustomPrompt="1"/>
          </p:nvPr>
        </p:nvSpPr>
        <p:spPr>
          <a:xfrm>
            <a:off x="1008686" y="4327267"/>
            <a:ext cx="4114800" cy="1268810"/>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2" name="Title 1">
            <a:extLst>
              <a:ext uri="{FF2B5EF4-FFF2-40B4-BE49-F238E27FC236}">
                <a16:creationId xmlns:a16="http://schemas.microsoft.com/office/drawing/2014/main" id="{DFC5BC42-EC33-40D4-8189-69F1D23ADE04}"/>
              </a:ext>
            </a:extLst>
          </p:cNvPr>
          <p:cNvSpPr>
            <a:spLocks noGrp="1"/>
          </p:cNvSpPr>
          <p:nvPr>
            <p:ph type="title"/>
          </p:nvPr>
        </p:nvSpPr>
        <p:spPr>
          <a:xfrm>
            <a:off x="1008686" y="1516597"/>
            <a:ext cx="3980182" cy="1268810"/>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998323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History">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p>
            <a:pPr rtl="0"/>
            <a:endParaRPr lang="en-GB" noProof="0"/>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5" name="Text Placeholder 14">
            <a:extLst>
              <a:ext uri="{FF2B5EF4-FFF2-40B4-BE49-F238E27FC236}">
                <a16:creationId xmlns:a16="http://schemas.microsoft.com/office/drawing/2014/main" id="{09C0924B-E154-4A9E-830A-0CED0F96BA6D}"/>
              </a:ext>
            </a:extLst>
          </p:cNvPr>
          <p:cNvSpPr>
            <a:spLocks noGrp="1"/>
          </p:cNvSpPr>
          <p:nvPr>
            <p:ph type="body" sz="quarter" idx="17" hasCustomPrompt="1"/>
          </p:nvPr>
        </p:nvSpPr>
        <p:spPr>
          <a:xfrm>
            <a:off x="171234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6" name="Text Placeholder 14">
            <a:extLst>
              <a:ext uri="{FF2B5EF4-FFF2-40B4-BE49-F238E27FC236}">
                <a16:creationId xmlns:a16="http://schemas.microsoft.com/office/drawing/2014/main" id="{09FC371A-791E-4A18-A05F-62DAAB144FE0}"/>
              </a:ext>
            </a:extLst>
          </p:cNvPr>
          <p:cNvSpPr>
            <a:spLocks noGrp="1"/>
          </p:cNvSpPr>
          <p:nvPr>
            <p:ph type="body" sz="quarter" idx="18" hasCustomPrompt="1"/>
          </p:nvPr>
        </p:nvSpPr>
        <p:spPr>
          <a:xfrm>
            <a:off x="250176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7" name="Text Placeholder 14">
            <a:extLst>
              <a:ext uri="{FF2B5EF4-FFF2-40B4-BE49-F238E27FC236}">
                <a16:creationId xmlns:a16="http://schemas.microsoft.com/office/drawing/2014/main" id="{7370EA53-C218-4777-8992-DFE61FD94A52}"/>
              </a:ext>
            </a:extLst>
          </p:cNvPr>
          <p:cNvSpPr>
            <a:spLocks noGrp="1"/>
          </p:cNvSpPr>
          <p:nvPr>
            <p:ph type="body" sz="quarter" idx="19" hasCustomPrompt="1"/>
          </p:nvPr>
        </p:nvSpPr>
        <p:spPr>
          <a:xfrm>
            <a:off x="329117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8" name="Text Placeholder 14">
            <a:extLst>
              <a:ext uri="{FF2B5EF4-FFF2-40B4-BE49-F238E27FC236}">
                <a16:creationId xmlns:a16="http://schemas.microsoft.com/office/drawing/2014/main" id="{52263598-CA5C-4D32-8005-69A3003C53F0}"/>
              </a:ext>
            </a:extLst>
          </p:cNvPr>
          <p:cNvSpPr>
            <a:spLocks noGrp="1"/>
          </p:cNvSpPr>
          <p:nvPr>
            <p:ph type="body" sz="quarter" idx="20" hasCustomPrompt="1"/>
          </p:nvPr>
        </p:nvSpPr>
        <p:spPr>
          <a:xfrm>
            <a:off x="408059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9" name="Text Placeholder 14">
            <a:extLst>
              <a:ext uri="{FF2B5EF4-FFF2-40B4-BE49-F238E27FC236}">
                <a16:creationId xmlns:a16="http://schemas.microsoft.com/office/drawing/2014/main" id="{04255F76-4757-4D5C-80D7-A3307CEBC13D}"/>
              </a:ext>
            </a:extLst>
          </p:cNvPr>
          <p:cNvSpPr>
            <a:spLocks noGrp="1"/>
          </p:cNvSpPr>
          <p:nvPr>
            <p:ph type="body" sz="quarter" idx="21" hasCustomPrompt="1"/>
          </p:nvPr>
        </p:nvSpPr>
        <p:spPr>
          <a:xfrm>
            <a:off x="4810807" y="3093970"/>
            <a:ext cx="61531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0" name="Text Placeholder 14">
            <a:extLst>
              <a:ext uri="{FF2B5EF4-FFF2-40B4-BE49-F238E27FC236}">
                <a16:creationId xmlns:a16="http://schemas.microsoft.com/office/drawing/2014/main" id="{6948AE7E-55CC-4F22-9239-099E8E8EF216}"/>
              </a:ext>
            </a:extLst>
          </p:cNvPr>
          <p:cNvSpPr>
            <a:spLocks noGrp="1"/>
          </p:cNvSpPr>
          <p:nvPr>
            <p:ph type="body" sz="quarter" idx="22" hasCustomPrompt="1"/>
          </p:nvPr>
        </p:nvSpPr>
        <p:spPr>
          <a:xfrm>
            <a:off x="565942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1" name="Text Placeholder 14">
            <a:extLst>
              <a:ext uri="{FF2B5EF4-FFF2-40B4-BE49-F238E27FC236}">
                <a16:creationId xmlns:a16="http://schemas.microsoft.com/office/drawing/2014/main" id="{D91E6446-232F-4870-8335-C708DDB3E7B0}"/>
              </a:ext>
            </a:extLst>
          </p:cNvPr>
          <p:cNvSpPr>
            <a:spLocks noGrp="1"/>
          </p:cNvSpPr>
          <p:nvPr>
            <p:ph type="body" sz="quarter" idx="23" hasCustomPrompt="1"/>
          </p:nvPr>
        </p:nvSpPr>
        <p:spPr>
          <a:xfrm>
            <a:off x="644883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2" name="Text Placeholder 14">
            <a:extLst>
              <a:ext uri="{FF2B5EF4-FFF2-40B4-BE49-F238E27FC236}">
                <a16:creationId xmlns:a16="http://schemas.microsoft.com/office/drawing/2014/main" id="{6A3A8254-B2DC-4C36-8E81-397E7CB3EC04}"/>
              </a:ext>
            </a:extLst>
          </p:cNvPr>
          <p:cNvSpPr>
            <a:spLocks noGrp="1"/>
          </p:cNvSpPr>
          <p:nvPr>
            <p:ph type="body" sz="quarter" idx="24" hasCustomPrompt="1"/>
          </p:nvPr>
        </p:nvSpPr>
        <p:spPr>
          <a:xfrm>
            <a:off x="723825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3" name="Text Placeholder 14">
            <a:extLst>
              <a:ext uri="{FF2B5EF4-FFF2-40B4-BE49-F238E27FC236}">
                <a16:creationId xmlns:a16="http://schemas.microsoft.com/office/drawing/2014/main" id="{048C7215-4A75-4BF9-96EC-BEA9AA1239CC}"/>
              </a:ext>
            </a:extLst>
          </p:cNvPr>
          <p:cNvSpPr>
            <a:spLocks noGrp="1"/>
          </p:cNvSpPr>
          <p:nvPr>
            <p:ph type="body" sz="quarter" idx="25" hasCustomPrompt="1"/>
          </p:nvPr>
        </p:nvSpPr>
        <p:spPr>
          <a:xfrm>
            <a:off x="802766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4" name="Text Placeholder 14">
            <a:extLst>
              <a:ext uri="{FF2B5EF4-FFF2-40B4-BE49-F238E27FC236}">
                <a16:creationId xmlns:a16="http://schemas.microsoft.com/office/drawing/2014/main" id="{C2FA34D0-4280-4201-9E40-5FE0D81D7DCC}"/>
              </a:ext>
            </a:extLst>
          </p:cNvPr>
          <p:cNvSpPr>
            <a:spLocks noGrp="1"/>
          </p:cNvSpPr>
          <p:nvPr>
            <p:ph type="body" sz="quarter" idx="26" hasCustomPrompt="1"/>
          </p:nvPr>
        </p:nvSpPr>
        <p:spPr>
          <a:xfrm>
            <a:off x="881708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5" name="Text Placeholder 14">
            <a:extLst>
              <a:ext uri="{FF2B5EF4-FFF2-40B4-BE49-F238E27FC236}">
                <a16:creationId xmlns:a16="http://schemas.microsoft.com/office/drawing/2014/main" id="{BD0D6DFA-0AE8-42A3-ADA8-785B98B99E41}"/>
              </a:ext>
            </a:extLst>
          </p:cNvPr>
          <p:cNvSpPr>
            <a:spLocks noGrp="1"/>
          </p:cNvSpPr>
          <p:nvPr>
            <p:ph type="body" sz="quarter" idx="27" hasCustomPrompt="1"/>
          </p:nvPr>
        </p:nvSpPr>
        <p:spPr>
          <a:xfrm>
            <a:off x="960649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6" name="Text Placeholder 14">
            <a:extLst>
              <a:ext uri="{FF2B5EF4-FFF2-40B4-BE49-F238E27FC236}">
                <a16:creationId xmlns:a16="http://schemas.microsoft.com/office/drawing/2014/main" id="{7E475D18-842D-4508-9049-99A36DA3895D}"/>
              </a:ext>
            </a:extLst>
          </p:cNvPr>
          <p:cNvSpPr>
            <a:spLocks noGrp="1"/>
          </p:cNvSpPr>
          <p:nvPr>
            <p:ph type="body" sz="quarter" idx="28" hasCustomPrompt="1"/>
          </p:nvPr>
        </p:nvSpPr>
        <p:spPr>
          <a:xfrm>
            <a:off x="10395907"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7" name="Text Placeholder 14">
            <a:extLst>
              <a:ext uri="{FF2B5EF4-FFF2-40B4-BE49-F238E27FC236}">
                <a16:creationId xmlns:a16="http://schemas.microsoft.com/office/drawing/2014/main" id="{F7A2B249-C1B4-4F5F-9C74-B3763CCFC8D5}"/>
              </a:ext>
            </a:extLst>
          </p:cNvPr>
          <p:cNvSpPr>
            <a:spLocks noGrp="1"/>
          </p:cNvSpPr>
          <p:nvPr>
            <p:ph type="body" sz="quarter" idx="29" hasCustomPrompt="1"/>
          </p:nvPr>
        </p:nvSpPr>
        <p:spPr>
          <a:xfrm>
            <a:off x="171234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8" name="Text Placeholder 14">
            <a:extLst>
              <a:ext uri="{FF2B5EF4-FFF2-40B4-BE49-F238E27FC236}">
                <a16:creationId xmlns:a16="http://schemas.microsoft.com/office/drawing/2014/main" id="{64240E02-7397-4BFB-923B-4E4A96C7C81B}"/>
              </a:ext>
            </a:extLst>
          </p:cNvPr>
          <p:cNvSpPr>
            <a:spLocks noGrp="1"/>
          </p:cNvSpPr>
          <p:nvPr>
            <p:ph type="body" sz="quarter" idx="30" hasCustomPrompt="1"/>
          </p:nvPr>
        </p:nvSpPr>
        <p:spPr>
          <a:xfrm>
            <a:off x="250176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9" name="Text Placeholder 14">
            <a:extLst>
              <a:ext uri="{FF2B5EF4-FFF2-40B4-BE49-F238E27FC236}">
                <a16:creationId xmlns:a16="http://schemas.microsoft.com/office/drawing/2014/main" id="{41400094-84D6-4303-BA4B-0E0D1FF018E1}"/>
              </a:ext>
            </a:extLst>
          </p:cNvPr>
          <p:cNvSpPr>
            <a:spLocks noGrp="1"/>
          </p:cNvSpPr>
          <p:nvPr>
            <p:ph type="body" sz="quarter" idx="31" hasCustomPrompt="1"/>
          </p:nvPr>
        </p:nvSpPr>
        <p:spPr>
          <a:xfrm>
            <a:off x="329117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0" name="Text Placeholder 14">
            <a:extLst>
              <a:ext uri="{FF2B5EF4-FFF2-40B4-BE49-F238E27FC236}">
                <a16:creationId xmlns:a16="http://schemas.microsoft.com/office/drawing/2014/main" id="{AAF6E8A4-DDDD-49A1-B1C9-3574B58A83D0}"/>
              </a:ext>
            </a:extLst>
          </p:cNvPr>
          <p:cNvSpPr>
            <a:spLocks noGrp="1"/>
          </p:cNvSpPr>
          <p:nvPr>
            <p:ph type="body" sz="quarter" idx="32" hasCustomPrompt="1"/>
          </p:nvPr>
        </p:nvSpPr>
        <p:spPr>
          <a:xfrm>
            <a:off x="408059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1" name="Text Placeholder 14">
            <a:extLst>
              <a:ext uri="{FF2B5EF4-FFF2-40B4-BE49-F238E27FC236}">
                <a16:creationId xmlns:a16="http://schemas.microsoft.com/office/drawing/2014/main" id="{D9AB8D6A-C296-4468-9A7D-7F46B36429A0}"/>
              </a:ext>
            </a:extLst>
          </p:cNvPr>
          <p:cNvSpPr>
            <a:spLocks noGrp="1"/>
          </p:cNvSpPr>
          <p:nvPr>
            <p:ph type="body" sz="quarter" idx="33" hasCustomPrompt="1"/>
          </p:nvPr>
        </p:nvSpPr>
        <p:spPr>
          <a:xfrm>
            <a:off x="4810807" y="4795797"/>
            <a:ext cx="61531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2" name="Text Placeholder 14">
            <a:extLst>
              <a:ext uri="{FF2B5EF4-FFF2-40B4-BE49-F238E27FC236}">
                <a16:creationId xmlns:a16="http://schemas.microsoft.com/office/drawing/2014/main" id="{D17C8109-2F1A-4248-BE14-FE5D4AE1E356}"/>
              </a:ext>
            </a:extLst>
          </p:cNvPr>
          <p:cNvSpPr>
            <a:spLocks noGrp="1"/>
          </p:cNvSpPr>
          <p:nvPr>
            <p:ph type="body" sz="quarter" idx="34" hasCustomPrompt="1"/>
          </p:nvPr>
        </p:nvSpPr>
        <p:spPr>
          <a:xfrm>
            <a:off x="565942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3" name="Text Placeholder 14">
            <a:extLst>
              <a:ext uri="{FF2B5EF4-FFF2-40B4-BE49-F238E27FC236}">
                <a16:creationId xmlns:a16="http://schemas.microsoft.com/office/drawing/2014/main" id="{5735C006-B8AC-427F-A337-4F607EB5431F}"/>
              </a:ext>
            </a:extLst>
          </p:cNvPr>
          <p:cNvSpPr>
            <a:spLocks noGrp="1"/>
          </p:cNvSpPr>
          <p:nvPr>
            <p:ph type="body" sz="quarter" idx="35" hasCustomPrompt="1"/>
          </p:nvPr>
        </p:nvSpPr>
        <p:spPr>
          <a:xfrm>
            <a:off x="644883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4" name="Text Placeholder 14">
            <a:extLst>
              <a:ext uri="{FF2B5EF4-FFF2-40B4-BE49-F238E27FC236}">
                <a16:creationId xmlns:a16="http://schemas.microsoft.com/office/drawing/2014/main" id="{B62C7805-F615-4B77-89DD-63F1F946E781}"/>
              </a:ext>
            </a:extLst>
          </p:cNvPr>
          <p:cNvSpPr>
            <a:spLocks noGrp="1"/>
          </p:cNvSpPr>
          <p:nvPr>
            <p:ph type="body" sz="quarter" idx="36" hasCustomPrompt="1"/>
          </p:nvPr>
        </p:nvSpPr>
        <p:spPr>
          <a:xfrm>
            <a:off x="723825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5" name="Text Placeholder 14">
            <a:extLst>
              <a:ext uri="{FF2B5EF4-FFF2-40B4-BE49-F238E27FC236}">
                <a16:creationId xmlns:a16="http://schemas.microsoft.com/office/drawing/2014/main" id="{7B0BABA0-0326-410E-AECF-0D41365DD47C}"/>
              </a:ext>
            </a:extLst>
          </p:cNvPr>
          <p:cNvSpPr>
            <a:spLocks noGrp="1"/>
          </p:cNvSpPr>
          <p:nvPr>
            <p:ph type="body" sz="quarter" idx="37" hasCustomPrompt="1"/>
          </p:nvPr>
        </p:nvSpPr>
        <p:spPr>
          <a:xfrm>
            <a:off x="802766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6" name="Text Placeholder 14">
            <a:extLst>
              <a:ext uri="{FF2B5EF4-FFF2-40B4-BE49-F238E27FC236}">
                <a16:creationId xmlns:a16="http://schemas.microsoft.com/office/drawing/2014/main" id="{9E4FCBEC-4348-4D10-B139-FD526C86B178}"/>
              </a:ext>
            </a:extLst>
          </p:cNvPr>
          <p:cNvSpPr>
            <a:spLocks noGrp="1"/>
          </p:cNvSpPr>
          <p:nvPr>
            <p:ph type="body" sz="quarter" idx="38" hasCustomPrompt="1"/>
          </p:nvPr>
        </p:nvSpPr>
        <p:spPr>
          <a:xfrm>
            <a:off x="881708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7" name="Text Placeholder 14">
            <a:extLst>
              <a:ext uri="{FF2B5EF4-FFF2-40B4-BE49-F238E27FC236}">
                <a16:creationId xmlns:a16="http://schemas.microsoft.com/office/drawing/2014/main" id="{DA4FA8D2-F1E5-4A88-855F-84D521DB7046}"/>
              </a:ext>
            </a:extLst>
          </p:cNvPr>
          <p:cNvSpPr>
            <a:spLocks noGrp="1"/>
          </p:cNvSpPr>
          <p:nvPr>
            <p:ph type="body" sz="quarter" idx="39" hasCustomPrompt="1"/>
          </p:nvPr>
        </p:nvSpPr>
        <p:spPr>
          <a:xfrm>
            <a:off x="960649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8" name="Text Placeholder 14">
            <a:extLst>
              <a:ext uri="{FF2B5EF4-FFF2-40B4-BE49-F238E27FC236}">
                <a16:creationId xmlns:a16="http://schemas.microsoft.com/office/drawing/2014/main" id="{7E27FFDC-7B67-4C2F-8712-C7961E6E9A91}"/>
              </a:ext>
            </a:extLst>
          </p:cNvPr>
          <p:cNvSpPr>
            <a:spLocks noGrp="1"/>
          </p:cNvSpPr>
          <p:nvPr>
            <p:ph type="body" sz="quarter" idx="40" hasCustomPrompt="1"/>
          </p:nvPr>
        </p:nvSpPr>
        <p:spPr>
          <a:xfrm>
            <a:off x="10395907"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51" name="Text Placeholder 14">
            <a:extLst>
              <a:ext uri="{FF2B5EF4-FFF2-40B4-BE49-F238E27FC236}">
                <a16:creationId xmlns:a16="http://schemas.microsoft.com/office/drawing/2014/main" id="{B098AA04-538E-4D0B-BC5E-3C79B451D15C}"/>
              </a:ext>
            </a:extLst>
          </p:cNvPr>
          <p:cNvSpPr>
            <a:spLocks noGrp="1"/>
          </p:cNvSpPr>
          <p:nvPr>
            <p:ph type="body" sz="quarter" idx="41" hasCustomPrompt="1"/>
          </p:nvPr>
        </p:nvSpPr>
        <p:spPr>
          <a:xfrm>
            <a:off x="696804" y="2672211"/>
            <a:ext cx="1021001" cy="501726"/>
          </a:xfrm>
          <a:prstGeom prst="rect">
            <a:avLst/>
          </a:prstGeom>
        </p:spPr>
        <p:txBody>
          <a:bodyPr rtlCol="0" anchor="ctr"/>
          <a:lstStyle>
            <a:lvl1pPr marL="0" indent="0" algn="ctr">
              <a:buNone/>
              <a:defRPr sz="2000" cap="all" spc="100" baseline="0">
                <a:solidFill>
                  <a:schemeClr val="accent5">
                    <a:lumMod val="50000"/>
                  </a:schemeClr>
                </a:solidFill>
                <a:latin typeface="+mj-lt"/>
              </a:defRPr>
            </a:lvl1pPr>
          </a:lstStyle>
          <a:p>
            <a:pPr lvl="0" rtl="0"/>
            <a:r>
              <a:rPr lang="en-GB" noProof="0"/>
              <a:t>Add year</a:t>
            </a:r>
          </a:p>
        </p:txBody>
      </p:sp>
      <p:sp>
        <p:nvSpPr>
          <p:cNvPr id="52" name="Text Placeholder 14">
            <a:extLst>
              <a:ext uri="{FF2B5EF4-FFF2-40B4-BE49-F238E27FC236}">
                <a16:creationId xmlns:a16="http://schemas.microsoft.com/office/drawing/2014/main" id="{80992CBE-A6F0-4FF1-8F4F-84B050480AD2}"/>
              </a:ext>
            </a:extLst>
          </p:cNvPr>
          <p:cNvSpPr>
            <a:spLocks noGrp="1"/>
          </p:cNvSpPr>
          <p:nvPr>
            <p:ph type="body" sz="quarter" idx="42" hasCustomPrompt="1"/>
          </p:nvPr>
        </p:nvSpPr>
        <p:spPr>
          <a:xfrm>
            <a:off x="696804" y="4361409"/>
            <a:ext cx="1021001" cy="501726"/>
          </a:xfrm>
          <a:prstGeom prst="rect">
            <a:avLst/>
          </a:prstGeom>
        </p:spPr>
        <p:txBody>
          <a:bodyPr rtlCol="0" anchor="ctr"/>
          <a:lstStyle>
            <a:lvl1pPr marL="0" indent="0" algn="ctr">
              <a:buNone/>
              <a:defRPr sz="2000" cap="all" spc="100" baseline="0">
                <a:solidFill>
                  <a:schemeClr val="accent5">
                    <a:lumMod val="50000"/>
                  </a:schemeClr>
                </a:solidFill>
                <a:latin typeface="+mj-lt"/>
              </a:defRPr>
            </a:lvl1pPr>
          </a:lstStyle>
          <a:p>
            <a:pPr lvl="0" rtl="0"/>
            <a:r>
              <a:rPr lang="en-GB" noProof="0"/>
              <a:t>Add year</a:t>
            </a:r>
          </a:p>
        </p:txBody>
      </p:sp>
      <p:sp>
        <p:nvSpPr>
          <p:cNvPr id="53" name="Text Placeholder 14">
            <a:extLst>
              <a:ext uri="{FF2B5EF4-FFF2-40B4-BE49-F238E27FC236}">
                <a16:creationId xmlns:a16="http://schemas.microsoft.com/office/drawing/2014/main" id="{738B60B3-540F-4900-A4BB-0B521A1F75C1}"/>
              </a:ext>
            </a:extLst>
          </p:cNvPr>
          <p:cNvSpPr>
            <a:spLocks noGrp="1"/>
          </p:cNvSpPr>
          <p:nvPr>
            <p:ph type="body" sz="quarter" idx="43" hasCustomPrompt="1"/>
          </p:nvPr>
        </p:nvSpPr>
        <p:spPr>
          <a:xfrm>
            <a:off x="2029367"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4" name="Text Placeholder 14">
            <a:extLst>
              <a:ext uri="{FF2B5EF4-FFF2-40B4-BE49-F238E27FC236}">
                <a16:creationId xmlns:a16="http://schemas.microsoft.com/office/drawing/2014/main" id="{FD7D7797-7938-4D6E-B5A4-21536E2021EF}"/>
              </a:ext>
            </a:extLst>
          </p:cNvPr>
          <p:cNvSpPr>
            <a:spLocks noGrp="1"/>
          </p:cNvSpPr>
          <p:nvPr>
            <p:ph type="body" sz="quarter" idx="44" hasCustomPrompt="1"/>
          </p:nvPr>
        </p:nvSpPr>
        <p:spPr>
          <a:xfrm>
            <a:off x="4397612"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5" name="Text Placeholder 14">
            <a:extLst>
              <a:ext uri="{FF2B5EF4-FFF2-40B4-BE49-F238E27FC236}">
                <a16:creationId xmlns:a16="http://schemas.microsoft.com/office/drawing/2014/main" id="{F7B339B7-1A20-4B38-8EAE-3C98E757DA31}"/>
              </a:ext>
            </a:extLst>
          </p:cNvPr>
          <p:cNvSpPr>
            <a:spLocks noGrp="1"/>
          </p:cNvSpPr>
          <p:nvPr>
            <p:ph type="body" sz="quarter" idx="45" hasCustomPrompt="1"/>
          </p:nvPr>
        </p:nvSpPr>
        <p:spPr>
          <a:xfrm>
            <a:off x="8344687"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6" name="Text Placeholder 14">
            <a:extLst>
              <a:ext uri="{FF2B5EF4-FFF2-40B4-BE49-F238E27FC236}">
                <a16:creationId xmlns:a16="http://schemas.microsoft.com/office/drawing/2014/main" id="{3D0B1401-F4EC-4750-A2AA-34CD72504AC2}"/>
              </a:ext>
            </a:extLst>
          </p:cNvPr>
          <p:cNvSpPr>
            <a:spLocks noGrp="1"/>
          </p:cNvSpPr>
          <p:nvPr>
            <p:ph type="body" sz="quarter" idx="46" hasCustomPrompt="1"/>
          </p:nvPr>
        </p:nvSpPr>
        <p:spPr>
          <a:xfrm>
            <a:off x="2029367" y="386978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7" name="Text Placeholder 14">
            <a:extLst>
              <a:ext uri="{FF2B5EF4-FFF2-40B4-BE49-F238E27FC236}">
                <a16:creationId xmlns:a16="http://schemas.microsoft.com/office/drawing/2014/main" id="{25C7DA61-BA93-48EE-BB6E-9E5D96271ACE}"/>
              </a:ext>
            </a:extLst>
          </p:cNvPr>
          <p:cNvSpPr>
            <a:spLocks noGrp="1"/>
          </p:cNvSpPr>
          <p:nvPr>
            <p:ph type="body" sz="quarter" idx="47" hasCustomPrompt="1"/>
          </p:nvPr>
        </p:nvSpPr>
        <p:spPr>
          <a:xfrm>
            <a:off x="5976442" y="3869787"/>
            <a:ext cx="1440088" cy="408780"/>
          </a:xfrm>
          <a:prstGeom prst="rect">
            <a:avLst/>
          </a:prstGeom>
        </p:spPr>
        <p:txBody>
          <a:bodyPr rtlCol="0" anchor="b"/>
          <a:lstStyle>
            <a:lvl1pPr marL="0" indent="0" algn="ctr">
              <a:lnSpc>
                <a:spcPct val="100000"/>
              </a:lnSpc>
              <a:spcBef>
                <a:spcPts val="0"/>
              </a:spcBef>
              <a:buNone/>
              <a:defRPr sz="1400" b="1" cap="none" spc="100" baseline="0">
                <a:solidFill>
                  <a:schemeClr val="accent6"/>
                </a:solidFill>
                <a:latin typeface="+mn-lt"/>
              </a:defRPr>
            </a:lvl1pPr>
          </a:lstStyle>
          <a:p>
            <a:pPr lvl="0" rtl="0"/>
            <a:r>
              <a:rPr lang="en-GB" noProof="0"/>
              <a:t>Click to add text</a:t>
            </a:r>
          </a:p>
        </p:txBody>
      </p:sp>
      <p:sp>
        <p:nvSpPr>
          <p:cNvPr id="58" name="Text Placeholder 14">
            <a:extLst>
              <a:ext uri="{FF2B5EF4-FFF2-40B4-BE49-F238E27FC236}">
                <a16:creationId xmlns:a16="http://schemas.microsoft.com/office/drawing/2014/main" id="{6B7F232D-8C58-4A29-8A95-52E6B74C0533}"/>
              </a:ext>
            </a:extLst>
          </p:cNvPr>
          <p:cNvSpPr>
            <a:spLocks noGrp="1"/>
          </p:cNvSpPr>
          <p:nvPr>
            <p:ph type="body" sz="quarter" idx="48" hasCustomPrompt="1"/>
          </p:nvPr>
        </p:nvSpPr>
        <p:spPr>
          <a:xfrm>
            <a:off x="9923517" y="386978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cxnSp>
        <p:nvCxnSpPr>
          <p:cNvPr id="102" name="Straight Connector 101">
            <a:extLst>
              <a:ext uri="{FF2B5EF4-FFF2-40B4-BE49-F238E27FC236}">
                <a16:creationId xmlns:a16="http://schemas.microsoft.com/office/drawing/2014/main" id="{F2334811-4848-4246-ACD8-273541203B2A}"/>
              </a:ext>
            </a:extLst>
          </p:cNvPr>
          <p:cNvCxnSpPr>
            <a:cxnSpLocks/>
          </p:cNvCxnSpPr>
          <p:nvPr userDrawn="1"/>
        </p:nvCxnSpPr>
        <p:spPr>
          <a:xfrm>
            <a:off x="0" y="755452"/>
            <a:ext cx="980936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5E76D73-D506-4E6B-A789-AB87E732AD08}"/>
              </a:ext>
            </a:extLst>
          </p:cNvPr>
          <p:cNvSpPr>
            <a:spLocks noGrp="1"/>
          </p:cNvSpPr>
          <p:nvPr>
            <p:ph type="title"/>
          </p:nvPr>
        </p:nvSpPr>
        <p:spPr>
          <a:xfrm>
            <a:off x="9410418" y="100579"/>
            <a:ext cx="1943381" cy="1268811"/>
          </a:xfrm>
          <a:prstGeom prst="rect">
            <a:avLst/>
          </a:prstGeom>
        </p:spPr>
        <p:txBody>
          <a:bodyPr rtlCol="0" anchor="ctr"/>
          <a:lstStyle>
            <a:lvl1pPr algn="r">
              <a:lnSpc>
                <a:spcPct val="125000"/>
              </a:lnSpc>
              <a:defRPr lang="en-US" sz="2400" spc="100" baseline="0">
                <a:solidFill>
                  <a:schemeClr val="accent1"/>
                </a:solidFill>
                <a:ea typeface="+mn-ea"/>
                <a:cs typeface="+mn-cs"/>
              </a:defRPr>
            </a:lvl1pPr>
          </a:lstStyle>
          <a:p>
            <a:pPr marL="0" lvl="0" indent="0" algn="r"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927700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Key Takeaway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A3D8856B-7A24-4C55-9910-ED81BFA0A027}"/>
              </a:ext>
            </a:extLst>
          </p:cNvPr>
          <p:cNvSpPr>
            <a:spLocks noGrp="1"/>
          </p:cNvSpPr>
          <p:nvPr>
            <p:ph type="pic" sz="quarter" idx="17" hasCustomPrompt="1"/>
          </p:nvPr>
        </p:nvSpPr>
        <p:spPr>
          <a:xfrm>
            <a:off x="0" y="0"/>
            <a:ext cx="6096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endParaRPr lang="en-GB" noProof="0"/>
          </a:p>
        </p:txBody>
      </p:sp>
      <p:sp>
        <p:nvSpPr>
          <p:cNvPr id="9" name="Content Placeholder 15">
            <a:extLst>
              <a:ext uri="{FF2B5EF4-FFF2-40B4-BE49-F238E27FC236}">
                <a16:creationId xmlns:a16="http://schemas.microsoft.com/office/drawing/2014/main" id="{3B3118EB-9968-4E6E-B2B6-A76765DCFA49}"/>
              </a:ext>
            </a:extLst>
          </p:cNvPr>
          <p:cNvSpPr>
            <a:spLocks noGrp="1"/>
          </p:cNvSpPr>
          <p:nvPr>
            <p:ph sz="quarter" idx="16" hasCustomPrompt="1"/>
          </p:nvPr>
        </p:nvSpPr>
        <p:spPr>
          <a:xfrm>
            <a:off x="7101509" y="2431279"/>
            <a:ext cx="4288971" cy="3055121"/>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10" name="Footer Placeholder 4">
            <a:extLst>
              <a:ext uri="{FF2B5EF4-FFF2-40B4-BE49-F238E27FC236}">
                <a16:creationId xmlns:a16="http://schemas.microsoft.com/office/drawing/2014/main" id="{3ABAA64D-DEC0-453B-A9D7-7183AF0CEF2F}"/>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endParaRPr lang="en-GB" noProof="0"/>
          </a:p>
        </p:txBody>
      </p:sp>
      <p:sp>
        <p:nvSpPr>
          <p:cNvPr id="11" name="Slide Number Placeholder 5">
            <a:extLst>
              <a:ext uri="{FF2B5EF4-FFF2-40B4-BE49-F238E27FC236}">
                <a16:creationId xmlns:a16="http://schemas.microsoft.com/office/drawing/2014/main" id="{F74F7F62-A2D6-471E-83D8-44BA2699C00F}"/>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cxnSp>
        <p:nvCxnSpPr>
          <p:cNvPr id="12" name="Straight Connector 11">
            <a:extLst>
              <a:ext uri="{FF2B5EF4-FFF2-40B4-BE49-F238E27FC236}">
                <a16:creationId xmlns:a16="http://schemas.microsoft.com/office/drawing/2014/main" id="{CF88F189-31A8-4BA7-80D9-4A40A4E2B87D}"/>
              </a:ext>
              <a:ext uri="{C183D7F6-B498-43B3-948B-1728B52AA6E4}">
                <adec:decorative xmlns:adec="http://schemas.microsoft.com/office/drawing/2017/decorative" val="1"/>
              </a:ext>
            </a:extLst>
          </p:cNvPr>
          <p:cNvCxnSpPr>
            <a:cxnSpLocks/>
          </p:cNvCxnSpPr>
          <p:nvPr userDrawn="1"/>
        </p:nvCxnSpPr>
        <p:spPr>
          <a:xfrm>
            <a:off x="6834820" y="-3976"/>
            <a:ext cx="0" cy="215934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4EE86B4-3F11-45CB-96F9-7D1AB761A588}"/>
              </a:ext>
            </a:extLst>
          </p:cNvPr>
          <p:cNvSpPr>
            <a:spLocks noGrp="1"/>
          </p:cNvSpPr>
          <p:nvPr>
            <p:ph type="title"/>
          </p:nvPr>
        </p:nvSpPr>
        <p:spPr>
          <a:xfrm>
            <a:off x="7101506" y="1761891"/>
            <a:ext cx="4288971" cy="532862"/>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662730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ps for Businesses">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60ED5431-1075-4889-87EB-D79FFE50960B}"/>
              </a:ext>
            </a:extLst>
          </p:cNvPr>
          <p:cNvSpPr>
            <a:spLocks noGrp="1"/>
          </p:cNvSpPr>
          <p:nvPr>
            <p:ph type="pic" sz="quarter" idx="13" hasCustomPrompt="1"/>
          </p:nvPr>
        </p:nvSpPr>
        <p:spPr>
          <a:xfrm>
            <a:off x="0" y="2804630"/>
            <a:ext cx="12192000" cy="4062247"/>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accent1"/>
                </a:solidFill>
              </a:defRPr>
            </a:lvl1pPr>
          </a:lstStyle>
          <a:p>
            <a:pPr rtl="0"/>
            <a:endParaRPr lang="en-GB" noProof="0"/>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lvl1pPr>
              <a:defRPr>
                <a:solidFill>
                  <a:schemeClr val="accent1"/>
                </a:solidFill>
              </a:defRPr>
            </a:lvl1pPr>
          </a:lstStyle>
          <a:p>
            <a:pPr rtl="0"/>
            <a:endParaRPr lang="en-GB" noProof="0"/>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lvl1pPr>
              <a:defRPr>
                <a:solidFill>
                  <a:schemeClr val="bg1"/>
                </a:solidFill>
              </a:defRPr>
            </a:lvl1pPr>
          </a:lstStyle>
          <a:p>
            <a:pPr rtl="0"/>
            <a:fld id="{18D65601-5AE2-46FC-B138-694DDD2B510D}" type="slidenum">
              <a:rPr lang="en-GB" noProof="0" smtClean="0"/>
              <a:pPr/>
              <a:t>‹#›</a:t>
            </a:fld>
            <a:endParaRPr lang="en-GB" noProof="0"/>
          </a:p>
        </p:txBody>
      </p:sp>
      <p:sp>
        <p:nvSpPr>
          <p:cNvPr id="10" name="Content Placeholder 15">
            <a:extLst>
              <a:ext uri="{FF2B5EF4-FFF2-40B4-BE49-F238E27FC236}">
                <a16:creationId xmlns:a16="http://schemas.microsoft.com/office/drawing/2014/main" id="{E7CC669C-5E68-40A8-8F59-E044A32F4B3F}"/>
              </a:ext>
            </a:extLst>
          </p:cNvPr>
          <p:cNvSpPr>
            <a:spLocks noGrp="1"/>
          </p:cNvSpPr>
          <p:nvPr>
            <p:ph sz="quarter" idx="15" hasCustomPrompt="1"/>
          </p:nvPr>
        </p:nvSpPr>
        <p:spPr>
          <a:xfrm>
            <a:off x="5109845" y="999340"/>
            <a:ext cx="5578870" cy="1408770"/>
          </a:xfrm>
          <a:prstGeom prst="rect">
            <a:avLst/>
          </a:prstGeom>
        </p:spPr>
        <p:txBody>
          <a:bodyPr rtlCol="0" anchor="ctr"/>
          <a:lstStyle>
            <a:lvl1pPr marL="0" indent="0">
              <a:lnSpc>
                <a:spcPct val="150000"/>
              </a:lnSpc>
              <a:spcBef>
                <a:spcPts val="0"/>
              </a:spcBef>
              <a:spcAft>
                <a:spcPts val="0"/>
              </a:spcAft>
              <a:buNone/>
              <a:defRPr sz="1400" spc="100" baseline="0"/>
            </a:lvl1pPr>
          </a:lstStyle>
          <a:p>
            <a:pPr lvl="0" rtl="0"/>
            <a:r>
              <a:rPr lang="en-GB" noProof="0"/>
              <a:t>Click to add text</a:t>
            </a:r>
          </a:p>
        </p:txBody>
      </p:sp>
      <p:cxnSp>
        <p:nvCxnSpPr>
          <p:cNvPr id="8" name="Straight Connector 7">
            <a:extLst>
              <a:ext uri="{FF2B5EF4-FFF2-40B4-BE49-F238E27FC236}">
                <a16:creationId xmlns:a16="http://schemas.microsoft.com/office/drawing/2014/main" id="{93EEC13B-7926-4108-B0C5-F3A2A5AE6991}"/>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546480-8B8D-4EF8-8C6A-DFFAC2755AC3}"/>
              </a:ext>
            </a:extLst>
          </p:cNvPr>
          <p:cNvSpPr>
            <a:spLocks noGrp="1"/>
          </p:cNvSpPr>
          <p:nvPr>
            <p:ph type="title"/>
          </p:nvPr>
        </p:nvSpPr>
        <p:spPr>
          <a:xfrm>
            <a:off x="1871559" y="1352736"/>
            <a:ext cx="3037792" cy="657883"/>
          </a:xfrm>
          <a:prstGeom prst="rect">
            <a:avLst/>
          </a:prstGeom>
        </p:spPr>
        <p:txBody>
          <a:bodyPr rtlCol="0" anchor="ctr"/>
          <a:lstStyle>
            <a:lvl1pPr algn="l">
              <a:lnSpc>
                <a:spcPct val="100000"/>
              </a:lnSpc>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327896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all to Act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5B931B-7725-4C86-A82C-07F42F447C95}"/>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116D3891-B2BA-4AE6-AAA7-560547F4B5E9}"/>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rtlCol="0">
            <a:noAutofit/>
          </a:bodyPr>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endParaRPr lang="en-GB" noProof="0"/>
          </a:p>
        </p:txBody>
      </p:sp>
      <p:sp>
        <p:nvSpPr>
          <p:cNvPr id="8" name="Footer Placeholder 4">
            <a:extLst>
              <a:ext uri="{FF2B5EF4-FFF2-40B4-BE49-F238E27FC236}">
                <a16:creationId xmlns:a16="http://schemas.microsoft.com/office/drawing/2014/main" id="{89831967-45C9-40AF-A955-56E9578BC685}"/>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endParaRPr lang="en-GB" noProof="0"/>
          </a:p>
        </p:txBody>
      </p:sp>
      <p:sp>
        <p:nvSpPr>
          <p:cNvPr id="9" name="Slide Number Placeholder 5">
            <a:extLst>
              <a:ext uri="{FF2B5EF4-FFF2-40B4-BE49-F238E27FC236}">
                <a16:creationId xmlns:a16="http://schemas.microsoft.com/office/drawing/2014/main" id="{56167DEC-7546-44F6-AD64-E71C2FF1CF41}"/>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11" name="Content Placeholder 15">
            <a:extLst>
              <a:ext uri="{FF2B5EF4-FFF2-40B4-BE49-F238E27FC236}">
                <a16:creationId xmlns:a16="http://schemas.microsoft.com/office/drawing/2014/main" id="{61241730-14B7-407E-9517-F4510520D03C}"/>
              </a:ext>
            </a:extLst>
          </p:cNvPr>
          <p:cNvSpPr>
            <a:spLocks noGrp="1"/>
          </p:cNvSpPr>
          <p:nvPr>
            <p:ph sz="quarter" idx="16" hasCustomPrompt="1"/>
          </p:nvPr>
        </p:nvSpPr>
        <p:spPr>
          <a:xfrm>
            <a:off x="6311900" y="3282850"/>
            <a:ext cx="5350010" cy="1030734"/>
          </a:xfrm>
          <a:prstGeom prst="rect">
            <a:avLst/>
          </a:prstGeom>
        </p:spPr>
        <p:txBody>
          <a:bodyPr rtlCol="0"/>
          <a:lstStyle>
            <a:lvl1pPr marL="0" indent="0">
              <a:lnSpc>
                <a:spcPct val="150000"/>
              </a:lnSpc>
              <a:spcBef>
                <a:spcPts val="0"/>
              </a:spcBef>
              <a:spcAft>
                <a:spcPts val="1200"/>
              </a:spcAft>
              <a:buNone/>
              <a:defRPr sz="1400" spc="100" baseline="0">
                <a:solidFill>
                  <a:schemeClr val="bg1"/>
                </a:solidFill>
              </a:defRPr>
            </a:lvl1pPr>
          </a:lstStyle>
          <a:p>
            <a:pPr lvl="0" rtl="0"/>
            <a:r>
              <a:rPr lang="en-GB" noProof="0"/>
              <a:t>Click to add text</a:t>
            </a:r>
          </a:p>
        </p:txBody>
      </p:sp>
      <p:sp>
        <p:nvSpPr>
          <p:cNvPr id="2" name="Title 1">
            <a:extLst>
              <a:ext uri="{FF2B5EF4-FFF2-40B4-BE49-F238E27FC236}">
                <a16:creationId xmlns:a16="http://schemas.microsoft.com/office/drawing/2014/main" id="{2055B60F-1D5E-4B0C-8354-2E7AA187F6D5}"/>
              </a:ext>
            </a:extLst>
          </p:cNvPr>
          <p:cNvSpPr>
            <a:spLocks noGrp="1"/>
          </p:cNvSpPr>
          <p:nvPr>
            <p:ph type="title"/>
          </p:nvPr>
        </p:nvSpPr>
        <p:spPr>
          <a:xfrm>
            <a:off x="6311898" y="2471206"/>
            <a:ext cx="5350010" cy="867398"/>
          </a:xfrm>
          <a:prstGeom prst="rect">
            <a:avLst/>
          </a:prstGeom>
        </p:spPr>
        <p:txBody>
          <a:bodyPr rtlCol="0" anchor="ctr"/>
          <a:lstStyle>
            <a:lvl1pPr>
              <a:lnSpc>
                <a:spcPct val="100000"/>
              </a:lnSpc>
              <a:defRPr lang="en-US" sz="2400" spc="100" baseline="0">
                <a:solidFill>
                  <a:schemeClr val="bg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291455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9C6F1ED5-824E-4C14-8D5E-5A0A26C54212}"/>
              </a:ext>
            </a:extLst>
          </p:cNvPr>
          <p:cNvSpPr>
            <a:spLocks noGrp="1"/>
          </p:cNvSpPr>
          <p:nvPr>
            <p:ph type="pic" sz="quarter" idx="17"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endParaRPr lang="en-GB" noProof="0"/>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9" name="Content Placeholder 15">
            <a:extLst>
              <a:ext uri="{FF2B5EF4-FFF2-40B4-BE49-F238E27FC236}">
                <a16:creationId xmlns:a16="http://schemas.microsoft.com/office/drawing/2014/main" id="{9F762423-7F4E-4A21-8F09-05418F82F9D7}"/>
              </a:ext>
            </a:extLst>
          </p:cNvPr>
          <p:cNvSpPr>
            <a:spLocks noGrp="1"/>
          </p:cNvSpPr>
          <p:nvPr>
            <p:ph sz="quarter" idx="16" hasCustomPrompt="1"/>
          </p:nvPr>
        </p:nvSpPr>
        <p:spPr>
          <a:xfrm>
            <a:off x="8078765" y="3267882"/>
            <a:ext cx="3193926" cy="2203224"/>
          </a:xfrm>
          <a:prstGeom prst="rect">
            <a:avLst/>
          </a:prstGeom>
        </p:spPr>
        <p:txBody>
          <a:bodyPr rtlCol="0"/>
          <a:lstStyle>
            <a:lvl1pPr marL="0" indent="0">
              <a:lnSpc>
                <a:spcPct val="125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2" name="Title 1">
            <a:extLst>
              <a:ext uri="{FF2B5EF4-FFF2-40B4-BE49-F238E27FC236}">
                <a16:creationId xmlns:a16="http://schemas.microsoft.com/office/drawing/2014/main" id="{E22AE728-7030-4847-B87B-FDB4B86E0332}"/>
              </a:ext>
            </a:extLst>
          </p:cNvPr>
          <p:cNvSpPr>
            <a:spLocks noGrp="1"/>
          </p:cNvSpPr>
          <p:nvPr>
            <p:ph type="title"/>
          </p:nvPr>
        </p:nvSpPr>
        <p:spPr>
          <a:xfrm>
            <a:off x="8078765" y="2371063"/>
            <a:ext cx="3193926" cy="999451"/>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901016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pPr rtl="0"/>
            <a:endParaRPr lang="en-GB" noProof="0"/>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pPr rtl="0"/>
            <a:endParaRPr lang="en-GB" noProof="0"/>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b="0" spc="150" baseline="0">
                <a:solidFill>
                  <a:schemeClr val="bg2">
                    <a:lumMod val="50000"/>
                  </a:schemeClr>
                </a:solidFill>
                <a:latin typeface="Univers Light" panose="020B0403020202020204" pitchFamily="34" charset="0"/>
              </a:defRPr>
            </a:lvl1pPr>
          </a:lstStyle>
          <a:p>
            <a:pPr rtl="0"/>
            <a:fld id="{18D65601-5AE2-46FC-B138-694DDD2B510D}" type="slidenum">
              <a:rPr lang="en-GB" noProof="0" smtClean="0"/>
              <a:pPr/>
              <a:t>‹#›</a:t>
            </a:fld>
            <a:endParaRPr lang="en-GB" noProof="0"/>
          </a:p>
        </p:txBody>
      </p:sp>
      <p:sp>
        <p:nvSpPr>
          <p:cNvPr id="7" name="TextBox 6">
            <a:extLst>
              <a:ext uri="{FF2B5EF4-FFF2-40B4-BE49-F238E27FC236}">
                <a16:creationId xmlns:a16="http://schemas.microsoft.com/office/drawing/2014/main" id="{084DCE26-8B90-4B2C-883A-D5FFC365BF8A}"/>
              </a:ext>
            </a:extLst>
          </p:cNvPr>
          <p:cNvSpPr txBox="1"/>
          <p:nvPr userDrawn="1"/>
        </p:nvSpPr>
        <p:spPr>
          <a:xfrm>
            <a:off x="5637320" y="2974019"/>
            <a:ext cx="914400" cy="369332"/>
          </a:xfrm>
          <a:prstGeom prst="rect">
            <a:avLst/>
          </a:prstGeom>
          <a:noFill/>
        </p:spPr>
        <p:txBody>
          <a:bodyPr wrap="square" rtlCol="0">
            <a:spAutoFit/>
          </a:bodyPr>
          <a:lstStyle/>
          <a:p>
            <a:pPr rtl="0"/>
            <a:endParaRPr lang="en-GB" noProof="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F9B274D2-774F-4C24-A448-1EFB461A95EA}"/>
              </a:ext>
            </a:extLst>
          </p:cNvPr>
          <p:cNvSpPr>
            <a:spLocks noGrp="1"/>
          </p:cNvSpPr>
          <p:nvPr>
            <p:ph type="title"/>
          </p:nvPr>
        </p:nvSpPr>
        <p:spPr>
          <a:xfrm>
            <a:off x="995205" y="4887312"/>
            <a:ext cx="4333088" cy="1596004"/>
          </a:xfrm>
        </p:spPr>
        <p:txBody>
          <a:bodyPr rtlCol="0"/>
          <a:lstStyle/>
          <a:p>
            <a:r>
              <a:rPr lang="en-GB" sz="4400" b="1" i="0" dirty="0">
                <a:solidFill>
                  <a:srgbClr val="1D2125"/>
                </a:solidFill>
                <a:effectLst/>
                <a:latin typeface="-apple-system"/>
              </a:rPr>
              <a:t>Digital Business (BMSP6002)</a:t>
            </a:r>
            <a:br>
              <a:rPr lang="en-GB" sz="4400" b="1" i="0" dirty="0">
                <a:solidFill>
                  <a:srgbClr val="1D2125"/>
                </a:solidFill>
                <a:effectLst/>
                <a:latin typeface="-apple-system"/>
              </a:rPr>
            </a:br>
            <a:r>
              <a:rPr lang="en-GB" sz="4400" b="1" i="0" dirty="0">
                <a:solidFill>
                  <a:srgbClr val="1D2125"/>
                </a:solidFill>
                <a:effectLst/>
                <a:latin typeface="-apple-system"/>
              </a:rPr>
              <a:t>Assignment 1 </a:t>
            </a:r>
            <a:br>
              <a:rPr lang="en-GB" sz="4400" b="1" i="0" dirty="0">
                <a:solidFill>
                  <a:srgbClr val="1D2125"/>
                </a:solidFill>
                <a:effectLst/>
                <a:latin typeface="-apple-system"/>
              </a:rPr>
            </a:br>
            <a:r>
              <a:rPr lang="en-GB" sz="4400" b="0" i="0" dirty="0">
                <a:solidFill>
                  <a:srgbClr val="1D2125"/>
                </a:solidFill>
                <a:effectLst/>
                <a:latin typeface="-apple-system"/>
              </a:rPr>
              <a:t>Dr Roisin Mullins</a:t>
            </a:r>
            <a:endParaRPr lang="en-GB" sz="4400" dirty="0"/>
          </a:p>
        </p:txBody>
      </p:sp>
      <p:sp>
        <p:nvSpPr>
          <p:cNvPr id="26" name="Text Placeholder 25">
            <a:extLst>
              <a:ext uri="{FF2B5EF4-FFF2-40B4-BE49-F238E27FC236}">
                <a16:creationId xmlns:a16="http://schemas.microsoft.com/office/drawing/2014/main" id="{C022D7CD-E026-4E29-BE4B-3FA7B1EB6A46}"/>
              </a:ext>
            </a:extLst>
          </p:cNvPr>
          <p:cNvSpPr>
            <a:spLocks noGrp="1"/>
          </p:cNvSpPr>
          <p:nvPr>
            <p:ph type="body" sz="quarter" idx="12"/>
          </p:nvPr>
        </p:nvSpPr>
        <p:spPr>
          <a:xfrm>
            <a:off x="6359337" y="5779363"/>
            <a:ext cx="2459114" cy="685430"/>
          </a:xfrm>
        </p:spPr>
        <p:txBody>
          <a:bodyPr rtlCol="0"/>
          <a:lstStyle/>
          <a:p>
            <a:pPr rtl="0"/>
            <a:r>
              <a:rPr lang="en-GB" dirty="0"/>
              <a:t>Judith Churcher</a:t>
            </a:r>
          </a:p>
        </p:txBody>
      </p:sp>
      <p:sp>
        <p:nvSpPr>
          <p:cNvPr id="36" name="Text Placeholder 35">
            <a:extLst>
              <a:ext uri="{FF2B5EF4-FFF2-40B4-BE49-F238E27FC236}">
                <a16:creationId xmlns:a16="http://schemas.microsoft.com/office/drawing/2014/main" id="{AEEB6582-6001-4276-8F87-1470B6FA1488}"/>
              </a:ext>
            </a:extLst>
          </p:cNvPr>
          <p:cNvSpPr>
            <a:spLocks noGrp="1"/>
          </p:cNvSpPr>
          <p:nvPr>
            <p:ph type="body" sz="quarter" idx="13"/>
          </p:nvPr>
        </p:nvSpPr>
        <p:spPr>
          <a:xfrm>
            <a:off x="9114837" y="5784057"/>
            <a:ext cx="2459114" cy="685429"/>
          </a:xfrm>
        </p:spPr>
        <p:txBody>
          <a:bodyPr rtlCol="0"/>
          <a:lstStyle/>
          <a:p>
            <a:pPr rtl="0"/>
            <a:r>
              <a:rPr lang="en-GB" dirty="0"/>
              <a:t>26/11/2023</a:t>
            </a:r>
          </a:p>
        </p:txBody>
      </p:sp>
      <p:pic>
        <p:nvPicPr>
          <p:cNvPr id="7" name="Picture 6">
            <a:extLst>
              <a:ext uri="{FF2B5EF4-FFF2-40B4-BE49-F238E27FC236}">
                <a16:creationId xmlns:a16="http://schemas.microsoft.com/office/drawing/2014/main" id="{1611653E-0C33-DE29-9E2C-0D49C9E861BE}"/>
              </a:ext>
            </a:extLst>
          </p:cNvPr>
          <p:cNvPicPr>
            <a:picLocks noChangeAspect="1"/>
          </p:cNvPicPr>
          <p:nvPr/>
        </p:nvPicPr>
        <p:blipFill>
          <a:blip r:embed="rId5"/>
          <a:stretch>
            <a:fillRect/>
          </a:stretch>
        </p:blipFill>
        <p:spPr>
          <a:xfrm>
            <a:off x="5250910" y="1534268"/>
            <a:ext cx="5400877" cy="1177114"/>
          </a:xfrm>
          <a:prstGeom prst="rect">
            <a:avLst/>
          </a:prstGeom>
        </p:spPr>
      </p:pic>
      <p:pic>
        <p:nvPicPr>
          <p:cNvPr id="4" name="Audio 3">
            <a:hlinkClick r:id="" action="ppaction://media"/>
            <a:extLst>
              <a:ext uri="{FF2B5EF4-FFF2-40B4-BE49-F238E27FC236}">
                <a16:creationId xmlns:a16="http://schemas.microsoft.com/office/drawing/2014/main" id="{AFD456DD-8F38-D950-03E2-EC1648EC883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1199327"/>
      </p:ext>
    </p:extLst>
  </p:cSld>
  <p:clrMapOvr>
    <a:masterClrMapping/>
  </p:clrMapOvr>
  <mc:AlternateContent xmlns:mc="http://schemas.openxmlformats.org/markup-compatibility/2006">
    <mc:Choice xmlns:p14="http://schemas.microsoft.com/office/powerpoint/2010/main" Requires="p14">
      <p:transition spd="slow" p14:dur="2000" advTm="4039"/>
    </mc:Choice>
    <mc:Fallback>
      <p:transition spd="slow" advTm="4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 Placeholder 28">
            <a:extLst>
              <a:ext uri="{FF2B5EF4-FFF2-40B4-BE49-F238E27FC236}">
                <a16:creationId xmlns:a16="http://schemas.microsoft.com/office/drawing/2014/main" id="{6A070758-9539-49E3-9A13-06037269F5F0}"/>
              </a:ext>
            </a:extLst>
          </p:cNvPr>
          <p:cNvSpPr>
            <a:spLocks noGrp="1"/>
          </p:cNvSpPr>
          <p:nvPr>
            <p:ph type="title"/>
          </p:nvPr>
        </p:nvSpPr>
        <p:spPr>
          <a:xfrm rot="16200000">
            <a:off x="-1247702" y="4625881"/>
            <a:ext cx="3994760" cy="469478"/>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Purpose of Presentation</a:t>
            </a:r>
          </a:p>
        </p:txBody>
      </p:sp>
      <p:sp>
        <p:nvSpPr>
          <p:cNvPr id="27" name="Text Placeholder 26">
            <a:extLst>
              <a:ext uri="{FF2B5EF4-FFF2-40B4-BE49-F238E27FC236}">
                <a16:creationId xmlns:a16="http://schemas.microsoft.com/office/drawing/2014/main" id="{8CB3BA1F-61EC-43EA-B954-8D7BA548F23B}"/>
              </a:ext>
            </a:extLst>
          </p:cNvPr>
          <p:cNvSpPr>
            <a:spLocks noGrp="1"/>
          </p:cNvSpPr>
          <p:nvPr>
            <p:ph type="body" sz="quarter" idx="14"/>
          </p:nvPr>
        </p:nvSpPr>
        <p:spPr>
          <a:xfrm>
            <a:off x="5280634" y="1254868"/>
            <a:ext cx="2937747" cy="728875"/>
          </a:xfrm>
        </p:spPr>
        <p:txBody>
          <a:bodyPr rtlCol="0"/>
          <a:lstStyle/>
          <a:p>
            <a:pPr rtl="0"/>
            <a:r>
              <a:rPr lang="en-US" sz="1800" dirty="0">
                <a:effectLst/>
                <a:latin typeface="Arial" panose="020B0604020202020204" pitchFamily="34" charset="0"/>
                <a:ea typeface="Times New Roman" panose="02020603050405020304" pitchFamily="18" charset="0"/>
              </a:rPr>
              <a:t>Peer-To-Peer Accommodation Networks: Pushing the boundaries</a:t>
            </a:r>
            <a:endParaRPr lang="en-GB" dirty="0"/>
          </a:p>
        </p:txBody>
      </p:sp>
      <p:sp>
        <p:nvSpPr>
          <p:cNvPr id="36" name="Content Placeholder 35">
            <a:extLst>
              <a:ext uri="{FF2B5EF4-FFF2-40B4-BE49-F238E27FC236}">
                <a16:creationId xmlns:a16="http://schemas.microsoft.com/office/drawing/2014/main" id="{E729BB73-6CD7-44AA-A8FE-669B7271B5B8}"/>
              </a:ext>
            </a:extLst>
          </p:cNvPr>
          <p:cNvSpPr>
            <a:spLocks noGrp="1"/>
          </p:cNvSpPr>
          <p:nvPr>
            <p:ph sz="quarter" idx="15"/>
          </p:nvPr>
        </p:nvSpPr>
        <p:spPr>
          <a:xfrm>
            <a:off x="4132768" y="2863240"/>
            <a:ext cx="7783615" cy="3323551"/>
          </a:xfrm>
        </p:spPr>
        <p:txBody>
          <a:bodyPr rtlCol="0"/>
          <a:lstStyle/>
          <a:p>
            <a:pPr marL="285750" indent="-285750" rtl="0">
              <a:buFont typeface="Arial" panose="020B0604020202020204" pitchFamily="34" charset="0"/>
              <a:buChar char="•"/>
            </a:pPr>
            <a:r>
              <a:rPr lang="en-GB" dirty="0"/>
              <a:t>Choosing three chapter to explore</a:t>
            </a:r>
          </a:p>
          <a:p>
            <a:pPr marL="285750" indent="-285750" rtl="0">
              <a:buFont typeface="Arial" panose="020B0604020202020204" pitchFamily="34" charset="0"/>
              <a:buChar char="•"/>
            </a:pPr>
            <a:r>
              <a:rPr lang="en-GB" dirty="0"/>
              <a:t>Identifying 2 key themes per chapter</a:t>
            </a:r>
          </a:p>
          <a:p>
            <a:pPr marL="285750" indent="-285750" rtl="0">
              <a:buFont typeface="Arial" panose="020B0604020202020204" pitchFamily="34" charset="0"/>
              <a:buChar char="•"/>
            </a:pPr>
            <a:r>
              <a:rPr lang="en-GB" dirty="0"/>
              <a:t>Critiquing them to the relevance of digital business today.</a:t>
            </a:r>
          </a:p>
          <a:p>
            <a:pPr marL="285750" indent="-285750" rtl="0">
              <a:buFont typeface="Arial" panose="020B0604020202020204" pitchFamily="34" charset="0"/>
              <a:buChar char="•"/>
            </a:pPr>
            <a:r>
              <a:rPr lang="en-GB" dirty="0"/>
              <a:t>Book backround</a:t>
            </a:r>
          </a:p>
          <a:p>
            <a:pPr marL="285750" indent="-285750" rtl="0">
              <a:buFont typeface="Arial" panose="020B0604020202020204" pitchFamily="34" charset="0"/>
              <a:buChar char="•"/>
            </a:pPr>
            <a:r>
              <a:rPr lang="en-GB" dirty="0"/>
              <a:t>What is </a:t>
            </a:r>
            <a:r>
              <a:rPr lang="en-GB" dirty="0" err="1"/>
              <a:t>Aribnb</a:t>
            </a:r>
            <a:r>
              <a:rPr lang="en-GB" dirty="0"/>
              <a:t>?</a:t>
            </a:r>
          </a:p>
        </p:txBody>
      </p:sp>
      <p:sp>
        <p:nvSpPr>
          <p:cNvPr id="5" name="Slide Number Placeholder 4">
            <a:extLst>
              <a:ext uri="{FF2B5EF4-FFF2-40B4-BE49-F238E27FC236}">
                <a16:creationId xmlns:a16="http://schemas.microsoft.com/office/drawing/2014/main" id="{DE6AF1E4-56E5-40D1-BBF3-E946721384C3}"/>
              </a:ext>
            </a:extLst>
          </p:cNvPr>
          <p:cNvSpPr>
            <a:spLocks noGrp="1"/>
          </p:cNvSpPr>
          <p:nvPr>
            <p:ph type="sldNum" sz="quarter" idx="12"/>
          </p:nvPr>
        </p:nvSpPr>
        <p:spPr>
          <a:xfrm>
            <a:off x="10510344" y="6356350"/>
            <a:ext cx="843455" cy="365125"/>
          </a:xfrm>
        </p:spPr>
        <p:txBody>
          <a:bodyPr rtlCol="0"/>
          <a:lstStyle/>
          <a:p>
            <a:pPr rtl="0"/>
            <a:fld id="{18D65601-5AE2-46FC-B138-694DDD2B510D}" type="slidenum">
              <a:rPr lang="en-GB" smtClean="0"/>
              <a:pPr rtl="0"/>
              <a:t>2</a:t>
            </a:fld>
            <a:endParaRPr lang="en-GB"/>
          </a:p>
        </p:txBody>
      </p:sp>
      <p:pic>
        <p:nvPicPr>
          <p:cNvPr id="12" name="Picture 11">
            <a:extLst>
              <a:ext uri="{FF2B5EF4-FFF2-40B4-BE49-F238E27FC236}">
                <a16:creationId xmlns:a16="http://schemas.microsoft.com/office/drawing/2014/main" id="{ECACC1C3-7EE1-746D-3AF5-30E7B8F883F0}"/>
              </a:ext>
            </a:extLst>
          </p:cNvPr>
          <p:cNvPicPr>
            <a:picLocks noChangeAspect="1"/>
          </p:cNvPicPr>
          <p:nvPr/>
        </p:nvPicPr>
        <p:blipFill>
          <a:blip r:embed="rId5"/>
          <a:stretch>
            <a:fillRect/>
          </a:stretch>
        </p:blipFill>
        <p:spPr>
          <a:xfrm rot="16200000">
            <a:off x="-989029" y="2211366"/>
            <a:ext cx="6858000" cy="2435266"/>
          </a:xfrm>
          <a:prstGeom prst="rect">
            <a:avLst/>
          </a:prstGeom>
        </p:spPr>
      </p:pic>
      <p:pic>
        <p:nvPicPr>
          <p:cNvPr id="30" name="Audio 29">
            <a:hlinkClick r:id="" action="ppaction://media"/>
            <a:extLst>
              <a:ext uri="{FF2B5EF4-FFF2-40B4-BE49-F238E27FC236}">
                <a16:creationId xmlns:a16="http://schemas.microsoft.com/office/drawing/2014/main" id="{8A5862CD-0611-A612-74AB-DCFCDA9626E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0747551"/>
      </p:ext>
    </p:extLst>
  </p:cSld>
  <p:clrMapOvr>
    <a:masterClrMapping/>
  </p:clrMapOvr>
  <mc:AlternateContent xmlns:mc="http://schemas.openxmlformats.org/markup-compatibility/2006">
    <mc:Choice xmlns:p14="http://schemas.microsoft.com/office/powerpoint/2010/main" Requires="p14">
      <p:transition spd="slow" p14:dur="2000" advTm="72103"/>
    </mc:Choice>
    <mc:Fallback>
      <p:transition spd="slow" advTm="72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12B1988-DF3B-414E-BEB4-BDE3F33E67A9}"/>
              </a:ext>
            </a:extLst>
          </p:cNvPr>
          <p:cNvSpPr>
            <a:spLocks noGrp="1"/>
          </p:cNvSpPr>
          <p:nvPr>
            <p:ph type="title"/>
          </p:nvPr>
        </p:nvSpPr>
        <p:spPr>
          <a:xfrm>
            <a:off x="1883137" y="1360309"/>
            <a:ext cx="3418437" cy="1976278"/>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Background of Airbnb</a:t>
            </a:r>
          </a:p>
        </p:txBody>
      </p:sp>
      <p:sp>
        <p:nvSpPr>
          <p:cNvPr id="17" name="Content Placeholder 16">
            <a:extLst>
              <a:ext uri="{FF2B5EF4-FFF2-40B4-BE49-F238E27FC236}">
                <a16:creationId xmlns:a16="http://schemas.microsoft.com/office/drawing/2014/main" id="{827F41A1-E0EA-41B4-89AC-89D0C6C9DF1A}"/>
              </a:ext>
            </a:extLst>
          </p:cNvPr>
          <p:cNvSpPr>
            <a:spLocks noGrp="1"/>
          </p:cNvSpPr>
          <p:nvPr>
            <p:ph sz="quarter" idx="15"/>
          </p:nvPr>
        </p:nvSpPr>
        <p:spPr>
          <a:xfrm>
            <a:off x="5109845" y="1075508"/>
            <a:ext cx="5717040" cy="2990653"/>
          </a:xfrm>
        </p:spPr>
        <p:txBody>
          <a:bodyPr rtlCol="0" anchor="ctr"/>
          <a:lstStyle/>
          <a:p>
            <a:pPr rtl="0"/>
            <a:r>
              <a:rPr lang="en-GB" dirty="0"/>
              <a:t>​</a:t>
            </a:r>
          </a:p>
        </p:txBody>
      </p:sp>
      <p:sp>
        <p:nvSpPr>
          <p:cNvPr id="5" name="Slide Number Placeholder 4">
            <a:extLst>
              <a:ext uri="{FF2B5EF4-FFF2-40B4-BE49-F238E27FC236}">
                <a16:creationId xmlns:a16="http://schemas.microsoft.com/office/drawing/2014/main" id="{7D6268C4-FA36-44D9-B49A-C2B51810F39C}"/>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3</a:t>
            </a:fld>
            <a:endParaRPr lang="en-GB"/>
          </a:p>
        </p:txBody>
      </p:sp>
      <p:sp>
        <p:nvSpPr>
          <p:cNvPr id="91" name="Rectangle 90">
            <a:extLst>
              <a:ext uri="{FF2B5EF4-FFF2-40B4-BE49-F238E27FC236}">
                <a16:creationId xmlns:a16="http://schemas.microsoft.com/office/drawing/2014/main" id="{86266357-58CA-479D-8E3B-7CBCA9707667}"/>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9" name="Picture Placeholder 8">
            <a:extLst>
              <a:ext uri="{FF2B5EF4-FFF2-40B4-BE49-F238E27FC236}">
                <a16:creationId xmlns:a16="http://schemas.microsoft.com/office/drawing/2014/main" id="{E4EE0EE2-81D4-5A5D-6EED-056644B99CDB}"/>
              </a:ext>
            </a:extLst>
          </p:cNvPr>
          <p:cNvPicPr>
            <a:picLocks noGrp="1" noChangeAspect="1"/>
          </p:cNvPicPr>
          <p:nvPr>
            <p:ph type="pic" sz="quarter" idx="13"/>
          </p:nvPr>
        </p:nvPicPr>
        <p:blipFill>
          <a:blip r:embed="rId5"/>
          <a:srcRect t="20353" b="20353"/>
          <a:stretch>
            <a:fillRect/>
          </a:stretch>
        </p:blipFill>
        <p:spPr>
          <a:xfrm>
            <a:off x="351692" y="4065269"/>
            <a:ext cx="6916366" cy="2347958"/>
          </a:xfrm>
          <a:prstGeom prst="rect">
            <a:avLst/>
          </a:prstGeom>
        </p:spPr>
      </p:pic>
      <p:sp>
        <p:nvSpPr>
          <p:cNvPr id="10" name="TextBox 9">
            <a:extLst>
              <a:ext uri="{FF2B5EF4-FFF2-40B4-BE49-F238E27FC236}">
                <a16:creationId xmlns:a16="http://schemas.microsoft.com/office/drawing/2014/main" id="{73C9D7A5-1878-B589-2721-041CFA489FC1}"/>
              </a:ext>
            </a:extLst>
          </p:cNvPr>
          <p:cNvSpPr txBox="1"/>
          <p:nvPr/>
        </p:nvSpPr>
        <p:spPr>
          <a:xfrm>
            <a:off x="4994162" y="1421947"/>
            <a:ext cx="6334328" cy="3416320"/>
          </a:xfrm>
          <a:prstGeom prst="rect">
            <a:avLst/>
          </a:prstGeom>
          <a:noFill/>
        </p:spPr>
        <p:txBody>
          <a:bodyPr wrap="square" rtlCol="0">
            <a:spAutoFit/>
          </a:bodyPr>
          <a:lstStyle/>
          <a:p>
            <a:pPr marL="285750" indent="-285750">
              <a:buFont typeface="Arial" panose="020B0604020202020204" pitchFamily="34" charset="0"/>
              <a:buChar char="•"/>
            </a:pPr>
            <a:r>
              <a:rPr lang="en-GB" dirty="0"/>
              <a:t>Began in 2008</a:t>
            </a:r>
          </a:p>
          <a:p>
            <a:pPr marL="285750" indent="-285750">
              <a:buFont typeface="Arial" panose="020B0604020202020204" pitchFamily="34" charset="0"/>
              <a:buChar char="•"/>
            </a:pPr>
            <a:r>
              <a:rPr lang="en-GB" dirty="0"/>
              <a:t>Created website can called it “Air Bed and Breakfast”</a:t>
            </a:r>
          </a:p>
          <a:p>
            <a:pPr marL="285750" indent="-285750">
              <a:buFont typeface="Arial" panose="020B0604020202020204" pitchFamily="34" charset="0"/>
              <a:buChar char="•"/>
            </a:pPr>
            <a:r>
              <a:rPr lang="en-GB" dirty="0"/>
              <a:t>Used to help people have a cheap overnight stay</a:t>
            </a:r>
          </a:p>
          <a:p>
            <a:pPr marL="285750" indent="-285750">
              <a:buFont typeface="Arial" panose="020B0604020202020204" pitchFamily="34" charset="0"/>
              <a:buChar char="•"/>
            </a:pPr>
            <a:r>
              <a:rPr lang="en-GB" dirty="0"/>
              <a:t>Found the demand high</a:t>
            </a:r>
          </a:p>
          <a:p>
            <a:pPr marL="285750" indent="-285750">
              <a:buFont typeface="Arial" panose="020B0604020202020204" pitchFamily="34" charset="0"/>
              <a:buChar char="•"/>
            </a:pPr>
            <a:r>
              <a:rPr lang="en-GB" dirty="0"/>
              <a:t>Opened as business and calling it Airbnb</a:t>
            </a:r>
          </a:p>
          <a:p>
            <a:pPr marL="285750" indent="-285750">
              <a:buFont typeface="Arial" panose="020B0604020202020204" pitchFamily="34" charset="0"/>
              <a:buChar char="•"/>
            </a:pPr>
            <a:r>
              <a:rPr lang="en-GB" dirty="0"/>
              <a:t>Now has places to stay in over 220 countries </a:t>
            </a:r>
          </a:p>
          <a:p>
            <a:pPr marL="285750" indent="-285750">
              <a:buFont typeface="Arial" panose="020B0604020202020204" pitchFamily="34" charset="0"/>
              <a:buChar char="•"/>
            </a:pPr>
            <a:r>
              <a:rPr lang="en-GB" dirty="0"/>
              <a:t>Almost 4 million hosts</a:t>
            </a:r>
          </a:p>
          <a:p>
            <a:pPr marL="285750" indent="-285750">
              <a:buFont typeface="Arial" panose="020B0604020202020204" pitchFamily="34" charset="0"/>
              <a:buChar char="•"/>
            </a:pPr>
            <a:r>
              <a:rPr lang="en-GB" dirty="0"/>
              <a:t>2022, global revenue 8.4 billion dollars.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p:txBody>
      </p:sp>
      <p:pic>
        <p:nvPicPr>
          <p:cNvPr id="23" name="Audio 22">
            <a:hlinkClick r:id="" action="ppaction://media"/>
            <a:extLst>
              <a:ext uri="{FF2B5EF4-FFF2-40B4-BE49-F238E27FC236}">
                <a16:creationId xmlns:a16="http://schemas.microsoft.com/office/drawing/2014/main" id="{4B09C899-588A-52E8-262F-31F9ADD8A54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61975649"/>
      </p:ext>
    </p:extLst>
  </p:cSld>
  <p:clrMapOvr>
    <a:masterClrMapping/>
  </p:clrMapOvr>
  <mc:AlternateContent xmlns:mc="http://schemas.openxmlformats.org/markup-compatibility/2006">
    <mc:Choice xmlns:p14="http://schemas.microsoft.com/office/powerpoint/2010/main" Requires="p14">
      <p:transition spd="slow" p14:dur="2000" advTm="80609"/>
    </mc:Choice>
    <mc:Fallback>
      <p:transition spd="slow" advTm="80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938761" y="1663070"/>
            <a:ext cx="4607268" cy="469476"/>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Chapter One - Theme 1</a:t>
            </a:r>
          </a:p>
        </p:txBody>
      </p:sp>
      <p:sp>
        <p:nvSpPr>
          <p:cNvPr id="19" name="Content Placeholder 18">
            <a:extLst>
              <a:ext uri="{FF2B5EF4-FFF2-40B4-BE49-F238E27FC236}">
                <a16:creationId xmlns:a16="http://schemas.microsoft.com/office/drawing/2014/main" id="{544C4064-B69B-4ECE-8110-639CB21C9067}"/>
              </a:ext>
            </a:extLst>
          </p:cNvPr>
          <p:cNvSpPr>
            <a:spLocks noGrp="1"/>
          </p:cNvSpPr>
          <p:nvPr>
            <p:ph sz="quarter" idx="15"/>
          </p:nvPr>
        </p:nvSpPr>
        <p:spPr>
          <a:xfrm>
            <a:off x="6001109" y="1742343"/>
            <a:ext cx="4930962" cy="1686658"/>
          </a:xfrm>
        </p:spPr>
        <p:txBody>
          <a:bodyPr rtlCol="0"/>
          <a:lstStyle/>
          <a:p>
            <a:pPr rtl="0"/>
            <a:r>
              <a:rPr lang="en-GB" b="0" i="1" dirty="0">
                <a:solidFill>
                  <a:srgbClr val="0F0F0F"/>
                </a:solidFill>
                <a:effectLst/>
                <a:latin typeface="Söhne"/>
              </a:rPr>
              <a:t>"Holiday homes have been available for many decades but accessing them was not easy in the early years. Online platforms such as Couchsurfing.com have facilitated the sharing of private accommodation since 2003. Airbnb was founded in 2008”</a:t>
            </a:r>
          </a:p>
          <a:p>
            <a:pPr rtl="0"/>
            <a:r>
              <a:rPr lang="en-GB" b="0" i="1" dirty="0">
                <a:solidFill>
                  <a:srgbClr val="0F0F0F"/>
                </a:solidFill>
                <a:effectLst/>
                <a:latin typeface="Söhne"/>
              </a:rPr>
              <a:t>“allows </a:t>
            </a:r>
            <a:r>
              <a:rPr lang="en-GB" b="0" i="1" dirty="0" err="1">
                <a:solidFill>
                  <a:srgbClr val="0F0F0F"/>
                </a:solidFill>
                <a:effectLst/>
                <a:latin typeface="Söhne"/>
              </a:rPr>
              <a:t>travelers</a:t>
            </a:r>
            <a:r>
              <a:rPr lang="en-GB" b="0" i="1" dirty="0">
                <a:solidFill>
                  <a:srgbClr val="0F0F0F"/>
                </a:solidFill>
                <a:effectLst/>
                <a:latin typeface="Söhne"/>
              </a:rPr>
              <a:t> to choose from more than 3,000,000 different spaces."</a:t>
            </a:r>
            <a:endParaRPr lang="en-GB" i="1" dirty="0"/>
          </a:p>
        </p:txBody>
      </p:sp>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rtlCol="0"/>
          <a:lstStyle/>
          <a:p>
            <a:pPr rtl="0"/>
            <a:fld id="{18D65601-5AE2-46FC-B138-694DDD2B510D}" type="slidenum">
              <a:rPr lang="en-GB" smtClean="0"/>
              <a:pPr rtl="0"/>
              <a:t>4</a:t>
            </a:fld>
            <a:endParaRPr lang="en-GB"/>
          </a:p>
        </p:txBody>
      </p:sp>
      <p:sp>
        <p:nvSpPr>
          <p:cNvPr id="2" name="Content Placeholder 18">
            <a:extLst>
              <a:ext uri="{FF2B5EF4-FFF2-40B4-BE49-F238E27FC236}">
                <a16:creationId xmlns:a16="http://schemas.microsoft.com/office/drawing/2014/main" id="{5D0E6FE6-C38A-AAD7-60CF-1E6B23DEAE36}"/>
              </a:ext>
            </a:extLst>
          </p:cNvPr>
          <p:cNvSpPr txBox="1">
            <a:spLocks/>
          </p:cNvSpPr>
          <p:nvPr/>
        </p:nvSpPr>
        <p:spPr>
          <a:xfrm>
            <a:off x="6001109" y="3428999"/>
            <a:ext cx="4930962" cy="3292475"/>
          </a:xfrm>
          <a:prstGeom prst="rect">
            <a:avLst/>
          </a:prstGeom>
        </p:spPr>
        <p:txBody>
          <a:bodyPr rtlCol="0"/>
          <a:lstStyle>
            <a:lvl1pPr marL="0" indent="0" algn="l" defTabSz="914400" rtl="0" eaLnBrk="1" latinLnBrk="0" hangingPunct="1">
              <a:lnSpc>
                <a:spcPct val="100000"/>
              </a:lnSpc>
              <a:spcBef>
                <a:spcPts val="0"/>
              </a:spcBef>
              <a:spcAft>
                <a:spcPts val="1200"/>
              </a:spcAft>
              <a:buFont typeface="Arial" panose="020B0604020202020204" pitchFamily="34" charset="0"/>
              <a:buNone/>
              <a:defRPr sz="1400" kern="1200" spc="1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GB" dirty="0">
                <a:solidFill>
                  <a:srgbClr val="0F0F0F"/>
                </a:solidFill>
                <a:latin typeface="Söhne"/>
              </a:rPr>
              <a:t>Theme – Sharing Economy</a:t>
            </a:r>
          </a:p>
          <a:p>
            <a:pPr marL="285750" indent="-285750">
              <a:buFont typeface="Arial" panose="020B0604020202020204" pitchFamily="34" charset="0"/>
              <a:buChar char="•"/>
            </a:pPr>
            <a:r>
              <a:rPr lang="en-GB" dirty="0">
                <a:solidFill>
                  <a:srgbClr val="0F0F0F"/>
                </a:solidFill>
                <a:latin typeface="Söhne"/>
              </a:rPr>
              <a:t>Online platforms Couchsurfing.com &amp; Airbnb creating a simple solution for travellers to find accommodation…</a:t>
            </a:r>
          </a:p>
          <a:p>
            <a:pPr marL="285750" indent="-285750">
              <a:buFont typeface="Arial" panose="020B0604020202020204" pitchFamily="34" charset="0"/>
              <a:buChar char="•"/>
            </a:pPr>
            <a:r>
              <a:rPr lang="en-GB" b="0" i="0" dirty="0">
                <a:solidFill>
                  <a:srgbClr val="0F0F0F"/>
                </a:solidFill>
                <a:effectLst/>
                <a:latin typeface="Söhne"/>
              </a:rPr>
              <a:t>a significant departure from the traditional methods of accessing holiday homes</a:t>
            </a:r>
          </a:p>
          <a:p>
            <a:pPr marL="285750" indent="-285750">
              <a:buFont typeface="Arial" panose="020B0604020202020204" pitchFamily="34" charset="0"/>
              <a:buChar char="•"/>
            </a:pPr>
            <a:r>
              <a:rPr lang="en-GB" b="0" i="0" dirty="0">
                <a:solidFill>
                  <a:srgbClr val="0F0F0F"/>
                </a:solidFill>
                <a:effectLst/>
                <a:latin typeface="Söhne"/>
              </a:rPr>
              <a:t>Darcey Allen explains the benefits of the Sharing Economy. </a:t>
            </a:r>
          </a:p>
          <a:p>
            <a:pPr marL="285750" indent="-285750">
              <a:buFont typeface="Arial" panose="020B0604020202020204" pitchFamily="34" charset="0"/>
              <a:buChar char="•"/>
            </a:pPr>
            <a:r>
              <a:rPr lang="en-GB" dirty="0">
                <a:solidFill>
                  <a:srgbClr val="0F0F0F"/>
                </a:solidFill>
                <a:latin typeface="Söhne"/>
              </a:rPr>
              <a:t>Sharing Economy causing a  societal change driven by technological advancements.</a:t>
            </a:r>
            <a:endParaRPr lang="en-GB" b="0" i="0" dirty="0">
              <a:solidFill>
                <a:srgbClr val="0F0F0F"/>
              </a:solidFill>
              <a:effectLst/>
              <a:latin typeface="Söhne"/>
            </a:endParaRPr>
          </a:p>
          <a:p>
            <a:pPr marL="285750" indent="-285750">
              <a:buFont typeface="Arial" panose="020B0604020202020204" pitchFamily="34" charset="0"/>
              <a:buChar char="•"/>
            </a:pPr>
            <a:endParaRPr lang="en-GB" dirty="0">
              <a:solidFill>
                <a:srgbClr val="0F0F0F"/>
              </a:solidFill>
              <a:latin typeface="Söhne"/>
            </a:endParaRPr>
          </a:p>
          <a:p>
            <a:pPr marL="285750" indent="-285750">
              <a:buFont typeface="Arial" panose="020B0604020202020204" pitchFamily="34" charset="0"/>
              <a:buChar char="•"/>
            </a:pPr>
            <a:endParaRPr lang="en-GB" dirty="0"/>
          </a:p>
        </p:txBody>
      </p:sp>
      <p:pic>
        <p:nvPicPr>
          <p:cNvPr id="7" name="Picture 6">
            <a:extLst>
              <a:ext uri="{FF2B5EF4-FFF2-40B4-BE49-F238E27FC236}">
                <a16:creationId xmlns:a16="http://schemas.microsoft.com/office/drawing/2014/main" id="{D939381E-2BCE-5705-3501-90900E9EE6E9}"/>
              </a:ext>
            </a:extLst>
          </p:cNvPr>
          <p:cNvPicPr>
            <a:picLocks noChangeAspect="1"/>
          </p:cNvPicPr>
          <p:nvPr/>
        </p:nvPicPr>
        <p:blipFill>
          <a:blip r:embed="rId5"/>
          <a:stretch>
            <a:fillRect/>
          </a:stretch>
        </p:blipFill>
        <p:spPr>
          <a:xfrm>
            <a:off x="259325" y="2435307"/>
            <a:ext cx="5286704" cy="3522361"/>
          </a:xfrm>
          <a:prstGeom prst="rect">
            <a:avLst/>
          </a:prstGeom>
        </p:spPr>
      </p:pic>
      <p:pic>
        <p:nvPicPr>
          <p:cNvPr id="20" name="Audio 19">
            <a:hlinkClick r:id="" action="ppaction://media"/>
            <a:extLst>
              <a:ext uri="{FF2B5EF4-FFF2-40B4-BE49-F238E27FC236}">
                <a16:creationId xmlns:a16="http://schemas.microsoft.com/office/drawing/2014/main" id="{22A75D3D-EC9B-9168-0BB1-F4061B6A00D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7579286"/>
      </p:ext>
    </p:extLst>
  </p:cSld>
  <p:clrMapOvr>
    <a:masterClrMapping/>
  </p:clrMapOvr>
  <mc:AlternateContent xmlns:mc="http://schemas.openxmlformats.org/markup-compatibility/2006">
    <mc:Choice xmlns:p14="http://schemas.microsoft.com/office/powerpoint/2010/main" Requires="p14">
      <p:transition spd="slow" p14:dur="2000" advTm="160453"/>
    </mc:Choice>
    <mc:Fallback>
      <p:transition spd="slow" advTm="160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695470" y="705258"/>
            <a:ext cx="4079564" cy="1268810"/>
          </a:xfrm>
        </p:spPr>
        <p:txBody>
          <a:bodyPr rtlCol="0"/>
          <a:lstStyle/>
          <a:p>
            <a:pPr rtl="0"/>
            <a:r>
              <a:rPr lang="en-GB" dirty="0"/>
              <a:t>Chapter One - Theme 2</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5</a:t>
            </a:fld>
            <a:endParaRPr lang="en-GB" dirty="0"/>
          </a:p>
        </p:txBody>
      </p:sp>
      <p:sp>
        <p:nvSpPr>
          <p:cNvPr id="3" name="TextBox 2">
            <a:extLst>
              <a:ext uri="{FF2B5EF4-FFF2-40B4-BE49-F238E27FC236}">
                <a16:creationId xmlns:a16="http://schemas.microsoft.com/office/drawing/2014/main" id="{BA2DE3AE-604A-2B6B-37FD-3F66A64D85A1}"/>
              </a:ext>
            </a:extLst>
          </p:cNvPr>
          <p:cNvSpPr txBox="1"/>
          <p:nvPr/>
        </p:nvSpPr>
        <p:spPr>
          <a:xfrm>
            <a:off x="695470" y="1821668"/>
            <a:ext cx="4790930" cy="4247317"/>
          </a:xfrm>
          <a:prstGeom prst="rect">
            <a:avLst/>
          </a:prstGeom>
          <a:noFill/>
        </p:spPr>
        <p:txBody>
          <a:bodyPr wrap="square" rtlCol="0">
            <a:spAutoFit/>
          </a:bodyPr>
          <a:lstStyle/>
          <a:p>
            <a:pPr marL="285750" indent="-285750">
              <a:buFont typeface="Arial" panose="020B0604020202020204" pitchFamily="34" charset="0"/>
              <a:buChar char="•"/>
            </a:pPr>
            <a:r>
              <a:rPr lang="en-GB" dirty="0"/>
              <a:t>Theme 2, E-commerce </a:t>
            </a:r>
          </a:p>
          <a:p>
            <a:pPr marL="285750" indent="-285750">
              <a:buFont typeface="Arial" panose="020B0604020202020204" pitchFamily="34" charset="0"/>
              <a:buChar char="•"/>
            </a:pPr>
            <a:r>
              <a:rPr lang="en-GB" dirty="0"/>
              <a:t>"Peer-to-peer accommodation networks depend on having a sufficient pool of people who offer accommodation... and a sufficient pool of people who wish to purchase short-term accommodation...”</a:t>
            </a:r>
          </a:p>
          <a:p>
            <a:pPr marL="285750" indent="-285750">
              <a:buFont typeface="Arial" panose="020B0604020202020204" pitchFamily="34" charset="0"/>
              <a:buChar char="•"/>
            </a:pPr>
            <a:r>
              <a:rPr lang="en-GB" dirty="0"/>
              <a:t> A great balance is needed for success of the platform – of hosts and guests to create a vibrant marketplace with great selection.</a:t>
            </a:r>
          </a:p>
          <a:p>
            <a:pPr marL="285750" indent="-285750">
              <a:buFont typeface="Arial" panose="020B0604020202020204" pitchFamily="34" charset="0"/>
              <a:buChar char="•"/>
            </a:pPr>
            <a:r>
              <a:rPr lang="en-GB" dirty="0" err="1"/>
              <a:t>Chaffeys</a:t>
            </a:r>
            <a:r>
              <a:rPr lang="en-GB" dirty="0"/>
              <a:t> classifications - Airbnb aligns with both C2C (Consumer-to-Consumer) and B2C (Business-to-Consumer) models</a:t>
            </a:r>
          </a:p>
          <a:p>
            <a:pPr marL="285750" indent="-285750">
              <a:buFont typeface="Arial" panose="020B0604020202020204" pitchFamily="34" charset="0"/>
              <a:buChar char="•"/>
            </a:pPr>
            <a:r>
              <a:rPr lang="en-GB" dirty="0"/>
              <a:t>More to the definition?</a:t>
            </a:r>
          </a:p>
          <a:p>
            <a:pPr marL="285750" indent="-285750">
              <a:buFont typeface="Arial" panose="020B0604020202020204" pitchFamily="34" charset="0"/>
              <a:buChar char="•"/>
            </a:pPr>
            <a:endParaRPr lang="en-GB" dirty="0"/>
          </a:p>
        </p:txBody>
      </p:sp>
      <p:pic>
        <p:nvPicPr>
          <p:cNvPr id="8" name="Picture 7">
            <a:extLst>
              <a:ext uri="{FF2B5EF4-FFF2-40B4-BE49-F238E27FC236}">
                <a16:creationId xmlns:a16="http://schemas.microsoft.com/office/drawing/2014/main" id="{B712A596-5B91-5C9B-E2B9-28554DD21BB9}"/>
              </a:ext>
            </a:extLst>
          </p:cNvPr>
          <p:cNvPicPr>
            <a:picLocks noChangeAspect="1"/>
          </p:cNvPicPr>
          <p:nvPr/>
        </p:nvPicPr>
        <p:blipFill>
          <a:blip r:embed="rId5"/>
          <a:stretch>
            <a:fillRect/>
          </a:stretch>
        </p:blipFill>
        <p:spPr>
          <a:xfrm>
            <a:off x="5856514" y="705257"/>
            <a:ext cx="5334000" cy="3637917"/>
          </a:xfrm>
          <a:prstGeom prst="rect">
            <a:avLst/>
          </a:prstGeom>
        </p:spPr>
      </p:pic>
      <p:pic>
        <p:nvPicPr>
          <p:cNvPr id="9" name="Picture 8">
            <a:extLst>
              <a:ext uri="{FF2B5EF4-FFF2-40B4-BE49-F238E27FC236}">
                <a16:creationId xmlns:a16="http://schemas.microsoft.com/office/drawing/2014/main" id="{A06F98B1-62BF-831A-F34B-EAFA005455B7}"/>
              </a:ext>
            </a:extLst>
          </p:cNvPr>
          <p:cNvPicPr>
            <a:picLocks noChangeAspect="1"/>
          </p:cNvPicPr>
          <p:nvPr/>
        </p:nvPicPr>
        <p:blipFill rotWithShape="1">
          <a:blip r:embed="rId6"/>
          <a:srcRect l="20857" t="22040" r="24285" b="23438"/>
          <a:stretch/>
        </p:blipFill>
        <p:spPr>
          <a:xfrm>
            <a:off x="6379028" y="4343174"/>
            <a:ext cx="4463143" cy="1809569"/>
          </a:xfrm>
          <a:prstGeom prst="rect">
            <a:avLst/>
          </a:prstGeom>
        </p:spPr>
      </p:pic>
      <p:pic>
        <p:nvPicPr>
          <p:cNvPr id="32" name="Audio 31">
            <a:hlinkClick r:id="" action="ppaction://media"/>
            <a:extLst>
              <a:ext uri="{FF2B5EF4-FFF2-40B4-BE49-F238E27FC236}">
                <a16:creationId xmlns:a16="http://schemas.microsoft.com/office/drawing/2014/main" id="{320A7195-7BF1-5BD2-2FC5-7D162E0A599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11861533"/>
      </p:ext>
    </p:extLst>
  </p:cSld>
  <p:clrMapOvr>
    <a:masterClrMapping/>
  </p:clrMapOvr>
  <mc:AlternateContent xmlns:mc="http://schemas.openxmlformats.org/markup-compatibility/2006">
    <mc:Choice xmlns:p14="http://schemas.microsoft.com/office/powerpoint/2010/main" Requires="p14">
      <p:transition spd="slow" p14:dur="2000" advTm="144942"/>
    </mc:Choice>
    <mc:Fallback>
      <p:transition spd="slow" advTm="144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descr="A blue background with a sphere of dots and lines&#10;&#10;Description automatically generated">
            <a:extLst>
              <a:ext uri="{FF2B5EF4-FFF2-40B4-BE49-F238E27FC236}">
                <a16:creationId xmlns:a16="http://schemas.microsoft.com/office/drawing/2014/main" id="{4D1F53AB-A465-03EB-0C64-89EA54E1BE16}"/>
              </a:ext>
            </a:extLst>
          </p:cNvPr>
          <p:cNvPicPr>
            <a:picLocks noGrp="1" noChangeAspect="1"/>
          </p:cNvPicPr>
          <p:nvPr>
            <p:ph type="pic" sz="quarter" idx="10"/>
          </p:nvPr>
        </p:nvPicPr>
        <p:blipFill rotWithShape="1">
          <a:blip r:embed="rId5"/>
          <a:srcRect t="11225" r="1" b="20689"/>
          <a:stretch/>
        </p:blipFill>
        <p:spPr>
          <a:xfrm>
            <a:off x="2542837" y="296862"/>
            <a:ext cx="9715500" cy="3720928"/>
          </a:xfrm>
          <a:prstGeom prst="rect">
            <a:avLst/>
          </a:prstGeom>
          <a:noFill/>
        </p:spPr>
      </p:pic>
      <p:sp>
        <p:nvSpPr>
          <p:cNvPr id="22" name="Text Placeholder 21">
            <a:extLst>
              <a:ext uri="{FF2B5EF4-FFF2-40B4-BE49-F238E27FC236}">
                <a16:creationId xmlns:a16="http://schemas.microsoft.com/office/drawing/2014/main" id="{CBCB163A-DD49-4E4B-9289-C8ABBE6C2E23}"/>
              </a:ext>
            </a:extLst>
          </p:cNvPr>
          <p:cNvSpPr>
            <a:spLocks noGrp="1"/>
          </p:cNvSpPr>
          <p:nvPr>
            <p:ph type="title"/>
          </p:nvPr>
        </p:nvSpPr>
        <p:spPr>
          <a:xfrm>
            <a:off x="853690" y="4526074"/>
            <a:ext cx="4333088" cy="1596004"/>
          </a:xfr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lvl="0" rtl="0"/>
            <a:r>
              <a:rPr lang="en-GB" dirty="0"/>
              <a:t>Chapter 7 – Theme 1</a:t>
            </a:r>
          </a:p>
        </p:txBody>
      </p:sp>
      <p:sp>
        <p:nvSpPr>
          <p:cNvPr id="4" name="Slide Number Placeholder 3" hidden="1">
            <a:extLst>
              <a:ext uri="{FF2B5EF4-FFF2-40B4-BE49-F238E27FC236}">
                <a16:creationId xmlns:a16="http://schemas.microsoft.com/office/drawing/2014/main" id="{1599C981-FFE0-4DE7-BCE3-2AFFA0D61B83}"/>
              </a:ext>
            </a:extLst>
          </p:cNvPr>
          <p:cNvSpPr>
            <a:spLocks noGrp="1"/>
          </p:cNvSpPr>
          <p:nvPr>
            <p:ph type="sldNum" sz="quarter" idx="4294967295"/>
          </p:nvPr>
        </p:nvSpPr>
        <p:spPr>
          <a:xfrm>
            <a:off x="10510344" y="6356350"/>
            <a:ext cx="843455" cy="365125"/>
          </a:xfrm>
        </p:spPr>
        <p:txBody>
          <a:bodyPr rtlCol="0"/>
          <a:lstStyle/>
          <a:p>
            <a:pPr rtl="0">
              <a:spcAft>
                <a:spcPts val="600"/>
              </a:spcAft>
            </a:pPr>
            <a:fld id="{18D65601-5AE2-46FC-B138-694DDD2B510D}" type="slidenum">
              <a:rPr lang="en-GB" smtClean="0"/>
              <a:pPr rtl="0">
                <a:spcAft>
                  <a:spcPts val="600"/>
                </a:spcAft>
              </a:pPr>
              <a:t>6</a:t>
            </a:fld>
            <a:endParaRPr lang="en-GB"/>
          </a:p>
        </p:txBody>
      </p:sp>
      <p:sp>
        <p:nvSpPr>
          <p:cNvPr id="7" name="TextBox 6">
            <a:extLst>
              <a:ext uri="{FF2B5EF4-FFF2-40B4-BE49-F238E27FC236}">
                <a16:creationId xmlns:a16="http://schemas.microsoft.com/office/drawing/2014/main" id="{49EBD59C-FD03-D6E2-E38A-71FE81F17B7B}"/>
              </a:ext>
            </a:extLst>
          </p:cNvPr>
          <p:cNvSpPr txBox="1"/>
          <p:nvPr/>
        </p:nvSpPr>
        <p:spPr>
          <a:xfrm>
            <a:off x="5355771" y="4320668"/>
            <a:ext cx="6226629" cy="2031325"/>
          </a:xfrm>
          <a:prstGeom prst="rect">
            <a:avLst/>
          </a:prstGeom>
          <a:noFill/>
        </p:spPr>
        <p:txBody>
          <a:bodyPr wrap="square" rtlCol="0">
            <a:spAutoFit/>
          </a:bodyPr>
          <a:lstStyle/>
          <a:p>
            <a:pPr marL="285750" indent="-285750">
              <a:buFont typeface="Arial" panose="020B0604020202020204" pitchFamily="34" charset="0"/>
              <a:buChar char="•"/>
            </a:pPr>
            <a:r>
              <a:rPr lang="en-GB" dirty="0"/>
              <a:t>Digital Disruption </a:t>
            </a:r>
          </a:p>
          <a:p>
            <a:pPr marL="285750" indent="-285750">
              <a:buFont typeface="Arial" panose="020B0604020202020204" pitchFamily="34" charset="0"/>
              <a:buChar char="•"/>
            </a:pPr>
            <a:r>
              <a:rPr lang="en-GB" dirty="0"/>
              <a:t>Have they reshaped the accommodation industry?</a:t>
            </a:r>
          </a:p>
          <a:p>
            <a:pPr marL="285750" indent="-285750">
              <a:buFont typeface="Arial" panose="020B0604020202020204" pitchFamily="34" charset="0"/>
              <a:buChar char="•"/>
            </a:pPr>
            <a:r>
              <a:rPr lang="en-GB" dirty="0" err="1"/>
              <a:t>Aribnb</a:t>
            </a:r>
            <a:r>
              <a:rPr lang="en-GB" dirty="0"/>
              <a:t> have a strong hold on the market.</a:t>
            </a:r>
          </a:p>
          <a:p>
            <a:pPr marL="285750" indent="-285750">
              <a:buFont typeface="Arial" panose="020B0604020202020204" pitchFamily="34" charset="0"/>
              <a:buChar char="•"/>
            </a:pPr>
            <a:r>
              <a:rPr lang="en-GB" dirty="0"/>
              <a:t>Keeping on top of technological changes</a:t>
            </a:r>
          </a:p>
          <a:p>
            <a:pPr marL="285750" indent="-285750">
              <a:buFont typeface="Arial" panose="020B0604020202020204" pitchFamily="34" charset="0"/>
              <a:buChar char="•"/>
            </a:pPr>
            <a:r>
              <a:rPr lang="en-GB" dirty="0"/>
              <a:t>Will dominance stifle innovation – will this affect the industry to grow?</a:t>
            </a:r>
          </a:p>
          <a:p>
            <a:pPr marL="285750" indent="-285750">
              <a:buFont typeface="Arial" panose="020B0604020202020204" pitchFamily="34" charset="0"/>
              <a:buChar char="•"/>
            </a:pPr>
            <a:endParaRPr lang="en-GB" dirty="0"/>
          </a:p>
        </p:txBody>
      </p:sp>
      <p:pic>
        <p:nvPicPr>
          <p:cNvPr id="18" name="Audio 17">
            <a:hlinkClick r:id="" action="ppaction://media"/>
            <a:extLst>
              <a:ext uri="{FF2B5EF4-FFF2-40B4-BE49-F238E27FC236}">
                <a16:creationId xmlns:a16="http://schemas.microsoft.com/office/drawing/2014/main" id="{2E52D4EA-7C0A-F77F-3BA1-77A4C55A98B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56131397"/>
      </p:ext>
    </p:extLst>
  </p:cSld>
  <p:clrMapOvr>
    <a:masterClrMapping/>
  </p:clrMapOvr>
  <mc:AlternateContent xmlns:mc="http://schemas.openxmlformats.org/markup-compatibility/2006">
    <mc:Choice xmlns:p14="http://schemas.microsoft.com/office/powerpoint/2010/main" Requires="p14">
      <p:transition spd="slow" p14:dur="2000" advTm="100567"/>
    </mc:Choice>
    <mc:Fallback>
      <p:transition spd="slow" advTm="1005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9" name="Straight Connector 108">
            <a:extLst>
              <a:ext uri="{FF2B5EF4-FFF2-40B4-BE49-F238E27FC236}">
                <a16:creationId xmlns:a16="http://schemas.microsoft.com/office/drawing/2014/main" id="{8347921B-775C-41FF-AD6F-5A1B2D382804}"/>
              </a:ext>
              <a:ext uri="{C183D7F6-B498-43B3-948B-1728B52AA6E4}">
                <adec:decorative xmlns:adec="http://schemas.microsoft.com/office/drawing/2017/decorative" val="1"/>
              </a:ext>
            </a:extLst>
          </p:cNvPr>
          <p:cNvCxnSpPr>
            <a:cxnSpLocks/>
          </p:cNvCxnSpPr>
          <p:nvPr/>
        </p:nvCxnSpPr>
        <p:spPr>
          <a:xfrm>
            <a:off x="0" y="755452"/>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7B92578-BA63-47A9-A529-C8D672FC9625}"/>
              </a:ext>
              <a:ext uri="{C183D7F6-B498-43B3-948B-1728B52AA6E4}">
                <adec:decorative xmlns:adec="http://schemas.microsoft.com/office/drawing/2017/decorative" val="1"/>
              </a:ext>
            </a:extLst>
          </p:cNvPr>
          <p:cNvCxnSpPr>
            <a:cxnSpLocks/>
          </p:cNvCxnSpPr>
          <p:nvPr/>
        </p:nvCxnSpPr>
        <p:spPr>
          <a:xfrm>
            <a:off x="737290" y="0"/>
            <a:ext cx="0" cy="2509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ext Placeholder 8">
            <a:extLst>
              <a:ext uri="{FF2B5EF4-FFF2-40B4-BE49-F238E27FC236}">
                <a16:creationId xmlns:a16="http://schemas.microsoft.com/office/drawing/2014/main" id="{20CB150D-1315-4E18-9CC3-E374E92113DF}"/>
              </a:ext>
            </a:extLst>
          </p:cNvPr>
          <p:cNvSpPr>
            <a:spLocks noGrp="1"/>
          </p:cNvSpPr>
          <p:nvPr>
            <p:ph type="title"/>
          </p:nvPr>
        </p:nvSpPr>
        <p:spPr>
          <a:xfrm>
            <a:off x="1008686" y="1516597"/>
            <a:ext cx="3980182" cy="1268810"/>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Chapter 7 – Theme 2</a:t>
            </a:r>
          </a:p>
        </p:txBody>
      </p:sp>
      <p:sp>
        <p:nvSpPr>
          <p:cNvPr id="17" name="Content Placeholder 16">
            <a:extLst>
              <a:ext uri="{FF2B5EF4-FFF2-40B4-BE49-F238E27FC236}">
                <a16:creationId xmlns:a16="http://schemas.microsoft.com/office/drawing/2014/main" id="{6668B644-7AFA-4167-9073-B9168870D232}"/>
              </a:ext>
            </a:extLst>
          </p:cNvPr>
          <p:cNvSpPr>
            <a:spLocks noGrp="1"/>
          </p:cNvSpPr>
          <p:nvPr>
            <p:ph sz="quarter" idx="16"/>
          </p:nvPr>
        </p:nvSpPr>
        <p:spPr>
          <a:xfrm>
            <a:off x="1008686" y="2921932"/>
            <a:ext cx="4114800" cy="2564468"/>
          </a:xfrm>
        </p:spPr>
        <p:txBody>
          <a:bodyPr rtlCol="0"/>
          <a:lstStyle/>
          <a:p>
            <a:pPr marL="285750" indent="-285750" rtl="0">
              <a:buFont typeface="Arial" panose="020B0604020202020204" pitchFamily="34" charset="0"/>
              <a:buChar char="•"/>
            </a:pPr>
            <a:r>
              <a:rPr lang="en-GB" dirty="0"/>
              <a:t>Business Model - Peer-to-Peer Sharing</a:t>
            </a:r>
          </a:p>
          <a:p>
            <a:pPr marL="285750" indent="-285750" rtl="0">
              <a:buFont typeface="Arial" panose="020B0604020202020204" pitchFamily="34" charset="0"/>
              <a:buChar char="•"/>
            </a:pPr>
            <a:r>
              <a:rPr lang="en-GB" dirty="0"/>
              <a:t>Hosts becoming micro-hoteliers</a:t>
            </a:r>
          </a:p>
          <a:p>
            <a:pPr marL="285750" indent="-285750" rtl="0">
              <a:buFont typeface="Arial" panose="020B0604020202020204" pitchFamily="34" charset="0"/>
              <a:buChar char="•"/>
            </a:pPr>
            <a:r>
              <a:rPr lang="en-GB" dirty="0"/>
              <a:t>Having low costs for uses</a:t>
            </a:r>
          </a:p>
          <a:p>
            <a:pPr marL="285750" indent="-285750" rtl="0">
              <a:buFont typeface="Arial" panose="020B0604020202020204" pitchFamily="34" charset="0"/>
              <a:buChar char="•"/>
            </a:pPr>
            <a:r>
              <a:rPr lang="en-GB" dirty="0"/>
              <a:t>More value to gain when people join as hosts and guests</a:t>
            </a:r>
          </a:p>
        </p:txBody>
      </p:sp>
      <p:sp>
        <p:nvSpPr>
          <p:cNvPr id="5" name="Slide Number Placeholder 4">
            <a:extLst>
              <a:ext uri="{FF2B5EF4-FFF2-40B4-BE49-F238E27FC236}">
                <a16:creationId xmlns:a16="http://schemas.microsoft.com/office/drawing/2014/main" id="{00B1EED4-8761-4D39-902B-6FC13A97FA4A}"/>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7</a:t>
            </a:fld>
            <a:endParaRPr lang="en-GB"/>
          </a:p>
        </p:txBody>
      </p:sp>
      <p:pic>
        <p:nvPicPr>
          <p:cNvPr id="2" name="Picture 1">
            <a:extLst>
              <a:ext uri="{FF2B5EF4-FFF2-40B4-BE49-F238E27FC236}">
                <a16:creationId xmlns:a16="http://schemas.microsoft.com/office/drawing/2014/main" id="{273785CF-41AD-48DB-D445-DBEBB574BD30}"/>
              </a:ext>
            </a:extLst>
          </p:cNvPr>
          <p:cNvPicPr>
            <a:picLocks noChangeAspect="1"/>
          </p:cNvPicPr>
          <p:nvPr/>
        </p:nvPicPr>
        <p:blipFill>
          <a:blip r:embed="rId5"/>
          <a:stretch>
            <a:fillRect/>
          </a:stretch>
        </p:blipFill>
        <p:spPr>
          <a:xfrm>
            <a:off x="5451701" y="2111843"/>
            <a:ext cx="6586348" cy="2656782"/>
          </a:xfrm>
          <a:prstGeom prst="rect">
            <a:avLst/>
          </a:prstGeom>
        </p:spPr>
      </p:pic>
      <p:pic>
        <p:nvPicPr>
          <p:cNvPr id="12" name="Audio 11">
            <a:hlinkClick r:id="" action="ppaction://media"/>
            <a:extLst>
              <a:ext uri="{FF2B5EF4-FFF2-40B4-BE49-F238E27FC236}">
                <a16:creationId xmlns:a16="http://schemas.microsoft.com/office/drawing/2014/main" id="{0AF88DA4-528C-0862-9A87-93B2A36F8C0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4063493"/>
      </p:ext>
    </p:extLst>
  </p:cSld>
  <p:clrMapOvr>
    <a:masterClrMapping/>
  </p:clrMapOvr>
  <mc:AlternateContent xmlns:mc="http://schemas.openxmlformats.org/markup-compatibility/2006">
    <mc:Choice xmlns:p14="http://schemas.microsoft.com/office/powerpoint/2010/main" Requires="p14">
      <p:transition spd="slow" p14:dur="2000" advTm="75184"/>
    </mc:Choice>
    <mc:Fallback>
      <p:transition spd="slow" advTm="75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77733B-A2C7-023E-A816-7EAA076BB858}"/>
              </a:ext>
            </a:extLst>
          </p:cNvPr>
          <p:cNvPicPr>
            <a:picLocks noChangeAspect="1"/>
          </p:cNvPicPr>
          <p:nvPr/>
        </p:nvPicPr>
        <p:blipFill>
          <a:blip r:embed="rId5"/>
          <a:stretch>
            <a:fillRect/>
          </a:stretch>
        </p:blipFill>
        <p:spPr>
          <a:xfrm>
            <a:off x="0" y="1402080"/>
            <a:ext cx="6096000" cy="4053840"/>
          </a:xfrm>
          <a:prstGeom prst="rect">
            <a:avLst/>
          </a:prstGeom>
          <a:noFill/>
        </p:spPr>
      </p:pic>
      <p:sp>
        <p:nvSpPr>
          <p:cNvPr id="13" name="Content Placeholder 12">
            <a:extLst>
              <a:ext uri="{FF2B5EF4-FFF2-40B4-BE49-F238E27FC236}">
                <a16:creationId xmlns:a16="http://schemas.microsoft.com/office/drawing/2014/main" id="{206FACBD-B244-4420-BE24-AD9110F31EC4}"/>
              </a:ext>
            </a:extLst>
          </p:cNvPr>
          <p:cNvSpPr>
            <a:spLocks noGrp="1"/>
          </p:cNvSpPr>
          <p:nvPr>
            <p:ph sz="quarter" idx="16"/>
          </p:nvPr>
        </p:nvSpPr>
        <p:spPr>
          <a:xfrm>
            <a:off x="7101509" y="2431279"/>
            <a:ext cx="4288971" cy="3055121"/>
          </a:xfrm>
          <a:prstGeom prst="rect">
            <a:avLst/>
          </a:prstGeom>
        </p:spPr>
        <p:txBody>
          <a:bodyPr rtlCol="0">
            <a:normAutofit/>
          </a:bodyPr>
          <a:lstStyle/>
          <a:p>
            <a:pPr>
              <a:lnSpc>
                <a:spcPct val="140000"/>
              </a:lnSpc>
            </a:pPr>
            <a:r>
              <a:rPr lang="en-GB" sz="1300" b="1" i="0">
                <a:effectLst/>
              </a:rPr>
              <a:t>IT Competence </a:t>
            </a:r>
            <a:endParaRPr lang="en-GB" sz="1300" b="0" i="0">
              <a:effectLst/>
            </a:endParaRPr>
          </a:p>
          <a:p>
            <a:pPr>
              <a:lnSpc>
                <a:spcPct val="140000"/>
              </a:lnSpc>
              <a:buFont typeface="Arial" panose="020B0604020202020204" pitchFamily="34" charset="0"/>
              <a:buChar char="•"/>
            </a:pPr>
            <a:r>
              <a:rPr lang="en-GB" sz="1300" b="0" i="0">
                <a:effectLst/>
              </a:rPr>
              <a:t>"Improving the search function to enable users to identify accommodation options that match their specific needs"</a:t>
            </a:r>
          </a:p>
          <a:p>
            <a:pPr>
              <a:lnSpc>
                <a:spcPct val="140000"/>
              </a:lnSpc>
              <a:buFont typeface="Arial" panose="020B0604020202020204" pitchFamily="34" charset="0"/>
              <a:buChar char="•"/>
            </a:pPr>
            <a:r>
              <a:rPr lang="en-GB" sz="1300" b="0" i="0">
                <a:effectLst/>
              </a:rPr>
              <a:t>"Developing a separate, very detailed list completed by accommodation providers"</a:t>
            </a:r>
          </a:p>
          <a:p>
            <a:pPr>
              <a:lnSpc>
                <a:spcPct val="140000"/>
              </a:lnSpc>
              <a:buFont typeface="Arial" panose="020B0604020202020204" pitchFamily="34" charset="0"/>
              <a:buChar char="•"/>
            </a:pPr>
            <a:r>
              <a:rPr lang="en-GB" sz="1300" b="0" i="0">
                <a:effectLst/>
              </a:rPr>
              <a:t>"Integrating assistive technology into the Airbnb website"</a:t>
            </a:r>
          </a:p>
          <a:p>
            <a:pPr rtl="0">
              <a:lnSpc>
                <a:spcPct val="140000"/>
              </a:lnSpc>
            </a:pPr>
            <a:endParaRPr lang="en-GB" sz="1300"/>
          </a:p>
        </p:txBody>
      </p:sp>
      <p:sp>
        <p:nvSpPr>
          <p:cNvPr id="5" name="Slide Number Placeholder 4">
            <a:extLst>
              <a:ext uri="{FF2B5EF4-FFF2-40B4-BE49-F238E27FC236}">
                <a16:creationId xmlns:a16="http://schemas.microsoft.com/office/drawing/2014/main" id="{5FB46AAD-28B2-40D4-8555-3F7B76758BAF}"/>
              </a:ext>
            </a:extLst>
          </p:cNvPr>
          <p:cNvSpPr>
            <a:spLocks noGrp="1"/>
          </p:cNvSpPr>
          <p:nvPr>
            <p:ph type="sldNum" sz="quarter" idx="12"/>
          </p:nvPr>
        </p:nvSpPr>
        <p:spPr>
          <a:xfrm>
            <a:off x="10510344" y="6356350"/>
            <a:ext cx="843455" cy="365125"/>
          </a:xfrm>
        </p:spPr>
        <p:txBody>
          <a:bodyPr rtlCol="0" anchor="ctr">
            <a:normAutofit/>
          </a:bodyPr>
          <a:lstStyle/>
          <a:p>
            <a:pPr rtl="0">
              <a:spcAft>
                <a:spcPts val="600"/>
              </a:spcAft>
            </a:pPr>
            <a:fld id="{18D65601-5AE2-46FC-B138-694DDD2B510D}" type="slidenum">
              <a:rPr lang="en-GB" smtClean="0"/>
              <a:pPr rtl="0">
                <a:spcAft>
                  <a:spcPts val="600"/>
                </a:spcAft>
              </a:pPr>
              <a:t>8</a:t>
            </a:fld>
            <a:endParaRPr lang="en-GB"/>
          </a:p>
        </p:txBody>
      </p:sp>
      <p:sp>
        <p:nvSpPr>
          <p:cNvPr id="12" name="Text Placeholder 11">
            <a:extLst>
              <a:ext uri="{FF2B5EF4-FFF2-40B4-BE49-F238E27FC236}">
                <a16:creationId xmlns:a16="http://schemas.microsoft.com/office/drawing/2014/main" id="{9C78B530-904A-4FFB-B79F-DD0CA2B39D35}"/>
              </a:ext>
            </a:extLst>
          </p:cNvPr>
          <p:cNvSpPr>
            <a:spLocks noGrp="1"/>
          </p:cNvSpPr>
          <p:nvPr>
            <p:ph type="title"/>
          </p:nvPr>
        </p:nvSpPr>
        <p:spPr>
          <a:xfrm>
            <a:off x="7101506" y="1761891"/>
            <a:ext cx="4288971" cy="532862"/>
          </a:xfr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lvl="0" rtl="0"/>
            <a:r>
              <a:rPr lang="en-GB" dirty="0"/>
              <a:t>Chapter 22 - Theme 1​</a:t>
            </a:r>
          </a:p>
        </p:txBody>
      </p:sp>
      <p:pic>
        <p:nvPicPr>
          <p:cNvPr id="19" name="Audio 18">
            <a:hlinkClick r:id="" action="ppaction://media"/>
            <a:extLst>
              <a:ext uri="{FF2B5EF4-FFF2-40B4-BE49-F238E27FC236}">
                <a16:creationId xmlns:a16="http://schemas.microsoft.com/office/drawing/2014/main" id="{3717236D-3595-5C7F-5C60-E7309864BD2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99711112"/>
      </p:ext>
    </p:extLst>
  </p:cSld>
  <p:clrMapOvr>
    <a:masterClrMapping/>
  </p:clrMapOvr>
  <mc:AlternateContent xmlns:mc="http://schemas.openxmlformats.org/markup-compatibility/2006">
    <mc:Choice xmlns:p14="http://schemas.microsoft.com/office/powerpoint/2010/main" Requires="p14">
      <p:transition spd="slow" p14:dur="2000" advTm="107541"/>
    </mc:Choice>
    <mc:Fallback>
      <p:transition spd="slow" advTm="107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8FD7DC7A-3B7F-410C-9B4A-818BD4FCC326}"/>
              </a:ext>
            </a:extLst>
          </p:cNvPr>
          <p:cNvSpPr>
            <a:spLocks noGrp="1"/>
          </p:cNvSpPr>
          <p:nvPr>
            <p:ph type="title"/>
          </p:nvPr>
        </p:nvSpPr>
        <p:spPr>
          <a:xfrm>
            <a:off x="925285" y="999340"/>
            <a:ext cx="3592180" cy="657883"/>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Chapter 22 - Theme 2​</a:t>
            </a:r>
          </a:p>
        </p:txBody>
      </p:sp>
      <p:sp>
        <p:nvSpPr>
          <p:cNvPr id="14" name="Content Placeholder 13">
            <a:extLst>
              <a:ext uri="{FF2B5EF4-FFF2-40B4-BE49-F238E27FC236}">
                <a16:creationId xmlns:a16="http://schemas.microsoft.com/office/drawing/2014/main" id="{D529AC97-CEEF-4F49-9BAD-DD30A7E3B5D4}"/>
              </a:ext>
            </a:extLst>
          </p:cNvPr>
          <p:cNvSpPr>
            <a:spLocks noGrp="1"/>
          </p:cNvSpPr>
          <p:nvPr>
            <p:ph sz="quarter" idx="15"/>
          </p:nvPr>
        </p:nvSpPr>
        <p:spPr>
          <a:xfrm>
            <a:off x="5109845" y="999339"/>
            <a:ext cx="5578870" cy="2614717"/>
          </a:xfrm>
        </p:spPr>
        <p:txBody>
          <a:bodyPr rtlCol="0" anchor="ctr"/>
          <a:lstStyle/>
          <a:p>
            <a:pPr marL="285750" indent="-285750" rtl="0">
              <a:buFont typeface="Arial" panose="020B0604020202020204" pitchFamily="34" charset="0"/>
              <a:buChar char="•"/>
            </a:pPr>
            <a:r>
              <a:rPr lang="en-GB" dirty="0"/>
              <a:t>Collaborative Consumption - Access Over Ownership</a:t>
            </a:r>
          </a:p>
          <a:p>
            <a:pPr marL="285750" indent="-285750" rtl="0">
              <a:buFont typeface="Arial" panose="020B0604020202020204" pitchFamily="34" charset="0"/>
              <a:buChar char="•"/>
            </a:pPr>
            <a:r>
              <a:rPr lang="en-GB" dirty="0"/>
              <a:t>Allows Airbnb to access accommodations without owning them</a:t>
            </a:r>
          </a:p>
          <a:p>
            <a:pPr marL="285750" indent="-285750" rtl="0">
              <a:buFont typeface="Arial" panose="020B0604020202020204" pitchFamily="34" charset="0"/>
              <a:buChar char="•"/>
            </a:pPr>
            <a:r>
              <a:rPr lang="en-GB" dirty="0"/>
              <a:t>Covid-19 pushing the sharing economy forward</a:t>
            </a:r>
          </a:p>
          <a:p>
            <a:pPr marL="285750" indent="-285750" rtl="0">
              <a:buFont typeface="Arial" panose="020B0604020202020204" pitchFamily="34" charset="0"/>
              <a:buChar char="•"/>
            </a:pPr>
            <a:endParaRPr lang="en-GB" dirty="0"/>
          </a:p>
        </p:txBody>
      </p:sp>
      <p:sp>
        <p:nvSpPr>
          <p:cNvPr id="66" name="Rectangle 65">
            <a:extLst>
              <a:ext uri="{FF2B5EF4-FFF2-40B4-BE49-F238E27FC236}">
                <a16:creationId xmlns:a16="http://schemas.microsoft.com/office/drawing/2014/main" id="{70C5C27B-32E5-4B40-A6B9-D41475D84278}"/>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 name="Slide Number Placeholder 4">
            <a:extLst>
              <a:ext uri="{FF2B5EF4-FFF2-40B4-BE49-F238E27FC236}">
                <a16:creationId xmlns:a16="http://schemas.microsoft.com/office/drawing/2014/main" id="{3BDEDB3A-C068-4452-A16D-219DDA3D759E}"/>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9</a:t>
            </a:fld>
            <a:endParaRPr lang="en-GB"/>
          </a:p>
        </p:txBody>
      </p:sp>
      <p:pic>
        <p:nvPicPr>
          <p:cNvPr id="7" name="Picture Placeholder 6">
            <a:extLst>
              <a:ext uri="{FF2B5EF4-FFF2-40B4-BE49-F238E27FC236}">
                <a16:creationId xmlns:a16="http://schemas.microsoft.com/office/drawing/2014/main" id="{E337E0F0-0228-144C-77ED-0C1CFCCD3757}"/>
              </a:ext>
            </a:extLst>
          </p:cNvPr>
          <p:cNvPicPr>
            <a:picLocks noGrp="1" noChangeAspect="1"/>
          </p:cNvPicPr>
          <p:nvPr>
            <p:ph type="pic" sz="quarter" idx="13"/>
          </p:nvPr>
        </p:nvPicPr>
        <p:blipFill>
          <a:blip r:embed="rId5"/>
          <a:srcRect t="20426" b="20426"/>
          <a:stretch>
            <a:fillRect/>
          </a:stretch>
        </p:blipFill>
        <p:spPr>
          <a:xfrm>
            <a:off x="170091" y="4064060"/>
            <a:ext cx="7573698" cy="2523477"/>
          </a:xfrm>
          <a:prstGeom prst="rect">
            <a:avLst/>
          </a:prstGeom>
        </p:spPr>
      </p:pic>
      <p:pic>
        <p:nvPicPr>
          <p:cNvPr id="25" name="Audio 24">
            <a:hlinkClick r:id="" action="ppaction://media"/>
            <a:extLst>
              <a:ext uri="{FF2B5EF4-FFF2-40B4-BE49-F238E27FC236}">
                <a16:creationId xmlns:a16="http://schemas.microsoft.com/office/drawing/2014/main" id="{C58CCAF9-9D60-BDF2-5CD5-BA8FBC40C5D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55698788"/>
      </p:ext>
    </p:extLst>
  </p:cSld>
  <p:clrMapOvr>
    <a:masterClrMapping/>
  </p:clrMapOvr>
  <mc:AlternateContent xmlns:mc="http://schemas.openxmlformats.org/markup-compatibility/2006">
    <mc:Choice xmlns:p14="http://schemas.microsoft.com/office/powerpoint/2010/main" Requires="p14">
      <p:transition spd="slow" p14:dur="2000" advTm="59600"/>
    </mc:Choice>
    <mc:Fallback>
      <p:transition spd="slow" advTm="59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8FD7DC7A-3B7F-410C-9B4A-818BD4FCC326}"/>
              </a:ext>
            </a:extLst>
          </p:cNvPr>
          <p:cNvSpPr>
            <a:spLocks noGrp="1"/>
          </p:cNvSpPr>
          <p:nvPr>
            <p:ph type="title"/>
          </p:nvPr>
        </p:nvSpPr>
        <p:spPr>
          <a:xfrm>
            <a:off x="1871559" y="1352736"/>
            <a:ext cx="3037792" cy="657883"/>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Conclusion</a:t>
            </a:r>
          </a:p>
        </p:txBody>
      </p:sp>
      <p:sp>
        <p:nvSpPr>
          <p:cNvPr id="14" name="Content Placeholder 13">
            <a:extLst>
              <a:ext uri="{FF2B5EF4-FFF2-40B4-BE49-F238E27FC236}">
                <a16:creationId xmlns:a16="http://schemas.microsoft.com/office/drawing/2014/main" id="{D529AC97-CEEF-4F49-9BAD-DD30A7E3B5D4}"/>
              </a:ext>
            </a:extLst>
          </p:cNvPr>
          <p:cNvSpPr>
            <a:spLocks noGrp="1"/>
          </p:cNvSpPr>
          <p:nvPr>
            <p:ph sz="quarter" idx="15"/>
          </p:nvPr>
        </p:nvSpPr>
        <p:spPr>
          <a:xfrm>
            <a:off x="5109845" y="999340"/>
            <a:ext cx="5578870" cy="4505924"/>
          </a:xfrm>
        </p:spPr>
        <p:txBody>
          <a:bodyPr rtlCol="0" anchor="ctr"/>
          <a:lstStyle/>
          <a:p>
            <a:pPr marL="342900" indent="-342900" rtl="0">
              <a:buFont typeface="Arial" panose="020B0604020202020204" pitchFamily="34" charset="0"/>
              <a:buChar char="•"/>
            </a:pPr>
            <a:r>
              <a:rPr lang="en-GB" dirty="0"/>
              <a:t>Airbnb’s future appears promising but not without its challenges</a:t>
            </a:r>
          </a:p>
          <a:p>
            <a:pPr marL="342900" indent="-342900" rtl="0">
              <a:buFont typeface="Arial" panose="020B0604020202020204" pitchFamily="34" charset="0"/>
              <a:buChar char="•"/>
            </a:pPr>
            <a:endParaRPr lang="en-GB" dirty="0"/>
          </a:p>
          <a:p>
            <a:pPr marL="342900" indent="-342900" rtl="0">
              <a:buFont typeface="Arial" panose="020B0604020202020204" pitchFamily="34" charset="0"/>
              <a:buChar char="•"/>
            </a:pPr>
            <a:r>
              <a:rPr lang="en-GB" dirty="0"/>
              <a:t>“more than 1 billion annual guests by 2028.”</a:t>
            </a:r>
          </a:p>
          <a:p>
            <a:pPr marL="342900" indent="-342900" rtl="0">
              <a:buFont typeface="Arial" panose="020B0604020202020204" pitchFamily="34" charset="0"/>
              <a:buChar char="•"/>
            </a:pPr>
            <a:r>
              <a:rPr lang="en-GB" dirty="0"/>
              <a:t>The future of Airbnb in the peer-to-peer accommodation space all depends on the its ability to be innovative while also dealing with issues that matter to society and continuing to adjust to a changing environment. </a:t>
            </a:r>
          </a:p>
          <a:p>
            <a:pPr marL="342900" indent="-342900" rtl="0">
              <a:buFont typeface="Arial" panose="020B0604020202020204" pitchFamily="34" charset="0"/>
              <a:buChar char="•"/>
            </a:pPr>
            <a:endParaRPr lang="en-GB" dirty="0"/>
          </a:p>
        </p:txBody>
      </p:sp>
      <p:sp>
        <p:nvSpPr>
          <p:cNvPr id="66" name="Rectangle 65">
            <a:extLst>
              <a:ext uri="{FF2B5EF4-FFF2-40B4-BE49-F238E27FC236}">
                <a16:creationId xmlns:a16="http://schemas.microsoft.com/office/drawing/2014/main" id="{70C5C27B-32E5-4B40-A6B9-D41475D84278}"/>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 name="Slide Number Placeholder 4">
            <a:extLst>
              <a:ext uri="{FF2B5EF4-FFF2-40B4-BE49-F238E27FC236}">
                <a16:creationId xmlns:a16="http://schemas.microsoft.com/office/drawing/2014/main" id="{3BDEDB3A-C068-4452-A16D-219DDA3D759E}"/>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10</a:t>
            </a:fld>
            <a:endParaRPr lang="en-GB"/>
          </a:p>
        </p:txBody>
      </p:sp>
      <p:pic>
        <p:nvPicPr>
          <p:cNvPr id="11" name="Picture 10">
            <a:extLst>
              <a:ext uri="{FF2B5EF4-FFF2-40B4-BE49-F238E27FC236}">
                <a16:creationId xmlns:a16="http://schemas.microsoft.com/office/drawing/2014/main" id="{A3CAA8D0-CB8B-A51F-4F94-6FAF551656C1}"/>
              </a:ext>
            </a:extLst>
          </p:cNvPr>
          <p:cNvPicPr>
            <a:picLocks noChangeAspect="1"/>
          </p:cNvPicPr>
          <p:nvPr/>
        </p:nvPicPr>
        <p:blipFill>
          <a:blip r:embed="rId5"/>
          <a:stretch>
            <a:fillRect/>
          </a:stretch>
        </p:blipFill>
        <p:spPr>
          <a:xfrm>
            <a:off x="1415228" y="2408110"/>
            <a:ext cx="3097154" cy="309715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Audio 8">
            <a:hlinkClick r:id="" action="ppaction://media"/>
            <a:extLst>
              <a:ext uri="{FF2B5EF4-FFF2-40B4-BE49-F238E27FC236}">
                <a16:creationId xmlns:a16="http://schemas.microsoft.com/office/drawing/2014/main" id="{4FD2685B-35A7-B5BB-1248-89556B74FD4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41285303"/>
      </p:ext>
    </p:extLst>
  </p:cSld>
  <p:clrMapOvr>
    <a:masterClrMapping/>
  </p:clrMapOvr>
  <mc:AlternateContent xmlns:mc="http://schemas.openxmlformats.org/markup-compatibility/2006">
    <mc:Choice xmlns:p14="http://schemas.microsoft.com/office/powerpoint/2010/main" Requires="p14">
      <p:transition spd="slow" p14:dur="2000" advTm="67897"/>
    </mc:Choice>
    <mc:Fallback>
      <p:transition spd="slow" advTm="67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94AB131-F9C1-48DB-AD3A-5C074FBC4665}"/>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9" name="Text Placeholder 8">
            <a:extLst>
              <a:ext uri="{FF2B5EF4-FFF2-40B4-BE49-F238E27FC236}">
                <a16:creationId xmlns:a16="http://schemas.microsoft.com/office/drawing/2014/main" id="{E8948999-3956-4D11-B059-3699485A1E22}"/>
              </a:ext>
            </a:extLst>
          </p:cNvPr>
          <p:cNvSpPr>
            <a:spLocks noGrp="1"/>
          </p:cNvSpPr>
          <p:nvPr>
            <p:ph type="title"/>
          </p:nvPr>
        </p:nvSpPr>
        <p:spPr>
          <a:xfrm>
            <a:off x="838200" y="72239"/>
            <a:ext cx="2407652" cy="520309"/>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References </a:t>
            </a:r>
          </a:p>
        </p:txBody>
      </p:sp>
      <p:sp>
        <p:nvSpPr>
          <p:cNvPr id="5" name="Slide Number Placeholder 4">
            <a:extLst>
              <a:ext uri="{FF2B5EF4-FFF2-40B4-BE49-F238E27FC236}">
                <a16:creationId xmlns:a16="http://schemas.microsoft.com/office/drawing/2014/main" id="{D635C0AD-B05B-4C54-AD82-229A2A3920AB}"/>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11</a:t>
            </a:fld>
            <a:endParaRPr lang="en-GB"/>
          </a:p>
        </p:txBody>
      </p:sp>
      <p:sp>
        <p:nvSpPr>
          <p:cNvPr id="15" name="TextBox 14">
            <a:extLst>
              <a:ext uri="{FF2B5EF4-FFF2-40B4-BE49-F238E27FC236}">
                <a16:creationId xmlns:a16="http://schemas.microsoft.com/office/drawing/2014/main" id="{D8319519-E770-039C-1123-5D292DF61517}"/>
              </a:ext>
            </a:extLst>
          </p:cNvPr>
          <p:cNvSpPr txBox="1"/>
          <p:nvPr/>
        </p:nvSpPr>
        <p:spPr>
          <a:xfrm>
            <a:off x="838200" y="904672"/>
            <a:ext cx="9628762" cy="768287"/>
          </a:xfrm>
          <a:prstGeom prst="rect">
            <a:avLst/>
          </a:prstGeom>
          <a:noFill/>
        </p:spPr>
        <p:txBody>
          <a:bodyPr wrap="square" rtlCol="0">
            <a:spAutoFit/>
          </a:bodyPr>
          <a:lstStyle/>
          <a:p>
            <a:pPr marL="457200" indent="-457200">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7" name="Picture 6">
            <a:extLst>
              <a:ext uri="{FF2B5EF4-FFF2-40B4-BE49-F238E27FC236}">
                <a16:creationId xmlns:a16="http://schemas.microsoft.com/office/drawing/2014/main" id="{1812B587-727C-303C-CC3F-D656D536E40F}"/>
              </a:ext>
            </a:extLst>
          </p:cNvPr>
          <p:cNvPicPr>
            <a:picLocks noChangeAspect="1"/>
          </p:cNvPicPr>
          <p:nvPr/>
        </p:nvPicPr>
        <p:blipFill>
          <a:blip r:embed="rId3"/>
          <a:stretch>
            <a:fillRect/>
          </a:stretch>
        </p:blipFill>
        <p:spPr>
          <a:xfrm>
            <a:off x="247122" y="154005"/>
            <a:ext cx="6534678" cy="6318793"/>
          </a:xfrm>
          <a:prstGeom prst="rect">
            <a:avLst/>
          </a:prstGeom>
        </p:spPr>
      </p:pic>
    </p:spTree>
    <p:extLst>
      <p:ext uri="{BB962C8B-B14F-4D97-AF65-F5344CB8AC3E}">
        <p14:creationId xmlns:p14="http://schemas.microsoft.com/office/powerpoint/2010/main" val="36257216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94AB131-F9C1-48DB-AD3A-5C074FBC4665}"/>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9" name="Text Placeholder 8">
            <a:extLst>
              <a:ext uri="{FF2B5EF4-FFF2-40B4-BE49-F238E27FC236}">
                <a16:creationId xmlns:a16="http://schemas.microsoft.com/office/drawing/2014/main" id="{E8948999-3956-4D11-B059-3699485A1E22}"/>
              </a:ext>
            </a:extLst>
          </p:cNvPr>
          <p:cNvSpPr>
            <a:spLocks noGrp="1"/>
          </p:cNvSpPr>
          <p:nvPr>
            <p:ph type="title"/>
          </p:nvPr>
        </p:nvSpPr>
        <p:spPr>
          <a:xfrm>
            <a:off x="838200" y="72239"/>
            <a:ext cx="2407652" cy="520309"/>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References </a:t>
            </a:r>
          </a:p>
        </p:txBody>
      </p:sp>
      <p:sp>
        <p:nvSpPr>
          <p:cNvPr id="5" name="Slide Number Placeholder 4">
            <a:extLst>
              <a:ext uri="{FF2B5EF4-FFF2-40B4-BE49-F238E27FC236}">
                <a16:creationId xmlns:a16="http://schemas.microsoft.com/office/drawing/2014/main" id="{D635C0AD-B05B-4C54-AD82-229A2A3920AB}"/>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12</a:t>
            </a:fld>
            <a:endParaRPr lang="en-GB"/>
          </a:p>
        </p:txBody>
      </p:sp>
      <p:sp>
        <p:nvSpPr>
          <p:cNvPr id="15" name="TextBox 14">
            <a:extLst>
              <a:ext uri="{FF2B5EF4-FFF2-40B4-BE49-F238E27FC236}">
                <a16:creationId xmlns:a16="http://schemas.microsoft.com/office/drawing/2014/main" id="{D8319519-E770-039C-1123-5D292DF61517}"/>
              </a:ext>
            </a:extLst>
          </p:cNvPr>
          <p:cNvSpPr txBox="1"/>
          <p:nvPr/>
        </p:nvSpPr>
        <p:spPr>
          <a:xfrm>
            <a:off x="838200" y="904672"/>
            <a:ext cx="9628762" cy="768287"/>
          </a:xfrm>
          <a:prstGeom prst="rect">
            <a:avLst/>
          </a:prstGeom>
          <a:noFill/>
        </p:spPr>
        <p:txBody>
          <a:bodyPr wrap="square" rtlCol="0">
            <a:spAutoFit/>
          </a:bodyPr>
          <a:lstStyle/>
          <a:p>
            <a:pPr marL="457200" indent="-457200">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3" name="Picture 2">
            <a:extLst>
              <a:ext uri="{FF2B5EF4-FFF2-40B4-BE49-F238E27FC236}">
                <a16:creationId xmlns:a16="http://schemas.microsoft.com/office/drawing/2014/main" id="{20D6100F-86E0-D332-F05C-1F2FF95E38DB}"/>
              </a:ext>
            </a:extLst>
          </p:cNvPr>
          <p:cNvPicPr>
            <a:picLocks noChangeAspect="1"/>
          </p:cNvPicPr>
          <p:nvPr/>
        </p:nvPicPr>
        <p:blipFill>
          <a:blip r:embed="rId3"/>
          <a:stretch>
            <a:fillRect/>
          </a:stretch>
        </p:blipFill>
        <p:spPr>
          <a:xfrm>
            <a:off x="92825" y="563364"/>
            <a:ext cx="6566349" cy="5731272"/>
          </a:xfrm>
          <a:prstGeom prst="rect">
            <a:avLst/>
          </a:prstGeom>
        </p:spPr>
      </p:pic>
    </p:spTree>
    <p:extLst>
      <p:ext uri="{BB962C8B-B14F-4D97-AF65-F5344CB8AC3E}">
        <p14:creationId xmlns:p14="http://schemas.microsoft.com/office/powerpoint/2010/main" val="2185660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94AB131-F9C1-48DB-AD3A-5C074FBC4665}"/>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9" name="Text Placeholder 8">
            <a:extLst>
              <a:ext uri="{FF2B5EF4-FFF2-40B4-BE49-F238E27FC236}">
                <a16:creationId xmlns:a16="http://schemas.microsoft.com/office/drawing/2014/main" id="{E8948999-3956-4D11-B059-3699485A1E22}"/>
              </a:ext>
            </a:extLst>
          </p:cNvPr>
          <p:cNvSpPr>
            <a:spLocks noGrp="1"/>
          </p:cNvSpPr>
          <p:nvPr>
            <p:ph type="title"/>
          </p:nvPr>
        </p:nvSpPr>
        <p:spPr>
          <a:xfrm>
            <a:off x="838200" y="72239"/>
            <a:ext cx="2407652" cy="520309"/>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References </a:t>
            </a:r>
          </a:p>
        </p:txBody>
      </p:sp>
      <p:sp>
        <p:nvSpPr>
          <p:cNvPr id="5" name="Slide Number Placeholder 4">
            <a:extLst>
              <a:ext uri="{FF2B5EF4-FFF2-40B4-BE49-F238E27FC236}">
                <a16:creationId xmlns:a16="http://schemas.microsoft.com/office/drawing/2014/main" id="{D635C0AD-B05B-4C54-AD82-229A2A3920AB}"/>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13</a:t>
            </a:fld>
            <a:endParaRPr lang="en-GB"/>
          </a:p>
        </p:txBody>
      </p:sp>
      <p:sp>
        <p:nvSpPr>
          <p:cNvPr id="15" name="TextBox 14">
            <a:extLst>
              <a:ext uri="{FF2B5EF4-FFF2-40B4-BE49-F238E27FC236}">
                <a16:creationId xmlns:a16="http://schemas.microsoft.com/office/drawing/2014/main" id="{D8319519-E770-039C-1123-5D292DF61517}"/>
              </a:ext>
            </a:extLst>
          </p:cNvPr>
          <p:cNvSpPr txBox="1"/>
          <p:nvPr/>
        </p:nvSpPr>
        <p:spPr>
          <a:xfrm>
            <a:off x="838200" y="904672"/>
            <a:ext cx="9628762" cy="768287"/>
          </a:xfrm>
          <a:prstGeom prst="rect">
            <a:avLst/>
          </a:prstGeom>
          <a:noFill/>
        </p:spPr>
        <p:txBody>
          <a:bodyPr wrap="square" rtlCol="0">
            <a:spAutoFit/>
          </a:bodyPr>
          <a:lstStyle/>
          <a:p>
            <a:pPr marL="457200" indent="-457200">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0FE79538-D96C-848A-C307-4242326AD123}"/>
              </a:ext>
            </a:extLst>
          </p:cNvPr>
          <p:cNvPicPr>
            <a:picLocks noChangeAspect="1"/>
          </p:cNvPicPr>
          <p:nvPr/>
        </p:nvPicPr>
        <p:blipFill>
          <a:blip r:embed="rId3"/>
          <a:stretch>
            <a:fillRect/>
          </a:stretch>
        </p:blipFill>
        <p:spPr>
          <a:xfrm>
            <a:off x="212849" y="592548"/>
            <a:ext cx="5883150" cy="2825566"/>
          </a:xfrm>
          <a:prstGeom prst="rect">
            <a:avLst/>
          </a:prstGeom>
        </p:spPr>
      </p:pic>
    </p:spTree>
    <p:extLst>
      <p:ext uri="{BB962C8B-B14F-4D97-AF65-F5344CB8AC3E}">
        <p14:creationId xmlns:p14="http://schemas.microsoft.com/office/powerpoint/2010/main" val="2560019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94AB131-F9C1-48DB-AD3A-5C074FBC4665}"/>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cxnSp>
        <p:nvCxnSpPr>
          <p:cNvPr id="47" name="Straight Connector 46">
            <a:extLst>
              <a:ext uri="{FF2B5EF4-FFF2-40B4-BE49-F238E27FC236}">
                <a16:creationId xmlns:a16="http://schemas.microsoft.com/office/drawing/2014/main" id="{6AE9ED3E-A3FD-4FE3-BD8B-BC4B8C020562}"/>
              </a:ext>
              <a:ext uri="{C183D7F6-B498-43B3-948B-1728B52AA6E4}">
                <adec:decorative xmlns:adec="http://schemas.microsoft.com/office/drawing/2017/decorative" val="1"/>
              </a:ext>
            </a:extLst>
          </p:cNvPr>
          <p:cNvCxnSpPr>
            <a:cxnSpLocks/>
          </p:cNvCxnSpPr>
          <p:nvPr/>
        </p:nvCxnSpPr>
        <p:spPr>
          <a:xfrm>
            <a:off x="7803075" y="0"/>
            <a:ext cx="0" cy="500001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ext Placeholder 8">
            <a:extLst>
              <a:ext uri="{FF2B5EF4-FFF2-40B4-BE49-F238E27FC236}">
                <a16:creationId xmlns:a16="http://schemas.microsoft.com/office/drawing/2014/main" id="{E8948999-3956-4D11-B059-3699485A1E22}"/>
              </a:ext>
            </a:extLst>
          </p:cNvPr>
          <p:cNvSpPr>
            <a:spLocks noGrp="1"/>
          </p:cNvSpPr>
          <p:nvPr>
            <p:ph type="title"/>
          </p:nvPr>
        </p:nvSpPr>
        <p:spPr>
          <a:xfrm>
            <a:off x="8078765" y="2371063"/>
            <a:ext cx="3193926" cy="99945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Thank you</a:t>
            </a:r>
          </a:p>
        </p:txBody>
      </p:sp>
      <p:sp>
        <p:nvSpPr>
          <p:cNvPr id="10" name="Content Placeholder 9">
            <a:extLst>
              <a:ext uri="{FF2B5EF4-FFF2-40B4-BE49-F238E27FC236}">
                <a16:creationId xmlns:a16="http://schemas.microsoft.com/office/drawing/2014/main" id="{76A2679D-6071-424D-B3C5-5A49D6B5E468}"/>
              </a:ext>
            </a:extLst>
          </p:cNvPr>
          <p:cNvSpPr>
            <a:spLocks noGrp="1"/>
          </p:cNvSpPr>
          <p:nvPr>
            <p:ph sz="quarter" idx="16"/>
          </p:nvPr>
        </p:nvSpPr>
        <p:spPr>
          <a:xfrm>
            <a:off x="8078765" y="3267882"/>
            <a:ext cx="3193926" cy="2203224"/>
          </a:xfrm>
        </p:spPr>
        <p:txBody>
          <a:bodyPr rtlCol="0"/>
          <a:lstStyle/>
          <a:p>
            <a:pPr rtl="0"/>
            <a:r>
              <a:rPr lang="en-GB" dirty="0"/>
              <a:t>Judith Churcher</a:t>
            </a:r>
          </a:p>
          <a:p>
            <a:pPr rtl="0"/>
            <a:r>
              <a:rPr lang="en-GB" dirty="0"/>
              <a:t>2101153</a:t>
            </a:r>
          </a:p>
        </p:txBody>
      </p:sp>
      <p:sp>
        <p:nvSpPr>
          <p:cNvPr id="5" name="Slide Number Placeholder 4">
            <a:extLst>
              <a:ext uri="{FF2B5EF4-FFF2-40B4-BE49-F238E27FC236}">
                <a16:creationId xmlns:a16="http://schemas.microsoft.com/office/drawing/2014/main" id="{D635C0AD-B05B-4C54-AD82-229A2A3920AB}"/>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14</a:t>
            </a:fld>
            <a:endParaRPr lang="en-GB"/>
          </a:p>
        </p:txBody>
      </p:sp>
    </p:spTree>
    <p:extLst>
      <p:ext uri="{BB962C8B-B14F-4D97-AF65-F5344CB8AC3E}">
        <p14:creationId xmlns:p14="http://schemas.microsoft.com/office/powerpoint/2010/main" val="1318427569"/>
      </p:ext>
    </p:extLst>
  </p:cSld>
  <p:clrMapOvr>
    <a:masterClrMapping/>
  </p:clrMapOvr>
</p:sld>
</file>

<file path=ppt/theme/theme1.xml><?xml version="1.0" encoding="utf-8"?>
<a:theme xmlns:a="http://schemas.openxmlformats.org/drawingml/2006/main" name="Office Theme">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_58958507_TF78544816_Win32" id="{59B8F5DA-F782-49E9-87ED-77C2F06E1057}" vid="{987FD31A-45F2-4BA5-8186-70ABC7AF54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AC34B31-7353-4357-814E-0E5916A110F2}">
  <ds:schemaRefs>
    <ds:schemaRef ds:uri="http://schemas.microsoft.com/sharepoint/v3/contenttype/forms"/>
  </ds:schemaRefs>
</ds:datastoreItem>
</file>

<file path=customXml/itemProps2.xml><?xml version="1.0" encoding="utf-8"?>
<ds:datastoreItem xmlns:ds="http://schemas.openxmlformats.org/officeDocument/2006/customXml" ds:itemID="{059B3369-3F0F-499C-9EE7-8EC46B6E8A79}">
  <ds:schemaRefs>
    <ds:schemaRef ds:uri="http://schemas.microsoft.com/office/2006/documentManagement/types"/>
    <ds:schemaRef ds:uri="http://purl.org/dc/dcmitype/"/>
    <ds:schemaRef ds:uri="71af3243-3dd4-4a8d-8c0d-dd76da1f02a5"/>
    <ds:schemaRef ds:uri="http://schemas.microsoft.com/sharepoint/v3"/>
    <ds:schemaRef ds:uri="http://www.w3.org/XML/1998/namespace"/>
    <ds:schemaRef ds:uri="http://purl.org/dc/elements/1.1/"/>
    <ds:schemaRef ds:uri="http://schemas.openxmlformats.org/package/2006/metadata/core-properties"/>
    <ds:schemaRef ds:uri="http://schemas.microsoft.com/office/infopath/2007/PartnerControls"/>
    <ds:schemaRef ds:uri="http://purl.org/dc/terms/"/>
    <ds:schemaRef ds:uri="230e9df3-be65-4c73-a93b-d1236ebd677e"/>
    <ds:schemaRef ds:uri="16c05727-aa75-4e4a-9b5f-8a80a1165891"/>
    <ds:schemaRef ds:uri="http://schemas.microsoft.com/office/2006/metadata/properties"/>
  </ds:schemaRefs>
</ds:datastoreItem>
</file>

<file path=customXml/itemProps3.xml><?xml version="1.0" encoding="utf-8"?>
<ds:datastoreItem xmlns:ds="http://schemas.openxmlformats.org/officeDocument/2006/customXml" ds:itemID="{11DE3569-F02A-48B1-8F6E-F11E8BF870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{C21B38A5-D578-4B6A-A1F5-0B672B83AC5E}tf78544816_win32</Template>
  <TotalTime>2108</TotalTime>
  <Words>2819</Words>
  <Application>Microsoft Office PowerPoint</Application>
  <PresentationFormat>Widescreen</PresentationFormat>
  <Paragraphs>142</Paragraphs>
  <Slides>14</Slides>
  <Notes>14</Notes>
  <HiddenSlides>0</HiddenSlides>
  <MMClips>10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14</vt:i4>
      </vt:variant>
    </vt:vector>
  </HeadingPairs>
  <TitlesOfParts>
    <vt:vector size="26" baseType="lpstr">
      <vt:lpstr>-apple-system</vt:lpstr>
      <vt:lpstr>Arial</vt:lpstr>
      <vt:lpstr>Calibri</vt:lpstr>
      <vt:lpstr>Cereal</vt:lpstr>
      <vt:lpstr>Open Sans</vt:lpstr>
      <vt:lpstr>Söhne</vt:lpstr>
      <vt:lpstr>Source Sans Pro</vt:lpstr>
      <vt:lpstr>Times New Roman</vt:lpstr>
      <vt:lpstr>Tisa Offc Serif Pro</vt:lpstr>
      <vt:lpstr>Univers Light</vt:lpstr>
      <vt:lpstr>Univers LT Std 45 Light</vt:lpstr>
      <vt:lpstr>Office Theme</vt:lpstr>
      <vt:lpstr>Digital Business (BMSP6002) Assignment 1  Dr Roisin Mullins</vt:lpstr>
      <vt:lpstr>Purpose of Presentation</vt:lpstr>
      <vt:lpstr>Background of Airbnb</vt:lpstr>
      <vt:lpstr>Chapter One - Theme 1</vt:lpstr>
      <vt:lpstr>Chapter One - Theme 2</vt:lpstr>
      <vt:lpstr>Chapter 7 – Theme 1</vt:lpstr>
      <vt:lpstr>Chapter 7 – Theme 2</vt:lpstr>
      <vt:lpstr>Chapter 22 - Theme 1​</vt:lpstr>
      <vt:lpstr>Chapter 22 - Theme 2​</vt:lpstr>
      <vt:lpstr>Conclusion</vt:lpstr>
      <vt:lpstr>References </vt:lpstr>
      <vt:lpstr>References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(BMSP6002) Assignment 1  Dr Roisin Mullins</dc:title>
  <dc:creator>Judith Churcher</dc:creator>
  <cp:lastModifiedBy>Judith Churcher</cp:lastModifiedBy>
  <cp:revision>2</cp:revision>
  <dcterms:created xsi:type="dcterms:W3CDTF">2023-11-21T10:01:32Z</dcterms:created>
  <dcterms:modified xsi:type="dcterms:W3CDTF">2023-11-26T22:41:08Z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