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18288000" cy="10287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2" d="100"/>
          <a:sy n="32" d="100"/>
        </p:scale>
        <p:origin x="883" y="53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7924800" cy="515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0358438" y="0"/>
            <a:ext cx="7924800" cy="5159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92D4D8-5652-4A43-B653-EE4AB8418EF4}" type="datetimeFigureOut">
              <a:rPr lang="en-GB" smtClean="0"/>
              <a:t>27/11/2018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057900" y="1285875"/>
            <a:ext cx="6172200" cy="347186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828800" y="4951413"/>
            <a:ext cx="14630400" cy="40497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71063"/>
            <a:ext cx="7924800" cy="515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0358438" y="9771063"/>
            <a:ext cx="7924800" cy="51593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6FF72F-905D-4FC0-AD79-8DCB872B7F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513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6FF72F-905D-4FC0-AD79-8DCB872B7F5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345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8288000" cy="102869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68674" y="468898"/>
            <a:ext cx="17750651" cy="42830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4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2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solidFill>
            <a:srgbClr val="00239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4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2759414" y="2202992"/>
            <a:ext cx="5290184" cy="7150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11/27/2018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64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11/27/2018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11/27/2018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solidFill>
            <a:srgbClr val="0638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675831" y="-27910"/>
            <a:ext cx="14936337" cy="10007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4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126983" y="1859914"/>
            <a:ext cx="14034032" cy="64071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11/27/2018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v.uk/government/collections/national-curriculum" TargetMode="External"/><Relationship Id="rId2" Type="http://schemas.openxmlformats.org/officeDocument/2006/relationships/hyperlink" Target="http://www.oph.fi/english/curricula_and_qualifications/basic_education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guardian.com/teacher-network/2017/aug/09/worlds-best-school-system-trust-" TargetMode="External"/><Relationship Id="rId2" Type="http://schemas.openxmlformats.org/officeDocument/2006/relationships/hyperlink" Target="http://www.gov.uk/government/speeches/the-importance-of-the-curriculu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ompareyourcountry.org/pisa/country/fin?lg=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2900520" y="9640914"/>
            <a:ext cx="49453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20" dirty="0">
                <a:solidFill>
                  <a:srgbClr val="063896"/>
                </a:solidFill>
                <a:latin typeface="Trebuchet MS"/>
                <a:cs typeface="Trebuchet MS"/>
              </a:rPr>
              <a:t>P</a:t>
            </a:r>
            <a:r>
              <a:rPr sz="2400" spc="-490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40" dirty="0">
                <a:solidFill>
                  <a:srgbClr val="063896"/>
                </a:solidFill>
                <a:latin typeface="Trebuchet MS"/>
                <a:cs typeface="Trebuchet MS"/>
              </a:rPr>
              <a:t>R</a:t>
            </a:r>
            <a:r>
              <a:rPr sz="2400" spc="-484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70" dirty="0">
                <a:solidFill>
                  <a:srgbClr val="063896"/>
                </a:solidFill>
                <a:latin typeface="Trebuchet MS"/>
                <a:cs typeface="Trebuchet MS"/>
              </a:rPr>
              <a:t>E</a:t>
            </a:r>
            <a:r>
              <a:rPr sz="2400" spc="-484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240" dirty="0">
                <a:solidFill>
                  <a:srgbClr val="063896"/>
                </a:solidFill>
                <a:latin typeface="Trebuchet MS"/>
                <a:cs typeface="Trebuchet MS"/>
              </a:rPr>
              <a:t>SE</a:t>
            </a:r>
            <a:r>
              <a:rPr sz="2400" spc="-484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063896"/>
                </a:solidFill>
                <a:latin typeface="Trebuchet MS"/>
                <a:cs typeface="Trebuchet MS"/>
              </a:rPr>
              <a:t>N</a:t>
            </a:r>
            <a:r>
              <a:rPr sz="2400" spc="-490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-215" dirty="0">
                <a:solidFill>
                  <a:srgbClr val="063896"/>
                </a:solidFill>
                <a:latin typeface="Trebuchet MS"/>
                <a:cs typeface="Trebuchet MS"/>
              </a:rPr>
              <a:t>T</a:t>
            </a:r>
            <a:r>
              <a:rPr sz="2400" spc="-484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70" dirty="0">
                <a:solidFill>
                  <a:srgbClr val="063896"/>
                </a:solidFill>
                <a:latin typeface="Trebuchet MS"/>
                <a:cs typeface="Trebuchet MS"/>
              </a:rPr>
              <a:t>E</a:t>
            </a:r>
            <a:r>
              <a:rPr sz="2400" spc="-484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80" dirty="0">
                <a:solidFill>
                  <a:srgbClr val="063896"/>
                </a:solidFill>
                <a:latin typeface="Trebuchet MS"/>
                <a:cs typeface="Trebuchet MS"/>
              </a:rPr>
              <a:t>D</a:t>
            </a:r>
            <a:r>
              <a:rPr sz="2400" spc="275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90" dirty="0">
                <a:solidFill>
                  <a:srgbClr val="063896"/>
                </a:solidFill>
                <a:latin typeface="Trebuchet MS"/>
                <a:cs typeface="Trebuchet MS"/>
              </a:rPr>
              <a:t>B</a:t>
            </a:r>
            <a:r>
              <a:rPr sz="2400" spc="-484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-165" dirty="0">
                <a:solidFill>
                  <a:srgbClr val="063896"/>
                </a:solidFill>
                <a:latin typeface="Trebuchet MS"/>
                <a:cs typeface="Trebuchet MS"/>
              </a:rPr>
              <a:t>Y</a:t>
            </a:r>
            <a:r>
              <a:rPr sz="2400" spc="275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10" dirty="0">
                <a:solidFill>
                  <a:srgbClr val="063896"/>
                </a:solidFill>
                <a:latin typeface="Trebuchet MS"/>
                <a:cs typeface="Trebuchet MS"/>
              </a:rPr>
              <a:t>L</a:t>
            </a:r>
            <a:r>
              <a:rPr sz="2400" spc="-490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50" dirty="0">
                <a:solidFill>
                  <a:srgbClr val="063896"/>
                </a:solidFill>
                <a:latin typeface="Trebuchet MS"/>
                <a:cs typeface="Trebuchet MS"/>
              </a:rPr>
              <a:t>A</a:t>
            </a:r>
            <a:r>
              <a:rPr sz="2400" spc="-484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45" dirty="0">
                <a:solidFill>
                  <a:srgbClr val="063896"/>
                </a:solidFill>
                <a:latin typeface="Trebuchet MS"/>
                <a:cs typeface="Trebuchet MS"/>
              </a:rPr>
              <a:t>U</a:t>
            </a:r>
            <a:r>
              <a:rPr sz="2400" spc="-484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40" dirty="0">
                <a:solidFill>
                  <a:srgbClr val="063896"/>
                </a:solidFill>
                <a:latin typeface="Trebuchet MS"/>
                <a:cs typeface="Trebuchet MS"/>
              </a:rPr>
              <a:t>R</a:t>
            </a:r>
            <a:r>
              <a:rPr sz="2400" spc="-484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70" dirty="0">
                <a:solidFill>
                  <a:srgbClr val="063896"/>
                </a:solidFill>
                <a:latin typeface="Trebuchet MS"/>
                <a:cs typeface="Trebuchet MS"/>
              </a:rPr>
              <a:t>E</a:t>
            </a:r>
            <a:r>
              <a:rPr sz="2400" spc="-484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100" dirty="0">
                <a:solidFill>
                  <a:srgbClr val="063896"/>
                </a:solidFill>
                <a:latin typeface="Trebuchet MS"/>
                <a:cs typeface="Trebuchet MS"/>
              </a:rPr>
              <a:t>N</a:t>
            </a:r>
            <a:r>
              <a:rPr sz="2400" spc="275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45" dirty="0">
                <a:solidFill>
                  <a:srgbClr val="063896"/>
                </a:solidFill>
                <a:latin typeface="Trebuchet MS"/>
                <a:cs typeface="Trebuchet MS"/>
              </a:rPr>
              <a:t>H</a:t>
            </a:r>
            <a:r>
              <a:rPr sz="2400" spc="-490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70" dirty="0">
                <a:solidFill>
                  <a:srgbClr val="063896"/>
                </a:solidFill>
                <a:latin typeface="Trebuchet MS"/>
                <a:cs typeface="Trebuchet MS"/>
              </a:rPr>
              <a:t>E</a:t>
            </a:r>
            <a:r>
              <a:rPr sz="2400" spc="-484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50" dirty="0">
                <a:solidFill>
                  <a:srgbClr val="063896"/>
                </a:solidFill>
                <a:latin typeface="Trebuchet MS"/>
                <a:cs typeface="Trebuchet MS"/>
              </a:rPr>
              <a:t>A</a:t>
            </a:r>
            <a:r>
              <a:rPr sz="2400" spc="-484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40" dirty="0">
                <a:solidFill>
                  <a:srgbClr val="063896"/>
                </a:solidFill>
                <a:latin typeface="Trebuchet MS"/>
                <a:cs typeface="Trebuchet MS"/>
              </a:rPr>
              <a:t>R</a:t>
            </a:r>
            <a:r>
              <a:rPr sz="2400" spc="-484" dirty="0">
                <a:solidFill>
                  <a:srgbClr val="063896"/>
                </a:solidFill>
                <a:latin typeface="Trebuchet MS"/>
                <a:cs typeface="Trebuchet MS"/>
              </a:rPr>
              <a:t> </a:t>
            </a:r>
            <a:r>
              <a:rPr sz="2400" spc="80" dirty="0">
                <a:solidFill>
                  <a:srgbClr val="063896"/>
                </a:solidFill>
                <a:latin typeface="Trebuchet MS"/>
                <a:cs typeface="Trebuchet MS"/>
              </a:rPr>
              <a:t>D</a:t>
            </a:r>
            <a:endParaRPr sz="240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1427" y="9831654"/>
            <a:ext cx="305879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002394"/>
                </a:solidFill>
                <a:latin typeface="Arial"/>
                <a:cs typeface="Arial"/>
              </a:rPr>
              <a:t>Google Images</a:t>
            </a:r>
            <a:r>
              <a:rPr sz="2400" spc="-95" dirty="0">
                <a:solidFill>
                  <a:srgbClr val="002394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002394"/>
                </a:solidFill>
                <a:latin typeface="Arial"/>
                <a:cs typeface="Arial"/>
              </a:rPr>
              <a:t>(2018)</a:t>
            </a:r>
            <a:endParaRPr sz="240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D41F51-AEC1-4405-B3B3-FC2CA3BED9F0}"/>
              </a:ext>
            </a:extLst>
          </p:cNvPr>
          <p:cNvSpPr txBox="1"/>
          <p:nvPr/>
        </p:nvSpPr>
        <p:spPr>
          <a:xfrm>
            <a:off x="9468853" y="495300"/>
            <a:ext cx="8397100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dirty="0">
                <a:solidFill>
                  <a:srgbClr val="0033CC"/>
                </a:solidFill>
                <a:latin typeface="Microsoft YaHei UI" panose="020B0503020204020204" pitchFamily="34" charset="-122"/>
                <a:ea typeface="Microsoft YaHei UI" panose="020B0503020204020204" pitchFamily="34" charset="-122"/>
              </a:rPr>
              <a:t>Comparison of the Compulsory Education System in Finland and Wales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9358630">
                <a:moveTo>
                  <a:pt x="0" y="9358337"/>
                </a:moveTo>
                <a:lnTo>
                  <a:pt x="18288000" y="9358337"/>
                </a:lnTo>
                <a:lnTo>
                  <a:pt x="18288000" y="0"/>
                </a:lnTo>
                <a:lnTo>
                  <a:pt x="0" y="0"/>
                </a:lnTo>
                <a:lnTo>
                  <a:pt x="0" y="9358337"/>
                </a:lnTo>
                <a:close/>
              </a:path>
            </a:pathLst>
          </a:custGeom>
          <a:solidFill>
            <a:srgbClr val="06389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940746" y="2474862"/>
            <a:ext cx="7284084" cy="739775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4650" b="1" spc="114" dirty="0">
                <a:latin typeface="Arial"/>
                <a:cs typeface="Arial"/>
              </a:rPr>
              <a:t>LEARNING</a:t>
            </a:r>
            <a:r>
              <a:rPr sz="4650" b="1" spc="385" dirty="0">
                <a:latin typeface="Arial"/>
                <a:cs typeface="Arial"/>
              </a:rPr>
              <a:t> </a:t>
            </a:r>
            <a:r>
              <a:rPr sz="4650" b="1" spc="65" dirty="0">
                <a:latin typeface="Arial"/>
                <a:cs typeface="Arial"/>
              </a:rPr>
              <a:t>OBJECTIVES</a:t>
            </a:r>
            <a:endParaRPr sz="465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953446" y="3683063"/>
            <a:ext cx="9104954" cy="133350"/>
          </a:xfrm>
          <a:custGeom>
            <a:avLst/>
            <a:gdLst/>
            <a:ahLst/>
            <a:cxnLst/>
            <a:rect l="l" t="t" r="r" b="b"/>
            <a:pathLst>
              <a:path w="2026920" h="139700">
                <a:moveTo>
                  <a:pt x="0" y="0"/>
                </a:moveTo>
                <a:lnTo>
                  <a:pt x="2026587" y="0"/>
                </a:lnTo>
                <a:lnTo>
                  <a:pt x="2026587" y="139444"/>
                </a:lnTo>
                <a:lnTo>
                  <a:pt x="0" y="139444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853653" y="4863439"/>
            <a:ext cx="133350" cy="1333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853653" y="6006439"/>
            <a:ext cx="133350" cy="1333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853653" y="7149439"/>
            <a:ext cx="133350" cy="1333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2178049" y="4593564"/>
            <a:ext cx="15089505" cy="268849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90" dirty="0">
                <a:solidFill>
                  <a:srgbClr val="FFFFFF"/>
                </a:solidFill>
                <a:latin typeface="Arial"/>
                <a:cs typeface="Arial"/>
              </a:rPr>
              <a:t>Gain </a:t>
            </a:r>
            <a:r>
              <a:rPr sz="3600" spc="60" dirty="0">
                <a:solidFill>
                  <a:srgbClr val="FFFFFF"/>
                </a:solidFill>
                <a:latin typeface="Arial"/>
                <a:cs typeface="Arial"/>
              </a:rPr>
              <a:t>an </a:t>
            </a:r>
            <a:r>
              <a:rPr sz="3600" spc="114" dirty="0">
                <a:solidFill>
                  <a:srgbClr val="FFFFFF"/>
                </a:solidFill>
                <a:latin typeface="Arial"/>
                <a:cs typeface="Arial"/>
              </a:rPr>
              <a:t>understanding </a:t>
            </a:r>
            <a:r>
              <a:rPr sz="3600" spc="6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3600" spc="110" dirty="0">
                <a:solidFill>
                  <a:srgbClr val="FFFFFF"/>
                </a:solidFill>
                <a:latin typeface="Arial"/>
                <a:cs typeface="Arial"/>
              </a:rPr>
              <a:t>Finland's education</a:t>
            </a:r>
            <a:r>
              <a:rPr sz="3600" spc="10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100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3600" dirty="0">
              <a:latin typeface="Arial"/>
              <a:cs typeface="Arial"/>
            </a:endParaRPr>
          </a:p>
          <a:p>
            <a:pPr marL="12700" marR="5080">
              <a:lnSpc>
                <a:spcPct val="208300"/>
              </a:lnSpc>
            </a:pPr>
            <a:r>
              <a:rPr sz="3600" spc="105" dirty="0">
                <a:solidFill>
                  <a:srgbClr val="FFFFFF"/>
                </a:solidFill>
                <a:latin typeface="Arial"/>
                <a:cs typeface="Arial"/>
              </a:rPr>
              <a:t>Evaluate </a:t>
            </a:r>
            <a:r>
              <a:rPr sz="3600" spc="8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600" spc="105" dirty="0">
                <a:solidFill>
                  <a:srgbClr val="FFFFFF"/>
                </a:solidFill>
                <a:latin typeface="Arial"/>
                <a:cs typeface="Arial"/>
              </a:rPr>
              <a:t>benefits </a:t>
            </a:r>
            <a:r>
              <a:rPr sz="3600" spc="80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3600" spc="110" dirty="0">
                <a:solidFill>
                  <a:srgbClr val="FFFFFF"/>
                </a:solidFill>
                <a:latin typeface="Arial"/>
                <a:cs typeface="Arial"/>
              </a:rPr>
              <a:t>drawbacks </a:t>
            </a:r>
            <a:r>
              <a:rPr sz="3600" spc="6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3600" spc="110" dirty="0">
                <a:solidFill>
                  <a:srgbClr val="FFFFFF"/>
                </a:solidFill>
                <a:latin typeface="Arial"/>
                <a:cs typeface="Arial"/>
              </a:rPr>
              <a:t>Finland's education</a:t>
            </a:r>
            <a:r>
              <a:rPr sz="3600" spc="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endParaRPr lang="en-GB" sz="3600" spc="105" dirty="0">
              <a:solidFill>
                <a:srgbClr val="FFFFFF"/>
              </a:solidFill>
              <a:latin typeface="Arial"/>
              <a:cs typeface="Arial"/>
            </a:endParaRPr>
          </a:p>
          <a:p>
            <a:pPr marL="12700" marR="5080">
              <a:lnSpc>
                <a:spcPct val="208300"/>
              </a:lnSpc>
            </a:pPr>
            <a:r>
              <a:rPr lang="en-GB" sz="3600" spc="105" dirty="0">
                <a:solidFill>
                  <a:srgbClr val="FFFFFF"/>
                </a:solidFill>
                <a:latin typeface="Arial"/>
                <a:cs typeface="Arial"/>
              </a:rPr>
              <a:t>Compare </a:t>
            </a:r>
            <a:r>
              <a:rPr sz="3600" spc="80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3600" spc="105" dirty="0">
                <a:solidFill>
                  <a:srgbClr val="FFFFFF"/>
                </a:solidFill>
                <a:latin typeface="Arial"/>
                <a:cs typeface="Arial"/>
              </a:rPr>
              <a:t>Finnish </a:t>
            </a:r>
            <a:r>
              <a:rPr sz="3600" spc="114" dirty="0">
                <a:solidFill>
                  <a:srgbClr val="FFFFFF"/>
                </a:solidFill>
                <a:latin typeface="Arial"/>
                <a:cs typeface="Arial"/>
              </a:rPr>
              <a:t>Comprehensive </a:t>
            </a:r>
            <a:r>
              <a:rPr sz="3600" spc="110" dirty="0">
                <a:solidFill>
                  <a:srgbClr val="FFFFFF"/>
                </a:solidFill>
                <a:latin typeface="Arial"/>
                <a:cs typeface="Arial"/>
              </a:rPr>
              <a:t>Curriculum </a:t>
            </a:r>
            <a:r>
              <a:rPr sz="3600" spc="6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3600" spc="100" dirty="0">
                <a:solidFill>
                  <a:srgbClr val="FFFFFF"/>
                </a:solidFill>
                <a:latin typeface="Arial"/>
                <a:cs typeface="Arial"/>
              </a:rPr>
              <a:t>Wales</a:t>
            </a:r>
            <a:r>
              <a:rPr sz="3600" spc="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110" dirty="0">
                <a:solidFill>
                  <a:srgbClr val="FFFFFF"/>
                </a:solidFill>
                <a:latin typeface="Arial"/>
                <a:cs typeface="Arial"/>
              </a:rPr>
              <a:t>equivalent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14537951" y="728246"/>
            <a:ext cx="2579978" cy="277776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535631" y="3421672"/>
            <a:ext cx="133350" cy="1333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8535631" y="4059847"/>
            <a:ext cx="133350" cy="1333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8535631" y="4698022"/>
            <a:ext cx="133350" cy="13335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535631" y="5336197"/>
            <a:ext cx="133350" cy="13335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8535631" y="5974372"/>
            <a:ext cx="133350" cy="13335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8535631" y="6612547"/>
            <a:ext cx="133350" cy="13335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535631" y="7250722"/>
            <a:ext cx="133350" cy="13335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8535631" y="7888897"/>
            <a:ext cx="133350" cy="133350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8860027" y="3062261"/>
            <a:ext cx="8540115" cy="5130800"/>
          </a:xfrm>
          <a:prstGeom prst="rect">
            <a:avLst/>
          </a:prstGeom>
        </p:spPr>
        <p:txBody>
          <a:bodyPr vert="horz" wrap="square" lIns="0" tIns="1022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05"/>
              </a:spcBef>
            </a:pP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European</a:t>
            </a:r>
            <a:r>
              <a:rPr sz="36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country</a:t>
            </a:r>
            <a:endParaRPr sz="3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5.5</a:t>
            </a:r>
            <a:r>
              <a:rPr sz="3600" spc="-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Million</a:t>
            </a:r>
            <a:endParaRPr sz="3600" dirty="0">
              <a:latin typeface="Arial"/>
              <a:cs typeface="Arial"/>
            </a:endParaRPr>
          </a:p>
          <a:p>
            <a:pPr marL="12700" marR="2724785">
              <a:lnSpc>
                <a:spcPct val="116300"/>
              </a:lnSpc>
            </a:pP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Borders Sweden and</a:t>
            </a:r>
            <a:r>
              <a:rPr sz="3600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Russia  Helsinki is the capital  Ranked 5th in</a:t>
            </a:r>
            <a:r>
              <a:rPr sz="36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PISA</a:t>
            </a:r>
            <a:endParaRPr sz="3600" dirty="0">
              <a:latin typeface="Arial"/>
              <a:cs typeface="Arial"/>
            </a:endParaRPr>
          </a:p>
          <a:p>
            <a:pPr marL="12700" marR="590550">
              <a:lnSpc>
                <a:spcPct val="116300"/>
              </a:lnSpc>
            </a:pP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Life expectancy of </a:t>
            </a:r>
            <a:r>
              <a:rPr lang="en-GB" sz="3600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r>
              <a:rPr sz="3600" dirty="0" err="1">
                <a:solidFill>
                  <a:srgbClr val="FFFFFF"/>
                </a:solidFill>
                <a:latin typeface="Arial"/>
                <a:cs typeface="Arial"/>
              </a:rPr>
              <a:t>en</a:t>
            </a: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: 78 Women:</a:t>
            </a:r>
            <a:r>
              <a:rPr sz="3600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83  94% of Finns satisfied with</a:t>
            </a:r>
            <a:r>
              <a:rPr sz="3600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lifestyle</a:t>
            </a:r>
            <a:endParaRPr sz="3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88% of adults completed higher</a:t>
            </a:r>
            <a:r>
              <a:rPr sz="3600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dirty="0">
                <a:solidFill>
                  <a:srgbClr val="FFFFFF"/>
                </a:solidFill>
                <a:latin typeface="Arial"/>
                <a:cs typeface="Arial"/>
              </a:rPr>
              <a:t>education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5715817" y="456597"/>
            <a:ext cx="7211059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14" dirty="0"/>
              <a:t>Finland </a:t>
            </a:r>
            <a:r>
              <a:rPr spc="-240" dirty="0"/>
              <a:t>as </a:t>
            </a:r>
            <a:r>
              <a:rPr spc="-25" dirty="0"/>
              <a:t>a</a:t>
            </a:r>
            <a:r>
              <a:rPr spc="-30" dirty="0"/>
              <a:t> </a:t>
            </a:r>
            <a:r>
              <a:rPr spc="70" dirty="0"/>
              <a:t>country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4693346" y="9766216"/>
            <a:ext cx="329565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Telegraph Travel</a:t>
            </a:r>
            <a:r>
              <a:rPr sz="2400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(2018)</a:t>
            </a:r>
            <a:endParaRPr sz="24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641188" y="9766216"/>
            <a:ext cx="305879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Google Images</a:t>
            </a:r>
            <a:r>
              <a:rPr sz="2400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(2018)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0" y="2211655"/>
            <a:ext cx="7563650" cy="807534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423279" y="299189"/>
            <a:ext cx="6466205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420" dirty="0">
                <a:latin typeface="Arial"/>
                <a:cs typeface="Arial"/>
              </a:rPr>
              <a:t>Finnish</a:t>
            </a:r>
            <a:r>
              <a:rPr b="1" spc="-75" dirty="0">
                <a:latin typeface="Arial"/>
                <a:cs typeface="Arial"/>
              </a:rPr>
              <a:t> </a:t>
            </a:r>
            <a:r>
              <a:rPr b="1" spc="-210" dirty="0">
                <a:latin typeface="Arial"/>
                <a:cs typeface="Arial"/>
              </a:rPr>
              <a:t>Education</a:t>
            </a:r>
          </a:p>
        </p:txBody>
      </p:sp>
      <p:sp>
        <p:nvSpPr>
          <p:cNvPr id="3" name="object 3"/>
          <p:cNvSpPr/>
          <p:nvPr/>
        </p:nvSpPr>
        <p:spPr>
          <a:xfrm>
            <a:off x="4957800" y="2219325"/>
            <a:ext cx="133350" cy="1333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957800" y="2857500"/>
            <a:ext cx="133350" cy="13335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957800" y="3495675"/>
            <a:ext cx="133350" cy="1333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957800" y="4133850"/>
            <a:ext cx="133350" cy="1333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957800" y="4772025"/>
            <a:ext cx="133350" cy="1333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957800" y="5410200"/>
            <a:ext cx="133350" cy="1333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957800" y="6048375"/>
            <a:ext cx="133350" cy="1333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957800" y="6686550"/>
            <a:ext cx="133350" cy="1333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957800" y="7324725"/>
            <a:ext cx="133350" cy="1333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957800" y="7962900"/>
            <a:ext cx="133350" cy="133350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167380" marR="4123054">
              <a:lnSpc>
                <a:spcPct val="116300"/>
              </a:lnSpc>
              <a:spcBef>
                <a:spcPts val="100"/>
              </a:spcBef>
            </a:pPr>
            <a:r>
              <a:rPr dirty="0"/>
              <a:t>School starts at 7 ends up 16  Teachers need a masters</a:t>
            </a:r>
            <a:r>
              <a:rPr spc="-100" dirty="0"/>
              <a:t> </a:t>
            </a:r>
            <a:r>
              <a:rPr dirty="0"/>
              <a:t>degree</a:t>
            </a:r>
          </a:p>
          <a:p>
            <a:pPr marL="3167380" marR="5080">
              <a:lnSpc>
                <a:spcPct val="116300"/>
              </a:lnSpc>
            </a:pPr>
            <a:r>
              <a:rPr dirty="0"/>
              <a:t>Keep the same teacher throughout school</a:t>
            </a:r>
            <a:r>
              <a:rPr spc="-100" dirty="0"/>
              <a:t> </a:t>
            </a:r>
            <a:r>
              <a:rPr dirty="0"/>
              <a:t>experience  Best education system</a:t>
            </a:r>
            <a:r>
              <a:rPr spc="-10" dirty="0"/>
              <a:t> </a:t>
            </a:r>
            <a:r>
              <a:rPr dirty="0"/>
              <a:t>worldwide</a:t>
            </a:r>
          </a:p>
          <a:p>
            <a:pPr marL="3167380">
              <a:lnSpc>
                <a:spcPct val="100000"/>
              </a:lnSpc>
              <a:spcBef>
                <a:spcPts val="705"/>
              </a:spcBef>
            </a:pPr>
            <a:r>
              <a:rPr dirty="0"/>
              <a:t>No</a:t>
            </a:r>
            <a:r>
              <a:rPr spc="-5" dirty="0"/>
              <a:t> </a:t>
            </a:r>
            <a:r>
              <a:rPr dirty="0"/>
              <a:t>homework</a:t>
            </a:r>
          </a:p>
          <a:p>
            <a:pPr marL="3167380" marR="5088890">
              <a:lnSpc>
                <a:spcPct val="116300"/>
              </a:lnSpc>
            </a:pPr>
            <a:r>
              <a:rPr dirty="0"/>
              <a:t>Relaxed school</a:t>
            </a:r>
            <a:r>
              <a:rPr spc="-100" dirty="0"/>
              <a:t> </a:t>
            </a:r>
            <a:r>
              <a:rPr dirty="0"/>
              <a:t>environment  Follow Brief</a:t>
            </a:r>
            <a:r>
              <a:rPr spc="-25" dirty="0"/>
              <a:t> </a:t>
            </a:r>
            <a:r>
              <a:rPr dirty="0"/>
              <a:t>Framework</a:t>
            </a:r>
          </a:p>
          <a:p>
            <a:pPr marL="3167380" marR="5724525">
              <a:lnSpc>
                <a:spcPct val="116300"/>
              </a:lnSpc>
            </a:pPr>
            <a:r>
              <a:rPr dirty="0"/>
              <a:t>3 teachers per</a:t>
            </a:r>
            <a:r>
              <a:rPr spc="-100" dirty="0"/>
              <a:t> </a:t>
            </a:r>
            <a:r>
              <a:rPr dirty="0"/>
              <a:t>classroom  inclusive</a:t>
            </a:r>
            <a:r>
              <a:rPr spc="-10" dirty="0"/>
              <a:t> </a:t>
            </a:r>
            <a:r>
              <a:rPr dirty="0"/>
              <a:t>schools</a:t>
            </a:r>
          </a:p>
          <a:p>
            <a:pPr marL="3167380">
              <a:lnSpc>
                <a:spcPct val="100000"/>
              </a:lnSpc>
              <a:spcBef>
                <a:spcPts val="705"/>
              </a:spcBef>
            </a:pPr>
            <a:r>
              <a:rPr dirty="0"/>
              <a:t>3-4</a:t>
            </a:r>
            <a:r>
              <a:rPr spc="-5" dirty="0"/>
              <a:t> </a:t>
            </a:r>
            <a:r>
              <a:rPr dirty="0"/>
              <a:t>languages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1720865" y="9604209"/>
            <a:ext cx="598995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Kalaoja and Pietarinen (2009) OECD</a:t>
            </a:r>
            <a:r>
              <a:rPr sz="2400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(2018)</a:t>
            </a:r>
            <a:endParaRPr sz="2400">
              <a:latin typeface="Arial"/>
              <a:cs typeface="Arial"/>
            </a:endParaRPr>
          </a:p>
        </p:txBody>
      </p:sp>
      <p:sp>
        <p:nvSpPr>
          <p:cNvPr id="15" name="object 15"/>
          <p:cNvSpPr/>
          <p:nvPr/>
        </p:nvSpPr>
        <p:spPr>
          <a:xfrm>
            <a:off x="0" y="1022"/>
            <a:ext cx="2107565" cy="10261600"/>
          </a:xfrm>
          <a:custGeom>
            <a:avLst/>
            <a:gdLst/>
            <a:ahLst/>
            <a:cxnLst/>
            <a:rect l="l" t="t" r="r" b="b"/>
            <a:pathLst>
              <a:path w="2107565" h="10261600">
                <a:moveTo>
                  <a:pt x="1967611" y="0"/>
                </a:moveTo>
                <a:lnTo>
                  <a:pt x="2100816" y="0"/>
                </a:lnTo>
                <a:lnTo>
                  <a:pt x="2100817" y="9918700"/>
                </a:lnTo>
                <a:lnTo>
                  <a:pt x="2102251" y="9982200"/>
                </a:lnTo>
                <a:lnTo>
                  <a:pt x="2105168" y="10045700"/>
                </a:lnTo>
                <a:lnTo>
                  <a:pt x="2107491" y="10109200"/>
                </a:lnTo>
                <a:lnTo>
                  <a:pt x="2107143" y="10160000"/>
                </a:lnTo>
                <a:lnTo>
                  <a:pt x="2102046" y="10210800"/>
                </a:lnTo>
                <a:lnTo>
                  <a:pt x="2090123" y="10236200"/>
                </a:lnTo>
                <a:lnTo>
                  <a:pt x="2064178" y="10248900"/>
                </a:lnTo>
                <a:lnTo>
                  <a:pt x="2026842" y="10261600"/>
                </a:lnTo>
                <a:lnTo>
                  <a:pt x="34635" y="10261600"/>
                </a:lnTo>
                <a:lnTo>
                  <a:pt x="0" y="10248900"/>
                </a:lnTo>
                <a:lnTo>
                  <a:pt x="0" y="10121900"/>
                </a:lnTo>
                <a:lnTo>
                  <a:pt x="1968107" y="10121900"/>
                </a:lnTo>
                <a:lnTo>
                  <a:pt x="1967628" y="10109200"/>
                </a:lnTo>
                <a:lnTo>
                  <a:pt x="1967383" y="10109200"/>
                </a:lnTo>
                <a:lnTo>
                  <a:pt x="1967383" y="9613900"/>
                </a:lnTo>
                <a:lnTo>
                  <a:pt x="1048252" y="9613900"/>
                </a:lnTo>
                <a:lnTo>
                  <a:pt x="1012974" y="9601200"/>
                </a:lnTo>
                <a:lnTo>
                  <a:pt x="988962" y="9588500"/>
                </a:lnTo>
                <a:lnTo>
                  <a:pt x="980097" y="9550400"/>
                </a:lnTo>
                <a:lnTo>
                  <a:pt x="992133" y="9512300"/>
                </a:lnTo>
                <a:lnTo>
                  <a:pt x="1024104" y="9499600"/>
                </a:lnTo>
                <a:lnTo>
                  <a:pt x="1069804" y="9486900"/>
                </a:lnTo>
                <a:lnTo>
                  <a:pt x="1967383" y="9486900"/>
                </a:lnTo>
                <a:lnTo>
                  <a:pt x="1967398" y="8940800"/>
                </a:lnTo>
                <a:lnTo>
                  <a:pt x="1932407" y="8928100"/>
                </a:lnTo>
                <a:lnTo>
                  <a:pt x="1578288" y="8928100"/>
                </a:lnTo>
                <a:lnTo>
                  <a:pt x="1551641" y="8915400"/>
                </a:lnTo>
                <a:lnTo>
                  <a:pt x="1534885" y="8890000"/>
                </a:lnTo>
                <a:lnTo>
                  <a:pt x="1529813" y="8864600"/>
                </a:lnTo>
                <a:lnTo>
                  <a:pt x="1538340" y="8839200"/>
                </a:lnTo>
                <a:lnTo>
                  <a:pt x="1559655" y="8813800"/>
                </a:lnTo>
                <a:lnTo>
                  <a:pt x="1591578" y="8801100"/>
                </a:lnTo>
                <a:lnTo>
                  <a:pt x="1967398" y="8801100"/>
                </a:lnTo>
                <a:lnTo>
                  <a:pt x="1967413" y="8293100"/>
                </a:lnTo>
                <a:lnTo>
                  <a:pt x="1048283" y="8293100"/>
                </a:lnTo>
                <a:lnTo>
                  <a:pt x="1013004" y="8280400"/>
                </a:lnTo>
                <a:lnTo>
                  <a:pt x="988993" y="8267700"/>
                </a:lnTo>
                <a:lnTo>
                  <a:pt x="980128" y="8229600"/>
                </a:lnTo>
                <a:lnTo>
                  <a:pt x="992164" y="8191500"/>
                </a:lnTo>
                <a:lnTo>
                  <a:pt x="1024135" y="8178800"/>
                </a:lnTo>
                <a:lnTo>
                  <a:pt x="1069834" y="8166100"/>
                </a:lnTo>
                <a:lnTo>
                  <a:pt x="1967413" y="8166100"/>
                </a:lnTo>
                <a:lnTo>
                  <a:pt x="1967428" y="7658100"/>
                </a:lnTo>
                <a:lnTo>
                  <a:pt x="1578319" y="7658100"/>
                </a:lnTo>
                <a:lnTo>
                  <a:pt x="1551672" y="7645400"/>
                </a:lnTo>
                <a:lnTo>
                  <a:pt x="1534916" y="7620000"/>
                </a:lnTo>
                <a:lnTo>
                  <a:pt x="1529844" y="7594600"/>
                </a:lnTo>
                <a:lnTo>
                  <a:pt x="1538371" y="7556500"/>
                </a:lnTo>
                <a:lnTo>
                  <a:pt x="1559686" y="7543800"/>
                </a:lnTo>
                <a:lnTo>
                  <a:pt x="1591608" y="7531100"/>
                </a:lnTo>
                <a:lnTo>
                  <a:pt x="1967428" y="7531100"/>
                </a:lnTo>
                <a:lnTo>
                  <a:pt x="1967444" y="7023100"/>
                </a:lnTo>
                <a:lnTo>
                  <a:pt x="1048314" y="7023100"/>
                </a:lnTo>
                <a:lnTo>
                  <a:pt x="1013035" y="7010400"/>
                </a:lnTo>
                <a:lnTo>
                  <a:pt x="989024" y="6985000"/>
                </a:lnTo>
                <a:lnTo>
                  <a:pt x="980158" y="6959600"/>
                </a:lnTo>
                <a:lnTo>
                  <a:pt x="992194" y="6921500"/>
                </a:lnTo>
                <a:lnTo>
                  <a:pt x="1024165" y="6896100"/>
                </a:lnTo>
                <a:lnTo>
                  <a:pt x="1967444" y="6896100"/>
                </a:lnTo>
                <a:lnTo>
                  <a:pt x="1967459" y="6337300"/>
                </a:lnTo>
                <a:lnTo>
                  <a:pt x="1578350" y="6337300"/>
                </a:lnTo>
                <a:lnTo>
                  <a:pt x="1551703" y="6311900"/>
                </a:lnTo>
                <a:lnTo>
                  <a:pt x="1534947" y="6299200"/>
                </a:lnTo>
                <a:lnTo>
                  <a:pt x="1529874" y="6261100"/>
                </a:lnTo>
                <a:lnTo>
                  <a:pt x="1538402" y="6235700"/>
                </a:lnTo>
                <a:lnTo>
                  <a:pt x="1559716" y="6223000"/>
                </a:lnTo>
                <a:lnTo>
                  <a:pt x="1591639" y="6210300"/>
                </a:lnTo>
                <a:lnTo>
                  <a:pt x="1929108" y="6210300"/>
                </a:lnTo>
                <a:lnTo>
                  <a:pt x="1967459" y="6197600"/>
                </a:lnTo>
                <a:lnTo>
                  <a:pt x="1967475" y="5689600"/>
                </a:lnTo>
                <a:lnTo>
                  <a:pt x="1013066" y="5689600"/>
                </a:lnTo>
                <a:lnTo>
                  <a:pt x="989055" y="5664200"/>
                </a:lnTo>
                <a:lnTo>
                  <a:pt x="980189" y="5626100"/>
                </a:lnTo>
                <a:lnTo>
                  <a:pt x="992225" y="5588000"/>
                </a:lnTo>
                <a:lnTo>
                  <a:pt x="1024196" y="5575300"/>
                </a:lnTo>
                <a:lnTo>
                  <a:pt x="1069896" y="5562600"/>
                </a:lnTo>
                <a:lnTo>
                  <a:pt x="1967475" y="5562600"/>
                </a:lnTo>
                <a:lnTo>
                  <a:pt x="1967490" y="4991100"/>
                </a:lnTo>
                <a:lnTo>
                  <a:pt x="1578380" y="4991100"/>
                </a:lnTo>
                <a:lnTo>
                  <a:pt x="1551733" y="4978400"/>
                </a:lnTo>
                <a:lnTo>
                  <a:pt x="1534977" y="4953000"/>
                </a:lnTo>
                <a:lnTo>
                  <a:pt x="1529905" y="4927600"/>
                </a:lnTo>
                <a:lnTo>
                  <a:pt x="1538433" y="4902200"/>
                </a:lnTo>
                <a:lnTo>
                  <a:pt x="1559747" y="4876800"/>
                </a:lnTo>
                <a:lnTo>
                  <a:pt x="1591670" y="4864100"/>
                </a:lnTo>
                <a:lnTo>
                  <a:pt x="1967490" y="4864100"/>
                </a:lnTo>
                <a:lnTo>
                  <a:pt x="1967505" y="4356100"/>
                </a:lnTo>
                <a:lnTo>
                  <a:pt x="1048226" y="4356100"/>
                </a:lnTo>
                <a:lnTo>
                  <a:pt x="1013008" y="4343400"/>
                </a:lnTo>
                <a:lnTo>
                  <a:pt x="989058" y="4330700"/>
                </a:lnTo>
                <a:lnTo>
                  <a:pt x="980220" y="4292600"/>
                </a:lnTo>
                <a:lnTo>
                  <a:pt x="992256" y="4254500"/>
                </a:lnTo>
                <a:lnTo>
                  <a:pt x="1024227" y="4229100"/>
                </a:lnTo>
                <a:lnTo>
                  <a:pt x="1967505" y="4229100"/>
                </a:lnTo>
                <a:lnTo>
                  <a:pt x="1967521" y="3670300"/>
                </a:lnTo>
                <a:lnTo>
                  <a:pt x="1578411" y="3670300"/>
                </a:lnTo>
                <a:lnTo>
                  <a:pt x="1551764" y="3657600"/>
                </a:lnTo>
                <a:lnTo>
                  <a:pt x="1535008" y="3632200"/>
                </a:lnTo>
                <a:lnTo>
                  <a:pt x="1529936" y="3606800"/>
                </a:lnTo>
                <a:lnTo>
                  <a:pt x="1538463" y="3568700"/>
                </a:lnTo>
                <a:lnTo>
                  <a:pt x="1559778" y="3556000"/>
                </a:lnTo>
                <a:lnTo>
                  <a:pt x="1591701" y="3543300"/>
                </a:lnTo>
                <a:lnTo>
                  <a:pt x="1967521" y="3543300"/>
                </a:lnTo>
                <a:lnTo>
                  <a:pt x="1967536" y="3035300"/>
                </a:lnTo>
                <a:lnTo>
                  <a:pt x="1048256" y="3035300"/>
                </a:lnTo>
                <a:lnTo>
                  <a:pt x="1013039" y="3022600"/>
                </a:lnTo>
                <a:lnTo>
                  <a:pt x="989088" y="2997200"/>
                </a:lnTo>
                <a:lnTo>
                  <a:pt x="980250" y="2971800"/>
                </a:lnTo>
                <a:lnTo>
                  <a:pt x="992286" y="2933700"/>
                </a:lnTo>
                <a:lnTo>
                  <a:pt x="1024257" y="2908300"/>
                </a:lnTo>
                <a:lnTo>
                  <a:pt x="1967536" y="2908300"/>
                </a:lnTo>
                <a:lnTo>
                  <a:pt x="1967551" y="2400300"/>
                </a:lnTo>
                <a:lnTo>
                  <a:pt x="1613197" y="2400300"/>
                </a:lnTo>
                <a:lnTo>
                  <a:pt x="1578448" y="2387600"/>
                </a:lnTo>
                <a:lnTo>
                  <a:pt x="1551798" y="2374900"/>
                </a:lnTo>
                <a:lnTo>
                  <a:pt x="1535040" y="2362200"/>
                </a:lnTo>
                <a:lnTo>
                  <a:pt x="1529966" y="2324100"/>
                </a:lnTo>
                <a:lnTo>
                  <a:pt x="1538496" y="2298700"/>
                </a:lnTo>
                <a:lnTo>
                  <a:pt x="1559816" y="2273300"/>
                </a:lnTo>
                <a:lnTo>
                  <a:pt x="1929221" y="2273300"/>
                </a:lnTo>
                <a:lnTo>
                  <a:pt x="1967551" y="2260600"/>
                </a:lnTo>
                <a:lnTo>
                  <a:pt x="1967567" y="1752600"/>
                </a:lnTo>
                <a:lnTo>
                  <a:pt x="1048287" y="1752600"/>
                </a:lnTo>
                <a:lnTo>
                  <a:pt x="1013069" y="1739900"/>
                </a:lnTo>
                <a:lnTo>
                  <a:pt x="989119" y="1727200"/>
                </a:lnTo>
                <a:lnTo>
                  <a:pt x="980281" y="1689100"/>
                </a:lnTo>
                <a:lnTo>
                  <a:pt x="992317" y="1651000"/>
                </a:lnTo>
                <a:lnTo>
                  <a:pt x="1024288" y="1638300"/>
                </a:lnTo>
                <a:lnTo>
                  <a:pt x="1069988" y="1625600"/>
                </a:lnTo>
                <a:lnTo>
                  <a:pt x="1967566" y="1625600"/>
                </a:lnTo>
                <a:lnTo>
                  <a:pt x="1967582" y="1079500"/>
                </a:lnTo>
                <a:lnTo>
                  <a:pt x="1932601" y="1066800"/>
                </a:lnTo>
                <a:lnTo>
                  <a:pt x="1578479" y="1066800"/>
                </a:lnTo>
                <a:lnTo>
                  <a:pt x="1551829" y="1054100"/>
                </a:lnTo>
                <a:lnTo>
                  <a:pt x="1535070" y="1028700"/>
                </a:lnTo>
                <a:lnTo>
                  <a:pt x="1529997" y="1003300"/>
                </a:lnTo>
                <a:lnTo>
                  <a:pt x="1538527" y="977900"/>
                </a:lnTo>
                <a:lnTo>
                  <a:pt x="1559847" y="952500"/>
                </a:lnTo>
                <a:lnTo>
                  <a:pt x="1591777" y="939800"/>
                </a:lnTo>
                <a:lnTo>
                  <a:pt x="1967582" y="939800"/>
                </a:lnTo>
                <a:lnTo>
                  <a:pt x="1967597" y="431800"/>
                </a:lnTo>
                <a:lnTo>
                  <a:pt x="1048318" y="431800"/>
                </a:lnTo>
                <a:lnTo>
                  <a:pt x="1013100" y="419100"/>
                </a:lnTo>
                <a:lnTo>
                  <a:pt x="989150" y="406400"/>
                </a:lnTo>
                <a:lnTo>
                  <a:pt x="980312" y="368300"/>
                </a:lnTo>
                <a:lnTo>
                  <a:pt x="988790" y="342900"/>
                </a:lnTo>
                <a:lnTo>
                  <a:pt x="1011830" y="317500"/>
                </a:lnTo>
                <a:lnTo>
                  <a:pt x="1045841" y="304800"/>
                </a:lnTo>
                <a:lnTo>
                  <a:pt x="1967597" y="304800"/>
                </a:lnTo>
                <a:lnTo>
                  <a:pt x="1967611" y="0"/>
                </a:lnTo>
                <a:close/>
              </a:path>
              <a:path w="2107565" h="10261600">
                <a:moveTo>
                  <a:pt x="0" y="0"/>
                </a:moveTo>
                <a:lnTo>
                  <a:pt x="83743" y="0"/>
                </a:lnTo>
                <a:lnTo>
                  <a:pt x="83772" y="10121900"/>
                </a:lnTo>
                <a:lnTo>
                  <a:pt x="0" y="10121900"/>
                </a:lnTo>
                <a:lnTo>
                  <a:pt x="0" y="0"/>
                </a:lnTo>
                <a:close/>
              </a:path>
              <a:path w="2107565" h="10261600">
                <a:moveTo>
                  <a:pt x="1578288" y="8928100"/>
                </a:moveTo>
                <a:lnTo>
                  <a:pt x="1932407" y="8928100"/>
                </a:lnTo>
                <a:lnTo>
                  <a:pt x="1891172" y="8940800"/>
                </a:lnTo>
                <a:lnTo>
                  <a:pt x="1613034" y="8940800"/>
                </a:lnTo>
                <a:lnTo>
                  <a:pt x="1578288" y="8928100"/>
                </a:lnTo>
                <a:close/>
              </a:path>
              <a:path w="2107565" h="10261600">
                <a:moveTo>
                  <a:pt x="1578319" y="7658100"/>
                </a:moveTo>
                <a:lnTo>
                  <a:pt x="1845517" y="7658100"/>
                </a:lnTo>
                <a:lnTo>
                  <a:pt x="1797172" y="7670800"/>
                </a:lnTo>
                <a:lnTo>
                  <a:pt x="1613064" y="7670800"/>
                </a:lnTo>
                <a:lnTo>
                  <a:pt x="1578319" y="7658100"/>
                </a:lnTo>
                <a:close/>
              </a:path>
              <a:path w="2107565" h="10261600">
                <a:moveTo>
                  <a:pt x="1631961" y="7518400"/>
                </a:moveTo>
                <a:lnTo>
                  <a:pt x="1729238" y="7518400"/>
                </a:lnTo>
                <a:lnTo>
                  <a:pt x="1781805" y="7531100"/>
                </a:lnTo>
                <a:lnTo>
                  <a:pt x="1591608" y="7531100"/>
                </a:lnTo>
                <a:lnTo>
                  <a:pt x="1631961" y="7518400"/>
                </a:lnTo>
                <a:close/>
              </a:path>
              <a:path w="2107565" h="10261600">
                <a:moveTo>
                  <a:pt x="1613095" y="6337300"/>
                </a:moveTo>
                <a:lnTo>
                  <a:pt x="1797203" y="6337300"/>
                </a:lnTo>
                <a:lnTo>
                  <a:pt x="1747992" y="6350000"/>
                </a:lnTo>
                <a:lnTo>
                  <a:pt x="1654146" y="6350000"/>
                </a:lnTo>
                <a:lnTo>
                  <a:pt x="1613095" y="6337300"/>
                </a:lnTo>
                <a:close/>
              </a:path>
              <a:path w="2107565" h="10261600">
                <a:moveTo>
                  <a:pt x="1631991" y="6197600"/>
                </a:moveTo>
                <a:lnTo>
                  <a:pt x="1781836" y="6197600"/>
                </a:lnTo>
                <a:lnTo>
                  <a:pt x="1834118" y="6210300"/>
                </a:lnTo>
                <a:lnTo>
                  <a:pt x="1591639" y="6210300"/>
                </a:lnTo>
                <a:lnTo>
                  <a:pt x="1631991" y="6197600"/>
                </a:lnTo>
                <a:close/>
              </a:path>
              <a:path w="2107565" h="10261600">
                <a:moveTo>
                  <a:pt x="1048345" y="5689600"/>
                </a:moveTo>
                <a:lnTo>
                  <a:pt x="1183005" y="5689600"/>
                </a:lnTo>
                <a:lnTo>
                  <a:pt x="1137192" y="5702300"/>
                </a:lnTo>
                <a:lnTo>
                  <a:pt x="1091013" y="5702300"/>
                </a:lnTo>
                <a:lnTo>
                  <a:pt x="1048345" y="5689600"/>
                </a:lnTo>
                <a:close/>
              </a:path>
              <a:path w="2107565" h="10261600">
                <a:moveTo>
                  <a:pt x="1578380" y="4991100"/>
                </a:moveTo>
                <a:lnTo>
                  <a:pt x="1891264" y="4991100"/>
                </a:lnTo>
                <a:lnTo>
                  <a:pt x="1845578" y="5003800"/>
                </a:lnTo>
                <a:lnTo>
                  <a:pt x="1613126" y="5003800"/>
                </a:lnTo>
                <a:lnTo>
                  <a:pt x="1578380" y="4991100"/>
                </a:lnTo>
                <a:close/>
              </a:path>
              <a:path w="2107565" h="10261600">
                <a:moveTo>
                  <a:pt x="1678625" y="4851400"/>
                </a:moveTo>
                <a:lnTo>
                  <a:pt x="1729299" y="4864100"/>
                </a:lnTo>
                <a:lnTo>
                  <a:pt x="1632022" y="4864100"/>
                </a:lnTo>
                <a:lnTo>
                  <a:pt x="1678625" y="4851400"/>
                </a:lnTo>
                <a:close/>
              </a:path>
              <a:path w="2107565" h="10261600">
                <a:moveTo>
                  <a:pt x="1578411" y="3670300"/>
                </a:moveTo>
                <a:lnTo>
                  <a:pt x="1845609" y="3670300"/>
                </a:lnTo>
                <a:lnTo>
                  <a:pt x="1797264" y="3683000"/>
                </a:lnTo>
                <a:lnTo>
                  <a:pt x="1613156" y="3683000"/>
                </a:lnTo>
                <a:lnTo>
                  <a:pt x="1578411" y="3670300"/>
                </a:lnTo>
                <a:close/>
              </a:path>
              <a:path w="2107565" h="10261600">
                <a:moveTo>
                  <a:pt x="1632053" y="3530600"/>
                </a:moveTo>
                <a:lnTo>
                  <a:pt x="1729330" y="3530600"/>
                </a:lnTo>
                <a:lnTo>
                  <a:pt x="1781898" y="3543300"/>
                </a:lnTo>
                <a:lnTo>
                  <a:pt x="1591701" y="3543300"/>
                </a:lnTo>
                <a:lnTo>
                  <a:pt x="1632053" y="3530600"/>
                </a:lnTo>
                <a:close/>
              </a:path>
              <a:path w="2107565" h="10261600">
                <a:moveTo>
                  <a:pt x="1613197" y="2400300"/>
                </a:moveTo>
                <a:lnTo>
                  <a:pt x="1797315" y="2400300"/>
                </a:lnTo>
                <a:lnTo>
                  <a:pt x="1748104" y="2413000"/>
                </a:lnTo>
                <a:lnTo>
                  <a:pt x="1654252" y="2413000"/>
                </a:lnTo>
                <a:lnTo>
                  <a:pt x="1613197" y="2400300"/>
                </a:lnTo>
                <a:close/>
              </a:path>
              <a:path w="2107565" h="10261600">
                <a:moveTo>
                  <a:pt x="1591746" y="2260600"/>
                </a:moveTo>
                <a:lnTo>
                  <a:pt x="1834250" y="2260600"/>
                </a:lnTo>
                <a:lnTo>
                  <a:pt x="1884060" y="2273300"/>
                </a:lnTo>
                <a:lnTo>
                  <a:pt x="1559816" y="2273300"/>
                </a:lnTo>
                <a:lnTo>
                  <a:pt x="1591746" y="2260600"/>
                </a:lnTo>
                <a:close/>
              </a:path>
              <a:path w="2107565" h="10261600">
                <a:moveTo>
                  <a:pt x="1578479" y="1066800"/>
                </a:moveTo>
                <a:lnTo>
                  <a:pt x="1932601" y="1066800"/>
                </a:lnTo>
                <a:lnTo>
                  <a:pt x="1891372" y="1079500"/>
                </a:lnTo>
                <a:lnTo>
                  <a:pt x="1613228" y="1079500"/>
                </a:lnTo>
                <a:lnTo>
                  <a:pt x="1578479" y="1066800"/>
                </a:lnTo>
                <a:close/>
              </a:path>
            </a:pathLst>
          </a:custGeom>
          <a:solidFill>
            <a:srgbClr val="6C34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3514" y="10557"/>
            <a:ext cx="1884680" cy="10109200"/>
          </a:xfrm>
          <a:custGeom>
            <a:avLst/>
            <a:gdLst/>
            <a:ahLst/>
            <a:cxnLst/>
            <a:rect l="l" t="t" r="r" b="b"/>
            <a:pathLst>
              <a:path w="1884680" h="10109200">
                <a:moveTo>
                  <a:pt x="1713801" y="8928100"/>
                </a:moveTo>
                <a:lnTo>
                  <a:pt x="1884056" y="8928100"/>
                </a:lnTo>
                <a:lnTo>
                  <a:pt x="1884071" y="9474200"/>
                </a:lnTo>
                <a:lnTo>
                  <a:pt x="986492" y="9474200"/>
                </a:lnTo>
                <a:lnTo>
                  <a:pt x="940792" y="9486900"/>
                </a:lnTo>
                <a:lnTo>
                  <a:pt x="908821" y="9512300"/>
                </a:lnTo>
                <a:lnTo>
                  <a:pt x="896785" y="9550400"/>
                </a:lnTo>
                <a:lnTo>
                  <a:pt x="905651" y="9575800"/>
                </a:lnTo>
                <a:lnTo>
                  <a:pt x="929662" y="9601200"/>
                </a:lnTo>
                <a:lnTo>
                  <a:pt x="964941" y="9601200"/>
                </a:lnTo>
                <a:lnTo>
                  <a:pt x="1007609" y="9613900"/>
                </a:lnTo>
                <a:lnTo>
                  <a:pt x="1884072" y="9613900"/>
                </a:lnTo>
                <a:lnTo>
                  <a:pt x="1884087" y="10096500"/>
                </a:lnTo>
                <a:lnTo>
                  <a:pt x="1884566" y="10109200"/>
                </a:lnTo>
                <a:lnTo>
                  <a:pt x="0" y="10109200"/>
                </a:lnTo>
                <a:lnTo>
                  <a:pt x="0" y="8940800"/>
                </a:lnTo>
                <a:lnTo>
                  <a:pt x="1664590" y="8940800"/>
                </a:lnTo>
                <a:lnTo>
                  <a:pt x="1713801" y="8928100"/>
                </a:lnTo>
                <a:close/>
              </a:path>
              <a:path w="1884680" h="10109200">
                <a:moveTo>
                  <a:pt x="0" y="8788400"/>
                </a:moveTo>
                <a:lnTo>
                  <a:pt x="1508232" y="8788400"/>
                </a:lnTo>
                <a:lnTo>
                  <a:pt x="1476311" y="8801100"/>
                </a:lnTo>
                <a:lnTo>
                  <a:pt x="1454997" y="8826500"/>
                </a:lnTo>
                <a:lnTo>
                  <a:pt x="1446470" y="8851900"/>
                </a:lnTo>
                <a:lnTo>
                  <a:pt x="1451543" y="8890000"/>
                </a:lnTo>
                <a:lnTo>
                  <a:pt x="1468299" y="8902700"/>
                </a:lnTo>
                <a:lnTo>
                  <a:pt x="1494946" y="8915400"/>
                </a:lnTo>
                <a:lnTo>
                  <a:pt x="1529692" y="8928100"/>
                </a:lnTo>
                <a:lnTo>
                  <a:pt x="1570743" y="8940800"/>
                </a:lnTo>
                <a:lnTo>
                  <a:pt x="0" y="8940800"/>
                </a:lnTo>
                <a:lnTo>
                  <a:pt x="0" y="8788400"/>
                </a:lnTo>
                <a:close/>
              </a:path>
              <a:path w="1884680" h="10109200">
                <a:moveTo>
                  <a:pt x="1807801" y="7645400"/>
                </a:moveTo>
                <a:lnTo>
                  <a:pt x="1884025" y="7645400"/>
                </a:lnTo>
                <a:lnTo>
                  <a:pt x="1884041" y="8153400"/>
                </a:lnTo>
                <a:lnTo>
                  <a:pt x="986461" y="8153400"/>
                </a:lnTo>
                <a:lnTo>
                  <a:pt x="940761" y="8166100"/>
                </a:lnTo>
                <a:lnTo>
                  <a:pt x="908790" y="8178800"/>
                </a:lnTo>
                <a:lnTo>
                  <a:pt x="896754" y="8216900"/>
                </a:lnTo>
                <a:lnTo>
                  <a:pt x="905620" y="8255000"/>
                </a:lnTo>
                <a:lnTo>
                  <a:pt x="929631" y="8267700"/>
                </a:lnTo>
                <a:lnTo>
                  <a:pt x="964910" y="8280400"/>
                </a:lnTo>
                <a:lnTo>
                  <a:pt x="1884041" y="8280400"/>
                </a:lnTo>
                <a:lnTo>
                  <a:pt x="1884056" y="8788400"/>
                </a:lnTo>
                <a:lnTo>
                  <a:pt x="1845701" y="8801100"/>
                </a:lnTo>
                <a:lnTo>
                  <a:pt x="1750707" y="8801100"/>
                </a:lnTo>
                <a:lnTo>
                  <a:pt x="1698425" y="8788400"/>
                </a:lnTo>
                <a:lnTo>
                  <a:pt x="0" y="8788400"/>
                </a:lnTo>
                <a:lnTo>
                  <a:pt x="0" y="7658100"/>
                </a:lnTo>
                <a:lnTo>
                  <a:pt x="1762115" y="7658100"/>
                </a:lnTo>
                <a:lnTo>
                  <a:pt x="1807801" y="7645400"/>
                </a:lnTo>
                <a:close/>
              </a:path>
              <a:path w="1884680" h="10109200">
                <a:moveTo>
                  <a:pt x="0" y="7505700"/>
                </a:moveTo>
                <a:lnTo>
                  <a:pt x="1595154" y="7505700"/>
                </a:lnTo>
                <a:lnTo>
                  <a:pt x="1548552" y="7518400"/>
                </a:lnTo>
                <a:lnTo>
                  <a:pt x="1508202" y="7518400"/>
                </a:lnTo>
                <a:lnTo>
                  <a:pt x="1476280" y="7531100"/>
                </a:lnTo>
                <a:lnTo>
                  <a:pt x="1454967" y="7556500"/>
                </a:lnTo>
                <a:lnTo>
                  <a:pt x="1446440" y="7581900"/>
                </a:lnTo>
                <a:lnTo>
                  <a:pt x="1451512" y="7607300"/>
                </a:lnTo>
                <a:lnTo>
                  <a:pt x="1468268" y="7632700"/>
                </a:lnTo>
                <a:lnTo>
                  <a:pt x="1494915" y="7645400"/>
                </a:lnTo>
                <a:lnTo>
                  <a:pt x="1529661" y="7658100"/>
                </a:lnTo>
                <a:lnTo>
                  <a:pt x="0" y="7658100"/>
                </a:lnTo>
                <a:lnTo>
                  <a:pt x="0" y="7505700"/>
                </a:lnTo>
                <a:close/>
              </a:path>
              <a:path w="1884680" h="10109200">
                <a:moveTo>
                  <a:pt x="1762084" y="6324600"/>
                </a:moveTo>
                <a:lnTo>
                  <a:pt x="1883995" y="6324600"/>
                </a:lnTo>
                <a:lnTo>
                  <a:pt x="1884010" y="6883400"/>
                </a:lnTo>
                <a:lnTo>
                  <a:pt x="940731" y="6883400"/>
                </a:lnTo>
                <a:lnTo>
                  <a:pt x="908760" y="6908800"/>
                </a:lnTo>
                <a:lnTo>
                  <a:pt x="896723" y="6946900"/>
                </a:lnTo>
                <a:lnTo>
                  <a:pt x="905589" y="6972300"/>
                </a:lnTo>
                <a:lnTo>
                  <a:pt x="929600" y="6997700"/>
                </a:lnTo>
                <a:lnTo>
                  <a:pt x="964879" y="7010400"/>
                </a:lnTo>
                <a:lnTo>
                  <a:pt x="1884010" y="7010400"/>
                </a:lnTo>
                <a:lnTo>
                  <a:pt x="1884025" y="7518400"/>
                </a:lnTo>
                <a:lnTo>
                  <a:pt x="1645827" y="7518400"/>
                </a:lnTo>
                <a:lnTo>
                  <a:pt x="1595154" y="7505700"/>
                </a:lnTo>
                <a:lnTo>
                  <a:pt x="0" y="7505700"/>
                </a:lnTo>
                <a:lnTo>
                  <a:pt x="0" y="6337300"/>
                </a:lnTo>
                <a:lnTo>
                  <a:pt x="1713739" y="6337300"/>
                </a:lnTo>
                <a:lnTo>
                  <a:pt x="1762084" y="6324600"/>
                </a:lnTo>
                <a:close/>
              </a:path>
              <a:path w="1884680" h="10109200">
                <a:moveTo>
                  <a:pt x="0" y="6184900"/>
                </a:moveTo>
                <a:lnTo>
                  <a:pt x="1548522" y="6184900"/>
                </a:lnTo>
                <a:lnTo>
                  <a:pt x="1508171" y="6197600"/>
                </a:lnTo>
                <a:lnTo>
                  <a:pt x="1476250" y="6210300"/>
                </a:lnTo>
                <a:lnTo>
                  <a:pt x="1454936" y="6223000"/>
                </a:lnTo>
                <a:lnTo>
                  <a:pt x="1446409" y="6261100"/>
                </a:lnTo>
                <a:lnTo>
                  <a:pt x="1451481" y="6286500"/>
                </a:lnTo>
                <a:lnTo>
                  <a:pt x="1468237" y="6311900"/>
                </a:lnTo>
                <a:lnTo>
                  <a:pt x="1494885" y="6324600"/>
                </a:lnTo>
                <a:lnTo>
                  <a:pt x="1529630" y="6337300"/>
                </a:lnTo>
                <a:lnTo>
                  <a:pt x="0" y="6337300"/>
                </a:lnTo>
                <a:lnTo>
                  <a:pt x="0" y="6184900"/>
                </a:lnTo>
                <a:close/>
              </a:path>
              <a:path w="1884680" h="10109200">
                <a:moveTo>
                  <a:pt x="1664498" y="4991100"/>
                </a:moveTo>
                <a:lnTo>
                  <a:pt x="1883964" y="4991100"/>
                </a:lnTo>
                <a:lnTo>
                  <a:pt x="1883979" y="5562600"/>
                </a:lnTo>
                <a:lnTo>
                  <a:pt x="940700" y="5562600"/>
                </a:lnTo>
                <a:lnTo>
                  <a:pt x="908729" y="5588000"/>
                </a:lnTo>
                <a:lnTo>
                  <a:pt x="896693" y="5626100"/>
                </a:lnTo>
                <a:lnTo>
                  <a:pt x="905558" y="5651500"/>
                </a:lnTo>
                <a:lnTo>
                  <a:pt x="929570" y="5676900"/>
                </a:lnTo>
                <a:lnTo>
                  <a:pt x="964848" y="5689600"/>
                </a:lnTo>
                <a:lnTo>
                  <a:pt x="1883979" y="5689600"/>
                </a:lnTo>
                <a:lnTo>
                  <a:pt x="1883995" y="6197600"/>
                </a:lnTo>
                <a:lnTo>
                  <a:pt x="1698363" y="6197600"/>
                </a:lnTo>
                <a:lnTo>
                  <a:pt x="1645796" y="6184900"/>
                </a:lnTo>
                <a:lnTo>
                  <a:pt x="0" y="6184900"/>
                </a:lnTo>
                <a:lnTo>
                  <a:pt x="0" y="5003800"/>
                </a:lnTo>
                <a:lnTo>
                  <a:pt x="1616214" y="5003800"/>
                </a:lnTo>
                <a:lnTo>
                  <a:pt x="1664498" y="4991100"/>
                </a:lnTo>
                <a:close/>
              </a:path>
              <a:path w="1884680" h="10109200">
                <a:moveTo>
                  <a:pt x="0" y="4851400"/>
                </a:moveTo>
                <a:lnTo>
                  <a:pt x="1508140" y="4851400"/>
                </a:lnTo>
                <a:lnTo>
                  <a:pt x="1476219" y="4864100"/>
                </a:lnTo>
                <a:lnTo>
                  <a:pt x="1454905" y="4889500"/>
                </a:lnTo>
                <a:lnTo>
                  <a:pt x="1446378" y="4914900"/>
                </a:lnTo>
                <a:lnTo>
                  <a:pt x="1451450" y="4953000"/>
                </a:lnTo>
                <a:lnTo>
                  <a:pt x="1468207" y="4965700"/>
                </a:lnTo>
                <a:lnTo>
                  <a:pt x="1494854" y="4978400"/>
                </a:lnTo>
                <a:lnTo>
                  <a:pt x="1529600" y="4991100"/>
                </a:lnTo>
                <a:lnTo>
                  <a:pt x="1570651" y="4991100"/>
                </a:lnTo>
                <a:lnTo>
                  <a:pt x="1616214" y="5003800"/>
                </a:lnTo>
                <a:lnTo>
                  <a:pt x="0" y="5003800"/>
                </a:lnTo>
                <a:lnTo>
                  <a:pt x="0" y="4851400"/>
                </a:lnTo>
                <a:close/>
              </a:path>
              <a:path w="1884680" h="10109200">
                <a:moveTo>
                  <a:pt x="1807708" y="3657600"/>
                </a:moveTo>
                <a:lnTo>
                  <a:pt x="1883933" y="3657600"/>
                </a:lnTo>
                <a:lnTo>
                  <a:pt x="1883948" y="4216400"/>
                </a:lnTo>
                <a:lnTo>
                  <a:pt x="986369" y="4216400"/>
                </a:lnTo>
                <a:lnTo>
                  <a:pt x="940669" y="4229100"/>
                </a:lnTo>
                <a:lnTo>
                  <a:pt x="908698" y="4241800"/>
                </a:lnTo>
                <a:lnTo>
                  <a:pt x="896662" y="4279900"/>
                </a:lnTo>
                <a:lnTo>
                  <a:pt x="905500" y="4318000"/>
                </a:lnTo>
                <a:lnTo>
                  <a:pt x="929450" y="4330700"/>
                </a:lnTo>
                <a:lnTo>
                  <a:pt x="964668" y="4343400"/>
                </a:lnTo>
                <a:lnTo>
                  <a:pt x="1883948" y="4343400"/>
                </a:lnTo>
                <a:lnTo>
                  <a:pt x="1883964" y="4851400"/>
                </a:lnTo>
                <a:lnTo>
                  <a:pt x="1845608" y="4864100"/>
                </a:lnTo>
                <a:lnTo>
                  <a:pt x="1800432" y="4864100"/>
                </a:lnTo>
                <a:lnTo>
                  <a:pt x="1750614" y="4851400"/>
                </a:lnTo>
                <a:lnTo>
                  <a:pt x="0" y="4851400"/>
                </a:lnTo>
                <a:lnTo>
                  <a:pt x="0" y="3670300"/>
                </a:lnTo>
                <a:lnTo>
                  <a:pt x="1762022" y="3670300"/>
                </a:lnTo>
                <a:lnTo>
                  <a:pt x="1807708" y="3657600"/>
                </a:lnTo>
                <a:close/>
              </a:path>
              <a:path w="1884680" h="10109200">
                <a:moveTo>
                  <a:pt x="0" y="3517900"/>
                </a:moveTo>
                <a:lnTo>
                  <a:pt x="1595061" y="3517900"/>
                </a:lnTo>
                <a:lnTo>
                  <a:pt x="1548460" y="3530600"/>
                </a:lnTo>
                <a:lnTo>
                  <a:pt x="1508109" y="3530600"/>
                </a:lnTo>
                <a:lnTo>
                  <a:pt x="1476188" y="3543300"/>
                </a:lnTo>
                <a:lnTo>
                  <a:pt x="1454875" y="3568700"/>
                </a:lnTo>
                <a:lnTo>
                  <a:pt x="1446347" y="3594100"/>
                </a:lnTo>
                <a:lnTo>
                  <a:pt x="1451420" y="3619500"/>
                </a:lnTo>
                <a:lnTo>
                  <a:pt x="1468176" y="3644900"/>
                </a:lnTo>
                <a:lnTo>
                  <a:pt x="1494823" y="3657600"/>
                </a:lnTo>
                <a:lnTo>
                  <a:pt x="1529569" y="3670300"/>
                </a:lnTo>
                <a:lnTo>
                  <a:pt x="0" y="3670300"/>
                </a:lnTo>
                <a:lnTo>
                  <a:pt x="0" y="3517900"/>
                </a:lnTo>
                <a:close/>
              </a:path>
              <a:path w="1884680" h="10109200">
                <a:moveTo>
                  <a:pt x="1762017" y="2387600"/>
                </a:moveTo>
                <a:lnTo>
                  <a:pt x="1883902" y="2387600"/>
                </a:lnTo>
                <a:lnTo>
                  <a:pt x="1883917" y="2895600"/>
                </a:lnTo>
                <a:lnTo>
                  <a:pt x="940638" y="2895600"/>
                </a:lnTo>
                <a:lnTo>
                  <a:pt x="908667" y="2921000"/>
                </a:lnTo>
                <a:lnTo>
                  <a:pt x="896631" y="2959100"/>
                </a:lnTo>
                <a:lnTo>
                  <a:pt x="905469" y="2997200"/>
                </a:lnTo>
                <a:lnTo>
                  <a:pt x="929419" y="3009900"/>
                </a:lnTo>
                <a:lnTo>
                  <a:pt x="964637" y="3022600"/>
                </a:lnTo>
                <a:lnTo>
                  <a:pt x="1883918" y="3022600"/>
                </a:lnTo>
                <a:lnTo>
                  <a:pt x="1883933" y="3530600"/>
                </a:lnTo>
                <a:lnTo>
                  <a:pt x="1645735" y="3530600"/>
                </a:lnTo>
                <a:lnTo>
                  <a:pt x="1595061" y="3517900"/>
                </a:lnTo>
                <a:lnTo>
                  <a:pt x="0" y="3517900"/>
                </a:lnTo>
                <a:lnTo>
                  <a:pt x="0" y="2400300"/>
                </a:lnTo>
                <a:lnTo>
                  <a:pt x="1713674" y="2400300"/>
                </a:lnTo>
                <a:lnTo>
                  <a:pt x="1762017" y="2387600"/>
                </a:lnTo>
                <a:close/>
              </a:path>
              <a:path w="1884680" h="10109200">
                <a:moveTo>
                  <a:pt x="0" y="2247900"/>
                </a:moveTo>
                <a:lnTo>
                  <a:pt x="1548450" y="2247900"/>
                </a:lnTo>
                <a:lnTo>
                  <a:pt x="1508092" y="2260600"/>
                </a:lnTo>
                <a:lnTo>
                  <a:pt x="1476164" y="2273300"/>
                </a:lnTo>
                <a:lnTo>
                  <a:pt x="1454846" y="2286000"/>
                </a:lnTo>
                <a:lnTo>
                  <a:pt x="1446317" y="2324100"/>
                </a:lnTo>
                <a:lnTo>
                  <a:pt x="1451390" y="2349500"/>
                </a:lnTo>
                <a:lnTo>
                  <a:pt x="1468149" y="2374900"/>
                </a:lnTo>
                <a:lnTo>
                  <a:pt x="1494801" y="2387600"/>
                </a:lnTo>
                <a:lnTo>
                  <a:pt x="1529552" y="2387600"/>
                </a:lnTo>
                <a:lnTo>
                  <a:pt x="1570608" y="2400300"/>
                </a:lnTo>
                <a:lnTo>
                  <a:pt x="0" y="2400300"/>
                </a:lnTo>
                <a:lnTo>
                  <a:pt x="0" y="2247900"/>
                </a:lnTo>
                <a:close/>
              </a:path>
              <a:path w="1884680" h="10109200">
                <a:moveTo>
                  <a:pt x="0" y="1612900"/>
                </a:moveTo>
                <a:lnTo>
                  <a:pt x="986307" y="1612900"/>
                </a:lnTo>
                <a:lnTo>
                  <a:pt x="940608" y="1625600"/>
                </a:lnTo>
                <a:lnTo>
                  <a:pt x="908637" y="1651000"/>
                </a:lnTo>
                <a:lnTo>
                  <a:pt x="896601" y="1689100"/>
                </a:lnTo>
                <a:lnTo>
                  <a:pt x="905438" y="1714500"/>
                </a:lnTo>
                <a:lnTo>
                  <a:pt x="929389" y="1739900"/>
                </a:lnTo>
                <a:lnTo>
                  <a:pt x="964607" y="1739900"/>
                </a:lnTo>
                <a:lnTo>
                  <a:pt x="1007247" y="1752600"/>
                </a:lnTo>
                <a:lnTo>
                  <a:pt x="1883886" y="1752600"/>
                </a:lnTo>
                <a:lnTo>
                  <a:pt x="1883902" y="2260600"/>
                </a:lnTo>
                <a:lnTo>
                  <a:pt x="1750588" y="2260600"/>
                </a:lnTo>
                <a:lnTo>
                  <a:pt x="1698307" y="2247900"/>
                </a:lnTo>
                <a:lnTo>
                  <a:pt x="0" y="2247900"/>
                </a:lnTo>
                <a:lnTo>
                  <a:pt x="0" y="1612900"/>
                </a:lnTo>
                <a:close/>
              </a:path>
              <a:path w="1884680" h="10109200">
                <a:moveTo>
                  <a:pt x="1713643" y="1066800"/>
                </a:moveTo>
                <a:lnTo>
                  <a:pt x="1883871" y="1066800"/>
                </a:lnTo>
                <a:lnTo>
                  <a:pt x="1883886" y="1625600"/>
                </a:lnTo>
                <a:lnTo>
                  <a:pt x="1094070" y="1625600"/>
                </a:lnTo>
                <a:lnTo>
                  <a:pt x="1039530" y="1612900"/>
                </a:lnTo>
                <a:lnTo>
                  <a:pt x="0" y="1612900"/>
                </a:lnTo>
                <a:lnTo>
                  <a:pt x="0" y="1079500"/>
                </a:lnTo>
                <a:lnTo>
                  <a:pt x="1664432" y="1079500"/>
                </a:lnTo>
                <a:lnTo>
                  <a:pt x="1713643" y="1066800"/>
                </a:lnTo>
                <a:close/>
              </a:path>
              <a:path w="1884680" h="10109200">
                <a:moveTo>
                  <a:pt x="0" y="927100"/>
                </a:moveTo>
                <a:lnTo>
                  <a:pt x="1508061" y="927100"/>
                </a:lnTo>
                <a:lnTo>
                  <a:pt x="1476133" y="939800"/>
                </a:lnTo>
                <a:lnTo>
                  <a:pt x="1454815" y="965200"/>
                </a:lnTo>
                <a:lnTo>
                  <a:pt x="1446286" y="990600"/>
                </a:lnTo>
                <a:lnTo>
                  <a:pt x="1451359" y="1028700"/>
                </a:lnTo>
                <a:lnTo>
                  <a:pt x="1468119" y="1041400"/>
                </a:lnTo>
                <a:lnTo>
                  <a:pt x="1494770" y="1054100"/>
                </a:lnTo>
                <a:lnTo>
                  <a:pt x="1529521" y="1066800"/>
                </a:lnTo>
                <a:lnTo>
                  <a:pt x="1570577" y="1079500"/>
                </a:lnTo>
                <a:lnTo>
                  <a:pt x="0" y="1079500"/>
                </a:lnTo>
                <a:lnTo>
                  <a:pt x="0" y="927100"/>
                </a:lnTo>
                <a:close/>
              </a:path>
              <a:path w="1884680" h="10109200">
                <a:moveTo>
                  <a:pt x="0" y="0"/>
                </a:moveTo>
                <a:lnTo>
                  <a:pt x="1883859" y="0"/>
                </a:lnTo>
                <a:lnTo>
                  <a:pt x="1883856" y="292100"/>
                </a:lnTo>
                <a:lnTo>
                  <a:pt x="962099" y="292100"/>
                </a:lnTo>
                <a:lnTo>
                  <a:pt x="928088" y="304800"/>
                </a:lnTo>
                <a:lnTo>
                  <a:pt x="905048" y="330200"/>
                </a:lnTo>
                <a:lnTo>
                  <a:pt x="896570" y="355600"/>
                </a:lnTo>
                <a:lnTo>
                  <a:pt x="905408" y="393700"/>
                </a:lnTo>
                <a:lnTo>
                  <a:pt x="929358" y="406400"/>
                </a:lnTo>
                <a:lnTo>
                  <a:pt x="964576" y="419100"/>
                </a:lnTo>
                <a:lnTo>
                  <a:pt x="1883856" y="419100"/>
                </a:lnTo>
                <a:lnTo>
                  <a:pt x="1883871" y="927100"/>
                </a:lnTo>
                <a:lnTo>
                  <a:pt x="1845535" y="939800"/>
                </a:lnTo>
                <a:lnTo>
                  <a:pt x="1750558" y="939800"/>
                </a:lnTo>
                <a:lnTo>
                  <a:pt x="1698276" y="927100"/>
                </a:lnTo>
                <a:lnTo>
                  <a:pt x="0" y="927100"/>
                </a:lnTo>
                <a:lnTo>
                  <a:pt x="0" y="0"/>
                </a:lnTo>
                <a:close/>
              </a:path>
            </a:pathLst>
          </a:custGeom>
          <a:solidFill>
            <a:srgbClr val="FFDF00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07931" y="273515"/>
            <a:ext cx="14264005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114" dirty="0">
                <a:latin typeface="Arial"/>
                <a:cs typeface="Arial"/>
              </a:rPr>
              <a:t>How </a:t>
            </a:r>
            <a:r>
              <a:rPr b="1" spc="-215" dirty="0">
                <a:latin typeface="Arial"/>
                <a:cs typeface="Arial"/>
              </a:rPr>
              <a:t>does </a:t>
            </a:r>
            <a:r>
              <a:rPr b="1" spc="-270" dirty="0">
                <a:latin typeface="Arial"/>
                <a:cs typeface="Arial"/>
              </a:rPr>
              <a:t>Finland </a:t>
            </a:r>
            <a:r>
              <a:rPr b="1" spc="-60" dirty="0">
                <a:latin typeface="Arial"/>
                <a:cs typeface="Arial"/>
              </a:rPr>
              <a:t>compare </a:t>
            </a:r>
            <a:r>
              <a:rPr b="1" spc="35" dirty="0">
                <a:latin typeface="Arial"/>
                <a:cs typeface="Arial"/>
              </a:rPr>
              <a:t>to</a:t>
            </a:r>
            <a:r>
              <a:rPr b="1" spc="270" dirty="0">
                <a:latin typeface="Arial"/>
                <a:cs typeface="Arial"/>
              </a:rPr>
              <a:t> </a:t>
            </a:r>
            <a:r>
              <a:rPr b="1" spc="-65" dirty="0">
                <a:latin typeface="Arial"/>
                <a:cs typeface="Arial"/>
              </a:rPr>
              <a:t>Wales?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214473" y="9653625"/>
            <a:ext cx="561530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637790" algn="l"/>
              </a:tabLst>
            </a:pP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Welsh Gov (2018)	thisisFINLAND</a:t>
            </a:r>
            <a:r>
              <a:rPr sz="2400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(2018)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34CF0B7-5018-4401-B96E-3541C3709F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929" y="2212181"/>
            <a:ext cx="17403985" cy="586263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620959" y="258415"/>
            <a:ext cx="6788784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dirty="0">
                <a:latin typeface="Arial"/>
                <a:cs typeface="Arial"/>
              </a:rPr>
              <a:t>PISA </a:t>
            </a:r>
            <a:r>
              <a:rPr b="1" spc="-270" dirty="0">
                <a:latin typeface="Arial"/>
                <a:cs typeface="Arial"/>
              </a:rPr>
              <a:t>Results</a:t>
            </a:r>
            <a:r>
              <a:rPr b="1" spc="-120" dirty="0">
                <a:latin typeface="Arial"/>
                <a:cs typeface="Arial"/>
              </a:rPr>
              <a:t> </a:t>
            </a:r>
            <a:r>
              <a:rPr b="1" spc="-185" dirty="0">
                <a:latin typeface="Arial"/>
                <a:cs typeface="Arial"/>
              </a:rPr>
              <a:t>2015</a:t>
            </a:r>
          </a:p>
        </p:txBody>
      </p:sp>
      <p:sp>
        <p:nvSpPr>
          <p:cNvPr id="3" name="object 3"/>
          <p:cNvSpPr/>
          <p:nvPr/>
        </p:nvSpPr>
        <p:spPr>
          <a:xfrm>
            <a:off x="14449702" y="8585166"/>
            <a:ext cx="606425" cy="1675130"/>
          </a:xfrm>
          <a:custGeom>
            <a:avLst/>
            <a:gdLst/>
            <a:ahLst/>
            <a:cxnLst/>
            <a:rect l="l" t="t" r="r" b="b"/>
            <a:pathLst>
              <a:path w="606425" h="1675129">
                <a:moveTo>
                  <a:pt x="219748" y="1672950"/>
                </a:moveTo>
                <a:lnTo>
                  <a:pt x="169258" y="1659985"/>
                </a:lnTo>
                <a:lnTo>
                  <a:pt x="127623" y="1638353"/>
                </a:lnTo>
                <a:lnTo>
                  <a:pt x="93506" y="1610589"/>
                </a:lnTo>
                <a:lnTo>
                  <a:pt x="65570" y="1579224"/>
                </a:lnTo>
                <a:lnTo>
                  <a:pt x="40807" y="1543378"/>
                </a:lnTo>
                <a:lnTo>
                  <a:pt x="20833" y="1503936"/>
                </a:lnTo>
                <a:lnTo>
                  <a:pt x="7008" y="1460672"/>
                </a:lnTo>
                <a:lnTo>
                  <a:pt x="693" y="1413356"/>
                </a:lnTo>
                <a:lnTo>
                  <a:pt x="0" y="1366005"/>
                </a:lnTo>
                <a:lnTo>
                  <a:pt x="1405" y="1317082"/>
                </a:lnTo>
                <a:lnTo>
                  <a:pt x="4214" y="1267030"/>
                </a:lnTo>
                <a:lnTo>
                  <a:pt x="11256" y="1165310"/>
                </a:lnTo>
                <a:lnTo>
                  <a:pt x="14097" y="1114527"/>
                </a:lnTo>
                <a:lnTo>
                  <a:pt x="47509" y="369581"/>
                </a:lnTo>
                <a:lnTo>
                  <a:pt x="50494" y="333482"/>
                </a:lnTo>
                <a:lnTo>
                  <a:pt x="54540" y="294054"/>
                </a:lnTo>
                <a:lnTo>
                  <a:pt x="56721" y="255583"/>
                </a:lnTo>
                <a:lnTo>
                  <a:pt x="54112" y="222353"/>
                </a:lnTo>
                <a:lnTo>
                  <a:pt x="47707" y="210065"/>
                </a:lnTo>
                <a:lnTo>
                  <a:pt x="37231" y="201066"/>
                </a:lnTo>
                <a:lnTo>
                  <a:pt x="26394" y="191305"/>
                </a:lnTo>
                <a:lnTo>
                  <a:pt x="18903" y="176734"/>
                </a:lnTo>
                <a:lnTo>
                  <a:pt x="16113" y="151741"/>
                </a:lnTo>
                <a:lnTo>
                  <a:pt x="15641" y="115420"/>
                </a:lnTo>
                <a:lnTo>
                  <a:pt x="17633" y="78967"/>
                </a:lnTo>
                <a:lnTo>
                  <a:pt x="37357" y="34887"/>
                </a:lnTo>
                <a:lnTo>
                  <a:pt x="92948" y="14580"/>
                </a:lnTo>
                <a:lnTo>
                  <a:pt x="168272" y="4305"/>
                </a:lnTo>
                <a:lnTo>
                  <a:pt x="215149" y="1101"/>
                </a:lnTo>
                <a:lnTo>
                  <a:pt x="263078" y="0"/>
                </a:lnTo>
                <a:lnTo>
                  <a:pt x="311684" y="962"/>
                </a:lnTo>
                <a:lnTo>
                  <a:pt x="360593" y="3953"/>
                </a:lnTo>
                <a:lnTo>
                  <a:pt x="409429" y="8933"/>
                </a:lnTo>
                <a:lnTo>
                  <a:pt x="457818" y="15868"/>
                </a:lnTo>
                <a:lnTo>
                  <a:pt x="501310" y="24194"/>
                </a:lnTo>
                <a:lnTo>
                  <a:pt x="542022" y="35775"/>
                </a:lnTo>
                <a:lnTo>
                  <a:pt x="570221" y="48794"/>
                </a:lnTo>
                <a:lnTo>
                  <a:pt x="314225" y="37312"/>
                </a:lnTo>
                <a:lnTo>
                  <a:pt x="257867" y="36342"/>
                </a:lnTo>
                <a:lnTo>
                  <a:pt x="202917" y="38833"/>
                </a:lnTo>
                <a:lnTo>
                  <a:pt x="150824" y="44930"/>
                </a:lnTo>
                <a:lnTo>
                  <a:pt x="103043" y="54779"/>
                </a:lnTo>
                <a:lnTo>
                  <a:pt x="61024" y="68526"/>
                </a:lnTo>
                <a:lnTo>
                  <a:pt x="102086" y="84950"/>
                </a:lnTo>
                <a:lnTo>
                  <a:pt x="149348" y="98520"/>
                </a:lnTo>
                <a:lnTo>
                  <a:pt x="201274" y="109106"/>
                </a:lnTo>
                <a:lnTo>
                  <a:pt x="256327" y="116582"/>
                </a:lnTo>
                <a:lnTo>
                  <a:pt x="312972" y="120821"/>
                </a:lnTo>
                <a:lnTo>
                  <a:pt x="604013" y="133875"/>
                </a:lnTo>
                <a:lnTo>
                  <a:pt x="604022" y="134710"/>
                </a:lnTo>
                <a:lnTo>
                  <a:pt x="566540" y="133029"/>
                </a:lnTo>
                <a:lnTo>
                  <a:pt x="558957" y="134898"/>
                </a:lnTo>
                <a:lnTo>
                  <a:pt x="54675" y="112280"/>
                </a:lnTo>
                <a:lnTo>
                  <a:pt x="52014" y="171602"/>
                </a:lnTo>
                <a:lnTo>
                  <a:pt x="59322" y="179639"/>
                </a:lnTo>
                <a:lnTo>
                  <a:pt x="68886" y="185687"/>
                </a:lnTo>
                <a:lnTo>
                  <a:pt x="78386" y="191629"/>
                </a:lnTo>
                <a:lnTo>
                  <a:pt x="85822" y="199547"/>
                </a:lnTo>
                <a:lnTo>
                  <a:pt x="69756" y="557752"/>
                </a:lnTo>
                <a:lnTo>
                  <a:pt x="262223" y="566385"/>
                </a:lnTo>
                <a:lnTo>
                  <a:pt x="210556" y="567296"/>
                </a:lnTo>
                <a:lnTo>
                  <a:pt x="160943" y="570970"/>
                </a:lnTo>
                <a:lnTo>
                  <a:pt x="115648" y="579072"/>
                </a:lnTo>
                <a:lnTo>
                  <a:pt x="76936" y="593270"/>
                </a:lnTo>
                <a:lnTo>
                  <a:pt x="117080" y="615770"/>
                </a:lnTo>
                <a:lnTo>
                  <a:pt x="167367" y="630468"/>
                </a:lnTo>
                <a:lnTo>
                  <a:pt x="223912" y="639341"/>
                </a:lnTo>
                <a:lnTo>
                  <a:pt x="227873" y="639679"/>
                </a:lnTo>
                <a:lnTo>
                  <a:pt x="66409" y="632437"/>
                </a:lnTo>
                <a:lnTo>
                  <a:pt x="40389" y="1212579"/>
                </a:lnTo>
                <a:lnTo>
                  <a:pt x="37337" y="1261831"/>
                </a:lnTo>
                <a:lnTo>
                  <a:pt x="33720" y="1311147"/>
                </a:lnTo>
                <a:lnTo>
                  <a:pt x="31269" y="1359520"/>
                </a:lnTo>
                <a:lnTo>
                  <a:pt x="31716" y="1405949"/>
                </a:lnTo>
                <a:lnTo>
                  <a:pt x="37807" y="1450705"/>
                </a:lnTo>
                <a:lnTo>
                  <a:pt x="50806" y="1494037"/>
                </a:lnTo>
                <a:lnTo>
                  <a:pt x="70225" y="1534599"/>
                </a:lnTo>
                <a:lnTo>
                  <a:pt x="95576" y="1571053"/>
                </a:lnTo>
                <a:lnTo>
                  <a:pt x="126371" y="1602057"/>
                </a:lnTo>
                <a:lnTo>
                  <a:pt x="162122" y="1626272"/>
                </a:lnTo>
                <a:lnTo>
                  <a:pt x="202340" y="1642357"/>
                </a:lnTo>
                <a:lnTo>
                  <a:pt x="246537" y="1648973"/>
                </a:lnTo>
                <a:lnTo>
                  <a:pt x="354417" y="1653812"/>
                </a:lnTo>
                <a:lnTo>
                  <a:pt x="323186" y="1666832"/>
                </a:lnTo>
                <a:lnTo>
                  <a:pt x="280428" y="1674717"/>
                </a:lnTo>
                <a:lnTo>
                  <a:pt x="219748" y="1672950"/>
                </a:lnTo>
                <a:close/>
              </a:path>
              <a:path w="606425" h="1675129">
                <a:moveTo>
                  <a:pt x="604013" y="133875"/>
                </a:moveTo>
                <a:lnTo>
                  <a:pt x="312972" y="120821"/>
                </a:lnTo>
                <a:lnTo>
                  <a:pt x="369672" y="121695"/>
                </a:lnTo>
                <a:lnTo>
                  <a:pt x="424891" y="119076"/>
                </a:lnTo>
                <a:lnTo>
                  <a:pt x="477091" y="112838"/>
                </a:lnTo>
                <a:lnTo>
                  <a:pt x="524738" y="102852"/>
                </a:lnTo>
                <a:lnTo>
                  <a:pt x="566295" y="88993"/>
                </a:lnTo>
                <a:lnTo>
                  <a:pt x="524682" y="72897"/>
                </a:lnTo>
                <a:lnTo>
                  <a:pt x="477218" y="59536"/>
                </a:lnTo>
                <a:lnTo>
                  <a:pt x="425352" y="49055"/>
                </a:lnTo>
                <a:lnTo>
                  <a:pt x="370537" y="41598"/>
                </a:lnTo>
                <a:lnTo>
                  <a:pt x="314225" y="37312"/>
                </a:lnTo>
                <a:lnTo>
                  <a:pt x="570221" y="48794"/>
                </a:lnTo>
                <a:lnTo>
                  <a:pt x="577767" y="52278"/>
                </a:lnTo>
                <a:lnTo>
                  <a:pt x="606352" y="75369"/>
                </a:lnTo>
                <a:lnTo>
                  <a:pt x="603761" y="112019"/>
                </a:lnTo>
                <a:lnTo>
                  <a:pt x="604013" y="133875"/>
                </a:lnTo>
                <a:close/>
              </a:path>
              <a:path w="606425" h="1675129">
                <a:moveTo>
                  <a:pt x="546523" y="579136"/>
                </a:moveTo>
                <a:lnTo>
                  <a:pt x="515899" y="577763"/>
                </a:lnTo>
                <a:lnTo>
                  <a:pt x="531965" y="219557"/>
                </a:lnTo>
                <a:lnTo>
                  <a:pt x="551893" y="209678"/>
                </a:lnTo>
                <a:lnTo>
                  <a:pt x="563896" y="189510"/>
                </a:lnTo>
                <a:lnTo>
                  <a:pt x="568346" y="164055"/>
                </a:lnTo>
                <a:lnTo>
                  <a:pt x="568538" y="162164"/>
                </a:lnTo>
                <a:lnTo>
                  <a:pt x="566540" y="133029"/>
                </a:lnTo>
                <a:lnTo>
                  <a:pt x="604022" y="134710"/>
                </a:lnTo>
                <a:lnTo>
                  <a:pt x="604103" y="141814"/>
                </a:lnTo>
                <a:lnTo>
                  <a:pt x="604242" y="163765"/>
                </a:lnTo>
                <a:lnTo>
                  <a:pt x="603988" y="169246"/>
                </a:lnTo>
                <a:lnTo>
                  <a:pt x="601133" y="191841"/>
                </a:lnTo>
                <a:lnTo>
                  <a:pt x="593013" y="209195"/>
                </a:lnTo>
                <a:lnTo>
                  <a:pt x="581011" y="221566"/>
                </a:lnTo>
                <a:lnTo>
                  <a:pt x="569138" y="232937"/>
                </a:lnTo>
                <a:lnTo>
                  <a:pt x="561406" y="247296"/>
                </a:lnTo>
                <a:lnTo>
                  <a:pt x="556397" y="280429"/>
                </a:lnTo>
                <a:lnTo>
                  <a:pt x="555105" y="317963"/>
                </a:lnTo>
                <a:lnTo>
                  <a:pt x="555288" y="357522"/>
                </a:lnTo>
                <a:lnTo>
                  <a:pt x="554704" y="396729"/>
                </a:lnTo>
                <a:lnTo>
                  <a:pt x="546523" y="579136"/>
                </a:lnTo>
                <a:close/>
              </a:path>
              <a:path w="606425" h="1675129">
                <a:moveTo>
                  <a:pt x="310433" y="156079"/>
                </a:moveTo>
                <a:lnTo>
                  <a:pt x="254289" y="152111"/>
                </a:lnTo>
                <a:lnTo>
                  <a:pt x="199401" y="145608"/>
                </a:lnTo>
                <a:lnTo>
                  <a:pt x="147012" y="136709"/>
                </a:lnTo>
                <a:lnTo>
                  <a:pt x="98363" y="125554"/>
                </a:lnTo>
                <a:lnTo>
                  <a:pt x="54695" y="112281"/>
                </a:lnTo>
                <a:lnTo>
                  <a:pt x="558957" y="134898"/>
                </a:lnTo>
                <a:lnTo>
                  <a:pt x="522740" y="143822"/>
                </a:lnTo>
                <a:lnTo>
                  <a:pt x="473987" y="151384"/>
                </a:lnTo>
                <a:lnTo>
                  <a:pt x="421524" y="155855"/>
                </a:lnTo>
                <a:lnTo>
                  <a:pt x="366592" y="157374"/>
                </a:lnTo>
                <a:lnTo>
                  <a:pt x="310433" y="156079"/>
                </a:lnTo>
                <a:close/>
              </a:path>
              <a:path w="606425" h="1675129">
                <a:moveTo>
                  <a:pt x="262223" y="566385"/>
                </a:moveTo>
                <a:lnTo>
                  <a:pt x="69756" y="557752"/>
                </a:lnTo>
                <a:lnTo>
                  <a:pt x="112345" y="546156"/>
                </a:lnTo>
                <a:lnTo>
                  <a:pt x="161732" y="538381"/>
                </a:lnTo>
                <a:lnTo>
                  <a:pt x="215707" y="534303"/>
                </a:lnTo>
                <a:lnTo>
                  <a:pt x="272058" y="533797"/>
                </a:lnTo>
                <a:lnTo>
                  <a:pt x="328576" y="536738"/>
                </a:lnTo>
                <a:lnTo>
                  <a:pt x="383049" y="543001"/>
                </a:lnTo>
                <a:lnTo>
                  <a:pt x="433267" y="552463"/>
                </a:lnTo>
                <a:lnTo>
                  <a:pt x="477020" y="564998"/>
                </a:lnTo>
                <a:lnTo>
                  <a:pt x="499200" y="574054"/>
                </a:lnTo>
                <a:lnTo>
                  <a:pt x="505644" y="576248"/>
                </a:lnTo>
                <a:lnTo>
                  <a:pt x="315784" y="567732"/>
                </a:lnTo>
                <a:lnTo>
                  <a:pt x="262223" y="566385"/>
                </a:lnTo>
                <a:close/>
              </a:path>
              <a:path w="606425" h="1675129">
                <a:moveTo>
                  <a:pt x="499639" y="654091"/>
                </a:moveTo>
                <a:lnTo>
                  <a:pt x="282829" y="644366"/>
                </a:lnTo>
                <a:lnTo>
                  <a:pt x="342680" y="645541"/>
                </a:lnTo>
                <a:lnTo>
                  <a:pt x="400924" y="641392"/>
                </a:lnTo>
                <a:lnTo>
                  <a:pt x="454117" y="631786"/>
                </a:lnTo>
                <a:lnTo>
                  <a:pt x="498815" y="616591"/>
                </a:lnTo>
                <a:lnTo>
                  <a:pt x="462849" y="596113"/>
                </a:lnTo>
                <a:lnTo>
                  <a:pt x="418652" y="581725"/>
                </a:lnTo>
                <a:lnTo>
                  <a:pt x="368779" y="572555"/>
                </a:lnTo>
                <a:lnTo>
                  <a:pt x="315784" y="567732"/>
                </a:lnTo>
                <a:lnTo>
                  <a:pt x="505644" y="576248"/>
                </a:lnTo>
                <a:lnTo>
                  <a:pt x="508133" y="577095"/>
                </a:lnTo>
                <a:lnTo>
                  <a:pt x="515899" y="577763"/>
                </a:lnTo>
                <a:lnTo>
                  <a:pt x="546523" y="579136"/>
                </a:lnTo>
                <a:lnTo>
                  <a:pt x="543270" y="651648"/>
                </a:lnTo>
                <a:lnTo>
                  <a:pt x="512651" y="650275"/>
                </a:lnTo>
                <a:lnTo>
                  <a:pt x="499639" y="654091"/>
                </a:lnTo>
                <a:close/>
              </a:path>
              <a:path w="606425" h="1675129">
                <a:moveTo>
                  <a:pt x="354417" y="1653812"/>
                </a:moveTo>
                <a:lnTo>
                  <a:pt x="246537" y="1648973"/>
                </a:lnTo>
                <a:lnTo>
                  <a:pt x="284396" y="1645923"/>
                </a:lnTo>
                <a:lnTo>
                  <a:pt x="320375" y="1635731"/>
                </a:lnTo>
                <a:lnTo>
                  <a:pt x="380128" y="1602127"/>
                </a:lnTo>
                <a:lnTo>
                  <a:pt x="413393" y="1569162"/>
                </a:lnTo>
                <a:lnTo>
                  <a:pt x="442739" y="1526160"/>
                </a:lnTo>
                <a:lnTo>
                  <a:pt x="465287" y="1475447"/>
                </a:lnTo>
                <a:lnTo>
                  <a:pt x="478157" y="1419346"/>
                </a:lnTo>
                <a:lnTo>
                  <a:pt x="482815" y="1374143"/>
                </a:lnTo>
                <a:lnTo>
                  <a:pt x="486135" y="1327664"/>
                </a:lnTo>
                <a:lnTo>
                  <a:pt x="488013" y="1288729"/>
                </a:lnTo>
                <a:lnTo>
                  <a:pt x="490005" y="1231792"/>
                </a:lnTo>
                <a:lnTo>
                  <a:pt x="491220" y="1181019"/>
                </a:lnTo>
                <a:lnTo>
                  <a:pt x="492316" y="1131576"/>
                </a:lnTo>
                <a:lnTo>
                  <a:pt x="493567" y="1084150"/>
                </a:lnTo>
                <a:lnTo>
                  <a:pt x="495403" y="1034833"/>
                </a:lnTo>
                <a:lnTo>
                  <a:pt x="512651" y="650275"/>
                </a:lnTo>
                <a:lnTo>
                  <a:pt x="543270" y="651648"/>
                </a:lnTo>
                <a:lnTo>
                  <a:pt x="521533" y="1137286"/>
                </a:lnTo>
                <a:lnTo>
                  <a:pt x="519968" y="1182308"/>
                </a:lnTo>
                <a:lnTo>
                  <a:pt x="517763" y="1280352"/>
                </a:lnTo>
                <a:lnTo>
                  <a:pt x="516077" y="1329007"/>
                </a:lnTo>
                <a:lnTo>
                  <a:pt x="513176" y="1378183"/>
                </a:lnTo>
                <a:lnTo>
                  <a:pt x="508480" y="1427332"/>
                </a:lnTo>
                <a:lnTo>
                  <a:pt x="499267" y="1473376"/>
                </a:lnTo>
                <a:lnTo>
                  <a:pt x="483101" y="1517361"/>
                </a:lnTo>
                <a:lnTo>
                  <a:pt x="460702" y="1558158"/>
                </a:lnTo>
                <a:lnTo>
                  <a:pt x="432791" y="1594635"/>
                </a:lnTo>
                <a:lnTo>
                  <a:pt x="400088" y="1625660"/>
                </a:lnTo>
                <a:lnTo>
                  <a:pt x="363313" y="1650103"/>
                </a:lnTo>
                <a:lnTo>
                  <a:pt x="354417" y="1653812"/>
                </a:lnTo>
                <a:close/>
              </a:path>
              <a:path w="606425" h="1675129">
                <a:moveTo>
                  <a:pt x="263533" y="674500"/>
                </a:moveTo>
                <a:lnTo>
                  <a:pt x="208589" y="669020"/>
                </a:lnTo>
                <a:lnTo>
                  <a:pt x="156201" y="660164"/>
                </a:lnTo>
                <a:lnTo>
                  <a:pt x="108199" y="647960"/>
                </a:lnTo>
                <a:lnTo>
                  <a:pt x="66409" y="632437"/>
                </a:lnTo>
                <a:lnTo>
                  <a:pt x="227873" y="639679"/>
                </a:lnTo>
                <a:lnTo>
                  <a:pt x="282829" y="644366"/>
                </a:lnTo>
                <a:lnTo>
                  <a:pt x="499639" y="654091"/>
                </a:lnTo>
                <a:lnTo>
                  <a:pt x="472333" y="662097"/>
                </a:lnTo>
                <a:lnTo>
                  <a:pt x="425435" y="670403"/>
                </a:lnTo>
                <a:lnTo>
                  <a:pt x="373784" y="675220"/>
                </a:lnTo>
                <a:lnTo>
                  <a:pt x="319208" y="676576"/>
                </a:lnTo>
                <a:lnTo>
                  <a:pt x="263533" y="6745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4516813" y="8735059"/>
            <a:ext cx="485775" cy="67945"/>
          </a:xfrm>
          <a:custGeom>
            <a:avLst/>
            <a:gdLst/>
            <a:ahLst/>
            <a:cxnLst/>
            <a:rect l="l" t="t" r="r" b="b"/>
            <a:pathLst>
              <a:path w="485775" h="67945">
                <a:moveTo>
                  <a:pt x="241346" y="66278"/>
                </a:moveTo>
                <a:lnTo>
                  <a:pt x="189051" y="62889"/>
                </a:lnTo>
                <a:lnTo>
                  <a:pt x="137820" y="57231"/>
                </a:lnTo>
                <a:lnTo>
                  <a:pt x="88601" y="49319"/>
                </a:lnTo>
                <a:lnTo>
                  <a:pt x="42344" y="39171"/>
                </a:lnTo>
                <a:lnTo>
                  <a:pt x="0" y="26803"/>
                </a:lnTo>
                <a:lnTo>
                  <a:pt x="7181" y="16811"/>
                </a:lnTo>
                <a:lnTo>
                  <a:pt x="17105" y="9843"/>
                </a:lnTo>
                <a:lnTo>
                  <a:pt x="28642" y="4655"/>
                </a:lnTo>
                <a:lnTo>
                  <a:pt x="40662" y="0"/>
                </a:lnTo>
                <a:lnTo>
                  <a:pt x="85584" y="10990"/>
                </a:lnTo>
                <a:lnTo>
                  <a:pt x="135073" y="19666"/>
                </a:lnTo>
                <a:lnTo>
                  <a:pt x="187721" y="25930"/>
                </a:lnTo>
                <a:lnTo>
                  <a:pt x="242118" y="29689"/>
                </a:lnTo>
                <a:lnTo>
                  <a:pt x="477647" y="40253"/>
                </a:lnTo>
                <a:lnTo>
                  <a:pt x="485530" y="48580"/>
                </a:lnTo>
                <a:lnTo>
                  <a:pt x="442163" y="56795"/>
                </a:lnTo>
                <a:lnTo>
                  <a:pt x="395112" y="62655"/>
                </a:lnTo>
                <a:lnTo>
                  <a:pt x="345326" y="66178"/>
                </a:lnTo>
                <a:lnTo>
                  <a:pt x="293754" y="67380"/>
                </a:lnTo>
                <a:lnTo>
                  <a:pt x="241346" y="66278"/>
                </a:lnTo>
                <a:close/>
              </a:path>
              <a:path w="485775" h="67945">
                <a:moveTo>
                  <a:pt x="477647" y="40253"/>
                </a:moveTo>
                <a:lnTo>
                  <a:pt x="242118" y="29689"/>
                </a:lnTo>
                <a:lnTo>
                  <a:pt x="296858" y="30845"/>
                </a:lnTo>
                <a:lnTo>
                  <a:pt x="350531" y="29304"/>
                </a:lnTo>
                <a:lnTo>
                  <a:pt x="431290" y="19913"/>
                </a:lnTo>
                <a:lnTo>
                  <a:pt x="463255" y="25050"/>
                </a:lnTo>
                <a:lnTo>
                  <a:pt x="477647" y="4025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5076915" y="8361360"/>
            <a:ext cx="1065530" cy="1795780"/>
          </a:xfrm>
          <a:custGeom>
            <a:avLst/>
            <a:gdLst/>
            <a:ahLst/>
            <a:cxnLst/>
            <a:rect l="l" t="t" r="r" b="b"/>
            <a:pathLst>
              <a:path w="1065530" h="1795779">
                <a:moveTo>
                  <a:pt x="0" y="1774681"/>
                </a:moveTo>
                <a:lnTo>
                  <a:pt x="7619" y="1758427"/>
                </a:lnTo>
                <a:lnTo>
                  <a:pt x="19049" y="1742154"/>
                </a:lnTo>
                <a:lnTo>
                  <a:pt x="27939" y="1729086"/>
                </a:lnTo>
                <a:lnTo>
                  <a:pt x="443229" y="1021889"/>
                </a:lnTo>
                <a:lnTo>
                  <a:pt x="468629" y="977692"/>
                </a:lnTo>
                <a:lnTo>
                  <a:pt x="495299" y="933477"/>
                </a:lnTo>
                <a:lnTo>
                  <a:pt x="825499" y="369396"/>
                </a:lnTo>
                <a:lnTo>
                  <a:pt x="877569" y="282691"/>
                </a:lnTo>
                <a:lnTo>
                  <a:pt x="928369" y="195986"/>
                </a:lnTo>
                <a:lnTo>
                  <a:pt x="980439" y="109289"/>
                </a:lnTo>
                <a:lnTo>
                  <a:pt x="1031239" y="22606"/>
                </a:lnTo>
                <a:lnTo>
                  <a:pt x="1036319" y="14101"/>
                </a:lnTo>
                <a:lnTo>
                  <a:pt x="1041399" y="6728"/>
                </a:lnTo>
                <a:lnTo>
                  <a:pt x="1046479" y="1642"/>
                </a:lnTo>
                <a:lnTo>
                  <a:pt x="1052829" y="0"/>
                </a:lnTo>
                <a:lnTo>
                  <a:pt x="1060449" y="368"/>
                </a:lnTo>
                <a:lnTo>
                  <a:pt x="1061719" y="2334"/>
                </a:lnTo>
                <a:lnTo>
                  <a:pt x="1064259" y="11311"/>
                </a:lnTo>
                <a:lnTo>
                  <a:pt x="1065529" y="22574"/>
                </a:lnTo>
                <a:lnTo>
                  <a:pt x="1065529" y="1767776"/>
                </a:lnTo>
                <a:lnTo>
                  <a:pt x="1064259" y="1780440"/>
                </a:lnTo>
                <a:lnTo>
                  <a:pt x="1061719" y="1788756"/>
                </a:lnTo>
                <a:lnTo>
                  <a:pt x="1051559" y="1793547"/>
                </a:lnTo>
                <a:lnTo>
                  <a:pt x="1038859" y="1794843"/>
                </a:lnTo>
                <a:lnTo>
                  <a:pt x="1038859" y="109202"/>
                </a:lnTo>
                <a:lnTo>
                  <a:pt x="1037589" y="61706"/>
                </a:lnTo>
                <a:lnTo>
                  <a:pt x="34293" y="1768181"/>
                </a:lnTo>
                <a:lnTo>
                  <a:pt x="34289" y="1795410"/>
                </a:lnTo>
                <a:lnTo>
                  <a:pt x="25399" y="1795479"/>
                </a:lnTo>
                <a:lnTo>
                  <a:pt x="10159" y="1793526"/>
                </a:lnTo>
                <a:lnTo>
                  <a:pt x="1269" y="1787691"/>
                </a:lnTo>
                <a:lnTo>
                  <a:pt x="0" y="1774681"/>
                </a:lnTo>
                <a:close/>
              </a:path>
              <a:path w="1065530" h="1795779">
                <a:moveTo>
                  <a:pt x="988059" y="264218"/>
                </a:moveTo>
                <a:lnTo>
                  <a:pt x="993139" y="255626"/>
                </a:lnTo>
                <a:lnTo>
                  <a:pt x="1007109" y="253316"/>
                </a:lnTo>
                <a:lnTo>
                  <a:pt x="1026159" y="254283"/>
                </a:lnTo>
                <a:lnTo>
                  <a:pt x="1038859" y="254968"/>
                </a:lnTo>
                <a:lnTo>
                  <a:pt x="1038859" y="274503"/>
                </a:lnTo>
                <a:lnTo>
                  <a:pt x="1023619" y="276331"/>
                </a:lnTo>
                <a:lnTo>
                  <a:pt x="1007109" y="276907"/>
                </a:lnTo>
                <a:lnTo>
                  <a:pt x="993139" y="273710"/>
                </a:lnTo>
                <a:lnTo>
                  <a:pt x="988059" y="264218"/>
                </a:lnTo>
                <a:close/>
              </a:path>
              <a:path w="1065530" h="1795779">
                <a:moveTo>
                  <a:pt x="915669" y="350577"/>
                </a:moveTo>
                <a:lnTo>
                  <a:pt x="922019" y="339845"/>
                </a:lnTo>
                <a:lnTo>
                  <a:pt x="939799" y="336160"/>
                </a:lnTo>
                <a:lnTo>
                  <a:pt x="956309" y="336309"/>
                </a:lnTo>
                <a:lnTo>
                  <a:pt x="961389" y="336401"/>
                </a:lnTo>
                <a:lnTo>
                  <a:pt x="977899" y="337155"/>
                </a:lnTo>
                <a:lnTo>
                  <a:pt x="980439" y="337242"/>
                </a:lnTo>
                <a:lnTo>
                  <a:pt x="988059" y="337428"/>
                </a:lnTo>
                <a:lnTo>
                  <a:pt x="995679" y="337670"/>
                </a:lnTo>
                <a:lnTo>
                  <a:pt x="1007109" y="338134"/>
                </a:lnTo>
                <a:lnTo>
                  <a:pt x="1038859" y="338237"/>
                </a:lnTo>
                <a:lnTo>
                  <a:pt x="1038859" y="358797"/>
                </a:lnTo>
                <a:lnTo>
                  <a:pt x="1026159" y="359617"/>
                </a:lnTo>
                <a:lnTo>
                  <a:pt x="1023619" y="359721"/>
                </a:lnTo>
                <a:lnTo>
                  <a:pt x="1015999" y="359857"/>
                </a:lnTo>
                <a:lnTo>
                  <a:pt x="972819" y="359890"/>
                </a:lnTo>
                <a:lnTo>
                  <a:pt x="958849" y="360584"/>
                </a:lnTo>
                <a:lnTo>
                  <a:pt x="956309" y="360687"/>
                </a:lnTo>
                <a:lnTo>
                  <a:pt x="938529" y="361244"/>
                </a:lnTo>
                <a:lnTo>
                  <a:pt x="923289" y="358819"/>
                </a:lnTo>
                <a:lnTo>
                  <a:pt x="915669" y="350577"/>
                </a:lnTo>
                <a:close/>
              </a:path>
              <a:path w="1065530" h="1795779">
                <a:moveTo>
                  <a:pt x="988059" y="433841"/>
                </a:moveTo>
                <a:lnTo>
                  <a:pt x="993139" y="425248"/>
                </a:lnTo>
                <a:lnTo>
                  <a:pt x="1007109" y="422937"/>
                </a:lnTo>
                <a:lnTo>
                  <a:pt x="1026159" y="423904"/>
                </a:lnTo>
                <a:lnTo>
                  <a:pt x="1038859" y="424592"/>
                </a:lnTo>
                <a:lnTo>
                  <a:pt x="1038859" y="444121"/>
                </a:lnTo>
                <a:lnTo>
                  <a:pt x="1023619" y="445950"/>
                </a:lnTo>
                <a:lnTo>
                  <a:pt x="1007109" y="446528"/>
                </a:lnTo>
                <a:lnTo>
                  <a:pt x="993139" y="443332"/>
                </a:lnTo>
                <a:lnTo>
                  <a:pt x="988059" y="433841"/>
                </a:lnTo>
                <a:close/>
              </a:path>
              <a:path w="1065530" h="1795779">
                <a:moveTo>
                  <a:pt x="915669" y="521200"/>
                </a:moveTo>
                <a:lnTo>
                  <a:pt x="920749" y="509856"/>
                </a:lnTo>
                <a:lnTo>
                  <a:pt x="937259" y="505929"/>
                </a:lnTo>
                <a:lnTo>
                  <a:pt x="956309" y="506033"/>
                </a:lnTo>
                <a:lnTo>
                  <a:pt x="961389" y="506160"/>
                </a:lnTo>
                <a:lnTo>
                  <a:pt x="976629" y="506836"/>
                </a:lnTo>
                <a:lnTo>
                  <a:pt x="994409" y="507016"/>
                </a:lnTo>
                <a:lnTo>
                  <a:pt x="1023619" y="507729"/>
                </a:lnTo>
                <a:lnTo>
                  <a:pt x="1038859" y="507856"/>
                </a:lnTo>
                <a:lnTo>
                  <a:pt x="1038859" y="528405"/>
                </a:lnTo>
                <a:lnTo>
                  <a:pt x="1026159" y="529321"/>
                </a:lnTo>
                <a:lnTo>
                  <a:pt x="1015999" y="529495"/>
                </a:lnTo>
                <a:lnTo>
                  <a:pt x="972819" y="529523"/>
                </a:lnTo>
                <a:lnTo>
                  <a:pt x="958849" y="530096"/>
                </a:lnTo>
                <a:lnTo>
                  <a:pt x="956309" y="530179"/>
                </a:lnTo>
                <a:lnTo>
                  <a:pt x="939799" y="530587"/>
                </a:lnTo>
                <a:lnTo>
                  <a:pt x="923289" y="528400"/>
                </a:lnTo>
                <a:lnTo>
                  <a:pt x="915669" y="521200"/>
                </a:lnTo>
                <a:close/>
              </a:path>
              <a:path w="1065530" h="1795779">
                <a:moveTo>
                  <a:pt x="988059" y="603449"/>
                </a:moveTo>
                <a:lnTo>
                  <a:pt x="993139" y="594857"/>
                </a:lnTo>
                <a:lnTo>
                  <a:pt x="1007109" y="592553"/>
                </a:lnTo>
                <a:lnTo>
                  <a:pt x="1038859" y="594215"/>
                </a:lnTo>
                <a:lnTo>
                  <a:pt x="1038859" y="613749"/>
                </a:lnTo>
                <a:lnTo>
                  <a:pt x="1023619" y="615565"/>
                </a:lnTo>
                <a:lnTo>
                  <a:pt x="1007109" y="616134"/>
                </a:lnTo>
                <a:lnTo>
                  <a:pt x="993139" y="612936"/>
                </a:lnTo>
                <a:lnTo>
                  <a:pt x="988059" y="603449"/>
                </a:lnTo>
                <a:close/>
              </a:path>
              <a:path w="1065530" h="1795779">
                <a:moveTo>
                  <a:pt x="915669" y="690823"/>
                </a:moveTo>
                <a:lnTo>
                  <a:pt x="920749" y="679439"/>
                </a:lnTo>
                <a:lnTo>
                  <a:pt x="937259" y="675519"/>
                </a:lnTo>
                <a:lnTo>
                  <a:pt x="957579" y="675652"/>
                </a:lnTo>
                <a:lnTo>
                  <a:pt x="961389" y="675776"/>
                </a:lnTo>
                <a:lnTo>
                  <a:pt x="974089" y="676349"/>
                </a:lnTo>
                <a:lnTo>
                  <a:pt x="999489" y="676470"/>
                </a:lnTo>
                <a:lnTo>
                  <a:pt x="1009649" y="676584"/>
                </a:lnTo>
                <a:lnTo>
                  <a:pt x="1023619" y="677470"/>
                </a:lnTo>
                <a:lnTo>
                  <a:pt x="1038859" y="679559"/>
                </a:lnTo>
                <a:lnTo>
                  <a:pt x="1038859" y="698028"/>
                </a:lnTo>
                <a:lnTo>
                  <a:pt x="1026159" y="698944"/>
                </a:lnTo>
                <a:lnTo>
                  <a:pt x="1015999" y="699118"/>
                </a:lnTo>
                <a:lnTo>
                  <a:pt x="972819" y="699161"/>
                </a:lnTo>
                <a:lnTo>
                  <a:pt x="960119" y="699832"/>
                </a:lnTo>
                <a:lnTo>
                  <a:pt x="956309" y="699986"/>
                </a:lnTo>
                <a:lnTo>
                  <a:pt x="939799" y="700553"/>
                </a:lnTo>
                <a:lnTo>
                  <a:pt x="923289" y="698409"/>
                </a:lnTo>
                <a:lnTo>
                  <a:pt x="915669" y="690823"/>
                </a:lnTo>
                <a:close/>
              </a:path>
              <a:path w="1065530" h="1795779">
                <a:moveTo>
                  <a:pt x="988059" y="760743"/>
                </a:moveTo>
                <a:lnTo>
                  <a:pt x="993139" y="752150"/>
                </a:lnTo>
                <a:lnTo>
                  <a:pt x="1007109" y="749846"/>
                </a:lnTo>
                <a:lnTo>
                  <a:pt x="1038859" y="751508"/>
                </a:lnTo>
                <a:lnTo>
                  <a:pt x="1038859" y="771043"/>
                </a:lnTo>
                <a:lnTo>
                  <a:pt x="1023619" y="772858"/>
                </a:lnTo>
                <a:lnTo>
                  <a:pt x="1007109" y="773428"/>
                </a:lnTo>
                <a:lnTo>
                  <a:pt x="993139" y="770229"/>
                </a:lnTo>
                <a:lnTo>
                  <a:pt x="988059" y="760743"/>
                </a:lnTo>
                <a:close/>
              </a:path>
              <a:path w="1065530" h="1795779">
                <a:moveTo>
                  <a:pt x="915669" y="848117"/>
                </a:moveTo>
                <a:lnTo>
                  <a:pt x="920749" y="836775"/>
                </a:lnTo>
                <a:lnTo>
                  <a:pt x="937259" y="832850"/>
                </a:lnTo>
                <a:lnTo>
                  <a:pt x="956309" y="832955"/>
                </a:lnTo>
                <a:lnTo>
                  <a:pt x="961389" y="833081"/>
                </a:lnTo>
                <a:lnTo>
                  <a:pt x="976629" y="833757"/>
                </a:lnTo>
                <a:lnTo>
                  <a:pt x="994409" y="833930"/>
                </a:lnTo>
                <a:lnTo>
                  <a:pt x="1024889" y="834656"/>
                </a:lnTo>
                <a:lnTo>
                  <a:pt x="1038859" y="834772"/>
                </a:lnTo>
                <a:lnTo>
                  <a:pt x="1038859" y="855322"/>
                </a:lnTo>
                <a:lnTo>
                  <a:pt x="1026159" y="856229"/>
                </a:lnTo>
                <a:lnTo>
                  <a:pt x="1015999" y="856393"/>
                </a:lnTo>
                <a:lnTo>
                  <a:pt x="972819" y="856389"/>
                </a:lnTo>
                <a:lnTo>
                  <a:pt x="958849" y="856969"/>
                </a:lnTo>
                <a:lnTo>
                  <a:pt x="956309" y="857054"/>
                </a:lnTo>
                <a:lnTo>
                  <a:pt x="939799" y="857478"/>
                </a:lnTo>
                <a:lnTo>
                  <a:pt x="923289" y="855309"/>
                </a:lnTo>
                <a:lnTo>
                  <a:pt x="915669" y="848117"/>
                </a:lnTo>
                <a:close/>
              </a:path>
              <a:path w="1065530" h="1795779">
                <a:moveTo>
                  <a:pt x="988059" y="930366"/>
                </a:moveTo>
                <a:lnTo>
                  <a:pt x="993139" y="921773"/>
                </a:lnTo>
                <a:lnTo>
                  <a:pt x="1007109" y="919469"/>
                </a:lnTo>
                <a:lnTo>
                  <a:pt x="1038859" y="921131"/>
                </a:lnTo>
                <a:lnTo>
                  <a:pt x="1038859" y="940666"/>
                </a:lnTo>
                <a:lnTo>
                  <a:pt x="1023619" y="942482"/>
                </a:lnTo>
                <a:lnTo>
                  <a:pt x="1007109" y="943051"/>
                </a:lnTo>
                <a:lnTo>
                  <a:pt x="993139" y="939853"/>
                </a:lnTo>
                <a:lnTo>
                  <a:pt x="988059" y="930366"/>
                </a:lnTo>
                <a:close/>
              </a:path>
              <a:path w="1065530" h="1795779">
                <a:moveTo>
                  <a:pt x="915669" y="1016725"/>
                </a:moveTo>
                <a:lnTo>
                  <a:pt x="922019" y="1006020"/>
                </a:lnTo>
                <a:lnTo>
                  <a:pt x="938529" y="1002366"/>
                </a:lnTo>
                <a:lnTo>
                  <a:pt x="956309" y="1002521"/>
                </a:lnTo>
                <a:lnTo>
                  <a:pt x="961389" y="1002613"/>
                </a:lnTo>
                <a:lnTo>
                  <a:pt x="976629" y="1003321"/>
                </a:lnTo>
                <a:lnTo>
                  <a:pt x="999489" y="1003415"/>
                </a:lnTo>
                <a:lnTo>
                  <a:pt x="1009649" y="1003533"/>
                </a:lnTo>
                <a:lnTo>
                  <a:pt x="1022349" y="1004379"/>
                </a:lnTo>
                <a:lnTo>
                  <a:pt x="1038859" y="1006425"/>
                </a:lnTo>
                <a:lnTo>
                  <a:pt x="1038859" y="1024945"/>
                </a:lnTo>
                <a:lnTo>
                  <a:pt x="1026159" y="1025770"/>
                </a:lnTo>
                <a:lnTo>
                  <a:pt x="1022349" y="1025897"/>
                </a:lnTo>
                <a:lnTo>
                  <a:pt x="1015999" y="1026008"/>
                </a:lnTo>
                <a:lnTo>
                  <a:pt x="972819" y="1025960"/>
                </a:lnTo>
                <a:lnTo>
                  <a:pt x="958849" y="1026717"/>
                </a:lnTo>
                <a:lnTo>
                  <a:pt x="956309" y="1026826"/>
                </a:lnTo>
                <a:lnTo>
                  <a:pt x="938529" y="1027393"/>
                </a:lnTo>
                <a:lnTo>
                  <a:pt x="923289" y="1024975"/>
                </a:lnTo>
                <a:lnTo>
                  <a:pt x="915669" y="1016725"/>
                </a:lnTo>
                <a:close/>
              </a:path>
              <a:path w="1065530" h="1795779">
                <a:moveTo>
                  <a:pt x="988059" y="1093799"/>
                </a:moveTo>
                <a:lnTo>
                  <a:pt x="993139" y="1085228"/>
                </a:lnTo>
                <a:lnTo>
                  <a:pt x="1007109" y="1082921"/>
                </a:lnTo>
                <a:lnTo>
                  <a:pt x="1026159" y="1083882"/>
                </a:lnTo>
                <a:lnTo>
                  <a:pt x="1038859" y="1084564"/>
                </a:lnTo>
                <a:lnTo>
                  <a:pt x="1038859" y="1104099"/>
                </a:lnTo>
                <a:lnTo>
                  <a:pt x="1023619" y="1105943"/>
                </a:lnTo>
                <a:lnTo>
                  <a:pt x="1007109" y="1106522"/>
                </a:lnTo>
                <a:lnTo>
                  <a:pt x="993139" y="1103314"/>
                </a:lnTo>
                <a:lnTo>
                  <a:pt x="988059" y="1093799"/>
                </a:lnTo>
                <a:close/>
              </a:path>
              <a:path w="1065530" h="1795779">
                <a:moveTo>
                  <a:pt x="915669" y="1180158"/>
                </a:moveTo>
                <a:lnTo>
                  <a:pt x="922019" y="1169468"/>
                </a:lnTo>
                <a:lnTo>
                  <a:pt x="938529" y="1165837"/>
                </a:lnTo>
                <a:lnTo>
                  <a:pt x="956309" y="1165996"/>
                </a:lnTo>
                <a:lnTo>
                  <a:pt x="961389" y="1166086"/>
                </a:lnTo>
                <a:lnTo>
                  <a:pt x="976629" y="1166757"/>
                </a:lnTo>
                <a:lnTo>
                  <a:pt x="979169" y="1166829"/>
                </a:lnTo>
                <a:lnTo>
                  <a:pt x="995679" y="1167058"/>
                </a:lnTo>
                <a:lnTo>
                  <a:pt x="1022349" y="1167786"/>
                </a:lnTo>
                <a:lnTo>
                  <a:pt x="1038859" y="1167828"/>
                </a:lnTo>
                <a:lnTo>
                  <a:pt x="1038859" y="1188378"/>
                </a:lnTo>
                <a:lnTo>
                  <a:pt x="1026159" y="1189210"/>
                </a:lnTo>
                <a:lnTo>
                  <a:pt x="1023619" y="1189317"/>
                </a:lnTo>
                <a:lnTo>
                  <a:pt x="1015999" y="1189459"/>
                </a:lnTo>
                <a:lnTo>
                  <a:pt x="972819" y="1189443"/>
                </a:lnTo>
                <a:lnTo>
                  <a:pt x="958849" y="1190200"/>
                </a:lnTo>
                <a:lnTo>
                  <a:pt x="956309" y="1190309"/>
                </a:lnTo>
                <a:lnTo>
                  <a:pt x="938529" y="1190870"/>
                </a:lnTo>
                <a:lnTo>
                  <a:pt x="923289" y="1188437"/>
                </a:lnTo>
                <a:lnTo>
                  <a:pt x="915669" y="1180158"/>
                </a:lnTo>
                <a:close/>
              </a:path>
              <a:path w="1065530" h="1795779">
                <a:moveTo>
                  <a:pt x="988059" y="1263422"/>
                </a:moveTo>
                <a:lnTo>
                  <a:pt x="993139" y="1254851"/>
                </a:lnTo>
                <a:lnTo>
                  <a:pt x="1007109" y="1252545"/>
                </a:lnTo>
                <a:lnTo>
                  <a:pt x="1026159" y="1253505"/>
                </a:lnTo>
                <a:lnTo>
                  <a:pt x="1038859" y="1254187"/>
                </a:lnTo>
                <a:lnTo>
                  <a:pt x="1038859" y="1273722"/>
                </a:lnTo>
                <a:lnTo>
                  <a:pt x="1023619" y="1275566"/>
                </a:lnTo>
                <a:lnTo>
                  <a:pt x="1007109" y="1276145"/>
                </a:lnTo>
                <a:lnTo>
                  <a:pt x="993139" y="1272937"/>
                </a:lnTo>
                <a:lnTo>
                  <a:pt x="988059" y="1263422"/>
                </a:lnTo>
                <a:close/>
              </a:path>
              <a:path w="1065530" h="1795779">
                <a:moveTo>
                  <a:pt x="915669" y="1349781"/>
                </a:moveTo>
                <a:lnTo>
                  <a:pt x="922019" y="1339184"/>
                </a:lnTo>
                <a:lnTo>
                  <a:pt x="939799" y="1335517"/>
                </a:lnTo>
                <a:lnTo>
                  <a:pt x="956309" y="1335622"/>
                </a:lnTo>
                <a:lnTo>
                  <a:pt x="961389" y="1335699"/>
                </a:lnTo>
                <a:lnTo>
                  <a:pt x="979169" y="1336436"/>
                </a:lnTo>
                <a:lnTo>
                  <a:pt x="994409" y="1336674"/>
                </a:lnTo>
                <a:lnTo>
                  <a:pt x="1022349" y="1337352"/>
                </a:lnTo>
                <a:lnTo>
                  <a:pt x="1038859" y="1337451"/>
                </a:lnTo>
                <a:lnTo>
                  <a:pt x="1038859" y="1358001"/>
                </a:lnTo>
                <a:lnTo>
                  <a:pt x="1026159" y="1358833"/>
                </a:lnTo>
                <a:lnTo>
                  <a:pt x="1023619" y="1358940"/>
                </a:lnTo>
                <a:lnTo>
                  <a:pt x="1015999" y="1359082"/>
                </a:lnTo>
                <a:lnTo>
                  <a:pt x="972819" y="1359066"/>
                </a:lnTo>
                <a:lnTo>
                  <a:pt x="958849" y="1359836"/>
                </a:lnTo>
                <a:lnTo>
                  <a:pt x="956309" y="1359948"/>
                </a:lnTo>
                <a:lnTo>
                  <a:pt x="938529" y="1360532"/>
                </a:lnTo>
                <a:lnTo>
                  <a:pt x="923289" y="1358103"/>
                </a:lnTo>
                <a:lnTo>
                  <a:pt x="915669" y="1349781"/>
                </a:lnTo>
                <a:close/>
              </a:path>
              <a:path w="1065530" h="1795779">
                <a:moveTo>
                  <a:pt x="988059" y="1438221"/>
                </a:moveTo>
                <a:lnTo>
                  <a:pt x="993139" y="1429620"/>
                </a:lnTo>
                <a:lnTo>
                  <a:pt x="1007109" y="1427299"/>
                </a:lnTo>
                <a:lnTo>
                  <a:pt x="1026159" y="1428253"/>
                </a:lnTo>
                <a:lnTo>
                  <a:pt x="1038859" y="1428935"/>
                </a:lnTo>
                <a:lnTo>
                  <a:pt x="1038859" y="1448470"/>
                </a:lnTo>
                <a:lnTo>
                  <a:pt x="1023619" y="1450315"/>
                </a:lnTo>
                <a:lnTo>
                  <a:pt x="1007109" y="1450899"/>
                </a:lnTo>
                <a:lnTo>
                  <a:pt x="993139" y="1447706"/>
                </a:lnTo>
                <a:lnTo>
                  <a:pt x="988059" y="1438221"/>
                </a:lnTo>
                <a:close/>
              </a:path>
              <a:path w="1065530" h="1795779">
                <a:moveTo>
                  <a:pt x="915669" y="1524580"/>
                </a:moveTo>
                <a:lnTo>
                  <a:pt x="922019" y="1513839"/>
                </a:lnTo>
                <a:lnTo>
                  <a:pt x="938529" y="1510195"/>
                </a:lnTo>
                <a:lnTo>
                  <a:pt x="956309" y="1510359"/>
                </a:lnTo>
                <a:lnTo>
                  <a:pt x="961389" y="1510451"/>
                </a:lnTo>
                <a:lnTo>
                  <a:pt x="977899" y="1511184"/>
                </a:lnTo>
                <a:lnTo>
                  <a:pt x="995679" y="1511411"/>
                </a:lnTo>
                <a:lnTo>
                  <a:pt x="1022349" y="1512084"/>
                </a:lnTo>
                <a:lnTo>
                  <a:pt x="1038859" y="1512199"/>
                </a:lnTo>
                <a:lnTo>
                  <a:pt x="1038859" y="1547634"/>
                </a:lnTo>
                <a:lnTo>
                  <a:pt x="1037589" y="1531734"/>
                </a:lnTo>
                <a:lnTo>
                  <a:pt x="1023619" y="1533643"/>
                </a:lnTo>
                <a:lnTo>
                  <a:pt x="1009649" y="1534099"/>
                </a:lnTo>
                <a:lnTo>
                  <a:pt x="988059" y="1533978"/>
                </a:lnTo>
                <a:lnTo>
                  <a:pt x="972819" y="1533814"/>
                </a:lnTo>
                <a:lnTo>
                  <a:pt x="956309" y="1534626"/>
                </a:lnTo>
                <a:lnTo>
                  <a:pt x="938529" y="1535210"/>
                </a:lnTo>
                <a:lnTo>
                  <a:pt x="923289" y="1532787"/>
                </a:lnTo>
                <a:lnTo>
                  <a:pt x="915669" y="1524580"/>
                </a:lnTo>
                <a:close/>
              </a:path>
              <a:path w="1065530" h="1795779">
                <a:moveTo>
                  <a:pt x="988059" y="1607844"/>
                </a:moveTo>
                <a:lnTo>
                  <a:pt x="993139" y="1599243"/>
                </a:lnTo>
                <a:lnTo>
                  <a:pt x="1007109" y="1596922"/>
                </a:lnTo>
                <a:lnTo>
                  <a:pt x="1026159" y="1597876"/>
                </a:lnTo>
                <a:lnTo>
                  <a:pt x="1038859" y="1598558"/>
                </a:lnTo>
                <a:lnTo>
                  <a:pt x="1038859" y="1618093"/>
                </a:lnTo>
                <a:lnTo>
                  <a:pt x="1023619" y="1619938"/>
                </a:lnTo>
                <a:lnTo>
                  <a:pt x="1007109" y="1620522"/>
                </a:lnTo>
                <a:lnTo>
                  <a:pt x="993139" y="1617330"/>
                </a:lnTo>
                <a:lnTo>
                  <a:pt x="988059" y="1607844"/>
                </a:lnTo>
                <a:close/>
              </a:path>
              <a:path w="1065530" h="1795779">
                <a:moveTo>
                  <a:pt x="915669" y="1694152"/>
                </a:moveTo>
                <a:lnTo>
                  <a:pt x="922019" y="1683562"/>
                </a:lnTo>
                <a:lnTo>
                  <a:pt x="939799" y="1679869"/>
                </a:lnTo>
                <a:lnTo>
                  <a:pt x="961389" y="1679981"/>
                </a:lnTo>
                <a:lnTo>
                  <a:pt x="979169" y="1680807"/>
                </a:lnTo>
                <a:lnTo>
                  <a:pt x="994409" y="1681060"/>
                </a:lnTo>
                <a:lnTo>
                  <a:pt x="1022349" y="1681685"/>
                </a:lnTo>
                <a:lnTo>
                  <a:pt x="1026159" y="1681754"/>
                </a:lnTo>
                <a:lnTo>
                  <a:pt x="1038859" y="1681873"/>
                </a:lnTo>
                <a:lnTo>
                  <a:pt x="1038859" y="1717257"/>
                </a:lnTo>
                <a:lnTo>
                  <a:pt x="1037589" y="1701357"/>
                </a:lnTo>
                <a:lnTo>
                  <a:pt x="1023619" y="1703245"/>
                </a:lnTo>
                <a:lnTo>
                  <a:pt x="1009649" y="1703703"/>
                </a:lnTo>
                <a:lnTo>
                  <a:pt x="986789" y="1703591"/>
                </a:lnTo>
                <a:lnTo>
                  <a:pt x="972819" y="1703437"/>
                </a:lnTo>
                <a:lnTo>
                  <a:pt x="956309" y="1704248"/>
                </a:lnTo>
                <a:lnTo>
                  <a:pt x="938529" y="1704826"/>
                </a:lnTo>
                <a:lnTo>
                  <a:pt x="923289" y="1702389"/>
                </a:lnTo>
                <a:lnTo>
                  <a:pt x="915669" y="1694152"/>
                </a:lnTo>
                <a:close/>
              </a:path>
              <a:path w="1065530" h="1795779">
                <a:moveTo>
                  <a:pt x="34289" y="1795410"/>
                </a:moveTo>
                <a:lnTo>
                  <a:pt x="34289" y="1768187"/>
                </a:lnTo>
                <a:lnTo>
                  <a:pt x="1038859" y="1768181"/>
                </a:lnTo>
                <a:lnTo>
                  <a:pt x="1038859" y="1794843"/>
                </a:lnTo>
                <a:lnTo>
                  <a:pt x="1035049" y="1795232"/>
                </a:lnTo>
                <a:lnTo>
                  <a:pt x="1015999" y="1795191"/>
                </a:lnTo>
                <a:lnTo>
                  <a:pt x="999489" y="1794896"/>
                </a:lnTo>
                <a:lnTo>
                  <a:pt x="59689" y="1794896"/>
                </a:lnTo>
                <a:lnTo>
                  <a:pt x="43179" y="1795340"/>
                </a:lnTo>
                <a:lnTo>
                  <a:pt x="34289" y="179541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5456913" y="9137275"/>
            <a:ext cx="483870" cy="798195"/>
          </a:xfrm>
          <a:custGeom>
            <a:avLst/>
            <a:gdLst/>
            <a:ahLst/>
            <a:cxnLst/>
            <a:rect l="l" t="t" r="r" b="b"/>
            <a:pathLst>
              <a:path w="483869" h="798195">
                <a:moveTo>
                  <a:pt x="0" y="787684"/>
                </a:moveTo>
                <a:lnTo>
                  <a:pt x="1378" y="775263"/>
                </a:lnTo>
                <a:lnTo>
                  <a:pt x="8868" y="759822"/>
                </a:lnTo>
                <a:lnTo>
                  <a:pt x="18064" y="745208"/>
                </a:lnTo>
                <a:lnTo>
                  <a:pt x="24559" y="735270"/>
                </a:lnTo>
                <a:lnTo>
                  <a:pt x="449467" y="20803"/>
                </a:lnTo>
                <a:lnTo>
                  <a:pt x="475083" y="0"/>
                </a:lnTo>
                <a:lnTo>
                  <a:pt x="479050" y="4008"/>
                </a:lnTo>
                <a:lnTo>
                  <a:pt x="481202" y="12583"/>
                </a:lnTo>
                <a:lnTo>
                  <a:pt x="483813" y="34004"/>
                </a:lnTo>
                <a:lnTo>
                  <a:pt x="483804" y="60576"/>
                </a:lnTo>
                <a:lnTo>
                  <a:pt x="481202" y="111272"/>
                </a:lnTo>
                <a:lnTo>
                  <a:pt x="479787" y="159918"/>
                </a:lnTo>
                <a:lnTo>
                  <a:pt x="479391" y="785005"/>
                </a:lnTo>
                <a:lnTo>
                  <a:pt x="477109" y="791845"/>
                </a:lnTo>
                <a:lnTo>
                  <a:pt x="468306" y="796006"/>
                </a:lnTo>
                <a:lnTo>
                  <a:pt x="455316" y="797239"/>
                </a:lnTo>
                <a:lnTo>
                  <a:pt x="455316" y="263656"/>
                </a:lnTo>
                <a:lnTo>
                  <a:pt x="454586" y="61953"/>
                </a:lnTo>
                <a:lnTo>
                  <a:pt x="47097" y="748665"/>
                </a:lnTo>
                <a:lnTo>
                  <a:pt x="42398" y="756428"/>
                </a:lnTo>
                <a:lnTo>
                  <a:pt x="36081" y="763786"/>
                </a:lnTo>
                <a:lnTo>
                  <a:pt x="36081" y="797539"/>
                </a:lnTo>
                <a:lnTo>
                  <a:pt x="21666" y="797674"/>
                </a:lnTo>
                <a:lnTo>
                  <a:pt x="7801" y="795150"/>
                </a:lnTo>
                <a:lnTo>
                  <a:pt x="0" y="787684"/>
                </a:lnTo>
                <a:close/>
              </a:path>
              <a:path w="483869" h="798195">
                <a:moveTo>
                  <a:pt x="479391" y="785005"/>
                </a:moveTo>
                <a:lnTo>
                  <a:pt x="479391" y="208741"/>
                </a:lnTo>
                <a:lnTo>
                  <a:pt x="481202" y="404243"/>
                </a:lnTo>
                <a:lnTo>
                  <a:pt x="480182" y="775589"/>
                </a:lnTo>
                <a:lnTo>
                  <a:pt x="479519" y="784623"/>
                </a:lnTo>
                <a:lnTo>
                  <a:pt x="479391" y="785005"/>
                </a:lnTo>
                <a:close/>
              </a:path>
              <a:path w="483869" h="798195">
                <a:moveTo>
                  <a:pt x="480182" y="775589"/>
                </a:moveTo>
                <a:lnTo>
                  <a:pt x="480182" y="746585"/>
                </a:lnTo>
                <a:lnTo>
                  <a:pt x="480345" y="759715"/>
                </a:lnTo>
                <a:lnTo>
                  <a:pt x="480360" y="773154"/>
                </a:lnTo>
                <a:lnTo>
                  <a:pt x="480182" y="775589"/>
                </a:lnTo>
                <a:close/>
              </a:path>
              <a:path w="483869" h="798195">
                <a:moveTo>
                  <a:pt x="36081" y="797539"/>
                </a:moveTo>
                <a:lnTo>
                  <a:pt x="36081" y="763786"/>
                </a:lnTo>
                <a:lnTo>
                  <a:pt x="36839" y="770230"/>
                </a:lnTo>
                <a:lnTo>
                  <a:pt x="453560" y="770230"/>
                </a:lnTo>
                <a:lnTo>
                  <a:pt x="455316" y="263656"/>
                </a:lnTo>
                <a:lnTo>
                  <a:pt x="455316" y="797239"/>
                </a:lnTo>
                <a:lnTo>
                  <a:pt x="454586" y="797308"/>
                </a:lnTo>
                <a:lnTo>
                  <a:pt x="436681" y="797289"/>
                </a:lnTo>
                <a:lnTo>
                  <a:pt x="422952" y="797013"/>
                </a:lnTo>
                <a:lnTo>
                  <a:pt x="50897" y="797020"/>
                </a:lnTo>
                <a:lnTo>
                  <a:pt x="37749" y="797524"/>
                </a:lnTo>
                <a:lnTo>
                  <a:pt x="36081" y="79753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6356837" y="8793514"/>
            <a:ext cx="1653539" cy="1409700"/>
          </a:xfrm>
          <a:custGeom>
            <a:avLst/>
            <a:gdLst/>
            <a:ahLst/>
            <a:cxnLst/>
            <a:rect l="l" t="t" r="r" b="b"/>
            <a:pathLst>
              <a:path w="1653540" h="1409700">
                <a:moveTo>
                  <a:pt x="135918" y="1250543"/>
                </a:moveTo>
                <a:lnTo>
                  <a:pt x="135703" y="1250312"/>
                </a:lnTo>
                <a:lnTo>
                  <a:pt x="133391" y="1250312"/>
                </a:lnTo>
                <a:lnTo>
                  <a:pt x="132422" y="1250081"/>
                </a:lnTo>
                <a:lnTo>
                  <a:pt x="131820" y="1249771"/>
                </a:lnTo>
                <a:lnTo>
                  <a:pt x="130481" y="1248687"/>
                </a:lnTo>
                <a:lnTo>
                  <a:pt x="130187" y="1248146"/>
                </a:lnTo>
                <a:lnTo>
                  <a:pt x="129800" y="1247526"/>
                </a:lnTo>
                <a:lnTo>
                  <a:pt x="129585" y="1247022"/>
                </a:lnTo>
                <a:lnTo>
                  <a:pt x="129122" y="1246907"/>
                </a:lnTo>
                <a:lnTo>
                  <a:pt x="128887" y="1246327"/>
                </a:lnTo>
                <a:lnTo>
                  <a:pt x="128734" y="1246053"/>
                </a:lnTo>
                <a:lnTo>
                  <a:pt x="128963" y="1245746"/>
                </a:lnTo>
                <a:lnTo>
                  <a:pt x="128880" y="1244972"/>
                </a:lnTo>
                <a:lnTo>
                  <a:pt x="128454" y="1244777"/>
                </a:lnTo>
                <a:lnTo>
                  <a:pt x="128454" y="53119"/>
                </a:lnTo>
                <a:lnTo>
                  <a:pt x="128550" y="52038"/>
                </a:lnTo>
                <a:lnTo>
                  <a:pt x="129214" y="51379"/>
                </a:lnTo>
                <a:lnTo>
                  <a:pt x="129581" y="50683"/>
                </a:lnTo>
                <a:lnTo>
                  <a:pt x="129793" y="49948"/>
                </a:lnTo>
                <a:lnTo>
                  <a:pt x="129949" y="49173"/>
                </a:lnTo>
                <a:lnTo>
                  <a:pt x="130319" y="48708"/>
                </a:lnTo>
                <a:lnTo>
                  <a:pt x="130921" y="48089"/>
                </a:lnTo>
                <a:lnTo>
                  <a:pt x="131814" y="48089"/>
                </a:lnTo>
                <a:lnTo>
                  <a:pt x="132415" y="47743"/>
                </a:lnTo>
                <a:lnTo>
                  <a:pt x="133153" y="47469"/>
                </a:lnTo>
                <a:lnTo>
                  <a:pt x="133814" y="46813"/>
                </a:lnTo>
                <a:lnTo>
                  <a:pt x="194999" y="46813"/>
                </a:lnTo>
                <a:lnTo>
                  <a:pt x="247399" y="43021"/>
                </a:lnTo>
                <a:lnTo>
                  <a:pt x="294778" y="36505"/>
                </a:lnTo>
                <a:lnTo>
                  <a:pt x="340007" y="28331"/>
                </a:lnTo>
                <a:lnTo>
                  <a:pt x="385958" y="19564"/>
                </a:lnTo>
                <a:lnTo>
                  <a:pt x="434622" y="10891"/>
                </a:lnTo>
                <a:lnTo>
                  <a:pt x="480999" y="3969"/>
                </a:lnTo>
                <a:lnTo>
                  <a:pt x="525595" y="0"/>
                </a:lnTo>
                <a:lnTo>
                  <a:pt x="568914" y="187"/>
                </a:lnTo>
                <a:lnTo>
                  <a:pt x="611526" y="5751"/>
                </a:lnTo>
                <a:lnTo>
                  <a:pt x="653745" y="17841"/>
                </a:lnTo>
                <a:lnTo>
                  <a:pt x="696267" y="37713"/>
                </a:lnTo>
                <a:lnTo>
                  <a:pt x="739534" y="66553"/>
                </a:lnTo>
                <a:lnTo>
                  <a:pt x="784052" y="105562"/>
                </a:lnTo>
                <a:lnTo>
                  <a:pt x="784052" y="1112142"/>
                </a:lnTo>
                <a:lnTo>
                  <a:pt x="575131" y="1112142"/>
                </a:lnTo>
                <a:lnTo>
                  <a:pt x="532929" y="1113580"/>
                </a:lnTo>
                <a:lnTo>
                  <a:pt x="489659" y="1120309"/>
                </a:lnTo>
                <a:lnTo>
                  <a:pt x="444919" y="1131505"/>
                </a:lnTo>
                <a:lnTo>
                  <a:pt x="398312" y="1146345"/>
                </a:lnTo>
                <a:lnTo>
                  <a:pt x="349439" y="1164006"/>
                </a:lnTo>
                <a:lnTo>
                  <a:pt x="297901" y="1183664"/>
                </a:lnTo>
                <a:lnTo>
                  <a:pt x="136169" y="1250467"/>
                </a:lnTo>
                <a:lnTo>
                  <a:pt x="135918" y="1250543"/>
                </a:lnTo>
                <a:close/>
              </a:path>
              <a:path w="1653540" h="1409700">
                <a:moveTo>
                  <a:pt x="853980" y="1212927"/>
                </a:moveTo>
                <a:lnTo>
                  <a:pt x="853980" y="104287"/>
                </a:lnTo>
                <a:lnTo>
                  <a:pt x="895425" y="65718"/>
                </a:lnTo>
                <a:lnTo>
                  <a:pt x="937322" y="37243"/>
                </a:lnTo>
                <a:lnTo>
                  <a:pt x="979891" y="17656"/>
                </a:lnTo>
                <a:lnTo>
                  <a:pt x="1023352" y="5751"/>
                </a:lnTo>
                <a:lnTo>
                  <a:pt x="1067926" y="321"/>
                </a:lnTo>
                <a:lnTo>
                  <a:pt x="1113834" y="159"/>
                </a:lnTo>
                <a:lnTo>
                  <a:pt x="1161296" y="4058"/>
                </a:lnTo>
                <a:lnTo>
                  <a:pt x="1210533" y="10812"/>
                </a:lnTo>
                <a:lnTo>
                  <a:pt x="1356864" y="35309"/>
                </a:lnTo>
                <a:lnTo>
                  <a:pt x="1405672" y="41484"/>
                </a:lnTo>
                <a:lnTo>
                  <a:pt x="1458762" y="45041"/>
                </a:lnTo>
                <a:lnTo>
                  <a:pt x="1519783" y="45041"/>
                </a:lnTo>
                <a:lnTo>
                  <a:pt x="1520115" y="45573"/>
                </a:lnTo>
                <a:lnTo>
                  <a:pt x="1520816" y="45920"/>
                </a:lnTo>
                <a:lnTo>
                  <a:pt x="1521669" y="45999"/>
                </a:lnTo>
                <a:lnTo>
                  <a:pt x="1522446" y="46154"/>
                </a:lnTo>
                <a:lnTo>
                  <a:pt x="1523068" y="46813"/>
                </a:lnTo>
                <a:lnTo>
                  <a:pt x="1523494" y="47393"/>
                </a:lnTo>
                <a:lnTo>
                  <a:pt x="1523610" y="48207"/>
                </a:lnTo>
                <a:lnTo>
                  <a:pt x="1523842" y="48863"/>
                </a:lnTo>
                <a:lnTo>
                  <a:pt x="1524192" y="49562"/>
                </a:lnTo>
                <a:lnTo>
                  <a:pt x="1524890" y="50142"/>
                </a:lnTo>
                <a:lnTo>
                  <a:pt x="1524814" y="51148"/>
                </a:lnTo>
                <a:lnTo>
                  <a:pt x="1524890" y="1110994"/>
                </a:lnTo>
                <a:lnTo>
                  <a:pt x="1081333" y="1110994"/>
                </a:lnTo>
                <a:lnTo>
                  <a:pt x="1041570" y="1111951"/>
                </a:lnTo>
                <a:lnTo>
                  <a:pt x="1002884" y="1118462"/>
                </a:lnTo>
                <a:lnTo>
                  <a:pt x="965029" y="1131170"/>
                </a:lnTo>
                <a:lnTo>
                  <a:pt x="927758" y="1150721"/>
                </a:lnTo>
                <a:lnTo>
                  <a:pt x="890824" y="1177758"/>
                </a:lnTo>
                <a:lnTo>
                  <a:pt x="853980" y="1212927"/>
                </a:lnTo>
                <a:close/>
              </a:path>
              <a:path w="1653540" h="1409700">
                <a:moveTo>
                  <a:pt x="1519783" y="45041"/>
                </a:moveTo>
                <a:lnTo>
                  <a:pt x="1458762" y="45041"/>
                </a:lnTo>
                <a:lnTo>
                  <a:pt x="1518795" y="44954"/>
                </a:lnTo>
                <a:lnTo>
                  <a:pt x="1519783" y="45041"/>
                </a:lnTo>
                <a:close/>
              </a:path>
              <a:path w="1653540" h="1409700">
                <a:moveTo>
                  <a:pt x="1519775" y="45030"/>
                </a:moveTo>
                <a:lnTo>
                  <a:pt x="1518795" y="45030"/>
                </a:lnTo>
                <a:lnTo>
                  <a:pt x="1519728" y="44954"/>
                </a:lnTo>
                <a:close/>
              </a:path>
              <a:path w="1653540" h="1409700">
                <a:moveTo>
                  <a:pt x="1653443" y="1279571"/>
                </a:moveTo>
                <a:lnTo>
                  <a:pt x="1589845" y="1279571"/>
                </a:lnTo>
                <a:lnTo>
                  <a:pt x="1589845" y="48514"/>
                </a:lnTo>
                <a:lnTo>
                  <a:pt x="1594272" y="47469"/>
                </a:lnTo>
                <a:lnTo>
                  <a:pt x="1605130" y="46342"/>
                </a:lnTo>
                <a:lnTo>
                  <a:pt x="1615875" y="47538"/>
                </a:lnTo>
                <a:lnTo>
                  <a:pt x="1648709" y="72598"/>
                </a:lnTo>
                <a:lnTo>
                  <a:pt x="1653443" y="92598"/>
                </a:lnTo>
                <a:lnTo>
                  <a:pt x="1653443" y="1279571"/>
                </a:lnTo>
                <a:close/>
              </a:path>
              <a:path w="1653540" h="1409700">
                <a:moveTo>
                  <a:pt x="1604871" y="1348194"/>
                </a:moveTo>
                <a:lnTo>
                  <a:pt x="48572" y="1348194"/>
                </a:lnTo>
                <a:lnTo>
                  <a:pt x="29647" y="1344578"/>
                </a:lnTo>
                <a:lnTo>
                  <a:pt x="14210" y="1334706"/>
                </a:lnTo>
                <a:lnTo>
                  <a:pt x="3810" y="1320045"/>
                </a:lnTo>
                <a:lnTo>
                  <a:pt x="0" y="1302060"/>
                </a:lnTo>
                <a:lnTo>
                  <a:pt x="0" y="92598"/>
                </a:lnTo>
                <a:lnTo>
                  <a:pt x="18131" y="56488"/>
                </a:lnTo>
                <a:lnTo>
                  <a:pt x="48333" y="46364"/>
                </a:lnTo>
                <a:lnTo>
                  <a:pt x="59230" y="47469"/>
                </a:lnTo>
                <a:lnTo>
                  <a:pt x="63674" y="48514"/>
                </a:lnTo>
                <a:lnTo>
                  <a:pt x="63674" y="1279571"/>
                </a:lnTo>
                <a:lnTo>
                  <a:pt x="1653443" y="1279571"/>
                </a:lnTo>
                <a:lnTo>
                  <a:pt x="1653443" y="1302060"/>
                </a:lnTo>
                <a:lnTo>
                  <a:pt x="1649643" y="1320045"/>
                </a:lnTo>
                <a:lnTo>
                  <a:pt x="1639262" y="1334706"/>
                </a:lnTo>
                <a:lnTo>
                  <a:pt x="1623828" y="1344578"/>
                </a:lnTo>
                <a:lnTo>
                  <a:pt x="1604871" y="1348194"/>
                </a:lnTo>
                <a:close/>
              </a:path>
              <a:path w="1653540" h="1409700">
                <a:moveTo>
                  <a:pt x="1521821" y="1251746"/>
                </a:moveTo>
                <a:lnTo>
                  <a:pt x="1517082" y="1251746"/>
                </a:lnTo>
                <a:lnTo>
                  <a:pt x="1515683" y="1250777"/>
                </a:lnTo>
                <a:lnTo>
                  <a:pt x="1514483" y="1249462"/>
                </a:lnTo>
                <a:lnTo>
                  <a:pt x="1356339" y="1185754"/>
                </a:lnTo>
                <a:lnTo>
                  <a:pt x="1304934" y="1166933"/>
                </a:lnTo>
                <a:lnTo>
                  <a:pt x="1256087" y="1149797"/>
                </a:lnTo>
                <a:lnTo>
                  <a:pt x="1209549" y="1134990"/>
                </a:lnTo>
                <a:lnTo>
                  <a:pt x="1165076" y="1123158"/>
                </a:lnTo>
                <a:lnTo>
                  <a:pt x="1122419" y="1114944"/>
                </a:lnTo>
                <a:lnTo>
                  <a:pt x="1081333" y="1110994"/>
                </a:lnTo>
                <a:lnTo>
                  <a:pt x="1524890" y="1110994"/>
                </a:lnTo>
                <a:lnTo>
                  <a:pt x="1524890" y="1245588"/>
                </a:lnTo>
                <a:lnTo>
                  <a:pt x="1524619" y="1245743"/>
                </a:lnTo>
                <a:lnTo>
                  <a:pt x="1524623" y="1246056"/>
                </a:lnTo>
                <a:lnTo>
                  <a:pt x="1524814" y="1246211"/>
                </a:lnTo>
                <a:lnTo>
                  <a:pt x="1524619" y="1246327"/>
                </a:lnTo>
                <a:lnTo>
                  <a:pt x="1524619" y="1246561"/>
                </a:lnTo>
                <a:lnTo>
                  <a:pt x="1524424" y="1246561"/>
                </a:lnTo>
                <a:lnTo>
                  <a:pt x="1524308" y="1246791"/>
                </a:lnTo>
                <a:lnTo>
                  <a:pt x="1523838" y="1249501"/>
                </a:lnTo>
                <a:lnTo>
                  <a:pt x="1521821" y="1251746"/>
                </a:lnTo>
                <a:close/>
              </a:path>
              <a:path w="1653540" h="1409700">
                <a:moveTo>
                  <a:pt x="784052" y="1213118"/>
                </a:moveTo>
                <a:lnTo>
                  <a:pt x="741216" y="1175756"/>
                </a:lnTo>
                <a:lnTo>
                  <a:pt x="699305" y="1147801"/>
                </a:lnTo>
                <a:lnTo>
                  <a:pt x="657919" y="1128429"/>
                </a:lnTo>
                <a:lnTo>
                  <a:pt x="616661" y="1116817"/>
                </a:lnTo>
                <a:lnTo>
                  <a:pt x="575131" y="1112142"/>
                </a:lnTo>
                <a:lnTo>
                  <a:pt x="784052" y="1112142"/>
                </a:lnTo>
                <a:lnTo>
                  <a:pt x="784052" y="1213118"/>
                </a:lnTo>
                <a:close/>
              </a:path>
              <a:path w="1653540" h="1409700">
                <a:moveTo>
                  <a:pt x="134806" y="1250698"/>
                </a:moveTo>
                <a:lnTo>
                  <a:pt x="134188" y="1250698"/>
                </a:lnTo>
                <a:lnTo>
                  <a:pt x="133917" y="1250312"/>
                </a:lnTo>
                <a:lnTo>
                  <a:pt x="135703" y="1250312"/>
                </a:lnTo>
                <a:lnTo>
                  <a:pt x="135312" y="1250467"/>
                </a:lnTo>
                <a:lnTo>
                  <a:pt x="135078" y="1250467"/>
                </a:lnTo>
                <a:lnTo>
                  <a:pt x="134806" y="1250698"/>
                </a:lnTo>
                <a:close/>
              </a:path>
              <a:path w="1653540" h="1409700">
                <a:moveTo>
                  <a:pt x="975176" y="1409192"/>
                </a:moveTo>
                <a:lnTo>
                  <a:pt x="678459" y="1409192"/>
                </a:lnTo>
                <a:lnTo>
                  <a:pt x="659481" y="1405570"/>
                </a:lnTo>
                <a:lnTo>
                  <a:pt x="644036" y="1395689"/>
                </a:lnTo>
                <a:lnTo>
                  <a:pt x="633651" y="1381026"/>
                </a:lnTo>
                <a:lnTo>
                  <a:pt x="629850" y="1363058"/>
                </a:lnTo>
                <a:lnTo>
                  <a:pt x="629850" y="1357750"/>
                </a:lnTo>
                <a:lnTo>
                  <a:pt x="631249" y="1352954"/>
                </a:lnTo>
                <a:lnTo>
                  <a:pt x="633015" y="1348194"/>
                </a:lnTo>
                <a:lnTo>
                  <a:pt x="1020488" y="1348194"/>
                </a:lnTo>
                <a:lnTo>
                  <a:pt x="1022273" y="1352957"/>
                </a:lnTo>
                <a:lnTo>
                  <a:pt x="1023747" y="1357750"/>
                </a:lnTo>
                <a:lnTo>
                  <a:pt x="1023748" y="1363058"/>
                </a:lnTo>
                <a:lnTo>
                  <a:pt x="1019932" y="1381026"/>
                </a:lnTo>
                <a:lnTo>
                  <a:pt x="1009523" y="1395689"/>
                </a:lnTo>
                <a:lnTo>
                  <a:pt x="994084" y="1405570"/>
                </a:lnTo>
                <a:lnTo>
                  <a:pt x="975176" y="1409192"/>
                </a:lnTo>
                <a:close/>
              </a:path>
            </a:pathLst>
          </a:custGeom>
          <a:solidFill>
            <a:srgbClr val="CCCCCC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582387" y="9529012"/>
            <a:ext cx="168592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PISA</a:t>
            </a:r>
            <a:r>
              <a:rPr sz="2400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(2015)</a:t>
            </a:r>
            <a:endParaRPr sz="24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217502" y="2428049"/>
            <a:ext cx="15849600" cy="48387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50" dirty="0"/>
              <a:t>How </a:t>
            </a:r>
            <a:r>
              <a:rPr spc="-235" dirty="0"/>
              <a:t>Do </a:t>
            </a:r>
            <a:r>
              <a:rPr spc="-280" dirty="0"/>
              <a:t>The </a:t>
            </a:r>
            <a:r>
              <a:rPr spc="-85" dirty="0"/>
              <a:t>Education </a:t>
            </a:r>
            <a:r>
              <a:rPr spc="-220" dirty="0"/>
              <a:t>systems</a:t>
            </a:r>
            <a:r>
              <a:rPr spc="-5" dirty="0"/>
              <a:t> </a:t>
            </a:r>
            <a:r>
              <a:rPr spc="-190" dirty="0"/>
              <a:t>Compare?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139811" y="9673450"/>
            <a:ext cx="963168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Gov (2018) Welsh Gov (2018) Ministry of Education and Culture</a:t>
            </a:r>
            <a:r>
              <a:rPr sz="2400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(2018)</a:t>
            </a:r>
            <a:endParaRPr sz="240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48DF66-3AB5-4AD0-8B42-7BC08085872D}"/>
              </a:ext>
            </a:extLst>
          </p:cNvPr>
          <p:cNvSpPr txBox="1"/>
          <p:nvPr/>
        </p:nvSpPr>
        <p:spPr>
          <a:xfrm>
            <a:off x="12192000" y="6591300"/>
            <a:ext cx="228600" cy="381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BC8573C-25E0-4AAA-870D-88A549B3F9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4263" y="1724499"/>
            <a:ext cx="14936337" cy="7176788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99753" y="102568"/>
            <a:ext cx="13374369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14" dirty="0"/>
              <a:t>Ralph </a:t>
            </a:r>
            <a:r>
              <a:rPr spc="-45" dirty="0"/>
              <a:t>Tyler's </a:t>
            </a:r>
            <a:r>
              <a:rPr spc="-80" dirty="0"/>
              <a:t>Curriculum </a:t>
            </a:r>
            <a:r>
              <a:rPr spc="-70" dirty="0"/>
              <a:t>Model</a:t>
            </a:r>
            <a:r>
              <a:rPr spc="-250" dirty="0"/>
              <a:t> </a:t>
            </a:r>
            <a:r>
              <a:rPr spc="-320" dirty="0"/>
              <a:t>(1984)</a:t>
            </a:r>
          </a:p>
        </p:txBody>
      </p:sp>
      <p:sp>
        <p:nvSpPr>
          <p:cNvPr id="3" name="object 3"/>
          <p:cNvSpPr/>
          <p:nvPr/>
        </p:nvSpPr>
        <p:spPr>
          <a:xfrm>
            <a:off x="457200" y="1466705"/>
            <a:ext cx="9086850" cy="774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0614393" y="1992045"/>
            <a:ext cx="123825" cy="1238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0614393" y="2544495"/>
            <a:ext cx="123825" cy="1238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0604868" y="3096945"/>
            <a:ext cx="123825" cy="1238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0655541" y="4067949"/>
            <a:ext cx="123825" cy="1238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0655541" y="4629924"/>
            <a:ext cx="123825" cy="1238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0655541" y="5191899"/>
            <a:ext cx="123825" cy="1238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0604868" y="6064351"/>
            <a:ext cx="123825" cy="1238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0604868" y="6626326"/>
            <a:ext cx="123825" cy="1238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0604868" y="7188301"/>
            <a:ext cx="123825" cy="1238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0604868" y="8214106"/>
            <a:ext cx="123825" cy="1238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0604868" y="8776081"/>
            <a:ext cx="123825" cy="1238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 txBox="1"/>
          <p:nvPr/>
        </p:nvSpPr>
        <p:spPr>
          <a:xfrm>
            <a:off x="10902624" y="1687880"/>
            <a:ext cx="4896485" cy="7372984"/>
          </a:xfrm>
          <a:prstGeom prst="rect">
            <a:avLst/>
          </a:prstGeom>
        </p:spPr>
        <p:txBody>
          <a:bodyPr vert="horz" wrap="square" lIns="0" tIns="10795" rIns="0" bIns="0" rtlCol="0">
            <a:spAutoFit/>
          </a:bodyPr>
          <a:lstStyle/>
          <a:p>
            <a:pPr marL="12700" marR="5080" algn="just">
              <a:lnSpc>
                <a:spcPct val="115399"/>
              </a:lnSpc>
              <a:spcBef>
                <a:spcPts val="85"/>
              </a:spcBef>
            </a:pPr>
            <a:r>
              <a:rPr sz="3150" dirty="0">
                <a:solidFill>
                  <a:srgbClr val="FFFFFF"/>
                </a:solidFill>
                <a:latin typeface="Arial"/>
                <a:cs typeface="Arial"/>
              </a:rPr>
              <a:t>Equal learning</a:t>
            </a:r>
            <a:r>
              <a:rPr sz="3150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150" dirty="0">
                <a:solidFill>
                  <a:srgbClr val="FFFFFF"/>
                </a:solidFill>
                <a:latin typeface="Arial"/>
                <a:cs typeface="Arial"/>
              </a:rPr>
              <a:t>opportunites  Encourage lifelong learning  </a:t>
            </a:r>
            <a:r>
              <a:rPr sz="3200" spc="-5" dirty="0">
                <a:solidFill>
                  <a:srgbClr val="FFFFFF"/>
                </a:solidFill>
                <a:latin typeface="Arial"/>
                <a:cs typeface="Arial"/>
              </a:rPr>
              <a:t>Skills for adut</a:t>
            </a:r>
            <a:r>
              <a:rPr sz="32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spc="-5" dirty="0">
                <a:solidFill>
                  <a:srgbClr val="FFFFFF"/>
                </a:solidFill>
                <a:latin typeface="Arial"/>
                <a:cs typeface="Arial"/>
              </a:rPr>
              <a:t>life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800">
              <a:latin typeface="Times New Roman"/>
              <a:cs typeface="Times New Roman"/>
            </a:endParaRPr>
          </a:p>
          <a:p>
            <a:pPr marL="71120" marR="1361440">
              <a:lnSpc>
                <a:spcPct val="115199"/>
              </a:lnSpc>
            </a:pPr>
            <a:r>
              <a:rPr sz="3200" spc="-5" dirty="0">
                <a:solidFill>
                  <a:srgbClr val="FFFFFF"/>
                </a:solidFill>
                <a:latin typeface="Arial"/>
                <a:cs typeface="Arial"/>
              </a:rPr>
              <a:t>Free school</a:t>
            </a:r>
            <a:r>
              <a:rPr sz="3200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spc="-5" dirty="0">
                <a:solidFill>
                  <a:srgbClr val="FFFFFF"/>
                </a:solidFill>
                <a:latin typeface="Arial"/>
                <a:cs typeface="Arial"/>
              </a:rPr>
              <a:t>Places  Child-centered</a:t>
            </a:r>
            <a:endParaRPr sz="3200">
              <a:latin typeface="Arial"/>
              <a:cs typeface="Arial"/>
            </a:endParaRPr>
          </a:p>
          <a:p>
            <a:pPr marL="71120">
              <a:lnSpc>
                <a:spcPct val="100000"/>
              </a:lnSpc>
              <a:spcBef>
                <a:spcPts val="585"/>
              </a:spcBef>
            </a:pPr>
            <a:r>
              <a:rPr sz="3200" spc="-5" dirty="0">
                <a:solidFill>
                  <a:srgbClr val="FFFFFF"/>
                </a:solidFill>
                <a:latin typeface="Arial"/>
                <a:cs typeface="Arial"/>
              </a:rPr>
              <a:t>No</a:t>
            </a:r>
            <a:r>
              <a:rPr sz="3200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spc="-5" dirty="0">
                <a:solidFill>
                  <a:srgbClr val="FFFFFF"/>
                </a:solidFill>
                <a:latin typeface="Arial"/>
                <a:cs typeface="Arial"/>
              </a:rPr>
              <a:t>exams/homework</a:t>
            </a:r>
            <a:endParaRPr sz="3200">
              <a:latin typeface="Arial"/>
              <a:cs typeface="Arial"/>
            </a:endParaRPr>
          </a:p>
          <a:p>
            <a:pPr marL="20320" marR="982980">
              <a:lnSpc>
                <a:spcPct val="115199"/>
              </a:lnSpc>
              <a:spcBef>
                <a:spcPts val="2445"/>
              </a:spcBef>
            </a:pPr>
            <a:r>
              <a:rPr sz="3200" spc="-5" dirty="0">
                <a:solidFill>
                  <a:srgbClr val="FFFFFF"/>
                </a:solidFill>
                <a:latin typeface="Arial"/>
                <a:cs typeface="Arial"/>
              </a:rPr>
              <a:t>Outdoor learning  Play-based learning  Relaxed</a:t>
            </a:r>
            <a:r>
              <a:rPr sz="3200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spc="-5" dirty="0">
                <a:solidFill>
                  <a:srgbClr val="FFFFFF"/>
                </a:solidFill>
                <a:latin typeface="Arial"/>
                <a:cs typeface="Arial"/>
              </a:rPr>
              <a:t>Environment</a:t>
            </a:r>
            <a:endParaRPr sz="32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150">
              <a:latin typeface="Times New Roman"/>
              <a:cs typeface="Times New Roman"/>
            </a:endParaRPr>
          </a:p>
          <a:p>
            <a:pPr marL="20320" marR="960119">
              <a:lnSpc>
                <a:spcPct val="115199"/>
              </a:lnSpc>
            </a:pPr>
            <a:r>
              <a:rPr sz="3200" spc="-5" dirty="0">
                <a:solidFill>
                  <a:srgbClr val="FFFFFF"/>
                </a:solidFill>
                <a:latin typeface="Arial"/>
                <a:cs typeface="Arial"/>
              </a:rPr>
              <a:t>Teacher observations  Task-based</a:t>
            </a:r>
            <a:r>
              <a:rPr sz="3200" spc="-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200" spc="-5" dirty="0">
                <a:solidFill>
                  <a:srgbClr val="FFFFFF"/>
                </a:solidFill>
                <a:latin typeface="Arial"/>
                <a:cs typeface="Arial"/>
              </a:rPr>
              <a:t>projects</a:t>
            </a:r>
            <a:endParaRPr sz="3200">
              <a:latin typeface="Arial"/>
              <a:cs typeface="Arial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3640337" y="9573907"/>
            <a:ext cx="39395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Sahlberg (2011) Tyler</a:t>
            </a:r>
            <a:r>
              <a:rPr sz="2400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(2013)</a:t>
            </a:r>
            <a:endParaRPr sz="2400">
              <a:latin typeface="Arial"/>
              <a:cs typeface="Arial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08463" y="9573907"/>
            <a:ext cx="305879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Google Images</a:t>
            </a:r>
            <a:r>
              <a:rPr sz="2400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(2018)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5161" y="494130"/>
            <a:ext cx="4571543" cy="247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55295" marR="5080" indent="-443230">
              <a:lnSpc>
                <a:spcPct val="116300"/>
              </a:lnSpc>
              <a:spcBef>
                <a:spcPts val="100"/>
              </a:spcBef>
            </a:pPr>
            <a:r>
              <a:rPr sz="7200" spc="-265" dirty="0"/>
              <a:t>C</a:t>
            </a:r>
            <a:r>
              <a:rPr sz="7200" spc="-155" dirty="0"/>
              <a:t>u</a:t>
            </a:r>
            <a:r>
              <a:rPr sz="7200" spc="320" dirty="0"/>
              <a:t>rr</a:t>
            </a:r>
            <a:r>
              <a:rPr sz="7200" spc="-90" dirty="0"/>
              <a:t>i</a:t>
            </a:r>
            <a:r>
              <a:rPr sz="7200" spc="55" dirty="0"/>
              <a:t>c</a:t>
            </a:r>
            <a:r>
              <a:rPr sz="7200" spc="-155" dirty="0"/>
              <a:t>u</a:t>
            </a:r>
            <a:r>
              <a:rPr sz="7200" spc="-75" dirty="0"/>
              <a:t>l</a:t>
            </a:r>
            <a:r>
              <a:rPr sz="7200" spc="-155" dirty="0"/>
              <a:t>u</a:t>
            </a:r>
            <a:r>
              <a:rPr sz="7200" spc="-385" dirty="0"/>
              <a:t>m  </a:t>
            </a:r>
            <a:r>
              <a:rPr sz="7200" spc="-85" dirty="0"/>
              <a:t>Subjects</a:t>
            </a:r>
            <a:endParaRPr sz="7200" dirty="0"/>
          </a:p>
        </p:txBody>
      </p:sp>
      <p:sp>
        <p:nvSpPr>
          <p:cNvPr id="3" name="object 3"/>
          <p:cNvSpPr/>
          <p:nvPr/>
        </p:nvSpPr>
        <p:spPr>
          <a:xfrm>
            <a:off x="6437769" y="679213"/>
            <a:ext cx="1885950" cy="13620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4046764" y="629839"/>
            <a:ext cx="833755" cy="463550"/>
          </a:xfrm>
          <a:custGeom>
            <a:avLst/>
            <a:gdLst/>
            <a:ahLst/>
            <a:cxnLst/>
            <a:rect l="l" t="t" r="r" b="b"/>
            <a:pathLst>
              <a:path w="833755" h="463550">
                <a:moveTo>
                  <a:pt x="833436" y="463020"/>
                </a:moveTo>
                <a:lnTo>
                  <a:pt x="0" y="463020"/>
                </a:lnTo>
                <a:lnTo>
                  <a:pt x="0" y="0"/>
                </a:lnTo>
                <a:lnTo>
                  <a:pt x="648228" y="0"/>
                </a:lnTo>
                <a:lnTo>
                  <a:pt x="697461" y="6616"/>
                </a:lnTo>
                <a:lnTo>
                  <a:pt x="741703" y="25287"/>
                </a:lnTo>
                <a:lnTo>
                  <a:pt x="779188" y="54248"/>
                </a:lnTo>
                <a:lnTo>
                  <a:pt x="808148" y="91732"/>
                </a:lnTo>
                <a:lnTo>
                  <a:pt x="826820" y="135974"/>
                </a:lnTo>
                <a:lnTo>
                  <a:pt x="833436" y="185208"/>
                </a:lnTo>
                <a:lnTo>
                  <a:pt x="833436" y="463020"/>
                </a:lnTo>
                <a:close/>
              </a:path>
            </a:pathLst>
          </a:custGeom>
          <a:solidFill>
            <a:srgbClr val="ECEBE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13213329" y="629839"/>
            <a:ext cx="509905" cy="463550"/>
          </a:xfrm>
          <a:custGeom>
            <a:avLst/>
            <a:gdLst/>
            <a:ahLst/>
            <a:cxnLst/>
            <a:rect l="l" t="t" r="r" b="b"/>
            <a:pathLst>
              <a:path w="509905" h="463550">
                <a:moveTo>
                  <a:pt x="509322" y="463020"/>
                </a:moveTo>
                <a:lnTo>
                  <a:pt x="0" y="463020"/>
                </a:lnTo>
                <a:lnTo>
                  <a:pt x="0" y="185208"/>
                </a:lnTo>
                <a:lnTo>
                  <a:pt x="6616" y="135974"/>
                </a:lnTo>
                <a:lnTo>
                  <a:pt x="25287" y="91732"/>
                </a:lnTo>
                <a:lnTo>
                  <a:pt x="54248" y="54248"/>
                </a:lnTo>
                <a:lnTo>
                  <a:pt x="91732" y="25287"/>
                </a:lnTo>
                <a:lnTo>
                  <a:pt x="135974" y="6616"/>
                </a:lnTo>
                <a:lnTo>
                  <a:pt x="185208" y="0"/>
                </a:lnTo>
                <a:lnTo>
                  <a:pt x="509322" y="0"/>
                </a:lnTo>
                <a:lnTo>
                  <a:pt x="509322" y="463020"/>
                </a:lnTo>
                <a:close/>
              </a:path>
            </a:pathLst>
          </a:custGeom>
          <a:solidFill>
            <a:srgbClr val="EDEDE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3213329" y="1370672"/>
            <a:ext cx="1666875" cy="463550"/>
          </a:xfrm>
          <a:custGeom>
            <a:avLst/>
            <a:gdLst/>
            <a:ahLst/>
            <a:cxnLst/>
            <a:rect l="l" t="t" r="r" b="b"/>
            <a:pathLst>
              <a:path w="1666875" h="463550">
                <a:moveTo>
                  <a:pt x="1481665" y="463020"/>
                </a:moveTo>
                <a:lnTo>
                  <a:pt x="833436" y="463020"/>
                </a:lnTo>
                <a:lnTo>
                  <a:pt x="833436" y="0"/>
                </a:lnTo>
                <a:lnTo>
                  <a:pt x="1666873" y="0"/>
                </a:lnTo>
                <a:lnTo>
                  <a:pt x="1666873" y="277812"/>
                </a:lnTo>
                <a:lnTo>
                  <a:pt x="1660257" y="327045"/>
                </a:lnTo>
                <a:lnTo>
                  <a:pt x="1641585" y="371287"/>
                </a:lnTo>
                <a:lnTo>
                  <a:pt x="1612624" y="408771"/>
                </a:lnTo>
                <a:lnTo>
                  <a:pt x="1575140" y="437732"/>
                </a:lnTo>
                <a:lnTo>
                  <a:pt x="1530898" y="456404"/>
                </a:lnTo>
                <a:lnTo>
                  <a:pt x="1481665" y="463020"/>
                </a:lnTo>
                <a:close/>
              </a:path>
              <a:path w="1666875" h="463550">
                <a:moveTo>
                  <a:pt x="509322" y="463020"/>
                </a:moveTo>
                <a:lnTo>
                  <a:pt x="185208" y="463020"/>
                </a:lnTo>
                <a:lnTo>
                  <a:pt x="135974" y="456404"/>
                </a:lnTo>
                <a:lnTo>
                  <a:pt x="91732" y="437732"/>
                </a:lnTo>
                <a:lnTo>
                  <a:pt x="54248" y="408771"/>
                </a:lnTo>
                <a:lnTo>
                  <a:pt x="25287" y="371287"/>
                </a:lnTo>
                <a:lnTo>
                  <a:pt x="6616" y="327045"/>
                </a:lnTo>
                <a:lnTo>
                  <a:pt x="0" y="277812"/>
                </a:lnTo>
                <a:lnTo>
                  <a:pt x="0" y="0"/>
                </a:lnTo>
                <a:lnTo>
                  <a:pt x="509322" y="0"/>
                </a:lnTo>
                <a:lnTo>
                  <a:pt x="509322" y="463020"/>
                </a:lnTo>
                <a:close/>
              </a:path>
            </a:pathLst>
          </a:custGeom>
          <a:solidFill>
            <a:srgbClr val="ECEBE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3722651" y="629839"/>
            <a:ext cx="324485" cy="463550"/>
          </a:xfrm>
          <a:custGeom>
            <a:avLst/>
            <a:gdLst/>
            <a:ahLst/>
            <a:cxnLst/>
            <a:rect l="l" t="t" r="r" b="b"/>
            <a:pathLst>
              <a:path w="324484" h="463550">
                <a:moveTo>
                  <a:pt x="324114" y="463020"/>
                </a:moveTo>
                <a:lnTo>
                  <a:pt x="0" y="463020"/>
                </a:lnTo>
                <a:lnTo>
                  <a:pt x="0" y="0"/>
                </a:lnTo>
                <a:lnTo>
                  <a:pt x="324114" y="0"/>
                </a:lnTo>
                <a:lnTo>
                  <a:pt x="324114" y="463020"/>
                </a:lnTo>
                <a:close/>
              </a:path>
            </a:pathLst>
          </a:custGeom>
          <a:solidFill>
            <a:srgbClr val="00358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3213329" y="1092859"/>
            <a:ext cx="1666875" cy="278130"/>
          </a:xfrm>
          <a:custGeom>
            <a:avLst/>
            <a:gdLst/>
            <a:ahLst/>
            <a:cxnLst/>
            <a:rect l="l" t="t" r="r" b="b"/>
            <a:pathLst>
              <a:path w="1666875" h="278130">
                <a:moveTo>
                  <a:pt x="1666873" y="277812"/>
                </a:moveTo>
                <a:lnTo>
                  <a:pt x="0" y="277812"/>
                </a:lnTo>
                <a:lnTo>
                  <a:pt x="0" y="0"/>
                </a:lnTo>
                <a:lnTo>
                  <a:pt x="1666873" y="0"/>
                </a:lnTo>
                <a:lnTo>
                  <a:pt x="1666873" y="277812"/>
                </a:lnTo>
                <a:close/>
              </a:path>
            </a:pathLst>
          </a:custGeom>
          <a:solidFill>
            <a:srgbClr val="00358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3722651" y="1370672"/>
            <a:ext cx="324485" cy="463550"/>
          </a:xfrm>
          <a:custGeom>
            <a:avLst/>
            <a:gdLst/>
            <a:ahLst/>
            <a:cxnLst/>
            <a:rect l="l" t="t" r="r" b="b"/>
            <a:pathLst>
              <a:path w="324484" h="463550">
                <a:moveTo>
                  <a:pt x="324114" y="463020"/>
                </a:moveTo>
                <a:lnTo>
                  <a:pt x="0" y="463020"/>
                </a:lnTo>
                <a:lnTo>
                  <a:pt x="0" y="0"/>
                </a:lnTo>
                <a:lnTo>
                  <a:pt x="324114" y="0"/>
                </a:lnTo>
                <a:lnTo>
                  <a:pt x="324114" y="463020"/>
                </a:lnTo>
                <a:close/>
              </a:path>
            </a:pathLst>
          </a:custGeom>
          <a:solidFill>
            <a:srgbClr val="00358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 rot="19778626">
            <a:off x="6035585" y="2539501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 rot="19778626">
            <a:off x="6035585" y="2958601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 rot="19778626">
            <a:off x="6035585" y="3377701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 rot="19778626">
            <a:off x="6035585" y="3796801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 rot="19778626">
            <a:off x="6035585" y="4215901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 rot="19778626">
            <a:off x="6035585" y="4635001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 rot="19778626">
            <a:off x="6035585" y="5054101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 rot="19778626">
            <a:off x="6035585" y="5473201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 rot="19778626">
            <a:off x="6035585" y="5892301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 rot="19778626">
            <a:off x="6035585" y="6311401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 rot="19778626">
            <a:off x="6035585" y="6730501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 rot="19778626">
            <a:off x="6035585" y="7149601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 rot="19778626">
            <a:off x="6035585" y="7568701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 rot="19778626">
            <a:off x="6035585" y="7987801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 rot="19778626">
            <a:off x="6035585" y="8406901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 txBox="1"/>
          <p:nvPr/>
        </p:nvSpPr>
        <p:spPr>
          <a:xfrm>
            <a:off x="6339386" y="2385300"/>
            <a:ext cx="5811520" cy="6311900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20"/>
              </a:spcBef>
            </a:pPr>
            <a:r>
              <a:rPr sz="2400" b="1" spc="-10" dirty="0">
                <a:solidFill>
                  <a:srgbClr val="FFFFFF"/>
                </a:solidFill>
                <a:latin typeface="Arial"/>
                <a:cs typeface="Arial"/>
              </a:rPr>
              <a:t>Welsh</a:t>
            </a:r>
            <a:endParaRPr sz="2400" dirty="0">
              <a:latin typeface="Arial"/>
              <a:cs typeface="Arial"/>
            </a:endParaRPr>
          </a:p>
          <a:p>
            <a:pPr marL="12700" marR="1751330">
              <a:lnSpc>
                <a:spcPct val="114599"/>
              </a:lnSpc>
            </a:pPr>
            <a:r>
              <a:rPr sz="2400" b="1" spc="-155" dirty="0">
                <a:solidFill>
                  <a:srgbClr val="FFFFFF"/>
                </a:solidFill>
                <a:latin typeface="Arial"/>
                <a:cs typeface="Arial"/>
              </a:rPr>
              <a:t>English </a:t>
            </a:r>
            <a:r>
              <a:rPr sz="2400" b="1" spc="25" dirty="0">
                <a:solidFill>
                  <a:srgbClr val="FFFFFF"/>
                </a:solidFill>
                <a:latin typeface="Arial"/>
                <a:cs typeface="Arial"/>
              </a:rPr>
              <a:t>Language/Literature  </a:t>
            </a:r>
            <a:r>
              <a:rPr sz="2400" b="1" spc="-20" dirty="0">
                <a:solidFill>
                  <a:srgbClr val="FFFFFF"/>
                </a:solidFill>
                <a:latin typeface="Arial"/>
                <a:cs typeface="Arial"/>
              </a:rPr>
              <a:t>Modern </a:t>
            </a: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foreign</a:t>
            </a:r>
            <a:r>
              <a:rPr sz="2400" b="1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55" dirty="0">
                <a:solidFill>
                  <a:srgbClr val="FFFFFF"/>
                </a:solidFill>
                <a:latin typeface="Arial"/>
                <a:cs typeface="Arial"/>
              </a:rPr>
              <a:t>languages</a:t>
            </a:r>
            <a:endParaRPr sz="2400" dirty="0">
              <a:latin typeface="Arial"/>
              <a:cs typeface="Arial"/>
            </a:endParaRPr>
          </a:p>
          <a:p>
            <a:pPr marL="12700" marR="5080">
              <a:lnSpc>
                <a:spcPct val="114599"/>
              </a:lnSpc>
            </a:pPr>
            <a:r>
              <a:rPr sz="2400" b="1" spc="-55" dirty="0">
                <a:solidFill>
                  <a:srgbClr val="FFFFFF"/>
                </a:solidFill>
                <a:latin typeface="Arial"/>
                <a:cs typeface="Arial"/>
              </a:rPr>
              <a:t>Science </a:t>
            </a:r>
            <a:r>
              <a:rPr sz="2400" b="1" spc="-105" dirty="0">
                <a:solidFill>
                  <a:srgbClr val="FFFFFF"/>
                </a:solidFill>
                <a:latin typeface="Arial"/>
                <a:cs typeface="Arial"/>
              </a:rPr>
              <a:t>(Physics, </a:t>
            </a:r>
            <a:r>
              <a:rPr sz="2400" b="1" spc="-85" dirty="0">
                <a:solidFill>
                  <a:srgbClr val="FFFFFF"/>
                </a:solidFill>
                <a:latin typeface="Arial"/>
                <a:cs typeface="Arial"/>
              </a:rPr>
              <a:t>Biology </a:t>
            </a:r>
            <a:r>
              <a:rPr sz="2400" b="1" spc="-35" dirty="0">
                <a:solidFill>
                  <a:srgbClr val="FFFFFF"/>
                </a:solidFill>
                <a:latin typeface="Arial"/>
                <a:cs typeface="Arial"/>
              </a:rPr>
              <a:t>and Chemistry)  </a:t>
            </a:r>
            <a:r>
              <a:rPr sz="2400" b="1" spc="-10" dirty="0">
                <a:solidFill>
                  <a:srgbClr val="FFFFFF"/>
                </a:solidFill>
                <a:latin typeface="Arial"/>
                <a:cs typeface="Arial"/>
              </a:rPr>
              <a:t>Mathematics</a:t>
            </a:r>
            <a:endParaRPr sz="2400" dirty="0">
              <a:latin typeface="Arial"/>
              <a:cs typeface="Arial"/>
            </a:endParaRPr>
          </a:p>
          <a:p>
            <a:pPr marL="12700" marR="3659504">
              <a:lnSpc>
                <a:spcPct val="114599"/>
              </a:lnSpc>
            </a:pPr>
            <a:r>
              <a:rPr sz="2400" b="1" spc="-25" dirty="0">
                <a:solidFill>
                  <a:srgbClr val="FFFFFF"/>
                </a:solidFill>
                <a:latin typeface="Arial"/>
                <a:cs typeface="Arial"/>
              </a:rPr>
              <a:t>History  </a:t>
            </a:r>
            <a:r>
              <a:rPr sz="2400" b="1" spc="-15" dirty="0">
                <a:solidFill>
                  <a:srgbClr val="FFFFFF"/>
                </a:solidFill>
                <a:latin typeface="Arial"/>
                <a:cs typeface="Arial"/>
              </a:rPr>
              <a:t>Geography  </a:t>
            </a:r>
            <a:r>
              <a:rPr sz="2400" b="1" spc="120" dirty="0">
                <a:solidFill>
                  <a:srgbClr val="FFFFFF"/>
                </a:solidFill>
                <a:latin typeface="Arial"/>
                <a:cs typeface="Arial"/>
              </a:rPr>
              <a:t>Art </a:t>
            </a:r>
            <a:r>
              <a:rPr sz="2400" b="1" spc="-35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2400" b="1" spc="-2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95" dirty="0">
                <a:solidFill>
                  <a:srgbClr val="FFFFFF"/>
                </a:solidFill>
                <a:latin typeface="Arial"/>
                <a:cs typeface="Arial"/>
              </a:rPr>
              <a:t>Design</a:t>
            </a:r>
            <a:endParaRPr sz="2400" dirty="0">
              <a:latin typeface="Arial"/>
              <a:cs typeface="Arial"/>
            </a:endParaRPr>
          </a:p>
          <a:p>
            <a:pPr marL="12700" marR="2519045">
              <a:lnSpc>
                <a:spcPct val="114599"/>
              </a:lnSpc>
            </a:pPr>
            <a:r>
              <a:rPr sz="2400" b="1" spc="-95" dirty="0">
                <a:solidFill>
                  <a:srgbClr val="FFFFFF"/>
                </a:solidFill>
                <a:latin typeface="Arial"/>
                <a:cs typeface="Arial"/>
              </a:rPr>
              <a:t>Design </a:t>
            </a:r>
            <a:r>
              <a:rPr sz="2400" b="1" spc="-35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2400" b="1" spc="-70" dirty="0">
                <a:solidFill>
                  <a:srgbClr val="FFFFFF"/>
                </a:solidFill>
                <a:latin typeface="Arial"/>
                <a:cs typeface="Arial"/>
              </a:rPr>
              <a:t>Technology  </a:t>
            </a:r>
            <a:r>
              <a:rPr sz="2400" b="1" spc="-110" dirty="0">
                <a:solidFill>
                  <a:srgbClr val="FFFFFF"/>
                </a:solidFill>
                <a:latin typeface="Arial"/>
                <a:cs typeface="Arial"/>
              </a:rPr>
              <a:t>Music</a:t>
            </a:r>
            <a:endParaRPr sz="2400" dirty="0">
              <a:latin typeface="Arial"/>
              <a:cs typeface="Arial"/>
            </a:endParaRPr>
          </a:p>
          <a:p>
            <a:pPr marL="12700" marR="3051175">
              <a:lnSpc>
                <a:spcPct val="114599"/>
              </a:lnSpc>
            </a:pPr>
            <a:r>
              <a:rPr sz="2400" b="1" spc="-90" dirty="0">
                <a:solidFill>
                  <a:srgbClr val="FFFFFF"/>
                </a:solidFill>
                <a:latin typeface="Arial"/>
                <a:cs typeface="Arial"/>
              </a:rPr>
              <a:t>Physical </a:t>
            </a:r>
            <a:r>
              <a:rPr sz="2400" b="1" spc="-80" dirty="0">
                <a:solidFill>
                  <a:srgbClr val="FFFFFF"/>
                </a:solidFill>
                <a:latin typeface="Arial"/>
                <a:cs typeface="Arial"/>
              </a:rPr>
              <a:t>Education  </a:t>
            </a:r>
            <a:r>
              <a:rPr sz="2400" b="1" spc="-90" dirty="0">
                <a:solidFill>
                  <a:srgbClr val="FFFFFF"/>
                </a:solidFill>
                <a:latin typeface="Arial"/>
                <a:cs typeface="Arial"/>
              </a:rPr>
              <a:t>Religious </a:t>
            </a:r>
            <a:r>
              <a:rPr sz="2400" b="1" spc="-80" dirty="0">
                <a:solidFill>
                  <a:srgbClr val="FFFFFF"/>
                </a:solidFill>
                <a:latin typeface="Arial"/>
                <a:cs typeface="Arial"/>
              </a:rPr>
              <a:t>Education  </a:t>
            </a:r>
            <a:r>
              <a:rPr sz="2400" b="1" spc="-225" dirty="0">
                <a:solidFill>
                  <a:srgbClr val="FFFFFF"/>
                </a:solidFill>
                <a:latin typeface="Arial"/>
                <a:cs typeface="Arial"/>
              </a:rPr>
              <a:t>PSE</a:t>
            </a:r>
            <a:endParaRPr sz="2400" dirty="0">
              <a:latin typeface="Arial"/>
              <a:cs typeface="Arial"/>
            </a:endParaRPr>
          </a:p>
          <a:p>
            <a:pPr marL="12700" marR="3762375">
              <a:lnSpc>
                <a:spcPct val="114599"/>
              </a:lnSpc>
            </a:pPr>
            <a:r>
              <a:rPr sz="2400" b="1" spc="40" dirty="0">
                <a:solidFill>
                  <a:srgbClr val="FFFFFF"/>
                </a:solidFill>
                <a:latin typeface="Arial"/>
                <a:cs typeface="Arial"/>
              </a:rPr>
              <a:t>Sex</a:t>
            </a:r>
            <a:r>
              <a:rPr sz="2400" b="1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80" dirty="0">
                <a:solidFill>
                  <a:srgbClr val="FFFFFF"/>
                </a:solidFill>
                <a:latin typeface="Arial"/>
                <a:cs typeface="Arial"/>
              </a:rPr>
              <a:t>Education  </a:t>
            </a:r>
            <a:r>
              <a:rPr sz="2400" b="1" spc="-5" dirty="0">
                <a:solidFill>
                  <a:srgbClr val="FFFFFF"/>
                </a:solidFill>
                <a:latin typeface="Arial"/>
                <a:cs typeface="Arial"/>
              </a:rPr>
              <a:t>ICT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26" name="object 26"/>
          <p:cNvSpPr/>
          <p:nvPr/>
        </p:nvSpPr>
        <p:spPr>
          <a:xfrm>
            <a:off x="12440624" y="22995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2440624" y="27186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12440624" y="31377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12440624" y="35568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2440624" y="39759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2440624" y="43950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2440624" y="48141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12440624" y="52332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12440624" y="56523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12440624" y="60714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12440624" y="64905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12440624" y="69096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12440624" y="73287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12440624" y="77478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12440624" y="81669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2440624" y="85860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12440624" y="90051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 txBox="1">
            <a:spLocks noGrp="1"/>
          </p:cNvSpPr>
          <p:nvPr>
            <p:ph sz="half" idx="3"/>
          </p:nvPr>
        </p:nvSpPr>
        <p:spPr>
          <a:xfrm>
            <a:off x="12652655" y="2052560"/>
            <a:ext cx="5290184" cy="7150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331595">
              <a:lnSpc>
                <a:spcPct val="114599"/>
              </a:lnSpc>
              <a:spcBef>
                <a:spcPts val="100"/>
              </a:spcBef>
            </a:pPr>
            <a:r>
              <a:rPr spc="-155" dirty="0"/>
              <a:t>Finnish </a:t>
            </a:r>
            <a:r>
              <a:rPr spc="-45" dirty="0"/>
              <a:t>Language </a:t>
            </a:r>
            <a:r>
              <a:rPr spc="15" dirty="0"/>
              <a:t>Literature  </a:t>
            </a:r>
            <a:r>
              <a:rPr spc="-45" dirty="0"/>
              <a:t>Swedish</a:t>
            </a:r>
          </a:p>
          <a:p>
            <a:pPr marL="12700">
              <a:lnSpc>
                <a:spcPct val="100000"/>
              </a:lnSpc>
              <a:spcBef>
                <a:spcPts val="420"/>
              </a:spcBef>
            </a:pPr>
            <a:r>
              <a:rPr spc="-20" dirty="0"/>
              <a:t>Modern </a:t>
            </a:r>
            <a:r>
              <a:rPr spc="-70" dirty="0"/>
              <a:t>Foreign</a:t>
            </a:r>
            <a:r>
              <a:rPr spc="-5" dirty="0"/>
              <a:t> </a:t>
            </a:r>
            <a:r>
              <a:rPr spc="-70" dirty="0"/>
              <a:t>Languages</a:t>
            </a:r>
          </a:p>
          <a:p>
            <a:pPr marL="12700" marR="5080">
              <a:lnSpc>
                <a:spcPct val="114599"/>
              </a:lnSpc>
            </a:pPr>
            <a:r>
              <a:rPr spc="-55" dirty="0"/>
              <a:t>Science </a:t>
            </a:r>
            <a:r>
              <a:rPr spc="-105" dirty="0"/>
              <a:t>(Physics, </a:t>
            </a:r>
            <a:r>
              <a:rPr spc="-65" dirty="0"/>
              <a:t>Biology, </a:t>
            </a:r>
            <a:r>
              <a:rPr spc="-35" dirty="0"/>
              <a:t>Chemistry)  </a:t>
            </a:r>
            <a:r>
              <a:rPr spc="-10" dirty="0"/>
              <a:t>Mathematics</a:t>
            </a:r>
          </a:p>
          <a:p>
            <a:pPr marL="12700" marR="3674110">
              <a:lnSpc>
                <a:spcPct val="114599"/>
              </a:lnSpc>
            </a:pPr>
            <a:r>
              <a:rPr spc="-25" dirty="0"/>
              <a:t>History  </a:t>
            </a:r>
            <a:r>
              <a:rPr spc="-190" dirty="0"/>
              <a:t>G</a:t>
            </a:r>
            <a:r>
              <a:rPr spc="90" dirty="0"/>
              <a:t>e</a:t>
            </a:r>
            <a:r>
              <a:rPr spc="-90" dirty="0"/>
              <a:t>o</a:t>
            </a:r>
            <a:r>
              <a:rPr spc="-45" dirty="0"/>
              <a:t>g</a:t>
            </a:r>
            <a:r>
              <a:rPr spc="50" dirty="0"/>
              <a:t>r</a:t>
            </a:r>
            <a:r>
              <a:rPr spc="120" dirty="0"/>
              <a:t>a</a:t>
            </a:r>
            <a:r>
              <a:rPr spc="-50" dirty="0"/>
              <a:t>p</a:t>
            </a:r>
            <a:r>
              <a:rPr spc="-105" dirty="0"/>
              <a:t>h</a:t>
            </a:r>
            <a:r>
              <a:rPr spc="55" dirty="0"/>
              <a:t>y  </a:t>
            </a:r>
            <a:r>
              <a:rPr spc="-30" dirty="0"/>
              <a:t>Visual </a:t>
            </a:r>
            <a:r>
              <a:rPr spc="20" dirty="0"/>
              <a:t>Arts  </a:t>
            </a:r>
            <a:r>
              <a:rPr spc="10" dirty="0"/>
              <a:t>Crafts  </a:t>
            </a:r>
            <a:r>
              <a:rPr spc="-110" dirty="0"/>
              <a:t>Music</a:t>
            </a:r>
          </a:p>
          <a:p>
            <a:pPr marL="12700" marR="2122805">
              <a:lnSpc>
                <a:spcPct val="114599"/>
              </a:lnSpc>
            </a:pPr>
            <a:r>
              <a:rPr spc="-90" dirty="0"/>
              <a:t>Physical </a:t>
            </a:r>
            <a:r>
              <a:rPr spc="-80" dirty="0"/>
              <a:t>Education  </a:t>
            </a:r>
            <a:r>
              <a:rPr spc="-65" dirty="0"/>
              <a:t>Social Studies  </a:t>
            </a:r>
            <a:r>
              <a:rPr spc="-60" dirty="0"/>
              <a:t>Environmental</a:t>
            </a:r>
            <a:r>
              <a:rPr spc="-100" dirty="0"/>
              <a:t> </a:t>
            </a:r>
            <a:r>
              <a:rPr spc="-65" dirty="0"/>
              <a:t>Studies  </a:t>
            </a:r>
            <a:r>
              <a:rPr spc="15" dirty="0"/>
              <a:t>Health </a:t>
            </a:r>
            <a:r>
              <a:rPr spc="-65" dirty="0"/>
              <a:t>Studies  </a:t>
            </a:r>
            <a:r>
              <a:rPr spc="-90" dirty="0"/>
              <a:t>Physical </a:t>
            </a:r>
            <a:r>
              <a:rPr spc="-80" dirty="0"/>
              <a:t>Education  </a:t>
            </a:r>
            <a:r>
              <a:rPr spc="-45" dirty="0"/>
              <a:t>Home </a:t>
            </a:r>
            <a:r>
              <a:rPr spc="-155" dirty="0"/>
              <a:t>Economics  </a:t>
            </a:r>
            <a:r>
              <a:rPr spc="-110" dirty="0"/>
              <a:t>Counselling</a:t>
            </a:r>
          </a:p>
        </p:txBody>
      </p:sp>
      <p:sp>
        <p:nvSpPr>
          <p:cNvPr id="44" name="object 44"/>
          <p:cNvSpPr txBox="1"/>
          <p:nvPr/>
        </p:nvSpPr>
        <p:spPr>
          <a:xfrm>
            <a:off x="6554253" y="9721862"/>
            <a:ext cx="2174875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dirty="0">
                <a:solidFill>
                  <a:srgbClr val="FFFFFF"/>
                </a:solidFill>
                <a:latin typeface="Arial"/>
                <a:cs typeface="Arial"/>
              </a:rPr>
              <a:t>Welsh Gov</a:t>
            </a:r>
            <a:r>
              <a:rPr sz="2100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FFFFFF"/>
                </a:solidFill>
                <a:latin typeface="Arial"/>
                <a:cs typeface="Arial"/>
              </a:rPr>
              <a:t>(2018)</a:t>
            </a:r>
            <a:endParaRPr sz="2100">
              <a:latin typeface="Arial"/>
              <a:cs typeface="Arial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12899191" y="9721862"/>
            <a:ext cx="5303520" cy="345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100" dirty="0">
                <a:solidFill>
                  <a:srgbClr val="FFFFFF"/>
                </a:solidFill>
                <a:latin typeface="Arial"/>
                <a:cs typeface="Arial"/>
              </a:rPr>
              <a:t>Finnish National Agency of Education</a:t>
            </a:r>
            <a:r>
              <a:rPr sz="2100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100" dirty="0">
                <a:solidFill>
                  <a:srgbClr val="FFFFFF"/>
                </a:solidFill>
                <a:latin typeface="Arial"/>
                <a:cs typeface="Arial"/>
              </a:rPr>
              <a:t>(2018)</a:t>
            </a:r>
            <a:endParaRPr sz="21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8661" y="17810"/>
            <a:ext cx="15982315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0" dirty="0"/>
              <a:t>Benefits </a:t>
            </a:r>
            <a:r>
              <a:rPr spc="-10" dirty="0"/>
              <a:t>and </a:t>
            </a:r>
            <a:r>
              <a:rPr spc="50" dirty="0"/>
              <a:t>drawbacks </a:t>
            </a:r>
            <a:r>
              <a:rPr spc="229" dirty="0"/>
              <a:t>of </a:t>
            </a:r>
            <a:r>
              <a:rPr spc="-210" dirty="0"/>
              <a:t>Finnish</a:t>
            </a:r>
            <a:r>
              <a:rPr spc="-775" dirty="0"/>
              <a:t> </a:t>
            </a:r>
            <a:r>
              <a:rPr spc="-85" dirty="0"/>
              <a:t>Education</a:t>
            </a:r>
          </a:p>
        </p:txBody>
      </p:sp>
      <p:sp>
        <p:nvSpPr>
          <p:cNvPr id="3" name="object 3"/>
          <p:cNvSpPr/>
          <p:nvPr/>
        </p:nvSpPr>
        <p:spPr>
          <a:xfrm>
            <a:off x="478928" y="2616885"/>
            <a:ext cx="123825" cy="12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478928" y="3255061"/>
            <a:ext cx="123825" cy="12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478928" y="3893236"/>
            <a:ext cx="123825" cy="12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478928" y="4531411"/>
            <a:ext cx="123825" cy="12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78928" y="5169586"/>
            <a:ext cx="123825" cy="12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78928" y="5807761"/>
            <a:ext cx="123825" cy="12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78928" y="6445936"/>
            <a:ext cx="123825" cy="12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78928" y="7084111"/>
            <a:ext cx="123825" cy="12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78928" y="7722286"/>
            <a:ext cx="123825" cy="12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478928" y="8360461"/>
            <a:ext cx="123825" cy="12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78928" y="8998636"/>
            <a:ext cx="123825" cy="12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478928" y="9636811"/>
            <a:ext cx="123825" cy="12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0760957" y="2583332"/>
            <a:ext cx="123825" cy="12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0713351" y="3255061"/>
            <a:ext cx="123825" cy="12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0741926" y="5355540"/>
            <a:ext cx="123825" cy="12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740403" y="1578343"/>
            <a:ext cx="6588125" cy="8458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265">
              <a:lnSpc>
                <a:spcPct val="100000"/>
              </a:lnSpc>
              <a:spcBef>
                <a:spcPts val="100"/>
              </a:spcBef>
            </a:pPr>
            <a:r>
              <a:rPr sz="5600" spc="90" dirty="0">
                <a:solidFill>
                  <a:srgbClr val="77B800"/>
                </a:solidFill>
                <a:latin typeface="Trebuchet MS"/>
                <a:cs typeface="Trebuchet MS"/>
              </a:rPr>
              <a:t>BENEFITS</a:t>
            </a:r>
            <a:endParaRPr sz="56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3600" spc="-75" dirty="0">
                <a:solidFill>
                  <a:srgbClr val="FFFFFF"/>
                </a:solidFill>
                <a:latin typeface="Arial"/>
                <a:cs typeface="Arial"/>
              </a:rPr>
              <a:t>Free </a:t>
            </a:r>
            <a:r>
              <a:rPr sz="3600" spc="-40" dirty="0">
                <a:solidFill>
                  <a:srgbClr val="FFFFFF"/>
                </a:solidFill>
                <a:latin typeface="Arial"/>
                <a:cs typeface="Arial"/>
              </a:rPr>
              <a:t>basic </a:t>
            </a:r>
            <a:r>
              <a:rPr sz="3600" spc="-10" dirty="0">
                <a:solidFill>
                  <a:srgbClr val="FFFFFF"/>
                </a:solidFill>
                <a:latin typeface="Arial"/>
                <a:cs typeface="Arial"/>
              </a:rPr>
              <a:t>education </a:t>
            </a:r>
            <a:r>
              <a:rPr sz="3600" spc="140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3600" spc="-1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-30" dirty="0">
                <a:solidFill>
                  <a:srgbClr val="FFFFFF"/>
                </a:solidFill>
                <a:latin typeface="Arial"/>
                <a:cs typeface="Arial"/>
              </a:rPr>
              <a:t>all</a:t>
            </a:r>
            <a:endParaRPr sz="3600" dirty="0">
              <a:latin typeface="Arial"/>
              <a:cs typeface="Arial"/>
            </a:endParaRPr>
          </a:p>
          <a:p>
            <a:pPr marL="12700" marR="1442085">
              <a:lnSpc>
                <a:spcPct val="116300"/>
              </a:lnSpc>
            </a:pPr>
            <a:r>
              <a:rPr sz="3600" spc="50" dirty="0">
                <a:solidFill>
                  <a:srgbClr val="FFFFFF"/>
                </a:solidFill>
                <a:latin typeface="Arial"/>
                <a:cs typeface="Arial"/>
              </a:rPr>
              <a:t>All </a:t>
            </a:r>
            <a:r>
              <a:rPr sz="3600" spc="-25" dirty="0">
                <a:solidFill>
                  <a:srgbClr val="FFFFFF"/>
                </a:solidFill>
                <a:latin typeface="Arial"/>
                <a:cs typeface="Arial"/>
              </a:rPr>
              <a:t>abilities </a:t>
            </a:r>
            <a:r>
              <a:rPr sz="3600" spc="-15" dirty="0">
                <a:solidFill>
                  <a:srgbClr val="FFFFFF"/>
                </a:solidFill>
                <a:latin typeface="Arial"/>
                <a:cs typeface="Arial"/>
              </a:rPr>
              <a:t>learn</a:t>
            </a:r>
            <a:r>
              <a:rPr sz="3600" spc="-2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50" dirty="0">
                <a:solidFill>
                  <a:srgbClr val="FFFFFF"/>
                </a:solidFill>
                <a:latin typeface="Arial"/>
                <a:cs typeface="Arial"/>
              </a:rPr>
              <a:t>together  </a:t>
            </a:r>
            <a:r>
              <a:rPr sz="3600" spc="-50" dirty="0">
                <a:solidFill>
                  <a:srgbClr val="FFFFFF"/>
                </a:solidFill>
                <a:latin typeface="Arial"/>
                <a:cs typeface="Arial"/>
              </a:rPr>
              <a:t>No </a:t>
            </a:r>
            <a:r>
              <a:rPr sz="3600" spc="-5" dirty="0">
                <a:solidFill>
                  <a:srgbClr val="FFFFFF"/>
                </a:solidFill>
                <a:latin typeface="Arial"/>
                <a:cs typeface="Arial"/>
              </a:rPr>
              <a:t>standardized </a:t>
            </a:r>
            <a:r>
              <a:rPr sz="3600" spc="15" dirty="0">
                <a:solidFill>
                  <a:srgbClr val="FFFFFF"/>
                </a:solidFill>
                <a:latin typeface="Arial"/>
                <a:cs typeface="Arial"/>
              </a:rPr>
              <a:t>testing  </a:t>
            </a:r>
            <a:r>
              <a:rPr sz="3600" spc="20" dirty="0">
                <a:solidFill>
                  <a:srgbClr val="FFFFFF"/>
                </a:solidFill>
                <a:latin typeface="Arial"/>
                <a:cs typeface="Arial"/>
              </a:rPr>
              <a:t>Highly qualified</a:t>
            </a:r>
            <a:r>
              <a:rPr sz="3600" spc="-18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-15" dirty="0">
                <a:solidFill>
                  <a:srgbClr val="FFFFFF"/>
                </a:solidFill>
                <a:latin typeface="Arial"/>
                <a:cs typeface="Arial"/>
              </a:rPr>
              <a:t>teachers</a:t>
            </a:r>
            <a:endParaRPr sz="3600" dirty="0">
              <a:latin typeface="Arial"/>
              <a:cs typeface="Arial"/>
            </a:endParaRPr>
          </a:p>
          <a:p>
            <a:pPr marL="12700" marR="5080">
              <a:lnSpc>
                <a:spcPct val="116300"/>
              </a:lnSpc>
            </a:pPr>
            <a:r>
              <a:rPr sz="3600" spc="-55" dirty="0">
                <a:solidFill>
                  <a:srgbClr val="FFFFFF"/>
                </a:solidFill>
                <a:latin typeface="Arial"/>
                <a:cs typeface="Arial"/>
              </a:rPr>
              <a:t>Encourage </a:t>
            </a:r>
            <a:r>
              <a:rPr sz="3600" spc="-10" dirty="0">
                <a:solidFill>
                  <a:srgbClr val="FFFFFF"/>
                </a:solidFill>
                <a:latin typeface="Arial"/>
                <a:cs typeface="Arial"/>
              </a:rPr>
              <a:t>learning </a:t>
            </a:r>
            <a:r>
              <a:rPr sz="3600" spc="30" dirty="0">
                <a:solidFill>
                  <a:srgbClr val="FFFFFF"/>
                </a:solidFill>
                <a:latin typeface="Arial"/>
                <a:cs typeface="Arial"/>
              </a:rPr>
              <a:t>through</a:t>
            </a:r>
            <a:r>
              <a:rPr sz="3600" spc="-1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25" dirty="0">
                <a:solidFill>
                  <a:srgbClr val="FFFFFF"/>
                </a:solidFill>
                <a:latin typeface="Arial"/>
                <a:cs typeface="Arial"/>
              </a:rPr>
              <a:t>play  </a:t>
            </a:r>
            <a:r>
              <a:rPr sz="3600" spc="5" dirty="0">
                <a:solidFill>
                  <a:srgbClr val="FFFFFF"/>
                </a:solidFill>
                <a:latin typeface="Arial"/>
                <a:cs typeface="Arial"/>
              </a:rPr>
              <a:t>High </a:t>
            </a:r>
            <a:r>
              <a:rPr sz="3600" spc="-5" dirty="0">
                <a:solidFill>
                  <a:srgbClr val="FFFFFF"/>
                </a:solidFill>
                <a:latin typeface="Arial"/>
                <a:cs typeface="Arial"/>
              </a:rPr>
              <a:t>performers </a:t>
            </a:r>
            <a:r>
              <a:rPr sz="3600" spc="45" dirty="0">
                <a:solidFill>
                  <a:srgbClr val="FFFFFF"/>
                </a:solidFill>
                <a:latin typeface="Arial"/>
                <a:cs typeface="Arial"/>
              </a:rPr>
              <a:t>worldwide  </a:t>
            </a:r>
            <a:r>
              <a:rPr sz="3600" spc="-95" dirty="0">
                <a:solidFill>
                  <a:srgbClr val="FFFFFF"/>
                </a:solidFill>
                <a:latin typeface="Arial"/>
                <a:cs typeface="Arial"/>
              </a:rPr>
              <a:t>Family </a:t>
            </a:r>
            <a:r>
              <a:rPr sz="3600" spc="15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3600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10" dirty="0">
                <a:solidFill>
                  <a:srgbClr val="FFFFFF"/>
                </a:solidFill>
                <a:latin typeface="Arial"/>
                <a:cs typeface="Arial"/>
              </a:rPr>
              <a:t>involved</a:t>
            </a:r>
            <a:endParaRPr sz="3600" dirty="0">
              <a:latin typeface="Arial"/>
              <a:cs typeface="Arial"/>
            </a:endParaRPr>
          </a:p>
          <a:p>
            <a:pPr marL="12700" marR="1703070">
              <a:lnSpc>
                <a:spcPct val="116300"/>
              </a:lnSpc>
            </a:pPr>
            <a:r>
              <a:rPr sz="3600" spc="-25" dirty="0">
                <a:solidFill>
                  <a:srgbClr val="FFFFFF"/>
                </a:solidFill>
                <a:latin typeface="Arial"/>
                <a:cs typeface="Arial"/>
              </a:rPr>
              <a:t>Prepare </a:t>
            </a:r>
            <a:r>
              <a:rPr sz="3600" spc="-30" dirty="0">
                <a:solidFill>
                  <a:srgbClr val="FFFFFF"/>
                </a:solidFill>
                <a:latin typeface="Arial"/>
                <a:cs typeface="Arial"/>
              </a:rPr>
              <a:t>students </a:t>
            </a:r>
            <a:r>
              <a:rPr sz="3600" spc="140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3600" spc="-1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45" dirty="0">
                <a:solidFill>
                  <a:srgbClr val="FFFFFF"/>
                </a:solidFill>
                <a:latin typeface="Arial"/>
                <a:cs typeface="Arial"/>
              </a:rPr>
              <a:t>life  </a:t>
            </a:r>
            <a:r>
              <a:rPr sz="3600" spc="-150" dirty="0">
                <a:solidFill>
                  <a:srgbClr val="FFFFFF"/>
                </a:solidFill>
                <a:latin typeface="Arial"/>
                <a:cs typeface="Arial"/>
              </a:rPr>
              <a:t>Small </a:t>
            </a:r>
            <a:r>
              <a:rPr sz="3600" spc="-105" dirty="0">
                <a:solidFill>
                  <a:srgbClr val="FFFFFF"/>
                </a:solidFill>
                <a:latin typeface="Arial"/>
                <a:cs typeface="Arial"/>
              </a:rPr>
              <a:t>class</a:t>
            </a:r>
            <a:r>
              <a:rPr sz="3600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-145" dirty="0">
                <a:solidFill>
                  <a:srgbClr val="FFFFFF"/>
                </a:solidFill>
                <a:latin typeface="Arial"/>
                <a:cs typeface="Arial"/>
              </a:rPr>
              <a:t>size</a:t>
            </a:r>
            <a:endParaRPr sz="3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3600" spc="-50" dirty="0">
                <a:solidFill>
                  <a:srgbClr val="FFFFFF"/>
                </a:solidFill>
                <a:latin typeface="Arial"/>
                <a:cs typeface="Arial"/>
              </a:rPr>
              <a:t>No</a:t>
            </a:r>
            <a:r>
              <a:rPr sz="3600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-45" dirty="0">
                <a:solidFill>
                  <a:srgbClr val="FFFFFF"/>
                </a:solidFill>
                <a:latin typeface="Arial"/>
                <a:cs typeface="Arial"/>
              </a:rPr>
              <a:t>homework</a:t>
            </a:r>
            <a:endParaRPr sz="3600" dirty="0">
              <a:latin typeface="Arial"/>
              <a:cs typeface="Arial"/>
            </a:endParaRPr>
          </a:p>
          <a:p>
            <a:pPr marL="12700" marR="727075">
              <a:lnSpc>
                <a:spcPct val="116300"/>
              </a:lnSpc>
            </a:pPr>
            <a:r>
              <a:rPr sz="3600" spc="-195" dirty="0">
                <a:solidFill>
                  <a:srgbClr val="FFFFFF"/>
                </a:solidFill>
                <a:latin typeface="Arial"/>
                <a:cs typeface="Arial"/>
              </a:rPr>
              <a:t>Same </a:t>
            </a:r>
            <a:r>
              <a:rPr sz="3600" spc="20" dirty="0">
                <a:solidFill>
                  <a:srgbClr val="FFFFFF"/>
                </a:solidFill>
                <a:latin typeface="Arial"/>
                <a:cs typeface="Arial"/>
              </a:rPr>
              <a:t>teacher </a:t>
            </a:r>
            <a:r>
              <a:rPr sz="3600" spc="30" dirty="0">
                <a:solidFill>
                  <a:srgbClr val="FFFFFF"/>
                </a:solidFill>
                <a:latin typeface="Arial"/>
                <a:cs typeface="Arial"/>
              </a:rPr>
              <a:t>through</a:t>
            </a:r>
            <a:r>
              <a:rPr sz="36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-90" dirty="0">
                <a:solidFill>
                  <a:srgbClr val="FFFFFF"/>
                </a:solidFill>
                <a:latin typeface="Arial"/>
                <a:cs typeface="Arial"/>
              </a:rPr>
              <a:t>school  </a:t>
            </a:r>
            <a:r>
              <a:rPr sz="3600" spc="-95" dirty="0">
                <a:solidFill>
                  <a:srgbClr val="FFFFFF"/>
                </a:solidFill>
                <a:latin typeface="Arial"/>
                <a:cs typeface="Arial"/>
              </a:rPr>
              <a:t>Freedom </a:t>
            </a:r>
            <a:r>
              <a:rPr sz="3600" spc="13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3600" spc="90" dirty="0">
                <a:solidFill>
                  <a:srgbClr val="FFFFFF"/>
                </a:solidFill>
                <a:latin typeface="Arial"/>
                <a:cs typeface="Arial"/>
              </a:rPr>
              <a:t>what </a:t>
            </a:r>
            <a:r>
              <a:rPr sz="3600" spc="-150" dirty="0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3600" spc="-4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70" dirty="0">
                <a:solidFill>
                  <a:srgbClr val="FFFFFF"/>
                </a:solidFill>
                <a:latin typeface="Arial"/>
                <a:cs typeface="Arial"/>
              </a:rPr>
              <a:t>taught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1153271" y="1544688"/>
            <a:ext cx="6854190" cy="401417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82650">
              <a:lnSpc>
                <a:spcPct val="100000"/>
              </a:lnSpc>
              <a:spcBef>
                <a:spcPts val="100"/>
              </a:spcBef>
            </a:pPr>
            <a:r>
              <a:rPr sz="5600" spc="140" dirty="0">
                <a:solidFill>
                  <a:srgbClr val="EC1F23"/>
                </a:solidFill>
                <a:latin typeface="Trebuchet MS"/>
                <a:cs typeface="Trebuchet MS"/>
              </a:rPr>
              <a:t>DRAWBACKS</a:t>
            </a:r>
            <a:endParaRPr sz="560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3600" spc="50" dirty="0">
                <a:solidFill>
                  <a:srgbClr val="FFFFFF"/>
                </a:solidFill>
                <a:latin typeface="Arial"/>
                <a:cs typeface="Arial"/>
              </a:rPr>
              <a:t>All </a:t>
            </a:r>
            <a:r>
              <a:rPr sz="3600" spc="-25" dirty="0">
                <a:solidFill>
                  <a:srgbClr val="FFFFFF"/>
                </a:solidFill>
                <a:latin typeface="Arial"/>
                <a:cs typeface="Arial"/>
              </a:rPr>
              <a:t>abilities </a:t>
            </a:r>
            <a:r>
              <a:rPr sz="3600" spc="-15" dirty="0">
                <a:solidFill>
                  <a:srgbClr val="FFFFFF"/>
                </a:solidFill>
                <a:latin typeface="Arial"/>
                <a:cs typeface="Arial"/>
              </a:rPr>
              <a:t>learn</a:t>
            </a:r>
            <a:r>
              <a:rPr sz="3600" spc="-22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50" dirty="0">
                <a:solidFill>
                  <a:srgbClr val="FFFFFF"/>
                </a:solidFill>
                <a:latin typeface="Arial"/>
                <a:cs typeface="Arial"/>
              </a:rPr>
              <a:t>together</a:t>
            </a:r>
            <a:endParaRPr sz="3600" dirty="0">
              <a:latin typeface="Arial"/>
              <a:cs typeface="Arial"/>
            </a:endParaRPr>
          </a:p>
          <a:p>
            <a:pPr marL="12700" marR="5080">
              <a:lnSpc>
                <a:spcPct val="116300"/>
              </a:lnSpc>
            </a:pPr>
            <a:r>
              <a:rPr sz="3600" spc="45" dirty="0">
                <a:solidFill>
                  <a:srgbClr val="FFFFFF"/>
                </a:solidFill>
                <a:latin typeface="Arial"/>
                <a:cs typeface="Arial"/>
              </a:rPr>
              <a:t>Not </a:t>
            </a:r>
            <a:r>
              <a:rPr sz="3600" spc="-114" dirty="0">
                <a:solidFill>
                  <a:srgbClr val="FFFFFF"/>
                </a:solidFill>
                <a:latin typeface="Arial"/>
                <a:cs typeface="Arial"/>
              </a:rPr>
              <a:t>much </a:t>
            </a:r>
            <a:r>
              <a:rPr sz="3600" spc="60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3600" spc="140" dirty="0">
                <a:solidFill>
                  <a:srgbClr val="FFFFFF"/>
                </a:solidFill>
                <a:latin typeface="Arial"/>
                <a:cs typeface="Arial"/>
              </a:rPr>
              <a:t>offer </a:t>
            </a:r>
            <a:r>
              <a:rPr sz="3600" spc="60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3600" spc="-4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-5" dirty="0">
                <a:solidFill>
                  <a:srgbClr val="FFFFFF"/>
                </a:solidFill>
                <a:latin typeface="Arial"/>
                <a:cs typeface="Arial"/>
              </a:rPr>
              <a:t>exceptionally  </a:t>
            </a:r>
            <a:r>
              <a:rPr sz="3600" spc="25" dirty="0">
                <a:solidFill>
                  <a:srgbClr val="FFFFFF"/>
                </a:solidFill>
                <a:latin typeface="Arial"/>
                <a:cs typeface="Arial"/>
              </a:rPr>
              <a:t>talented</a:t>
            </a:r>
            <a:r>
              <a:rPr sz="3600" spc="-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-30" dirty="0">
                <a:solidFill>
                  <a:srgbClr val="FFFFFF"/>
                </a:solidFill>
                <a:latin typeface="Arial"/>
                <a:cs typeface="Arial"/>
              </a:rPr>
              <a:t>students</a:t>
            </a:r>
            <a:endParaRPr sz="36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sz="3600" spc="-35" dirty="0">
                <a:solidFill>
                  <a:srgbClr val="FFFFFF"/>
                </a:solidFill>
                <a:latin typeface="Arial"/>
                <a:cs typeface="Arial"/>
              </a:rPr>
              <a:t>Lack </a:t>
            </a:r>
            <a:r>
              <a:rPr sz="3600" spc="13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3600" spc="-1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spc="35" dirty="0">
                <a:solidFill>
                  <a:srgbClr val="FFFFFF"/>
                </a:solidFill>
                <a:latin typeface="Arial"/>
                <a:cs typeface="Arial"/>
              </a:rPr>
              <a:t>motivation/appreciation</a:t>
            </a:r>
            <a:endParaRPr lang="en-GB" sz="3600" spc="35" dirty="0">
              <a:solidFill>
                <a:srgbClr val="FFFFFF"/>
              </a:solidFill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05"/>
              </a:spcBef>
            </a:pPr>
            <a:r>
              <a:rPr lang="en-GB" sz="3600" spc="35" dirty="0">
                <a:solidFill>
                  <a:srgbClr val="FFFFFF"/>
                </a:solidFill>
                <a:latin typeface="Arial"/>
                <a:cs typeface="Arial"/>
              </a:rPr>
              <a:t>Broad Curriculum</a:t>
            </a:r>
            <a:endParaRPr sz="3600" dirty="0">
              <a:latin typeface="Arial"/>
              <a:cs typeface="Arial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7904344" y="9770795"/>
            <a:ext cx="101231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Hart (2017) Ministry of Education and Culture (2018) Morgan (2014,</a:t>
            </a:r>
            <a:r>
              <a:rPr sz="2400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FFFF"/>
                </a:solidFill>
                <a:latin typeface="Arial"/>
                <a:cs typeface="Arial"/>
              </a:rPr>
              <a:t>p.453)</a:t>
            </a:r>
            <a:endParaRPr sz="2400">
              <a:latin typeface="Arial"/>
              <a:cs typeface="Arial"/>
            </a:endParaRPr>
          </a:p>
        </p:txBody>
      </p:sp>
      <p:sp>
        <p:nvSpPr>
          <p:cNvPr id="21" name="object 17">
            <a:extLst>
              <a:ext uri="{FF2B5EF4-FFF2-40B4-BE49-F238E27FC236}">
                <a16:creationId xmlns:a16="http://schemas.microsoft.com/office/drawing/2014/main" id="{21C3BFBA-80EA-48E4-9BFD-617EBE9DE38D}"/>
              </a:ext>
            </a:extLst>
          </p:cNvPr>
          <p:cNvSpPr/>
          <p:nvPr/>
        </p:nvSpPr>
        <p:spPr>
          <a:xfrm>
            <a:off x="10741926" y="4683811"/>
            <a:ext cx="123825" cy="123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12032" y="0"/>
            <a:ext cx="18288000" cy="1028700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59493" y="3922961"/>
            <a:ext cx="11544300" cy="2745105"/>
          </a:xfrm>
          <a:prstGeom prst="rect">
            <a:avLst/>
          </a:prstGeom>
        </p:spPr>
        <p:txBody>
          <a:bodyPr vert="horz" wrap="square" lIns="0" tIns="259715" rIns="0" bIns="0" rtlCol="0">
            <a:spAutoFit/>
          </a:bodyPr>
          <a:lstStyle/>
          <a:p>
            <a:pPr marL="608330" marR="5080" indent="-596265">
              <a:lnSpc>
                <a:spcPts val="9730"/>
              </a:lnSpc>
              <a:spcBef>
                <a:spcPts val="2045"/>
              </a:spcBef>
            </a:pPr>
            <a:r>
              <a:rPr sz="9700" b="1" spc="-380" dirty="0">
                <a:latin typeface="Arial"/>
                <a:cs typeface="Arial"/>
              </a:rPr>
              <a:t>Could </a:t>
            </a:r>
            <a:r>
              <a:rPr sz="9700" b="1" spc="660" dirty="0">
                <a:latin typeface="Arial"/>
                <a:cs typeface="Arial"/>
              </a:rPr>
              <a:t>we </a:t>
            </a:r>
            <a:r>
              <a:rPr sz="9700" b="1" spc="-45" dirty="0">
                <a:latin typeface="Arial"/>
                <a:cs typeface="Arial"/>
              </a:rPr>
              <a:t>follow</a:t>
            </a:r>
            <a:r>
              <a:rPr sz="9700" b="1" spc="-400" dirty="0">
                <a:latin typeface="Arial"/>
                <a:cs typeface="Arial"/>
              </a:rPr>
              <a:t> </a:t>
            </a:r>
            <a:r>
              <a:rPr sz="9700" b="1" spc="165" dirty="0">
                <a:latin typeface="Arial"/>
                <a:cs typeface="Arial"/>
              </a:rPr>
              <a:t>the  </a:t>
            </a:r>
            <a:r>
              <a:rPr sz="9700" b="1" spc="-615" dirty="0">
                <a:latin typeface="Arial"/>
                <a:cs typeface="Arial"/>
              </a:rPr>
              <a:t>Finnish</a:t>
            </a:r>
            <a:r>
              <a:rPr sz="9700" b="1" spc="-60" dirty="0">
                <a:latin typeface="Arial"/>
                <a:cs typeface="Arial"/>
              </a:rPr>
              <a:t> </a:t>
            </a:r>
            <a:r>
              <a:rPr sz="9700" b="1" spc="-450" dirty="0">
                <a:latin typeface="Arial"/>
                <a:cs typeface="Arial"/>
              </a:rPr>
              <a:t>curriculum?</a:t>
            </a:r>
            <a:endParaRPr sz="9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007527" y="4279226"/>
            <a:ext cx="391795" cy="338455"/>
          </a:xfrm>
          <a:custGeom>
            <a:avLst/>
            <a:gdLst/>
            <a:ahLst/>
            <a:cxnLst/>
            <a:rect l="l" t="t" r="r" b="b"/>
            <a:pathLst>
              <a:path w="391794" h="338454">
                <a:moveTo>
                  <a:pt x="100104" y="338083"/>
                </a:moveTo>
                <a:lnTo>
                  <a:pt x="55248" y="320674"/>
                </a:lnTo>
                <a:lnTo>
                  <a:pt x="19423" y="286042"/>
                </a:lnTo>
                <a:lnTo>
                  <a:pt x="375" y="240445"/>
                </a:lnTo>
                <a:lnTo>
                  <a:pt x="0" y="191746"/>
                </a:lnTo>
                <a:lnTo>
                  <a:pt x="17555" y="146447"/>
                </a:lnTo>
                <a:lnTo>
                  <a:pt x="52300" y="111054"/>
                </a:lnTo>
                <a:lnTo>
                  <a:pt x="88191" y="87697"/>
                </a:lnTo>
                <a:lnTo>
                  <a:pt x="124273" y="64601"/>
                </a:lnTo>
                <a:lnTo>
                  <a:pt x="160536" y="41731"/>
                </a:lnTo>
                <a:lnTo>
                  <a:pt x="196972" y="19053"/>
                </a:lnTo>
                <a:lnTo>
                  <a:pt x="243197" y="749"/>
                </a:lnTo>
                <a:lnTo>
                  <a:pt x="291182" y="0"/>
                </a:lnTo>
                <a:lnTo>
                  <a:pt x="335770" y="16989"/>
                </a:lnTo>
                <a:lnTo>
                  <a:pt x="371804" y="51901"/>
                </a:lnTo>
                <a:lnTo>
                  <a:pt x="390664" y="97222"/>
                </a:lnTo>
                <a:lnTo>
                  <a:pt x="391328" y="146344"/>
                </a:lnTo>
                <a:lnTo>
                  <a:pt x="374011" y="191991"/>
                </a:lnTo>
                <a:lnTo>
                  <a:pt x="338927" y="226889"/>
                </a:lnTo>
                <a:lnTo>
                  <a:pt x="302604" y="249492"/>
                </a:lnTo>
                <a:lnTo>
                  <a:pt x="266395" y="272341"/>
                </a:lnTo>
                <a:lnTo>
                  <a:pt x="230325" y="295471"/>
                </a:lnTo>
                <a:lnTo>
                  <a:pt x="194420" y="318921"/>
                </a:lnTo>
                <a:lnTo>
                  <a:pt x="148369" y="337690"/>
                </a:lnTo>
                <a:lnTo>
                  <a:pt x="100104" y="338083"/>
                </a:lnTo>
                <a:close/>
              </a:path>
            </a:pathLst>
          </a:custGeom>
          <a:solidFill>
            <a:srgbClr val="38B6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151739" y="409627"/>
            <a:ext cx="4103370" cy="5989320"/>
          </a:xfrm>
          <a:custGeom>
            <a:avLst/>
            <a:gdLst/>
            <a:ahLst/>
            <a:cxnLst/>
            <a:rect l="l" t="t" r="r" b="b"/>
            <a:pathLst>
              <a:path w="4103370" h="5989320">
                <a:moveTo>
                  <a:pt x="2447386" y="131712"/>
                </a:moveTo>
                <a:lnTo>
                  <a:pt x="1856606" y="20713"/>
                </a:lnTo>
                <a:lnTo>
                  <a:pt x="1907995" y="17446"/>
                </a:lnTo>
                <a:lnTo>
                  <a:pt x="2400751" y="110028"/>
                </a:lnTo>
                <a:lnTo>
                  <a:pt x="2447386" y="131712"/>
                </a:lnTo>
                <a:close/>
              </a:path>
              <a:path w="4103370" h="5989320">
                <a:moveTo>
                  <a:pt x="2542935" y="162587"/>
                </a:moveTo>
                <a:lnTo>
                  <a:pt x="1756550" y="14836"/>
                </a:lnTo>
                <a:lnTo>
                  <a:pt x="1807683" y="11521"/>
                </a:lnTo>
                <a:lnTo>
                  <a:pt x="2496353" y="140912"/>
                </a:lnTo>
                <a:lnTo>
                  <a:pt x="2542935" y="162587"/>
                </a:lnTo>
                <a:close/>
              </a:path>
              <a:path w="4103370" h="5989320">
                <a:moveTo>
                  <a:pt x="2787" y="964629"/>
                </a:moveTo>
                <a:lnTo>
                  <a:pt x="0" y="964105"/>
                </a:lnTo>
                <a:lnTo>
                  <a:pt x="45" y="602291"/>
                </a:lnTo>
                <a:lnTo>
                  <a:pt x="2863" y="602821"/>
                </a:lnTo>
                <a:lnTo>
                  <a:pt x="39898" y="571013"/>
                </a:lnTo>
                <a:lnTo>
                  <a:pt x="77783" y="539364"/>
                </a:lnTo>
                <a:lnTo>
                  <a:pt x="116516" y="507875"/>
                </a:lnTo>
                <a:lnTo>
                  <a:pt x="156096" y="476545"/>
                </a:lnTo>
                <a:lnTo>
                  <a:pt x="196522" y="445373"/>
                </a:lnTo>
                <a:lnTo>
                  <a:pt x="237793" y="414361"/>
                </a:lnTo>
                <a:lnTo>
                  <a:pt x="279907" y="383507"/>
                </a:lnTo>
                <a:lnTo>
                  <a:pt x="320518" y="365293"/>
                </a:lnTo>
                <a:lnTo>
                  <a:pt x="364314" y="334755"/>
                </a:lnTo>
                <a:lnTo>
                  <a:pt x="408950" y="304375"/>
                </a:lnTo>
                <a:lnTo>
                  <a:pt x="452079" y="286633"/>
                </a:lnTo>
                <a:lnTo>
                  <a:pt x="498514" y="256591"/>
                </a:lnTo>
                <a:lnTo>
                  <a:pt x="543149" y="239133"/>
                </a:lnTo>
                <a:lnTo>
                  <a:pt x="633992" y="204512"/>
                </a:lnTo>
                <a:lnTo>
                  <a:pt x="682515" y="174862"/>
                </a:lnTo>
                <a:lnTo>
                  <a:pt x="823894" y="123892"/>
                </a:lnTo>
                <a:lnTo>
                  <a:pt x="869573" y="119552"/>
                </a:lnTo>
                <a:lnTo>
                  <a:pt x="966875" y="86145"/>
                </a:lnTo>
                <a:lnTo>
                  <a:pt x="1013779" y="82036"/>
                </a:lnTo>
                <a:lnTo>
                  <a:pt x="1113395" y="49063"/>
                </a:lnTo>
                <a:lnTo>
                  <a:pt x="1209712" y="41315"/>
                </a:lnTo>
                <a:lnTo>
                  <a:pt x="1260699" y="25051"/>
                </a:lnTo>
                <a:lnTo>
                  <a:pt x="1608807" y="0"/>
                </a:lnTo>
                <a:lnTo>
                  <a:pt x="1657097" y="9073"/>
                </a:lnTo>
                <a:lnTo>
                  <a:pt x="1707913" y="5698"/>
                </a:lnTo>
                <a:lnTo>
                  <a:pt x="2591796" y="171767"/>
                </a:lnTo>
                <a:lnTo>
                  <a:pt x="2684529" y="215034"/>
                </a:lnTo>
                <a:lnTo>
                  <a:pt x="2733037" y="224149"/>
                </a:lnTo>
                <a:lnTo>
                  <a:pt x="3005543" y="352882"/>
                </a:lnTo>
                <a:lnTo>
                  <a:pt x="3047626" y="386633"/>
                </a:lnTo>
                <a:lnTo>
                  <a:pt x="3135401" y="428969"/>
                </a:lnTo>
                <a:lnTo>
                  <a:pt x="3176350" y="462507"/>
                </a:lnTo>
                <a:lnTo>
                  <a:pt x="3219213" y="483483"/>
                </a:lnTo>
                <a:lnTo>
                  <a:pt x="3259276" y="516854"/>
                </a:lnTo>
                <a:lnTo>
                  <a:pt x="1957162" y="272206"/>
                </a:lnTo>
                <a:lnTo>
                  <a:pt x="1908916" y="276063"/>
                </a:lnTo>
                <a:lnTo>
                  <a:pt x="1817590" y="258905"/>
                </a:lnTo>
                <a:lnTo>
                  <a:pt x="1769867" y="262860"/>
                </a:lnTo>
                <a:lnTo>
                  <a:pt x="1724709" y="254376"/>
                </a:lnTo>
                <a:lnTo>
                  <a:pt x="1677450" y="258419"/>
                </a:lnTo>
                <a:lnTo>
                  <a:pt x="1625703" y="261618"/>
                </a:lnTo>
                <a:lnTo>
                  <a:pt x="1576524" y="252378"/>
                </a:lnTo>
                <a:lnTo>
                  <a:pt x="1323087" y="269372"/>
                </a:lnTo>
                <a:lnTo>
                  <a:pt x="1271058" y="285441"/>
                </a:lnTo>
                <a:lnTo>
                  <a:pt x="1172882" y="292840"/>
                </a:lnTo>
                <a:lnTo>
                  <a:pt x="1122093" y="309142"/>
                </a:lnTo>
                <a:lnTo>
                  <a:pt x="1074111" y="313049"/>
                </a:lnTo>
                <a:lnTo>
                  <a:pt x="926135" y="362779"/>
                </a:lnTo>
                <a:lnTo>
                  <a:pt x="830227" y="396449"/>
                </a:lnTo>
                <a:lnTo>
                  <a:pt x="736735" y="430572"/>
                </a:lnTo>
                <a:lnTo>
                  <a:pt x="690955" y="447815"/>
                </a:lnTo>
                <a:lnTo>
                  <a:pt x="645850" y="465185"/>
                </a:lnTo>
                <a:lnTo>
                  <a:pt x="599099" y="495167"/>
                </a:lnTo>
                <a:lnTo>
                  <a:pt x="555417" y="512805"/>
                </a:lnTo>
                <a:lnTo>
                  <a:pt x="510136" y="543064"/>
                </a:lnTo>
                <a:lnTo>
                  <a:pt x="467971" y="560986"/>
                </a:lnTo>
                <a:lnTo>
                  <a:pt x="424256" y="591539"/>
                </a:lnTo>
                <a:lnTo>
                  <a:pt x="381359" y="622246"/>
                </a:lnTo>
                <a:lnTo>
                  <a:pt x="339304" y="653111"/>
                </a:lnTo>
                <a:lnTo>
                  <a:pt x="298264" y="684167"/>
                </a:lnTo>
                <a:lnTo>
                  <a:pt x="258281" y="715421"/>
                </a:lnTo>
                <a:lnTo>
                  <a:pt x="219348" y="746873"/>
                </a:lnTo>
                <a:lnTo>
                  <a:pt x="181461" y="778521"/>
                </a:lnTo>
                <a:lnTo>
                  <a:pt x="144612" y="810365"/>
                </a:lnTo>
                <a:lnTo>
                  <a:pt x="106451" y="854883"/>
                </a:lnTo>
                <a:lnTo>
                  <a:pt x="71660" y="887113"/>
                </a:lnTo>
                <a:lnTo>
                  <a:pt x="37889" y="919535"/>
                </a:lnTo>
                <a:lnTo>
                  <a:pt x="2787" y="964629"/>
                </a:lnTo>
                <a:close/>
              </a:path>
              <a:path w="4103370" h="5989320">
                <a:moveTo>
                  <a:pt x="2553259" y="4351325"/>
                </a:moveTo>
                <a:lnTo>
                  <a:pt x="2520928" y="4332328"/>
                </a:lnTo>
                <a:lnTo>
                  <a:pt x="2488271" y="4326192"/>
                </a:lnTo>
                <a:lnTo>
                  <a:pt x="2463911" y="4295771"/>
                </a:lnTo>
                <a:lnTo>
                  <a:pt x="2444748" y="4266326"/>
                </a:lnTo>
                <a:lnTo>
                  <a:pt x="2432370" y="4238156"/>
                </a:lnTo>
                <a:lnTo>
                  <a:pt x="2428367" y="4211559"/>
                </a:lnTo>
                <a:lnTo>
                  <a:pt x="2436672" y="4174353"/>
                </a:lnTo>
                <a:lnTo>
                  <a:pt x="2456528" y="4139317"/>
                </a:lnTo>
                <a:lnTo>
                  <a:pt x="2487180" y="4119232"/>
                </a:lnTo>
                <a:lnTo>
                  <a:pt x="2529000" y="4101245"/>
                </a:lnTo>
                <a:lnTo>
                  <a:pt x="2617379" y="4040317"/>
                </a:lnTo>
                <a:lnTo>
                  <a:pt x="2659139" y="4022318"/>
                </a:lnTo>
                <a:lnTo>
                  <a:pt x="2703115" y="3991814"/>
                </a:lnTo>
                <a:lnTo>
                  <a:pt x="2744563" y="3973757"/>
                </a:lnTo>
                <a:lnTo>
                  <a:pt x="2831380" y="3912535"/>
                </a:lnTo>
                <a:lnTo>
                  <a:pt x="2871950" y="3894314"/>
                </a:lnTo>
                <a:lnTo>
                  <a:pt x="2914464" y="3863535"/>
                </a:lnTo>
                <a:lnTo>
                  <a:pt x="2956522" y="3832670"/>
                </a:lnTo>
                <a:lnTo>
                  <a:pt x="2998070" y="3801710"/>
                </a:lnTo>
                <a:lnTo>
                  <a:pt x="3036707" y="3783125"/>
                </a:lnTo>
                <a:lnTo>
                  <a:pt x="3077070" y="3751942"/>
                </a:lnTo>
                <a:lnTo>
                  <a:pt x="3116759" y="3720632"/>
                </a:lnTo>
                <a:lnTo>
                  <a:pt x="3155720" y="3689185"/>
                </a:lnTo>
                <a:lnTo>
                  <a:pt x="3193898" y="3657592"/>
                </a:lnTo>
                <a:lnTo>
                  <a:pt x="3231238" y="3625841"/>
                </a:lnTo>
                <a:lnTo>
                  <a:pt x="3267686" y="3593922"/>
                </a:lnTo>
                <a:lnTo>
                  <a:pt x="3303188" y="3561826"/>
                </a:lnTo>
                <a:lnTo>
                  <a:pt x="3337688" y="3529541"/>
                </a:lnTo>
                <a:lnTo>
                  <a:pt x="3373479" y="3484577"/>
                </a:lnTo>
                <a:lnTo>
                  <a:pt x="3405814" y="3451886"/>
                </a:lnTo>
                <a:lnTo>
                  <a:pt x="3436985" y="3418976"/>
                </a:lnTo>
                <a:lnTo>
                  <a:pt x="3469282" y="3373355"/>
                </a:lnTo>
                <a:lnTo>
                  <a:pt x="3497960" y="3339977"/>
                </a:lnTo>
                <a:lnTo>
                  <a:pt x="3527656" y="3293867"/>
                </a:lnTo>
                <a:lnTo>
                  <a:pt x="3553623" y="3259979"/>
                </a:lnTo>
                <a:lnTo>
                  <a:pt x="3580499" y="3213340"/>
                </a:lnTo>
                <a:lnTo>
                  <a:pt x="3605884" y="3166421"/>
                </a:lnTo>
                <a:lnTo>
                  <a:pt x="3629175" y="3119108"/>
                </a:lnTo>
                <a:lnTo>
                  <a:pt x="3649028" y="3084071"/>
                </a:lnTo>
                <a:lnTo>
                  <a:pt x="3670129" y="3036347"/>
                </a:lnTo>
                <a:lnTo>
                  <a:pt x="3690127" y="2988415"/>
                </a:lnTo>
                <a:lnTo>
                  <a:pt x="3709019" y="2940276"/>
                </a:lnTo>
                <a:lnTo>
                  <a:pt x="3726798" y="2891928"/>
                </a:lnTo>
                <a:lnTo>
                  <a:pt x="3743462" y="2843370"/>
                </a:lnTo>
                <a:lnTo>
                  <a:pt x="3759004" y="2794601"/>
                </a:lnTo>
                <a:lnTo>
                  <a:pt x="3773420" y="2745621"/>
                </a:lnTo>
                <a:lnTo>
                  <a:pt x="3786705" y="2696428"/>
                </a:lnTo>
                <a:lnTo>
                  <a:pt x="3798855" y="2647022"/>
                </a:lnTo>
                <a:lnTo>
                  <a:pt x="3809865" y="2597402"/>
                </a:lnTo>
                <a:lnTo>
                  <a:pt x="3819730" y="2547566"/>
                </a:lnTo>
                <a:lnTo>
                  <a:pt x="3828445" y="2497515"/>
                </a:lnTo>
                <a:lnTo>
                  <a:pt x="3836006" y="2447246"/>
                </a:lnTo>
                <a:lnTo>
                  <a:pt x="3842408" y="2396760"/>
                </a:lnTo>
                <a:lnTo>
                  <a:pt x="3845301" y="2358537"/>
                </a:lnTo>
                <a:lnTo>
                  <a:pt x="3849371" y="2307613"/>
                </a:lnTo>
                <a:lnTo>
                  <a:pt x="3852267" y="2256468"/>
                </a:lnTo>
                <a:lnTo>
                  <a:pt x="3853986" y="2205102"/>
                </a:lnTo>
                <a:lnTo>
                  <a:pt x="3854521" y="2153514"/>
                </a:lnTo>
                <a:lnTo>
                  <a:pt x="3853869" y="2101703"/>
                </a:lnTo>
                <a:lnTo>
                  <a:pt x="3852025" y="2049667"/>
                </a:lnTo>
                <a:lnTo>
                  <a:pt x="3848984" y="1997407"/>
                </a:lnTo>
                <a:lnTo>
                  <a:pt x="3842396" y="1957403"/>
                </a:lnTo>
                <a:lnTo>
                  <a:pt x="3836947" y="1904690"/>
                </a:lnTo>
                <a:lnTo>
                  <a:pt x="3830287" y="1851750"/>
                </a:lnTo>
                <a:lnTo>
                  <a:pt x="3820065" y="1811063"/>
                </a:lnTo>
                <a:lnTo>
                  <a:pt x="3810949" y="1757661"/>
                </a:lnTo>
                <a:lnTo>
                  <a:pt x="3800709" y="1704048"/>
                </a:lnTo>
                <a:lnTo>
                  <a:pt x="3787022" y="1662710"/>
                </a:lnTo>
                <a:lnTo>
                  <a:pt x="3772257" y="1621169"/>
                </a:lnTo>
                <a:lnTo>
                  <a:pt x="3758782" y="1566949"/>
                </a:lnTo>
                <a:lnTo>
                  <a:pt x="3741931" y="1525016"/>
                </a:lnTo>
                <a:lnTo>
                  <a:pt x="3724071" y="1482894"/>
                </a:lnTo>
                <a:lnTo>
                  <a:pt x="3705226" y="1440586"/>
                </a:lnTo>
                <a:lnTo>
                  <a:pt x="3685419" y="1398098"/>
                </a:lnTo>
                <a:lnTo>
                  <a:pt x="3664673" y="1355434"/>
                </a:lnTo>
                <a:lnTo>
                  <a:pt x="3643011" y="1312597"/>
                </a:lnTo>
                <a:lnTo>
                  <a:pt x="3618111" y="1282074"/>
                </a:lnTo>
                <a:lnTo>
                  <a:pt x="3594688" y="1238907"/>
                </a:lnTo>
                <a:lnTo>
                  <a:pt x="3570418" y="1195580"/>
                </a:lnTo>
                <a:lnTo>
                  <a:pt x="3542981" y="1164581"/>
                </a:lnTo>
                <a:lnTo>
                  <a:pt x="3517088" y="1120949"/>
                </a:lnTo>
                <a:lnTo>
                  <a:pt x="3488074" y="1089653"/>
                </a:lnTo>
                <a:lnTo>
                  <a:pt x="3460652" y="1045734"/>
                </a:lnTo>
                <a:lnTo>
                  <a:pt x="3430154" y="1014160"/>
                </a:lnTo>
                <a:lnTo>
                  <a:pt x="3398950" y="982453"/>
                </a:lnTo>
                <a:lnTo>
                  <a:pt x="3367062" y="950617"/>
                </a:lnTo>
                <a:lnTo>
                  <a:pt x="3334513" y="918657"/>
                </a:lnTo>
                <a:lnTo>
                  <a:pt x="3301326" y="886577"/>
                </a:lnTo>
                <a:lnTo>
                  <a:pt x="3267526" y="854382"/>
                </a:lnTo>
                <a:lnTo>
                  <a:pt x="3198175" y="789663"/>
                </a:lnTo>
                <a:lnTo>
                  <a:pt x="3160326" y="769630"/>
                </a:lnTo>
                <a:lnTo>
                  <a:pt x="3087777" y="704310"/>
                </a:lnTo>
                <a:lnTo>
                  <a:pt x="3048433" y="683996"/>
                </a:lnTo>
                <a:lnTo>
                  <a:pt x="3010982" y="651115"/>
                </a:lnTo>
                <a:lnTo>
                  <a:pt x="2889115" y="589451"/>
                </a:lnTo>
                <a:lnTo>
                  <a:pt x="2850089" y="556274"/>
                </a:lnTo>
                <a:lnTo>
                  <a:pt x="2681476" y="472905"/>
                </a:lnTo>
                <a:lnTo>
                  <a:pt x="2636312" y="464420"/>
                </a:lnTo>
                <a:lnTo>
                  <a:pt x="2550037" y="422365"/>
                </a:lnTo>
                <a:lnTo>
                  <a:pt x="2504282" y="413769"/>
                </a:lnTo>
                <a:lnTo>
                  <a:pt x="2460722" y="392662"/>
                </a:lnTo>
                <a:lnTo>
                  <a:pt x="2414690" y="384013"/>
                </a:lnTo>
                <a:lnTo>
                  <a:pt x="2370898" y="362863"/>
                </a:lnTo>
                <a:lnTo>
                  <a:pt x="2278407" y="345485"/>
                </a:lnTo>
                <a:lnTo>
                  <a:pt x="2234442" y="324303"/>
                </a:lnTo>
                <a:lnTo>
                  <a:pt x="3259276" y="516854"/>
                </a:lnTo>
                <a:lnTo>
                  <a:pt x="3337928" y="583321"/>
                </a:lnTo>
                <a:lnTo>
                  <a:pt x="3378810" y="603924"/>
                </a:lnTo>
                <a:lnTo>
                  <a:pt x="3454177" y="669774"/>
                </a:lnTo>
                <a:lnTo>
                  <a:pt x="3488610" y="715010"/>
                </a:lnTo>
                <a:lnTo>
                  <a:pt x="3524749" y="747644"/>
                </a:lnTo>
                <a:lnTo>
                  <a:pt x="3560223" y="780154"/>
                </a:lnTo>
                <a:lnTo>
                  <a:pt x="3594381" y="812416"/>
                </a:lnTo>
                <a:lnTo>
                  <a:pt x="3625482" y="857026"/>
                </a:lnTo>
                <a:lnTo>
                  <a:pt x="3658196" y="889017"/>
                </a:lnTo>
                <a:lnTo>
                  <a:pt x="3687810" y="933348"/>
                </a:lnTo>
                <a:lnTo>
                  <a:pt x="3716648" y="977532"/>
                </a:lnTo>
                <a:lnTo>
                  <a:pt x="3747032" y="1009086"/>
                </a:lnTo>
                <a:lnTo>
                  <a:pt x="3774252" y="1052967"/>
                </a:lnTo>
                <a:lnTo>
                  <a:pt x="3800631" y="1096689"/>
                </a:lnTo>
                <a:lnTo>
                  <a:pt x="3826146" y="1140250"/>
                </a:lnTo>
                <a:lnTo>
                  <a:pt x="3850775" y="1183644"/>
                </a:lnTo>
                <a:lnTo>
                  <a:pt x="3874498" y="1226868"/>
                </a:lnTo>
                <a:lnTo>
                  <a:pt x="3897292" y="1269917"/>
                </a:lnTo>
                <a:lnTo>
                  <a:pt x="3919136" y="1312788"/>
                </a:lnTo>
                <a:lnTo>
                  <a:pt x="3940007" y="1355476"/>
                </a:lnTo>
                <a:lnTo>
                  <a:pt x="3959884" y="1397977"/>
                </a:lnTo>
                <a:lnTo>
                  <a:pt x="3978746" y="1440288"/>
                </a:lnTo>
                <a:lnTo>
                  <a:pt x="3994225" y="1494885"/>
                </a:lnTo>
                <a:lnTo>
                  <a:pt x="4010989" y="1536801"/>
                </a:lnTo>
                <a:lnTo>
                  <a:pt x="4024328" y="1590996"/>
                </a:lnTo>
                <a:lnTo>
                  <a:pt x="4038908" y="1632503"/>
                </a:lnTo>
                <a:lnTo>
                  <a:pt x="4050019" y="1686279"/>
                </a:lnTo>
                <a:lnTo>
                  <a:pt x="4062328" y="1727358"/>
                </a:lnTo>
                <a:lnTo>
                  <a:pt x="4071124" y="1780700"/>
                </a:lnTo>
                <a:lnTo>
                  <a:pt x="4081075" y="1821336"/>
                </a:lnTo>
                <a:lnTo>
                  <a:pt x="4087470" y="1874226"/>
                </a:lnTo>
                <a:lnTo>
                  <a:pt x="4092630" y="1926885"/>
                </a:lnTo>
                <a:lnTo>
                  <a:pt x="4096536" y="1979308"/>
                </a:lnTo>
                <a:lnTo>
                  <a:pt x="4101509" y="2019009"/>
                </a:lnTo>
                <a:lnTo>
                  <a:pt x="4102772" y="2070935"/>
                </a:lnTo>
                <a:lnTo>
                  <a:pt x="4103200" y="2122704"/>
                </a:lnTo>
                <a:lnTo>
                  <a:pt x="4102778" y="2174314"/>
                </a:lnTo>
                <a:lnTo>
                  <a:pt x="4101492" y="2225761"/>
                </a:lnTo>
                <a:lnTo>
                  <a:pt x="4101674" y="2264562"/>
                </a:lnTo>
                <a:lnTo>
                  <a:pt x="4098619" y="2315677"/>
                </a:lnTo>
                <a:lnTo>
                  <a:pt x="4094658" y="2366621"/>
                </a:lnTo>
                <a:lnTo>
                  <a:pt x="4089778" y="2417393"/>
                </a:lnTo>
                <a:lnTo>
                  <a:pt x="4083963" y="2467990"/>
                </a:lnTo>
                <a:lnTo>
                  <a:pt x="4077200" y="2518408"/>
                </a:lnTo>
                <a:lnTo>
                  <a:pt x="4069475" y="2568645"/>
                </a:lnTo>
                <a:lnTo>
                  <a:pt x="4060733" y="2618692"/>
                </a:lnTo>
                <a:lnTo>
                  <a:pt x="4051083" y="2668567"/>
                </a:lnTo>
                <a:lnTo>
                  <a:pt x="4040387" y="2718247"/>
                </a:lnTo>
                <a:lnTo>
                  <a:pt x="4028673" y="2767735"/>
                </a:lnTo>
                <a:lnTo>
                  <a:pt x="4015926" y="2817028"/>
                </a:lnTo>
                <a:lnTo>
                  <a:pt x="4002132" y="2866126"/>
                </a:lnTo>
                <a:lnTo>
                  <a:pt x="3987278" y="2915024"/>
                </a:lnTo>
                <a:lnTo>
                  <a:pt x="3971349" y="2963720"/>
                </a:lnTo>
                <a:lnTo>
                  <a:pt x="3956677" y="2999730"/>
                </a:lnTo>
                <a:lnTo>
                  <a:pt x="3938556" y="3048014"/>
                </a:lnTo>
                <a:lnTo>
                  <a:pt x="3919318" y="3096088"/>
                </a:lnTo>
                <a:lnTo>
                  <a:pt x="3898949" y="3143950"/>
                </a:lnTo>
                <a:lnTo>
                  <a:pt x="3877435" y="3191597"/>
                </a:lnTo>
                <a:lnTo>
                  <a:pt x="3854762" y="3239026"/>
                </a:lnTo>
                <a:lnTo>
                  <a:pt x="3833260" y="3273752"/>
                </a:lnTo>
                <a:lnTo>
                  <a:pt x="3808226" y="3320738"/>
                </a:lnTo>
                <a:lnTo>
                  <a:pt x="3781990" y="3367497"/>
                </a:lnTo>
                <a:lnTo>
                  <a:pt x="3756884" y="3401547"/>
                </a:lnTo>
                <a:lnTo>
                  <a:pt x="3726914" y="3447605"/>
                </a:lnTo>
                <a:lnTo>
                  <a:pt x="3695818" y="3493451"/>
                </a:lnTo>
                <a:lnTo>
                  <a:pt x="3665978" y="3526611"/>
                </a:lnTo>
                <a:lnTo>
                  <a:pt x="3632739" y="3572055"/>
                </a:lnTo>
                <a:lnTo>
                  <a:pt x="3600828" y="3604826"/>
                </a:lnTo>
                <a:lnTo>
                  <a:pt x="3565592" y="3649895"/>
                </a:lnTo>
                <a:lnTo>
                  <a:pt x="3531757" y="3682304"/>
                </a:lnTo>
                <a:lnTo>
                  <a:pt x="3497014" y="3714543"/>
                </a:lnTo>
                <a:lnTo>
                  <a:pt x="3459055" y="3759100"/>
                </a:lnTo>
                <a:lnTo>
                  <a:pt x="3422607" y="3791019"/>
                </a:lnTo>
                <a:lnTo>
                  <a:pt x="3385361" y="3822787"/>
                </a:lnTo>
                <a:lnTo>
                  <a:pt x="3347352" y="3854413"/>
                </a:lnTo>
                <a:lnTo>
                  <a:pt x="3308618" y="3885902"/>
                </a:lnTo>
                <a:lnTo>
                  <a:pt x="3269196" y="3917261"/>
                </a:lnTo>
                <a:lnTo>
                  <a:pt x="3229121" y="3948499"/>
                </a:lnTo>
                <a:lnTo>
                  <a:pt x="3188430" y="3979620"/>
                </a:lnTo>
                <a:lnTo>
                  <a:pt x="3147159" y="4010632"/>
                </a:lnTo>
                <a:lnTo>
                  <a:pt x="3107690" y="4029061"/>
                </a:lnTo>
                <a:lnTo>
                  <a:pt x="3065370" y="4059876"/>
                </a:lnTo>
                <a:lnTo>
                  <a:pt x="3022579" y="4090603"/>
                </a:lnTo>
                <a:lnTo>
                  <a:pt x="2979354" y="4121249"/>
                </a:lnTo>
                <a:lnTo>
                  <a:pt x="2938077" y="4139338"/>
                </a:lnTo>
                <a:lnTo>
                  <a:pt x="2849787" y="4200282"/>
                </a:lnTo>
                <a:lnTo>
                  <a:pt x="2805191" y="4230670"/>
                </a:lnTo>
                <a:lnTo>
                  <a:pt x="2762689" y="4248529"/>
                </a:lnTo>
                <a:lnTo>
                  <a:pt x="2717626" y="4278829"/>
                </a:lnTo>
                <a:lnTo>
                  <a:pt x="2674730" y="4296614"/>
                </a:lnTo>
                <a:lnTo>
                  <a:pt x="2629346" y="4326854"/>
                </a:lnTo>
                <a:lnTo>
                  <a:pt x="2590710" y="4345439"/>
                </a:lnTo>
                <a:lnTo>
                  <a:pt x="2553259" y="4351325"/>
                </a:lnTo>
                <a:close/>
              </a:path>
              <a:path w="4103370" h="5989320">
                <a:moveTo>
                  <a:pt x="554218" y="2063245"/>
                </a:moveTo>
                <a:lnTo>
                  <a:pt x="306822" y="2016763"/>
                </a:lnTo>
                <a:lnTo>
                  <a:pt x="453975" y="1915189"/>
                </a:lnTo>
                <a:lnTo>
                  <a:pt x="354558" y="1885182"/>
                </a:lnTo>
                <a:lnTo>
                  <a:pt x="374494" y="1835645"/>
                </a:lnTo>
                <a:lnTo>
                  <a:pt x="395145" y="1787836"/>
                </a:lnTo>
                <a:lnTo>
                  <a:pt x="417083" y="1740269"/>
                </a:lnTo>
                <a:lnTo>
                  <a:pt x="440323" y="1692946"/>
                </a:lnTo>
                <a:lnTo>
                  <a:pt x="462536" y="1658353"/>
                </a:lnTo>
                <a:lnTo>
                  <a:pt x="488425" y="1611528"/>
                </a:lnTo>
                <a:lnTo>
                  <a:pt x="515660" y="1564957"/>
                </a:lnTo>
                <a:lnTo>
                  <a:pt x="541912" y="1531122"/>
                </a:lnTo>
                <a:lnTo>
                  <a:pt x="571884" y="1485065"/>
                </a:lnTo>
                <a:lnTo>
                  <a:pt x="600901" y="1451750"/>
                </a:lnTo>
                <a:lnTo>
                  <a:pt x="633668" y="1406218"/>
                </a:lnTo>
                <a:lnTo>
                  <a:pt x="665510" y="1373434"/>
                </a:lnTo>
                <a:lnTo>
                  <a:pt x="701131" y="1328437"/>
                </a:lnTo>
                <a:lnTo>
                  <a:pt x="735856" y="1296195"/>
                </a:lnTo>
                <a:lnTo>
                  <a:pt x="772044" y="1264228"/>
                </a:lnTo>
                <a:lnTo>
                  <a:pt x="809710" y="1232538"/>
                </a:lnTo>
                <a:lnTo>
                  <a:pt x="848870" y="1201129"/>
                </a:lnTo>
                <a:lnTo>
                  <a:pt x="889536" y="1170003"/>
                </a:lnTo>
                <a:lnTo>
                  <a:pt x="931725" y="1139163"/>
                </a:lnTo>
                <a:lnTo>
                  <a:pt x="973105" y="1121093"/>
                </a:lnTo>
                <a:lnTo>
                  <a:pt x="1017805" y="1090725"/>
                </a:lnTo>
                <a:lnTo>
                  <a:pt x="1061165" y="1073027"/>
                </a:lnTo>
                <a:lnTo>
                  <a:pt x="1105483" y="1055510"/>
                </a:lnTo>
                <a:lnTo>
                  <a:pt x="1153057" y="1025681"/>
                </a:lnTo>
                <a:lnTo>
                  <a:pt x="1199150" y="1008497"/>
                </a:lnTo>
                <a:lnTo>
                  <a:pt x="1243716" y="1003948"/>
                </a:lnTo>
                <a:lnTo>
                  <a:pt x="1339802" y="970312"/>
                </a:lnTo>
                <a:lnTo>
                  <a:pt x="1433904" y="962149"/>
                </a:lnTo>
                <a:lnTo>
                  <a:pt x="1484199" y="945754"/>
                </a:lnTo>
                <a:lnTo>
                  <a:pt x="1581659" y="938221"/>
                </a:lnTo>
                <a:lnTo>
                  <a:pt x="1628730" y="947065"/>
                </a:lnTo>
                <a:lnTo>
                  <a:pt x="1728704" y="940004"/>
                </a:lnTo>
                <a:lnTo>
                  <a:pt x="2069338" y="1004004"/>
                </a:lnTo>
                <a:lnTo>
                  <a:pt x="2115756" y="1025648"/>
                </a:lnTo>
                <a:lnTo>
                  <a:pt x="2164185" y="1034747"/>
                </a:lnTo>
                <a:lnTo>
                  <a:pt x="2387721" y="1141357"/>
                </a:lnTo>
                <a:lnTo>
                  <a:pt x="2430676" y="1162350"/>
                </a:lnTo>
                <a:lnTo>
                  <a:pt x="2470578" y="1195691"/>
                </a:lnTo>
                <a:lnTo>
                  <a:pt x="2512063" y="1216408"/>
                </a:lnTo>
                <a:lnTo>
                  <a:pt x="2550386" y="1249453"/>
                </a:lnTo>
                <a:lnTo>
                  <a:pt x="2587841" y="1282334"/>
                </a:lnTo>
                <a:lnTo>
                  <a:pt x="2624372" y="1315043"/>
                </a:lnTo>
                <a:lnTo>
                  <a:pt x="2659927" y="1347567"/>
                </a:lnTo>
                <a:lnTo>
                  <a:pt x="2677190" y="1363733"/>
                </a:lnTo>
                <a:lnTo>
                  <a:pt x="1723344" y="1184519"/>
                </a:lnTo>
                <a:lnTo>
                  <a:pt x="1625715" y="1192020"/>
                </a:lnTo>
                <a:lnTo>
                  <a:pt x="1580223" y="1183473"/>
                </a:lnTo>
                <a:lnTo>
                  <a:pt x="1487075" y="1191816"/>
                </a:lnTo>
                <a:lnTo>
                  <a:pt x="1439650" y="1208750"/>
                </a:lnTo>
                <a:lnTo>
                  <a:pt x="1395718" y="1213418"/>
                </a:lnTo>
                <a:lnTo>
                  <a:pt x="1347488" y="1230201"/>
                </a:lnTo>
                <a:lnTo>
                  <a:pt x="1300648" y="1247245"/>
                </a:lnTo>
                <a:lnTo>
                  <a:pt x="1255208" y="1264552"/>
                </a:lnTo>
                <a:lnTo>
                  <a:pt x="1211175" y="1282123"/>
                </a:lnTo>
                <a:lnTo>
                  <a:pt x="1168558" y="1299960"/>
                </a:lnTo>
                <a:lnTo>
                  <a:pt x="1127365" y="1318065"/>
                </a:lnTo>
                <a:lnTo>
                  <a:pt x="1085258" y="1348921"/>
                </a:lnTo>
                <a:lnTo>
                  <a:pt x="1046938" y="1367565"/>
                </a:lnTo>
                <a:lnTo>
                  <a:pt x="1007720" y="1398963"/>
                </a:lnTo>
                <a:lnTo>
                  <a:pt x="969960" y="1430635"/>
                </a:lnTo>
                <a:lnTo>
                  <a:pt x="933664" y="1462583"/>
                </a:lnTo>
                <a:lnTo>
                  <a:pt x="898842" y="1494807"/>
                </a:lnTo>
                <a:lnTo>
                  <a:pt x="865502" y="1527309"/>
                </a:lnTo>
                <a:lnTo>
                  <a:pt x="833651" y="1560091"/>
                </a:lnTo>
                <a:lnTo>
                  <a:pt x="800953" y="1605637"/>
                </a:lnTo>
                <a:lnTo>
                  <a:pt x="772106" y="1638984"/>
                </a:lnTo>
                <a:lnTo>
                  <a:pt x="744773" y="1672615"/>
                </a:lnTo>
                <a:lnTo>
                  <a:pt x="716619" y="1719014"/>
                </a:lnTo>
                <a:lnTo>
                  <a:pt x="692340" y="1753219"/>
                </a:lnTo>
                <a:lnTo>
                  <a:pt x="667255" y="1800195"/>
                </a:lnTo>
                <a:lnTo>
                  <a:pt x="643717" y="1847461"/>
                </a:lnTo>
                <a:lnTo>
                  <a:pt x="624081" y="1882538"/>
                </a:lnTo>
                <a:lnTo>
                  <a:pt x="603662" y="1930391"/>
                </a:lnTo>
                <a:lnTo>
                  <a:pt x="584816" y="1978539"/>
                </a:lnTo>
                <a:lnTo>
                  <a:pt x="567550" y="2026984"/>
                </a:lnTo>
                <a:lnTo>
                  <a:pt x="554218" y="2063245"/>
                </a:lnTo>
                <a:close/>
              </a:path>
              <a:path w="4103370" h="5989320">
                <a:moveTo>
                  <a:pt x="1436039" y="5989292"/>
                </a:moveTo>
                <a:lnTo>
                  <a:pt x="425475" y="5799422"/>
                </a:lnTo>
                <a:lnTo>
                  <a:pt x="380032" y="5777961"/>
                </a:lnTo>
                <a:lnTo>
                  <a:pt x="345362" y="5745603"/>
                </a:lnTo>
                <a:lnTo>
                  <a:pt x="325685" y="5703139"/>
                </a:lnTo>
                <a:lnTo>
                  <a:pt x="325224" y="5651364"/>
                </a:lnTo>
                <a:lnTo>
                  <a:pt x="334462" y="5601411"/>
                </a:lnTo>
                <a:lnTo>
                  <a:pt x="343472" y="5551415"/>
                </a:lnTo>
                <a:lnTo>
                  <a:pt x="352334" y="5501391"/>
                </a:lnTo>
                <a:lnTo>
                  <a:pt x="369938" y="5401320"/>
                </a:lnTo>
                <a:lnTo>
                  <a:pt x="378843" y="5351305"/>
                </a:lnTo>
                <a:lnTo>
                  <a:pt x="385654" y="5313818"/>
                </a:lnTo>
                <a:lnTo>
                  <a:pt x="397265" y="5251388"/>
                </a:lnTo>
                <a:lnTo>
                  <a:pt x="406944" y="5201518"/>
                </a:lnTo>
                <a:lnTo>
                  <a:pt x="417043" y="5151727"/>
                </a:lnTo>
                <a:lnTo>
                  <a:pt x="427644" y="5102029"/>
                </a:lnTo>
                <a:lnTo>
                  <a:pt x="438828" y="5052442"/>
                </a:lnTo>
                <a:lnTo>
                  <a:pt x="450676" y="5002979"/>
                </a:lnTo>
                <a:lnTo>
                  <a:pt x="463270" y="4953656"/>
                </a:lnTo>
                <a:lnTo>
                  <a:pt x="476689" y="4904489"/>
                </a:lnTo>
                <a:lnTo>
                  <a:pt x="491016" y="4855492"/>
                </a:lnTo>
                <a:lnTo>
                  <a:pt x="506332" y="4806681"/>
                </a:lnTo>
                <a:lnTo>
                  <a:pt x="522718" y="4758070"/>
                </a:lnTo>
                <a:lnTo>
                  <a:pt x="540255" y="4709676"/>
                </a:lnTo>
                <a:lnTo>
                  <a:pt x="559025" y="4661514"/>
                </a:lnTo>
                <a:lnTo>
                  <a:pt x="579108" y="4613599"/>
                </a:lnTo>
                <a:lnTo>
                  <a:pt x="600586" y="4565945"/>
                </a:lnTo>
                <a:lnTo>
                  <a:pt x="623540" y="4518569"/>
                </a:lnTo>
                <a:lnTo>
                  <a:pt x="648051" y="4471485"/>
                </a:lnTo>
                <a:lnTo>
                  <a:pt x="674200" y="4424710"/>
                </a:lnTo>
                <a:lnTo>
                  <a:pt x="699412" y="4390680"/>
                </a:lnTo>
                <a:lnTo>
                  <a:pt x="728222" y="4344404"/>
                </a:lnTo>
                <a:lnTo>
                  <a:pt x="758239" y="4298355"/>
                </a:lnTo>
                <a:lnTo>
                  <a:pt x="787072" y="4265006"/>
                </a:lnTo>
                <a:lnTo>
                  <a:pt x="819367" y="4219384"/>
                </a:lnTo>
                <a:lnTo>
                  <a:pt x="850385" y="4186446"/>
                </a:lnTo>
                <a:lnTo>
                  <a:pt x="882427" y="4153699"/>
                </a:lnTo>
                <a:lnTo>
                  <a:pt x="917793" y="4108655"/>
                </a:lnTo>
                <a:lnTo>
                  <a:pt x="951745" y="4076268"/>
                </a:lnTo>
                <a:lnTo>
                  <a:pt x="986584" y="4044047"/>
                </a:lnTo>
                <a:lnTo>
                  <a:pt x="1022263" y="4011984"/>
                </a:lnTo>
                <a:lnTo>
                  <a:pt x="1061082" y="3967588"/>
                </a:lnTo>
                <a:lnTo>
                  <a:pt x="1098305" y="3935815"/>
                </a:lnTo>
                <a:lnTo>
                  <a:pt x="1136230" y="3904174"/>
                </a:lnTo>
                <a:lnTo>
                  <a:pt x="1174812" y="3872657"/>
                </a:lnTo>
                <a:lnTo>
                  <a:pt x="1214006" y="3841254"/>
                </a:lnTo>
                <a:lnTo>
                  <a:pt x="1253765" y="3809957"/>
                </a:lnTo>
                <a:lnTo>
                  <a:pt x="1291698" y="3791240"/>
                </a:lnTo>
                <a:lnTo>
                  <a:pt x="1332450" y="3760130"/>
                </a:lnTo>
                <a:lnTo>
                  <a:pt x="1373630" y="3729101"/>
                </a:lnTo>
                <a:lnTo>
                  <a:pt x="1415192" y="3698143"/>
                </a:lnTo>
                <a:lnTo>
                  <a:pt x="1499279" y="3636408"/>
                </a:lnTo>
                <a:lnTo>
                  <a:pt x="1539367" y="3618096"/>
                </a:lnTo>
                <a:lnTo>
                  <a:pt x="1624782" y="3556611"/>
                </a:lnTo>
                <a:lnTo>
                  <a:pt x="1665328" y="3538384"/>
                </a:lnTo>
                <a:lnTo>
                  <a:pt x="1794184" y="3446295"/>
                </a:lnTo>
                <a:lnTo>
                  <a:pt x="1834700" y="3428062"/>
                </a:lnTo>
                <a:lnTo>
                  <a:pt x="1877438" y="3397326"/>
                </a:lnTo>
                <a:lnTo>
                  <a:pt x="1918489" y="3366272"/>
                </a:lnTo>
                <a:lnTo>
                  <a:pt x="1957685" y="3347792"/>
                </a:lnTo>
                <a:lnTo>
                  <a:pt x="1999555" y="3316892"/>
                </a:lnTo>
                <a:lnTo>
                  <a:pt x="2039248" y="3298505"/>
                </a:lnTo>
                <a:lnTo>
                  <a:pt x="2123182" y="3236742"/>
                </a:lnTo>
                <a:lnTo>
                  <a:pt x="2162411" y="3218268"/>
                </a:lnTo>
                <a:lnTo>
                  <a:pt x="2203509" y="3187223"/>
                </a:lnTo>
                <a:lnTo>
                  <a:pt x="2243969" y="3156058"/>
                </a:lnTo>
                <a:lnTo>
                  <a:pt x="2283631" y="3124744"/>
                </a:lnTo>
                <a:lnTo>
                  <a:pt x="2319988" y="3105730"/>
                </a:lnTo>
                <a:lnTo>
                  <a:pt x="2357570" y="3074025"/>
                </a:lnTo>
                <a:lnTo>
                  <a:pt x="2393870" y="3042078"/>
                </a:lnTo>
                <a:lnTo>
                  <a:pt x="2428727" y="3009861"/>
                </a:lnTo>
                <a:lnTo>
                  <a:pt x="2461981" y="2977342"/>
                </a:lnTo>
                <a:lnTo>
                  <a:pt x="2495815" y="2932010"/>
                </a:lnTo>
                <a:lnTo>
                  <a:pt x="2525378" y="2898798"/>
                </a:lnTo>
                <a:lnTo>
                  <a:pt x="2552854" y="2865194"/>
                </a:lnTo>
                <a:lnTo>
                  <a:pt x="2580427" y="2818685"/>
                </a:lnTo>
                <a:lnTo>
                  <a:pt x="2605591" y="2771725"/>
                </a:lnTo>
                <a:lnTo>
                  <a:pt x="2625841" y="2736762"/>
                </a:lnTo>
                <a:lnTo>
                  <a:pt x="2645879" y="2688838"/>
                </a:lnTo>
                <a:lnTo>
                  <a:pt x="2664304" y="2640611"/>
                </a:lnTo>
                <a:lnTo>
                  <a:pt x="2678747" y="2604558"/>
                </a:lnTo>
                <a:lnTo>
                  <a:pt x="2693875" y="2555712"/>
                </a:lnTo>
                <a:lnTo>
                  <a:pt x="2707318" y="2506549"/>
                </a:lnTo>
                <a:lnTo>
                  <a:pt x="2719054" y="2457065"/>
                </a:lnTo>
                <a:lnTo>
                  <a:pt x="2726714" y="2419737"/>
                </a:lnTo>
                <a:lnTo>
                  <a:pt x="2734965" y="2369599"/>
                </a:lnTo>
                <a:lnTo>
                  <a:pt x="2741437" y="2319126"/>
                </a:lnTo>
                <a:lnTo>
                  <a:pt x="2743763" y="2280796"/>
                </a:lnTo>
                <a:lnTo>
                  <a:pt x="2746609" y="2229642"/>
                </a:lnTo>
                <a:lnTo>
                  <a:pt x="2747605" y="2178140"/>
                </a:lnTo>
                <a:lnTo>
                  <a:pt x="2744385" y="2138769"/>
                </a:lnTo>
                <a:lnTo>
                  <a:pt x="2741614" y="2086559"/>
                </a:lnTo>
                <a:lnTo>
                  <a:pt x="2734578" y="2046471"/>
                </a:lnTo>
                <a:lnTo>
                  <a:pt x="2727945" y="1993535"/>
                </a:lnTo>
                <a:lnTo>
                  <a:pt x="2717000" y="1952712"/>
                </a:lnTo>
                <a:lnTo>
                  <a:pt x="2706410" y="1899034"/>
                </a:lnTo>
                <a:lnTo>
                  <a:pt x="2691462" y="1857459"/>
                </a:lnTo>
                <a:lnTo>
                  <a:pt x="2674477" y="1815501"/>
                </a:lnTo>
                <a:lnTo>
                  <a:pt x="2655431" y="1773156"/>
                </a:lnTo>
                <a:lnTo>
                  <a:pt x="2634301" y="1730419"/>
                </a:lnTo>
                <a:lnTo>
                  <a:pt x="2611063" y="1687286"/>
                </a:lnTo>
                <a:lnTo>
                  <a:pt x="2585695" y="1643753"/>
                </a:lnTo>
                <a:lnTo>
                  <a:pt x="2555826" y="1612297"/>
                </a:lnTo>
                <a:lnTo>
                  <a:pt x="2526125" y="1567950"/>
                </a:lnTo>
                <a:lnTo>
                  <a:pt x="2494938" y="1536246"/>
                </a:lnTo>
                <a:lnTo>
                  <a:pt x="2462145" y="1504240"/>
                </a:lnTo>
                <a:lnTo>
                  <a:pt x="2427862" y="1471954"/>
                </a:lnTo>
                <a:lnTo>
                  <a:pt x="2392204" y="1439410"/>
                </a:lnTo>
                <a:lnTo>
                  <a:pt x="2352939" y="1419111"/>
                </a:lnTo>
                <a:lnTo>
                  <a:pt x="2314872" y="1386114"/>
                </a:lnTo>
                <a:lnTo>
                  <a:pt x="2231069" y="1344524"/>
                </a:lnTo>
                <a:lnTo>
                  <a:pt x="2190252" y="1311011"/>
                </a:lnTo>
                <a:lnTo>
                  <a:pt x="2144058" y="1302332"/>
                </a:lnTo>
                <a:lnTo>
                  <a:pt x="2054756" y="1259709"/>
                </a:lnTo>
                <a:lnTo>
                  <a:pt x="2007188" y="1250771"/>
                </a:lnTo>
                <a:lnTo>
                  <a:pt x="1961736" y="1229309"/>
                </a:lnTo>
                <a:lnTo>
                  <a:pt x="2677190" y="1363733"/>
                </a:lnTo>
                <a:lnTo>
                  <a:pt x="2694452" y="1379898"/>
                </a:lnTo>
                <a:lnTo>
                  <a:pt x="2725549" y="1424508"/>
                </a:lnTo>
                <a:lnTo>
                  <a:pt x="2757853" y="1456422"/>
                </a:lnTo>
                <a:lnTo>
                  <a:pt x="2786622" y="1500594"/>
                </a:lnTo>
                <a:lnTo>
                  <a:pt x="2814147" y="1544532"/>
                </a:lnTo>
                <a:lnTo>
                  <a:pt x="2840374" y="1588226"/>
                </a:lnTo>
                <a:lnTo>
                  <a:pt x="2865250" y="1631667"/>
                </a:lnTo>
                <a:lnTo>
                  <a:pt x="2888300" y="1674764"/>
                </a:lnTo>
                <a:lnTo>
                  <a:pt x="2909289" y="1717474"/>
                </a:lnTo>
                <a:lnTo>
                  <a:pt x="2928249" y="1759803"/>
                </a:lnTo>
                <a:lnTo>
                  <a:pt x="2942871" y="1814239"/>
                </a:lnTo>
                <a:lnTo>
                  <a:pt x="2957877" y="1855825"/>
                </a:lnTo>
                <a:lnTo>
                  <a:pt x="2968613" y="1909531"/>
                </a:lnTo>
                <a:lnTo>
                  <a:pt x="2977456" y="1962882"/>
                </a:lnTo>
                <a:lnTo>
                  <a:pt x="2986785" y="2003401"/>
                </a:lnTo>
                <a:lnTo>
                  <a:pt x="2991946" y="2056060"/>
                </a:lnTo>
                <a:lnTo>
                  <a:pt x="2995316" y="2108382"/>
                </a:lnTo>
                <a:lnTo>
                  <a:pt x="2996929" y="2160374"/>
                </a:lnTo>
                <a:lnTo>
                  <a:pt x="2999165" y="2199560"/>
                </a:lnTo>
                <a:lnTo>
                  <a:pt x="2997366" y="2250911"/>
                </a:lnTo>
                <a:lnTo>
                  <a:pt x="2993914" y="2301952"/>
                </a:lnTo>
                <a:lnTo>
                  <a:pt x="2988840" y="2352687"/>
                </a:lnTo>
                <a:lnTo>
                  <a:pt x="2982179" y="2403125"/>
                </a:lnTo>
                <a:lnTo>
                  <a:pt x="2973965" y="2453270"/>
                </a:lnTo>
                <a:lnTo>
                  <a:pt x="2964233" y="2503130"/>
                </a:lnTo>
                <a:lnTo>
                  <a:pt x="2953015" y="2552712"/>
                </a:lnTo>
                <a:lnTo>
                  <a:pt x="2940346" y="2602020"/>
                </a:lnTo>
                <a:lnTo>
                  <a:pt x="2926259" y="2651062"/>
                </a:lnTo>
                <a:lnTo>
                  <a:pt x="2910789" y="2699845"/>
                </a:lnTo>
                <a:lnTo>
                  <a:pt x="2893306" y="2748249"/>
                </a:lnTo>
                <a:lnTo>
                  <a:pt x="2873773" y="2796268"/>
                </a:lnTo>
                <a:lnTo>
                  <a:pt x="2854613" y="2831434"/>
                </a:lnTo>
                <a:lnTo>
                  <a:pt x="2831214" y="2878727"/>
                </a:lnTo>
                <a:lnTo>
                  <a:pt x="2806000" y="2925678"/>
                </a:lnTo>
                <a:lnTo>
                  <a:pt x="2781393" y="2959822"/>
                </a:lnTo>
                <a:lnTo>
                  <a:pt x="2752783" y="3006135"/>
                </a:lnTo>
                <a:lnTo>
                  <a:pt x="2724937" y="3039670"/>
                </a:lnTo>
                <a:lnTo>
                  <a:pt x="2695589" y="3072923"/>
                </a:lnTo>
                <a:lnTo>
                  <a:pt x="2662472" y="3118389"/>
                </a:lnTo>
                <a:lnTo>
                  <a:pt x="2630355" y="3151122"/>
                </a:lnTo>
                <a:lnTo>
                  <a:pt x="2596971" y="3183616"/>
                </a:lnTo>
                <a:lnTo>
                  <a:pt x="2562397" y="3215886"/>
                </a:lnTo>
                <a:lnTo>
                  <a:pt x="2526713" y="3247949"/>
                </a:lnTo>
                <a:lnTo>
                  <a:pt x="2489997" y="3279817"/>
                </a:lnTo>
                <a:lnTo>
                  <a:pt x="2452326" y="3311506"/>
                </a:lnTo>
                <a:lnTo>
                  <a:pt x="2413780" y="3343030"/>
                </a:lnTo>
                <a:lnTo>
                  <a:pt x="2376782" y="3361923"/>
                </a:lnTo>
                <a:lnTo>
                  <a:pt x="2336720" y="3393163"/>
                </a:lnTo>
                <a:lnTo>
                  <a:pt x="2296017" y="3424282"/>
                </a:lnTo>
                <a:lnTo>
                  <a:pt x="2254751" y="3455295"/>
                </a:lnTo>
                <a:lnTo>
                  <a:pt x="2215347" y="3473736"/>
                </a:lnTo>
                <a:lnTo>
                  <a:pt x="2130709" y="3535367"/>
                </a:lnTo>
                <a:lnTo>
                  <a:pt x="2086189" y="3565769"/>
                </a:lnTo>
                <a:lnTo>
                  <a:pt x="2043887" y="3583666"/>
                </a:lnTo>
                <a:lnTo>
                  <a:pt x="1820122" y="3735457"/>
                </a:lnTo>
                <a:lnTo>
                  <a:pt x="1777886" y="3753366"/>
                </a:lnTo>
                <a:lnTo>
                  <a:pt x="1645197" y="3844735"/>
                </a:lnTo>
                <a:lnTo>
                  <a:pt x="1558014" y="3905888"/>
                </a:lnTo>
                <a:lnTo>
                  <a:pt x="1514924" y="3936559"/>
                </a:lnTo>
                <a:lnTo>
                  <a:pt x="1472220" y="3967302"/>
                </a:lnTo>
                <a:lnTo>
                  <a:pt x="1430878" y="3998301"/>
                </a:lnTo>
                <a:lnTo>
                  <a:pt x="1389908" y="4029370"/>
                </a:lnTo>
                <a:lnTo>
                  <a:pt x="1349409" y="4060528"/>
                </a:lnTo>
                <a:lnTo>
                  <a:pt x="1309482" y="4091792"/>
                </a:lnTo>
                <a:lnTo>
                  <a:pt x="1270226" y="4123183"/>
                </a:lnTo>
                <a:lnTo>
                  <a:pt x="1231740" y="4154719"/>
                </a:lnTo>
                <a:lnTo>
                  <a:pt x="1194124" y="4186418"/>
                </a:lnTo>
                <a:lnTo>
                  <a:pt x="1157477" y="4218299"/>
                </a:lnTo>
                <a:lnTo>
                  <a:pt x="1119555" y="4262863"/>
                </a:lnTo>
                <a:lnTo>
                  <a:pt x="1085145" y="4295165"/>
                </a:lnTo>
                <a:lnTo>
                  <a:pt x="1052004" y="4327705"/>
                </a:lnTo>
                <a:lnTo>
                  <a:pt x="1017886" y="4372983"/>
                </a:lnTo>
                <a:lnTo>
                  <a:pt x="987579" y="4406056"/>
                </a:lnTo>
                <a:lnTo>
                  <a:pt x="956494" y="4451904"/>
                </a:lnTo>
                <a:lnTo>
                  <a:pt x="927654" y="4498174"/>
                </a:lnTo>
                <a:lnTo>
                  <a:pt x="902719" y="4532256"/>
                </a:lnTo>
                <a:lnTo>
                  <a:pt x="876965" y="4579106"/>
                </a:lnTo>
                <a:lnTo>
                  <a:pt x="852701" y="4626236"/>
                </a:lnTo>
                <a:lnTo>
                  <a:pt x="832238" y="4661158"/>
                </a:lnTo>
                <a:lnTo>
                  <a:pt x="810851" y="4708829"/>
                </a:lnTo>
                <a:lnTo>
                  <a:pt x="790849" y="4756759"/>
                </a:lnTo>
                <a:lnTo>
                  <a:pt x="772198" y="4804944"/>
                </a:lnTo>
                <a:lnTo>
                  <a:pt x="754862" y="4853376"/>
                </a:lnTo>
                <a:lnTo>
                  <a:pt x="738807" y="4902048"/>
                </a:lnTo>
                <a:lnTo>
                  <a:pt x="723998" y="4950955"/>
                </a:lnTo>
                <a:lnTo>
                  <a:pt x="710399" y="5000088"/>
                </a:lnTo>
                <a:lnTo>
                  <a:pt x="700321" y="5036962"/>
                </a:lnTo>
                <a:lnTo>
                  <a:pt x="689039" y="5086531"/>
                </a:lnTo>
                <a:lnTo>
                  <a:pt x="678486" y="5136237"/>
                </a:lnTo>
                <a:lnTo>
                  <a:pt x="668278" y="5186008"/>
                </a:lnTo>
                <a:lnTo>
                  <a:pt x="656024" y="5248317"/>
                </a:lnTo>
                <a:lnTo>
                  <a:pt x="646368" y="5298191"/>
                </a:lnTo>
                <a:lnTo>
                  <a:pt x="625334" y="5410539"/>
                </a:lnTo>
                <a:lnTo>
                  <a:pt x="618451" y="5448013"/>
                </a:lnTo>
                <a:lnTo>
                  <a:pt x="595689" y="5572958"/>
                </a:lnTo>
                <a:lnTo>
                  <a:pt x="472393" y="5549793"/>
                </a:lnTo>
                <a:lnTo>
                  <a:pt x="572644" y="5697850"/>
                </a:lnTo>
                <a:lnTo>
                  <a:pt x="1583192" y="5887718"/>
                </a:lnTo>
                <a:lnTo>
                  <a:pt x="1563969" y="5935795"/>
                </a:lnTo>
                <a:lnTo>
                  <a:pt x="1530222" y="5968221"/>
                </a:lnTo>
                <a:lnTo>
                  <a:pt x="1486171" y="5985789"/>
                </a:lnTo>
                <a:lnTo>
                  <a:pt x="1436039" y="5989292"/>
                </a:lnTo>
                <a:close/>
              </a:path>
              <a:path w="4103370" h="5989320">
                <a:moveTo>
                  <a:pt x="456008" y="2174015"/>
                </a:moveTo>
                <a:lnTo>
                  <a:pt x="407065" y="2164820"/>
                </a:lnTo>
                <a:lnTo>
                  <a:pt x="938" y="2036825"/>
                </a:lnTo>
                <a:lnTo>
                  <a:pt x="336" y="1778268"/>
                </a:lnTo>
                <a:lnTo>
                  <a:pt x="354558" y="1885182"/>
                </a:lnTo>
                <a:lnTo>
                  <a:pt x="336998" y="1931977"/>
                </a:lnTo>
                <a:lnTo>
                  <a:pt x="322468" y="1968014"/>
                </a:lnTo>
                <a:lnTo>
                  <a:pt x="306822" y="2016763"/>
                </a:lnTo>
                <a:lnTo>
                  <a:pt x="554218" y="2063245"/>
                </a:lnTo>
                <a:lnTo>
                  <a:pt x="532746" y="2110900"/>
                </a:lnTo>
                <a:lnTo>
                  <a:pt x="500519" y="2143612"/>
                </a:lnTo>
                <a:lnTo>
                  <a:pt x="456008" y="2174015"/>
                </a:lnTo>
                <a:close/>
              </a:path>
              <a:path w="4103370" h="5989320">
                <a:moveTo>
                  <a:pt x="306822" y="2016763"/>
                </a:moveTo>
                <a:lnTo>
                  <a:pt x="322468" y="1968014"/>
                </a:lnTo>
                <a:lnTo>
                  <a:pt x="336998" y="1931977"/>
                </a:lnTo>
                <a:lnTo>
                  <a:pt x="354558" y="1885182"/>
                </a:lnTo>
                <a:lnTo>
                  <a:pt x="453975" y="1915189"/>
                </a:lnTo>
                <a:lnTo>
                  <a:pt x="306822" y="2016763"/>
                </a:lnTo>
                <a:close/>
              </a:path>
              <a:path w="4103370" h="5989320">
                <a:moveTo>
                  <a:pt x="1335804" y="5841237"/>
                </a:moveTo>
                <a:lnTo>
                  <a:pt x="1345066" y="5791289"/>
                </a:lnTo>
                <a:lnTo>
                  <a:pt x="1354154" y="5741307"/>
                </a:lnTo>
                <a:lnTo>
                  <a:pt x="1369826" y="5653796"/>
                </a:lnTo>
                <a:lnTo>
                  <a:pt x="1378938" y="5603819"/>
                </a:lnTo>
                <a:lnTo>
                  <a:pt x="1390638" y="5541407"/>
                </a:lnTo>
                <a:lnTo>
                  <a:pt x="1397828" y="5503991"/>
                </a:lnTo>
                <a:lnTo>
                  <a:pt x="1407789" y="5454173"/>
                </a:lnTo>
                <a:lnTo>
                  <a:pt x="1418216" y="5404444"/>
                </a:lnTo>
                <a:lnTo>
                  <a:pt x="1429200" y="5354819"/>
                </a:lnTo>
                <a:lnTo>
                  <a:pt x="1450862" y="5268433"/>
                </a:lnTo>
                <a:lnTo>
                  <a:pt x="1464069" y="5219225"/>
                </a:lnTo>
                <a:lnTo>
                  <a:pt x="1478199" y="5170191"/>
                </a:lnTo>
                <a:lnTo>
                  <a:pt x="1493344" y="5121348"/>
                </a:lnTo>
                <a:lnTo>
                  <a:pt x="1509596" y="5072713"/>
                </a:lnTo>
                <a:lnTo>
                  <a:pt x="1524702" y="5036784"/>
                </a:lnTo>
                <a:lnTo>
                  <a:pt x="1543442" y="4988616"/>
                </a:lnTo>
                <a:lnTo>
                  <a:pt x="1563564" y="4940708"/>
                </a:lnTo>
                <a:lnTo>
                  <a:pt x="1582814" y="4905558"/>
                </a:lnTo>
                <a:lnTo>
                  <a:pt x="1605974" y="4858221"/>
                </a:lnTo>
                <a:lnTo>
                  <a:pt x="1630790" y="4811195"/>
                </a:lnTo>
                <a:lnTo>
                  <a:pt x="1655008" y="4776978"/>
                </a:lnTo>
                <a:lnTo>
                  <a:pt x="1683411" y="4730626"/>
                </a:lnTo>
                <a:lnTo>
                  <a:pt x="1711399" y="4697118"/>
                </a:lnTo>
                <a:lnTo>
                  <a:pt x="1743755" y="4651508"/>
                </a:lnTo>
                <a:lnTo>
                  <a:pt x="1772628" y="4631088"/>
                </a:lnTo>
                <a:lnTo>
                  <a:pt x="1806345" y="4611579"/>
                </a:lnTo>
                <a:lnTo>
                  <a:pt x="1840618" y="4605096"/>
                </a:lnTo>
                <a:lnTo>
                  <a:pt x="1873520" y="4611278"/>
                </a:lnTo>
                <a:lnTo>
                  <a:pt x="1929847" y="4647705"/>
                </a:lnTo>
                <a:lnTo>
                  <a:pt x="1959908" y="4717965"/>
                </a:lnTo>
                <a:lnTo>
                  <a:pt x="1964082" y="4744593"/>
                </a:lnTo>
                <a:lnTo>
                  <a:pt x="1955322" y="4781714"/>
                </a:lnTo>
                <a:lnTo>
                  <a:pt x="1934045" y="4816483"/>
                </a:lnTo>
                <a:lnTo>
                  <a:pt x="1901902" y="4862133"/>
                </a:lnTo>
                <a:lnTo>
                  <a:pt x="1874512" y="4895753"/>
                </a:lnTo>
                <a:lnTo>
                  <a:pt x="1847053" y="4942283"/>
                </a:lnTo>
                <a:lnTo>
                  <a:pt x="1824087" y="4976734"/>
                </a:lnTo>
                <a:lnTo>
                  <a:pt x="1800793" y="5024047"/>
                </a:lnTo>
                <a:lnTo>
                  <a:pt x="1779387" y="5071714"/>
                </a:lnTo>
                <a:lnTo>
                  <a:pt x="1759738" y="5119711"/>
                </a:lnTo>
                <a:lnTo>
                  <a:pt x="1744063" y="5155532"/>
                </a:lnTo>
                <a:lnTo>
                  <a:pt x="1727541" y="5204117"/>
                </a:lnTo>
                <a:lnTo>
                  <a:pt x="1712387" y="5252959"/>
                </a:lnTo>
                <a:lnTo>
                  <a:pt x="1698471" y="5302033"/>
                </a:lnTo>
                <a:lnTo>
                  <a:pt x="1685665" y="5351316"/>
                </a:lnTo>
                <a:lnTo>
                  <a:pt x="1673837" y="5400782"/>
                </a:lnTo>
                <a:lnTo>
                  <a:pt x="1662859" y="5450409"/>
                </a:lnTo>
                <a:lnTo>
                  <a:pt x="1652600" y="5500170"/>
                </a:lnTo>
                <a:lnTo>
                  <a:pt x="1642931" y="5550042"/>
                </a:lnTo>
                <a:lnTo>
                  <a:pt x="1633721" y="5600001"/>
                </a:lnTo>
                <a:lnTo>
                  <a:pt x="1624841" y="5650021"/>
                </a:lnTo>
                <a:lnTo>
                  <a:pt x="1616161" y="5700079"/>
                </a:lnTo>
                <a:lnTo>
                  <a:pt x="1609897" y="5737669"/>
                </a:lnTo>
                <a:lnTo>
                  <a:pt x="1605562" y="5762699"/>
                </a:lnTo>
                <a:lnTo>
                  <a:pt x="1482957" y="5739663"/>
                </a:lnTo>
                <a:lnTo>
                  <a:pt x="1335804" y="5841237"/>
                </a:lnTo>
                <a:close/>
              </a:path>
              <a:path w="4103370" h="5989320">
                <a:moveTo>
                  <a:pt x="572644" y="5697850"/>
                </a:moveTo>
                <a:lnTo>
                  <a:pt x="472393" y="5549793"/>
                </a:lnTo>
                <a:lnTo>
                  <a:pt x="595689" y="5572958"/>
                </a:lnTo>
                <a:lnTo>
                  <a:pt x="591137" y="5597947"/>
                </a:lnTo>
                <a:lnTo>
                  <a:pt x="581950" y="5647910"/>
                </a:lnTo>
                <a:lnTo>
                  <a:pt x="572644" y="5697850"/>
                </a:lnTo>
                <a:close/>
              </a:path>
              <a:path w="4103370" h="5989320">
                <a:moveTo>
                  <a:pt x="1335804" y="5841237"/>
                </a:moveTo>
                <a:lnTo>
                  <a:pt x="572644" y="5697850"/>
                </a:lnTo>
                <a:lnTo>
                  <a:pt x="581950" y="5647910"/>
                </a:lnTo>
                <a:lnTo>
                  <a:pt x="591137" y="5597947"/>
                </a:lnTo>
                <a:lnTo>
                  <a:pt x="595689" y="5572958"/>
                </a:lnTo>
                <a:lnTo>
                  <a:pt x="1358632" y="5716304"/>
                </a:lnTo>
                <a:lnTo>
                  <a:pt x="1354154" y="5741307"/>
                </a:lnTo>
                <a:lnTo>
                  <a:pt x="1345066" y="5791289"/>
                </a:lnTo>
                <a:lnTo>
                  <a:pt x="1335804" y="5841237"/>
                </a:lnTo>
                <a:close/>
              </a:path>
              <a:path w="4103370" h="5989320">
                <a:moveTo>
                  <a:pt x="1583192" y="5887718"/>
                </a:moveTo>
                <a:lnTo>
                  <a:pt x="1335804" y="5841237"/>
                </a:lnTo>
                <a:lnTo>
                  <a:pt x="1482957" y="5739663"/>
                </a:lnTo>
                <a:lnTo>
                  <a:pt x="1605562" y="5762699"/>
                </a:lnTo>
                <a:lnTo>
                  <a:pt x="1601228" y="5787729"/>
                </a:lnTo>
                <a:lnTo>
                  <a:pt x="1592369" y="5837753"/>
                </a:lnTo>
                <a:lnTo>
                  <a:pt x="1583192" y="5887718"/>
                </a:lnTo>
                <a:close/>
              </a:path>
            </a:pathLst>
          </a:custGeom>
          <a:solidFill>
            <a:srgbClr val="38B6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6467731"/>
            <a:ext cx="1579880" cy="1691005"/>
          </a:xfrm>
          <a:custGeom>
            <a:avLst/>
            <a:gdLst/>
            <a:ahLst/>
            <a:cxnLst/>
            <a:rect l="l" t="t" r="r" b="b"/>
            <a:pathLst>
              <a:path w="1579880" h="1691004">
                <a:moveTo>
                  <a:pt x="583976" y="1677527"/>
                </a:moveTo>
                <a:lnTo>
                  <a:pt x="537057" y="1667594"/>
                </a:lnTo>
                <a:lnTo>
                  <a:pt x="490125" y="1654748"/>
                </a:lnTo>
                <a:lnTo>
                  <a:pt x="445419" y="1639770"/>
                </a:lnTo>
                <a:lnTo>
                  <a:pt x="401711" y="1622482"/>
                </a:lnTo>
                <a:lnTo>
                  <a:pt x="359085" y="1602967"/>
                </a:lnTo>
                <a:lnTo>
                  <a:pt x="317624" y="1581311"/>
                </a:lnTo>
                <a:lnTo>
                  <a:pt x="277411" y="1557599"/>
                </a:lnTo>
                <a:lnTo>
                  <a:pt x="238529" y="1531915"/>
                </a:lnTo>
                <a:lnTo>
                  <a:pt x="201062" y="1504345"/>
                </a:lnTo>
                <a:lnTo>
                  <a:pt x="165093" y="1474972"/>
                </a:lnTo>
                <a:lnTo>
                  <a:pt x="130705" y="1443883"/>
                </a:lnTo>
                <a:lnTo>
                  <a:pt x="97981" y="1411161"/>
                </a:lnTo>
                <a:lnTo>
                  <a:pt x="67005" y="1376893"/>
                </a:lnTo>
                <a:lnTo>
                  <a:pt x="37859" y="1341161"/>
                </a:lnTo>
                <a:lnTo>
                  <a:pt x="10627" y="1304052"/>
                </a:lnTo>
                <a:lnTo>
                  <a:pt x="0" y="391669"/>
                </a:lnTo>
                <a:lnTo>
                  <a:pt x="7475" y="379895"/>
                </a:lnTo>
                <a:lnTo>
                  <a:pt x="34602" y="341833"/>
                </a:lnTo>
                <a:lnTo>
                  <a:pt x="63586" y="305437"/>
                </a:lnTo>
                <a:lnTo>
                  <a:pt x="94343" y="270769"/>
                </a:lnTo>
                <a:lnTo>
                  <a:pt x="126889" y="237799"/>
                </a:lnTo>
                <a:lnTo>
                  <a:pt x="160843" y="206861"/>
                </a:lnTo>
                <a:lnTo>
                  <a:pt x="196419" y="177745"/>
                </a:lnTo>
                <a:lnTo>
                  <a:pt x="233433" y="150603"/>
                </a:lnTo>
                <a:lnTo>
                  <a:pt x="271803" y="125498"/>
                </a:lnTo>
                <a:lnTo>
                  <a:pt x="311443" y="102490"/>
                </a:lnTo>
                <a:lnTo>
                  <a:pt x="352272" y="81642"/>
                </a:lnTo>
                <a:lnTo>
                  <a:pt x="394204" y="63014"/>
                </a:lnTo>
                <a:lnTo>
                  <a:pt x="437157" y="46670"/>
                </a:lnTo>
                <a:lnTo>
                  <a:pt x="481047" y="32670"/>
                </a:lnTo>
                <a:lnTo>
                  <a:pt x="525790" y="21077"/>
                </a:lnTo>
                <a:lnTo>
                  <a:pt x="571302" y="11951"/>
                </a:lnTo>
                <a:lnTo>
                  <a:pt x="617500" y="5355"/>
                </a:lnTo>
                <a:lnTo>
                  <a:pt x="664301" y="1351"/>
                </a:lnTo>
                <a:lnTo>
                  <a:pt x="711619" y="0"/>
                </a:lnTo>
                <a:lnTo>
                  <a:pt x="759373" y="1363"/>
                </a:lnTo>
                <a:lnTo>
                  <a:pt x="807477" y="5503"/>
                </a:lnTo>
                <a:lnTo>
                  <a:pt x="855849" y="12481"/>
                </a:lnTo>
                <a:lnTo>
                  <a:pt x="904405" y="22359"/>
                </a:lnTo>
                <a:lnTo>
                  <a:pt x="951936" y="34772"/>
                </a:lnTo>
                <a:lnTo>
                  <a:pt x="998207" y="49447"/>
                </a:lnTo>
                <a:lnTo>
                  <a:pt x="1043158" y="66315"/>
                </a:lnTo>
                <a:lnTo>
                  <a:pt x="1086731" y="85307"/>
                </a:lnTo>
                <a:lnTo>
                  <a:pt x="1128867" y="106353"/>
                </a:lnTo>
                <a:lnTo>
                  <a:pt x="1169509" y="129383"/>
                </a:lnTo>
                <a:lnTo>
                  <a:pt x="1208597" y="154330"/>
                </a:lnTo>
                <a:lnTo>
                  <a:pt x="1246073" y="181123"/>
                </a:lnTo>
                <a:lnTo>
                  <a:pt x="1281879" y="209693"/>
                </a:lnTo>
                <a:lnTo>
                  <a:pt x="1315956" y="239971"/>
                </a:lnTo>
                <a:lnTo>
                  <a:pt x="1348246" y="271888"/>
                </a:lnTo>
                <a:lnTo>
                  <a:pt x="1378689" y="305373"/>
                </a:lnTo>
                <a:lnTo>
                  <a:pt x="1407229" y="340359"/>
                </a:lnTo>
                <a:lnTo>
                  <a:pt x="1433805" y="376776"/>
                </a:lnTo>
                <a:lnTo>
                  <a:pt x="1434421" y="377724"/>
                </a:lnTo>
                <a:lnTo>
                  <a:pt x="831101" y="264369"/>
                </a:lnTo>
                <a:lnTo>
                  <a:pt x="784918" y="258083"/>
                </a:lnTo>
                <a:lnTo>
                  <a:pt x="738874" y="255121"/>
                </a:lnTo>
                <a:lnTo>
                  <a:pt x="693143" y="255414"/>
                </a:lnTo>
                <a:lnTo>
                  <a:pt x="647902" y="258892"/>
                </a:lnTo>
                <a:lnTo>
                  <a:pt x="603326" y="265487"/>
                </a:lnTo>
                <a:lnTo>
                  <a:pt x="559593" y="275128"/>
                </a:lnTo>
                <a:lnTo>
                  <a:pt x="516877" y="287746"/>
                </a:lnTo>
                <a:lnTo>
                  <a:pt x="475355" y="303271"/>
                </a:lnTo>
                <a:lnTo>
                  <a:pt x="435203" y="321635"/>
                </a:lnTo>
                <a:lnTo>
                  <a:pt x="396597" y="342767"/>
                </a:lnTo>
                <a:lnTo>
                  <a:pt x="359712" y="366598"/>
                </a:lnTo>
                <a:lnTo>
                  <a:pt x="324726" y="393058"/>
                </a:lnTo>
                <a:lnTo>
                  <a:pt x="291813" y="422079"/>
                </a:lnTo>
                <a:lnTo>
                  <a:pt x="261151" y="453590"/>
                </a:lnTo>
                <a:lnTo>
                  <a:pt x="232914" y="487523"/>
                </a:lnTo>
                <a:lnTo>
                  <a:pt x="207279" y="523807"/>
                </a:lnTo>
                <a:lnTo>
                  <a:pt x="184422" y="562374"/>
                </a:lnTo>
                <a:lnTo>
                  <a:pt x="164519" y="603153"/>
                </a:lnTo>
                <a:lnTo>
                  <a:pt x="147747" y="646075"/>
                </a:lnTo>
                <a:lnTo>
                  <a:pt x="134280" y="691071"/>
                </a:lnTo>
                <a:lnTo>
                  <a:pt x="124295" y="738072"/>
                </a:lnTo>
                <a:lnTo>
                  <a:pt x="118211" y="785847"/>
                </a:lnTo>
                <a:lnTo>
                  <a:pt x="116159" y="833345"/>
                </a:lnTo>
                <a:lnTo>
                  <a:pt x="118003" y="880377"/>
                </a:lnTo>
                <a:lnTo>
                  <a:pt x="123605" y="926754"/>
                </a:lnTo>
                <a:lnTo>
                  <a:pt x="132830" y="972287"/>
                </a:lnTo>
                <a:lnTo>
                  <a:pt x="145540" y="1016786"/>
                </a:lnTo>
                <a:lnTo>
                  <a:pt x="161599" y="1060062"/>
                </a:lnTo>
                <a:lnTo>
                  <a:pt x="180870" y="1101926"/>
                </a:lnTo>
                <a:lnTo>
                  <a:pt x="203217" y="1142189"/>
                </a:lnTo>
                <a:lnTo>
                  <a:pt x="228504" y="1180661"/>
                </a:lnTo>
                <a:lnTo>
                  <a:pt x="256593" y="1217154"/>
                </a:lnTo>
                <a:lnTo>
                  <a:pt x="287348" y="1251479"/>
                </a:lnTo>
                <a:lnTo>
                  <a:pt x="320633" y="1283445"/>
                </a:lnTo>
                <a:lnTo>
                  <a:pt x="356311" y="1312864"/>
                </a:lnTo>
                <a:lnTo>
                  <a:pt x="394245" y="1339546"/>
                </a:lnTo>
                <a:lnTo>
                  <a:pt x="434299" y="1363303"/>
                </a:lnTo>
                <a:lnTo>
                  <a:pt x="476336" y="1383946"/>
                </a:lnTo>
                <a:lnTo>
                  <a:pt x="520220" y="1401284"/>
                </a:lnTo>
                <a:lnTo>
                  <a:pt x="565814" y="1415129"/>
                </a:lnTo>
                <a:lnTo>
                  <a:pt x="612981" y="1425292"/>
                </a:lnTo>
                <a:lnTo>
                  <a:pt x="1206876" y="1536876"/>
                </a:lnTo>
                <a:lnTo>
                  <a:pt x="1193843" y="1546108"/>
                </a:lnTo>
                <a:lnTo>
                  <a:pt x="1155662" y="1570314"/>
                </a:lnTo>
                <a:lnTo>
                  <a:pt x="1116327" y="1592494"/>
                </a:lnTo>
                <a:lnTo>
                  <a:pt x="1075920" y="1612584"/>
                </a:lnTo>
                <a:lnTo>
                  <a:pt x="1034522" y="1630521"/>
                </a:lnTo>
                <a:lnTo>
                  <a:pt x="992215" y="1646243"/>
                </a:lnTo>
                <a:lnTo>
                  <a:pt x="949080" y="1659684"/>
                </a:lnTo>
                <a:lnTo>
                  <a:pt x="905198" y="1670782"/>
                </a:lnTo>
                <a:lnTo>
                  <a:pt x="860652" y="1679473"/>
                </a:lnTo>
                <a:lnTo>
                  <a:pt x="815523" y="1685694"/>
                </a:lnTo>
                <a:lnTo>
                  <a:pt x="769891" y="1689382"/>
                </a:lnTo>
                <a:lnTo>
                  <a:pt x="723839" y="1690472"/>
                </a:lnTo>
                <a:lnTo>
                  <a:pt x="677448" y="1688902"/>
                </a:lnTo>
                <a:lnTo>
                  <a:pt x="630800" y="1684608"/>
                </a:lnTo>
                <a:lnTo>
                  <a:pt x="583976" y="1677527"/>
                </a:lnTo>
                <a:close/>
              </a:path>
              <a:path w="1579880" h="1691004">
                <a:moveTo>
                  <a:pt x="1319622" y="951558"/>
                </a:moveTo>
                <a:lnTo>
                  <a:pt x="1326046" y="902483"/>
                </a:lnTo>
                <a:lnTo>
                  <a:pt x="1328509" y="853978"/>
                </a:lnTo>
                <a:lnTo>
                  <a:pt x="1327130" y="806206"/>
                </a:lnTo>
                <a:lnTo>
                  <a:pt x="1322028" y="759330"/>
                </a:lnTo>
                <a:lnTo>
                  <a:pt x="1313322" y="713513"/>
                </a:lnTo>
                <a:lnTo>
                  <a:pt x="1301131" y="668919"/>
                </a:lnTo>
                <a:lnTo>
                  <a:pt x="1285574" y="625711"/>
                </a:lnTo>
                <a:lnTo>
                  <a:pt x="1266769" y="584051"/>
                </a:lnTo>
                <a:lnTo>
                  <a:pt x="1244835" y="544104"/>
                </a:lnTo>
                <a:lnTo>
                  <a:pt x="1219892" y="506032"/>
                </a:lnTo>
                <a:lnTo>
                  <a:pt x="1192059" y="469999"/>
                </a:lnTo>
                <a:lnTo>
                  <a:pt x="1161454" y="436168"/>
                </a:lnTo>
                <a:lnTo>
                  <a:pt x="1128196" y="404702"/>
                </a:lnTo>
                <a:lnTo>
                  <a:pt x="1092404" y="375764"/>
                </a:lnTo>
                <a:lnTo>
                  <a:pt x="1054197" y="349517"/>
                </a:lnTo>
                <a:lnTo>
                  <a:pt x="1013694" y="326125"/>
                </a:lnTo>
                <a:lnTo>
                  <a:pt x="971014" y="305751"/>
                </a:lnTo>
                <a:lnTo>
                  <a:pt x="926276" y="288558"/>
                </a:lnTo>
                <a:lnTo>
                  <a:pt x="879599" y="274710"/>
                </a:lnTo>
                <a:lnTo>
                  <a:pt x="831101" y="264369"/>
                </a:lnTo>
                <a:lnTo>
                  <a:pt x="1434421" y="377724"/>
                </a:lnTo>
                <a:lnTo>
                  <a:pt x="1458360" y="414554"/>
                </a:lnTo>
                <a:lnTo>
                  <a:pt x="1480836" y="453624"/>
                </a:lnTo>
                <a:lnTo>
                  <a:pt x="1501173" y="493918"/>
                </a:lnTo>
                <a:lnTo>
                  <a:pt x="1519313" y="535364"/>
                </a:lnTo>
                <a:lnTo>
                  <a:pt x="1535198" y="577896"/>
                </a:lnTo>
                <a:lnTo>
                  <a:pt x="1548769" y="621442"/>
                </a:lnTo>
                <a:lnTo>
                  <a:pt x="1559968" y="665934"/>
                </a:lnTo>
                <a:lnTo>
                  <a:pt x="1568737" y="711303"/>
                </a:lnTo>
                <a:lnTo>
                  <a:pt x="1575016" y="757479"/>
                </a:lnTo>
                <a:lnTo>
                  <a:pt x="1578747" y="804392"/>
                </a:lnTo>
                <a:lnTo>
                  <a:pt x="1579872" y="851975"/>
                </a:lnTo>
                <a:lnTo>
                  <a:pt x="1579058" y="877478"/>
                </a:lnTo>
                <a:lnTo>
                  <a:pt x="1484522" y="859716"/>
                </a:lnTo>
                <a:lnTo>
                  <a:pt x="1450874" y="853417"/>
                </a:lnTo>
                <a:lnTo>
                  <a:pt x="1416716" y="855208"/>
                </a:lnTo>
                <a:lnTo>
                  <a:pt x="1384281" y="865503"/>
                </a:lnTo>
                <a:lnTo>
                  <a:pt x="1355799" y="884716"/>
                </a:lnTo>
                <a:lnTo>
                  <a:pt x="1333503" y="913263"/>
                </a:lnTo>
                <a:lnTo>
                  <a:pt x="1319622" y="951558"/>
                </a:lnTo>
                <a:close/>
              </a:path>
              <a:path w="1579880" h="1691004">
                <a:moveTo>
                  <a:pt x="1439809" y="1097021"/>
                </a:moveTo>
                <a:lnTo>
                  <a:pt x="1374996" y="1076630"/>
                </a:lnTo>
                <a:lnTo>
                  <a:pt x="1328987" y="1027019"/>
                </a:lnTo>
                <a:lnTo>
                  <a:pt x="1318620" y="992346"/>
                </a:lnTo>
                <a:lnTo>
                  <a:pt x="1319622" y="951558"/>
                </a:lnTo>
                <a:lnTo>
                  <a:pt x="1333503" y="913263"/>
                </a:lnTo>
                <a:lnTo>
                  <a:pt x="1384281" y="865503"/>
                </a:lnTo>
                <a:lnTo>
                  <a:pt x="1450874" y="853417"/>
                </a:lnTo>
                <a:lnTo>
                  <a:pt x="1484522" y="859716"/>
                </a:lnTo>
                <a:lnTo>
                  <a:pt x="1515429" y="873690"/>
                </a:lnTo>
                <a:lnTo>
                  <a:pt x="1541365" y="894924"/>
                </a:lnTo>
                <a:lnTo>
                  <a:pt x="1560097" y="923004"/>
                </a:lnTo>
                <a:lnTo>
                  <a:pt x="1569395" y="957515"/>
                </a:lnTo>
                <a:lnTo>
                  <a:pt x="1567026" y="998042"/>
                </a:lnTo>
                <a:lnTo>
                  <a:pt x="1554482" y="1036661"/>
                </a:lnTo>
                <a:lnTo>
                  <a:pt x="1505584" y="1084822"/>
                </a:lnTo>
                <a:lnTo>
                  <a:pt x="1439809" y="1097021"/>
                </a:lnTo>
                <a:close/>
              </a:path>
              <a:path w="1579880" h="1691004">
                <a:moveTo>
                  <a:pt x="1567026" y="998042"/>
                </a:moveTo>
                <a:lnTo>
                  <a:pt x="1569395" y="957515"/>
                </a:lnTo>
                <a:lnTo>
                  <a:pt x="1541365" y="894924"/>
                </a:lnTo>
                <a:lnTo>
                  <a:pt x="1484522" y="859716"/>
                </a:lnTo>
                <a:lnTo>
                  <a:pt x="1579058" y="877478"/>
                </a:lnTo>
                <a:lnTo>
                  <a:pt x="1578333" y="900157"/>
                </a:lnTo>
                <a:lnTo>
                  <a:pt x="1574041" y="949078"/>
                </a:lnTo>
                <a:lnTo>
                  <a:pt x="1567026" y="998042"/>
                </a:lnTo>
                <a:close/>
              </a:path>
              <a:path w="1579880" h="1691004">
                <a:moveTo>
                  <a:pt x="1206876" y="1536876"/>
                </a:moveTo>
                <a:lnTo>
                  <a:pt x="612981" y="1425292"/>
                </a:lnTo>
                <a:lnTo>
                  <a:pt x="661822" y="1431816"/>
                </a:lnTo>
                <a:lnTo>
                  <a:pt x="710277" y="1434585"/>
                </a:lnTo>
                <a:lnTo>
                  <a:pt x="758173" y="1433694"/>
                </a:lnTo>
                <a:lnTo>
                  <a:pt x="805337" y="1429239"/>
                </a:lnTo>
                <a:lnTo>
                  <a:pt x="851597" y="1421317"/>
                </a:lnTo>
                <a:lnTo>
                  <a:pt x="896780" y="1410023"/>
                </a:lnTo>
                <a:lnTo>
                  <a:pt x="940714" y="1395453"/>
                </a:lnTo>
                <a:lnTo>
                  <a:pt x="983225" y="1377702"/>
                </a:lnTo>
                <a:lnTo>
                  <a:pt x="1024143" y="1356868"/>
                </a:lnTo>
                <a:lnTo>
                  <a:pt x="1063292" y="1333045"/>
                </a:lnTo>
                <a:lnTo>
                  <a:pt x="1100502" y="1306330"/>
                </a:lnTo>
                <a:lnTo>
                  <a:pt x="1135600" y="1276819"/>
                </a:lnTo>
                <a:lnTo>
                  <a:pt x="1168412" y="1244606"/>
                </a:lnTo>
                <a:lnTo>
                  <a:pt x="1198767" y="1209790"/>
                </a:lnTo>
                <a:lnTo>
                  <a:pt x="1226492" y="1172464"/>
                </a:lnTo>
                <a:lnTo>
                  <a:pt x="1251414" y="1132725"/>
                </a:lnTo>
                <a:lnTo>
                  <a:pt x="1273361" y="1090669"/>
                </a:lnTo>
                <a:lnTo>
                  <a:pt x="1292159" y="1046392"/>
                </a:lnTo>
                <a:lnTo>
                  <a:pt x="1307637" y="999990"/>
                </a:lnTo>
                <a:lnTo>
                  <a:pt x="1319622" y="951558"/>
                </a:lnTo>
                <a:lnTo>
                  <a:pt x="1318620" y="992346"/>
                </a:lnTo>
                <a:lnTo>
                  <a:pt x="1348526" y="1055266"/>
                </a:lnTo>
                <a:lnTo>
                  <a:pt x="1406167" y="1090689"/>
                </a:lnTo>
                <a:lnTo>
                  <a:pt x="1534436" y="1114800"/>
                </a:lnTo>
                <a:lnTo>
                  <a:pt x="1532356" y="1120707"/>
                </a:lnTo>
                <a:lnTo>
                  <a:pt x="1514377" y="1164276"/>
                </a:lnTo>
                <a:lnTo>
                  <a:pt x="1494266" y="1206580"/>
                </a:lnTo>
                <a:lnTo>
                  <a:pt x="1472105" y="1247556"/>
                </a:lnTo>
                <a:lnTo>
                  <a:pt x="1447975" y="1287140"/>
                </a:lnTo>
                <a:lnTo>
                  <a:pt x="1421958" y="1325270"/>
                </a:lnTo>
                <a:lnTo>
                  <a:pt x="1394135" y="1361881"/>
                </a:lnTo>
                <a:lnTo>
                  <a:pt x="1364588" y="1396910"/>
                </a:lnTo>
                <a:lnTo>
                  <a:pt x="1333399" y="1430294"/>
                </a:lnTo>
                <a:lnTo>
                  <a:pt x="1300648" y="1461969"/>
                </a:lnTo>
                <a:lnTo>
                  <a:pt x="1266417" y="1491872"/>
                </a:lnTo>
                <a:lnTo>
                  <a:pt x="1230788" y="1519940"/>
                </a:lnTo>
                <a:lnTo>
                  <a:pt x="1206876" y="1536876"/>
                </a:lnTo>
                <a:close/>
              </a:path>
              <a:path w="1579880" h="1691004">
                <a:moveTo>
                  <a:pt x="1534436" y="1114800"/>
                </a:moveTo>
                <a:lnTo>
                  <a:pt x="1439809" y="1097021"/>
                </a:lnTo>
                <a:lnTo>
                  <a:pt x="1473691" y="1095206"/>
                </a:lnTo>
                <a:lnTo>
                  <a:pt x="1505584" y="1084822"/>
                </a:lnTo>
                <a:lnTo>
                  <a:pt x="1533258" y="1065447"/>
                </a:lnTo>
                <a:lnTo>
                  <a:pt x="1554482" y="1036661"/>
                </a:lnTo>
                <a:lnTo>
                  <a:pt x="1567026" y="998042"/>
                </a:lnTo>
                <a:lnTo>
                  <a:pt x="1562942" y="1017636"/>
                </a:lnTo>
                <a:lnTo>
                  <a:pt x="1558566" y="1037428"/>
                </a:lnTo>
                <a:lnTo>
                  <a:pt x="1553784" y="1056639"/>
                </a:lnTo>
                <a:lnTo>
                  <a:pt x="1548122" y="1075937"/>
                </a:lnTo>
                <a:lnTo>
                  <a:pt x="1534436" y="1114800"/>
                </a:lnTo>
                <a:close/>
              </a:path>
            </a:pathLst>
          </a:custGeom>
          <a:solidFill>
            <a:srgbClr val="38B6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968081" y="3589997"/>
            <a:ext cx="11354435" cy="1610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0400" b="1" spc="385" dirty="0">
                <a:latin typeface="Arial"/>
                <a:cs typeface="Arial"/>
              </a:rPr>
              <a:t>ANY</a:t>
            </a:r>
            <a:r>
              <a:rPr sz="10400" b="1" spc="-100" dirty="0">
                <a:latin typeface="Arial"/>
                <a:cs typeface="Arial"/>
              </a:rPr>
              <a:t> </a:t>
            </a:r>
            <a:r>
              <a:rPr sz="10400" b="1" spc="-445" dirty="0">
                <a:latin typeface="Arial"/>
                <a:cs typeface="Arial"/>
              </a:rPr>
              <a:t>QUESTIONS?</a:t>
            </a:r>
            <a:endParaRPr sz="104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754030" y="6488134"/>
            <a:ext cx="2135505" cy="3599179"/>
          </a:xfrm>
          <a:custGeom>
            <a:avLst/>
            <a:gdLst/>
            <a:ahLst/>
            <a:cxnLst/>
            <a:rect l="l" t="t" r="r" b="b"/>
            <a:pathLst>
              <a:path w="2135504" h="3599179">
                <a:moveTo>
                  <a:pt x="1707985" y="3568145"/>
                </a:moveTo>
                <a:lnTo>
                  <a:pt x="1657330" y="3581330"/>
                </a:lnTo>
                <a:lnTo>
                  <a:pt x="1610719" y="3590822"/>
                </a:lnTo>
                <a:lnTo>
                  <a:pt x="1568149" y="3596636"/>
                </a:lnTo>
                <a:lnTo>
                  <a:pt x="1529615" y="3598789"/>
                </a:lnTo>
                <a:lnTo>
                  <a:pt x="1494291" y="3597074"/>
                </a:lnTo>
                <a:lnTo>
                  <a:pt x="1430988" y="3581944"/>
                </a:lnTo>
                <a:lnTo>
                  <a:pt x="1377294" y="3550919"/>
                </a:lnTo>
                <a:lnTo>
                  <a:pt x="1332375" y="3502786"/>
                </a:lnTo>
                <a:lnTo>
                  <a:pt x="1295410" y="3437153"/>
                </a:lnTo>
                <a:lnTo>
                  <a:pt x="1278560" y="3397424"/>
                </a:lnTo>
                <a:lnTo>
                  <a:pt x="1262588" y="3353021"/>
                </a:lnTo>
                <a:lnTo>
                  <a:pt x="1247486" y="3303952"/>
                </a:lnTo>
                <a:lnTo>
                  <a:pt x="1234090" y="3253180"/>
                </a:lnTo>
                <a:lnTo>
                  <a:pt x="1223930" y="3206032"/>
                </a:lnTo>
                <a:lnTo>
                  <a:pt x="1217022" y="3162526"/>
                </a:lnTo>
                <a:lnTo>
                  <a:pt x="1213383" y="3122677"/>
                </a:lnTo>
                <a:lnTo>
                  <a:pt x="1213394" y="3085945"/>
                </a:lnTo>
                <a:lnTo>
                  <a:pt x="1225779" y="3020094"/>
                </a:lnTo>
                <a:lnTo>
                  <a:pt x="1254682" y="2964267"/>
                </a:lnTo>
                <a:lnTo>
                  <a:pt x="1300287" y="2917396"/>
                </a:lnTo>
                <a:lnTo>
                  <a:pt x="1363223" y="2878692"/>
                </a:lnTo>
                <a:lnTo>
                  <a:pt x="1402442" y="2861138"/>
                </a:lnTo>
                <a:lnTo>
                  <a:pt x="1447038" y="2844587"/>
                </a:lnTo>
                <a:lnTo>
                  <a:pt x="1497021" y="2829045"/>
                </a:lnTo>
                <a:lnTo>
                  <a:pt x="1545522" y="2816477"/>
                </a:lnTo>
                <a:lnTo>
                  <a:pt x="1590810" y="2807371"/>
                </a:lnTo>
                <a:lnTo>
                  <a:pt x="1632860" y="2801728"/>
                </a:lnTo>
                <a:lnTo>
                  <a:pt x="1671652" y="2799546"/>
                </a:lnTo>
                <a:lnTo>
                  <a:pt x="1707535" y="2801154"/>
                </a:lnTo>
                <a:lnTo>
                  <a:pt x="1771644" y="2816708"/>
                </a:lnTo>
                <a:lnTo>
                  <a:pt x="1825713" y="2848853"/>
                </a:lnTo>
                <a:lnTo>
                  <a:pt x="1871001" y="2898242"/>
                </a:lnTo>
                <a:lnTo>
                  <a:pt x="1908360" y="2965194"/>
                </a:lnTo>
                <a:lnTo>
                  <a:pt x="1925468" y="3005790"/>
                </a:lnTo>
                <a:lnTo>
                  <a:pt x="1941755" y="3051189"/>
                </a:lnTo>
                <a:lnTo>
                  <a:pt x="1957195" y="3101377"/>
                </a:lnTo>
                <a:lnTo>
                  <a:pt x="1970253" y="3151029"/>
                </a:lnTo>
                <a:lnTo>
                  <a:pt x="1980098" y="3197182"/>
                </a:lnTo>
                <a:lnTo>
                  <a:pt x="1986748" y="3239822"/>
                </a:lnTo>
                <a:lnTo>
                  <a:pt x="1990222" y="3278937"/>
                </a:lnTo>
                <a:lnTo>
                  <a:pt x="1989981" y="3315082"/>
                </a:lnTo>
                <a:lnTo>
                  <a:pt x="1977228" y="3379677"/>
                </a:lnTo>
                <a:lnTo>
                  <a:pt x="1947951" y="3434385"/>
                </a:lnTo>
                <a:lnTo>
                  <a:pt x="1901539" y="3480832"/>
                </a:lnTo>
                <a:lnTo>
                  <a:pt x="1837786" y="3519673"/>
                </a:lnTo>
                <a:lnTo>
                  <a:pt x="1799087" y="3537055"/>
                </a:lnTo>
                <a:lnTo>
                  <a:pt x="1755814" y="3553219"/>
                </a:lnTo>
                <a:lnTo>
                  <a:pt x="1707985" y="3568145"/>
                </a:lnTo>
                <a:close/>
              </a:path>
              <a:path w="2135504" h="3599179">
                <a:moveTo>
                  <a:pt x="189152" y="926377"/>
                </a:moveTo>
                <a:lnTo>
                  <a:pt x="180341" y="928133"/>
                </a:lnTo>
                <a:lnTo>
                  <a:pt x="171439" y="928390"/>
                </a:lnTo>
                <a:lnTo>
                  <a:pt x="162443" y="927144"/>
                </a:lnTo>
                <a:lnTo>
                  <a:pt x="125737" y="902556"/>
                </a:lnTo>
                <a:lnTo>
                  <a:pt x="96992" y="856500"/>
                </a:lnTo>
                <a:lnTo>
                  <a:pt x="75874" y="809694"/>
                </a:lnTo>
                <a:lnTo>
                  <a:pt x="53292" y="748411"/>
                </a:lnTo>
                <a:lnTo>
                  <a:pt x="41574" y="711790"/>
                </a:lnTo>
                <a:lnTo>
                  <a:pt x="29562" y="671180"/>
                </a:lnTo>
                <a:lnTo>
                  <a:pt x="18360" y="630167"/>
                </a:lnTo>
                <a:lnTo>
                  <a:pt x="3872" y="565217"/>
                </a:lnTo>
                <a:lnTo>
                  <a:pt x="0" y="520769"/>
                </a:lnTo>
                <a:lnTo>
                  <a:pt x="2138" y="501532"/>
                </a:lnTo>
                <a:lnTo>
                  <a:pt x="26220" y="449359"/>
                </a:lnTo>
                <a:lnTo>
                  <a:pt x="65459" y="406309"/>
                </a:lnTo>
                <a:lnTo>
                  <a:pt x="125169" y="353631"/>
                </a:lnTo>
                <a:lnTo>
                  <a:pt x="160894" y="326163"/>
                </a:lnTo>
                <a:lnTo>
                  <a:pt x="200254" y="298337"/>
                </a:lnTo>
                <a:lnTo>
                  <a:pt x="243245" y="270153"/>
                </a:lnTo>
                <a:lnTo>
                  <a:pt x="280075" y="247561"/>
                </a:lnTo>
                <a:lnTo>
                  <a:pt x="318910" y="225151"/>
                </a:lnTo>
                <a:lnTo>
                  <a:pt x="359748" y="202924"/>
                </a:lnTo>
                <a:lnTo>
                  <a:pt x="402586" y="180879"/>
                </a:lnTo>
                <a:lnTo>
                  <a:pt x="447423" y="159019"/>
                </a:lnTo>
                <a:lnTo>
                  <a:pt x="493923" y="137946"/>
                </a:lnTo>
                <a:lnTo>
                  <a:pt x="541676" y="118249"/>
                </a:lnTo>
                <a:lnTo>
                  <a:pt x="590687" y="99926"/>
                </a:lnTo>
                <a:lnTo>
                  <a:pt x="640957" y="82977"/>
                </a:lnTo>
                <a:lnTo>
                  <a:pt x="692492" y="67401"/>
                </a:lnTo>
                <a:lnTo>
                  <a:pt x="745776" y="52920"/>
                </a:lnTo>
                <a:lnTo>
                  <a:pt x="798036" y="40187"/>
                </a:lnTo>
                <a:lnTo>
                  <a:pt x="849272" y="29203"/>
                </a:lnTo>
                <a:lnTo>
                  <a:pt x="899483" y="19968"/>
                </a:lnTo>
                <a:lnTo>
                  <a:pt x="948670" y="12480"/>
                </a:lnTo>
                <a:lnTo>
                  <a:pt x="996833" y="6739"/>
                </a:lnTo>
                <a:lnTo>
                  <a:pt x="1043973" y="2746"/>
                </a:lnTo>
                <a:lnTo>
                  <a:pt x="1090089" y="500"/>
                </a:lnTo>
                <a:lnTo>
                  <a:pt x="1135182" y="0"/>
                </a:lnTo>
                <a:lnTo>
                  <a:pt x="1179253" y="1246"/>
                </a:lnTo>
                <a:lnTo>
                  <a:pt x="1222301" y="4237"/>
                </a:lnTo>
                <a:lnTo>
                  <a:pt x="1279821" y="10790"/>
                </a:lnTo>
                <a:lnTo>
                  <a:pt x="1335455" y="19786"/>
                </a:lnTo>
                <a:lnTo>
                  <a:pt x="1389201" y="31223"/>
                </a:lnTo>
                <a:lnTo>
                  <a:pt x="1441059" y="45101"/>
                </a:lnTo>
                <a:lnTo>
                  <a:pt x="1491030" y="61421"/>
                </a:lnTo>
                <a:lnTo>
                  <a:pt x="1539114" y="80182"/>
                </a:lnTo>
                <a:lnTo>
                  <a:pt x="1585309" y="101383"/>
                </a:lnTo>
                <a:lnTo>
                  <a:pt x="1629617" y="125024"/>
                </a:lnTo>
                <a:lnTo>
                  <a:pt x="1672054" y="150858"/>
                </a:lnTo>
                <a:lnTo>
                  <a:pt x="1712617" y="178578"/>
                </a:lnTo>
                <a:lnTo>
                  <a:pt x="1751308" y="208185"/>
                </a:lnTo>
                <a:lnTo>
                  <a:pt x="1788124" y="239678"/>
                </a:lnTo>
                <a:lnTo>
                  <a:pt x="1823064" y="273058"/>
                </a:lnTo>
                <a:lnTo>
                  <a:pt x="1833058" y="283717"/>
                </a:lnTo>
                <a:lnTo>
                  <a:pt x="725181" y="599943"/>
                </a:lnTo>
                <a:lnTo>
                  <a:pt x="675509" y="615212"/>
                </a:lnTo>
                <a:lnTo>
                  <a:pt x="628820" y="631805"/>
                </a:lnTo>
                <a:lnTo>
                  <a:pt x="585113" y="649716"/>
                </a:lnTo>
                <a:lnTo>
                  <a:pt x="544388" y="668937"/>
                </a:lnTo>
                <a:lnTo>
                  <a:pt x="506641" y="689461"/>
                </a:lnTo>
                <a:lnTo>
                  <a:pt x="463124" y="715766"/>
                </a:lnTo>
                <a:lnTo>
                  <a:pt x="423228" y="741706"/>
                </a:lnTo>
                <a:lnTo>
                  <a:pt x="386968" y="767288"/>
                </a:lnTo>
                <a:lnTo>
                  <a:pt x="354361" y="792520"/>
                </a:lnTo>
                <a:lnTo>
                  <a:pt x="324938" y="816839"/>
                </a:lnTo>
                <a:lnTo>
                  <a:pt x="274506" y="861057"/>
                </a:lnTo>
                <a:lnTo>
                  <a:pt x="253497" y="880934"/>
                </a:lnTo>
                <a:lnTo>
                  <a:pt x="234736" y="898131"/>
                </a:lnTo>
                <a:lnTo>
                  <a:pt x="217759" y="911439"/>
                </a:lnTo>
                <a:lnTo>
                  <a:pt x="202565" y="920855"/>
                </a:lnTo>
                <a:lnTo>
                  <a:pt x="189152" y="926377"/>
                </a:lnTo>
                <a:close/>
              </a:path>
              <a:path w="2135504" h="3599179">
                <a:moveTo>
                  <a:pt x="1419768" y="2577385"/>
                </a:moveTo>
                <a:lnTo>
                  <a:pt x="1379988" y="2588492"/>
                </a:lnTo>
                <a:lnTo>
                  <a:pt x="1309862" y="2606504"/>
                </a:lnTo>
                <a:lnTo>
                  <a:pt x="1252156" y="2618752"/>
                </a:lnTo>
                <a:lnTo>
                  <a:pt x="1205667" y="2624563"/>
                </a:lnTo>
                <a:lnTo>
                  <a:pt x="1186563" y="2624996"/>
                </a:lnTo>
                <a:lnTo>
                  <a:pt x="1169813" y="2623905"/>
                </a:lnTo>
                <a:lnTo>
                  <a:pt x="1131074" y="2611049"/>
                </a:lnTo>
                <a:lnTo>
                  <a:pt x="1100627" y="2570924"/>
                </a:lnTo>
                <a:lnTo>
                  <a:pt x="909299" y="1986129"/>
                </a:lnTo>
                <a:lnTo>
                  <a:pt x="897930" y="1948094"/>
                </a:lnTo>
                <a:lnTo>
                  <a:pt x="883108" y="1881864"/>
                </a:lnTo>
                <a:lnTo>
                  <a:pt x="878875" y="1828199"/>
                </a:lnTo>
                <a:lnTo>
                  <a:pt x="880860" y="1804609"/>
                </a:lnTo>
                <a:lnTo>
                  <a:pt x="893111" y="1763147"/>
                </a:lnTo>
                <a:lnTo>
                  <a:pt x="915661" y="1729343"/>
                </a:lnTo>
                <a:lnTo>
                  <a:pt x="947781" y="1702903"/>
                </a:lnTo>
                <a:lnTo>
                  <a:pt x="989224" y="1681887"/>
                </a:lnTo>
                <a:lnTo>
                  <a:pt x="1039840" y="1664403"/>
                </a:lnTo>
                <a:lnTo>
                  <a:pt x="1074974" y="1654375"/>
                </a:lnTo>
                <a:lnTo>
                  <a:pt x="1126191" y="1637916"/>
                </a:lnTo>
                <a:lnTo>
                  <a:pt x="1173527" y="1618882"/>
                </a:lnTo>
                <a:lnTo>
                  <a:pt x="1216980" y="1597265"/>
                </a:lnTo>
                <a:lnTo>
                  <a:pt x="1256551" y="1573057"/>
                </a:lnTo>
                <a:lnTo>
                  <a:pt x="1292238" y="1546252"/>
                </a:lnTo>
                <a:lnTo>
                  <a:pt x="1331805" y="1510110"/>
                </a:lnTo>
                <a:lnTo>
                  <a:pt x="1366183" y="1471707"/>
                </a:lnTo>
                <a:lnTo>
                  <a:pt x="1395358" y="1431046"/>
                </a:lnTo>
                <a:lnTo>
                  <a:pt x="1419316" y="1388132"/>
                </a:lnTo>
                <a:lnTo>
                  <a:pt x="1438052" y="1343142"/>
                </a:lnTo>
                <a:lnTo>
                  <a:pt x="1451679" y="1296223"/>
                </a:lnTo>
                <a:lnTo>
                  <a:pt x="1460198" y="1247381"/>
                </a:lnTo>
                <a:lnTo>
                  <a:pt x="1463612" y="1196625"/>
                </a:lnTo>
                <a:lnTo>
                  <a:pt x="1462437" y="1144640"/>
                </a:lnTo>
                <a:lnTo>
                  <a:pt x="1457194" y="1092111"/>
                </a:lnTo>
                <a:lnTo>
                  <a:pt x="1447892" y="1039045"/>
                </a:lnTo>
                <a:lnTo>
                  <a:pt x="1434540" y="985444"/>
                </a:lnTo>
                <a:lnTo>
                  <a:pt x="1419679" y="938523"/>
                </a:lnTo>
                <a:lnTo>
                  <a:pt x="1402567" y="893987"/>
                </a:lnTo>
                <a:lnTo>
                  <a:pt x="1383205" y="851830"/>
                </a:lnTo>
                <a:lnTo>
                  <a:pt x="1361596" y="812049"/>
                </a:lnTo>
                <a:lnTo>
                  <a:pt x="1337743" y="774640"/>
                </a:lnTo>
                <a:lnTo>
                  <a:pt x="1304816" y="731711"/>
                </a:lnTo>
                <a:lnTo>
                  <a:pt x="1268477" y="693485"/>
                </a:lnTo>
                <a:lnTo>
                  <a:pt x="1228731" y="659956"/>
                </a:lnTo>
                <a:lnTo>
                  <a:pt x="1185583" y="631116"/>
                </a:lnTo>
                <a:lnTo>
                  <a:pt x="1139148" y="607391"/>
                </a:lnTo>
                <a:lnTo>
                  <a:pt x="1089527" y="589135"/>
                </a:lnTo>
                <a:lnTo>
                  <a:pt x="1036734" y="576347"/>
                </a:lnTo>
                <a:lnTo>
                  <a:pt x="980782" y="569025"/>
                </a:lnTo>
                <a:lnTo>
                  <a:pt x="933677" y="567353"/>
                </a:lnTo>
                <a:lnTo>
                  <a:pt x="884566" y="569603"/>
                </a:lnTo>
                <a:lnTo>
                  <a:pt x="833447" y="575779"/>
                </a:lnTo>
                <a:lnTo>
                  <a:pt x="780319" y="585891"/>
                </a:lnTo>
                <a:lnTo>
                  <a:pt x="725181" y="599943"/>
                </a:lnTo>
                <a:lnTo>
                  <a:pt x="1833058" y="283717"/>
                </a:lnTo>
                <a:lnTo>
                  <a:pt x="1887318" y="345481"/>
                </a:lnTo>
                <a:lnTo>
                  <a:pt x="1916627" y="384521"/>
                </a:lnTo>
                <a:lnTo>
                  <a:pt x="1944088" y="425120"/>
                </a:lnTo>
                <a:lnTo>
                  <a:pt x="1969775" y="466907"/>
                </a:lnTo>
                <a:lnTo>
                  <a:pt x="1993685" y="509880"/>
                </a:lnTo>
                <a:lnTo>
                  <a:pt x="2015819" y="554037"/>
                </a:lnTo>
                <a:lnTo>
                  <a:pt x="2036173" y="599376"/>
                </a:lnTo>
                <a:lnTo>
                  <a:pt x="2054748" y="645897"/>
                </a:lnTo>
                <a:lnTo>
                  <a:pt x="2071542" y="693597"/>
                </a:lnTo>
                <a:lnTo>
                  <a:pt x="2086553" y="742475"/>
                </a:lnTo>
                <a:lnTo>
                  <a:pt x="2100108" y="793459"/>
                </a:lnTo>
                <a:lnTo>
                  <a:pt x="2111462" y="843721"/>
                </a:lnTo>
                <a:lnTo>
                  <a:pt x="2120617" y="893259"/>
                </a:lnTo>
                <a:lnTo>
                  <a:pt x="2127575" y="942074"/>
                </a:lnTo>
                <a:lnTo>
                  <a:pt x="2132336" y="990162"/>
                </a:lnTo>
                <a:lnTo>
                  <a:pt x="2134902" y="1037524"/>
                </a:lnTo>
                <a:lnTo>
                  <a:pt x="2135275" y="1084157"/>
                </a:lnTo>
                <a:lnTo>
                  <a:pt x="2133456" y="1130061"/>
                </a:lnTo>
                <a:lnTo>
                  <a:pt x="2128863" y="1181470"/>
                </a:lnTo>
                <a:lnTo>
                  <a:pt x="2121806" y="1231591"/>
                </a:lnTo>
                <a:lnTo>
                  <a:pt x="2112283" y="1280425"/>
                </a:lnTo>
                <a:lnTo>
                  <a:pt x="2100293" y="1327969"/>
                </a:lnTo>
                <a:lnTo>
                  <a:pt x="2085833" y="1374223"/>
                </a:lnTo>
                <a:lnTo>
                  <a:pt x="2068903" y="1419187"/>
                </a:lnTo>
                <a:lnTo>
                  <a:pt x="2049501" y="1462858"/>
                </a:lnTo>
                <a:lnTo>
                  <a:pt x="2027695" y="1505202"/>
                </a:lnTo>
                <a:lnTo>
                  <a:pt x="2003600" y="1546102"/>
                </a:lnTo>
                <a:lnTo>
                  <a:pt x="1977214" y="1585554"/>
                </a:lnTo>
                <a:lnTo>
                  <a:pt x="1948537" y="1623555"/>
                </a:lnTo>
                <a:lnTo>
                  <a:pt x="1917567" y="1660100"/>
                </a:lnTo>
                <a:lnTo>
                  <a:pt x="1884303" y="1695186"/>
                </a:lnTo>
                <a:lnTo>
                  <a:pt x="1848744" y="1728810"/>
                </a:lnTo>
                <a:lnTo>
                  <a:pt x="1811106" y="1760863"/>
                </a:lnTo>
                <a:lnTo>
                  <a:pt x="1771571" y="1791122"/>
                </a:lnTo>
                <a:lnTo>
                  <a:pt x="1730137" y="1819592"/>
                </a:lnTo>
                <a:lnTo>
                  <a:pt x="1686805" y="1846275"/>
                </a:lnTo>
                <a:lnTo>
                  <a:pt x="1641575" y="1871177"/>
                </a:lnTo>
                <a:lnTo>
                  <a:pt x="1594446" y="1894301"/>
                </a:lnTo>
                <a:lnTo>
                  <a:pt x="1545419" y="1915652"/>
                </a:lnTo>
                <a:lnTo>
                  <a:pt x="1664810" y="2409887"/>
                </a:lnTo>
                <a:lnTo>
                  <a:pt x="1656985" y="2454873"/>
                </a:lnTo>
                <a:lnTo>
                  <a:pt x="1612690" y="2498027"/>
                </a:lnTo>
                <a:lnTo>
                  <a:pt x="1577177" y="2518780"/>
                </a:lnTo>
                <a:lnTo>
                  <a:pt x="1533187" y="2538929"/>
                </a:lnTo>
                <a:lnTo>
                  <a:pt x="1480718" y="2558466"/>
                </a:lnTo>
                <a:lnTo>
                  <a:pt x="1419768" y="2577385"/>
                </a:lnTo>
                <a:close/>
              </a:path>
            </a:pathLst>
          </a:custGeom>
          <a:solidFill>
            <a:srgbClr val="5270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136062" y="6425954"/>
            <a:ext cx="313055" cy="147320"/>
          </a:xfrm>
          <a:custGeom>
            <a:avLst/>
            <a:gdLst/>
            <a:ahLst/>
            <a:cxnLst/>
            <a:rect l="l" t="t" r="r" b="b"/>
            <a:pathLst>
              <a:path w="313054" h="147320">
                <a:moveTo>
                  <a:pt x="281105" y="144772"/>
                </a:moveTo>
                <a:lnTo>
                  <a:pt x="244860" y="146730"/>
                </a:lnTo>
                <a:lnTo>
                  <a:pt x="198338" y="134855"/>
                </a:lnTo>
                <a:lnTo>
                  <a:pt x="151398" y="125027"/>
                </a:lnTo>
                <a:lnTo>
                  <a:pt x="104061" y="117267"/>
                </a:lnTo>
                <a:lnTo>
                  <a:pt x="56348" y="111594"/>
                </a:lnTo>
                <a:lnTo>
                  <a:pt x="34820" y="106336"/>
                </a:lnTo>
                <a:lnTo>
                  <a:pt x="16941" y="95171"/>
                </a:lnTo>
                <a:lnTo>
                  <a:pt x="4679" y="78401"/>
                </a:lnTo>
                <a:lnTo>
                  <a:pt x="0" y="56333"/>
                </a:lnTo>
                <a:lnTo>
                  <a:pt x="4282" y="35302"/>
                </a:lnTo>
                <a:lnTo>
                  <a:pt x="16223" y="16560"/>
                </a:lnTo>
                <a:lnTo>
                  <a:pt x="33900" y="3620"/>
                </a:lnTo>
                <a:lnTo>
                  <a:pt x="55391" y="0"/>
                </a:lnTo>
                <a:lnTo>
                  <a:pt x="110329" y="6234"/>
                </a:lnTo>
                <a:lnTo>
                  <a:pt x="164874" y="14524"/>
                </a:lnTo>
                <a:lnTo>
                  <a:pt x="218983" y="25200"/>
                </a:lnTo>
                <a:lnTo>
                  <a:pt x="272610" y="38593"/>
                </a:lnTo>
                <a:lnTo>
                  <a:pt x="312785" y="90566"/>
                </a:lnTo>
                <a:lnTo>
                  <a:pt x="304619" y="122586"/>
                </a:lnTo>
                <a:lnTo>
                  <a:pt x="281105" y="144772"/>
                </a:lnTo>
                <a:close/>
              </a:path>
            </a:pathLst>
          </a:custGeom>
          <a:solidFill>
            <a:srgbClr val="37363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872506" y="6425786"/>
            <a:ext cx="184463" cy="11948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946632" y="6456615"/>
            <a:ext cx="2186940" cy="2616835"/>
          </a:xfrm>
          <a:custGeom>
            <a:avLst/>
            <a:gdLst/>
            <a:ahLst/>
            <a:cxnLst/>
            <a:rect l="l" t="t" r="r" b="b"/>
            <a:pathLst>
              <a:path w="2186940" h="2616834">
                <a:moveTo>
                  <a:pt x="269296" y="966329"/>
                </a:moveTo>
                <a:lnTo>
                  <a:pt x="237486" y="975409"/>
                </a:lnTo>
                <a:lnTo>
                  <a:pt x="203285" y="971964"/>
                </a:lnTo>
                <a:lnTo>
                  <a:pt x="159713" y="944779"/>
                </a:lnTo>
                <a:lnTo>
                  <a:pt x="126869" y="914532"/>
                </a:lnTo>
                <a:lnTo>
                  <a:pt x="102549" y="881852"/>
                </a:lnTo>
                <a:lnTo>
                  <a:pt x="81063" y="835156"/>
                </a:lnTo>
                <a:lnTo>
                  <a:pt x="63696" y="787284"/>
                </a:lnTo>
                <a:lnTo>
                  <a:pt x="51730" y="751078"/>
                </a:lnTo>
                <a:lnTo>
                  <a:pt x="35979" y="702745"/>
                </a:lnTo>
                <a:lnTo>
                  <a:pt x="20687" y="654281"/>
                </a:lnTo>
                <a:lnTo>
                  <a:pt x="7985" y="605078"/>
                </a:lnTo>
                <a:lnTo>
                  <a:pt x="0" y="554528"/>
                </a:lnTo>
                <a:lnTo>
                  <a:pt x="2347" y="514237"/>
                </a:lnTo>
                <a:lnTo>
                  <a:pt x="10185" y="459171"/>
                </a:lnTo>
                <a:lnTo>
                  <a:pt x="33163" y="426198"/>
                </a:lnTo>
                <a:lnTo>
                  <a:pt x="62548" y="391395"/>
                </a:lnTo>
                <a:lnTo>
                  <a:pt x="96260" y="355359"/>
                </a:lnTo>
                <a:lnTo>
                  <a:pt x="132216" y="318681"/>
                </a:lnTo>
                <a:lnTo>
                  <a:pt x="171821" y="294169"/>
                </a:lnTo>
                <a:lnTo>
                  <a:pt x="209508" y="270205"/>
                </a:lnTo>
                <a:lnTo>
                  <a:pt x="247280" y="233009"/>
                </a:lnTo>
                <a:lnTo>
                  <a:pt x="330814" y="182751"/>
                </a:lnTo>
                <a:lnTo>
                  <a:pt x="376514" y="169707"/>
                </a:lnTo>
                <a:lnTo>
                  <a:pt x="461686" y="118981"/>
                </a:lnTo>
                <a:lnTo>
                  <a:pt x="508069" y="105742"/>
                </a:lnTo>
                <a:lnTo>
                  <a:pt x="551134" y="80242"/>
                </a:lnTo>
                <a:lnTo>
                  <a:pt x="832260" y="0"/>
                </a:lnTo>
                <a:lnTo>
                  <a:pt x="868814" y="2773"/>
                </a:lnTo>
                <a:lnTo>
                  <a:pt x="892382" y="22460"/>
                </a:lnTo>
                <a:lnTo>
                  <a:pt x="902901" y="59079"/>
                </a:lnTo>
                <a:lnTo>
                  <a:pt x="893338" y="88223"/>
                </a:lnTo>
                <a:lnTo>
                  <a:pt x="673629" y="150936"/>
                </a:lnTo>
                <a:lnTo>
                  <a:pt x="630010" y="176593"/>
                </a:lnTo>
                <a:lnTo>
                  <a:pt x="536246" y="203357"/>
                </a:lnTo>
                <a:lnTo>
                  <a:pt x="196850" y="405890"/>
                </a:lnTo>
                <a:lnTo>
                  <a:pt x="160935" y="442556"/>
                </a:lnTo>
                <a:lnTo>
                  <a:pt x="127718" y="478451"/>
                </a:lnTo>
                <a:lnTo>
                  <a:pt x="117366" y="507821"/>
                </a:lnTo>
                <a:lnTo>
                  <a:pt x="110911" y="522871"/>
                </a:lnTo>
                <a:lnTo>
                  <a:pt x="118059" y="573659"/>
                </a:lnTo>
                <a:lnTo>
                  <a:pt x="127039" y="610718"/>
                </a:lnTo>
                <a:lnTo>
                  <a:pt x="136940" y="647513"/>
                </a:lnTo>
                <a:lnTo>
                  <a:pt x="147782" y="684040"/>
                </a:lnTo>
                <a:lnTo>
                  <a:pt x="163067" y="732506"/>
                </a:lnTo>
                <a:lnTo>
                  <a:pt x="184893" y="792312"/>
                </a:lnTo>
                <a:lnTo>
                  <a:pt x="200509" y="827477"/>
                </a:lnTo>
                <a:lnTo>
                  <a:pt x="216411" y="849352"/>
                </a:lnTo>
                <a:lnTo>
                  <a:pt x="222980" y="860684"/>
                </a:lnTo>
                <a:lnTo>
                  <a:pt x="495732" y="782831"/>
                </a:lnTo>
                <a:lnTo>
                  <a:pt x="477236" y="801318"/>
                </a:lnTo>
                <a:lnTo>
                  <a:pt x="438002" y="825724"/>
                </a:lnTo>
                <a:lnTo>
                  <a:pt x="408245" y="847425"/>
                </a:lnTo>
                <a:lnTo>
                  <a:pt x="382540" y="881177"/>
                </a:lnTo>
                <a:lnTo>
                  <a:pt x="323866" y="924338"/>
                </a:lnTo>
                <a:lnTo>
                  <a:pt x="297373" y="945108"/>
                </a:lnTo>
                <a:lnTo>
                  <a:pt x="269296" y="966329"/>
                </a:lnTo>
                <a:close/>
              </a:path>
              <a:path w="2186940" h="2616834">
                <a:moveTo>
                  <a:pt x="863632" y="109910"/>
                </a:moveTo>
                <a:lnTo>
                  <a:pt x="813544" y="110999"/>
                </a:lnTo>
                <a:lnTo>
                  <a:pt x="893338" y="88223"/>
                </a:lnTo>
                <a:lnTo>
                  <a:pt x="863632" y="109910"/>
                </a:lnTo>
                <a:close/>
              </a:path>
              <a:path w="2186940" h="2616834">
                <a:moveTo>
                  <a:pt x="1727982" y="2372567"/>
                </a:moveTo>
                <a:lnTo>
                  <a:pt x="1556363" y="2421553"/>
                </a:lnTo>
                <a:lnTo>
                  <a:pt x="1568177" y="2404973"/>
                </a:lnTo>
                <a:lnTo>
                  <a:pt x="1592311" y="2398085"/>
                </a:lnTo>
                <a:lnTo>
                  <a:pt x="1611213" y="2379482"/>
                </a:lnTo>
                <a:lnTo>
                  <a:pt x="1621277" y="2376610"/>
                </a:lnTo>
                <a:lnTo>
                  <a:pt x="1609269" y="2327208"/>
                </a:lnTo>
                <a:lnTo>
                  <a:pt x="1504806" y="1894773"/>
                </a:lnTo>
                <a:lnTo>
                  <a:pt x="1510405" y="1853553"/>
                </a:lnTo>
                <a:lnTo>
                  <a:pt x="1541077" y="1818384"/>
                </a:lnTo>
                <a:lnTo>
                  <a:pt x="1589304" y="1804618"/>
                </a:lnTo>
                <a:lnTo>
                  <a:pt x="1765005" y="1701638"/>
                </a:lnTo>
                <a:lnTo>
                  <a:pt x="1803361" y="1664275"/>
                </a:lnTo>
                <a:lnTo>
                  <a:pt x="1840377" y="1627295"/>
                </a:lnTo>
                <a:lnTo>
                  <a:pt x="1875799" y="1590770"/>
                </a:lnTo>
                <a:lnTo>
                  <a:pt x="1909373" y="1554773"/>
                </a:lnTo>
                <a:lnTo>
                  <a:pt x="1937361" y="1507162"/>
                </a:lnTo>
                <a:lnTo>
                  <a:pt x="1965252" y="1472787"/>
                </a:lnTo>
                <a:lnTo>
                  <a:pt x="1987522" y="1426808"/>
                </a:lnTo>
                <a:lnTo>
                  <a:pt x="2007610" y="1381453"/>
                </a:lnTo>
                <a:lnTo>
                  <a:pt x="2025468" y="1336734"/>
                </a:lnTo>
                <a:lnTo>
                  <a:pt x="2041049" y="1292665"/>
                </a:lnTo>
                <a:lnTo>
                  <a:pt x="2054306" y="1249259"/>
                </a:lnTo>
                <a:lnTo>
                  <a:pt x="2061706" y="1194318"/>
                </a:lnTo>
                <a:lnTo>
                  <a:pt x="2070173" y="1152280"/>
                </a:lnTo>
                <a:lnTo>
                  <a:pt x="2072689" y="1098733"/>
                </a:lnTo>
                <a:lnTo>
                  <a:pt x="2076177" y="1058116"/>
                </a:lnTo>
                <a:lnTo>
                  <a:pt x="2073779" y="1005971"/>
                </a:lnTo>
                <a:lnTo>
                  <a:pt x="2069420" y="954387"/>
                </a:lnTo>
                <a:lnTo>
                  <a:pt x="2063076" y="903368"/>
                </a:lnTo>
                <a:lnTo>
                  <a:pt x="2058212" y="865135"/>
                </a:lnTo>
                <a:lnTo>
                  <a:pt x="2047835" y="815268"/>
                </a:lnTo>
                <a:lnTo>
                  <a:pt x="2035408" y="765986"/>
                </a:lnTo>
                <a:lnTo>
                  <a:pt x="2020910" y="717296"/>
                </a:lnTo>
                <a:lnTo>
                  <a:pt x="2004318" y="669203"/>
                </a:lnTo>
                <a:lnTo>
                  <a:pt x="1985612" y="621713"/>
                </a:lnTo>
                <a:lnTo>
                  <a:pt x="1964769" y="574834"/>
                </a:lnTo>
                <a:lnTo>
                  <a:pt x="1945254" y="540782"/>
                </a:lnTo>
                <a:lnTo>
                  <a:pt x="1920072" y="495141"/>
                </a:lnTo>
                <a:lnTo>
                  <a:pt x="1892688" y="450129"/>
                </a:lnTo>
                <a:lnTo>
                  <a:pt x="1866566" y="417963"/>
                </a:lnTo>
                <a:lnTo>
                  <a:pt x="1834712" y="374226"/>
                </a:lnTo>
                <a:lnTo>
                  <a:pt x="1804077" y="343349"/>
                </a:lnTo>
                <a:lnTo>
                  <a:pt x="1767667" y="300913"/>
                </a:lnTo>
                <a:lnTo>
                  <a:pt x="1732431" y="271349"/>
                </a:lnTo>
                <a:lnTo>
                  <a:pt x="1694862" y="242450"/>
                </a:lnTo>
                <a:lnTo>
                  <a:pt x="1654939" y="214224"/>
                </a:lnTo>
                <a:lnTo>
                  <a:pt x="1612639" y="186676"/>
                </a:lnTo>
                <a:lnTo>
                  <a:pt x="1587077" y="154351"/>
                </a:lnTo>
                <a:lnTo>
                  <a:pt x="1587421" y="127838"/>
                </a:lnTo>
                <a:lnTo>
                  <a:pt x="1602915" y="97001"/>
                </a:lnTo>
                <a:lnTo>
                  <a:pt x="1629772" y="76128"/>
                </a:lnTo>
                <a:lnTo>
                  <a:pt x="1705895" y="107229"/>
                </a:lnTo>
                <a:lnTo>
                  <a:pt x="1745663" y="135499"/>
                </a:lnTo>
                <a:lnTo>
                  <a:pt x="1783512" y="164318"/>
                </a:lnTo>
                <a:lnTo>
                  <a:pt x="1822930" y="205896"/>
                </a:lnTo>
                <a:lnTo>
                  <a:pt x="1856946" y="235808"/>
                </a:lnTo>
                <a:lnTo>
                  <a:pt x="1889048" y="266266"/>
                </a:lnTo>
                <a:lnTo>
                  <a:pt x="1922724" y="309483"/>
                </a:lnTo>
                <a:lnTo>
                  <a:pt x="1951003" y="341033"/>
                </a:lnTo>
                <a:lnTo>
                  <a:pt x="1980860" y="385340"/>
                </a:lnTo>
                <a:lnTo>
                  <a:pt x="2005324" y="417978"/>
                </a:lnTo>
                <a:lnTo>
                  <a:pt x="2031369" y="463373"/>
                </a:lnTo>
                <a:lnTo>
                  <a:pt x="2055511" y="509311"/>
                </a:lnTo>
                <a:lnTo>
                  <a:pt x="2074266" y="543580"/>
                </a:lnTo>
                <a:lnTo>
                  <a:pt x="2094606" y="590603"/>
                </a:lnTo>
                <a:lnTo>
                  <a:pt x="2113049" y="638167"/>
                </a:lnTo>
                <a:lnTo>
                  <a:pt x="2129595" y="686273"/>
                </a:lnTo>
                <a:lnTo>
                  <a:pt x="2144214" y="734929"/>
                </a:lnTo>
                <a:lnTo>
                  <a:pt x="2157007" y="784107"/>
                </a:lnTo>
                <a:lnTo>
                  <a:pt x="2164389" y="821621"/>
                </a:lnTo>
                <a:lnTo>
                  <a:pt x="2173369" y="871887"/>
                </a:lnTo>
                <a:lnTo>
                  <a:pt x="2180461" y="922692"/>
                </a:lnTo>
                <a:lnTo>
                  <a:pt x="2185667" y="974034"/>
                </a:lnTo>
                <a:lnTo>
                  <a:pt x="2185504" y="1013703"/>
                </a:lnTo>
                <a:lnTo>
                  <a:pt x="2186945" y="1066120"/>
                </a:lnTo>
                <a:lnTo>
                  <a:pt x="2185642" y="1119321"/>
                </a:lnTo>
                <a:lnTo>
                  <a:pt x="2178668" y="1160933"/>
                </a:lnTo>
                <a:lnTo>
                  <a:pt x="2172989" y="1215383"/>
                </a:lnTo>
                <a:lnTo>
                  <a:pt x="2165110" y="1270461"/>
                </a:lnTo>
                <a:lnTo>
                  <a:pt x="2151537" y="1313957"/>
                </a:lnTo>
                <a:lnTo>
                  <a:pt x="2135750" y="1358085"/>
                </a:lnTo>
                <a:lnTo>
                  <a:pt x="2121225" y="1415059"/>
                </a:lnTo>
                <a:lnTo>
                  <a:pt x="2100985" y="1460459"/>
                </a:lnTo>
                <a:lnTo>
                  <a:pt x="2078505" y="1506497"/>
                </a:lnTo>
                <a:lnTo>
                  <a:pt x="2050294" y="1540963"/>
                </a:lnTo>
                <a:lnTo>
                  <a:pt x="2023315" y="1588286"/>
                </a:lnTo>
                <a:lnTo>
                  <a:pt x="1989264" y="1624420"/>
                </a:lnTo>
                <a:lnTo>
                  <a:pt x="1957530" y="1673099"/>
                </a:lnTo>
                <a:lnTo>
                  <a:pt x="1921197" y="1709884"/>
                </a:lnTo>
                <a:lnTo>
                  <a:pt x="1880317" y="1734760"/>
                </a:lnTo>
                <a:lnTo>
                  <a:pt x="1841916" y="1772136"/>
                </a:lnTo>
                <a:lnTo>
                  <a:pt x="1802562" y="1809783"/>
                </a:lnTo>
                <a:lnTo>
                  <a:pt x="1612206" y="1864117"/>
                </a:lnTo>
                <a:lnTo>
                  <a:pt x="1572449" y="1928294"/>
                </a:lnTo>
                <a:lnTo>
                  <a:pt x="1624181" y="1913528"/>
                </a:lnTo>
                <a:lnTo>
                  <a:pt x="1668698" y="2098930"/>
                </a:lnTo>
                <a:lnTo>
                  <a:pt x="1681278" y="2148168"/>
                </a:lnTo>
                <a:lnTo>
                  <a:pt x="1694421" y="2197245"/>
                </a:lnTo>
                <a:lnTo>
                  <a:pt x="1707265" y="2246408"/>
                </a:lnTo>
                <a:lnTo>
                  <a:pt x="1718947" y="2295902"/>
                </a:lnTo>
                <a:lnTo>
                  <a:pt x="1728605" y="2345975"/>
                </a:lnTo>
                <a:lnTo>
                  <a:pt x="1727982" y="2372567"/>
                </a:lnTo>
                <a:close/>
              </a:path>
              <a:path w="2186940" h="2616834">
                <a:moveTo>
                  <a:pt x="851046" y="522926"/>
                </a:moveTo>
                <a:lnTo>
                  <a:pt x="659966" y="577467"/>
                </a:lnTo>
                <a:lnTo>
                  <a:pt x="703975" y="551698"/>
                </a:lnTo>
                <a:lnTo>
                  <a:pt x="799568" y="524413"/>
                </a:lnTo>
                <a:lnTo>
                  <a:pt x="851046" y="522926"/>
                </a:lnTo>
                <a:close/>
              </a:path>
              <a:path w="2186940" h="2616834">
                <a:moveTo>
                  <a:pt x="495732" y="782831"/>
                </a:moveTo>
                <a:lnTo>
                  <a:pt x="239415" y="855993"/>
                </a:lnTo>
                <a:lnTo>
                  <a:pt x="249610" y="839876"/>
                </a:lnTo>
                <a:lnTo>
                  <a:pt x="262932" y="836074"/>
                </a:lnTo>
                <a:lnTo>
                  <a:pt x="272614" y="820103"/>
                </a:lnTo>
                <a:lnTo>
                  <a:pt x="285836" y="816329"/>
                </a:lnTo>
                <a:lnTo>
                  <a:pt x="358929" y="742637"/>
                </a:lnTo>
                <a:lnTo>
                  <a:pt x="441542" y="692641"/>
                </a:lnTo>
                <a:lnTo>
                  <a:pt x="480188" y="655196"/>
                </a:lnTo>
                <a:lnTo>
                  <a:pt x="522801" y="629826"/>
                </a:lnTo>
                <a:lnTo>
                  <a:pt x="569326" y="616546"/>
                </a:lnTo>
                <a:lnTo>
                  <a:pt x="612742" y="590946"/>
                </a:lnTo>
                <a:lnTo>
                  <a:pt x="896545" y="509939"/>
                </a:lnTo>
                <a:lnTo>
                  <a:pt x="990908" y="509419"/>
                </a:lnTo>
                <a:lnTo>
                  <a:pt x="1039372" y="522000"/>
                </a:lnTo>
                <a:lnTo>
                  <a:pt x="1082614" y="522865"/>
                </a:lnTo>
                <a:lnTo>
                  <a:pt x="1127407" y="536494"/>
                </a:lnTo>
                <a:lnTo>
                  <a:pt x="1148736" y="543613"/>
                </a:lnTo>
                <a:lnTo>
                  <a:pt x="687896" y="675153"/>
                </a:lnTo>
                <a:lnTo>
                  <a:pt x="644526" y="700739"/>
                </a:lnTo>
                <a:lnTo>
                  <a:pt x="598082" y="713996"/>
                </a:lnTo>
                <a:lnTo>
                  <a:pt x="514229" y="764345"/>
                </a:lnTo>
                <a:lnTo>
                  <a:pt x="495732" y="782831"/>
                </a:lnTo>
                <a:close/>
              </a:path>
              <a:path w="2186940" h="2616834">
                <a:moveTo>
                  <a:pt x="1537835" y="2545706"/>
                </a:moveTo>
                <a:lnTo>
                  <a:pt x="1288950" y="2616747"/>
                </a:lnTo>
                <a:lnTo>
                  <a:pt x="1200307" y="2615634"/>
                </a:lnTo>
                <a:lnTo>
                  <a:pt x="1160343" y="2613834"/>
                </a:lnTo>
                <a:lnTo>
                  <a:pt x="1123415" y="2597960"/>
                </a:lnTo>
                <a:lnTo>
                  <a:pt x="1092238" y="2567237"/>
                </a:lnTo>
                <a:lnTo>
                  <a:pt x="1073011" y="2533104"/>
                </a:lnTo>
                <a:lnTo>
                  <a:pt x="942686" y="2134464"/>
                </a:lnTo>
                <a:lnTo>
                  <a:pt x="926333" y="2086303"/>
                </a:lnTo>
                <a:lnTo>
                  <a:pt x="909604" y="2038249"/>
                </a:lnTo>
                <a:lnTo>
                  <a:pt x="890031" y="1977800"/>
                </a:lnTo>
                <a:lnTo>
                  <a:pt x="875604" y="1929089"/>
                </a:lnTo>
                <a:lnTo>
                  <a:pt x="863857" y="1879613"/>
                </a:lnTo>
                <a:lnTo>
                  <a:pt x="856159" y="1828982"/>
                </a:lnTo>
                <a:lnTo>
                  <a:pt x="857699" y="1788920"/>
                </a:lnTo>
                <a:lnTo>
                  <a:pt x="862603" y="1734692"/>
                </a:lnTo>
                <a:lnTo>
                  <a:pt x="878936" y="1690408"/>
                </a:lnTo>
                <a:lnTo>
                  <a:pt x="907795" y="1655756"/>
                </a:lnTo>
                <a:lnTo>
                  <a:pt x="946789" y="1618212"/>
                </a:lnTo>
                <a:lnTo>
                  <a:pt x="994667" y="1604546"/>
                </a:lnTo>
                <a:lnTo>
                  <a:pt x="1039410" y="1578567"/>
                </a:lnTo>
                <a:lnTo>
                  <a:pt x="1184379" y="1537188"/>
                </a:lnTo>
                <a:lnTo>
                  <a:pt x="1266169" y="1487428"/>
                </a:lnTo>
                <a:lnTo>
                  <a:pt x="1301203" y="1451014"/>
                </a:lnTo>
                <a:lnTo>
                  <a:pt x="1333796" y="1415296"/>
                </a:lnTo>
                <a:lnTo>
                  <a:pt x="1363307" y="1380458"/>
                </a:lnTo>
                <a:lnTo>
                  <a:pt x="1385607" y="1334471"/>
                </a:lnTo>
                <a:lnTo>
                  <a:pt x="1404364" y="1289496"/>
                </a:lnTo>
                <a:lnTo>
                  <a:pt x="1417668" y="1246077"/>
                </a:lnTo>
                <a:lnTo>
                  <a:pt x="1422331" y="1191917"/>
                </a:lnTo>
                <a:lnTo>
                  <a:pt x="1422136" y="1139143"/>
                </a:lnTo>
                <a:lnTo>
                  <a:pt x="1417384" y="1087671"/>
                </a:lnTo>
                <a:lnTo>
                  <a:pt x="1408371" y="1037415"/>
                </a:lnTo>
                <a:lnTo>
                  <a:pt x="1399267" y="1000392"/>
                </a:lnTo>
                <a:lnTo>
                  <a:pt x="1383885" y="951953"/>
                </a:lnTo>
                <a:lnTo>
                  <a:pt x="1365541" y="904361"/>
                </a:lnTo>
                <a:lnTo>
                  <a:pt x="1344066" y="857661"/>
                </a:lnTo>
                <a:lnTo>
                  <a:pt x="1322777" y="824116"/>
                </a:lnTo>
                <a:lnTo>
                  <a:pt x="1294534" y="779349"/>
                </a:lnTo>
                <a:lnTo>
                  <a:pt x="1266138" y="747832"/>
                </a:lnTo>
                <a:lnTo>
                  <a:pt x="1233935" y="717403"/>
                </a:lnTo>
                <a:lnTo>
                  <a:pt x="1197755" y="688108"/>
                </a:lnTo>
                <a:lnTo>
                  <a:pt x="1157429" y="659997"/>
                </a:lnTo>
                <a:lnTo>
                  <a:pt x="1116275" y="645329"/>
                </a:lnTo>
                <a:lnTo>
                  <a:pt x="1070637" y="631941"/>
                </a:lnTo>
                <a:lnTo>
                  <a:pt x="1020346" y="619882"/>
                </a:lnTo>
                <a:lnTo>
                  <a:pt x="924528" y="620817"/>
                </a:lnTo>
                <a:lnTo>
                  <a:pt x="878743" y="633885"/>
                </a:lnTo>
                <a:lnTo>
                  <a:pt x="828842" y="634922"/>
                </a:lnTo>
                <a:lnTo>
                  <a:pt x="1148736" y="543613"/>
                </a:lnTo>
                <a:lnTo>
                  <a:pt x="1170064" y="550732"/>
                </a:lnTo>
                <a:lnTo>
                  <a:pt x="1210385" y="565638"/>
                </a:lnTo>
                <a:lnTo>
                  <a:pt x="1251657" y="593479"/>
                </a:lnTo>
                <a:lnTo>
                  <a:pt x="1290192" y="622101"/>
                </a:lnTo>
                <a:lnTo>
                  <a:pt x="1325792" y="651562"/>
                </a:lnTo>
                <a:lnTo>
                  <a:pt x="1358256" y="681917"/>
                </a:lnTo>
                <a:lnTo>
                  <a:pt x="1387384" y="713225"/>
                </a:lnTo>
                <a:lnTo>
                  <a:pt x="1415854" y="757927"/>
                </a:lnTo>
                <a:lnTo>
                  <a:pt x="1441359" y="803476"/>
                </a:lnTo>
                <a:lnTo>
                  <a:pt x="1460435" y="837653"/>
                </a:lnTo>
                <a:lnTo>
                  <a:pt x="1480079" y="884875"/>
                </a:lnTo>
                <a:lnTo>
                  <a:pt x="1496829" y="932923"/>
                </a:lnTo>
                <a:lnTo>
                  <a:pt x="1510708" y="981790"/>
                </a:lnTo>
                <a:lnTo>
                  <a:pt x="1518254" y="1019258"/>
                </a:lnTo>
                <a:lnTo>
                  <a:pt x="1526157" y="1069831"/>
                </a:lnTo>
                <a:lnTo>
                  <a:pt x="1531091" y="1121251"/>
                </a:lnTo>
                <a:lnTo>
                  <a:pt x="1532437" y="1173696"/>
                </a:lnTo>
                <a:lnTo>
                  <a:pt x="1529577" y="1227341"/>
                </a:lnTo>
                <a:lnTo>
                  <a:pt x="1521891" y="1282364"/>
                </a:lnTo>
                <a:lnTo>
                  <a:pt x="1508762" y="1338940"/>
                </a:lnTo>
                <a:lnTo>
                  <a:pt x="1488821" y="1384254"/>
                </a:lnTo>
                <a:lnTo>
                  <a:pt x="1462433" y="1418200"/>
                </a:lnTo>
                <a:lnTo>
                  <a:pt x="1436651" y="1465181"/>
                </a:lnTo>
                <a:lnTo>
                  <a:pt x="1404584" y="1500748"/>
                </a:lnTo>
                <a:lnTo>
                  <a:pt x="1369801" y="1537091"/>
                </a:lnTo>
                <a:lnTo>
                  <a:pt x="1332382" y="1574186"/>
                </a:lnTo>
                <a:lnTo>
                  <a:pt x="1191087" y="1654138"/>
                </a:lnTo>
                <a:lnTo>
                  <a:pt x="1025018" y="1701540"/>
                </a:lnTo>
                <a:lnTo>
                  <a:pt x="998118" y="1722426"/>
                </a:lnTo>
                <a:lnTo>
                  <a:pt x="976849" y="1741704"/>
                </a:lnTo>
                <a:lnTo>
                  <a:pt x="967037" y="1770919"/>
                </a:lnTo>
                <a:lnTo>
                  <a:pt x="963916" y="1798224"/>
                </a:lnTo>
                <a:lnTo>
                  <a:pt x="969181" y="1836343"/>
                </a:lnTo>
                <a:lnTo>
                  <a:pt x="980476" y="1885948"/>
                </a:lnTo>
                <a:lnTo>
                  <a:pt x="991122" y="1922531"/>
                </a:lnTo>
                <a:lnTo>
                  <a:pt x="1006730" y="1970905"/>
                </a:lnTo>
                <a:lnTo>
                  <a:pt x="1109317" y="2285010"/>
                </a:lnTo>
                <a:lnTo>
                  <a:pt x="1180439" y="2502440"/>
                </a:lnTo>
                <a:lnTo>
                  <a:pt x="1184164" y="2501377"/>
                </a:lnTo>
                <a:lnTo>
                  <a:pt x="1190583" y="2512752"/>
                </a:lnTo>
                <a:lnTo>
                  <a:pt x="1222383" y="2503675"/>
                </a:lnTo>
                <a:lnTo>
                  <a:pt x="1240519" y="2511705"/>
                </a:lnTo>
                <a:lnTo>
                  <a:pt x="1727982" y="2372567"/>
                </a:lnTo>
                <a:lnTo>
                  <a:pt x="1704684" y="2432046"/>
                </a:lnTo>
                <a:lnTo>
                  <a:pt x="1671581" y="2467909"/>
                </a:lnTo>
                <a:lnTo>
                  <a:pt x="1632082" y="2505598"/>
                </a:lnTo>
                <a:lnTo>
                  <a:pt x="1583247" y="2519537"/>
                </a:lnTo>
                <a:lnTo>
                  <a:pt x="1537835" y="2545706"/>
                </a:lnTo>
                <a:close/>
              </a:path>
              <a:path w="2186940" h="2616834">
                <a:moveTo>
                  <a:pt x="1622739" y="1913940"/>
                </a:moveTo>
                <a:lnTo>
                  <a:pt x="1572449" y="1928294"/>
                </a:lnTo>
                <a:lnTo>
                  <a:pt x="1612206" y="1864117"/>
                </a:lnTo>
                <a:lnTo>
                  <a:pt x="1624093" y="1913165"/>
                </a:lnTo>
                <a:lnTo>
                  <a:pt x="1622739" y="1913940"/>
                </a:lnTo>
                <a:close/>
              </a:path>
              <a:path w="2186940" h="2616834">
                <a:moveTo>
                  <a:pt x="1624093" y="1913165"/>
                </a:moveTo>
                <a:lnTo>
                  <a:pt x="1612206" y="1864117"/>
                </a:lnTo>
                <a:lnTo>
                  <a:pt x="1802562" y="1809783"/>
                </a:lnTo>
                <a:lnTo>
                  <a:pt x="1624093" y="1913165"/>
                </a:lnTo>
                <a:close/>
              </a:path>
              <a:path w="2186940" h="2616834">
                <a:moveTo>
                  <a:pt x="1624181" y="1913528"/>
                </a:moveTo>
                <a:lnTo>
                  <a:pt x="1622739" y="1913940"/>
                </a:lnTo>
                <a:lnTo>
                  <a:pt x="1624093" y="1913165"/>
                </a:lnTo>
                <a:lnTo>
                  <a:pt x="1624181" y="1913528"/>
                </a:lnTo>
                <a:close/>
              </a:path>
              <a:path w="2186940" h="2616834">
                <a:moveTo>
                  <a:pt x="1184164" y="2501377"/>
                </a:moveTo>
                <a:lnTo>
                  <a:pt x="1180439" y="2502440"/>
                </a:lnTo>
                <a:lnTo>
                  <a:pt x="1177228" y="2490149"/>
                </a:lnTo>
                <a:lnTo>
                  <a:pt x="1184164" y="2501377"/>
                </a:lnTo>
                <a:close/>
              </a:path>
            </a:pathLst>
          </a:custGeom>
          <a:solidFill>
            <a:srgbClr val="37363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127000" y="9143185"/>
            <a:ext cx="866140" cy="886460"/>
          </a:xfrm>
          <a:custGeom>
            <a:avLst/>
            <a:gdLst/>
            <a:ahLst/>
            <a:cxnLst/>
            <a:rect l="l" t="t" r="r" b="b"/>
            <a:pathLst>
              <a:path w="866139" h="886459">
                <a:moveTo>
                  <a:pt x="574411" y="848756"/>
                </a:moveTo>
                <a:lnTo>
                  <a:pt x="525386" y="862237"/>
                </a:lnTo>
                <a:lnTo>
                  <a:pt x="477308" y="873357"/>
                </a:lnTo>
                <a:lnTo>
                  <a:pt x="427980" y="881926"/>
                </a:lnTo>
                <a:lnTo>
                  <a:pt x="378141" y="886425"/>
                </a:lnTo>
                <a:lnTo>
                  <a:pt x="328525" y="885334"/>
                </a:lnTo>
                <a:lnTo>
                  <a:pt x="279871" y="877136"/>
                </a:lnTo>
                <a:lnTo>
                  <a:pt x="232914" y="860310"/>
                </a:lnTo>
                <a:lnTo>
                  <a:pt x="191997" y="836016"/>
                </a:lnTo>
                <a:lnTo>
                  <a:pt x="157113" y="805592"/>
                </a:lnTo>
                <a:lnTo>
                  <a:pt x="127556" y="770170"/>
                </a:lnTo>
                <a:lnTo>
                  <a:pt x="102620" y="730883"/>
                </a:lnTo>
                <a:lnTo>
                  <a:pt x="81598" y="688863"/>
                </a:lnTo>
                <a:lnTo>
                  <a:pt x="63786" y="645241"/>
                </a:lnTo>
                <a:lnTo>
                  <a:pt x="46790" y="597832"/>
                </a:lnTo>
                <a:lnTo>
                  <a:pt x="31023" y="548516"/>
                </a:lnTo>
                <a:lnTo>
                  <a:pt x="17473" y="497931"/>
                </a:lnTo>
                <a:lnTo>
                  <a:pt x="7127" y="446716"/>
                </a:lnTo>
                <a:lnTo>
                  <a:pt x="973" y="395507"/>
                </a:lnTo>
                <a:lnTo>
                  <a:pt x="0" y="344943"/>
                </a:lnTo>
                <a:lnTo>
                  <a:pt x="5539" y="295262"/>
                </a:lnTo>
                <a:lnTo>
                  <a:pt x="18221" y="248405"/>
                </a:lnTo>
                <a:lnTo>
                  <a:pt x="38022" y="205000"/>
                </a:lnTo>
                <a:lnTo>
                  <a:pt x="64919" y="165675"/>
                </a:lnTo>
                <a:lnTo>
                  <a:pt x="98888" y="131058"/>
                </a:lnTo>
                <a:lnTo>
                  <a:pt x="139908" y="101776"/>
                </a:lnTo>
                <a:lnTo>
                  <a:pt x="185388" y="77327"/>
                </a:lnTo>
                <a:lnTo>
                  <a:pt x="233060" y="56350"/>
                </a:lnTo>
                <a:lnTo>
                  <a:pt x="282366" y="38707"/>
                </a:lnTo>
                <a:lnTo>
                  <a:pt x="332752" y="24256"/>
                </a:lnTo>
                <a:lnTo>
                  <a:pt x="383661" y="12858"/>
                </a:lnTo>
                <a:lnTo>
                  <a:pt x="434536" y="4372"/>
                </a:lnTo>
                <a:lnTo>
                  <a:pt x="481258" y="0"/>
                </a:lnTo>
                <a:lnTo>
                  <a:pt x="528182" y="404"/>
                </a:lnTo>
                <a:lnTo>
                  <a:pt x="574303" y="6544"/>
                </a:lnTo>
                <a:lnTo>
                  <a:pt x="618618" y="19375"/>
                </a:lnTo>
                <a:lnTo>
                  <a:pt x="660122" y="39856"/>
                </a:lnTo>
                <a:lnTo>
                  <a:pt x="667369" y="45449"/>
                </a:lnTo>
                <a:lnTo>
                  <a:pt x="347213" y="136832"/>
                </a:lnTo>
                <a:lnTo>
                  <a:pt x="305217" y="149490"/>
                </a:lnTo>
                <a:lnTo>
                  <a:pt x="261675" y="164732"/>
                </a:lnTo>
                <a:lnTo>
                  <a:pt x="219223" y="183819"/>
                </a:lnTo>
                <a:lnTo>
                  <a:pt x="180493" y="208013"/>
                </a:lnTo>
                <a:lnTo>
                  <a:pt x="148119" y="238576"/>
                </a:lnTo>
                <a:lnTo>
                  <a:pt x="124736" y="276769"/>
                </a:lnTo>
                <a:lnTo>
                  <a:pt x="111984" y="325250"/>
                </a:lnTo>
                <a:lnTo>
                  <a:pt x="110744" y="377025"/>
                </a:lnTo>
                <a:lnTo>
                  <a:pt x="117719" y="429812"/>
                </a:lnTo>
                <a:lnTo>
                  <a:pt x="129169" y="479415"/>
                </a:lnTo>
                <a:lnTo>
                  <a:pt x="143123" y="529295"/>
                </a:lnTo>
                <a:lnTo>
                  <a:pt x="157259" y="577346"/>
                </a:lnTo>
                <a:lnTo>
                  <a:pt x="174864" y="628647"/>
                </a:lnTo>
                <a:lnTo>
                  <a:pt x="197856" y="678276"/>
                </a:lnTo>
                <a:lnTo>
                  <a:pt x="228152" y="721313"/>
                </a:lnTo>
                <a:lnTo>
                  <a:pt x="267668" y="752835"/>
                </a:lnTo>
                <a:lnTo>
                  <a:pt x="316096" y="770542"/>
                </a:lnTo>
                <a:lnTo>
                  <a:pt x="367483" y="775726"/>
                </a:lnTo>
                <a:lnTo>
                  <a:pt x="420044" y="771532"/>
                </a:lnTo>
                <a:lnTo>
                  <a:pt x="471994" y="761108"/>
                </a:lnTo>
                <a:lnTo>
                  <a:pt x="521547" y="747598"/>
                </a:lnTo>
                <a:lnTo>
                  <a:pt x="842812" y="655898"/>
                </a:lnTo>
                <a:lnTo>
                  <a:pt x="826384" y="688465"/>
                </a:lnTo>
                <a:lnTo>
                  <a:pt x="797126" y="725878"/>
                </a:lnTo>
                <a:lnTo>
                  <a:pt x="759184" y="759985"/>
                </a:lnTo>
                <a:lnTo>
                  <a:pt x="716857" y="788686"/>
                </a:lnTo>
                <a:lnTo>
                  <a:pt x="671230" y="812621"/>
                </a:lnTo>
                <a:lnTo>
                  <a:pt x="623386" y="832431"/>
                </a:lnTo>
                <a:lnTo>
                  <a:pt x="574411" y="848756"/>
                </a:lnTo>
                <a:close/>
              </a:path>
              <a:path w="866139" h="886459">
                <a:moveTo>
                  <a:pt x="725256" y="363134"/>
                </a:moveTo>
                <a:lnTo>
                  <a:pt x="713419" y="322572"/>
                </a:lnTo>
                <a:lnTo>
                  <a:pt x="699396" y="279084"/>
                </a:lnTo>
                <a:lnTo>
                  <a:pt x="682065" y="235552"/>
                </a:lnTo>
                <a:lnTo>
                  <a:pt x="660304" y="194856"/>
                </a:lnTo>
                <a:lnTo>
                  <a:pt x="632991" y="159881"/>
                </a:lnTo>
                <a:lnTo>
                  <a:pt x="599005" y="133506"/>
                </a:lnTo>
                <a:lnTo>
                  <a:pt x="551175" y="115320"/>
                </a:lnTo>
                <a:lnTo>
                  <a:pt x="500228" y="109677"/>
                </a:lnTo>
                <a:lnTo>
                  <a:pt x="448017" y="113460"/>
                </a:lnTo>
                <a:lnTo>
                  <a:pt x="396394" y="123550"/>
                </a:lnTo>
                <a:lnTo>
                  <a:pt x="347213" y="136832"/>
                </a:lnTo>
                <a:lnTo>
                  <a:pt x="667369" y="45449"/>
                </a:lnTo>
                <a:lnTo>
                  <a:pt x="697810" y="68943"/>
                </a:lnTo>
                <a:lnTo>
                  <a:pt x="731170" y="105953"/>
                </a:lnTo>
                <a:lnTo>
                  <a:pt x="759031" y="147101"/>
                </a:lnTo>
                <a:lnTo>
                  <a:pt x="782250" y="191357"/>
                </a:lnTo>
                <a:lnTo>
                  <a:pt x="801688" y="237692"/>
                </a:lnTo>
                <a:lnTo>
                  <a:pt x="817464" y="282952"/>
                </a:lnTo>
                <a:lnTo>
                  <a:pt x="749103" y="302465"/>
                </a:lnTo>
                <a:lnTo>
                  <a:pt x="727120" y="326694"/>
                </a:lnTo>
                <a:lnTo>
                  <a:pt x="725256" y="363134"/>
                </a:lnTo>
                <a:close/>
              </a:path>
              <a:path w="866139" h="886459">
                <a:moveTo>
                  <a:pt x="809334" y="393033"/>
                </a:moveTo>
                <a:lnTo>
                  <a:pt x="777541" y="402096"/>
                </a:lnTo>
                <a:lnTo>
                  <a:pt x="746077" y="393108"/>
                </a:lnTo>
                <a:lnTo>
                  <a:pt x="725256" y="363134"/>
                </a:lnTo>
                <a:lnTo>
                  <a:pt x="727120" y="326694"/>
                </a:lnTo>
                <a:lnTo>
                  <a:pt x="749103" y="302465"/>
                </a:lnTo>
                <a:lnTo>
                  <a:pt x="780893" y="293391"/>
                </a:lnTo>
                <a:lnTo>
                  <a:pt x="812181" y="302414"/>
                </a:lnTo>
                <a:lnTo>
                  <a:pt x="832656" y="332479"/>
                </a:lnTo>
                <a:lnTo>
                  <a:pt x="831143" y="368849"/>
                </a:lnTo>
                <a:lnTo>
                  <a:pt x="809334" y="393033"/>
                </a:lnTo>
                <a:close/>
              </a:path>
              <a:path w="866139" h="886459">
                <a:moveTo>
                  <a:pt x="832656" y="332479"/>
                </a:moveTo>
                <a:lnTo>
                  <a:pt x="812181" y="302414"/>
                </a:lnTo>
                <a:lnTo>
                  <a:pt x="780893" y="293391"/>
                </a:lnTo>
                <a:lnTo>
                  <a:pt x="817464" y="282952"/>
                </a:lnTo>
                <a:lnTo>
                  <a:pt x="818204" y="285075"/>
                </a:lnTo>
                <a:lnTo>
                  <a:pt x="832656" y="332479"/>
                </a:lnTo>
                <a:close/>
              </a:path>
              <a:path w="866139" h="886459">
                <a:moveTo>
                  <a:pt x="842812" y="655898"/>
                </a:moveTo>
                <a:lnTo>
                  <a:pt x="521547" y="747598"/>
                </a:lnTo>
                <a:lnTo>
                  <a:pt x="562776" y="735102"/>
                </a:lnTo>
                <a:lnTo>
                  <a:pt x="605730" y="719936"/>
                </a:lnTo>
                <a:lnTo>
                  <a:pt x="647769" y="700961"/>
                </a:lnTo>
                <a:lnTo>
                  <a:pt x="686254" y="677038"/>
                </a:lnTo>
                <a:lnTo>
                  <a:pt x="718543" y="647026"/>
                </a:lnTo>
                <a:lnTo>
                  <a:pt x="741998" y="609786"/>
                </a:lnTo>
                <a:lnTo>
                  <a:pt x="754997" y="562385"/>
                </a:lnTo>
                <a:lnTo>
                  <a:pt x="756440" y="511936"/>
                </a:lnTo>
                <a:lnTo>
                  <a:pt x="749709" y="460522"/>
                </a:lnTo>
                <a:lnTo>
                  <a:pt x="738467" y="411449"/>
                </a:lnTo>
                <a:lnTo>
                  <a:pt x="737197" y="406621"/>
                </a:lnTo>
                <a:lnTo>
                  <a:pt x="725256" y="363134"/>
                </a:lnTo>
                <a:lnTo>
                  <a:pt x="746077" y="393108"/>
                </a:lnTo>
                <a:lnTo>
                  <a:pt x="777541" y="402096"/>
                </a:lnTo>
                <a:lnTo>
                  <a:pt x="845663" y="382663"/>
                </a:lnTo>
                <a:lnTo>
                  <a:pt x="854311" y="421313"/>
                </a:lnTo>
                <a:lnTo>
                  <a:pt x="861966" y="467487"/>
                </a:lnTo>
                <a:lnTo>
                  <a:pt x="866101" y="513916"/>
                </a:lnTo>
                <a:lnTo>
                  <a:pt x="865663" y="559915"/>
                </a:lnTo>
                <a:lnTo>
                  <a:pt x="859600" y="604797"/>
                </a:lnTo>
                <a:lnTo>
                  <a:pt x="846858" y="647876"/>
                </a:lnTo>
                <a:lnTo>
                  <a:pt x="842812" y="655898"/>
                </a:lnTo>
                <a:close/>
              </a:path>
              <a:path w="866139" h="886459">
                <a:moveTo>
                  <a:pt x="845663" y="382663"/>
                </a:moveTo>
                <a:lnTo>
                  <a:pt x="809334" y="393033"/>
                </a:lnTo>
                <a:lnTo>
                  <a:pt x="831143" y="368849"/>
                </a:lnTo>
                <a:lnTo>
                  <a:pt x="832656" y="332479"/>
                </a:lnTo>
                <a:lnTo>
                  <a:pt x="844190" y="376082"/>
                </a:lnTo>
                <a:lnTo>
                  <a:pt x="845663" y="382663"/>
                </a:lnTo>
                <a:close/>
              </a:path>
            </a:pathLst>
          </a:custGeom>
          <a:solidFill>
            <a:srgbClr val="373637"/>
          </a:solid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6057" y="456586"/>
            <a:ext cx="4379595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30" dirty="0"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79124" y="2095500"/>
            <a:ext cx="17840960" cy="64953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4622165">
              <a:lnSpc>
                <a:spcPct val="114599"/>
              </a:lnSpc>
            </a:pP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Finnish National Agency of Education. (2015) Basic Education. Available at: 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https://www.oph.fi/english/curricula_and_qualifications/basic_education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13</a:t>
            </a:r>
            <a:r>
              <a:rPr sz="2400" spc="-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 marR="82550">
              <a:lnSpc>
                <a:spcPct val="114599"/>
              </a:lnSpc>
              <a:spcBef>
                <a:spcPts val="5"/>
              </a:spcBef>
            </a:pP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Google Images. (2018) Curriculum Theory by Ralph Tyler. Available at: https://www.google.co.uk/s  earchq=ralph+tyler+curriculum&amp;source=lnms&amp;tbm=isch&amp;sa=X&amp;ved=0ahUKEwiQu5Cz0O_eAhVFL8AKHXbQAw8Q_AUIDigB&amp;biw=  367&amp;bih=633#imgrc=i2eQw4KAOJagsM: (Accessed: 20</a:t>
            </a:r>
            <a:r>
              <a:rPr sz="2400" spc="-5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lang="fr-F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 marR="5080">
              <a:lnSpc>
                <a:spcPct val="114599"/>
              </a:lnSpc>
            </a:pPr>
            <a:r>
              <a:rPr lang="fr-FR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Google Images. (2018) </a:t>
            </a:r>
            <a:r>
              <a:rPr lang="fr-FR" sz="24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Finland</a:t>
            </a:r>
            <a:r>
              <a:rPr lang="fr-FR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fr-FR" sz="24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Map</a:t>
            </a:r>
            <a:r>
              <a:rPr lang="fr-FR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on Satellite. Available at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https://www.google.co.uk/search?  q=finland+on+map&amp;source=lnms&amp;tbm=isch&amp;sa=X&amp;ved=0ahUKEwjo8Pex8ezeAhWlDsAKHXqQB2cQ_AUIDygC&amp;biw=1094&amp;bih=50  #imgrc=N80EI8uKqK5RyM: (Accessed: 20</a:t>
            </a:r>
            <a:r>
              <a:rPr sz="2400" spc="-5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November)</a:t>
            </a:r>
            <a:endParaRPr lang="en-GB" sz="2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 marR="5080">
              <a:lnSpc>
                <a:spcPct val="114599"/>
              </a:lnSpc>
            </a:pPr>
            <a:endParaRPr lang="en-GB" sz="2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GOV. (2014) </a:t>
            </a:r>
            <a:r>
              <a:rPr lang="en-GB" sz="2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Curriculum</a:t>
            </a: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https://www.gov.uk/government/collections/national-curriculum</a:t>
            </a:r>
            <a:r>
              <a:rPr sz="2400" spc="-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(Accessed:11  November)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 marR="793115">
              <a:lnSpc>
                <a:spcPct val="114599"/>
              </a:lnSpc>
            </a:pP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GOV. (2018) </a:t>
            </a:r>
            <a:r>
              <a:rPr sz="24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Curriculum update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</a:t>
            </a:r>
            <a:r>
              <a:rPr sz="2400" spc="-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https://beta.gov.wales/sites/default/files/publications/2018-07/curriculum-update-  developments-to-may-2018.pdf (Accessed: 15</a:t>
            </a:r>
            <a:r>
              <a:rPr sz="2400" spc="-5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83518" y="1664549"/>
            <a:ext cx="13314680" cy="776956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214755">
              <a:lnSpc>
                <a:spcPct val="114599"/>
              </a:lnSpc>
              <a:spcBef>
                <a:spcPts val="100"/>
              </a:spcBef>
            </a:pP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Gov. (2018) The importance of the curriculum. Available at: 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https://www.gov.uk/government/speeches/the-importance-of-the-curriculum</a:t>
            </a:r>
            <a:r>
              <a:rPr sz="2400" spc="-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(Accessed:21  November)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 marR="5080">
              <a:lnSpc>
                <a:spcPct val="114599"/>
              </a:lnSpc>
              <a:tabLst>
                <a:tab pos="12064365" algn="l"/>
              </a:tabLst>
            </a:pP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Hart, J. (2017) The big lesson from the world's best school system? Trust your teachers.	Available 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at: https://www.theguardian.com/teacher-network/2017/aug/09/worlds-best-school-system-trust-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teachers-education-finland (Accessed:16</a:t>
            </a:r>
            <a:r>
              <a:rPr sz="2400" spc="-5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>
              <a:lnSpc>
                <a:spcPct val="100000"/>
              </a:lnSpc>
            </a:pP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Marsh, C. (2008) Key Concepts for Understanding Curriculum. London:</a:t>
            </a:r>
            <a:r>
              <a:rPr sz="2400" spc="-3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Routledge.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 marR="806450">
              <a:lnSpc>
                <a:spcPct val="114599"/>
              </a:lnSpc>
            </a:pPr>
            <a:endParaRPr lang="en-GB" sz="2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 marR="806450">
              <a:lnSpc>
                <a:spcPct val="114599"/>
              </a:lnSpc>
            </a:pP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Ministry and of Education and Culture. (2018) Basic Education.</a:t>
            </a:r>
            <a:r>
              <a:rPr sz="2400" spc="-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https://minedu.fi/perusopetus  (Accessed: 21</a:t>
            </a:r>
            <a:r>
              <a:rPr sz="2400" spc="-5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 marR="76200" algn="just">
              <a:lnSpc>
                <a:spcPct val="114599"/>
              </a:lnSpc>
            </a:pP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Morgan, H. (2014) Review of Research: The Education System in Finland: A Success Story Other  Countries Can Emulate. Childhood Education. pp. 453-457,</a:t>
            </a:r>
            <a:r>
              <a:rPr sz="2400" spc="-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DOI:10.1080/00094056.2014.983013.  OECD. (2018) Finland. Available at: https://data.oecd.org/finland.htm (Accessed: 12</a:t>
            </a:r>
            <a:r>
              <a:rPr sz="2400" spc="-7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700" marR="680085">
              <a:lnSpc>
                <a:spcPct val="114599"/>
              </a:lnSpc>
            </a:pP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PISA. (2015) Finland. Available at:</a:t>
            </a:r>
            <a:r>
              <a:rPr sz="2400" spc="-1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http://www.compareyourcountry.org/pisa/country/fin?lg=en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12</a:t>
            </a:r>
            <a:r>
              <a:rPr sz="2400" spc="-5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12068" y="522028"/>
            <a:ext cx="682879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600" spc="-65" dirty="0"/>
              <a:t>References</a:t>
            </a:r>
            <a:r>
              <a:rPr sz="5600" spc="-165" dirty="0"/>
              <a:t> </a:t>
            </a:r>
            <a:r>
              <a:rPr sz="5600" spc="-30" dirty="0"/>
              <a:t>continued</a:t>
            </a:r>
            <a:endParaRPr sz="5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150</TotalTime>
  <Words>751</Words>
  <Application>Microsoft Office PowerPoint</Application>
  <PresentationFormat>Custom</PresentationFormat>
  <Paragraphs>94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Microsoft YaHei UI</vt:lpstr>
      <vt:lpstr>Arial</vt:lpstr>
      <vt:lpstr>Calibri</vt:lpstr>
      <vt:lpstr>Times New Roman</vt:lpstr>
      <vt:lpstr>Trebuchet MS</vt:lpstr>
      <vt:lpstr>Office Theme</vt:lpstr>
      <vt:lpstr>PowerPoint Presentation</vt:lpstr>
      <vt:lpstr>LEARNING OBJECTIVES</vt:lpstr>
      <vt:lpstr>Finland as a country</vt:lpstr>
      <vt:lpstr>Finnish Education</vt:lpstr>
      <vt:lpstr>How does Finland compare to Wales?</vt:lpstr>
      <vt:lpstr>PISA Results 2015</vt:lpstr>
      <vt:lpstr>How Do The Education systems Compare?</vt:lpstr>
      <vt:lpstr>Ralph Tyler's Curriculum Model (1984)</vt:lpstr>
      <vt:lpstr>Curriculum  Subjects</vt:lpstr>
      <vt:lpstr>Benefits and drawbacks of Finnish Education</vt:lpstr>
      <vt:lpstr>Could we follow the  Finnish curriculum?</vt:lpstr>
      <vt:lpstr>ANY QUESTIONS?</vt:lpstr>
      <vt:lpstr>References</vt:lpstr>
      <vt:lpstr>References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oBJECTIVES</dc:title>
  <dc:creator>Lauren Heard</dc:creator>
  <cp:keywords>DADJg7uWFjU,BADJgoz1qDQ</cp:keywords>
  <cp:lastModifiedBy>Lauren Heard</cp:lastModifiedBy>
  <cp:revision>8</cp:revision>
  <dcterms:created xsi:type="dcterms:W3CDTF">2018-11-27T01:02:10Z</dcterms:created>
  <dcterms:modified xsi:type="dcterms:W3CDTF">2018-11-27T19:20:56Z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2018-11-27T00:00:00Z</vt:filetime>
  </property>
  <property fmtid="{D5CDD505-2E9C-101B-9397-08002B2CF9AE}" pid="3" name="Creator">
    <vt:lpwstr>Canva</vt:lpwstr>
  </property>
  <property fmtid="{D5CDD505-2E9C-101B-9397-08002B2CF9AE}" pid="4" name="LastSaved">
    <vt:filetime>2018-11-27T00:00:00Z</vt:filetime>
  </property>
</Properties>
</file>