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F95C23-9187-7759-5C9D-2608FC7213F9}" v="896" dt="2025-12-01T02:55:21.484"/>
    <p1510:client id="{9D455EC2-4E98-E785-DD9C-C643891A39DF}" v="284" dt="2025-12-01T04:14:10.3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a-Ionela Petrisor (2507471)" userId="S::2507471@student.uwtsd.ac.uk::f0898c33-e5a6-4b8a-ac5a-7ce4a577d963" providerId="AD" clId="Web-{9D455EC2-4E98-E785-DD9C-C643891A39DF}"/>
    <pc:docChg chg="addSld modSld">
      <pc:chgData name="Stefana-Ionela Petrisor (2507471)" userId="S::2507471@student.uwtsd.ac.uk::f0898c33-e5a6-4b8a-ac5a-7ce4a577d963" providerId="AD" clId="Web-{9D455EC2-4E98-E785-DD9C-C643891A39DF}" dt="2025-12-01T04:14:10.340" v="281" actId="20577"/>
      <pc:docMkLst>
        <pc:docMk/>
      </pc:docMkLst>
      <pc:sldChg chg="modSp">
        <pc:chgData name="Stefana-Ionela Petrisor (2507471)" userId="S::2507471@student.uwtsd.ac.uk::f0898c33-e5a6-4b8a-ac5a-7ce4a577d963" providerId="AD" clId="Web-{9D455EC2-4E98-E785-DD9C-C643891A39DF}" dt="2025-12-01T04:14:10.340" v="281" actId="20577"/>
        <pc:sldMkLst>
          <pc:docMk/>
          <pc:sldMk cId="2609778206" sldId="259"/>
        </pc:sldMkLst>
        <pc:spChg chg="mod">
          <ac:chgData name="Stefana-Ionela Petrisor (2507471)" userId="S::2507471@student.uwtsd.ac.uk::f0898c33-e5a6-4b8a-ac5a-7ce4a577d963" providerId="AD" clId="Web-{9D455EC2-4E98-E785-DD9C-C643891A39DF}" dt="2025-12-01T04:00:55.536" v="167" actId="20577"/>
          <ac:spMkLst>
            <pc:docMk/>
            <pc:sldMk cId="2609778206" sldId="259"/>
            <ac:spMk id="2" creationId="{EC330F3C-95F3-0C75-82E8-44DDC81739AD}"/>
          </ac:spMkLst>
        </pc:spChg>
        <pc:spChg chg="mod">
          <ac:chgData name="Stefana-Ionela Petrisor (2507471)" userId="S::2507471@student.uwtsd.ac.uk::f0898c33-e5a6-4b8a-ac5a-7ce4a577d963" providerId="AD" clId="Web-{9D455EC2-4E98-E785-DD9C-C643891A39DF}" dt="2025-12-01T04:14:10.340" v="281" actId="20577"/>
          <ac:spMkLst>
            <pc:docMk/>
            <pc:sldMk cId="2609778206" sldId="259"/>
            <ac:spMk id="3" creationId="{5BE7B4CB-643D-7AA2-A150-B8011E4E331A}"/>
          </ac:spMkLst>
        </pc:spChg>
      </pc:sldChg>
      <pc:sldChg chg="addSp modSp new mod setBg">
        <pc:chgData name="Stefana-Ionela Petrisor (2507471)" userId="S::2507471@student.uwtsd.ac.uk::f0898c33-e5a6-4b8a-ac5a-7ce4a577d963" providerId="AD" clId="Web-{9D455EC2-4E98-E785-DD9C-C643891A39DF}" dt="2025-12-01T03:59:00.095" v="163"/>
        <pc:sldMkLst>
          <pc:docMk/>
          <pc:sldMk cId="1972884029" sldId="264"/>
        </pc:sldMkLst>
        <pc:spChg chg="mod">
          <ac:chgData name="Stefana-Ionela Petrisor (2507471)" userId="S::2507471@student.uwtsd.ac.uk::f0898c33-e5a6-4b8a-ac5a-7ce4a577d963" providerId="AD" clId="Web-{9D455EC2-4E98-E785-DD9C-C643891A39DF}" dt="2025-12-01T03:59:00.095" v="163"/>
          <ac:spMkLst>
            <pc:docMk/>
            <pc:sldMk cId="1972884029" sldId="264"/>
            <ac:spMk id="2" creationId="{58621964-8A9A-7F36-65D3-22B2DE1A111C}"/>
          </ac:spMkLst>
        </pc:spChg>
        <pc:spChg chg="mod">
          <ac:chgData name="Stefana-Ionela Petrisor (2507471)" userId="S::2507471@student.uwtsd.ac.uk::f0898c33-e5a6-4b8a-ac5a-7ce4a577d963" providerId="AD" clId="Web-{9D455EC2-4E98-E785-DD9C-C643891A39DF}" dt="2025-12-01T03:59:00.095" v="163"/>
          <ac:spMkLst>
            <pc:docMk/>
            <pc:sldMk cId="1972884029" sldId="264"/>
            <ac:spMk id="3" creationId="{E85FEF4A-D5C6-F371-679E-75F01C8ED903}"/>
          </ac:spMkLst>
        </pc:spChg>
        <pc:spChg chg="add">
          <ac:chgData name="Stefana-Ionela Petrisor (2507471)" userId="S::2507471@student.uwtsd.ac.uk::f0898c33-e5a6-4b8a-ac5a-7ce4a577d963" providerId="AD" clId="Web-{9D455EC2-4E98-E785-DD9C-C643891A39DF}" dt="2025-12-01T03:59:00.095" v="163"/>
          <ac:spMkLst>
            <pc:docMk/>
            <pc:sldMk cId="1972884029" sldId="264"/>
            <ac:spMk id="8" creationId="{09588DA8-065E-4F6F-8EFD-43104AB2E0CF}"/>
          </ac:spMkLst>
        </pc:spChg>
        <pc:spChg chg="add">
          <ac:chgData name="Stefana-Ionela Petrisor (2507471)" userId="S::2507471@student.uwtsd.ac.uk::f0898c33-e5a6-4b8a-ac5a-7ce4a577d963" providerId="AD" clId="Web-{9D455EC2-4E98-E785-DD9C-C643891A39DF}" dt="2025-12-01T03:59:00.095" v="163"/>
          <ac:spMkLst>
            <pc:docMk/>
            <pc:sldMk cId="1972884029" sldId="264"/>
            <ac:spMk id="10" creationId="{C4285719-470E-454C-AF62-8323075F1F5B}"/>
          </ac:spMkLst>
        </pc:spChg>
        <pc:spChg chg="add">
          <ac:chgData name="Stefana-Ionela Petrisor (2507471)" userId="S::2507471@student.uwtsd.ac.uk::f0898c33-e5a6-4b8a-ac5a-7ce4a577d963" providerId="AD" clId="Web-{9D455EC2-4E98-E785-DD9C-C643891A39DF}" dt="2025-12-01T03:59:00.095" v="163"/>
          <ac:spMkLst>
            <pc:docMk/>
            <pc:sldMk cId="1972884029" sldId="264"/>
            <ac:spMk id="12" creationId="{CD9FE4EF-C4D8-49A0-B2FF-81D8DB7D8A24}"/>
          </ac:spMkLst>
        </pc:spChg>
        <pc:spChg chg="add">
          <ac:chgData name="Stefana-Ionela Petrisor (2507471)" userId="S::2507471@student.uwtsd.ac.uk::f0898c33-e5a6-4b8a-ac5a-7ce4a577d963" providerId="AD" clId="Web-{9D455EC2-4E98-E785-DD9C-C643891A39DF}" dt="2025-12-01T03:59:00.095" v="163"/>
          <ac:spMkLst>
            <pc:docMk/>
            <pc:sldMk cId="1972884029" sldId="264"/>
            <ac:spMk id="14" creationId="{4300840D-0A0B-4512-BACA-B439D5B9C57C}"/>
          </ac:spMkLst>
        </pc:spChg>
        <pc:spChg chg="add">
          <ac:chgData name="Stefana-Ionela Petrisor (2507471)" userId="S::2507471@student.uwtsd.ac.uk::f0898c33-e5a6-4b8a-ac5a-7ce4a577d963" providerId="AD" clId="Web-{9D455EC2-4E98-E785-DD9C-C643891A39DF}" dt="2025-12-01T03:59:00.095" v="163"/>
          <ac:spMkLst>
            <pc:docMk/>
            <pc:sldMk cId="1972884029" sldId="264"/>
            <ac:spMk id="16" creationId="{D2B78728-A580-49A7-84F9-6EF6F583ADE0}"/>
          </ac:spMkLst>
        </pc:spChg>
        <pc:spChg chg="add">
          <ac:chgData name="Stefana-Ionela Petrisor (2507471)" userId="S::2507471@student.uwtsd.ac.uk::f0898c33-e5a6-4b8a-ac5a-7ce4a577d963" providerId="AD" clId="Web-{9D455EC2-4E98-E785-DD9C-C643891A39DF}" dt="2025-12-01T03:59:00.095" v="163"/>
          <ac:spMkLst>
            <pc:docMk/>
            <pc:sldMk cId="1972884029" sldId="264"/>
            <ac:spMk id="18" creationId="{38FAA1A1-D861-433F-88FA-1E9D6FD31D11}"/>
          </ac:spMkLst>
        </pc:spChg>
        <pc:spChg chg="add">
          <ac:chgData name="Stefana-Ionela Petrisor (2507471)" userId="S::2507471@student.uwtsd.ac.uk::f0898c33-e5a6-4b8a-ac5a-7ce4a577d963" providerId="AD" clId="Web-{9D455EC2-4E98-E785-DD9C-C643891A39DF}" dt="2025-12-01T03:59:00.095" v="163"/>
          <ac:spMkLst>
            <pc:docMk/>
            <pc:sldMk cId="1972884029" sldId="264"/>
            <ac:spMk id="20" creationId="{8D71EDA1-87BF-4D5D-AB79-F346FD19278A}"/>
          </ac:spMkLst>
        </pc:spChg>
      </pc:sldChg>
    </pc:docChg>
  </pc:docChgLst>
  <pc:docChgLst>
    <pc:chgData name="Stefana-Ionela Petrisor (2507471)" userId="S::2507471@student.uwtsd.ac.uk::f0898c33-e5a6-4b8a-ac5a-7ce4a577d963" providerId="AD" clId="Web-{19F95C23-9187-7759-5C9D-2608FC7213F9}"/>
    <pc:docChg chg="addSld delSld modSld">
      <pc:chgData name="Stefana-Ionela Petrisor (2507471)" userId="S::2507471@student.uwtsd.ac.uk::f0898c33-e5a6-4b8a-ac5a-7ce4a577d963" providerId="AD" clId="Web-{19F95C23-9187-7759-5C9D-2608FC7213F9}" dt="2025-12-01T02:56:18.001" v="900"/>
      <pc:docMkLst>
        <pc:docMk/>
      </pc:docMkLst>
      <pc:sldChg chg="addSp modSp mod setBg setClrOvrMap">
        <pc:chgData name="Stefana-Ionela Petrisor (2507471)" userId="S::2507471@student.uwtsd.ac.uk::f0898c33-e5a6-4b8a-ac5a-7ce4a577d963" providerId="AD" clId="Web-{19F95C23-9187-7759-5C9D-2608FC7213F9}" dt="2025-12-01T02:46:44.091" v="876"/>
        <pc:sldMkLst>
          <pc:docMk/>
          <pc:sldMk cId="109857222" sldId="256"/>
        </pc:sldMkLst>
        <pc:spChg chg="mod">
          <ac:chgData name="Stefana-Ionela Petrisor (2507471)" userId="S::2507471@student.uwtsd.ac.uk::f0898c33-e5a6-4b8a-ac5a-7ce4a577d963" providerId="AD" clId="Web-{19F95C23-9187-7759-5C9D-2608FC7213F9}" dt="2025-12-01T02:46:44.091" v="8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tefana-Ionela Petrisor (2507471)" userId="S::2507471@student.uwtsd.ac.uk::f0898c33-e5a6-4b8a-ac5a-7ce4a577d963" providerId="AD" clId="Web-{19F95C23-9187-7759-5C9D-2608FC7213F9}" dt="2025-12-01T02:46:44.091" v="87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46:44.091" v="876"/>
          <ac:spMkLst>
            <pc:docMk/>
            <pc:sldMk cId="109857222" sldId="256"/>
            <ac:spMk id="9" creationId="{71B2258F-86CA-4D4D-8270-BC05FCDEBFB3}"/>
          </ac:spMkLst>
        </pc:spChg>
        <pc:picChg chg="add">
          <ac:chgData name="Stefana-Ionela Petrisor (2507471)" userId="S::2507471@student.uwtsd.ac.uk::f0898c33-e5a6-4b8a-ac5a-7ce4a577d963" providerId="AD" clId="Web-{19F95C23-9187-7759-5C9D-2608FC7213F9}" dt="2025-12-01T02:46:44.091" v="876"/>
          <ac:picMkLst>
            <pc:docMk/>
            <pc:sldMk cId="109857222" sldId="256"/>
            <ac:picMk id="5" creationId="{8EC55FFC-A68B-344E-E7B9-BA1637972E91}"/>
          </ac:picMkLst>
        </pc:picChg>
      </pc:sldChg>
      <pc:sldChg chg="addSp delSp modSp new mod setBg">
        <pc:chgData name="Stefana-Ionela Petrisor (2507471)" userId="S::2507471@student.uwtsd.ac.uk::f0898c33-e5a6-4b8a-ac5a-7ce4a577d963" providerId="AD" clId="Web-{19F95C23-9187-7759-5C9D-2608FC7213F9}" dt="2025-12-01T02:56:18.001" v="900"/>
        <pc:sldMkLst>
          <pc:docMk/>
          <pc:sldMk cId="4164485677" sldId="257"/>
        </pc:sldMkLst>
        <pc:spChg chg="mod">
          <ac:chgData name="Stefana-Ionela Petrisor (2507471)" userId="S::2507471@student.uwtsd.ac.uk::f0898c33-e5a6-4b8a-ac5a-7ce4a577d963" providerId="AD" clId="Web-{19F95C23-9187-7759-5C9D-2608FC7213F9}" dt="2025-12-01T02:56:18.001" v="900"/>
          <ac:spMkLst>
            <pc:docMk/>
            <pc:sldMk cId="4164485677" sldId="257"/>
            <ac:spMk id="2" creationId="{114DA5DA-879E-E947-27CC-DFE87CA62C82}"/>
          </ac:spMkLst>
        </pc:spChg>
        <pc:spChg chg="del mod">
          <ac:chgData name="Stefana-Ionela Petrisor (2507471)" userId="S::2507471@student.uwtsd.ac.uk::f0898c33-e5a6-4b8a-ac5a-7ce4a577d963" providerId="AD" clId="Web-{19F95C23-9187-7759-5C9D-2608FC7213F9}" dt="2025-12-01T02:56:18.001" v="900"/>
          <ac:spMkLst>
            <pc:docMk/>
            <pc:sldMk cId="4164485677" sldId="257"/>
            <ac:spMk id="3" creationId="{1A25B76D-48F6-B3B2-F7B2-855AB634CF4E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6:18.001" v="900"/>
          <ac:spMkLst>
            <pc:docMk/>
            <pc:sldMk cId="4164485677" sldId="257"/>
            <ac:spMk id="9" creationId="{BACC6370-2D7E-4714-9D71-7542949D7D5D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6:18.001" v="900"/>
          <ac:spMkLst>
            <pc:docMk/>
            <pc:sldMk cId="4164485677" sldId="257"/>
            <ac:spMk id="11" creationId="{F68B3F68-107C-434F-AA38-110D5EA91B85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6:18.001" v="900"/>
          <ac:spMkLst>
            <pc:docMk/>
            <pc:sldMk cId="4164485677" sldId="257"/>
            <ac:spMk id="13" creationId="{AAD0DBB9-1A4B-4391-81D4-CB19F9AB918A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6:18.001" v="900"/>
          <ac:spMkLst>
            <pc:docMk/>
            <pc:sldMk cId="4164485677" sldId="257"/>
            <ac:spMk id="15" creationId="{063BBA22-50EA-4C4D-BE05-F1CE4E63AA56}"/>
          </ac:spMkLst>
        </pc:spChg>
        <pc:graphicFrameChg chg="add">
          <ac:chgData name="Stefana-Ionela Petrisor (2507471)" userId="S::2507471@student.uwtsd.ac.uk::f0898c33-e5a6-4b8a-ac5a-7ce4a577d963" providerId="AD" clId="Web-{19F95C23-9187-7759-5C9D-2608FC7213F9}" dt="2025-12-01T02:56:18.001" v="900"/>
          <ac:graphicFrameMkLst>
            <pc:docMk/>
            <pc:sldMk cId="4164485677" sldId="257"/>
            <ac:graphicFrameMk id="5" creationId="{B0566ED2-5303-9A34-A289-48D5F1F1BA14}"/>
          </ac:graphicFrameMkLst>
        </pc:graphicFrameChg>
      </pc:sldChg>
      <pc:sldChg chg="addSp delSp modSp new mod setBg">
        <pc:chgData name="Stefana-Ionela Petrisor (2507471)" userId="S::2507471@student.uwtsd.ac.uk::f0898c33-e5a6-4b8a-ac5a-7ce4a577d963" providerId="AD" clId="Web-{19F95C23-9187-7759-5C9D-2608FC7213F9}" dt="2025-12-01T02:34:58.837" v="851"/>
        <pc:sldMkLst>
          <pc:docMk/>
          <pc:sldMk cId="49446909" sldId="258"/>
        </pc:sldMkLst>
        <pc:spChg chg="mod">
          <ac:chgData name="Stefana-Ionela Petrisor (2507471)" userId="S::2507471@student.uwtsd.ac.uk::f0898c33-e5a6-4b8a-ac5a-7ce4a577d963" providerId="AD" clId="Web-{19F95C23-9187-7759-5C9D-2608FC7213F9}" dt="2025-12-01T02:34:58.837" v="851"/>
          <ac:spMkLst>
            <pc:docMk/>
            <pc:sldMk cId="49446909" sldId="258"/>
            <ac:spMk id="2" creationId="{FAAA3E05-B932-75DE-B363-73EBF62C7D1C}"/>
          </ac:spMkLst>
        </pc:spChg>
        <pc:spChg chg="mod">
          <ac:chgData name="Stefana-Ionela Petrisor (2507471)" userId="S::2507471@student.uwtsd.ac.uk::f0898c33-e5a6-4b8a-ac5a-7ce4a577d963" providerId="AD" clId="Web-{19F95C23-9187-7759-5C9D-2608FC7213F9}" dt="2025-12-01T02:34:58.837" v="851"/>
          <ac:spMkLst>
            <pc:docMk/>
            <pc:sldMk cId="49446909" sldId="258"/>
            <ac:spMk id="3" creationId="{E29F601D-C124-C34F-753F-AF42081C1379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34:58.837" v="850"/>
          <ac:spMkLst>
            <pc:docMk/>
            <pc:sldMk cId="49446909" sldId="258"/>
            <ac:spMk id="9" creationId="{B95B9BA8-1D69-4796-85F5-B6D0BD52354B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34:58.837" v="851"/>
          <ac:spMkLst>
            <pc:docMk/>
            <pc:sldMk cId="49446909" sldId="258"/>
            <ac:spMk id="13" creationId="{B8B8D07F-F13E-443E-BA68-2D26672D76B9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34:58.837" v="851"/>
          <ac:spMkLst>
            <pc:docMk/>
            <pc:sldMk cId="49446909" sldId="258"/>
            <ac:spMk id="15" creationId="{2813A4FA-24A5-41ED-A534-3807D1B2F344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34:58.837" v="851"/>
          <ac:spMkLst>
            <pc:docMk/>
            <pc:sldMk cId="49446909" sldId="258"/>
            <ac:spMk id="17" creationId="{C3944F27-CA70-4E84-A51A-E6BF89558979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34:58.837" v="851"/>
          <ac:spMkLst>
            <pc:docMk/>
            <pc:sldMk cId="49446909" sldId="258"/>
            <ac:spMk id="19" creationId="{12609869-9E80-471B-A487-A53288E0E791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34:58.837" v="851"/>
          <ac:spMkLst>
            <pc:docMk/>
            <pc:sldMk cId="49446909" sldId="258"/>
            <ac:spMk id="20" creationId="{7004738A-9D34-43E8-97D2-CA0EED4F8BE0}"/>
          </ac:spMkLst>
        </pc:spChg>
        <pc:grpChg chg="add del">
          <ac:chgData name="Stefana-Ionela Petrisor (2507471)" userId="S::2507471@student.uwtsd.ac.uk::f0898c33-e5a6-4b8a-ac5a-7ce4a577d963" providerId="AD" clId="Web-{19F95C23-9187-7759-5C9D-2608FC7213F9}" dt="2025-12-01T02:34:58.837" v="850"/>
          <ac:grpSpMkLst>
            <pc:docMk/>
            <pc:sldMk cId="49446909" sldId="258"/>
            <ac:grpSpMk id="11" creationId="{D44E3F87-3D58-4B03-86B2-15A5C5B9C964}"/>
          </ac:grpSpMkLst>
        </pc:grpChg>
        <pc:picChg chg="add mod modCrop">
          <ac:chgData name="Stefana-Ionela Petrisor (2507471)" userId="S::2507471@student.uwtsd.ac.uk::f0898c33-e5a6-4b8a-ac5a-7ce4a577d963" providerId="AD" clId="Web-{19F95C23-9187-7759-5C9D-2608FC7213F9}" dt="2025-12-01T02:34:58.837" v="851"/>
          <ac:picMkLst>
            <pc:docMk/>
            <pc:sldMk cId="49446909" sldId="258"/>
            <ac:picMk id="4" creationId="{D03D5B55-DDFE-7115-ACA5-91580B6C9481}"/>
          </ac:picMkLst>
        </pc:picChg>
      </pc:sldChg>
      <pc:sldChg chg="addSp modSp new mod setBg">
        <pc:chgData name="Stefana-Ionela Petrisor (2507471)" userId="S::2507471@student.uwtsd.ac.uk::f0898c33-e5a6-4b8a-ac5a-7ce4a577d963" providerId="AD" clId="Web-{19F95C23-9187-7759-5C9D-2608FC7213F9}" dt="2025-12-01T02:47:28.154" v="879"/>
        <pc:sldMkLst>
          <pc:docMk/>
          <pc:sldMk cId="2609778206" sldId="259"/>
        </pc:sldMkLst>
        <pc:spChg chg="mod">
          <ac:chgData name="Stefana-Ionela Petrisor (2507471)" userId="S::2507471@student.uwtsd.ac.uk::f0898c33-e5a6-4b8a-ac5a-7ce4a577d963" providerId="AD" clId="Web-{19F95C23-9187-7759-5C9D-2608FC7213F9}" dt="2025-12-01T02:47:28.154" v="879"/>
          <ac:spMkLst>
            <pc:docMk/>
            <pc:sldMk cId="2609778206" sldId="259"/>
            <ac:spMk id="2" creationId="{EC330F3C-95F3-0C75-82E8-44DDC81739AD}"/>
          </ac:spMkLst>
        </pc:spChg>
        <pc:spChg chg="mod">
          <ac:chgData name="Stefana-Ionela Petrisor (2507471)" userId="S::2507471@student.uwtsd.ac.uk::f0898c33-e5a6-4b8a-ac5a-7ce4a577d963" providerId="AD" clId="Web-{19F95C23-9187-7759-5C9D-2608FC7213F9}" dt="2025-12-01T02:47:28.154" v="879"/>
          <ac:spMkLst>
            <pc:docMk/>
            <pc:sldMk cId="2609778206" sldId="259"/>
            <ac:spMk id="3" creationId="{5BE7B4CB-643D-7AA2-A150-B8011E4E331A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47:28.154" v="879"/>
          <ac:spMkLst>
            <pc:docMk/>
            <pc:sldMk cId="2609778206" sldId="259"/>
            <ac:spMk id="9" creationId="{C0763A76-9F1C-4FC5-82B7-DD475DA461B2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47:28.154" v="879"/>
          <ac:spMkLst>
            <pc:docMk/>
            <pc:sldMk cId="2609778206" sldId="259"/>
            <ac:spMk id="11" creationId="{E81BF4F6-F2CF-4984-9D14-D6966D92F99F}"/>
          </ac:spMkLst>
        </pc:spChg>
        <pc:picChg chg="add">
          <ac:chgData name="Stefana-Ionela Petrisor (2507471)" userId="S::2507471@student.uwtsd.ac.uk::f0898c33-e5a6-4b8a-ac5a-7ce4a577d963" providerId="AD" clId="Web-{19F95C23-9187-7759-5C9D-2608FC7213F9}" dt="2025-12-01T02:47:28.154" v="879"/>
          <ac:picMkLst>
            <pc:docMk/>
            <pc:sldMk cId="2609778206" sldId="259"/>
            <ac:picMk id="5" creationId="{F502D81A-3847-9574-B65A-CE71EE416C92}"/>
          </ac:picMkLst>
        </pc:picChg>
      </pc:sldChg>
      <pc:sldChg chg="addSp delSp modSp new mod setBg">
        <pc:chgData name="Stefana-Ionela Petrisor (2507471)" userId="S::2507471@student.uwtsd.ac.uk::f0898c33-e5a6-4b8a-ac5a-7ce4a577d963" providerId="AD" clId="Web-{19F95C23-9187-7759-5C9D-2608FC7213F9}" dt="2025-12-01T02:42:19.369" v="875"/>
        <pc:sldMkLst>
          <pc:docMk/>
          <pc:sldMk cId="505856502" sldId="260"/>
        </pc:sldMkLst>
        <pc:spChg chg="mod">
          <ac:chgData name="Stefana-Ionela Petrisor (2507471)" userId="S::2507471@student.uwtsd.ac.uk::f0898c33-e5a6-4b8a-ac5a-7ce4a577d963" providerId="AD" clId="Web-{19F95C23-9187-7759-5C9D-2608FC7213F9}" dt="2025-12-01T02:42:19.369" v="875"/>
          <ac:spMkLst>
            <pc:docMk/>
            <pc:sldMk cId="505856502" sldId="260"/>
            <ac:spMk id="2" creationId="{3AA22803-D989-32E0-64A5-3627ED088150}"/>
          </ac:spMkLst>
        </pc:spChg>
        <pc:spChg chg="mod ord">
          <ac:chgData name="Stefana-Ionela Petrisor (2507471)" userId="S::2507471@student.uwtsd.ac.uk::f0898c33-e5a6-4b8a-ac5a-7ce4a577d963" providerId="AD" clId="Web-{19F95C23-9187-7759-5C9D-2608FC7213F9}" dt="2025-12-01T02:42:19.369" v="875"/>
          <ac:spMkLst>
            <pc:docMk/>
            <pc:sldMk cId="505856502" sldId="260"/>
            <ac:spMk id="3" creationId="{A9D6D1BA-D202-BA79-D782-61CB37A3DEB0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42:19.353" v="874"/>
          <ac:spMkLst>
            <pc:docMk/>
            <pc:sldMk cId="505856502" sldId="260"/>
            <ac:spMk id="11" creationId="{53B475F8-50AE-46A0-9943-B2B63183D50C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42:19.353" v="874"/>
          <ac:spMkLst>
            <pc:docMk/>
            <pc:sldMk cId="505856502" sldId="260"/>
            <ac:spMk id="13" creationId="{75F6FDB4-2351-48C2-A863-2364A02343C0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42:19.369" v="875"/>
          <ac:spMkLst>
            <pc:docMk/>
            <pc:sldMk cId="505856502" sldId="260"/>
            <ac:spMk id="15" creationId="{638B61BD-0EE1-4D29-B894-126CD61C5DED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42:19.369" v="875"/>
          <ac:spMkLst>
            <pc:docMk/>
            <pc:sldMk cId="505856502" sldId="260"/>
            <ac:spMk id="16" creationId="{BBC14DD5-C584-4158-BF76-ECE3C6DB48AD}"/>
          </ac:spMkLst>
        </pc:spChg>
        <pc:picChg chg="add mod ord modCrop">
          <ac:chgData name="Stefana-Ionela Petrisor (2507471)" userId="S::2507471@student.uwtsd.ac.uk::f0898c33-e5a6-4b8a-ac5a-7ce4a577d963" providerId="AD" clId="Web-{19F95C23-9187-7759-5C9D-2608FC7213F9}" dt="2025-12-01T02:42:19.369" v="875"/>
          <ac:picMkLst>
            <pc:docMk/>
            <pc:sldMk cId="505856502" sldId="260"/>
            <ac:picMk id="4" creationId="{EFFF25E6-2AB0-542E-658D-F756F63C3BA4}"/>
          </ac:picMkLst>
        </pc:picChg>
        <pc:picChg chg="add mod ord modCrop">
          <ac:chgData name="Stefana-Ionela Petrisor (2507471)" userId="S::2507471@student.uwtsd.ac.uk::f0898c33-e5a6-4b8a-ac5a-7ce4a577d963" providerId="AD" clId="Web-{19F95C23-9187-7759-5C9D-2608FC7213F9}" dt="2025-12-01T02:42:19.369" v="875"/>
          <ac:picMkLst>
            <pc:docMk/>
            <pc:sldMk cId="505856502" sldId="260"/>
            <ac:picMk id="5" creationId="{6B2FBBE6-45C4-9C09-A709-805C8787013D}"/>
          </ac:picMkLst>
        </pc:picChg>
        <pc:picChg chg="add mod modCrop">
          <ac:chgData name="Stefana-Ionela Petrisor (2507471)" userId="S::2507471@student.uwtsd.ac.uk::f0898c33-e5a6-4b8a-ac5a-7ce4a577d963" providerId="AD" clId="Web-{19F95C23-9187-7759-5C9D-2608FC7213F9}" dt="2025-12-01T02:42:19.369" v="875"/>
          <ac:picMkLst>
            <pc:docMk/>
            <pc:sldMk cId="505856502" sldId="260"/>
            <ac:picMk id="6" creationId="{60DDB30E-5A24-5DED-0285-B8215F3B248A}"/>
          </ac:picMkLst>
        </pc:picChg>
      </pc:sldChg>
      <pc:sldChg chg="addSp delSp modSp new mod setBg">
        <pc:chgData name="Stefana-Ionela Petrisor (2507471)" userId="S::2507471@student.uwtsd.ac.uk::f0898c33-e5a6-4b8a-ac5a-7ce4a577d963" providerId="AD" clId="Web-{19F95C23-9187-7759-5C9D-2608FC7213F9}" dt="2025-12-01T02:51:51.072" v="888"/>
        <pc:sldMkLst>
          <pc:docMk/>
          <pc:sldMk cId="120296004" sldId="261"/>
        </pc:sldMkLst>
        <pc:spChg chg="mod">
          <ac:chgData name="Stefana-Ionela Petrisor (2507471)" userId="S::2507471@student.uwtsd.ac.uk::f0898c33-e5a6-4b8a-ac5a-7ce4a577d963" providerId="AD" clId="Web-{19F95C23-9187-7759-5C9D-2608FC7213F9}" dt="2025-12-01T02:51:51.072" v="888"/>
          <ac:spMkLst>
            <pc:docMk/>
            <pc:sldMk cId="120296004" sldId="261"/>
            <ac:spMk id="2" creationId="{46E10F4F-7381-27B3-03DB-51CACB3A05CB}"/>
          </ac:spMkLst>
        </pc:spChg>
        <pc:spChg chg="mod ord">
          <ac:chgData name="Stefana-Ionela Petrisor (2507471)" userId="S::2507471@student.uwtsd.ac.uk::f0898c33-e5a6-4b8a-ac5a-7ce4a577d963" providerId="AD" clId="Web-{19F95C23-9187-7759-5C9D-2608FC7213F9}" dt="2025-12-01T02:51:51.072" v="888"/>
          <ac:spMkLst>
            <pc:docMk/>
            <pc:sldMk cId="120296004" sldId="261"/>
            <ac:spMk id="3" creationId="{3ED7D030-0149-1264-4148-DE73CE859A26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51:43.322" v="883"/>
          <ac:spMkLst>
            <pc:docMk/>
            <pc:sldMk cId="120296004" sldId="261"/>
            <ac:spMk id="9" creationId="{D7A453D2-15D8-4403-815F-291FA16340D9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51:43.322" v="883"/>
          <ac:spMkLst>
            <pc:docMk/>
            <pc:sldMk cId="120296004" sldId="261"/>
            <ac:spMk id="11" creationId="{8161EA6B-09CA-445B-AB0D-8DF76FA92DEF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51:43.322" v="883"/>
          <ac:spMkLst>
            <pc:docMk/>
            <pc:sldMk cId="120296004" sldId="261"/>
            <ac:spMk id="21" creationId="{B8114C98-A349-4111-A123-E8EAB86ABE30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51:43.322" v="883"/>
          <ac:spMkLst>
            <pc:docMk/>
            <pc:sldMk cId="120296004" sldId="261"/>
            <ac:spMk id="35" creationId="{E2D3D3F2-ABBB-4453-B1C5-1BEBF7E4DD56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51:46.165" v="885"/>
          <ac:spMkLst>
            <pc:docMk/>
            <pc:sldMk cId="120296004" sldId="261"/>
            <ac:spMk id="43" creationId="{305265DC-CF6B-4AE8-B3F3-2A7A16374D31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51:51.056" v="887"/>
          <ac:spMkLst>
            <pc:docMk/>
            <pc:sldMk cId="120296004" sldId="261"/>
            <ac:spMk id="47" creationId="{C3896A03-3945-419A-B66B-4EE266EDD152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51:51.056" v="887"/>
          <ac:spMkLst>
            <pc:docMk/>
            <pc:sldMk cId="120296004" sldId="261"/>
            <ac:spMk id="48" creationId="{B34F5AD2-EDBD-4BBD-A55C-EAFFD0C7097A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51:51.056" v="887"/>
          <ac:spMkLst>
            <pc:docMk/>
            <pc:sldMk cId="120296004" sldId="261"/>
            <ac:spMk id="49" creationId="{450D3AD2-FA80-415F-A9CE-54D884561CD7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1:51.072" v="888"/>
          <ac:spMkLst>
            <pc:docMk/>
            <pc:sldMk cId="120296004" sldId="261"/>
            <ac:spMk id="51" creationId="{D7A453D2-15D8-4403-815F-291FA16340D9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1:51.072" v="888"/>
          <ac:spMkLst>
            <pc:docMk/>
            <pc:sldMk cId="120296004" sldId="261"/>
            <ac:spMk id="52" creationId="{8161EA6B-09CA-445B-AB0D-8DF76FA92DEF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1:51.072" v="888"/>
          <ac:spMkLst>
            <pc:docMk/>
            <pc:sldMk cId="120296004" sldId="261"/>
            <ac:spMk id="54" creationId="{B8114C98-A349-4111-A123-E8EAB86ABE30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1:51.072" v="888"/>
          <ac:spMkLst>
            <pc:docMk/>
            <pc:sldMk cId="120296004" sldId="261"/>
            <ac:spMk id="56" creationId="{E2D3D3F2-ABBB-4453-B1C5-1BEBF7E4DD56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1:51.072" v="888"/>
          <ac:spMkLst>
            <pc:docMk/>
            <pc:sldMk cId="120296004" sldId="261"/>
            <ac:spMk id="59" creationId="{773AEA78-C03B-40B7-9D11-DC022119D577}"/>
          </ac:spMkLst>
        </pc:spChg>
        <pc:grpChg chg="add del">
          <ac:chgData name="Stefana-Ionela Petrisor (2507471)" userId="S::2507471@student.uwtsd.ac.uk::f0898c33-e5a6-4b8a-ac5a-7ce4a577d963" providerId="AD" clId="Web-{19F95C23-9187-7759-5C9D-2608FC7213F9}" dt="2025-12-01T02:51:43.322" v="883"/>
          <ac:grpSpMkLst>
            <pc:docMk/>
            <pc:sldMk cId="120296004" sldId="261"/>
            <ac:grpSpMk id="13" creationId="{1EA1DAFF-CECA-492F-BFA1-22C64956B8D9}"/>
          </ac:grpSpMkLst>
        </pc:grpChg>
        <pc:grpChg chg="add del">
          <ac:chgData name="Stefana-Ionela Petrisor (2507471)" userId="S::2507471@student.uwtsd.ac.uk::f0898c33-e5a6-4b8a-ac5a-7ce4a577d963" providerId="AD" clId="Web-{19F95C23-9187-7759-5C9D-2608FC7213F9}" dt="2025-12-01T02:51:43.322" v="883"/>
          <ac:grpSpMkLst>
            <pc:docMk/>
            <pc:sldMk cId="120296004" sldId="261"/>
            <ac:grpSpMk id="29" creationId="{AF19A774-30A5-488B-9BAF-629C6440294E}"/>
          </ac:grpSpMkLst>
        </pc:grpChg>
        <pc:grpChg chg="add del">
          <ac:chgData name="Stefana-Ionela Petrisor (2507471)" userId="S::2507471@student.uwtsd.ac.uk::f0898c33-e5a6-4b8a-ac5a-7ce4a577d963" providerId="AD" clId="Web-{19F95C23-9187-7759-5C9D-2608FC7213F9}" dt="2025-12-01T02:51:43.322" v="883"/>
          <ac:grpSpMkLst>
            <pc:docMk/>
            <pc:sldMk cId="120296004" sldId="261"/>
            <ac:grpSpMk id="37" creationId="{8214E4A5-A0D2-42C4-8D14-D2A7E495F041}"/>
          </ac:grpSpMkLst>
        </pc:grpChg>
        <pc:grpChg chg="add del">
          <ac:chgData name="Stefana-Ionela Petrisor (2507471)" userId="S::2507471@student.uwtsd.ac.uk::f0898c33-e5a6-4b8a-ac5a-7ce4a577d963" providerId="AD" clId="Web-{19F95C23-9187-7759-5C9D-2608FC7213F9}" dt="2025-12-01T02:51:46.165" v="885"/>
          <ac:grpSpMkLst>
            <pc:docMk/>
            <pc:sldMk cId="120296004" sldId="261"/>
            <ac:grpSpMk id="44" creationId="{37EA779C-87BF-454F-919D-A3DA98FD8A79}"/>
          </ac:grpSpMkLst>
        </pc:grpChg>
        <pc:grpChg chg="add">
          <ac:chgData name="Stefana-Ionela Petrisor (2507471)" userId="S::2507471@student.uwtsd.ac.uk::f0898c33-e5a6-4b8a-ac5a-7ce4a577d963" providerId="AD" clId="Web-{19F95C23-9187-7759-5C9D-2608FC7213F9}" dt="2025-12-01T02:51:51.072" v="888"/>
          <ac:grpSpMkLst>
            <pc:docMk/>
            <pc:sldMk cId="120296004" sldId="261"/>
            <ac:grpSpMk id="55" creationId="{670FB431-AE18-414D-92F4-1D12D1991152}"/>
          </ac:grpSpMkLst>
        </pc:grpChg>
        <pc:grpChg chg="add">
          <ac:chgData name="Stefana-Ionela Petrisor (2507471)" userId="S::2507471@student.uwtsd.ac.uk::f0898c33-e5a6-4b8a-ac5a-7ce4a577d963" providerId="AD" clId="Web-{19F95C23-9187-7759-5C9D-2608FC7213F9}" dt="2025-12-01T02:51:51.072" v="888"/>
          <ac:grpSpMkLst>
            <pc:docMk/>
            <pc:sldMk cId="120296004" sldId="261"/>
            <ac:grpSpMk id="58" creationId="{1F4E1649-4D1F-4A91-AF97-A254BFDD524D}"/>
          </ac:grpSpMkLst>
        </pc:grpChg>
        <pc:picChg chg="add mod ord">
          <ac:chgData name="Stefana-Ionela Petrisor (2507471)" userId="S::2507471@student.uwtsd.ac.uk::f0898c33-e5a6-4b8a-ac5a-7ce4a577d963" providerId="AD" clId="Web-{19F95C23-9187-7759-5C9D-2608FC7213F9}" dt="2025-12-01T02:51:51.072" v="888"/>
          <ac:picMkLst>
            <pc:docMk/>
            <pc:sldMk cId="120296004" sldId="261"/>
            <ac:picMk id="4" creationId="{42090083-5043-1B6D-BE3A-89DD54D75901}"/>
          </ac:picMkLst>
        </pc:picChg>
      </pc:sldChg>
      <pc:sldChg chg="modSp new del">
        <pc:chgData name="Stefana-Ionela Petrisor (2507471)" userId="S::2507471@student.uwtsd.ac.uk::f0898c33-e5a6-4b8a-ac5a-7ce4a577d963" providerId="AD" clId="Web-{19F95C23-9187-7759-5C9D-2608FC7213F9}" dt="2025-12-01T02:05:59.891" v="524"/>
        <pc:sldMkLst>
          <pc:docMk/>
          <pc:sldMk cId="3436905395" sldId="261"/>
        </pc:sldMkLst>
        <pc:spChg chg="mod">
          <ac:chgData name="Stefana-Ionela Petrisor (2507471)" userId="S::2507471@student.uwtsd.ac.uk::f0898c33-e5a6-4b8a-ac5a-7ce4a577d963" providerId="AD" clId="Web-{19F95C23-9187-7759-5C9D-2608FC7213F9}" dt="2025-12-01T02:03:55.356" v="507" actId="20577"/>
          <ac:spMkLst>
            <pc:docMk/>
            <pc:sldMk cId="3436905395" sldId="261"/>
            <ac:spMk id="2" creationId="{466E0C1B-8845-8203-A390-6378E9CCB9DE}"/>
          </ac:spMkLst>
        </pc:spChg>
        <pc:spChg chg="mod">
          <ac:chgData name="Stefana-Ionela Petrisor (2507471)" userId="S::2507471@student.uwtsd.ac.uk::f0898c33-e5a6-4b8a-ac5a-7ce4a577d963" providerId="AD" clId="Web-{19F95C23-9187-7759-5C9D-2608FC7213F9}" dt="2025-12-01T02:05:58.141" v="523" actId="20577"/>
          <ac:spMkLst>
            <pc:docMk/>
            <pc:sldMk cId="3436905395" sldId="261"/>
            <ac:spMk id="3" creationId="{F26B324A-337D-E8E2-CF73-E305E652CF33}"/>
          </ac:spMkLst>
        </pc:spChg>
      </pc:sldChg>
      <pc:sldChg chg="addSp modSp new mod setBg">
        <pc:chgData name="Stefana-Ionela Petrisor (2507471)" userId="S::2507471@student.uwtsd.ac.uk::f0898c33-e5a6-4b8a-ac5a-7ce4a577d963" providerId="AD" clId="Web-{19F95C23-9187-7759-5C9D-2608FC7213F9}" dt="2025-12-01T02:53:15.840" v="890"/>
        <pc:sldMkLst>
          <pc:docMk/>
          <pc:sldMk cId="1331537644" sldId="262"/>
        </pc:sldMkLst>
        <pc:spChg chg="mod">
          <ac:chgData name="Stefana-Ionela Petrisor (2507471)" userId="S::2507471@student.uwtsd.ac.uk::f0898c33-e5a6-4b8a-ac5a-7ce4a577d963" providerId="AD" clId="Web-{19F95C23-9187-7759-5C9D-2608FC7213F9}" dt="2025-12-01T02:53:15.840" v="890"/>
          <ac:spMkLst>
            <pc:docMk/>
            <pc:sldMk cId="1331537644" sldId="262"/>
            <ac:spMk id="2" creationId="{4CFAA71B-A120-9029-C726-BECCB7A9108A}"/>
          </ac:spMkLst>
        </pc:spChg>
        <pc:spChg chg="mod">
          <ac:chgData name="Stefana-Ionela Petrisor (2507471)" userId="S::2507471@student.uwtsd.ac.uk::f0898c33-e5a6-4b8a-ac5a-7ce4a577d963" providerId="AD" clId="Web-{19F95C23-9187-7759-5C9D-2608FC7213F9}" dt="2025-12-01T02:53:15.840" v="890"/>
          <ac:spMkLst>
            <pc:docMk/>
            <pc:sldMk cId="1331537644" sldId="262"/>
            <ac:spMk id="3" creationId="{29DB8349-BB13-D20B-1FFE-CDCC31950403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3:15.840" v="890"/>
          <ac:spMkLst>
            <pc:docMk/>
            <pc:sldMk cId="1331537644" sldId="262"/>
            <ac:spMk id="9" creationId="{B95B9BA8-1D69-4796-85F5-B6D0BD52354B}"/>
          </ac:spMkLst>
        </pc:spChg>
        <pc:picChg chg="add mod">
          <ac:chgData name="Stefana-Ionela Petrisor (2507471)" userId="S::2507471@student.uwtsd.ac.uk::f0898c33-e5a6-4b8a-ac5a-7ce4a577d963" providerId="AD" clId="Web-{19F95C23-9187-7759-5C9D-2608FC7213F9}" dt="2025-12-01T02:53:15.840" v="890"/>
          <ac:picMkLst>
            <pc:docMk/>
            <pc:sldMk cId="1331537644" sldId="262"/>
            <ac:picMk id="4" creationId="{9AFE8C7A-6241-91C4-D072-DFD6817CAB97}"/>
          </ac:picMkLst>
        </pc:picChg>
      </pc:sldChg>
      <pc:sldChg chg="addSp delSp modSp new mod setBg">
        <pc:chgData name="Stefana-Ionela Petrisor (2507471)" userId="S::2507471@student.uwtsd.ac.uk::f0898c33-e5a6-4b8a-ac5a-7ce4a577d963" providerId="AD" clId="Web-{19F95C23-9187-7759-5C9D-2608FC7213F9}" dt="2025-12-01T02:55:38" v="899"/>
        <pc:sldMkLst>
          <pc:docMk/>
          <pc:sldMk cId="1751768221" sldId="263"/>
        </pc:sldMkLst>
        <pc:spChg chg="del">
          <ac:chgData name="Stefana-Ionela Petrisor (2507471)" userId="S::2507471@student.uwtsd.ac.uk::f0898c33-e5a6-4b8a-ac5a-7ce4a577d963" providerId="AD" clId="Web-{19F95C23-9187-7759-5C9D-2608FC7213F9}" dt="2025-12-01T02:54:08.607" v="893"/>
          <ac:spMkLst>
            <pc:docMk/>
            <pc:sldMk cId="1751768221" sldId="263"/>
            <ac:spMk id="2" creationId="{C41BA371-0C2E-F1BB-7B27-8D2AD3B104EC}"/>
          </ac:spMkLst>
        </pc:spChg>
        <pc:spChg chg="del">
          <ac:chgData name="Stefana-Ionela Petrisor (2507471)" userId="S::2507471@student.uwtsd.ac.uk::f0898c33-e5a6-4b8a-ac5a-7ce4a577d963" providerId="AD" clId="Web-{19F95C23-9187-7759-5C9D-2608FC7213F9}" dt="2025-12-01T02:54:01.170" v="892"/>
          <ac:spMkLst>
            <pc:docMk/>
            <pc:sldMk cId="1751768221" sldId="263"/>
            <ac:spMk id="3" creationId="{F7D3C830-E56C-61B2-7D21-6D11A410FA5D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54:45.952" v="897"/>
          <ac:spMkLst>
            <pc:docMk/>
            <pc:sldMk cId="1751768221" sldId="263"/>
            <ac:spMk id="8" creationId="{FDF594D4-7001-C79C-6F66-F64979F9FECF}"/>
          </ac:spMkLst>
        </pc:spChg>
        <pc:spChg chg="add del">
          <ac:chgData name="Stefana-Ionela Petrisor (2507471)" userId="S::2507471@student.uwtsd.ac.uk::f0898c33-e5a6-4b8a-ac5a-7ce4a577d963" providerId="AD" clId="Web-{19F95C23-9187-7759-5C9D-2608FC7213F9}" dt="2025-12-01T02:54:20.295" v="895"/>
          <ac:spMkLst>
            <pc:docMk/>
            <pc:sldMk cId="1751768221" sldId="263"/>
            <ac:spMk id="11" creationId="{73AD41DB-DF9F-49BC-85AE-6AB1840AD517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5:38" v="899"/>
          <ac:spMkLst>
            <pc:docMk/>
            <pc:sldMk cId="1751768221" sldId="263"/>
            <ac:spMk id="20" creationId="{C7D023E4-8DE1-436E-9847-ED6A4B4B04FD}"/>
          </ac:spMkLst>
        </pc:spChg>
        <pc:spChg chg="add">
          <ac:chgData name="Stefana-Ionela Petrisor (2507471)" userId="S::2507471@student.uwtsd.ac.uk::f0898c33-e5a6-4b8a-ac5a-7ce4a577d963" providerId="AD" clId="Web-{19F95C23-9187-7759-5C9D-2608FC7213F9}" dt="2025-12-01T02:55:38" v="899"/>
          <ac:spMkLst>
            <pc:docMk/>
            <pc:sldMk cId="1751768221" sldId="263"/>
            <ac:spMk id="22" creationId="{8B2B1708-8CE4-4A20-94F5-55118AE2CBD7}"/>
          </ac:spMkLst>
        </pc:spChg>
        <pc:grpChg chg="add del">
          <ac:chgData name="Stefana-Ionela Petrisor (2507471)" userId="S::2507471@student.uwtsd.ac.uk::f0898c33-e5a6-4b8a-ac5a-7ce4a577d963" providerId="AD" clId="Web-{19F95C23-9187-7759-5C9D-2608FC7213F9}" dt="2025-12-01T02:55:38" v="899"/>
          <ac:grpSpMkLst>
            <pc:docMk/>
            <pc:sldMk cId="1751768221" sldId="263"/>
            <ac:grpSpMk id="13" creationId="{A4AE1828-51FD-4AD7-BCF6-9AF5C696CE5D}"/>
          </ac:grpSpMkLst>
        </pc:grpChg>
        <pc:grpChg chg="add">
          <ac:chgData name="Stefana-Ionela Petrisor (2507471)" userId="S::2507471@student.uwtsd.ac.uk::f0898c33-e5a6-4b8a-ac5a-7ce4a577d963" providerId="AD" clId="Web-{19F95C23-9187-7759-5C9D-2608FC7213F9}" dt="2025-12-01T02:55:38" v="899"/>
          <ac:grpSpMkLst>
            <pc:docMk/>
            <pc:sldMk cId="1751768221" sldId="263"/>
            <ac:grpSpMk id="24" creationId="{EC2D6DD8-FAD6-401D-9DE6-71DD04C980F3}"/>
          </ac:grpSpMkLst>
        </pc:grpChg>
        <pc:grpChg chg="add">
          <ac:chgData name="Stefana-Ionela Petrisor (2507471)" userId="S::2507471@student.uwtsd.ac.uk::f0898c33-e5a6-4b8a-ac5a-7ce4a577d963" providerId="AD" clId="Web-{19F95C23-9187-7759-5C9D-2608FC7213F9}" dt="2025-12-01T02:55:38" v="899"/>
          <ac:grpSpMkLst>
            <pc:docMk/>
            <pc:sldMk cId="1751768221" sldId="263"/>
            <ac:grpSpMk id="28" creationId="{43F5E015-E085-4624-B431-B42414448684}"/>
          </ac:grpSpMkLst>
        </pc:grpChg>
        <pc:picChg chg="add del mod ord">
          <ac:chgData name="Stefana-Ionela Petrisor (2507471)" userId="S::2507471@student.uwtsd.ac.uk::f0898c33-e5a6-4b8a-ac5a-7ce4a577d963" providerId="AD" clId="Web-{19F95C23-9187-7759-5C9D-2608FC7213F9}" dt="2025-12-01T02:54:36.889" v="896"/>
          <ac:picMkLst>
            <pc:docMk/>
            <pc:sldMk cId="1751768221" sldId="263"/>
            <ac:picMk id="4" creationId="{FB9E7157-12D0-E759-1DAF-6C9266A67925}"/>
          </ac:picMkLst>
        </pc:picChg>
        <pc:picChg chg="add mod">
          <ac:chgData name="Stefana-Ionela Petrisor (2507471)" userId="S::2507471@student.uwtsd.ac.uk::f0898c33-e5a6-4b8a-ac5a-7ce4a577d963" providerId="AD" clId="Web-{19F95C23-9187-7759-5C9D-2608FC7213F9}" dt="2025-12-01T02:55:38" v="899"/>
          <ac:picMkLst>
            <pc:docMk/>
            <pc:sldMk cId="1751768221" sldId="263"/>
            <ac:picMk id="5" creationId="{5D4152E1-227E-1E29-DF35-5C6BC2D1F705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E9D84B-00FA-46BF-9A5E-27F555D62B8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EE24BA-9A07-4782-9765-A9F381AB7FE4}">
      <dgm:prSet/>
      <dgm:spPr/>
      <dgm:t>
        <a:bodyPr/>
        <a:lstStyle/>
        <a:p>
          <a:r>
            <a:rPr lang="en-US"/>
            <a:t>Completed the Higher Education student question set</a:t>
          </a:r>
        </a:p>
      </dgm:t>
    </dgm:pt>
    <dgm:pt modelId="{DB9ECE6B-31CD-4B89-B25A-17ECA1401742}" type="parTrans" cxnId="{5801D3C3-88C1-43B0-B7D8-2C325C26969C}">
      <dgm:prSet/>
      <dgm:spPr/>
      <dgm:t>
        <a:bodyPr/>
        <a:lstStyle/>
        <a:p>
          <a:endParaRPr lang="en-US"/>
        </a:p>
      </dgm:t>
    </dgm:pt>
    <dgm:pt modelId="{E75839B4-CD1C-4344-98A2-9B67E6D55730}" type="sibTrans" cxnId="{5801D3C3-88C1-43B0-B7D8-2C325C26969C}">
      <dgm:prSet/>
      <dgm:spPr/>
      <dgm:t>
        <a:bodyPr/>
        <a:lstStyle/>
        <a:p>
          <a:endParaRPr lang="en-US"/>
        </a:p>
      </dgm:t>
    </dgm:pt>
    <dgm:pt modelId="{FE906B53-667A-439F-9210-F8C8EEAB4572}">
      <dgm:prSet/>
      <dgm:spPr/>
      <dgm:t>
        <a:bodyPr/>
        <a:lstStyle/>
        <a:p>
          <a:r>
            <a:rPr lang="en-US"/>
            <a:t>Received personalized digital capability report</a:t>
          </a:r>
        </a:p>
      </dgm:t>
    </dgm:pt>
    <dgm:pt modelId="{46E679BB-6CF8-4FEF-A397-A874527209CB}" type="parTrans" cxnId="{A9BB1A9D-B6FE-4F49-AA25-336701D5EF88}">
      <dgm:prSet/>
      <dgm:spPr/>
      <dgm:t>
        <a:bodyPr/>
        <a:lstStyle/>
        <a:p>
          <a:endParaRPr lang="en-US"/>
        </a:p>
      </dgm:t>
    </dgm:pt>
    <dgm:pt modelId="{CFF415C9-82A3-4D32-B812-A0CE3FFEF573}" type="sibTrans" cxnId="{A9BB1A9D-B6FE-4F49-AA25-336701D5EF88}">
      <dgm:prSet/>
      <dgm:spPr/>
      <dgm:t>
        <a:bodyPr/>
        <a:lstStyle/>
        <a:p>
          <a:endParaRPr lang="en-US"/>
        </a:p>
      </dgm:t>
    </dgm:pt>
    <dgm:pt modelId="{98BD6B62-8295-4B32-80E5-908EDF4CCE4A}">
      <dgm:prSet/>
      <dgm:spPr/>
      <dgm:t>
        <a:bodyPr/>
        <a:lstStyle/>
        <a:p>
          <a:r>
            <a:rPr lang="en-US"/>
            <a:t>Helped me identify strengths and areas to improve</a:t>
          </a:r>
        </a:p>
      </dgm:t>
    </dgm:pt>
    <dgm:pt modelId="{09003830-EFB0-4ED3-8750-338E6C0FE7BF}" type="parTrans" cxnId="{9A1CB763-952B-48BF-BDF9-7526B243664B}">
      <dgm:prSet/>
      <dgm:spPr/>
      <dgm:t>
        <a:bodyPr/>
        <a:lstStyle/>
        <a:p>
          <a:endParaRPr lang="en-US"/>
        </a:p>
      </dgm:t>
    </dgm:pt>
    <dgm:pt modelId="{5B0F52F1-A510-4EFA-9E1C-DE5D0011AAD8}" type="sibTrans" cxnId="{9A1CB763-952B-48BF-BDF9-7526B243664B}">
      <dgm:prSet/>
      <dgm:spPr/>
      <dgm:t>
        <a:bodyPr/>
        <a:lstStyle/>
        <a:p>
          <a:endParaRPr lang="en-US"/>
        </a:p>
      </dgm:t>
    </dgm:pt>
    <dgm:pt modelId="{3DBE1462-AB1C-4A0E-B6CB-FD5467153094}">
      <dgm:prSet/>
      <dgm:spPr/>
      <dgm:t>
        <a:bodyPr/>
        <a:lstStyle/>
        <a:p>
          <a:r>
            <a:rPr lang="en-US"/>
            <a:t>Made me more aware of my study habits involving digital tools</a:t>
          </a:r>
        </a:p>
      </dgm:t>
    </dgm:pt>
    <dgm:pt modelId="{3DE88274-3217-4C15-8479-40AC3455BA48}" type="parTrans" cxnId="{AEEBD9EF-F5A5-488F-817C-0A5C14E573CD}">
      <dgm:prSet/>
      <dgm:spPr/>
      <dgm:t>
        <a:bodyPr/>
        <a:lstStyle/>
        <a:p>
          <a:endParaRPr lang="en-US"/>
        </a:p>
      </dgm:t>
    </dgm:pt>
    <dgm:pt modelId="{6DFAB772-C00E-4475-BA34-27E14F7F7E46}" type="sibTrans" cxnId="{AEEBD9EF-F5A5-488F-817C-0A5C14E573CD}">
      <dgm:prSet/>
      <dgm:spPr/>
      <dgm:t>
        <a:bodyPr/>
        <a:lstStyle/>
        <a:p>
          <a:endParaRPr lang="en-US"/>
        </a:p>
      </dgm:t>
    </dgm:pt>
    <dgm:pt modelId="{7F140B38-E022-401A-822A-354F754E1A49}" type="pres">
      <dgm:prSet presAssocID="{0CE9D84B-00FA-46BF-9A5E-27F555D62B80}" presName="root" presStyleCnt="0">
        <dgm:presLayoutVars>
          <dgm:dir/>
          <dgm:resizeHandles val="exact"/>
        </dgm:presLayoutVars>
      </dgm:prSet>
      <dgm:spPr/>
    </dgm:pt>
    <dgm:pt modelId="{FA95C104-E51B-4708-B3BE-3D9DF42BB9BE}" type="pres">
      <dgm:prSet presAssocID="{2FEE24BA-9A07-4782-9765-A9F381AB7FE4}" presName="compNode" presStyleCnt="0"/>
      <dgm:spPr/>
    </dgm:pt>
    <dgm:pt modelId="{57F94ED3-1821-44FB-B1C5-2FE4DEB5E5E0}" type="pres">
      <dgm:prSet presAssocID="{2FEE24BA-9A07-4782-9765-A9F381AB7FE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C390067-6F84-46CE-9F40-339CAC314DDF}" type="pres">
      <dgm:prSet presAssocID="{2FEE24BA-9A07-4782-9765-A9F381AB7FE4}" presName="spaceRect" presStyleCnt="0"/>
      <dgm:spPr/>
    </dgm:pt>
    <dgm:pt modelId="{552930EC-A87D-49B8-8241-5DC154F183E4}" type="pres">
      <dgm:prSet presAssocID="{2FEE24BA-9A07-4782-9765-A9F381AB7FE4}" presName="textRect" presStyleLbl="revTx" presStyleIdx="0" presStyleCnt="4">
        <dgm:presLayoutVars>
          <dgm:chMax val="1"/>
          <dgm:chPref val="1"/>
        </dgm:presLayoutVars>
      </dgm:prSet>
      <dgm:spPr/>
    </dgm:pt>
    <dgm:pt modelId="{33930A48-848E-4A6B-B811-543146E97AE2}" type="pres">
      <dgm:prSet presAssocID="{E75839B4-CD1C-4344-98A2-9B67E6D55730}" presName="sibTrans" presStyleCnt="0"/>
      <dgm:spPr/>
    </dgm:pt>
    <dgm:pt modelId="{0C8BBD9B-7496-44CB-917F-30B4A73FEE01}" type="pres">
      <dgm:prSet presAssocID="{FE906B53-667A-439F-9210-F8C8EEAB4572}" presName="compNode" presStyleCnt="0"/>
      <dgm:spPr/>
    </dgm:pt>
    <dgm:pt modelId="{A52AD29E-88B5-466E-943B-E1E58C4F46D3}" type="pres">
      <dgm:prSet presAssocID="{FE906B53-667A-439F-9210-F8C8EEAB45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F81FD7C-DEB6-4B32-82F5-F8CED126683A}" type="pres">
      <dgm:prSet presAssocID="{FE906B53-667A-439F-9210-F8C8EEAB4572}" presName="spaceRect" presStyleCnt="0"/>
      <dgm:spPr/>
    </dgm:pt>
    <dgm:pt modelId="{115FCC45-6F0C-4EDC-8183-03E41B2251EB}" type="pres">
      <dgm:prSet presAssocID="{FE906B53-667A-439F-9210-F8C8EEAB4572}" presName="textRect" presStyleLbl="revTx" presStyleIdx="1" presStyleCnt="4">
        <dgm:presLayoutVars>
          <dgm:chMax val="1"/>
          <dgm:chPref val="1"/>
        </dgm:presLayoutVars>
      </dgm:prSet>
      <dgm:spPr/>
    </dgm:pt>
    <dgm:pt modelId="{ABEB3FC1-9F43-48C0-8429-FEF57016B882}" type="pres">
      <dgm:prSet presAssocID="{CFF415C9-82A3-4D32-B812-A0CE3FFEF573}" presName="sibTrans" presStyleCnt="0"/>
      <dgm:spPr/>
    </dgm:pt>
    <dgm:pt modelId="{3FCA5BF1-52D5-49B9-A3B6-9BCA37727189}" type="pres">
      <dgm:prSet presAssocID="{98BD6B62-8295-4B32-80E5-908EDF4CCE4A}" presName="compNode" presStyleCnt="0"/>
      <dgm:spPr/>
    </dgm:pt>
    <dgm:pt modelId="{A66CF9C9-E327-43DA-9EB3-4F05C51F088F}" type="pres">
      <dgm:prSet presAssocID="{98BD6B62-8295-4B32-80E5-908EDF4CCE4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AF037C1-1EB9-449F-AE63-A9CD1932A123}" type="pres">
      <dgm:prSet presAssocID="{98BD6B62-8295-4B32-80E5-908EDF4CCE4A}" presName="spaceRect" presStyleCnt="0"/>
      <dgm:spPr/>
    </dgm:pt>
    <dgm:pt modelId="{DCE79E32-DB76-479C-970F-49AC8569D912}" type="pres">
      <dgm:prSet presAssocID="{98BD6B62-8295-4B32-80E5-908EDF4CCE4A}" presName="textRect" presStyleLbl="revTx" presStyleIdx="2" presStyleCnt="4">
        <dgm:presLayoutVars>
          <dgm:chMax val="1"/>
          <dgm:chPref val="1"/>
        </dgm:presLayoutVars>
      </dgm:prSet>
      <dgm:spPr/>
    </dgm:pt>
    <dgm:pt modelId="{F0F0B3CC-6386-4E61-87E3-E10A4992FBE9}" type="pres">
      <dgm:prSet presAssocID="{5B0F52F1-A510-4EFA-9E1C-DE5D0011AAD8}" presName="sibTrans" presStyleCnt="0"/>
      <dgm:spPr/>
    </dgm:pt>
    <dgm:pt modelId="{80F5AB5A-452A-4A5A-B2DC-97CF3268639E}" type="pres">
      <dgm:prSet presAssocID="{3DBE1462-AB1C-4A0E-B6CB-FD5467153094}" presName="compNode" presStyleCnt="0"/>
      <dgm:spPr/>
    </dgm:pt>
    <dgm:pt modelId="{05D6BB7E-EA46-4D8A-900C-380D82CF8BAD}" type="pres">
      <dgm:prSet presAssocID="{3DBE1462-AB1C-4A0E-B6CB-FD546715309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AF191EC-CDF0-40FE-BC1F-39D0EAEC48CD}" type="pres">
      <dgm:prSet presAssocID="{3DBE1462-AB1C-4A0E-B6CB-FD5467153094}" presName="spaceRect" presStyleCnt="0"/>
      <dgm:spPr/>
    </dgm:pt>
    <dgm:pt modelId="{39ABCD3B-FF81-4454-88C2-41879FCE375B}" type="pres">
      <dgm:prSet presAssocID="{3DBE1462-AB1C-4A0E-B6CB-FD546715309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6B8FD17-90C7-4487-9560-723B3C6C5E5A}" type="presOf" srcId="{98BD6B62-8295-4B32-80E5-908EDF4CCE4A}" destId="{DCE79E32-DB76-479C-970F-49AC8569D912}" srcOrd="0" destOrd="0" presId="urn:microsoft.com/office/officeart/2018/2/layout/IconLabelList"/>
    <dgm:cxn modelId="{2E67D019-E4CE-4F96-A94C-F4AD1BD83F67}" type="presOf" srcId="{FE906B53-667A-439F-9210-F8C8EEAB4572}" destId="{115FCC45-6F0C-4EDC-8183-03E41B2251EB}" srcOrd="0" destOrd="0" presId="urn:microsoft.com/office/officeart/2018/2/layout/IconLabelList"/>
    <dgm:cxn modelId="{9A1CB763-952B-48BF-BDF9-7526B243664B}" srcId="{0CE9D84B-00FA-46BF-9A5E-27F555D62B80}" destId="{98BD6B62-8295-4B32-80E5-908EDF4CCE4A}" srcOrd="2" destOrd="0" parTransId="{09003830-EFB0-4ED3-8750-338E6C0FE7BF}" sibTransId="{5B0F52F1-A510-4EFA-9E1C-DE5D0011AAD8}"/>
    <dgm:cxn modelId="{F547EB79-3527-4E1C-A09A-0866AF2067F2}" type="presOf" srcId="{2FEE24BA-9A07-4782-9765-A9F381AB7FE4}" destId="{552930EC-A87D-49B8-8241-5DC154F183E4}" srcOrd="0" destOrd="0" presId="urn:microsoft.com/office/officeart/2018/2/layout/IconLabelList"/>
    <dgm:cxn modelId="{46D16583-0200-45E3-B239-4BB4EDC20C5D}" type="presOf" srcId="{3DBE1462-AB1C-4A0E-B6CB-FD5467153094}" destId="{39ABCD3B-FF81-4454-88C2-41879FCE375B}" srcOrd="0" destOrd="0" presId="urn:microsoft.com/office/officeart/2018/2/layout/IconLabelList"/>
    <dgm:cxn modelId="{A9BB1A9D-B6FE-4F49-AA25-336701D5EF88}" srcId="{0CE9D84B-00FA-46BF-9A5E-27F555D62B80}" destId="{FE906B53-667A-439F-9210-F8C8EEAB4572}" srcOrd="1" destOrd="0" parTransId="{46E679BB-6CF8-4FEF-A397-A874527209CB}" sibTransId="{CFF415C9-82A3-4D32-B812-A0CE3FFEF573}"/>
    <dgm:cxn modelId="{B968A4BD-C15D-4100-901E-C3737DBE51AC}" type="presOf" srcId="{0CE9D84B-00FA-46BF-9A5E-27F555D62B80}" destId="{7F140B38-E022-401A-822A-354F754E1A49}" srcOrd="0" destOrd="0" presId="urn:microsoft.com/office/officeart/2018/2/layout/IconLabelList"/>
    <dgm:cxn modelId="{5801D3C3-88C1-43B0-B7D8-2C325C26969C}" srcId="{0CE9D84B-00FA-46BF-9A5E-27F555D62B80}" destId="{2FEE24BA-9A07-4782-9765-A9F381AB7FE4}" srcOrd="0" destOrd="0" parTransId="{DB9ECE6B-31CD-4B89-B25A-17ECA1401742}" sibTransId="{E75839B4-CD1C-4344-98A2-9B67E6D55730}"/>
    <dgm:cxn modelId="{AEEBD9EF-F5A5-488F-817C-0A5C14E573CD}" srcId="{0CE9D84B-00FA-46BF-9A5E-27F555D62B80}" destId="{3DBE1462-AB1C-4A0E-B6CB-FD5467153094}" srcOrd="3" destOrd="0" parTransId="{3DE88274-3217-4C15-8479-40AC3455BA48}" sibTransId="{6DFAB772-C00E-4475-BA34-27E14F7F7E46}"/>
    <dgm:cxn modelId="{06ED95D6-5312-4C70-A181-6B84B5D6E0DB}" type="presParOf" srcId="{7F140B38-E022-401A-822A-354F754E1A49}" destId="{FA95C104-E51B-4708-B3BE-3D9DF42BB9BE}" srcOrd="0" destOrd="0" presId="urn:microsoft.com/office/officeart/2018/2/layout/IconLabelList"/>
    <dgm:cxn modelId="{0688C318-D4F8-41C0-87AC-DA402AD191F6}" type="presParOf" srcId="{FA95C104-E51B-4708-B3BE-3D9DF42BB9BE}" destId="{57F94ED3-1821-44FB-B1C5-2FE4DEB5E5E0}" srcOrd="0" destOrd="0" presId="urn:microsoft.com/office/officeart/2018/2/layout/IconLabelList"/>
    <dgm:cxn modelId="{AB898813-6F05-4CB5-9AC6-1FBF36DB3475}" type="presParOf" srcId="{FA95C104-E51B-4708-B3BE-3D9DF42BB9BE}" destId="{3C390067-6F84-46CE-9F40-339CAC314DDF}" srcOrd="1" destOrd="0" presId="urn:microsoft.com/office/officeart/2018/2/layout/IconLabelList"/>
    <dgm:cxn modelId="{C86D8FAD-9A82-4F0E-8655-52A0E7BA67A2}" type="presParOf" srcId="{FA95C104-E51B-4708-B3BE-3D9DF42BB9BE}" destId="{552930EC-A87D-49B8-8241-5DC154F183E4}" srcOrd="2" destOrd="0" presId="urn:microsoft.com/office/officeart/2018/2/layout/IconLabelList"/>
    <dgm:cxn modelId="{B003244E-AD88-45A1-9BAC-1C2850C3D2E5}" type="presParOf" srcId="{7F140B38-E022-401A-822A-354F754E1A49}" destId="{33930A48-848E-4A6B-B811-543146E97AE2}" srcOrd="1" destOrd="0" presId="urn:microsoft.com/office/officeart/2018/2/layout/IconLabelList"/>
    <dgm:cxn modelId="{E7AA6C9E-126E-4FC6-B0C0-6C5D489E667B}" type="presParOf" srcId="{7F140B38-E022-401A-822A-354F754E1A49}" destId="{0C8BBD9B-7496-44CB-917F-30B4A73FEE01}" srcOrd="2" destOrd="0" presId="urn:microsoft.com/office/officeart/2018/2/layout/IconLabelList"/>
    <dgm:cxn modelId="{361D5BC3-B4D4-443F-AC35-09AA206E17B2}" type="presParOf" srcId="{0C8BBD9B-7496-44CB-917F-30B4A73FEE01}" destId="{A52AD29E-88B5-466E-943B-E1E58C4F46D3}" srcOrd="0" destOrd="0" presId="urn:microsoft.com/office/officeart/2018/2/layout/IconLabelList"/>
    <dgm:cxn modelId="{227535DF-01F1-4DE2-9AA4-5B42869D63A2}" type="presParOf" srcId="{0C8BBD9B-7496-44CB-917F-30B4A73FEE01}" destId="{3F81FD7C-DEB6-4B32-82F5-F8CED126683A}" srcOrd="1" destOrd="0" presId="urn:microsoft.com/office/officeart/2018/2/layout/IconLabelList"/>
    <dgm:cxn modelId="{90CE6F48-F89B-4CDD-9975-28130BC170D5}" type="presParOf" srcId="{0C8BBD9B-7496-44CB-917F-30B4A73FEE01}" destId="{115FCC45-6F0C-4EDC-8183-03E41B2251EB}" srcOrd="2" destOrd="0" presId="urn:microsoft.com/office/officeart/2018/2/layout/IconLabelList"/>
    <dgm:cxn modelId="{9A712AEE-B012-4447-BFE9-1F0956236C01}" type="presParOf" srcId="{7F140B38-E022-401A-822A-354F754E1A49}" destId="{ABEB3FC1-9F43-48C0-8429-FEF57016B882}" srcOrd="3" destOrd="0" presId="urn:microsoft.com/office/officeart/2018/2/layout/IconLabelList"/>
    <dgm:cxn modelId="{02E85EC7-7BC8-419A-BF2E-C760FB580434}" type="presParOf" srcId="{7F140B38-E022-401A-822A-354F754E1A49}" destId="{3FCA5BF1-52D5-49B9-A3B6-9BCA37727189}" srcOrd="4" destOrd="0" presId="urn:microsoft.com/office/officeart/2018/2/layout/IconLabelList"/>
    <dgm:cxn modelId="{3334019D-8177-4089-B725-DB95189080E0}" type="presParOf" srcId="{3FCA5BF1-52D5-49B9-A3B6-9BCA37727189}" destId="{A66CF9C9-E327-43DA-9EB3-4F05C51F088F}" srcOrd="0" destOrd="0" presId="urn:microsoft.com/office/officeart/2018/2/layout/IconLabelList"/>
    <dgm:cxn modelId="{6F8672AB-830C-4731-9BDF-7BACC2B7E1E7}" type="presParOf" srcId="{3FCA5BF1-52D5-49B9-A3B6-9BCA37727189}" destId="{AAF037C1-1EB9-449F-AE63-A9CD1932A123}" srcOrd="1" destOrd="0" presId="urn:microsoft.com/office/officeart/2018/2/layout/IconLabelList"/>
    <dgm:cxn modelId="{CBDED4F3-1372-4616-BE9B-04A2B1E503DE}" type="presParOf" srcId="{3FCA5BF1-52D5-49B9-A3B6-9BCA37727189}" destId="{DCE79E32-DB76-479C-970F-49AC8569D912}" srcOrd="2" destOrd="0" presId="urn:microsoft.com/office/officeart/2018/2/layout/IconLabelList"/>
    <dgm:cxn modelId="{16DCC468-C5E4-41B1-95BF-51CD153B82B2}" type="presParOf" srcId="{7F140B38-E022-401A-822A-354F754E1A49}" destId="{F0F0B3CC-6386-4E61-87E3-E10A4992FBE9}" srcOrd="5" destOrd="0" presId="urn:microsoft.com/office/officeart/2018/2/layout/IconLabelList"/>
    <dgm:cxn modelId="{87B73A8A-2AC1-41F0-BCC5-FD419050C455}" type="presParOf" srcId="{7F140B38-E022-401A-822A-354F754E1A49}" destId="{80F5AB5A-452A-4A5A-B2DC-97CF3268639E}" srcOrd="6" destOrd="0" presId="urn:microsoft.com/office/officeart/2018/2/layout/IconLabelList"/>
    <dgm:cxn modelId="{0167A524-B4CC-43E1-9305-08AB340B1160}" type="presParOf" srcId="{80F5AB5A-452A-4A5A-B2DC-97CF3268639E}" destId="{05D6BB7E-EA46-4D8A-900C-380D82CF8BAD}" srcOrd="0" destOrd="0" presId="urn:microsoft.com/office/officeart/2018/2/layout/IconLabelList"/>
    <dgm:cxn modelId="{FA312392-FA6D-466F-A57B-75BCB0FFFC89}" type="presParOf" srcId="{80F5AB5A-452A-4A5A-B2DC-97CF3268639E}" destId="{8AF191EC-CDF0-40FE-BC1F-39D0EAEC48CD}" srcOrd="1" destOrd="0" presId="urn:microsoft.com/office/officeart/2018/2/layout/IconLabelList"/>
    <dgm:cxn modelId="{D98745F5-A570-45C2-B31C-85A802C5D74B}" type="presParOf" srcId="{80F5AB5A-452A-4A5A-B2DC-97CF3268639E}" destId="{39ABCD3B-FF81-4454-88C2-41879FCE375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F94ED3-1821-44FB-B1C5-2FE4DEB5E5E0}">
      <dsp:nvSpPr>
        <dsp:cNvPr id="0" name=""/>
        <dsp:cNvSpPr/>
      </dsp:nvSpPr>
      <dsp:spPr>
        <a:xfrm>
          <a:off x="752566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930EC-A87D-49B8-8241-5DC154F183E4}">
      <dsp:nvSpPr>
        <dsp:cNvPr id="0" name=""/>
        <dsp:cNvSpPr/>
      </dsp:nvSpPr>
      <dsp:spPr>
        <a:xfrm>
          <a:off x="100682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Completed the Higher Education student question set</a:t>
          </a:r>
        </a:p>
      </dsp:txBody>
      <dsp:txXfrm>
        <a:off x="100682" y="2175763"/>
        <a:ext cx="2370489" cy="720000"/>
      </dsp:txXfrm>
    </dsp:sp>
    <dsp:sp modelId="{A52AD29E-88B5-466E-943B-E1E58C4F46D3}">
      <dsp:nvSpPr>
        <dsp:cNvPr id="0" name=""/>
        <dsp:cNvSpPr/>
      </dsp:nvSpPr>
      <dsp:spPr>
        <a:xfrm>
          <a:off x="3537891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FCC45-6F0C-4EDC-8183-03E41B2251EB}">
      <dsp:nvSpPr>
        <dsp:cNvPr id="0" name=""/>
        <dsp:cNvSpPr/>
      </dsp:nvSpPr>
      <dsp:spPr>
        <a:xfrm>
          <a:off x="2886007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Received personalized digital capability report</a:t>
          </a:r>
        </a:p>
      </dsp:txBody>
      <dsp:txXfrm>
        <a:off x="2886007" y="2175763"/>
        <a:ext cx="2370489" cy="720000"/>
      </dsp:txXfrm>
    </dsp:sp>
    <dsp:sp modelId="{A66CF9C9-E327-43DA-9EB3-4F05C51F088F}">
      <dsp:nvSpPr>
        <dsp:cNvPr id="0" name=""/>
        <dsp:cNvSpPr/>
      </dsp:nvSpPr>
      <dsp:spPr>
        <a:xfrm>
          <a:off x="6323216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E79E32-DB76-479C-970F-49AC8569D912}">
      <dsp:nvSpPr>
        <dsp:cNvPr id="0" name=""/>
        <dsp:cNvSpPr/>
      </dsp:nvSpPr>
      <dsp:spPr>
        <a:xfrm>
          <a:off x="5671332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Helped me identify strengths and areas to improve</a:t>
          </a:r>
        </a:p>
      </dsp:txBody>
      <dsp:txXfrm>
        <a:off x="5671332" y="2175763"/>
        <a:ext cx="2370489" cy="720000"/>
      </dsp:txXfrm>
    </dsp:sp>
    <dsp:sp modelId="{05D6BB7E-EA46-4D8A-900C-380D82CF8BAD}">
      <dsp:nvSpPr>
        <dsp:cNvPr id="0" name=""/>
        <dsp:cNvSpPr/>
      </dsp:nvSpPr>
      <dsp:spPr>
        <a:xfrm>
          <a:off x="9108541" y="793641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ABCD3B-FF81-4454-88C2-41879FCE375B}">
      <dsp:nvSpPr>
        <dsp:cNvPr id="0" name=""/>
        <dsp:cNvSpPr/>
      </dsp:nvSpPr>
      <dsp:spPr>
        <a:xfrm>
          <a:off x="8456657" y="2175763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Made me more aware of my study habits involving digital tools</a:t>
          </a:r>
        </a:p>
      </dsp:txBody>
      <dsp:txXfrm>
        <a:off x="8456657" y="2175763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black and red cube illustration">
            <a:extLst>
              <a:ext uri="{FF2B5EF4-FFF2-40B4-BE49-F238E27FC236}">
                <a16:creationId xmlns:a16="http://schemas.microsoft.com/office/drawing/2014/main" id="{8EC55FFC-A68B-344E-E7B9-BA1637972E9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2" b="6263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Digital Skills Reflective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By Stefana Petrisor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621964-8A9A-7F36-65D3-22B2DE1A1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FEF4A-D5C6-F371-679E-75F01C8ED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This presentation reflects on the digital skills I developed throughout this module  </a:t>
            </a:r>
          </a:p>
          <a:p>
            <a:r>
              <a:rPr lang="en-US" sz="2000"/>
              <a:t>I will explain what I have learned from the JISC assessment, Microsoft tools and LinkedIn Learning Certificates</a:t>
            </a:r>
          </a:p>
          <a:p>
            <a:r>
              <a:rPr lang="en-US" sz="2000"/>
              <a:t>I will also reflect on how I have already applied these skills and how I plan to use them in my academic work and future</a:t>
            </a:r>
          </a:p>
          <a:p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972884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4DA5DA-879E-E947-27CC-DFE87CA62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My Jisc Experience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566ED2-5303-9A34-A289-48D5F1F1BA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591640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4485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AA3E05-B932-75DE-B363-73EBF62C7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US" sz="4000"/>
              <a:t>What I learned from JISC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F601D-C124-C34F-753F-AF42081C1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900" b="1" u="sng"/>
              <a:t>Strengths</a:t>
            </a:r>
          </a:p>
          <a:p>
            <a:r>
              <a:rPr lang="en-US" sz="1900"/>
              <a:t>Confident with digital communication tools</a:t>
            </a:r>
          </a:p>
          <a:p>
            <a:r>
              <a:rPr lang="en-US" sz="1900"/>
              <a:t>Comfortable using online learning platforms</a:t>
            </a:r>
          </a:p>
          <a:p>
            <a:pPr marL="0" indent="0">
              <a:buNone/>
            </a:pPr>
            <a:endParaRPr lang="en-US" sz="1900"/>
          </a:p>
          <a:p>
            <a:pPr marL="0" indent="0">
              <a:buNone/>
            </a:pPr>
            <a:r>
              <a:rPr lang="en-US" sz="1900" b="1" u="sng"/>
              <a:t>Areas to improve  and how helped me </a:t>
            </a:r>
          </a:p>
          <a:p>
            <a:r>
              <a:rPr lang="en-US" sz="1900"/>
              <a:t>Data literacy and information organisation</a:t>
            </a:r>
          </a:p>
          <a:p>
            <a:r>
              <a:rPr lang="en-US" sz="1900"/>
              <a:t>Digital wellbeing and screen time balance </a:t>
            </a:r>
          </a:p>
          <a:p>
            <a:r>
              <a:rPr lang="en-US" sz="1900"/>
              <a:t>Guided resources </a:t>
            </a:r>
          </a:p>
          <a:p>
            <a:r>
              <a:rPr lang="en-US" sz="1900"/>
              <a:t>Better self-awareness</a:t>
            </a:r>
          </a:p>
          <a:p>
            <a:pPr marL="0" indent="0">
              <a:buNone/>
            </a:pPr>
            <a:endParaRPr lang="en-US" sz="19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3D5B55-DDFE-7115-ACA5-91580B6C94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02" t="12552" r="11757" b="21757"/>
          <a:stretch>
            <a:fillRect/>
          </a:stretch>
        </p:blipFill>
        <p:spPr>
          <a:xfrm>
            <a:off x="7075967" y="2198960"/>
            <a:ext cx="4170530" cy="2491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46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330F3C-95F3-0C75-82E8-44DDC8173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dirty="0"/>
              <a:t>Microsoft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7B4CB-643D-7AA2-A150-B8011E4E3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056" y="2291166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b="1" u="sng" dirty="0"/>
              <a:t>What I learned </a:t>
            </a:r>
          </a:p>
          <a:p>
            <a:r>
              <a:rPr lang="en-US" sz="2000" dirty="0"/>
              <a:t>Improved Microsoft Word formatting </a:t>
            </a:r>
            <a:endParaRPr lang="en-US" dirty="0"/>
          </a:p>
          <a:p>
            <a:r>
              <a:rPr lang="en-US" sz="2000" dirty="0"/>
              <a:t>Developed better PowerPoint design</a:t>
            </a:r>
          </a:p>
          <a:p>
            <a:r>
              <a:rPr lang="en-US" sz="2000" dirty="0"/>
              <a:t>Learned the basics of Excel, such as formulas, charts, cell formatting, and data organization</a:t>
            </a:r>
          </a:p>
          <a:p>
            <a:endParaRPr lang="en-US" sz="2000" dirty="0"/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F502D81A-3847-9574-B65A-CE71EE416C9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3" r="38834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778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38B61BD-0EE1-4D29-B894-126CD61C5D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BC14DD5-C584-4158-BF76-ECE3C6DB4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5947992 w 12192000"/>
              <a:gd name="connsiteY0" fmla="*/ 2457985 h 6858000"/>
              <a:gd name="connsiteX1" fmla="*/ 5926156 w 12192000"/>
              <a:gd name="connsiteY1" fmla="*/ 2472983 h 6858000"/>
              <a:gd name="connsiteX2" fmla="*/ 6047792 w 12192000"/>
              <a:gd name="connsiteY2" fmla="*/ 2529213 h 6858000"/>
              <a:gd name="connsiteX3" fmla="*/ 5857576 w 12192000"/>
              <a:gd name="connsiteY3" fmla="*/ 2499619 h 6858000"/>
              <a:gd name="connsiteX4" fmla="*/ 5854328 w 12192000"/>
              <a:gd name="connsiteY4" fmla="*/ 2518740 h 6858000"/>
              <a:gd name="connsiteX5" fmla="*/ 6070351 w 12192000"/>
              <a:gd name="connsiteY5" fmla="*/ 2591134 h 6858000"/>
              <a:gd name="connsiteX6" fmla="*/ 6051040 w 12192000"/>
              <a:gd name="connsiteY6" fmla="*/ 2602290 h 6858000"/>
              <a:gd name="connsiteX7" fmla="*/ 5936261 w 12192000"/>
              <a:gd name="connsiteY7" fmla="*/ 2574288 h 6858000"/>
              <a:gd name="connsiteX8" fmla="*/ 5913160 w 12192000"/>
              <a:gd name="connsiteY8" fmla="*/ 2581573 h 6858000"/>
              <a:gd name="connsiteX9" fmla="*/ 5924531 w 12192000"/>
              <a:gd name="connsiteY9" fmla="*/ 2615492 h 6858000"/>
              <a:gd name="connsiteX10" fmla="*/ 5974341 w 12192000"/>
              <a:gd name="connsiteY10" fmla="*/ 2628696 h 6858000"/>
              <a:gd name="connsiteX11" fmla="*/ 6051944 w 12192000"/>
              <a:gd name="connsiteY11" fmla="*/ 2708377 h 6858000"/>
              <a:gd name="connsiteX12" fmla="*/ 5934457 w 12192000"/>
              <a:gd name="connsiteY12" fmla="*/ 2698814 h 6858000"/>
              <a:gd name="connsiteX13" fmla="*/ 5913702 w 12192000"/>
              <a:gd name="connsiteY13" fmla="*/ 2718165 h 6858000"/>
              <a:gd name="connsiteX14" fmla="*/ 5905761 w 12192000"/>
              <a:gd name="connsiteY14" fmla="*/ 2743207 h 6858000"/>
              <a:gd name="connsiteX15" fmla="*/ 5860282 w 12192000"/>
              <a:gd name="connsiteY15" fmla="*/ 2763923 h 6858000"/>
              <a:gd name="connsiteX16" fmla="*/ 5931750 w 12192000"/>
              <a:gd name="connsiteY16" fmla="*/ 2787144 h 6858000"/>
              <a:gd name="connsiteX17" fmla="*/ 5855409 w 12192000"/>
              <a:gd name="connsiteY17" fmla="*/ 2787144 h 6858000"/>
              <a:gd name="connsiteX18" fmla="*/ 5767701 w 12192000"/>
              <a:gd name="connsiteY18" fmla="*/ 2771209 h 6858000"/>
              <a:gd name="connsiteX19" fmla="*/ 5674216 w 12192000"/>
              <a:gd name="connsiteY19" fmla="*/ 2776216 h 6858000"/>
              <a:gd name="connsiteX20" fmla="*/ 5487249 w 12192000"/>
              <a:gd name="connsiteY20" fmla="*/ 2746850 h 6858000"/>
              <a:gd name="connsiteX21" fmla="*/ 5398276 w 12192000"/>
              <a:gd name="connsiteY21" fmla="*/ 2748898 h 6858000"/>
              <a:gd name="connsiteX22" fmla="*/ 5892947 w 12192000"/>
              <a:gd name="connsiteY22" fmla="*/ 2946502 h 6858000"/>
              <a:gd name="connsiteX23" fmla="*/ 5867682 w 12192000"/>
              <a:gd name="connsiteY23" fmla="*/ 2989983 h 6858000"/>
              <a:gd name="connsiteX24" fmla="*/ 5971273 w 12192000"/>
              <a:gd name="connsiteY24" fmla="*/ 3037335 h 6858000"/>
              <a:gd name="connsiteX25" fmla="*/ 5996719 w 12192000"/>
              <a:gd name="connsiteY25" fmla="*/ 3084231 h 6858000"/>
              <a:gd name="connsiteX26" fmla="*/ 5964776 w 12192000"/>
              <a:gd name="connsiteY26" fmla="*/ 3080134 h 6858000"/>
              <a:gd name="connsiteX27" fmla="*/ 5937344 w 12192000"/>
              <a:gd name="connsiteY27" fmla="*/ 3089012 h 6858000"/>
              <a:gd name="connsiteX28" fmla="*/ 5948713 w 12192000"/>
              <a:gd name="connsiteY28" fmla="*/ 3148657 h 6858000"/>
              <a:gd name="connsiteX29" fmla="*/ 6095075 w 12192000"/>
              <a:gd name="connsiteY29" fmla="*/ 3225605 h 6858000"/>
              <a:gd name="connsiteX30" fmla="*/ 6108249 w 12192000"/>
              <a:gd name="connsiteY30" fmla="*/ 3250646 h 6858000"/>
              <a:gd name="connsiteX31" fmla="*/ 6090744 w 12192000"/>
              <a:gd name="connsiteY31" fmla="*/ 3268403 h 6858000"/>
              <a:gd name="connsiteX32" fmla="*/ 6043461 w 12192000"/>
              <a:gd name="connsiteY32" fmla="*/ 3277509 h 6858000"/>
              <a:gd name="connsiteX33" fmla="*/ 6109692 w 12192000"/>
              <a:gd name="connsiteY33" fmla="*/ 3362879 h 6858000"/>
              <a:gd name="connsiteX34" fmla="*/ 6133877 w 12192000"/>
              <a:gd name="connsiteY34" fmla="*/ 3386554 h 6858000"/>
              <a:gd name="connsiteX35" fmla="*/ 6175205 w 12192000"/>
              <a:gd name="connsiteY35" fmla="*/ 3423208 h 6858000"/>
              <a:gd name="connsiteX36" fmla="*/ 6175926 w 12192000"/>
              <a:gd name="connsiteY36" fmla="*/ 3434363 h 6858000"/>
              <a:gd name="connsiteX37" fmla="*/ 6119620 w 12192000"/>
              <a:gd name="connsiteY37" fmla="*/ 3473747 h 6858000"/>
              <a:gd name="connsiteX38" fmla="*/ 6018015 w 12192000"/>
              <a:gd name="connsiteY38" fmla="*/ 3463046 h 6858000"/>
              <a:gd name="connsiteX39" fmla="*/ 6168166 w 12192000"/>
              <a:gd name="connsiteY39" fmla="*/ 3521781 h 6858000"/>
              <a:gd name="connsiteX40" fmla="*/ 5682157 w 12192000"/>
              <a:gd name="connsiteY40" fmla="*/ 3381775 h 6858000"/>
              <a:gd name="connsiteX41" fmla="*/ 5713198 w 12192000"/>
              <a:gd name="connsiteY41" fmla="*/ 3418426 h 6858000"/>
              <a:gd name="connsiteX42" fmla="*/ 5883202 w 12192000"/>
              <a:gd name="connsiteY42" fmla="*/ 3514950 h 6858000"/>
              <a:gd name="connsiteX43" fmla="*/ 5931387 w 12192000"/>
              <a:gd name="connsiteY43" fmla="*/ 3575508 h 6858000"/>
              <a:gd name="connsiteX44" fmla="*/ 5981919 w 12192000"/>
              <a:gd name="connsiteY44" fmla="*/ 3608971 h 6858000"/>
              <a:gd name="connsiteX45" fmla="*/ 6052845 w 12192000"/>
              <a:gd name="connsiteY45" fmla="*/ 3608290 h 6858000"/>
              <a:gd name="connsiteX46" fmla="*/ 6103196 w 12192000"/>
              <a:gd name="connsiteY46" fmla="*/ 3659739 h 6858000"/>
              <a:gd name="connsiteX47" fmla="*/ 6050680 w 12192000"/>
              <a:gd name="connsiteY47" fmla="*/ 3670666 h 6858000"/>
              <a:gd name="connsiteX48" fmla="*/ 5989139 w 12192000"/>
              <a:gd name="connsiteY48" fmla="*/ 3662243 h 6858000"/>
              <a:gd name="connsiteX49" fmla="*/ 5856311 w 12192000"/>
              <a:gd name="connsiteY49" fmla="*/ 3664973 h 6858000"/>
              <a:gd name="connsiteX50" fmla="*/ 5780153 w 12192000"/>
              <a:gd name="connsiteY50" fmla="*/ 3674991 h 6858000"/>
              <a:gd name="connsiteX51" fmla="*/ 5605096 w 12192000"/>
              <a:gd name="connsiteY51" fmla="*/ 3657917 h 6858000"/>
              <a:gd name="connsiteX52" fmla="*/ 5615384 w 12192000"/>
              <a:gd name="connsiteY52" fmla="*/ 3701627 h 6858000"/>
              <a:gd name="connsiteX53" fmla="*/ 5608886 w 12192000"/>
              <a:gd name="connsiteY53" fmla="*/ 3739645 h 6858000"/>
              <a:gd name="connsiteX54" fmla="*/ 5606359 w 12192000"/>
              <a:gd name="connsiteY54" fmla="*/ 3822284 h 6858000"/>
              <a:gd name="connsiteX55" fmla="*/ 5607984 w 12192000"/>
              <a:gd name="connsiteY55" fmla="*/ 3835716 h 6858000"/>
              <a:gd name="connsiteX56" fmla="*/ 5568822 w 12192000"/>
              <a:gd name="connsiteY56" fmla="*/ 3844366 h 6858000"/>
              <a:gd name="connsiteX57" fmla="*/ 5802171 w 12192000"/>
              <a:gd name="connsiteY57" fmla="*/ 4016244 h 6858000"/>
              <a:gd name="connsiteX58" fmla="*/ 5646244 w 12192000"/>
              <a:gd name="connsiteY58" fmla="*/ 3972534 h 6858000"/>
              <a:gd name="connsiteX59" fmla="*/ 5625129 w 12192000"/>
              <a:gd name="connsiteY59" fmla="*/ 4044701 h 6858000"/>
              <a:gd name="connsiteX60" fmla="*/ 5698400 w 12192000"/>
              <a:gd name="connsiteY60" fmla="*/ 4108899 h 6858000"/>
              <a:gd name="connsiteX61" fmla="*/ 5725470 w 12192000"/>
              <a:gd name="connsiteY61" fmla="*/ 4235930 h 6858000"/>
              <a:gd name="connsiteX62" fmla="*/ 5712295 w 12192000"/>
              <a:gd name="connsiteY62" fmla="*/ 4352032 h 6858000"/>
              <a:gd name="connsiteX63" fmla="*/ 5680894 w 12192000"/>
              <a:gd name="connsiteY63" fmla="*/ 4388911 h 6858000"/>
              <a:gd name="connsiteX64" fmla="*/ 5635415 w 12192000"/>
              <a:gd name="connsiteY64" fmla="*/ 4455158 h 6858000"/>
              <a:gd name="connsiteX65" fmla="*/ 5607263 w 12192000"/>
              <a:gd name="connsiteY65" fmla="*/ 4496136 h 6858000"/>
              <a:gd name="connsiteX66" fmla="*/ 5509446 w 12192000"/>
              <a:gd name="connsiteY66" fmla="*/ 4480201 h 6858000"/>
              <a:gd name="connsiteX67" fmla="*/ 5639928 w 12192000"/>
              <a:gd name="connsiteY67" fmla="*/ 4584239 h 6858000"/>
              <a:gd name="connsiteX68" fmla="*/ 5534171 w 12192000"/>
              <a:gd name="connsiteY68" fmla="*/ 4571262 h 6858000"/>
              <a:gd name="connsiteX69" fmla="*/ 5499701 w 12192000"/>
              <a:gd name="connsiteY69" fmla="*/ 4578547 h 6858000"/>
              <a:gd name="connsiteX70" fmla="*/ 5519373 w 12192000"/>
              <a:gd name="connsiteY70" fmla="*/ 4612239 h 6858000"/>
              <a:gd name="connsiteX71" fmla="*/ 5596974 w 12192000"/>
              <a:gd name="connsiteY71" fmla="*/ 4669379 h 6858000"/>
              <a:gd name="connsiteX72" fmla="*/ 5756873 w 12192000"/>
              <a:gd name="connsiteY72" fmla="*/ 4824185 h 6858000"/>
              <a:gd name="connsiteX73" fmla="*/ 5602028 w 12192000"/>
              <a:gd name="connsiteY73" fmla="*/ 4753158 h 6858000"/>
              <a:gd name="connsiteX74" fmla="*/ 5765173 w 12192000"/>
              <a:gd name="connsiteY74" fmla="*/ 4912286 h 6858000"/>
              <a:gd name="connsiteX75" fmla="*/ 5801450 w 12192000"/>
              <a:gd name="connsiteY75" fmla="*/ 4965101 h 6858000"/>
              <a:gd name="connsiteX76" fmla="*/ 5874721 w 12192000"/>
              <a:gd name="connsiteY76" fmla="*/ 5096229 h 6858000"/>
              <a:gd name="connsiteX77" fmla="*/ 5871110 w 12192000"/>
              <a:gd name="connsiteY77" fmla="*/ 5111026 h 6858000"/>
              <a:gd name="connsiteX78" fmla="*/ 5786469 w 12192000"/>
              <a:gd name="connsiteY78" fmla="*/ 5089855 h 6858000"/>
              <a:gd name="connsiteX79" fmla="*/ 5896196 w 12192000"/>
              <a:gd name="connsiteY79" fmla="*/ 5200041 h 6858000"/>
              <a:gd name="connsiteX80" fmla="*/ 6009534 w 12192000"/>
              <a:gd name="connsiteY80" fmla="*/ 5284725 h 6858000"/>
              <a:gd name="connsiteX81" fmla="*/ 5929042 w 12192000"/>
              <a:gd name="connsiteY81" fmla="*/ 5271751 h 6858000"/>
              <a:gd name="connsiteX82" fmla="*/ 5818413 w 12192000"/>
              <a:gd name="connsiteY82" fmla="*/ 5223260 h 6858000"/>
              <a:gd name="connsiteX83" fmla="*/ 5779973 w 12192000"/>
              <a:gd name="connsiteY83" fmla="*/ 5241473 h 6858000"/>
              <a:gd name="connsiteX84" fmla="*/ 5884826 w 12192000"/>
              <a:gd name="connsiteY84" fmla="*/ 5321606 h 6858000"/>
              <a:gd name="connsiteX85" fmla="*/ 5944924 w 12192000"/>
              <a:gd name="connsiteY85" fmla="*/ 5358715 h 6858000"/>
              <a:gd name="connsiteX86" fmla="*/ 5968926 w 12192000"/>
              <a:gd name="connsiteY86" fmla="*/ 5387170 h 6858000"/>
              <a:gd name="connsiteX87" fmla="*/ 6037505 w 12192000"/>
              <a:gd name="connsiteY87" fmla="*/ 5488704 h 6858000"/>
              <a:gd name="connsiteX88" fmla="*/ 6238910 w 12192000"/>
              <a:gd name="connsiteY88" fmla="*/ 5599571 h 6858000"/>
              <a:gd name="connsiteX89" fmla="*/ 6427321 w 12192000"/>
              <a:gd name="connsiteY89" fmla="*/ 5737302 h 6858000"/>
              <a:gd name="connsiteX90" fmla="*/ 6574408 w 12192000"/>
              <a:gd name="connsiteY90" fmla="*/ 5823126 h 6858000"/>
              <a:gd name="connsiteX91" fmla="*/ 6946177 w 12192000"/>
              <a:gd name="connsiteY91" fmla="*/ 5933538 h 6858000"/>
              <a:gd name="connsiteX92" fmla="*/ 8356197 w 12192000"/>
              <a:gd name="connsiteY92" fmla="*/ 5184561 h 6858000"/>
              <a:gd name="connsiteX93" fmla="*/ 8374063 w 12192000"/>
              <a:gd name="connsiteY93" fmla="*/ 5162249 h 6858000"/>
              <a:gd name="connsiteX94" fmla="*/ 8442461 w 12192000"/>
              <a:gd name="connsiteY94" fmla="*/ 5078246 h 6858000"/>
              <a:gd name="connsiteX95" fmla="*/ 8500574 w 12192000"/>
              <a:gd name="connsiteY95" fmla="*/ 5002664 h 6858000"/>
              <a:gd name="connsiteX96" fmla="*/ 8470255 w 12192000"/>
              <a:gd name="connsiteY96" fmla="*/ 4977167 h 6858000"/>
              <a:gd name="connsiteX97" fmla="*/ 8511222 w 12192000"/>
              <a:gd name="connsiteY97" fmla="*/ 4905001 h 6858000"/>
              <a:gd name="connsiteX98" fmla="*/ 8641522 w 12192000"/>
              <a:gd name="connsiteY98" fmla="*/ 4682584 h 6858000"/>
              <a:gd name="connsiteX99" fmla="*/ 8698730 w 12192000"/>
              <a:gd name="connsiteY99" fmla="*/ 4633640 h 6858000"/>
              <a:gd name="connsiteX100" fmla="*/ 8768393 w 12192000"/>
              <a:gd name="connsiteY100" fmla="*/ 4510479 h 6858000"/>
              <a:gd name="connsiteX101" fmla="*/ 8778319 w 12192000"/>
              <a:gd name="connsiteY101" fmla="*/ 4482024 h 6858000"/>
              <a:gd name="connsiteX102" fmla="*/ 8764062 w 12192000"/>
              <a:gd name="connsiteY102" fmla="*/ 4445824 h 6858000"/>
              <a:gd name="connsiteX103" fmla="*/ 8753414 w 12192000"/>
              <a:gd name="connsiteY103" fmla="*/ 4409400 h 6858000"/>
              <a:gd name="connsiteX104" fmla="*/ 8767310 w 12192000"/>
              <a:gd name="connsiteY104" fmla="*/ 4398700 h 6858000"/>
              <a:gd name="connsiteX105" fmla="*/ 8856643 w 12192000"/>
              <a:gd name="connsiteY105" fmla="*/ 4380261 h 6858000"/>
              <a:gd name="connsiteX106" fmla="*/ 8804848 w 12192000"/>
              <a:gd name="connsiteY106" fmla="*/ 4311055 h 6858000"/>
              <a:gd name="connsiteX107" fmla="*/ 8713530 w 12192000"/>
              <a:gd name="connsiteY107" fmla="*/ 4207927 h 6858000"/>
              <a:gd name="connsiteX108" fmla="*/ 8672022 w 12192000"/>
              <a:gd name="connsiteY108" fmla="*/ 4134623 h 6858000"/>
              <a:gd name="connsiteX109" fmla="*/ 8667148 w 12192000"/>
              <a:gd name="connsiteY109" fmla="*/ 4069059 h 6858000"/>
              <a:gd name="connsiteX110" fmla="*/ 8585575 w 12192000"/>
              <a:gd name="connsiteY110" fmla="*/ 4030359 h 6858000"/>
              <a:gd name="connsiteX111" fmla="*/ 8662275 w 12192000"/>
              <a:gd name="connsiteY111" fmla="*/ 3891717 h 6858000"/>
              <a:gd name="connsiteX112" fmla="*/ 8670037 w 12192000"/>
              <a:gd name="connsiteY112" fmla="*/ 3863033 h 6858000"/>
              <a:gd name="connsiteX113" fmla="*/ 8624017 w 12192000"/>
              <a:gd name="connsiteY113" fmla="*/ 3760362 h 6858000"/>
              <a:gd name="connsiteX114" fmla="*/ 8616436 w 12192000"/>
              <a:gd name="connsiteY114" fmla="*/ 3743970 h 6858000"/>
              <a:gd name="connsiteX115" fmla="*/ 8599473 w 12192000"/>
              <a:gd name="connsiteY115" fmla="*/ 3711188 h 6858000"/>
              <a:gd name="connsiteX116" fmla="*/ 8550745 w 12192000"/>
              <a:gd name="connsiteY116" fmla="*/ 3703220 h 6858000"/>
              <a:gd name="connsiteX117" fmla="*/ 8576010 w 12192000"/>
              <a:gd name="connsiteY117" fmla="*/ 3680000 h 6858000"/>
              <a:gd name="connsiteX118" fmla="*/ 8625100 w 12192000"/>
              <a:gd name="connsiteY118" fmla="*/ 3601459 h 6858000"/>
              <a:gd name="connsiteX119" fmla="*/ 8592433 w 12192000"/>
              <a:gd name="connsiteY119" fmla="*/ 3526333 h 6858000"/>
              <a:gd name="connsiteX120" fmla="*/ 8590269 w 12192000"/>
              <a:gd name="connsiteY120" fmla="*/ 3484900 h 6858000"/>
              <a:gd name="connsiteX121" fmla="*/ 8645312 w 12192000"/>
              <a:gd name="connsiteY121" fmla="*/ 3431858 h 6858000"/>
              <a:gd name="connsiteX122" fmla="*/ 8686820 w 12192000"/>
              <a:gd name="connsiteY122" fmla="*/ 3410914 h 6858000"/>
              <a:gd name="connsiteX123" fmla="*/ 8705950 w 12192000"/>
              <a:gd name="connsiteY123" fmla="*/ 3380864 h 6858000"/>
              <a:gd name="connsiteX124" fmla="*/ 8683391 w 12192000"/>
              <a:gd name="connsiteY124" fmla="*/ 3355822 h 6858000"/>
              <a:gd name="connsiteX125" fmla="*/ 8583229 w 12192000"/>
              <a:gd name="connsiteY125" fmla="*/ 3296177 h 6858000"/>
              <a:gd name="connsiteX126" fmla="*/ 8637190 w 12192000"/>
              <a:gd name="connsiteY126" fmla="*/ 3246320 h 6858000"/>
              <a:gd name="connsiteX127" fmla="*/ 8355114 w 12192000"/>
              <a:gd name="connsiteY127" fmla="*/ 3011154 h 6858000"/>
              <a:gd name="connsiteX128" fmla="*/ 8321004 w 12192000"/>
              <a:gd name="connsiteY128" fmla="*/ 2975186 h 6858000"/>
              <a:gd name="connsiteX129" fmla="*/ 8139993 w 12192000"/>
              <a:gd name="connsiteY129" fmla="*/ 2887993 h 6858000"/>
              <a:gd name="connsiteX130" fmla="*/ 7953747 w 12192000"/>
              <a:gd name="connsiteY130" fmla="*/ 2826301 h 6858000"/>
              <a:gd name="connsiteX131" fmla="*/ 8083145 w 12192000"/>
              <a:gd name="connsiteY131" fmla="*/ 2696083 h 6858000"/>
              <a:gd name="connsiteX132" fmla="*/ 7885529 w 12192000"/>
              <a:gd name="connsiteY132" fmla="*/ 2665804 h 6858000"/>
              <a:gd name="connsiteX133" fmla="*/ 7866219 w 12192000"/>
              <a:gd name="connsiteY133" fmla="*/ 2666715 h 6858000"/>
              <a:gd name="connsiteX134" fmla="*/ 7478205 w 12192000"/>
              <a:gd name="connsiteY134" fmla="*/ 2646681 h 6858000"/>
              <a:gd name="connsiteX135" fmla="*/ 6921993 w 12192000"/>
              <a:gd name="connsiteY135" fmla="*/ 2580207 h 6858000"/>
              <a:gd name="connsiteX136" fmla="*/ 6461612 w 12192000"/>
              <a:gd name="connsiteY136" fmla="*/ 2540368 h 6858000"/>
              <a:gd name="connsiteX137" fmla="*/ 5971453 w 12192000"/>
              <a:gd name="connsiteY137" fmla="*/ 2462965 h 6858000"/>
              <a:gd name="connsiteX138" fmla="*/ 5947992 w 12192000"/>
              <a:gd name="connsiteY138" fmla="*/ 2457985 h 6858000"/>
              <a:gd name="connsiteX139" fmla="*/ 0 w 12192000"/>
              <a:gd name="connsiteY139" fmla="*/ 0 h 6858000"/>
              <a:gd name="connsiteX140" fmla="*/ 8078332 w 12192000"/>
              <a:gd name="connsiteY140" fmla="*/ 0 h 6858000"/>
              <a:gd name="connsiteX141" fmla="*/ 8051806 w 12192000"/>
              <a:gd name="connsiteY141" fmla="*/ 19899 h 6858000"/>
              <a:gd name="connsiteX142" fmla="*/ 7919411 w 12192000"/>
              <a:gd name="connsiteY142" fmla="*/ 69998 h 6858000"/>
              <a:gd name="connsiteX143" fmla="*/ 7880558 w 12192000"/>
              <a:gd name="connsiteY143" fmla="*/ 103665 h 6858000"/>
              <a:gd name="connsiteX144" fmla="*/ 7913505 w 12192000"/>
              <a:gd name="connsiteY144" fmla="*/ 144066 h 6858000"/>
              <a:gd name="connsiteX145" fmla="*/ 7984993 w 12192000"/>
              <a:gd name="connsiteY145" fmla="*/ 172224 h 6858000"/>
              <a:gd name="connsiteX146" fmla="*/ 8079793 w 12192000"/>
              <a:gd name="connsiteY146" fmla="*/ 243535 h 6858000"/>
              <a:gd name="connsiteX147" fmla="*/ 8076065 w 12192000"/>
              <a:gd name="connsiteY147" fmla="*/ 299239 h 6858000"/>
              <a:gd name="connsiteX148" fmla="*/ 8019804 w 12192000"/>
              <a:gd name="connsiteY148" fmla="*/ 400240 h 6858000"/>
              <a:gd name="connsiteX149" fmla="*/ 8104349 w 12192000"/>
              <a:gd name="connsiteY149" fmla="*/ 505833 h 6858000"/>
              <a:gd name="connsiteX150" fmla="*/ 8147864 w 12192000"/>
              <a:gd name="connsiteY150" fmla="*/ 537052 h 6858000"/>
              <a:gd name="connsiteX151" fmla="*/ 8063941 w 12192000"/>
              <a:gd name="connsiteY151" fmla="*/ 547764 h 6858000"/>
              <a:gd name="connsiteX152" fmla="*/ 8034725 w 12192000"/>
              <a:gd name="connsiteY152" fmla="*/ 591836 h 6858000"/>
              <a:gd name="connsiteX153" fmla="*/ 8021669 w 12192000"/>
              <a:gd name="connsiteY153" fmla="*/ 613874 h 6858000"/>
              <a:gd name="connsiteX154" fmla="*/ 7942410 w 12192000"/>
              <a:gd name="connsiteY154" fmla="*/ 751909 h 6858000"/>
              <a:gd name="connsiteX155" fmla="*/ 7955778 w 12192000"/>
              <a:gd name="connsiteY155" fmla="*/ 790472 h 6858000"/>
              <a:gd name="connsiteX156" fmla="*/ 8087876 w 12192000"/>
              <a:gd name="connsiteY156" fmla="*/ 976867 h 6858000"/>
              <a:gd name="connsiteX157" fmla="*/ 7947386 w 12192000"/>
              <a:gd name="connsiteY157" fmla="*/ 1028897 h 6858000"/>
              <a:gd name="connsiteX158" fmla="*/ 7938992 w 12192000"/>
              <a:gd name="connsiteY158" fmla="*/ 1117042 h 6858000"/>
              <a:gd name="connsiteX159" fmla="*/ 7867503 w 12192000"/>
              <a:gd name="connsiteY159" fmla="*/ 1215596 h 6858000"/>
              <a:gd name="connsiteX160" fmla="*/ 7710229 w 12192000"/>
              <a:gd name="connsiteY160" fmla="*/ 1354244 h 6858000"/>
              <a:gd name="connsiteX161" fmla="*/ 7621024 w 12192000"/>
              <a:gd name="connsiteY161" fmla="*/ 1447286 h 6858000"/>
              <a:gd name="connsiteX162" fmla="*/ 7774880 w 12192000"/>
              <a:gd name="connsiteY162" fmla="*/ 1472076 h 6858000"/>
              <a:gd name="connsiteX163" fmla="*/ 7798812 w 12192000"/>
              <a:gd name="connsiteY163" fmla="*/ 1486462 h 6858000"/>
              <a:gd name="connsiteX164" fmla="*/ 7780474 w 12192000"/>
              <a:gd name="connsiteY164" fmla="*/ 1535432 h 6858000"/>
              <a:gd name="connsiteX165" fmla="*/ 7755919 w 12192000"/>
              <a:gd name="connsiteY165" fmla="*/ 1584099 h 6858000"/>
              <a:gd name="connsiteX166" fmla="*/ 7773014 w 12192000"/>
              <a:gd name="connsiteY166" fmla="*/ 1622355 h 6858000"/>
              <a:gd name="connsiteX167" fmla="*/ 7892993 w 12192000"/>
              <a:gd name="connsiteY167" fmla="*/ 1787937 h 6858000"/>
              <a:gd name="connsiteX168" fmla="*/ 7991521 w 12192000"/>
              <a:gd name="connsiteY168" fmla="*/ 1853739 h 6858000"/>
              <a:gd name="connsiteX169" fmla="*/ 8215932 w 12192000"/>
              <a:gd name="connsiteY169" fmla="*/ 2152764 h 6858000"/>
              <a:gd name="connsiteX170" fmla="*/ 8286489 w 12192000"/>
              <a:gd name="connsiteY170" fmla="*/ 2249786 h 6858000"/>
              <a:gd name="connsiteX171" fmla="*/ 8234270 w 12192000"/>
              <a:gd name="connsiteY171" fmla="*/ 2284064 h 6858000"/>
              <a:gd name="connsiteX172" fmla="*/ 8334357 w 12192000"/>
              <a:gd name="connsiteY172" fmla="*/ 2385679 h 6858000"/>
              <a:gd name="connsiteX173" fmla="*/ 8452157 w 12192000"/>
              <a:gd name="connsiteY173" fmla="*/ 2498616 h 6858000"/>
              <a:gd name="connsiteX174" fmla="*/ 8482927 w 12192000"/>
              <a:gd name="connsiteY174" fmla="*/ 2528612 h 6858000"/>
              <a:gd name="connsiteX175" fmla="*/ 10911361 w 12192000"/>
              <a:gd name="connsiteY175" fmla="*/ 3535561 h 6858000"/>
              <a:gd name="connsiteX176" fmla="*/ 11551649 w 12192000"/>
              <a:gd name="connsiteY176" fmla="*/ 3387120 h 6858000"/>
              <a:gd name="connsiteX177" fmla="*/ 11804971 w 12192000"/>
              <a:gd name="connsiteY177" fmla="*/ 3271735 h 6858000"/>
              <a:gd name="connsiteX178" fmla="*/ 12129465 w 12192000"/>
              <a:gd name="connsiteY178" fmla="*/ 3086565 h 6858000"/>
              <a:gd name="connsiteX179" fmla="*/ 12192000 w 12192000"/>
              <a:gd name="connsiteY179" fmla="*/ 3060706 h 6858000"/>
              <a:gd name="connsiteX180" fmla="*/ 12192000 w 12192000"/>
              <a:gd name="connsiteY180" fmla="*/ 3766004 h 6858000"/>
              <a:gd name="connsiteX181" fmla="*/ 12069511 w 12192000"/>
              <a:gd name="connsiteY181" fmla="*/ 3730912 h 6858000"/>
              <a:gd name="connsiteX182" fmla="*/ 11743305 w 12192000"/>
              <a:gd name="connsiteY182" fmla="*/ 3682401 h 6858000"/>
              <a:gd name="connsiteX183" fmla="*/ 11692833 w 12192000"/>
              <a:gd name="connsiteY183" fmla="*/ 3681484 h 6858000"/>
              <a:gd name="connsiteX184" fmla="*/ 9314871 w 12192000"/>
              <a:gd name="connsiteY184" fmla="*/ 4689350 h 6858000"/>
              <a:gd name="connsiteX185" fmla="*/ 9284101 w 12192000"/>
              <a:gd name="connsiteY185" fmla="*/ 4719346 h 6858000"/>
              <a:gd name="connsiteX186" fmla="*/ 9166300 w 12192000"/>
              <a:gd name="connsiteY186" fmla="*/ 4832283 h 6858000"/>
              <a:gd name="connsiteX187" fmla="*/ 9066214 w 12192000"/>
              <a:gd name="connsiteY187" fmla="*/ 4933898 h 6858000"/>
              <a:gd name="connsiteX188" fmla="*/ 9118433 w 12192000"/>
              <a:gd name="connsiteY188" fmla="*/ 4968176 h 6858000"/>
              <a:gd name="connsiteX189" fmla="*/ 9047876 w 12192000"/>
              <a:gd name="connsiteY189" fmla="*/ 5065198 h 6858000"/>
              <a:gd name="connsiteX190" fmla="*/ 8823465 w 12192000"/>
              <a:gd name="connsiteY190" fmla="*/ 5364223 h 6858000"/>
              <a:gd name="connsiteX191" fmla="*/ 8724937 w 12192000"/>
              <a:gd name="connsiteY191" fmla="*/ 5430025 h 6858000"/>
              <a:gd name="connsiteX192" fmla="*/ 8604958 w 12192000"/>
              <a:gd name="connsiteY192" fmla="*/ 5595607 h 6858000"/>
              <a:gd name="connsiteX193" fmla="*/ 8587863 w 12192000"/>
              <a:gd name="connsiteY193" fmla="*/ 5633863 h 6858000"/>
              <a:gd name="connsiteX194" fmla="*/ 8612418 w 12192000"/>
              <a:gd name="connsiteY194" fmla="*/ 5682530 h 6858000"/>
              <a:gd name="connsiteX195" fmla="*/ 8630756 w 12192000"/>
              <a:gd name="connsiteY195" fmla="*/ 5731500 h 6858000"/>
              <a:gd name="connsiteX196" fmla="*/ 8606823 w 12192000"/>
              <a:gd name="connsiteY196" fmla="*/ 5745886 h 6858000"/>
              <a:gd name="connsiteX197" fmla="*/ 8452968 w 12192000"/>
              <a:gd name="connsiteY197" fmla="*/ 5770676 h 6858000"/>
              <a:gd name="connsiteX198" fmla="*/ 8542173 w 12192000"/>
              <a:gd name="connsiteY198" fmla="*/ 5863718 h 6858000"/>
              <a:gd name="connsiteX199" fmla="*/ 8699447 w 12192000"/>
              <a:gd name="connsiteY199" fmla="*/ 6002366 h 6858000"/>
              <a:gd name="connsiteX200" fmla="*/ 8770936 w 12192000"/>
              <a:gd name="connsiteY200" fmla="*/ 6100920 h 6858000"/>
              <a:gd name="connsiteX201" fmla="*/ 8779329 w 12192000"/>
              <a:gd name="connsiteY201" fmla="*/ 6189065 h 6858000"/>
              <a:gd name="connsiteX202" fmla="*/ 8919820 w 12192000"/>
              <a:gd name="connsiteY202" fmla="*/ 6241095 h 6858000"/>
              <a:gd name="connsiteX203" fmla="*/ 8787721 w 12192000"/>
              <a:gd name="connsiteY203" fmla="*/ 6427490 h 6858000"/>
              <a:gd name="connsiteX204" fmla="*/ 8774354 w 12192000"/>
              <a:gd name="connsiteY204" fmla="*/ 6466053 h 6858000"/>
              <a:gd name="connsiteX205" fmla="*/ 8853613 w 12192000"/>
              <a:gd name="connsiteY205" fmla="*/ 6604088 h 6858000"/>
              <a:gd name="connsiteX206" fmla="*/ 8866669 w 12192000"/>
              <a:gd name="connsiteY206" fmla="*/ 6626125 h 6858000"/>
              <a:gd name="connsiteX207" fmla="*/ 8895884 w 12192000"/>
              <a:gd name="connsiteY207" fmla="*/ 6670198 h 6858000"/>
              <a:gd name="connsiteX208" fmla="*/ 8979808 w 12192000"/>
              <a:gd name="connsiteY208" fmla="*/ 6680910 h 6858000"/>
              <a:gd name="connsiteX209" fmla="*/ 8936293 w 12192000"/>
              <a:gd name="connsiteY209" fmla="*/ 6712128 h 6858000"/>
              <a:gd name="connsiteX210" fmla="*/ 8851748 w 12192000"/>
              <a:gd name="connsiteY210" fmla="*/ 6817721 h 6858000"/>
              <a:gd name="connsiteX211" fmla="*/ 8854326 w 12192000"/>
              <a:gd name="connsiteY211" fmla="*/ 6858000 h 6858000"/>
              <a:gd name="connsiteX212" fmla="*/ 0 w 12192000"/>
              <a:gd name="connsiteY2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</a:cxnLst>
            <a:rect l="l" t="t" r="r" b="b"/>
            <a:pathLst>
              <a:path w="12192000" h="6858000">
                <a:moveTo>
                  <a:pt x="5947992" y="2457985"/>
                </a:moveTo>
                <a:cubicBezTo>
                  <a:pt x="5940097" y="2457729"/>
                  <a:pt x="5932472" y="2460803"/>
                  <a:pt x="5926156" y="2472983"/>
                </a:cubicBezTo>
                <a:cubicBezTo>
                  <a:pt x="5959722" y="2505081"/>
                  <a:pt x="6002495" y="2493015"/>
                  <a:pt x="6047792" y="2529213"/>
                </a:cubicBezTo>
                <a:cubicBezTo>
                  <a:pt x="5974160" y="2517829"/>
                  <a:pt x="5915867" y="2508723"/>
                  <a:pt x="5857576" y="2499619"/>
                </a:cubicBezTo>
                <a:cubicBezTo>
                  <a:pt x="5856491" y="2505992"/>
                  <a:pt x="5855409" y="2512367"/>
                  <a:pt x="5854328" y="2518740"/>
                </a:cubicBezTo>
                <a:cubicBezTo>
                  <a:pt x="5928861" y="2532172"/>
                  <a:pt x="5997802" y="2566775"/>
                  <a:pt x="6070351" y="2591134"/>
                </a:cubicBezTo>
                <a:cubicBezTo>
                  <a:pt x="6063673" y="2606161"/>
                  <a:pt x="6056996" y="2603200"/>
                  <a:pt x="6051040" y="2602290"/>
                </a:cubicBezTo>
                <a:cubicBezTo>
                  <a:pt x="6012239" y="2596370"/>
                  <a:pt x="5973439" y="2590453"/>
                  <a:pt x="5936261" y="2574288"/>
                </a:cubicBezTo>
                <a:cubicBezTo>
                  <a:pt x="5927960" y="2570644"/>
                  <a:pt x="5917853" y="2570644"/>
                  <a:pt x="5913160" y="2581573"/>
                </a:cubicBezTo>
                <a:cubicBezTo>
                  <a:pt x="5906483" y="2597054"/>
                  <a:pt x="5916047" y="2607071"/>
                  <a:pt x="5924531" y="2615492"/>
                </a:cubicBezTo>
                <a:cubicBezTo>
                  <a:pt x="5939329" y="2630063"/>
                  <a:pt x="5957196" y="2625966"/>
                  <a:pt x="5974341" y="2628696"/>
                </a:cubicBezTo>
                <a:cubicBezTo>
                  <a:pt x="6019999" y="2635754"/>
                  <a:pt x="6041837" y="2657837"/>
                  <a:pt x="6051944" y="2708377"/>
                </a:cubicBezTo>
                <a:cubicBezTo>
                  <a:pt x="6011879" y="2687887"/>
                  <a:pt x="5973256" y="2713157"/>
                  <a:pt x="5934457" y="2698814"/>
                </a:cubicBezTo>
                <a:cubicBezTo>
                  <a:pt x="5924351" y="2695173"/>
                  <a:pt x="5908288" y="2700635"/>
                  <a:pt x="5913702" y="2718165"/>
                </a:cubicBezTo>
                <a:cubicBezTo>
                  <a:pt x="5918755" y="2734556"/>
                  <a:pt x="5935540" y="2746393"/>
                  <a:pt x="5905761" y="2743207"/>
                </a:cubicBezTo>
                <a:cubicBezTo>
                  <a:pt x="5884465" y="2740930"/>
                  <a:pt x="5842778" y="2759370"/>
                  <a:pt x="5860282" y="2763923"/>
                </a:cubicBezTo>
                <a:cubicBezTo>
                  <a:pt x="5882300" y="2769615"/>
                  <a:pt x="5903777" y="2777811"/>
                  <a:pt x="5931750" y="2787144"/>
                </a:cubicBezTo>
                <a:cubicBezTo>
                  <a:pt x="5900888" y="2802395"/>
                  <a:pt x="5878690" y="2799208"/>
                  <a:pt x="5855409" y="2787144"/>
                </a:cubicBezTo>
                <a:cubicBezTo>
                  <a:pt x="5827256" y="2772574"/>
                  <a:pt x="5790619" y="2754817"/>
                  <a:pt x="5767701" y="2771209"/>
                </a:cubicBezTo>
                <a:cubicBezTo>
                  <a:pt x="5733410" y="2795794"/>
                  <a:pt x="5704896" y="2780314"/>
                  <a:pt x="5674216" y="2776216"/>
                </a:cubicBezTo>
                <a:cubicBezTo>
                  <a:pt x="5611774" y="2767792"/>
                  <a:pt x="5549872" y="2753678"/>
                  <a:pt x="5487249" y="2746850"/>
                </a:cubicBezTo>
                <a:cubicBezTo>
                  <a:pt x="5462163" y="2744118"/>
                  <a:pt x="5435093" y="2731143"/>
                  <a:pt x="5398276" y="2748898"/>
                </a:cubicBezTo>
                <a:cubicBezTo>
                  <a:pt x="5565032" y="2839732"/>
                  <a:pt x="5744058" y="2834041"/>
                  <a:pt x="5892947" y="2946502"/>
                </a:cubicBezTo>
                <a:cubicBezTo>
                  <a:pt x="5886631" y="2957201"/>
                  <a:pt x="5854508" y="2987707"/>
                  <a:pt x="5867682" y="2989983"/>
                </a:cubicBezTo>
                <a:cubicBezTo>
                  <a:pt x="5904678" y="2996585"/>
                  <a:pt x="5937523" y="3018895"/>
                  <a:pt x="5971273" y="3037335"/>
                </a:cubicBezTo>
                <a:cubicBezTo>
                  <a:pt x="5985891" y="3045302"/>
                  <a:pt x="6003576" y="3055776"/>
                  <a:pt x="5996719" y="3084231"/>
                </a:cubicBezTo>
                <a:cubicBezTo>
                  <a:pt x="5984267" y="3092199"/>
                  <a:pt x="5975063" y="3081044"/>
                  <a:pt x="5964776" y="3080134"/>
                </a:cubicBezTo>
                <a:cubicBezTo>
                  <a:pt x="5954308" y="3079224"/>
                  <a:pt x="5930847" y="3085141"/>
                  <a:pt x="5937344" y="3089012"/>
                </a:cubicBezTo>
                <a:cubicBezTo>
                  <a:pt x="5966942" y="3106542"/>
                  <a:pt x="5913702" y="3148657"/>
                  <a:pt x="5948713" y="3148657"/>
                </a:cubicBezTo>
                <a:cubicBezTo>
                  <a:pt x="6007366" y="3148884"/>
                  <a:pt x="6038588" y="3223555"/>
                  <a:pt x="6095075" y="3225605"/>
                </a:cubicBezTo>
                <a:cubicBezTo>
                  <a:pt x="6104098" y="3225831"/>
                  <a:pt x="6108430" y="3239035"/>
                  <a:pt x="6108249" y="3250646"/>
                </a:cubicBezTo>
                <a:cubicBezTo>
                  <a:pt x="6108249" y="3264533"/>
                  <a:pt x="6099948" y="3267037"/>
                  <a:pt x="6090744" y="3268403"/>
                </a:cubicBezTo>
                <a:cubicBezTo>
                  <a:pt x="6076667" y="3270451"/>
                  <a:pt x="6062049" y="3250646"/>
                  <a:pt x="6043461" y="3277509"/>
                </a:cubicBezTo>
                <a:cubicBezTo>
                  <a:pt x="6076847" y="3293216"/>
                  <a:pt x="6110234" y="3308925"/>
                  <a:pt x="6109692" y="3362879"/>
                </a:cubicBezTo>
                <a:cubicBezTo>
                  <a:pt x="6109513" y="3377448"/>
                  <a:pt x="6123409" y="3382912"/>
                  <a:pt x="6133877" y="3386554"/>
                </a:cubicBezTo>
                <a:cubicBezTo>
                  <a:pt x="6151202" y="3392474"/>
                  <a:pt x="6165818" y="3402946"/>
                  <a:pt x="6175205" y="3423208"/>
                </a:cubicBezTo>
                <a:cubicBezTo>
                  <a:pt x="6175023" y="3427077"/>
                  <a:pt x="6174842" y="3431175"/>
                  <a:pt x="6175926" y="3434363"/>
                </a:cubicBezTo>
                <a:cubicBezTo>
                  <a:pt x="6172859" y="3483307"/>
                  <a:pt x="6147593" y="3481940"/>
                  <a:pt x="6119620" y="3473747"/>
                </a:cubicBezTo>
                <a:cubicBezTo>
                  <a:pt x="6086232" y="3463729"/>
                  <a:pt x="6053206" y="3445516"/>
                  <a:pt x="6018015" y="3463046"/>
                </a:cubicBezTo>
                <a:cubicBezTo>
                  <a:pt x="6067646" y="3486494"/>
                  <a:pt x="6121605" y="3488316"/>
                  <a:pt x="6168166" y="3521781"/>
                </a:cubicBezTo>
                <a:cubicBezTo>
                  <a:pt x="5997802" y="3527928"/>
                  <a:pt x="5847289" y="3422296"/>
                  <a:pt x="5682157" y="3381775"/>
                </a:cubicBezTo>
                <a:cubicBezTo>
                  <a:pt x="5687753" y="3408864"/>
                  <a:pt x="5701106" y="3414328"/>
                  <a:pt x="5713198" y="3418426"/>
                </a:cubicBezTo>
                <a:cubicBezTo>
                  <a:pt x="5774197" y="3438916"/>
                  <a:pt x="5827616" y="3479666"/>
                  <a:pt x="5883202" y="3514950"/>
                </a:cubicBezTo>
                <a:cubicBezTo>
                  <a:pt x="5906121" y="3529520"/>
                  <a:pt x="5922726" y="3544092"/>
                  <a:pt x="5931387" y="3575508"/>
                </a:cubicBezTo>
                <a:cubicBezTo>
                  <a:pt x="5939149" y="3603965"/>
                  <a:pt x="5954128" y="3617168"/>
                  <a:pt x="5981919" y="3608971"/>
                </a:cubicBezTo>
                <a:cubicBezTo>
                  <a:pt x="6004478" y="3602142"/>
                  <a:pt x="6029202" y="3605784"/>
                  <a:pt x="6052845" y="3608290"/>
                </a:cubicBezTo>
                <a:cubicBezTo>
                  <a:pt x="6080096" y="3611021"/>
                  <a:pt x="6110596" y="3643120"/>
                  <a:pt x="6103196" y="3659739"/>
                </a:cubicBezTo>
                <a:cubicBezTo>
                  <a:pt x="6090564" y="3687968"/>
                  <a:pt x="6069448" y="3673853"/>
                  <a:pt x="6050680" y="3670666"/>
                </a:cubicBezTo>
                <a:cubicBezTo>
                  <a:pt x="6029383" y="3666796"/>
                  <a:pt x="5989861" y="3658828"/>
                  <a:pt x="5989139" y="3662243"/>
                </a:cubicBezTo>
                <a:cubicBezTo>
                  <a:pt x="5975242" y="3733043"/>
                  <a:pt x="5877426" y="3671351"/>
                  <a:pt x="5856311" y="3664973"/>
                </a:cubicBezTo>
                <a:cubicBezTo>
                  <a:pt x="5829964" y="3657007"/>
                  <a:pt x="5805239" y="3671577"/>
                  <a:pt x="5780153" y="3674991"/>
                </a:cubicBezTo>
                <a:cubicBezTo>
                  <a:pt x="5757776" y="3678178"/>
                  <a:pt x="5631264" y="3687968"/>
                  <a:pt x="5605096" y="3657917"/>
                </a:cubicBezTo>
                <a:cubicBezTo>
                  <a:pt x="5601487" y="3681365"/>
                  <a:pt x="5609066" y="3690927"/>
                  <a:pt x="5615384" y="3701627"/>
                </a:cubicBezTo>
                <a:cubicBezTo>
                  <a:pt x="5624226" y="3716879"/>
                  <a:pt x="5625670" y="3727579"/>
                  <a:pt x="5608886" y="3739645"/>
                </a:cubicBezTo>
                <a:cubicBezTo>
                  <a:pt x="5561061" y="3774249"/>
                  <a:pt x="5561784" y="3775386"/>
                  <a:pt x="5606359" y="3822284"/>
                </a:cubicBezTo>
                <a:cubicBezTo>
                  <a:pt x="5608526" y="3824332"/>
                  <a:pt x="5607622" y="3831162"/>
                  <a:pt x="5607984" y="3835716"/>
                </a:cubicBezTo>
                <a:cubicBezTo>
                  <a:pt x="5596254" y="3843000"/>
                  <a:pt x="5582537" y="3824787"/>
                  <a:pt x="5568822" y="3844366"/>
                </a:cubicBezTo>
                <a:cubicBezTo>
                  <a:pt x="5628557" y="3930418"/>
                  <a:pt x="5719696" y="3951589"/>
                  <a:pt x="5802171" y="4016244"/>
                </a:cubicBezTo>
                <a:cubicBezTo>
                  <a:pt x="5735397" y="4037643"/>
                  <a:pt x="5695332" y="3962973"/>
                  <a:pt x="5646244" y="3972534"/>
                </a:cubicBezTo>
                <a:cubicBezTo>
                  <a:pt x="5621699" y="3995983"/>
                  <a:pt x="5694611" y="4033546"/>
                  <a:pt x="5625129" y="4044701"/>
                </a:cubicBezTo>
                <a:cubicBezTo>
                  <a:pt x="5655268" y="4065189"/>
                  <a:pt x="5677646" y="4085221"/>
                  <a:pt x="5698400" y="4108899"/>
                </a:cubicBezTo>
                <a:cubicBezTo>
                  <a:pt x="5735397" y="4151242"/>
                  <a:pt x="5742615" y="4179015"/>
                  <a:pt x="5725470" y="4235930"/>
                </a:cubicBezTo>
                <a:cubicBezTo>
                  <a:pt x="5714280" y="4273265"/>
                  <a:pt x="5697858" y="4307641"/>
                  <a:pt x="5712295" y="4352032"/>
                </a:cubicBezTo>
                <a:cubicBezTo>
                  <a:pt x="5722402" y="4382538"/>
                  <a:pt x="5718431" y="4402571"/>
                  <a:pt x="5680894" y="4388911"/>
                </a:cubicBezTo>
                <a:cubicBezTo>
                  <a:pt x="5640469" y="4374341"/>
                  <a:pt x="5625311" y="4401660"/>
                  <a:pt x="5635415" y="4455158"/>
                </a:cubicBezTo>
                <a:cubicBezTo>
                  <a:pt x="5641912" y="4489535"/>
                  <a:pt x="5635053" y="4500006"/>
                  <a:pt x="5607263" y="4496136"/>
                </a:cubicBezTo>
                <a:cubicBezTo>
                  <a:pt x="5576581" y="4491811"/>
                  <a:pt x="5547347" y="4469272"/>
                  <a:pt x="5509446" y="4480201"/>
                </a:cubicBezTo>
                <a:cubicBezTo>
                  <a:pt x="5539765" y="4542578"/>
                  <a:pt x="5604556" y="4524821"/>
                  <a:pt x="5639928" y="4584239"/>
                </a:cubicBezTo>
                <a:cubicBezTo>
                  <a:pt x="5597697" y="4584465"/>
                  <a:pt x="5565392" y="4584239"/>
                  <a:pt x="5534171" y="4571262"/>
                </a:cubicBezTo>
                <a:cubicBezTo>
                  <a:pt x="5521177" y="4566025"/>
                  <a:pt x="5506919" y="4560563"/>
                  <a:pt x="5499701" y="4578547"/>
                </a:cubicBezTo>
                <a:cubicBezTo>
                  <a:pt x="5491219" y="4600174"/>
                  <a:pt x="5508725" y="4608370"/>
                  <a:pt x="5519373" y="4612239"/>
                </a:cubicBezTo>
                <a:cubicBezTo>
                  <a:pt x="5549331" y="4623167"/>
                  <a:pt x="5572251" y="4649119"/>
                  <a:pt x="5596974" y="4669379"/>
                </a:cubicBezTo>
                <a:cubicBezTo>
                  <a:pt x="5651296" y="4713773"/>
                  <a:pt x="5710854" y="4750880"/>
                  <a:pt x="5756873" y="4824185"/>
                </a:cubicBezTo>
                <a:cubicBezTo>
                  <a:pt x="5698941" y="4805517"/>
                  <a:pt x="5655808" y="4762036"/>
                  <a:pt x="5602028" y="4753158"/>
                </a:cubicBezTo>
                <a:cubicBezTo>
                  <a:pt x="5648590" y="4819860"/>
                  <a:pt x="5708506" y="4863796"/>
                  <a:pt x="5765173" y="4912286"/>
                </a:cubicBezTo>
                <a:cubicBezTo>
                  <a:pt x="5781416" y="4925946"/>
                  <a:pt x="5797839" y="4935280"/>
                  <a:pt x="5801450" y="4965101"/>
                </a:cubicBezTo>
                <a:cubicBezTo>
                  <a:pt x="5808487" y="5022926"/>
                  <a:pt x="5829602" y="5070733"/>
                  <a:pt x="5874721" y="5096229"/>
                </a:cubicBezTo>
                <a:cubicBezTo>
                  <a:pt x="5875080" y="5096458"/>
                  <a:pt x="5872555" y="5105110"/>
                  <a:pt x="5871110" y="5111026"/>
                </a:cubicBezTo>
                <a:cubicBezTo>
                  <a:pt x="5843499" y="5112849"/>
                  <a:pt x="5821663" y="5078700"/>
                  <a:pt x="5786469" y="5089855"/>
                </a:cubicBezTo>
                <a:cubicBezTo>
                  <a:pt x="5820218" y="5136296"/>
                  <a:pt x="5848372" y="5177958"/>
                  <a:pt x="5896196" y="5200041"/>
                </a:cubicBezTo>
                <a:cubicBezTo>
                  <a:pt x="5934457" y="5217568"/>
                  <a:pt x="5981739" y="5227813"/>
                  <a:pt x="6009534" y="5284725"/>
                </a:cubicBezTo>
                <a:cubicBezTo>
                  <a:pt x="5977228" y="5295882"/>
                  <a:pt x="5953224" y="5281769"/>
                  <a:pt x="5929042" y="5271751"/>
                </a:cubicBezTo>
                <a:cubicBezTo>
                  <a:pt x="5892045" y="5256270"/>
                  <a:pt x="5855409" y="5238742"/>
                  <a:pt x="5818413" y="5223260"/>
                </a:cubicBezTo>
                <a:cubicBezTo>
                  <a:pt x="5804336" y="5217341"/>
                  <a:pt x="5788996" y="5213242"/>
                  <a:pt x="5779973" y="5241473"/>
                </a:cubicBezTo>
                <a:cubicBezTo>
                  <a:pt x="5827077" y="5247392"/>
                  <a:pt x="5855230" y="5285637"/>
                  <a:pt x="5884826" y="5321606"/>
                </a:cubicBezTo>
                <a:cubicBezTo>
                  <a:pt x="5901430" y="5341868"/>
                  <a:pt x="5914966" y="5368959"/>
                  <a:pt x="5944924" y="5358715"/>
                </a:cubicBezTo>
                <a:cubicBezTo>
                  <a:pt x="5960626" y="5353252"/>
                  <a:pt x="5970550" y="5368502"/>
                  <a:pt x="5968926" y="5387170"/>
                </a:cubicBezTo>
                <a:cubicBezTo>
                  <a:pt x="5962971" y="5452963"/>
                  <a:pt x="5999606" y="5475955"/>
                  <a:pt x="6037505" y="5488704"/>
                </a:cubicBezTo>
                <a:cubicBezTo>
                  <a:pt x="6109333" y="5512608"/>
                  <a:pt x="6169069" y="5568837"/>
                  <a:pt x="6238910" y="5599571"/>
                </a:cubicBezTo>
                <a:cubicBezTo>
                  <a:pt x="6306768" y="5629394"/>
                  <a:pt x="6359285" y="5700193"/>
                  <a:pt x="6427321" y="5737302"/>
                </a:cubicBezTo>
                <a:cubicBezTo>
                  <a:pt x="6476592" y="5764165"/>
                  <a:pt x="6523694" y="5798767"/>
                  <a:pt x="6574408" y="5823126"/>
                </a:cubicBezTo>
                <a:cubicBezTo>
                  <a:pt x="6694419" y="5880723"/>
                  <a:pt x="6816779" y="5926936"/>
                  <a:pt x="6946177" y="5933538"/>
                </a:cubicBezTo>
                <a:cubicBezTo>
                  <a:pt x="7053016" y="5938775"/>
                  <a:pt x="7979734" y="5933767"/>
                  <a:pt x="8356197" y="5184561"/>
                </a:cubicBezTo>
                <a:cubicBezTo>
                  <a:pt x="8363416" y="5180917"/>
                  <a:pt x="8371536" y="5171356"/>
                  <a:pt x="8374063" y="5162249"/>
                </a:cubicBezTo>
                <a:cubicBezTo>
                  <a:pt x="8386155" y="5119678"/>
                  <a:pt x="8415752" y="5101238"/>
                  <a:pt x="8442461" y="5078246"/>
                </a:cubicBezTo>
                <a:cubicBezTo>
                  <a:pt x="8465923" y="5057984"/>
                  <a:pt x="8490829" y="5036813"/>
                  <a:pt x="8500574" y="5002664"/>
                </a:cubicBezTo>
                <a:cubicBezTo>
                  <a:pt x="8513388" y="4957134"/>
                  <a:pt x="8476933" y="4994469"/>
                  <a:pt x="8470255" y="4977167"/>
                </a:cubicBezTo>
                <a:cubicBezTo>
                  <a:pt x="8484151" y="4953492"/>
                  <a:pt x="8505628" y="4931864"/>
                  <a:pt x="8511222" y="4905001"/>
                </a:cubicBezTo>
                <a:cubicBezTo>
                  <a:pt x="8531614" y="4808021"/>
                  <a:pt x="8575650" y="4737448"/>
                  <a:pt x="8641522" y="4682584"/>
                </a:cubicBezTo>
                <a:cubicBezTo>
                  <a:pt x="8660471" y="4666876"/>
                  <a:pt x="8672923" y="4638191"/>
                  <a:pt x="8698730" y="4633640"/>
                </a:cubicBezTo>
                <a:cubicBezTo>
                  <a:pt x="8756120" y="4623622"/>
                  <a:pt x="8738073" y="4545310"/>
                  <a:pt x="8768393" y="4510479"/>
                </a:cubicBezTo>
                <a:cubicBezTo>
                  <a:pt x="8774168" y="4503875"/>
                  <a:pt x="8779401" y="4490901"/>
                  <a:pt x="8778319" y="4482024"/>
                </a:cubicBezTo>
                <a:cubicBezTo>
                  <a:pt x="8776696" y="4469272"/>
                  <a:pt x="8769837" y="4457207"/>
                  <a:pt x="8764062" y="4445824"/>
                </a:cubicBezTo>
                <a:cubicBezTo>
                  <a:pt x="8758106" y="4434442"/>
                  <a:pt x="8749083" y="4424425"/>
                  <a:pt x="8753414" y="4409400"/>
                </a:cubicBezTo>
                <a:cubicBezTo>
                  <a:pt x="8755217" y="4403254"/>
                  <a:pt x="8753956" y="4381855"/>
                  <a:pt x="8767310" y="4398700"/>
                </a:cubicBezTo>
                <a:cubicBezTo>
                  <a:pt x="8803945" y="4444915"/>
                  <a:pt x="8825242" y="4401206"/>
                  <a:pt x="8856643" y="4380261"/>
                </a:cubicBezTo>
                <a:cubicBezTo>
                  <a:pt x="8831377" y="4358633"/>
                  <a:pt x="8808638" y="4343381"/>
                  <a:pt x="8804848" y="4311055"/>
                </a:cubicBezTo>
                <a:cubicBezTo>
                  <a:pt x="8797088" y="4244352"/>
                  <a:pt x="8763883" y="4213847"/>
                  <a:pt x="8713530" y="4207927"/>
                </a:cubicBezTo>
                <a:cubicBezTo>
                  <a:pt x="8732118" y="4143502"/>
                  <a:pt x="8732118" y="4143502"/>
                  <a:pt x="8672022" y="4134623"/>
                </a:cubicBezTo>
                <a:cubicBezTo>
                  <a:pt x="8695122" y="4093646"/>
                  <a:pt x="8695122" y="4083174"/>
                  <a:pt x="8667148" y="4069059"/>
                </a:cubicBezTo>
                <a:cubicBezTo>
                  <a:pt x="8640258" y="4055627"/>
                  <a:pt x="8610481" y="4051074"/>
                  <a:pt x="8585575" y="4030359"/>
                </a:cubicBezTo>
                <a:cubicBezTo>
                  <a:pt x="8608496" y="3977998"/>
                  <a:pt x="8614992" y="3917215"/>
                  <a:pt x="8662275" y="3891717"/>
                </a:cubicBezTo>
                <a:cubicBezTo>
                  <a:pt x="8669675" y="3887847"/>
                  <a:pt x="8674728" y="3872139"/>
                  <a:pt x="8670037" y="3863033"/>
                </a:cubicBezTo>
                <a:cubicBezTo>
                  <a:pt x="8652891" y="3830024"/>
                  <a:pt x="8677435" y="3767419"/>
                  <a:pt x="8624017" y="3760362"/>
                </a:cubicBezTo>
                <a:cubicBezTo>
                  <a:pt x="8617338" y="3759679"/>
                  <a:pt x="8611202" y="3752848"/>
                  <a:pt x="8616436" y="3743970"/>
                </a:cubicBezTo>
                <a:cubicBezTo>
                  <a:pt x="8634484" y="3713010"/>
                  <a:pt x="8612646" y="3715058"/>
                  <a:pt x="8599473" y="3711188"/>
                </a:cubicBezTo>
                <a:cubicBezTo>
                  <a:pt x="8583590" y="3706409"/>
                  <a:pt x="8565543" y="3720067"/>
                  <a:pt x="8550745" y="3703220"/>
                </a:cubicBezTo>
                <a:cubicBezTo>
                  <a:pt x="8554174" y="3685463"/>
                  <a:pt x="8566987" y="3685690"/>
                  <a:pt x="8576010" y="3680000"/>
                </a:cubicBezTo>
                <a:cubicBezTo>
                  <a:pt x="8602359" y="3663608"/>
                  <a:pt x="8623836" y="3644031"/>
                  <a:pt x="8625100" y="3601459"/>
                </a:cubicBezTo>
                <a:cubicBezTo>
                  <a:pt x="8626001" y="3567084"/>
                  <a:pt x="8628889" y="3536807"/>
                  <a:pt x="8592433" y="3526333"/>
                </a:cubicBezTo>
                <a:cubicBezTo>
                  <a:pt x="8577274" y="3522007"/>
                  <a:pt x="8581606" y="3497194"/>
                  <a:pt x="8590269" y="3484900"/>
                </a:cubicBezTo>
                <a:cubicBezTo>
                  <a:pt x="8605789" y="3463046"/>
                  <a:pt x="8618601" y="3433907"/>
                  <a:pt x="8645312" y="3431858"/>
                </a:cubicBezTo>
                <a:cubicBezTo>
                  <a:pt x="8661554" y="3430493"/>
                  <a:pt x="8674007" y="3421385"/>
                  <a:pt x="8686820" y="3410914"/>
                </a:cubicBezTo>
                <a:cubicBezTo>
                  <a:pt x="8696024" y="3403399"/>
                  <a:pt x="8707033" y="3397026"/>
                  <a:pt x="8705950" y="3380864"/>
                </a:cubicBezTo>
                <a:cubicBezTo>
                  <a:pt x="8704867" y="3365383"/>
                  <a:pt x="8694220" y="3359009"/>
                  <a:pt x="8683391" y="3355822"/>
                </a:cubicBezTo>
                <a:cubicBezTo>
                  <a:pt x="8647296" y="3345578"/>
                  <a:pt x="8613369" y="3330552"/>
                  <a:pt x="8583229" y="3296177"/>
                </a:cubicBezTo>
                <a:cubicBezTo>
                  <a:pt x="8603262" y="3277964"/>
                  <a:pt x="8622392" y="3264761"/>
                  <a:pt x="8637190" y="3246320"/>
                </a:cubicBezTo>
                <a:cubicBezTo>
                  <a:pt x="8672923" y="3201702"/>
                  <a:pt x="8370273" y="3061239"/>
                  <a:pt x="8355114" y="3011154"/>
                </a:cubicBezTo>
                <a:cubicBezTo>
                  <a:pt x="8350422" y="2995674"/>
                  <a:pt x="8334361" y="2979739"/>
                  <a:pt x="8321004" y="2975186"/>
                </a:cubicBezTo>
                <a:cubicBezTo>
                  <a:pt x="8258382" y="2953786"/>
                  <a:pt x="8204061" y="2905750"/>
                  <a:pt x="8139993" y="2887993"/>
                </a:cubicBezTo>
                <a:cubicBezTo>
                  <a:pt x="8079535" y="2871148"/>
                  <a:pt x="8019980" y="2848609"/>
                  <a:pt x="7953747" y="2826301"/>
                </a:cubicBezTo>
                <a:cubicBezTo>
                  <a:pt x="7994353" y="2770297"/>
                  <a:pt x="8066361" y="2776900"/>
                  <a:pt x="8083145" y="2696083"/>
                </a:cubicBezTo>
                <a:cubicBezTo>
                  <a:pt x="8017633" y="2675138"/>
                  <a:pt x="7948695" y="2699043"/>
                  <a:pt x="7885529" y="2665804"/>
                </a:cubicBezTo>
                <a:cubicBezTo>
                  <a:pt x="7880115" y="2662846"/>
                  <a:pt x="7872715" y="2665804"/>
                  <a:pt x="7866219" y="2666715"/>
                </a:cubicBezTo>
                <a:cubicBezTo>
                  <a:pt x="7736099" y="2684472"/>
                  <a:pt x="7606520" y="2668993"/>
                  <a:pt x="7478205" y="2646681"/>
                </a:cubicBezTo>
                <a:cubicBezTo>
                  <a:pt x="7293403" y="2614811"/>
                  <a:pt x="7107878" y="2594550"/>
                  <a:pt x="6921993" y="2580207"/>
                </a:cubicBezTo>
                <a:cubicBezTo>
                  <a:pt x="6768412" y="2568368"/>
                  <a:pt x="6614471" y="2563133"/>
                  <a:pt x="6461612" y="2540368"/>
                </a:cubicBezTo>
                <a:cubicBezTo>
                  <a:pt x="6298106" y="2516010"/>
                  <a:pt x="6134780" y="2488463"/>
                  <a:pt x="5971453" y="2462965"/>
                </a:cubicBezTo>
                <a:cubicBezTo>
                  <a:pt x="5964054" y="2461826"/>
                  <a:pt x="5955887" y="2458241"/>
                  <a:pt x="5947992" y="2457985"/>
                </a:cubicBezTo>
                <a:close/>
                <a:moveTo>
                  <a:pt x="0" y="0"/>
                </a:moveTo>
                <a:lnTo>
                  <a:pt x="8078332" y="0"/>
                </a:lnTo>
                <a:lnTo>
                  <a:pt x="8051806" y="19899"/>
                </a:lnTo>
                <a:cubicBezTo>
                  <a:pt x="8010559" y="45723"/>
                  <a:pt x="7966035" y="59669"/>
                  <a:pt x="7919411" y="69998"/>
                </a:cubicBezTo>
                <a:cubicBezTo>
                  <a:pt x="7900760" y="74283"/>
                  <a:pt x="7882423" y="82852"/>
                  <a:pt x="7880558" y="103665"/>
                </a:cubicBezTo>
                <a:cubicBezTo>
                  <a:pt x="7878694" y="125395"/>
                  <a:pt x="7897654" y="133963"/>
                  <a:pt x="7913505" y="144066"/>
                </a:cubicBezTo>
                <a:cubicBezTo>
                  <a:pt x="7935573" y="158143"/>
                  <a:pt x="7957019" y="170388"/>
                  <a:pt x="7984993" y="172224"/>
                </a:cubicBezTo>
                <a:cubicBezTo>
                  <a:pt x="8030996" y="174978"/>
                  <a:pt x="8053062" y="214154"/>
                  <a:pt x="8079793" y="243535"/>
                </a:cubicBezTo>
                <a:cubicBezTo>
                  <a:pt x="8094711" y="260064"/>
                  <a:pt x="8102173" y="293423"/>
                  <a:pt x="8076065" y="299239"/>
                </a:cubicBezTo>
                <a:cubicBezTo>
                  <a:pt x="8013279" y="313320"/>
                  <a:pt x="8018253" y="354025"/>
                  <a:pt x="8019804" y="400240"/>
                </a:cubicBezTo>
                <a:cubicBezTo>
                  <a:pt x="8021980" y="457476"/>
                  <a:pt x="8058970" y="483796"/>
                  <a:pt x="8104349" y="505833"/>
                </a:cubicBezTo>
                <a:cubicBezTo>
                  <a:pt x="8119890" y="513484"/>
                  <a:pt x="8141956" y="513178"/>
                  <a:pt x="8147864" y="537052"/>
                </a:cubicBezTo>
                <a:cubicBezTo>
                  <a:pt x="8122377" y="559700"/>
                  <a:pt x="8091295" y="541338"/>
                  <a:pt x="8063941" y="547764"/>
                </a:cubicBezTo>
                <a:cubicBezTo>
                  <a:pt x="8041252" y="552966"/>
                  <a:pt x="8003642" y="550213"/>
                  <a:pt x="8034725" y="591836"/>
                </a:cubicBezTo>
                <a:cubicBezTo>
                  <a:pt x="8043740" y="603773"/>
                  <a:pt x="8033171" y="612956"/>
                  <a:pt x="8021669" y="613874"/>
                </a:cubicBezTo>
                <a:cubicBezTo>
                  <a:pt x="7929668" y="623362"/>
                  <a:pt x="7971939" y="707531"/>
                  <a:pt x="7942410" y="751909"/>
                </a:cubicBezTo>
                <a:cubicBezTo>
                  <a:pt x="7934331" y="764151"/>
                  <a:pt x="7943034" y="785269"/>
                  <a:pt x="7955778" y="790472"/>
                </a:cubicBezTo>
                <a:cubicBezTo>
                  <a:pt x="8037212" y="824753"/>
                  <a:pt x="8048401" y="906472"/>
                  <a:pt x="8087876" y="976867"/>
                </a:cubicBezTo>
                <a:cubicBezTo>
                  <a:pt x="8044981" y="1004717"/>
                  <a:pt x="7993697" y="1010838"/>
                  <a:pt x="7947386" y="1028897"/>
                </a:cubicBezTo>
                <a:cubicBezTo>
                  <a:pt x="7899207" y="1047873"/>
                  <a:pt x="7899207" y="1061952"/>
                  <a:pt x="7938992" y="1117042"/>
                </a:cubicBezTo>
                <a:cubicBezTo>
                  <a:pt x="7835489" y="1128980"/>
                  <a:pt x="7835489" y="1128980"/>
                  <a:pt x="7867503" y="1215596"/>
                </a:cubicBezTo>
                <a:cubicBezTo>
                  <a:pt x="7780782" y="1223554"/>
                  <a:pt x="7723594" y="1264566"/>
                  <a:pt x="7710229" y="1354244"/>
                </a:cubicBezTo>
                <a:cubicBezTo>
                  <a:pt x="7703701" y="1397704"/>
                  <a:pt x="7664539" y="1418209"/>
                  <a:pt x="7621024" y="1447286"/>
                </a:cubicBezTo>
                <a:cubicBezTo>
                  <a:pt x="7675106" y="1475446"/>
                  <a:pt x="7711784" y="1534209"/>
                  <a:pt x="7774880" y="1472076"/>
                </a:cubicBezTo>
                <a:cubicBezTo>
                  <a:pt x="7797879" y="1449429"/>
                  <a:pt x="7795707" y="1478199"/>
                  <a:pt x="7798812" y="1486462"/>
                </a:cubicBezTo>
                <a:cubicBezTo>
                  <a:pt x="7806271" y="1506661"/>
                  <a:pt x="7790732" y="1520130"/>
                  <a:pt x="7780474" y="1535432"/>
                </a:cubicBezTo>
                <a:cubicBezTo>
                  <a:pt x="7770528" y="1550736"/>
                  <a:pt x="7758715" y="1566956"/>
                  <a:pt x="7755919" y="1584099"/>
                </a:cubicBezTo>
                <a:cubicBezTo>
                  <a:pt x="7754055" y="1596034"/>
                  <a:pt x="7763068" y="1613478"/>
                  <a:pt x="7773014" y="1622355"/>
                </a:cubicBezTo>
                <a:cubicBezTo>
                  <a:pt x="7825233" y="1669183"/>
                  <a:pt x="7794151" y="1774469"/>
                  <a:pt x="7892993" y="1787937"/>
                </a:cubicBezTo>
                <a:cubicBezTo>
                  <a:pt x="7937439" y="1794056"/>
                  <a:pt x="7958885" y="1832621"/>
                  <a:pt x="7991521" y="1853739"/>
                </a:cubicBezTo>
                <a:cubicBezTo>
                  <a:pt x="8104970" y="1927500"/>
                  <a:pt x="8180811" y="2022380"/>
                  <a:pt x="8215932" y="2152764"/>
                </a:cubicBezTo>
                <a:cubicBezTo>
                  <a:pt x="8225567" y="2188879"/>
                  <a:pt x="8262556" y="2217957"/>
                  <a:pt x="8286489" y="2249786"/>
                </a:cubicBezTo>
                <a:cubicBezTo>
                  <a:pt x="8274987" y="2273047"/>
                  <a:pt x="8212203" y="2222852"/>
                  <a:pt x="8234270" y="2284064"/>
                </a:cubicBezTo>
                <a:cubicBezTo>
                  <a:pt x="8251054" y="2329975"/>
                  <a:pt x="8293949" y="2358439"/>
                  <a:pt x="8334357" y="2385679"/>
                </a:cubicBezTo>
                <a:cubicBezTo>
                  <a:pt x="8380357" y="2416591"/>
                  <a:pt x="8431331" y="2441382"/>
                  <a:pt x="8452157" y="2498616"/>
                </a:cubicBezTo>
                <a:cubicBezTo>
                  <a:pt x="8456509" y="2510859"/>
                  <a:pt x="8470494" y="2523714"/>
                  <a:pt x="8482927" y="2528612"/>
                </a:cubicBezTo>
                <a:cubicBezTo>
                  <a:pt x="9131298" y="3535869"/>
                  <a:pt x="10727356" y="3542602"/>
                  <a:pt x="10911361" y="3535561"/>
                </a:cubicBezTo>
                <a:cubicBezTo>
                  <a:pt x="11134219" y="3526686"/>
                  <a:pt x="11344956" y="3464554"/>
                  <a:pt x="11551649" y="3387120"/>
                </a:cubicBezTo>
                <a:cubicBezTo>
                  <a:pt x="11638991" y="3354371"/>
                  <a:pt x="11720114" y="3307851"/>
                  <a:pt x="11804971" y="3271735"/>
                </a:cubicBezTo>
                <a:cubicBezTo>
                  <a:pt x="11922148" y="3221845"/>
                  <a:pt x="12012596" y="3126660"/>
                  <a:pt x="12129465" y="3086565"/>
                </a:cubicBezTo>
                <a:lnTo>
                  <a:pt x="12192000" y="3060706"/>
                </a:lnTo>
                <a:lnTo>
                  <a:pt x="12192000" y="3766004"/>
                </a:lnTo>
                <a:lnTo>
                  <a:pt x="12069511" y="3730912"/>
                </a:lnTo>
                <a:cubicBezTo>
                  <a:pt x="11963133" y="3704591"/>
                  <a:pt x="11854734" y="3686839"/>
                  <a:pt x="11743305" y="3682401"/>
                </a:cubicBezTo>
                <a:cubicBezTo>
                  <a:pt x="11731805" y="3681961"/>
                  <a:pt x="11714789" y="3681575"/>
                  <a:pt x="11692833" y="3681484"/>
                </a:cubicBezTo>
                <a:cubicBezTo>
                  <a:pt x="11363495" y="3680110"/>
                  <a:pt x="9922719" y="3745047"/>
                  <a:pt x="9314871" y="4689350"/>
                </a:cubicBezTo>
                <a:cubicBezTo>
                  <a:pt x="9302438" y="4694248"/>
                  <a:pt x="9288453" y="4707103"/>
                  <a:pt x="9284101" y="4719346"/>
                </a:cubicBezTo>
                <a:cubicBezTo>
                  <a:pt x="9263275" y="4776580"/>
                  <a:pt x="9212301" y="4801371"/>
                  <a:pt x="9166300" y="4832283"/>
                </a:cubicBezTo>
                <a:cubicBezTo>
                  <a:pt x="9125893" y="4859523"/>
                  <a:pt x="9082998" y="4887987"/>
                  <a:pt x="9066214" y="4933898"/>
                </a:cubicBezTo>
                <a:cubicBezTo>
                  <a:pt x="9044146" y="4995110"/>
                  <a:pt x="9106931" y="4944915"/>
                  <a:pt x="9118433" y="4968176"/>
                </a:cubicBezTo>
                <a:cubicBezTo>
                  <a:pt x="9094500" y="5000005"/>
                  <a:pt x="9057511" y="5029083"/>
                  <a:pt x="9047876" y="5065198"/>
                </a:cubicBezTo>
                <a:cubicBezTo>
                  <a:pt x="9012755" y="5195582"/>
                  <a:pt x="8936914" y="5290462"/>
                  <a:pt x="8823465" y="5364223"/>
                </a:cubicBezTo>
                <a:cubicBezTo>
                  <a:pt x="8790828" y="5385341"/>
                  <a:pt x="8769383" y="5423906"/>
                  <a:pt x="8724937" y="5430025"/>
                </a:cubicBezTo>
                <a:cubicBezTo>
                  <a:pt x="8626095" y="5443493"/>
                  <a:pt x="8657177" y="5548779"/>
                  <a:pt x="8604958" y="5595607"/>
                </a:cubicBezTo>
                <a:cubicBezTo>
                  <a:pt x="8595012" y="5604484"/>
                  <a:pt x="8585999" y="5621928"/>
                  <a:pt x="8587863" y="5633863"/>
                </a:cubicBezTo>
                <a:cubicBezTo>
                  <a:pt x="8590659" y="5651006"/>
                  <a:pt x="8602472" y="5667226"/>
                  <a:pt x="8612418" y="5682530"/>
                </a:cubicBezTo>
                <a:cubicBezTo>
                  <a:pt x="8622675" y="5697832"/>
                  <a:pt x="8638215" y="5711301"/>
                  <a:pt x="8630756" y="5731500"/>
                </a:cubicBezTo>
                <a:cubicBezTo>
                  <a:pt x="8627651" y="5739763"/>
                  <a:pt x="8629823" y="5768533"/>
                  <a:pt x="8606823" y="5745886"/>
                </a:cubicBezTo>
                <a:cubicBezTo>
                  <a:pt x="8543727" y="5683753"/>
                  <a:pt x="8507049" y="5742516"/>
                  <a:pt x="8452968" y="5770676"/>
                </a:cubicBezTo>
                <a:cubicBezTo>
                  <a:pt x="8496482" y="5799753"/>
                  <a:pt x="8535645" y="5820258"/>
                  <a:pt x="8542173" y="5863718"/>
                </a:cubicBezTo>
                <a:cubicBezTo>
                  <a:pt x="8555538" y="5953396"/>
                  <a:pt x="8612726" y="5994408"/>
                  <a:pt x="8699447" y="6002366"/>
                </a:cubicBezTo>
                <a:cubicBezTo>
                  <a:pt x="8667433" y="6088982"/>
                  <a:pt x="8667433" y="6088982"/>
                  <a:pt x="8770936" y="6100920"/>
                </a:cubicBezTo>
                <a:cubicBezTo>
                  <a:pt x="8731151" y="6156010"/>
                  <a:pt x="8731151" y="6170089"/>
                  <a:pt x="8779329" y="6189065"/>
                </a:cubicBezTo>
                <a:cubicBezTo>
                  <a:pt x="8825641" y="6207124"/>
                  <a:pt x="8876925" y="6213245"/>
                  <a:pt x="8919820" y="6241095"/>
                </a:cubicBezTo>
                <a:cubicBezTo>
                  <a:pt x="8880345" y="6311490"/>
                  <a:pt x="8869155" y="6393209"/>
                  <a:pt x="8787721" y="6427490"/>
                </a:cubicBezTo>
                <a:cubicBezTo>
                  <a:pt x="8774978" y="6432693"/>
                  <a:pt x="8766275" y="6453811"/>
                  <a:pt x="8774354" y="6466053"/>
                </a:cubicBezTo>
                <a:cubicBezTo>
                  <a:pt x="8803883" y="6510431"/>
                  <a:pt x="8761612" y="6594600"/>
                  <a:pt x="8853613" y="6604088"/>
                </a:cubicBezTo>
                <a:cubicBezTo>
                  <a:pt x="8865115" y="6605005"/>
                  <a:pt x="8875684" y="6614189"/>
                  <a:pt x="8866669" y="6626125"/>
                </a:cubicBezTo>
                <a:cubicBezTo>
                  <a:pt x="8835586" y="6667749"/>
                  <a:pt x="8873196" y="6664996"/>
                  <a:pt x="8895884" y="6670198"/>
                </a:cubicBezTo>
                <a:cubicBezTo>
                  <a:pt x="8923238" y="6676624"/>
                  <a:pt x="8954320" y="6658261"/>
                  <a:pt x="8979808" y="6680910"/>
                </a:cubicBezTo>
                <a:cubicBezTo>
                  <a:pt x="8973900" y="6704783"/>
                  <a:pt x="8951834" y="6704478"/>
                  <a:pt x="8936293" y="6712128"/>
                </a:cubicBezTo>
                <a:cubicBezTo>
                  <a:pt x="8890913" y="6734166"/>
                  <a:pt x="8853924" y="6760486"/>
                  <a:pt x="8851748" y="6817721"/>
                </a:cubicBezTo>
                <a:lnTo>
                  <a:pt x="88543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22803-D989-32E0-64A5-3627ED088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anchor="b">
            <a:normAutofit/>
          </a:bodyPr>
          <a:lstStyle/>
          <a:p>
            <a:r>
              <a:rPr lang="en-US" dirty="0"/>
              <a:t>LinkedIn Learning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6D1BA-D202-BA79-D782-61CB37A3DE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68" y="2711395"/>
            <a:ext cx="4114801" cy="350843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 b="1" u="sng"/>
              <a:t>What I have learned</a:t>
            </a:r>
            <a:r>
              <a:rPr lang="en-US" sz="1600"/>
              <a:t> </a:t>
            </a:r>
          </a:p>
          <a:p>
            <a:r>
              <a:rPr lang="en-US" sz="1600"/>
              <a:t>How to complete professional courses</a:t>
            </a:r>
          </a:p>
          <a:p>
            <a:r>
              <a:rPr lang="en-US" sz="1600"/>
              <a:t>Learned time management and productivity</a:t>
            </a:r>
          </a:p>
          <a:p>
            <a:r>
              <a:rPr lang="en-US" sz="1600"/>
              <a:t>Practised Excel</a:t>
            </a:r>
          </a:p>
          <a:p>
            <a:r>
              <a:rPr lang="en-US" sz="1600"/>
              <a:t>How online learning actually works outside of school</a:t>
            </a:r>
          </a:p>
          <a:p>
            <a:pPr marL="0" indent="0">
              <a:buNone/>
            </a:pPr>
            <a:r>
              <a:rPr lang="en-US" sz="1600" b="1" u="sng"/>
              <a:t>How this helped</a:t>
            </a:r>
          </a:p>
          <a:p>
            <a:pPr marL="0" indent="0">
              <a:buNone/>
            </a:pPr>
            <a:r>
              <a:rPr lang="en-US" sz="1600"/>
              <a:t>I gained certificates I can put on my CV </a:t>
            </a:r>
          </a:p>
          <a:p>
            <a:pPr marL="0" indent="0">
              <a:buNone/>
            </a:pPr>
            <a:r>
              <a:rPr lang="en-US" sz="1600"/>
              <a:t>I feel more confident learning skills by myself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FF25E6-2AB0-542E-658D-F756F63C3B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17" t="17895" r="28597" b="21403"/>
          <a:stretch>
            <a:fillRect/>
          </a:stretch>
        </p:blipFill>
        <p:spPr>
          <a:xfrm>
            <a:off x="8911988" y="434775"/>
            <a:ext cx="2880182" cy="229313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DDB30E-5A24-5DED-0285-B8215F3B24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914" t="17754" r="28528" b="21377"/>
          <a:stretch>
            <a:fillRect/>
          </a:stretch>
        </p:blipFill>
        <p:spPr>
          <a:xfrm>
            <a:off x="6410002" y="3594782"/>
            <a:ext cx="1743398" cy="13703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B2FBBE6-45C4-9C09-A709-805C8787013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701" t="18817" r="28097" b="18817"/>
          <a:stretch>
            <a:fillRect/>
          </a:stretch>
        </p:blipFill>
        <p:spPr>
          <a:xfrm>
            <a:off x="9601200" y="4601042"/>
            <a:ext cx="2142700" cy="1739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856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913B067F-3154-4968-A886-DF93A787E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7583D6C-C05B-47AB-8540-B2700B82A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501AD91-D973-4968-95E4-4C26CFDF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5C165989-F5FE-4BB6-9817-E7828CB1D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B0649CC-B912-4E82-BEA0-DA75ECB19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BA08C17-C9A5-4FA8-ABC4-44FB3B869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0DEAC6C-553C-437E-BC17-D4495233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6E10F4F-7381-27B3-03DB-51CACB3A0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4018137"/>
            <a:ext cx="5071221" cy="2129586"/>
          </a:xfrm>
          <a:noFill/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How I used these new skills </a:t>
            </a:r>
          </a:p>
        </p:txBody>
      </p:sp>
      <p:pic>
        <p:nvPicPr>
          <p:cNvPr id="4" name="Picture 3" descr="Icono De Habilidades">
            <a:extLst>
              <a:ext uri="{FF2B5EF4-FFF2-40B4-BE49-F238E27FC236}">
                <a16:creationId xmlns:a16="http://schemas.microsoft.com/office/drawing/2014/main" id="{42090083-5043-1B6D-BE3A-89DD54D759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6513" y="617779"/>
            <a:ext cx="8592757" cy="3265248"/>
          </a:xfrm>
          <a:prstGeom prst="rect">
            <a:avLst/>
          </a:prstGeom>
        </p:spPr>
      </p:pic>
      <p:grpSp>
        <p:nvGrpSpPr>
          <p:cNvPr id="58" name="Group 57">
            <a:extLst>
              <a:ext uri="{FF2B5EF4-FFF2-40B4-BE49-F238E27FC236}">
                <a16:creationId xmlns:a16="http://schemas.microsoft.com/office/drawing/2014/main" id="{1F4E1649-4D1F-4A91-AF97-A254BFDD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776904"/>
            <a:ext cx="304800" cy="429768"/>
            <a:chOff x="215328" y="-46937"/>
            <a:chExt cx="304800" cy="2773841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FE483602-62F9-474D-9C9B-5EE4CD76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D7D1AC0-A6C7-40E3-9841-F34AC831A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951C4DD-7427-497D-9DE3-9D731D3F4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EE18298-0BF5-4D7A-921A-2F4186E8D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9" name="Oval 58">
            <a:extLst>
              <a:ext uri="{FF2B5EF4-FFF2-40B4-BE49-F238E27FC236}">
                <a16:creationId xmlns:a16="http://schemas.microsoft.com/office/drawing/2014/main" id="{773AEA78-C03B-40B7-9D11-DC022119D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600000">
            <a:off x="10150845" y="4270841"/>
            <a:ext cx="1897885" cy="1897885"/>
          </a:xfrm>
          <a:prstGeom prst="ellipse">
            <a:avLst/>
          </a:prstGeom>
          <a:gradFill>
            <a:gsLst>
              <a:gs pos="0">
                <a:schemeClr val="tx2">
                  <a:lumMod val="75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1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7D030-0149-1264-4148-DE73CE859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5304" y="4018143"/>
            <a:ext cx="5549111" cy="212959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300" b="1" u="sng">
                <a:solidFill>
                  <a:schemeClr val="bg1"/>
                </a:solidFill>
              </a:rPr>
              <a:t>In University Work</a:t>
            </a:r>
            <a:endParaRPr lang="en-US" sz="1300">
              <a:solidFill>
                <a:schemeClr val="bg1"/>
              </a:solidFill>
            </a:endParaRPr>
          </a:p>
          <a:p>
            <a:r>
              <a:rPr lang="en-US" sz="1300">
                <a:solidFill>
                  <a:schemeClr val="bg1"/>
                </a:solidFill>
              </a:rPr>
              <a:t>Better presentations</a:t>
            </a:r>
          </a:p>
          <a:p>
            <a:r>
              <a:rPr lang="en-US" sz="1300">
                <a:solidFill>
                  <a:schemeClr val="bg1"/>
                </a:solidFill>
              </a:rPr>
              <a:t>Better research and referencing</a:t>
            </a:r>
          </a:p>
          <a:p>
            <a:pPr marL="0" indent="0">
              <a:buNone/>
            </a:pPr>
            <a:r>
              <a:rPr lang="en-US" sz="1300" b="1" u="sng">
                <a:solidFill>
                  <a:schemeClr val="bg1"/>
                </a:solidFill>
              </a:rPr>
              <a:t>For the future</a:t>
            </a:r>
          </a:p>
          <a:p>
            <a:r>
              <a:rPr lang="en-US" sz="1300">
                <a:solidFill>
                  <a:schemeClr val="bg1"/>
                </a:solidFill>
              </a:rPr>
              <a:t>Better prepared for jobs </a:t>
            </a:r>
          </a:p>
          <a:p>
            <a:r>
              <a:rPr lang="en-US" sz="1300">
                <a:solidFill>
                  <a:schemeClr val="bg1"/>
                </a:solidFill>
              </a:rPr>
              <a:t>More confident in digital tasks </a:t>
            </a:r>
          </a:p>
          <a:p>
            <a:r>
              <a:rPr lang="en-US" sz="1300">
                <a:solidFill>
                  <a:schemeClr val="bg1"/>
                </a:solidFill>
              </a:rPr>
              <a:t>Stronger digital CV</a:t>
            </a:r>
          </a:p>
        </p:txBody>
      </p:sp>
    </p:spTree>
    <p:extLst>
      <p:ext uri="{BB962C8B-B14F-4D97-AF65-F5344CB8AC3E}">
        <p14:creationId xmlns:p14="http://schemas.microsoft.com/office/powerpoint/2010/main" val="120296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FAA71B-A120-9029-C726-BECCB7A91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5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DB8349-BB13-D20B-1FFE-CDCC319504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5" cy="24543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b="1" u="sng">
                <a:solidFill>
                  <a:schemeClr val="bg1">
                    <a:alpha val="80000"/>
                  </a:schemeClr>
                </a:solidFill>
              </a:rPr>
              <a:t>This module helped me:</a:t>
            </a:r>
          </a:p>
          <a:p>
            <a:r>
              <a:rPr lang="en-US" sz="2000">
                <a:solidFill>
                  <a:schemeClr val="bg1">
                    <a:alpha val="80000"/>
                  </a:schemeClr>
                </a:solidFill>
              </a:rPr>
              <a:t>Get more confident with technology </a:t>
            </a:r>
          </a:p>
          <a:p>
            <a:r>
              <a:rPr lang="en-US" sz="2000">
                <a:solidFill>
                  <a:schemeClr val="bg1">
                    <a:alpha val="80000"/>
                  </a:schemeClr>
                </a:solidFill>
              </a:rPr>
              <a:t>Earn badges and certificates </a:t>
            </a:r>
          </a:p>
          <a:p>
            <a:r>
              <a:rPr lang="en-US" sz="2000">
                <a:solidFill>
                  <a:schemeClr val="bg1">
                    <a:alpha val="80000"/>
                  </a:schemeClr>
                </a:solidFill>
              </a:rPr>
              <a:t>Prepare for academic work</a:t>
            </a:r>
          </a:p>
          <a:p>
            <a:r>
              <a:rPr lang="en-US" sz="2000">
                <a:solidFill>
                  <a:schemeClr val="bg1">
                    <a:alpha val="80000"/>
                  </a:schemeClr>
                </a:solidFill>
              </a:rPr>
              <a:t>Understand what skills I need for the future</a:t>
            </a:r>
          </a:p>
        </p:txBody>
      </p:sp>
      <p:pic>
        <p:nvPicPr>
          <p:cNvPr id="4" name="Picture 3" descr="Compliance Software: Navigating the Maze of Regulations with Ease">
            <a:extLst>
              <a:ext uri="{FF2B5EF4-FFF2-40B4-BE49-F238E27FC236}">
                <a16:creationId xmlns:a16="http://schemas.microsoft.com/office/drawing/2014/main" id="{9AFE8C7A-6241-91C4-D072-DFD6817CAB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5999" y="2035058"/>
            <a:ext cx="5260976" cy="2748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537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C2D6DD8-FAD6-401D-9DE6-71DD04C98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25" name="Color">
              <a:extLst>
                <a:ext uri="{FF2B5EF4-FFF2-40B4-BE49-F238E27FC236}">
                  <a16:creationId xmlns:a16="http://schemas.microsoft.com/office/drawing/2014/main" id="{1BAD33E9-3181-4B0F-B82D-384777D81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CF64871D-491F-4731-8BF2-391FF2F06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pic>
        <p:nvPicPr>
          <p:cNvPr id="5" name="Picture 4" descr="Thank You - Fluoride Action Network">
            <a:extLst>
              <a:ext uri="{FF2B5EF4-FFF2-40B4-BE49-F238E27FC236}">
                <a16:creationId xmlns:a16="http://schemas.microsoft.com/office/drawing/2014/main" id="{5D4152E1-227E-1E29-DF35-5C6BC2D1F7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992" r="1" b="12967"/>
          <a:stretch>
            <a:fillRect/>
          </a:stretch>
        </p:blipFill>
        <p:spPr>
          <a:xfrm>
            <a:off x="643130" y="598259"/>
            <a:ext cx="10889442" cy="5680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7682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Digital Skills Reflective Presentation</vt:lpstr>
      <vt:lpstr>Introduction </vt:lpstr>
      <vt:lpstr>My Jisc Experience </vt:lpstr>
      <vt:lpstr>What I learned from JISC</vt:lpstr>
      <vt:lpstr>Microsoft tools</vt:lpstr>
      <vt:lpstr>LinkedIn Learning </vt:lpstr>
      <vt:lpstr>How I used these new skills </vt:lpstr>
      <vt:lpstr>Conclusion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362</cp:revision>
  <dcterms:created xsi:type="dcterms:W3CDTF">2025-11-30T21:07:35Z</dcterms:created>
  <dcterms:modified xsi:type="dcterms:W3CDTF">2025-12-01T04:14:10Z</dcterms:modified>
</cp:coreProperties>
</file>