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57" r:id="rId3"/>
    <p:sldId id="258" r:id="rId4"/>
    <p:sldId id="259" r:id="rId5"/>
    <p:sldId id="260" r:id="rId6"/>
    <p:sldId id="261" r:id="rId7"/>
  </p:sldIdLst>
  <p:sldSz cx="12192000" cy="6858000"/>
  <p:notesSz cx="7102475" cy="93884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AEAA8C-563B-416A-9350-E0F478219D35}"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3382442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AEAA8C-563B-416A-9350-E0F478219D35}"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64483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AEAA8C-563B-416A-9350-E0F478219D35}"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3313848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AEAA8C-563B-416A-9350-E0F478219D35}" type="datetimeFigureOut">
              <a:rPr lang="en-GB" smtClean="0"/>
              <a:t>13/06/2025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3893422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AEAA8C-563B-416A-9350-E0F478219D35}" type="datetimeFigureOut">
              <a:rPr lang="en-GB" smtClean="0"/>
              <a:t>13/06/2025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885503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AEAA8C-563B-416A-9350-E0F478219D35}" type="datetimeFigureOut">
              <a:rPr lang="en-GB" smtClean="0"/>
              <a:t>13/06/2025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3531342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AEAA8C-563B-416A-9350-E0F478219D35}" type="datetimeFigureOut">
              <a:rPr lang="en-GB" smtClean="0"/>
              <a:t>13/06/2025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3970153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AEAA8C-563B-416A-9350-E0F478219D35}" type="datetimeFigureOut">
              <a:rPr lang="en-GB" smtClean="0"/>
              <a:t>13/06/2025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2488037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AEAA8C-563B-416A-9350-E0F478219D35}" type="datetimeFigureOut">
              <a:rPr lang="en-GB" smtClean="0"/>
              <a:t>13/06/2025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4032064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AEAA8C-563B-416A-9350-E0F478219D35}"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181478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AEAA8C-563B-416A-9350-E0F478219D35}"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792FE-E34F-424D-8F68-600FDE9FEB6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4807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AEAA8C-563B-416A-9350-E0F478219D35}"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2453884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AEAA8C-563B-416A-9350-E0F478219D35}"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792FE-E34F-424D-8F68-600FDE9FEB6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65418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AEAA8C-563B-416A-9350-E0F478219D35}"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424686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AEAA8C-563B-416A-9350-E0F478219D35}"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441038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AEAA8C-563B-416A-9350-E0F478219D35}" type="datetimeFigureOut">
              <a:rPr lang="en-GB" smtClean="0"/>
              <a:t>13/06/2025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792FE-E34F-424D-8F68-600FDE9FEB69}" type="slidenum">
              <a:rPr lang="en-GB" smtClean="0"/>
              <a:t>‹#›</a:t>
            </a:fld>
            <a:endParaRPr lang="en-GB"/>
          </a:p>
        </p:txBody>
      </p:sp>
    </p:spTree>
    <p:extLst>
      <p:ext uri="{BB962C8B-B14F-4D97-AF65-F5344CB8AC3E}">
        <p14:creationId xmlns:p14="http://schemas.microsoft.com/office/powerpoint/2010/main" val="3148990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EAEAA8C-563B-416A-9350-E0F478219D35}" type="datetimeFigureOut">
              <a:rPr lang="en-GB" smtClean="0"/>
              <a:t>13/06/2025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39792FE-E34F-424D-8F68-600FDE9FEB69}" type="slidenum">
              <a:rPr lang="en-GB" smtClean="0"/>
              <a:t>‹#›</a:t>
            </a:fld>
            <a:endParaRPr lang="en-GB"/>
          </a:p>
        </p:txBody>
      </p:sp>
    </p:spTree>
    <p:extLst>
      <p:ext uri="{BB962C8B-B14F-4D97-AF65-F5344CB8AC3E}">
        <p14:creationId xmlns:p14="http://schemas.microsoft.com/office/powerpoint/2010/main" val="32906665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D95F2-9A9B-6924-CE20-299A7EABC991}"/>
              </a:ext>
            </a:extLst>
          </p:cNvPr>
          <p:cNvSpPr>
            <a:spLocks noGrp="1"/>
          </p:cNvSpPr>
          <p:nvPr>
            <p:ph type="title"/>
          </p:nvPr>
        </p:nvSpPr>
        <p:spPr/>
        <p:txBody>
          <a:bodyPr/>
          <a:lstStyle/>
          <a:p>
            <a:r>
              <a:rPr lang="en-GB" dirty="0"/>
              <a:t>Cover page:</a:t>
            </a:r>
          </a:p>
        </p:txBody>
      </p:sp>
      <p:sp>
        <p:nvSpPr>
          <p:cNvPr id="3" name="Content Placeholder 2">
            <a:extLst>
              <a:ext uri="{FF2B5EF4-FFF2-40B4-BE49-F238E27FC236}">
                <a16:creationId xmlns:a16="http://schemas.microsoft.com/office/drawing/2014/main" id="{880B0618-FEC9-6FC5-5156-E50353F47124}"/>
              </a:ext>
            </a:extLst>
          </p:cNvPr>
          <p:cNvSpPr>
            <a:spLocks noGrp="1"/>
          </p:cNvSpPr>
          <p:nvPr>
            <p:ph idx="1"/>
          </p:nvPr>
        </p:nvSpPr>
        <p:spPr>
          <a:xfrm>
            <a:off x="677334" y="1209369"/>
            <a:ext cx="8781298" cy="5486400"/>
          </a:xfrm>
        </p:spPr>
        <p:txBody>
          <a:bodyPr/>
          <a:lstStyle/>
          <a:p>
            <a:r>
              <a:rPr lang="en-GB" sz="2000" dirty="0"/>
              <a:t>MODULE NAME: Academic Skill in the Digital Era</a:t>
            </a:r>
          </a:p>
          <a:p>
            <a:r>
              <a:rPr lang="en-GB" sz="2000" dirty="0">
                <a:latin typeface="Arial" panose="020B0604020202020204" pitchFamily="34" charset="0"/>
                <a:cs typeface="Arial" panose="020B0604020202020204" pitchFamily="34" charset="0"/>
              </a:rPr>
              <a:t>MODULE CODE: (BMSW4013)</a:t>
            </a:r>
          </a:p>
          <a:p>
            <a:r>
              <a:rPr lang="en-GB" sz="2000" dirty="0">
                <a:latin typeface="Arial" panose="020B0604020202020204" pitchFamily="34" charset="0"/>
                <a:cs typeface="Arial" panose="020B0604020202020204" pitchFamily="34" charset="0"/>
              </a:rPr>
              <a:t>ASSIGNMENT NAME: PowerPoint Presentation – Time Management: An Essential Skill for Student Success In Higher Education</a:t>
            </a:r>
          </a:p>
          <a:p>
            <a:r>
              <a:rPr lang="en-GB" sz="2000" dirty="0">
                <a:latin typeface="Arial" panose="020B0604020202020204" pitchFamily="34" charset="0"/>
                <a:cs typeface="Arial" panose="020B0604020202020204" pitchFamily="34" charset="0"/>
              </a:rPr>
              <a:t>STUDENT NAME - Osman Omar</a:t>
            </a:r>
          </a:p>
          <a:p>
            <a:r>
              <a:rPr lang="en-GB" sz="2000" dirty="0">
                <a:latin typeface="Arial" panose="020B0604020202020204" pitchFamily="34" charset="0"/>
                <a:cs typeface="Arial" panose="020B0604020202020204" pitchFamily="34" charset="0"/>
              </a:rPr>
              <a:t>STUDENT NUMBER – 0451821</a:t>
            </a:r>
          </a:p>
          <a:p>
            <a:r>
              <a:rPr lang="en-GB" sz="2000" dirty="0">
                <a:latin typeface="Arial" panose="020B0604020202020204" pitchFamily="34" charset="0"/>
                <a:cs typeface="Arial" panose="020B0604020202020204" pitchFamily="34" charset="0"/>
              </a:rPr>
              <a:t>LECTURER: Ffion Cumberbatch</a:t>
            </a:r>
          </a:p>
          <a:p>
            <a:r>
              <a:rPr lang="en-GB" sz="2000" dirty="0">
                <a:latin typeface="Arial" panose="020B0604020202020204" pitchFamily="34" charset="0"/>
                <a:cs typeface="Arial" panose="020B0604020202020204" pitchFamily="34" charset="0"/>
              </a:rPr>
              <a:t>DEADLINE: 13</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June 2025</a:t>
            </a:r>
          </a:p>
          <a:p>
            <a:r>
              <a:rPr lang="en-GB" sz="2000" dirty="0">
                <a:latin typeface="Arial" panose="020B0604020202020204" pitchFamily="34" charset="0"/>
                <a:cs typeface="Arial" panose="020B0604020202020204" pitchFamily="34" charset="0"/>
              </a:rPr>
              <a:t>AI ACKNOWLEDGEMENT: I confirm that I have not presented any AI generated materials as my own work.</a:t>
            </a:r>
          </a:p>
          <a:p>
            <a:r>
              <a:rPr lang="en-GB" sz="2000" dirty="0">
                <a:latin typeface="Arial" panose="020B0604020202020204" pitchFamily="34" charset="0"/>
                <a:cs typeface="Arial" panose="020B0604020202020204" pitchFamily="34" charset="0"/>
              </a:rPr>
              <a:t>I confirm that I have copies of my drafts, notes and other resources I used, which I may be asked to provide in evidence. </a:t>
            </a:r>
          </a:p>
          <a:p>
            <a:endParaRPr lang="en-GB" dirty="0"/>
          </a:p>
        </p:txBody>
      </p:sp>
    </p:spTree>
    <p:extLst>
      <p:ext uri="{BB962C8B-B14F-4D97-AF65-F5344CB8AC3E}">
        <p14:creationId xmlns:p14="http://schemas.microsoft.com/office/powerpoint/2010/main" val="2579529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AC3BE-B83B-1CC7-4D84-5D98EDB6B403}"/>
              </a:ext>
            </a:extLst>
          </p:cNvPr>
          <p:cNvSpPr>
            <a:spLocks noGrp="1"/>
          </p:cNvSpPr>
          <p:nvPr>
            <p:ph type="title"/>
          </p:nvPr>
        </p:nvSpPr>
        <p:spPr/>
        <p:txBody>
          <a:bodyPr/>
          <a:lstStyle/>
          <a:p>
            <a:r>
              <a:rPr lang="en-GB" dirty="0"/>
              <a:t> </a:t>
            </a:r>
            <a:br>
              <a:rPr lang="en-GB" dirty="0"/>
            </a:br>
            <a:r>
              <a:rPr lang="en-GB" b="1" dirty="0"/>
              <a:t>What is Time-Management? </a:t>
            </a:r>
            <a:endParaRPr lang="en-GB" dirty="0"/>
          </a:p>
        </p:txBody>
      </p:sp>
      <p:sp>
        <p:nvSpPr>
          <p:cNvPr id="3" name="Content Placeholder 2">
            <a:extLst>
              <a:ext uri="{FF2B5EF4-FFF2-40B4-BE49-F238E27FC236}">
                <a16:creationId xmlns:a16="http://schemas.microsoft.com/office/drawing/2014/main" id="{F5607BEF-D86C-A74A-0BCF-E15E02FEAC96}"/>
              </a:ext>
            </a:extLst>
          </p:cNvPr>
          <p:cNvSpPr>
            <a:spLocks noGrp="1"/>
          </p:cNvSpPr>
          <p:nvPr>
            <p:ph idx="1"/>
          </p:nvPr>
        </p:nvSpPr>
        <p:spPr/>
        <p:txBody>
          <a:bodyPr>
            <a:normAutofit/>
          </a:bodyPr>
          <a:lstStyle/>
          <a:p>
            <a:r>
              <a:rPr lang="en-GB" sz="2000" dirty="0"/>
              <a:t>Time management is to develop, organise and manage how an individual assigns their time to various activities and tasks. </a:t>
            </a:r>
          </a:p>
          <a:p>
            <a:pPr marL="0" indent="0">
              <a:buNone/>
            </a:pPr>
            <a:endParaRPr lang="en-GB" sz="2000" dirty="0"/>
          </a:p>
          <a:p>
            <a:r>
              <a:rPr lang="en-GB" sz="2000" dirty="0"/>
              <a:t>Successful time management is essential for student accomplishment at university as students enter a higher educational setting</a:t>
            </a:r>
          </a:p>
          <a:p>
            <a:pPr marL="0" indent="0">
              <a:buNone/>
            </a:pPr>
            <a:endParaRPr lang="en-GB" sz="2000" dirty="0"/>
          </a:p>
          <a:p>
            <a:r>
              <a:rPr lang="en-GB" sz="2000" dirty="0"/>
              <a:t>It includes recognising one’s priorities, setting targets, and utilising a range of approaches and methods to use time efficiently.</a:t>
            </a:r>
          </a:p>
          <a:p>
            <a:endParaRPr lang="en-GB" dirty="0"/>
          </a:p>
        </p:txBody>
      </p:sp>
    </p:spTree>
    <p:extLst>
      <p:ext uri="{BB962C8B-B14F-4D97-AF65-F5344CB8AC3E}">
        <p14:creationId xmlns:p14="http://schemas.microsoft.com/office/powerpoint/2010/main" val="2056932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19B6B-224E-7332-8DD1-4B720475CF8D}"/>
              </a:ext>
            </a:extLst>
          </p:cNvPr>
          <p:cNvSpPr>
            <a:spLocks noGrp="1"/>
          </p:cNvSpPr>
          <p:nvPr>
            <p:ph type="title"/>
          </p:nvPr>
        </p:nvSpPr>
        <p:spPr/>
        <p:txBody>
          <a:bodyPr/>
          <a:lstStyle/>
          <a:p>
            <a:r>
              <a:rPr lang="en-GB" b="1" dirty="0"/>
              <a:t>Significance of Time Management</a:t>
            </a:r>
            <a:br>
              <a:rPr lang="en-GB" dirty="0"/>
            </a:br>
            <a:endParaRPr lang="en-GB" dirty="0"/>
          </a:p>
        </p:txBody>
      </p:sp>
      <p:sp>
        <p:nvSpPr>
          <p:cNvPr id="3" name="Content Placeholder 2">
            <a:extLst>
              <a:ext uri="{FF2B5EF4-FFF2-40B4-BE49-F238E27FC236}">
                <a16:creationId xmlns:a16="http://schemas.microsoft.com/office/drawing/2014/main" id="{13A6D39C-DA6C-35F3-BF75-F0A1E1EACF8A}"/>
              </a:ext>
            </a:extLst>
          </p:cNvPr>
          <p:cNvSpPr>
            <a:spLocks noGrp="1"/>
          </p:cNvSpPr>
          <p:nvPr>
            <p:ph idx="1"/>
          </p:nvPr>
        </p:nvSpPr>
        <p:spPr/>
        <p:txBody>
          <a:bodyPr>
            <a:normAutofit lnSpcReduction="10000"/>
          </a:bodyPr>
          <a:lstStyle/>
          <a:p>
            <a:r>
              <a:rPr lang="en-GB" sz="2000" dirty="0">
                <a:latin typeface="Arial" panose="020B0604020202020204" pitchFamily="34" charset="0"/>
                <a:cs typeface="Arial" panose="020B0604020202020204" pitchFamily="34" charset="0"/>
              </a:rPr>
              <a:t>Time management is the practise of scheduling and implementing control over the extent of time used on particular tasks. It allows students to prioritise tasks, assign time efficiently, and accomplish academic objectives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Successful time management ensures better academic achievement, less worry, and more time to participate in extra-curricular activities.</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By creating an organised method on time planning, students can steer their academic responsibilities more successfully, while taking care of personal development and flexibility.</a:t>
            </a:r>
          </a:p>
          <a:p>
            <a:endParaRPr lang="en-GB" dirty="0"/>
          </a:p>
          <a:p>
            <a:endParaRPr lang="en-GB" dirty="0"/>
          </a:p>
          <a:p>
            <a:endParaRPr lang="en-GB" dirty="0"/>
          </a:p>
        </p:txBody>
      </p:sp>
    </p:spTree>
    <p:extLst>
      <p:ext uri="{BB962C8B-B14F-4D97-AF65-F5344CB8AC3E}">
        <p14:creationId xmlns:p14="http://schemas.microsoft.com/office/powerpoint/2010/main" val="2520633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B3B03-F26A-8EA4-E810-427C6FF4E549}"/>
              </a:ext>
            </a:extLst>
          </p:cNvPr>
          <p:cNvSpPr>
            <a:spLocks noGrp="1"/>
          </p:cNvSpPr>
          <p:nvPr>
            <p:ph type="title"/>
          </p:nvPr>
        </p:nvSpPr>
        <p:spPr/>
        <p:txBody>
          <a:bodyPr/>
          <a:lstStyle/>
          <a:p>
            <a:r>
              <a:rPr lang="en-GB" b="1" dirty="0"/>
              <a:t>Challenges Students Face</a:t>
            </a:r>
            <a:br>
              <a:rPr lang="en-GB" dirty="0"/>
            </a:br>
            <a:endParaRPr lang="en-GB" dirty="0"/>
          </a:p>
        </p:txBody>
      </p:sp>
      <p:sp>
        <p:nvSpPr>
          <p:cNvPr id="3" name="Content Placeholder 2">
            <a:extLst>
              <a:ext uri="{FF2B5EF4-FFF2-40B4-BE49-F238E27FC236}">
                <a16:creationId xmlns:a16="http://schemas.microsoft.com/office/drawing/2014/main" id="{46BD2705-57D2-C941-091B-C693A6AF31C3}"/>
              </a:ext>
            </a:extLst>
          </p:cNvPr>
          <p:cNvSpPr>
            <a:spLocks noGrp="1"/>
          </p:cNvSpPr>
          <p:nvPr>
            <p:ph idx="1"/>
          </p:nvPr>
        </p:nvSpPr>
        <p:spPr/>
        <p:txBody>
          <a:bodyPr>
            <a:normAutofit fontScale="92500" lnSpcReduction="20000"/>
          </a:bodyPr>
          <a:lstStyle/>
          <a:p>
            <a:r>
              <a:rPr lang="en-GB" sz="1900" dirty="0">
                <a:latin typeface="Arial" panose="020B0604020202020204" pitchFamily="34" charset="0"/>
                <a:cs typeface="Arial" panose="020B0604020202020204" pitchFamily="34" charset="0"/>
              </a:rPr>
              <a:t>Lots of students struggle with time management, causes such as procrastination, loss of motivation, and inadequate organisational skills deter their capability to successfully dedicate time for assignments and studying </a:t>
            </a:r>
          </a:p>
          <a:p>
            <a:pPr marL="0" indent="0">
              <a:buNone/>
            </a:pPr>
            <a:endParaRPr lang="en-GB" sz="1900" dirty="0">
              <a:latin typeface="Arial" panose="020B0604020202020204" pitchFamily="34" charset="0"/>
              <a:cs typeface="Arial" panose="020B0604020202020204" pitchFamily="34" charset="0"/>
            </a:endParaRPr>
          </a:p>
          <a:p>
            <a:r>
              <a:rPr lang="en-GB" sz="1900" dirty="0">
                <a:latin typeface="Arial" panose="020B0604020202020204" pitchFamily="34" charset="0"/>
                <a:cs typeface="Arial" panose="020B0604020202020204" pitchFamily="34" charset="0"/>
              </a:rPr>
              <a:t>The transition to university usually comes with a new-found feeling of independence, resulting in mismanagement of time, if students are not organised in their techniques.</a:t>
            </a:r>
          </a:p>
          <a:p>
            <a:r>
              <a:rPr lang="en-GB" sz="1900" dirty="0">
                <a:latin typeface="Arial" panose="020B0604020202020204" pitchFamily="34" charset="0"/>
                <a:cs typeface="Arial" panose="020B0604020202020204" pitchFamily="34" charset="0"/>
              </a:rPr>
              <a:t>common time-management obstacles, i.e. taking too lightly the time needed for assignments, and dedicating too much time to extra-curricular events, which can cause academic underachievement.</a:t>
            </a:r>
          </a:p>
          <a:p>
            <a:endParaRPr lang="en-GB" sz="1900" dirty="0">
              <a:latin typeface="Arial" panose="020B0604020202020204" pitchFamily="34" charset="0"/>
              <a:cs typeface="Arial" panose="020B0604020202020204" pitchFamily="34" charset="0"/>
            </a:endParaRPr>
          </a:p>
          <a:p>
            <a:r>
              <a:rPr lang="en-GB" sz="1900" dirty="0">
                <a:latin typeface="Arial" panose="020B0604020202020204" pitchFamily="34" charset="0"/>
                <a:cs typeface="Arial" panose="020B0604020202020204" pitchFamily="34" charset="0"/>
              </a:rPr>
              <a:t>Identifying these challenges is the initial phase in creating valuable techniques for time management.</a:t>
            </a:r>
          </a:p>
          <a:p>
            <a:endParaRPr lang="en-GB" dirty="0"/>
          </a:p>
          <a:p>
            <a:endParaRPr lang="en-GB" dirty="0"/>
          </a:p>
        </p:txBody>
      </p:sp>
    </p:spTree>
    <p:extLst>
      <p:ext uri="{BB962C8B-B14F-4D97-AF65-F5344CB8AC3E}">
        <p14:creationId xmlns:p14="http://schemas.microsoft.com/office/powerpoint/2010/main" val="114772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E06F5-9414-9D68-9F8C-DCD9E863DF9D}"/>
              </a:ext>
            </a:extLst>
          </p:cNvPr>
          <p:cNvSpPr>
            <a:spLocks noGrp="1"/>
          </p:cNvSpPr>
          <p:nvPr>
            <p:ph type="title"/>
          </p:nvPr>
        </p:nvSpPr>
        <p:spPr/>
        <p:txBody>
          <a:bodyPr>
            <a:normAutofit fontScale="90000"/>
          </a:bodyPr>
          <a:lstStyle/>
          <a:p>
            <a:r>
              <a:rPr lang="en-GB" b="1" dirty="0"/>
              <a:t>Approaches for Efficient Time Management</a:t>
            </a:r>
            <a:br>
              <a:rPr lang="en-GB" dirty="0"/>
            </a:br>
            <a:endParaRPr lang="en-GB" dirty="0"/>
          </a:p>
        </p:txBody>
      </p:sp>
      <p:sp>
        <p:nvSpPr>
          <p:cNvPr id="3" name="Content Placeholder 2">
            <a:extLst>
              <a:ext uri="{FF2B5EF4-FFF2-40B4-BE49-F238E27FC236}">
                <a16:creationId xmlns:a16="http://schemas.microsoft.com/office/drawing/2014/main" id="{51CA734A-2363-7C1A-CFE7-C058D3A3FC6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Goal Setting. Creating well-defined, realistic targets is important to efficient time management.  The value of SMART goals—Specific, Measurable, Achievable, Relevant, and Time-bound.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Using tools such as the Eisenhower Matrix can help in deciding between what is important and what is urgent, enabling students to prioritise efficiently.</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Creating a weekly or monthly diary can assist students to view their commitments and cut-off dates. </a:t>
            </a:r>
          </a:p>
          <a:p>
            <a:r>
              <a:rPr lang="en-GB" dirty="0">
                <a:latin typeface="Arial" panose="020B0604020202020204" pitchFamily="34" charset="0"/>
                <a:cs typeface="Arial" panose="020B0604020202020204" pitchFamily="34" charset="0"/>
              </a:rPr>
              <a:t>This organised method eases stress and lessens the possibility of cramming assignments in last-minute.</a:t>
            </a:r>
          </a:p>
          <a:p>
            <a:endParaRPr lang="en-GB" dirty="0"/>
          </a:p>
          <a:p>
            <a:endParaRPr lang="en-GB" dirty="0"/>
          </a:p>
        </p:txBody>
      </p:sp>
    </p:spTree>
    <p:extLst>
      <p:ext uri="{BB962C8B-B14F-4D97-AF65-F5344CB8AC3E}">
        <p14:creationId xmlns:p14="http://schemas.microsoft.com/office/powerpoint/2010/main" val="3246117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B08DF-6E82-9EFD-3149-FD4F39A0424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B3CFD7C-69CB-BC89-304B-19AF67CC48F8}"/>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Successful time management is a fundamental skill that considerably influences student success at university.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Employing the correct strategies i.e. target setting, prioritisation, and comprehensive planning, students can handle tasks more competently and accomplish a balanced personal and academic life.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With their university’s help, students can improve these skills via resources and practical seminars, eventually allowing them to do well in their studies and professional careers.</a:t>
            </a:r>
          </a:p>
          <a:p>
            <a:endParaRPr lang="en-GB" dirty="0"/>
          </a:p>
        </p:txBody>
      </p:sp>
    </p:spTree>
    <p:extLst>
      <p:ext uri="{BB962C8B-B14F-4D97-AF65-F5344CB8AC3E}">
        <p14:creationId xmlns:p14="http://schemas.microsoft.com/office/powerpoint/2010/main" val="38899843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83</TotalTime>
  <Words>537</Words>
  <Application>Microsoft Office PowerPoint</Application>
  <PresentationFormat>Widescreen</PresentationFormat>
  <Paragraphs>43</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Trebuchet MS</vt:lpstr>
      <vt:lpstr>Wingdings 3</vt:lpstr>
      <vt:lpstr>Facet</vt:lpstr>
      <vt:lpstr>Cover page:</vt:lpstr>
      <vt:lpstr>  What is Time-Management? </vt:lpstr>
      <vt:lpstr>Significance of Time Management </vt:lpstr>
      <vt:lpstr>Challenges Students Face </vt:lpstr>
      <vt:lpstr>Approaches for Efficient Time Management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Ozma Nasir</dc:creator>
  <cp:lastModifiedBy>Ozma Nasir</cp:lastModifiedBy>
  <cp:revision>5</cp:revision>
  <cp:lastPrinted>2025-06-13T18:05:56Z</cp:lastPrinted>
  <dcterms:created xsi:type="dcterms:W3CDTF">2025-06-13T16:46:06Z</dcterms:created>
  <dcterms:modified xsi:type="dcterms:W3CDTF">2025-06-13T18:09:16Z</dcterms:modified>
</cp:coreProperties>
</file>