
<file path=[Content_Types].xml><?xml version="1.0" encoding="utf-8"?>
<Types xmlns="http://schemas.openxmlformats.org/package/2006/content-types">
  <Default Extension="png" ContentType="image/png"/>
  <Default Extension="svg" ContentType="image/svg+xml"/>
  <Default Extension="jpeg" ContentType="image/jpeg"/>
  <Default Extension="wmf" ContentType="image/x-w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257" r:id="rId6"/>
    <p:sldId id="258" r:id="rId7"/>
    <p:sldId id="310" r:id="rId8"/>
    <p:sldId id="259" r:id="rId9"/>
    <p:sldId id="260" r:id="rId10"/>
    <p:sldId id="308" r:id="rId11"/>
    <p:sldId id="261" r:id="rId12"/>
    <p:sldId id="262" r:id="rId13"/>
    <p:sldId id="263" r:id="rId14"/>
    <p:sldId id="264" r:id="rId15"/>
    <p:sldId id="265" r:id="rId16"/>
    <p:sldId id="266" r:id="rId17"/>
    <p:sldId id="267" r:id="rId18"/>
    <p:sldId id="268" r:id="rId19"/>
    <p:sldId id="309"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6" r:id="rId47"/>
    <p:sldId id="295"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362" autoAdjust="0"/>
  </p:normalViewPr>
  <p:slideViewPr>
    <p:cSldViewPr>
      <p:cViewPr varScale="1">
        <p:scale>
          <a:sx n="47" d="100"/>
          <a:sy n="47" d="100"/>
        </p:scale>
        <p:origin x="-1176"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undo custSel addSld modSld sldOrd">
      <pc:chgData name="Paul Tinkler" userId="bcebf29c-73c2-433d-80d2-6bad896374bf" providerId="ADAL" clId="{C9F3F452-D2BC-403F-BF01-153CFB20CCFC}" dt="2018-01-09T18:11:37.026" v="9858" actId="2711"/>
      <pc:docMkLst>
        <pc:docMk/>
      </pc:docMkLst>
      <pc:sldChg chg="modSp">
        <pc:chgData name="Paul Tinkler" userId="bcebf29c-73c2-433d-80d2-6bad896374bf" providerId="ADAL" clId="{C9F3F452-D2BC-403F-BF01-153CFB20CCFC}" dt="2018-01-09T09:42:09.658" v="0" actId="2711"/>
        <pc:sldMkLst>
          <pc:docMk/>
          <pc:sldMk cId="3408955283" sldId="256"/>
        </pc:sldMkLst>
        <pc:spChg chg="mod">
          <ac:chgData name="Paul Tinkler" userId="bcebf29c-73c2-433d-80d2-6bad896374bf" providerId="ADAL" clId="{C9F3F452-D2BC-403F-BF01-153CFB20CCFC}" dt="2018-01-09T09:42:09.658" v="0" actId="2711"/>
          <ac:spMkLst>
            <pc:docMk/>
            <pc:sldMk cId="3408955283" sldId="256"/>
            <ac:spMk id="3" creationId="{00000000-0000-0000-0000-000000000000}"/>
          </ac:spMkLst>
        </pc:spChg>
      </pc:sldChg>
      <pc:sldChg chg="modSp">
        <pc:chgData name="Paul Tinkler" userId="bcebf29c-73c2-433d-80d2-6bad896374bf" providerId="ADAL" clId="{C9F3F452-D2BC-403F-BF01-153CFB20CCFC}" dt="2018-01-09T11:10:27.932" v="174" actId="20577"/>
        <pc:sldMkLst>
          <pc:docMk/>
          <pc:sldMk cId="1947463288" sldId="257"/>
        </pc:sldMkLst>
        <pc:spChg chg="mod">
          <ac:chgData name="Paul Tinkler" userId="bcebf29c-73c2-433d-80d2-6bad896374bf" providerId="ADAL" clId="{C9F3F452-D2BC-403F-BF01-153CFB20CCFC}" dt="2018-01-09T09:42:16.646" v="1" actId="20577"/>
          <ac:spMkLst>
            <pc:docMk/>
            <pc:sldMk cId="1947463288" sldId="257"/>
            <ac:spMk id="2" creationId="{00000000-0000-0000-0000-000000000000}"/>
          </ac:spMkLst>
        </pc:spChg>
        <pc:spChg chg="mod">
          <ac:chgData name="Paul Tinkler" userId="bcebf29c-73c2-433d-80d2-6bad896374bf" providerId="ADAL" clId="{C9F3F452-D2BC-403F-BF01-153CFB20CCFC}" dt="2018-01-09T11:10:27.932" v="174" actId="20577"/>
          <ac:spMkLst>
            <pc:docMk/>
            <pc:sldMk cId="1947463288" sldId="257"/>
            <ac:spMk id="3" creationId="{00000000-0000-0000-0000-000000000000}"/>
          </ac:spMkLst>
        </pc:spChg>
      </pc:sldChg>
      <pc:sldChg chg="modSp add modNotesTx">
        <pc:chgData name="Paul Tinkler" userId="bcebf29c-73c2-433d-80d2-6bad896374bf" providerId="ADAL" clId="{C9F3F452-D2BC-403F-BF01-153CFB20CCFC}" dt="2018-01-09T13:37:12.389" v="1087" actId="20577"/>
        <pc:sldMkLst>
          <pc:docMk/>
          <pc:sldMk cId="42723199" sldId="258"/>
        </pc:sldMkLst>
        <pc:spChg chg="mod">
          <ac:chgData name="Paul Tinkler" userId="bcebf29c-73c2-433d-80d2-6bad896374bf" providerId="ADAL" clId="{C9F3F452-D2BC-403F-BF01-153CFB20CCFC}" dt="2018-01-09T11:37:20.596" v="246" actId="313"/>
          <ac:spMkLst>
            <pc:docMk/>
            <pc:sldMk cId="42723199" sldId="258"/>
            <ac:spMk id="2" creationId="{19E5B64E-F6B7-4DEB-AFCD-276C46119B3C}"/>
          </ac:spMkLst>
        </pc:spChg>
        <pc:spChg chg="mod">
          <ac:chgData name="Paul Tinkler" userId="bcebf29c-73c2-433d-80d2-6bad896374bf" providerId="ADAL" clId="{C9F3F452-D2BC-403F-BF01-153CFB20CCFC}" dt="2018-01-09T13:33:30.271" v="584" actId="20577"/>
          <ac:spMkLst>
            <pc:docMk/>
            <pc:sldMk cId="42723199" sldId="258"/>
            <ac:spMk id="3" creationId="{4422951E-0AA1-4C2F-825D-96F53A6629BF}"/>
          </ac:spMkLst>
        </pc:spChg>
      </pc:sldChg>
      <pc:sldChg chg="modSp add">
        <pc:chgData name="Paul Tinkler" userId="bcebf29c-73c2-433d-80d2-6bad896374bf" providerId="ADAL" clId="{C9F3F452-D2BC-403F-BF01-153CFB20CCFC}" dt="2018-01-09T16:16:27.623" v="4267" actId="2711"/>
        <pc:sldMkLst>
          <pc:docMk/>
          <pc:sldMk cId="2226523210" sldId="259"/>
        </pc:sldMkLst>
        <pc:spChg chg="mod">
          <ac:chgData name="Paul Tinkler" userId="bcebf29c-73c2-433d-80d2-6bad896374bf" providerId="ADAL" clId="{C9F3F452-D2BC-403F-BF01-153CFB20CCFC}" dt="2018-01-09T16:16:27.623" v="4267" actId="2711"/>
          <ac:spMkLst>
            <pc:docMk/>
            <pc:sldMk cId="2226523210" sldId="259"/>
            <ac:spMk id="2" creationId="{6E61F9D9-9E47-42C9-9856-7C4BBA54AB5F}"/>
          </ac:spMkLst>
        </pc:spChg>
        <pc:spChg chg="mod">
          <ac:chgData name="Paul Tinkler" userId="bcebf29c-73c2-433d-80d2-6bad896374bf" providerId="ADAL" clId="{C9F3F452-D2BC-403F-BF01-153CFB20CCFC}" dt="2018-01-09T13:48:00.925" v="1187" actId="12"/>
          <ac:spMkLst>
            <pc:docMk/>
            <pc:sldMk cId="2226523210" sldId="259"/>
            <ac:spMk id="3" creationId="{11CFB24B-6B1B-46B4-BA76-317E00A4A846}"/>
          </ac:spMkLst>
        </pc:spChg>
      </pc:sldChg>
      <pc:sldChg chg="addSp delSp modSp add modNotesTx">
        <pc:chgData name="Paul Tinkler" userId="bcebf29c-73c2-433d-80d2-6bad896374bf" providerId="ADAL" clId="{C9F3F452-D2BC-403F-BF01-153CFB20CCFC}" dt="2018-01-09T14:19:56.216" v="2208" actId="20577"/>
        <pc:sldMkLst>
          <pc:docMk/>
          <pc:sldMk cId="2968966612" sldId="260"/>
        </pc:sldMkLst>
        <pc:spChg chg="del">
          <ac:chgData name="Paul Tinkler" userId="bcebf29c-73c2-433d-80d2-6bad896374bf" providerId="ADAL" clId="{C9F3F452-D2BC-403F-BF01-153CFB20CCFC}" dt="2018-01-09T13:48:27.947" v="1188" actId="478"/>
          <ac:spMkLst>
            <pc:docMk/>
            <pc:sldMk cId="2968966612" sldId="260"/>
            <ac:spMk id="2" creationId="{4CB0ED06-7F80-4B34-81CE-902527C087F0}"/>
          </ac:spMkLst>
        </pc:spChg>
        <pc:spChg chg="del">
          <ac:chgData name="Paul Tinkler" userId="bcebf29c-73c2-433d-80d2-6bad896374bf" providerId="ADAL" clId="{C9F3F452-D2BC-403F-BF01-153CFB20CCFC}" dt="2018-01-09T13:48:30.073" v="1189" actId="478"/>
          <ac:spMkLst>
            <pc:docMk/>
            <pc:sldMk cId="2968966612" sldId="260"/>
            <ac:spMk id="3" creationId="{381C1F4A-7830-43FE-B32C-12F36EBFB655}"/>
          </ac:spMkLst>
        </pc:spChg>
        <pc:spChg chg="add mod">
          <ac:chgData name="Paul Tinkler" userId="bcebf29c-73c2-433d-80d2-6bad896374bf" providerId="ADAL" clId="{C9F3F452-D2BC-403F-BF01-153CFB20CCFC}" dt="2018-01-09T14:14:00.156" v="1998" actId="20577"/>
          <ac:spMkLst>
            <pc:docMk/>
            <pc:sldMk cId="2968966612" sldId="260"/>
            <ac:spMk id="1352" creationId="{79A94FDB-F200-42F2-B580-6F263C7C8C68}"/>
          </ac:spMkLst>
        </pc:spChg>
        <pc:spChg chg="add del mod">
          <ac:chgData name="Paul Tinkler" userId="bcebf29c-73c2-433d-80d2-6bad896374bf" providerId="ADAL" clId="{C9F3F452-D2BC-403F-BF01-153CFB20CCFC}" dt="2018-01-09T14:09:04.281" v="1901" actId="478"/>
          <ac:spMkLst>
            <pc:docMk/>
            <pc:sldMk cId="2968966612" sldId="260"/>
            <ac:spMk id="1354" creationId="{3B54EE2A-235E-4A87-833E-92D4C44B22CB}"/>
          </ac:spMkLst>
        </pc:spChg>
        <pc:spChg chg="add del mod">
          <ac:chgData name="Paul Tinkler" userId="bcebf29c-73c2-433d-80d2-6bad896374bf" providerId="ADAL" clId="{C9F3F452-D2BC-403F-BF01-153CFB20CCFC}" dt="2018-01-09T14:09:24.484" v="1909" actId="20577"/>
          <ac:spMkLst>
            <pc:docMk/>
            <pc:sldMk cId="2968966612" sldId="260"/>
            <ac:spMk id="1355" creationId="{1A23885B-5126-4BD7-BACA-00222CFE2C15}"/>
          </ac:spMkLst>
        </pc:spChg>
        <pc:spChg chg="add mod">
          <ac:chgData name="Paul Tinkler" userId="bcebf29c-73c2-433d-80d2-6bad896374bf" providerId="ADAL" clId="{C9F3F452-D2BC-403F-BF01-153CFB20CCFC}" dt="2018-01-09T14:10:47.854" v="1974" actId="1076"/>
          <ac:spMkLst>
            <pc:docMk/>
            <pc:sldMk cId="2968966612" sldId="260"/>
            <ac:spMk id="1357" creationId="{6382E3B9-A2FB-451B-9E9D-B096836FDF86}"/>
          </ac:spMkLst>
        </pc:spChg>
        <pc:spChg chg="add mod">
          <ac:chgData name="Paul Tinkler" userId="bcebf29c-73c2-433d-80d2-6bad896374bf" providerId="ADAL" clId="{C9F3F452-D2BC-403F-BF01-153CFB20CCFC}" dt="2018-01-09T14:14:49.901" v="2005" actId="20577"/>
          <ac:spMkLst>
            <pc:docMk/>
            <pc:sldMk cId="2968966612" sldId="260"/>
            <ac:spMk id="2144" creationId="{F3AFF94A-3025-4820-AD05-5A61A84B52E0}"/>
          </ac:spMkLst>
        </pc:spChg>
        <pc:spChg chg="add mod">
          <ac:chgData name="Paul Tinkler" userId="bcebf29c-73c2-433d-80d2-6bad896374bf" providerId="ADAL" clId="{C9F3F452-D2BC-403F-BF01-153CFB20CCFC}" dt="2018-01-09T14:18:41.540" v="2041" actId="113"/>
          <ac:spMkLst>
            <pc:docMk/>
            <pc:sldMk cId="2968966612" sldId="260"/>
            <ac:spMk id="2145" creationId="{69C801E8-A037-4851-A303-00BFFB3CF2E9}"/>
          </ac:spMkLst>
        </pc:spChg>
        <pc:spChg chg="add mod">
          <ac:chgData name="Paul Tinkler" userId="bcebf29c-73c2-433d-80d2-6bad896374bf" providerId="ADAL" clId="{C9F3F452-D2BC-403F-BF01-153CFB20CCFC}" dt="2018-01-09T14:14:09.345" v="2000" actId="20577"/>
          <ac:spMkLst>
            <pc:docMk/>
            <pc:sldMk cId="2968966612" sldId="260"/>
            <ac:spMk id="2146" creationId="{5BF88DCB-8061-46D6-AAFB-209E94064FFA}"/>
          </ac:spMkLst>
        </pc:spChg>
        <pc:spChg chg="add mod">
          <ac:chgData name="Paul Tinkler" userId="bcebf29c-73c2-433d-80d2-6bad896374bf" providerId="ADAL" clId="{C9F3F452-D2BC-403F-BF01-153CFB20CCFC}" dt="2018-01-09T14:18:20.561" v="2038" actId="1076"/>
          <ac:spMkLst>
            <pc:docMk/>
            <pc:sldMk cId="2968966612" sldId="260"/>
            <ac:spMk id="2147" creationId="{08ED9684-99D2-4212-A737-2F1015C945BA}"/>
          </ac:spMkLst>
        </pc:spChg>
        <pc:spChg chg="add mod">
          <ac:chgData name="Paul Tinkler" userId="bcebf29c-73c2-433d-80d2-6bad896374bf" providerId="ADAL" clId="{C9F3F452-D2BC-403F-BF01-153CFB20CCFC}" dt="2018-01-09T14:02:26.234" v="1666" actId="20577"/>
          <ac:spMkLst>
            <pc:docMk/>
            <pc:sldMk cId="2968966612" sldId="260"/>
            <ac:spMk id="2148" creationId="{A5B51FDD-81D5-4F16-A816-D7C6EA3E0192}"/>
          </ac:spMkLst>
        </pc:spChg>
        <pc:spChg chg="add mod">
          <ac:chgData name="Paul Tinkler" userId="bcebf29c-73c2-433d-80d2-6bad896374bf" providerId="ADAL" clId="{C9F3F452-D2BC-403F-BF01-153CFB20CCFC}" dt="2018-01-09T14:18:55.620" v="2043" actId="113"/>
          <ac:spMkLst>
            <pc:docMk/>
            <pc:sldMk cId="2968966612" sldId="260"/>
            <ac:spMk id="2149" creationId="{3582AD34-E424-4FC3-A61E-FE9FCF204C6E}"/>
          </ac:spMkLst>
        </pc:spChg>
        <pc:spChg chg="add mod">
          <ac:chgData name="Paul Tinkler" userId="bcebf29c-73c2-433d-80d2-6bad896374bf" providerId="ADAL" clId="{C9F3F452-D2BC-403F-BF01-153CFB20CCFC}" dt="2018-01-09T14:18:49.487" v="2042" actId="113"/>
          <ac:spMkLst>
            <pc:docMk/>
            <pc:sldMk cId="2968966612" sldId="260"/>
            <ac:spMk id="2150" creationId="{537CB8B1-1DCF-4869-936A-2DE41B48CEF1}"/>
          </ac:spMkLst>
        </pc:spChg>
        <pc:spChg chg="add mod">
          <ac:chgData name="Paul Tinkler" userId="bcebf29c-73c2-433d-80d2-6bad896374bf" providerId="ADAL" clId="{C9F3F452-D2BC-403F-BF01-153CFB20CCFC}" dt="2018-01-09T13:57:23.458" v="1412" actId="1076"/>
          <ac:spMkLst>
            <pc:docMk/>
            <pc:sldMk cId="2968966612" sldId="260"/>
            <ac:spMk id="2151" creationId="{3F9115CD-CBDA-48E0-A364-3F5A1CA38781}"/>
          </ac:spMkLst>
        </pc:spChg>
        <pc:spChg chg="add mod">
          <ac:chgData name="Paul Tinkler" userId="bcebf29c-73c2-433d-80d2-6bad896374bf" providerId="ADAL" clId="{C9F3F452-D2BC-403F-BF01-153CFB20CCFC}" dt="2018-01-09T13:56:57.114" v="1408" actId="1076"/>
          <ac:spMkLst>
            <pc:docMk/>
            <pc:sldMk cId="2968966612" sldId="260"/>
            <ac:spMk id="2152" creationId="{69413F91-E58B-437A-812E-1B30E201A0A4}"/>
          </ac:spMkLst>
        </pc:spChg>
        <pc:spChg chg="add mod">
          <ac:chgData name="Paul Tinkler" userId="bcebf29c-73c2-433d-80d2-6bad896374bf" providerId="ADAL" clId="{C9F3F452-D2BC-403F-BF01-153CFB20CCFC}" dt="2018-01-09T14:08:02.593" v="1875" actId="1076"/>
          <ac:spMkLst>
            <pc:docMk/>
            <pc:sldMk cId="2968966612" sldId="260"/>
            <ac:spMk id="2153" creationId="{ED7E03A9-5507-41D7-BED7-B7E1A3CE20DA}"/>
          </ac:spMkLst>
        </pc:spChg>
        <pc:grpChg chg="mod">
          <ac:chgData name="Paul Tinkler" userId="bcebf29c-73c2-433d-80d2-6bad896374bf" providerId="ADAL" clId="{C9F3F452-D2BC-403F-BF01-153CFB20CCFC}" dt="2018-01-09T13:49:16.455" v="1193" actId="338"/>
          <ac:grpSpMkLst>
            <pc:docMk/>
            <pc:sldMk cId="2968966612" sldId="260"/>
            <ac:grpSpMk id="5" creationId="{DE77369C-7FD8-42A7-8C50-C1026C1DBAE6}"/>
          </ac:grpSpMkLst>
        </pc:grpChg>
        <pc:picChg chg="add del mod">
          <ac:chgData name="Paul Tinkler" userId="bcebf29c-73c2-433d-80d2-6bad896374bf" providerId="ADAL" clId="{C9F3F452-D2BC-403F-BF01-153CFB20CCFC}" dt="2018-01-09T13:49:59.769" v="1198" actId="478"/>
          <ac:picMkLst>
            <pc:docMk/>
            <pc:sldMk cId="2968966612" sldId="260"/>
            <ac:picMk id="4" creationId="{7051D52E-B757-4A12-AADF-03EF998FC9D4}"/>
          </ac:picMkLst>
        </pc:picChg>
        <pc:cxnChg chg="add mod">
          <ac:chgData name="Paul Tinkler" userId="bcebf29c-73c2-433d-80d2-6bad896374bf" providerId="ADAL" clId="{C9F3F452-D2BC-403F-BF01-153CFB20CCFC}" dt="2018-01-09T14:11:30.638" v="1976" actId="1582"/>
          <ac:cxnSpMkLst>
            <pc:docMk/>
            <pc:sldMk cId="2968966612" sldId="260"/>
            <ac:cxnSpMk id="1360" creationId="{76668895-F063-4713-A9AA-4D562F4B117B}"/>
          </ac:cxnSpMkLst>
        </pc:cxnChg>
        <pc:cxnChg chg="add mod">
          <ac:chgData name="Paul Tinkler" userId="bcebf29c-73c2-433d-80d2-6bad896374bf" providerId="ADAL" clId="{C9F3F452-D2BC-403F-BF01-153CFB20CCFC}" dt="2018-01-09T14:14:27.385" v="2003" actId="208"/>
          <ac:cxnSpMkLst>
            <pc:docMk/>
            <pc:sldMk cId="2968966612" sldId="260"/>
            <ac:cxnSpMk id="2154" creationId="{656CC75B-9E78-455F-8FFF-B8D3EBD3DC0F}"/>
          </ac:cxnSpMkLst>
        </pc:cxnChg>
        <pc:cxnChg chg="add mod">
          <ac:chgData name="Paul Tinkler" userId="bcebf29c-73c2-433d-80d2-6bad896374bf" providerId="ADAL" clId="{C9F3F452-D2BC-403F-BF01-153CFB20CCFC}" dt="2018-01-09T14:14:21.105" v="2002" actId="208"/>
          <ac:cxnSpMkLst>
            <pc:docMk/>
            <pc:sldMk cId="2968966612" sldId="260"/>
            <ac:cxnSpMk id="2155" creationId="{0392F438-00B9-4344-AA95-7285CADD48D4}"/>
          </ac:cxnSpMkLst>
        </pc:cxnChg>
        <pc:cxnChg chg="add mod">
          <ac:chgData name="Paul Tinkler" userId="bcebf29c-73c2-433d-80d2-6bad896374bf" providerId="ADAL" clId="{C9F3F452-D2BC-403F-BF01-153CFB20CCFC}" dt="2018-01-09T14:14:17.204" v="2001" actId="208"/>
          <ac:cxnSpMkLst>
            <pc:docMk/>
            <pc:sldMk cId="2968966612" sldId="260"/>
            <ac:cxnSpMk id="2156" creationId="{83F5A2B1-5FBB-4D79-B948-C76B13B669B5}"/>
          </ac:cxnSpMkLst>
        </pc:cxnChg>
        <pc:cxnChg chg="add mod">
          <ac:chgData name="Paul Tinkler" userId="bcebf29c-73c2-433d-80d2-6bad896374bf" providerId="ADAL" clId="{C9F3F452-D2BC-403F-BF01-153CFB20CCFC}" dt="2018-01-09T14:15:44.721" v="2012" actId="1076"/>
          <ac:cxnSpMkLst>
            <pc:docMk/>
            <pc:sldMk cId="2968966612" sldId="260"/>
            <ac:cxnSpMk id="2157" creationId="{C5E00003-BFCF-4661-9B3D-F29B10FC3A64}"/>
          </ac:cxnSpMkLst>
        </pc:cxnChg>
        <pc:cxnChg chg="add mod">
          <ac:chgData name="Paul Tinkler" userId="bcebf29c-73c2-433d-80d2-6bad896374bf" providerId="ADAL" clId="{C9F3F452-D2BC-403F-BF01-153CFB20CCFC}" dt="2018-01-09T14:16:14.789" v="2017" actId="14100"/>
          <ac:cxnSpMkLst>
            <pc:docMk/>
            <pc:sldMk cId="2968966612" sldId="260"/>
            <ac:cxnSpMk id="2159" creationId="{BFB31FD5-4307-417F-A23E-12B457CE05EB}"/>
          </ac:cxnSpMkLst>
        </pc:cxnChg>
        <pc:cxnChg chg="add mod">
          <ac:chgData name="Paul Tinkler" userId="bcebf29c-73c2-433d-80d2-6bad896374bf" providerId="ADAL" clId="{C9F3F452-D2BC-403F-BF01-153CFB20CCFC}" dt="2018-01-09T14:17:10.829" v="2024" actId="14100"/>
          <ac:cxnSpMkLst>
            <pc:docMk/>
            <pc:sldMk cId="2968966612" sldId="260"/>
            <ac:cxnSpMk id="2162" creationId="{9CB8C540-D50D-4FE1-B92D-2254BE7A88A0}"/>
          </ac:cxnSpMkLst>
        </pc:cxnChg>
        <pc:cxnChg chg="add mod">
          <ac:chgData name="Paul Tinkler" userId="bcebf29c-73c2-433d-80d2-6bad896374bf" providerId="ADAL" clId="{C9F3F452-D2BC-403F-BF01-153CFB20CCFC}" dt="2018-01-09T14:17:38.988" v="2029" actId="208"/>
          <ac:cxnSpMkLst>
            <pc:docMk/>
            <pc:sldMk cId="2968966612" sldId="260"/>
            <ac:cxnSpMk id="2166" creationId="{D34B8BE9-36DD-4402-88FF-9A914163DDC2}"/>
          </ac:cxnSpMkLst>
        </pc:cxnChg>
        <pc:cxnChg chg="add mod">
          <ac:chgData name="Paul Tinkler" userId="bcebf29c-73c2-433d-80d2-6bad896374bf" providerId="ADAL" clId="{C9F3F452-D2BC-403F-BF01-153CFB20CCFC}" dt="2018-01-09T14:17:55.949" v="2032" actId="14100"/>
          <ac:cxnSpMkLst>
            <pc:docMk/>
            <pc:sldMk cId="2968966612" sldId="260"/>
            <ac:cxnSpMk id="2169" creationId="{A869270E-093F-4964-81C0-19A929385341}"/>
          </ac:cxnSpMkLst>
        </pc:cxnChg>
        <pc:cxnChg chg="add mod">
          <ac:chgData name="Paul Tinkler" userId="bcebf29c-73c2-433d-80d2-6bad896374bf" providerId="ADAL" clId="{C9F3F452-D2BC-403F-BF01-153CFB20CCFC}" dt="2018-01-09T14:18:26.321" v="2040" actId="14100"/>
          <ac:cxnSpMkLst>
            <pc:docMk/>
            <pc:sldMk cId="2968966612" sldId="260"/>
            <ac:cxnSpMk id="2171" creationId="{3FB08F54-1880-40B9-933C-48D1D4A3B11C}"/>
          </ac:cxnSpMkLst>
        </pc:cxnChg>
      </pc:sldChg>
      <pc:sldChg chg="addSp delSp modSp add modNotesTx">
        <pc:chgData name="Paul Tinkler" userId="bcebf29c-73c2-433d-80d2-6bad896374bf" providerId="ADAL" clId="{C9F3F452-D2BC-403F-BF01-153CFB20CCFC}" dt="2018-01-09T18:01:38.258" v="9045" actId="20577"/>
        <pc:sldMkLst>
          <pc:docMk/>
          <pc:sldMk cId="1221503781" sldId="261"/>
        </pc:sldMkLst>
        <pc:spChg chg="mod">
          <ac:chgData name="Paul Tinkler" userId="bcebf29c-73c2-433d-80d2-6bad896374bf" providerId="ADAL" clId="{C9F3F452-D2BC-403F-BF01-153CFB20CCFC}" dt="2018-01-09T15:32:16.902" v="2395" actId="20577"/>
          <ac:spMkLst>
            <pc:docMk/>
            <pc:sldMk cId="1221503781" sldId="261"/>
            <ac:spMk id="2" creationId="{5948442B-495A-4DF6-8272-F0D6438E4DCF}"/>
          </ac:spMkLst>
        </pc:spChg>
        <pc:spChg chg="del">
          <ac:chgData name="Paul Tinkler" userId="bcebf29c-73c2-433d-80d2-6bad896374bf" providerId="ADAL" clId="{C9F3F452-D2BC-403F-BF01-153CFB20CCFC}" dt="2018-01-09T15:32:34.678" v="2396" actId="478"/>
          <ac:spMkLst>
            <pc:docMk/>
            <pc:sldMk cId="1221503781" sldId="261"/>
            <ac:spMk id="3" creationId="{00C9046D-C486-4746-BD2E-C353C53DEC88}"/>
          </ac:spMkLst>
        </pc:spChg>
        <pc:spChg chg="add mod">
          <ac:chgData name="Paul Tinkler" userId="bcebf29c-73c2-433d-80d2-6bad896374bf" providerId="ADAL" clId="{C9F3F452-D2BC-403F-BF01-153CFB20CCFC}" dt="2018-01-09T18:01:38.258" v="9045" actId="20577"/>
          <ac:spMkLst>
            <pc:docMk/>
            <pc:sldMk cId="1221503781" sldId="261"/>
            <ac:spMk id="5" creationId="{038BB2F5-572E-4E62-A172-E359738E9BB0}"/>
          </ac:spMkLst>
        </pc:spChg>
        <pc:picChg chg="add mod">
          <ac:chgData name="Paul Tinkler" userId="bcebf29c-73c2-433d-80d2-6bad896374bf" providerId="ADAL" clId="{C9F3F452-D2BC-403F-BF01-153CFB20CCFC}" dt="2018-01-09T15:34:55.586" v="2433" actId="1076"/>
          <ac:picMkLst>
            <pc:docMk/>
            <pc:sldMk cId="1221503781" sldId="261"/>
            <ac:picMk id="4" creationId="{166DB8A4-AFFC-4C4D-8FDA-43987849E0C8}"/>
          </ac:picMkLst>
        </pc:picChg>
      </pc:sldChg>
      <pc:sldChg chg="addSp delSp modSp add modAnim modNotesTx">
        <pc:chgData name="Paul Tinkler" userId="bcebf29c-73c2-433d-80d2-6bad896374bf" providerId="ADAL" clId="{C9F3F452-D2BC-403F-BF01-153CFB20CCFC}" dt="2018-01-09T15:47:05.111" v="3366" actId="114"/>
        <pc:sldMkLst>
          <pc:docMk/>
          <pc:sldMk cId="568139072" sldId="262"/>
        </pc:sldMkLst>
        <pc:spChg chg="mod">
          <ac:chgData name="Paul Tinkler" userId="bcebf29c-73c2-433d-80d2-6bad896374bf" providerId="ADAL" clId="{C9F3F452-D2BC-403F-BF01-153CFB20CCFC}" dt="2018-01-09T15:42:59.573" v="3186" actId="20577"/>
          <ac:spMkLst>
            <pc:docMk/>
            <pc:sldMk cId="568139072" sldId="262"/>
            <ac:spMk id="2" creationId="{04786EAC-D423-4834-93D1-AAC5217B42AB}"/>
          </ac:spMkLst>
        </pc:spChg>
        <pc:spChg chg="del">
          <ac:chgData name="Paul Tinkler" userId="bcebf29c-73c2-433d-80d2-6bad896374bf" providerId="ADAL" clId="{C9F3F452-D2BC-403F-BF01-153CFB20CCFC}" dt="2018-01-09T15:43:07.783" v="3187" actId="478"/>
          <ac:spMkLst>
            <pc:docMk/>
            <pc:sldMk cId="568139072" sldId="262"/>
            <ac:spMk id="3" creationId="{7ABBC4D3-9417-4B27-B8F0-87F10121A2EA}"/>
          </ac:spMkLst>
        </pc:spChg>
        <pc:spChg chg="add mod">
          <ac:chgData name="Paul Tinkler" userId="bcebf29c-73c2-433d-80d2-6bad896374bf" providerId="ADAL" clId="{C9F3F452-D2BC-403F-BF01-153CFB20CCFC}" dt="2018-01-09T15:43:39.438" v="3189" actId="1076"/>
          <ac:spMkLst>
            <pc:docMk/>
            <pc:sldMk cId="568139072" sldId="262"/>
            <ac:spMk id="5" creationId="{F4ECDD96-697C-48BC-8CEB-F5962D8E3AFB}"/>
          </ac:spMkLst>
        </pc:spChg>
        <pc:spChg chg="add mod">
          <ac:chgData name="Paul Tinkler" userId="bcebf29c-73c2-433d-80d2-6bad896374bf" providerId="ADAL" clId="{C9F3F452-D2BC-403F-BF01-153CFB20CCFC}" dt="2018-01-09T15:43:39.438" v="3189" actId="1076"/>
          <ac:spMkLst>
            <pc:docMk/>
            <pc:sldMk cId="568139072" sldId="262"/>
            <ac:spMk id="6" creationId="{447EA3EF-EA29-40F9-9DC0-55E1DF1B3755}"/>
          </ac:spMkLst>
        </pc:spChg>
        <pc:spChg chg="add mod">
          <ac:chgData name="Paul Tinkler" userId="bcebf29c-73c2-433d-80d2-6bad896374bf" providerId="ADAL" clId="{C9F3F452-D2BC-403F-BF01-153CFB20CCFC}" dt="2018-01-09T15:45:36.874" v="3241" actId="1076"/>
          <ac:spMkLst>
            <pc:docMk/>
            <pc:sldMk cId="568139072" sldId="262"/>
            <ac:spMk id="7" creationId="{B895419B-BB38-48F0-A440-22CAB24B7D18}"/>
          </ac:spMkLst>
        </pc:spChg>
        <pc:spChg chg="add mod">
          <ac:chgData name="Paul Tinkler" userId="bcebf29c-73c2-433d-80d2-6bad896374bf" providerId="ADAL" clId="{C9F3F452-D2BC-403F-BF01-153CFB20CCFC}" dt="2018-01-09T15:43:49.078" v="3190" actId="2711"/>
          <ac:spMkLst>
            <pc:docMk/>
            <pc:sldMk cId="568139072" sldId="262"/>
            <ac:spMk id="8" creationId="{4CA6BCEB-84EB-4D6E-A998-6E94A81E90FA}"/>
          </ac:spMkLst>
        </pc:spChg>
        <pc:spChg chg="add mod">
          <ac:chgData name="Paul Tinkler" userId="bcebf29c-73c2-433d-80d2-6bad896374bf" providerId="ADAL" clId="{C9F3F452-D2BC-403F-BF01-153CFB20CCFC}" dt="2018-01-09T15:46:09.223" v="3246" actId="1076"/>
          <ac:spMkLst>
            <pc:docMk/>
            <pc:sldMk cId="568139072" sldId="262"/>
            <ac:spMk id="9" creationId="{88B7897C-C10C-4384-BF61-7997AE4A5FB9}"/>
          </ac:spMkLst>
        </pc:spChg>
        <pc:spChg chg="add mod">
          <ac:chgData name="Paul Tinkler" userId="bcebf29c-73c2-433d-80d2-6bad896374bf" providerId="ADAL" clId="{C9F3F452-D2BC-403F-BF01-153CFB20CCFC}" dt="2018-01-09T15:45:41.150" v="3242" actId="1076"/>
          <ac:spMkLst>
            <pc:docMk/>
            <pc:sldMk cId="568139072" sldId="262"/>
            <ac:spMk id="10" creationId="{3652DEFB-F984-4835-A6B1-95D486AC8A1E}"/>
          </ac:spMkLst>
        </pc:spChg>
        <pc:picChg chg="add mod">
          <ac:chgData name="Paul Tinkler" userId="bcebf29c-73c2-433d-80d2-6bad896374bf" providerId="ADAL" clId="{C9F3F452-D2BC-403F-BF01-153CFB20CCFC}" dt="2018-01-09T15:43:39.438" v="3189" actId="1076"/>
          <ac:picMkLst>
            <pc:docMk/>
            <pc:sldMk cId="568139072" sldId="262"/>
            <ac:picMk id="4" creationId="{44DF3C94-69C4-40C7-9EB8-8352759D6399}"/>
          </ac:picMkLst>
        </pc:picChg>
      </pc:sldChg>
      <pc:sldChg chg="modSp add modNotesTx">
        <pc:chgData name="Paul Tinkler" userId="bcebf29c-73c2-433d-80d2-6bad896374bf" providerId="ADAL" clId="{C9F3F452-D2BC-403F-BF01-153CFB20CCFC}" dt="2018-01-09T15:59:55.989" v="3795" actId="20577"/>
        <pc:sldMkLst>
          <pc:docMk/>
          <pc:sldMk cId="3464000084" sldId="263"/>
        </pc:sldMkLst>
        <pc:spChg chg="mod">
          <ac:chgData name="Paul Tinkler" userId="bcebf29c-73c2-433d-80d2-6bad896374bf" providerId="ADAL" clId="{C9F3F452-D2BC-403F-BF01-153CFB20CCFC}" dt="2018-01-09T15:47:35.424" v="3390" actId="20577"/>
          <ac:spMkLst>
            <pc:docMk/>
            <pc:sldMk cId="3464000084" sldId="263"/>
            <ac:spMk id="2" creationId="{73146D70-009A-4234-B408-B858593107C1}"/>
          </ac:spMkLst>
        </pc:spChg>
        <pc:spChg chg="mod">
          <ac:chgData name="Paul Tinkler" userId="bcebf29c-73c2-433d-80d2-6bad896374bf" providerId="ADAL" clId="{C9F3F452-D2BC-403F-BF01-153CFB20CCFC}" dt="2018-01-09T15:55:37.317" v="3615" actId="113"/>
          <ac:spMkLst>
            <pc:docMk/>
            <pc:sldMk cId="3464000084" sldId="263"/>
            <ac:spMk id="3" creationId="{4BA2031F-4B26-438B-8FF1-24CFD694B6A3}"/>
          </ac:spMkLst>
        </pc:spChg>
      </pc:sldChg>
      <pc:sldChg chg="addSp modSp add modAnim">
        <pc:chgData name="Paul Tinkler" userId="bcebf29c-73c2-433d-80d2-6bad896374bf" providerId="ADAL" clId="{C9F3F452-D2BC-403F-BF01-153CFB20CCFC}" dt="2018-01-09T16:03:46.853" v="3889" actId="1076"/>
        <pc:sldMkLst>
          <pc:docMk/>
          <pc:sldMk cId="3490049199" sldId="264"/>
        </pc:sldMkLst>
        <pc:spChg chg="mod">
          <ac:chgData name="Paul Tinkler" userId="bcebf29c-73c2-433d-80d2-6bad896374bf" providerId="ADAL" clId="{C9F3F452-D2BC-403F-BF01-153CFB20CCFC}" dt="2018-01-09T16:00:12.116" v="3805" actId="20577"/>
          <ac:spMkLst>
            <pc:docMk/>
            <pc:sldMk cId="3490049199" sldId="264"/>
            <ac:spMk id="2" creationId="{FFD0A8B8-0492-4A8E-A123-1A203B99E50A}"/>
          </ac:spMkLst>
        </pc:spChg>
        <pc:spChg chg="mod">
          <ac:chgData name="Paul Tinkler" userId="bcebf29c-73c2-433d-80d2-6bad896374bf" providerId="ADAL" clId="{C9F3F452-D2BC-403F-BF01-153CFB20CCFC}" dt="2018-01-09T16:02:54.162" v="3886" actId="1076"/>
          <ac:spMkLst>
            <pc:docMk/>
            <pc:sldMk cId="3490049199" sldId="264"/>
            <ac:spMk id="3" creationId="{77E63805-9999-4B9E-B6F9-A5E9D8123376}"/>
          </ac:spMkLst>
        </pc:spChg>
        <pc:graphicFrameChg chg="add mod">
          <ac:chgData name="Paul Tinkler" userId="bcebf29c-73c2-433d-80d2-6bad896374bf" providerId="ADAL" clId="{C9F3F452-D2BC-403F-BF01-153CFB20CCFC}" dt="2018-01-09T16:03:46.853" v="3889" actId="1076"/>
          <ac:graphicFrameMkLst>
            <pc:docMk/>
            <pc:sldMk cId="3490049199" sldId="264"/>
            <ac:graphicFrameMk id="4" creationId="{F824F98C-E5BF-441B-8043-CC419F891FC3}"/>
          </ac:graphicFrameMkLst>
        </pc:graphicFrameChg>
      </pc:sldChg>
      <pc:sldChg chg="addSp modSp add">
        <pc:chgData name="Paul Tinkler" userId="bcebf29c-73c2-433d-80d2-6bad896374bf" providerId="ADAL" clId="{C9F3F452-D2BC-403F-BF01-153CFB20CCFC}" dt="2018-01-09T16:06:51.649" v="4160" actId="1076"/>
        <pc:sldMkLst>
          <pc:docMk/>
          <pc:sldMk cId="1529525701" sldId="265"/>
        </pc:sldMkLst>
        <pc:spChg chg="mod">
          <ac:chgData name="Paul Tinkler" userId="bcebf29c-73c2-433d-80d2-6bad896374bf" providerId="ADAL" clId="{C9F3F452-D2BC-403F-BF01-153CFB20CCFC}" dt="2018-01-09T16:04:28.788" v="3918" actId="20577"/>
          <ac:spMkLst>
            <pc:docMk/>
            <pc:sldMk cId="1529525701" sldId="265"/>
            <ac:spMk id="2" creationId="{70D5F398-043E-4FD0-97DD-E00E56333DD3}"/>
          </ac:spMkLst>
        </pc:spChg>
        <pc:spChg chg="mod">
          <ac:chgData name="Paul Tinkler" userId="bcebf29c-73c2-433d-80d2-6bad896374bf" providerId="ADAL" clId="{C9F3F452-D2BC-403F-BF01-153CFB20CCFC}" dt="2018-01-09T16:06:45.641" v="4159" actId="20577"/>
          <ac:spMkLst>
            <pc:docMk/>
            <pc:sldMk cId="1529525701" sldId="265"/>
            <ac:spMk id="3" creationId="{4B03BE02-FF34-4B28-8D47-759934394351}"/>
          </ac:spMkLst>
        </pc:spChg>
        <pc:picChg chg="add mod">
          <ac:chgData name="Paul Tinkler" userId="bcebf29c-73c2-433d-80d2-6bad896374bf" providerId="ADAL" clId="{C9F3F452-D2BC-403F-BF01-153CFB20CCFC}" dt="2018-01-09T16:06:51.649" v="4160" actId="1076"/>
          <ac:picMkLst>
            <pc:docMk/>
            <pc:sldMk cId="1529525701" sldId="265"/>
            <ac:picMk id="4" creationId="{DA736CF0-BA75-4985-9F60-D32CDABE796F}"/>
          </ac:picMkLst>
        </pc:picChg>
      </pc:sldChg>
      <pc:sldChg chg="addSp delSp modSp add">
        <pc:chgData name="Paul Tinkler" userId="bcebf29c-73c2-433d-80d2-6bad896374bf" providerId="ADAL" clId="{C9F3F452-D2BC-403F-BF01-153CFB20CCFC}" dt="2018-01-09T16:16:52.662" v="4269" actId="113"/>
        <pc:sldMkLst>
          <pc:docMk/>
          <pc:sldMk cId="2787155398" sldId="266"/>
        </pc:sldMkLst>
        <pc:spChg chg="mod">
          <ac:chgData name="Paul Tinkler" userId="bcebf29c-73c2-433d-80d2-6bad896374bf" providerId="ADAL" clId="{C9F3F452-D2BC-403F-BF01-153CFB20CCFC}" dt="2018-01-09T16:16:52.662" v="4269" actId="113"/>
          <ac:spMkLst>
            <pc:docMk/>
            <pc:sldMk cId="2787155398" sldId="266"/>
            <ac:spMk id="2" creationId="{610211DA-9084-4D03-A9EB-1356BCA94AE5}"/>
          </ac:spMkLst>
        </pc:spChg>
        <pc:spChg chg="mod">
          <ac:chgData name="Paul Tinkler" userId="bcebf29c-73c2-433d-80d2-6bad896374bf" providerId="ADAL" clId="{C9F3F452-D2BC-403F-BF01-153CFB20CCFC}" dt="2018-01-09T16:09:03.973" v="4189" actId="1076"/>
          <ac:spMkLst>
            <pc:docMk/>
            <pc:sldMk cId="2787155398" sldId="266"/>
            <ac:spMk id="3" creationId="{F4DCA221-0E02-43FF-9821-4ADED62B5737}"/>
          </ac:spMkLst>
        </pc:spChg>
        <pc:spChg chg="add del mod">
          <ac:chgData name="Paul Tinkler" userId="bcebf29c-73c2-433d-80d2-6bad896374bf" providerId="ADAL" clId="{C9F3F452-D2BC-403F-BF01-153CFB20CCFC}" dt="2018-01-09T16:08:59.031" v="4188" actId="478"/>
          <ac:spMkLst>
            <pc:docMk/>
            <pc:sldMk cId="2787155398" sldId="266"/>
            <ac:spMk id="6" creationId="{95AFA2A0-B969-4C2C-B809-D50651AEADE7}"/>
          </ac:spMkLst>
        </pc:spChg>
        <pc:picChg chg="add mod">
          <ac:chgData name="Paul Tinkler" userId="bcebf29c-73c2-433d-80d2-6bad896374bf" providerId="ADAL" clId="{C9F3F452-D2BC-403F-BF01-153CFB20CCFC}" dt="2018-01-09T16:09:14.525" v="4192" actId="1076"/>
          <ac:picMkLst>
            <pc:docMk/>
            <pc:sldMk cId="2787155398" sldId="266"/>
            <ac:picMk id="5" creationId="{AAAB3830-5673-46C8-A450-0CF5D7309A85}"/>
          </ac:picMkLst>
        </pc:picChg>
      </pc:sldChg>
      <pc:sldChg chg="addSp modSp add modNotesTx">
        <pc:chgData name="Paul Tinkler" userId="bcebf29c-73c2-433d-80d2-6bad896374bf" providerId="ADAL" clId="{C9F3F452-D2BC-403F-BF01-153CFB20CCFC}" dt="2018-01-09T18:03:35.984" v="9164" actId="20577"/>
        <pc:sldMkLst>
          <pc:docMk/>
          <pc:sldMk cId="4215805819" sldId="267"/>
        </pc:sldMkLst>
        <pc:spChg chg="mod">
          <ac:chgData name="Paul Tinkler" userId="bcebf29c-73c2-433d-80d2-6bad896374bf" providerId="ADAL" clId="{C9F3F452-D2BC-403F-BF01-153CFB20CCFC}" dt="2018-01-09T16:16:58.911" v="4271" actId="113"/>
          <ac:spMkLst>
            <pc:docMk/>
            <pc:sldMk cId="4215805819" sldId="267"/>
            <ac:spMk id="2" creationId="{561EBF87-9194-48A7-B84A-06B6FA2861BF}"/>
          </ac:spMkLst>
        </pc:spChg>
        <pc:spChg chg="mod">
          <ac:chgData name="Paul Tinkler" userId="bcebf29c-73c2-433d-80d2-6bad896374bf" providerId="ADAL" clId="{C9F3F452-D2BC-403F-BF01-153CFB20CCFC}" dt="2018-01-09T18:02:15.883" v="9046" actId="2711"/>
          <ac:spMkLst>
            <pc:docMk/>
            <pc:sldMk cId="4215805819" sldId="267"/>
            <ac:spMk id="3" creationId="{D7C23EB2-E774-4DE4-8396-78B202466C08}"/>
          </ac:spMkLst>
        </pc:spChg>
        <pc:picChg chg="add mod ord">
          <ac:chgData name="Paul Tinkler" userId="bcebf29c-73c2-433d-80d2-6bad896374bf" providerId="ADAL" clId="{C9F3F452-D2BC-403F-BF01-153CFB20CCFC}" dt="2018-01-09T16:10:55.253" v="4203" actId="1076"/>
          <ac:picMkLst>
            <pc:docMk/>
            <pc:sldMk cId="4215805819" sldId="267"/>
            <ac:picMk id="4" creationId="{2587C429-D061-4505-B351-B32515F2E0BD}"/>
          </ac:picMkLst>
        </pc:picChg>
      </pc:sldChg>
      <pc:sldChg chg="addSp delSp modSp add modNotesTx">
        <pc:chgData name="Paul Tinkler" userId="bcebf29c-73c2-433d-80d2-6bad896374bf" providerId="ADAL" clId="{C9F3F452-D2BC-403F-BF01-153CFB20CCFC}" dt="2018-01-09T18:09:05.537" v="9765" actId="20577"/>
        <pc:sldMkLst>
          <pc:docMk/>
          <pc:sldMk cId="3269301865" sldId="268"/>
        </pc:sldMkLst>
        <pc:spChg chg="mod">
          <ac:chgData name="Paul Tinkler" userId="bcebf29c-73c2-433d-80d2-6bad896374bf" providerId="ADAL" clId="{C9F3F452-D2BC-403F-BF01-153CFB20CCFC}" dt="2018-01-09T16:17:04.199" v="4273" actId="113"/>
          <ac:spMkLst>
            <pc:docMk/>
            <pc:sldMk cId="3269301865" sldId="268"/>
            <ac:spMk id="2" creationId="{D399FD44-D34E-4613-9407-CED5B0AD9DBD}"/>
          </ac:spMkLst>
        </pc:spChg>
        <pc:spChg chg="mod">
          <ac:chgData name="Paul Tinkler" userId="bcebf29c-73c2-433d-80d2-6bad896374bf" providerId="ADAL" clId="{C9F3F452-D2BC-403F-BF01-153CFB20CCFC}" dt="2018-01-09T16:13:25.489" v="4245" actId="1076"/>
          <ac:spMkLst>
            <pc:docMk/>
            <pc:sldMk cId="3269301865" sldId="268"/>
            <ac:spMk id="3" creationId="{564A89C1-BDBD-4F3E-8061-72A4D5F7D0DC}"/>
          </ac:spMkLst>
        </pc:spChg>
        <pc:spChg chg="add del mod">
          <ac:chgData name="Paul Tinkler" userId="bcebf29c-73c2-433d-80d2-6bad896374bf" providerId="ADAL" clId="{C9F3F452-D2BC-403F-BF01-153CFB20CCFC}" dt="2018-01-09T16:14:43.990" v="4249" actId="478"/>
          <ac:spMkLst>
            <pc:docMk/>
            <pc:sldMk cId="3269301865" sldId="268"/>
            <ac:spMk id="6" creationId="{C41CEAEE-F485-4A99-9BDD-D15756E83372}"/>
          </ac:spMkLst>
        </pc:spChg>
        <pc:picChg chg="add mod">
          <ac:chgData name="Paul Tinkler" userId="bcebf29c-73c2-433d-80d2-6bad896374bf" providerId="ADAL" clId="{C9F3F452-D2BC-403F-BF01-153CFB20CCFC}" dt="2018-01-09T16:14:53.161" v="4252" actId="14100"/>
          <ac:picMkLst>
            <pc:docMk/>
            <pc:sldMk cId="3269301865" sldId="268"/>
            <ac:picMk id="5" creationId="{4FCD6952-2DBD-419F-A529-6275CA5E5D4A}"/>
          </ac:picMkLst>
        </pc:picChg>
      </pc:sldChg>
      <pc:sldChg chg="modSp add">
        <pc:chgData name="Paul Tinkler" userId="bcebf29c-73c2-433d-80d2-6bad896374bf" providerId="ADAL" clId="{C9F3F452-D2BC-403F-BF01-153CFB20CCFC}" dt="2018-01-09T16:17:11.048" v="4275" actId="2711"/>
        <pc:sldMkLst>
          <pc:docMk/>
          <pc:sldMk cId="2264237681" sldId="269"/>
        </pc:sldMkLst>
        <pc:spChg chg="mod">
          <ac:chgData name="Paul Tinkler" userId="bcebf29c-73c2-433d-80d2-6bad896374bf" providerId="ADAL" clId="{C9F3F452-D2BC-403F-BF01-153CFB20CCFC}" dt="2018-01-09T16:17:11.048" v="4275" actId="2711"/>
          <ac:spMkLst>
            <pc:docMk/>
            <pc:sldMk cId="2264237681" sldId="269"/>
            <ac:spMk id="2" creationId="{014D9901-7B6D-4E30-85F8-AD249741F510}"/>
          </ac:spMkLst>
        </pc:spChg>
        <pc:spChg chg="mod">
          <ac:chgData name="Paul Tinkler" userId="bcebf29c-73c2-433d-80d2-6bad896374bf" providerId="ADAL" clId="{C9F3F452-D2BC-403F-BF01-153CFB20CCFC}" dt="2018-01-09T16:15:59.990" v="4265" actId="20577"/>
          <ac:spMkLst>
            <pc:docMk/>
            <pc:sldMk cId="2264237681" sldId="269"/>
            <ac:spMk id="3" creationId="{47D232B9-5540-40AA-8267-BE4FDF012A57}"/>
          </ac:spMkLst>
        </pc:spChg>
      </pc:sldChg>
      <pc:sldChg chg="modSp add">
        <pc:chgData name="Paul Tinkler" userId="bcebf29c-73c2-433d-80d2-6bad896374bf" providerId="ADAL" clId="{C9F3F452-D2BC-403F-BF01-153CFB20CCFC}" dt="2018-01-09T16:18:06.219" v="4294" actId="20577"/>
        <pc:sldMkLst>
          <pc:docMk/>
          <pc:sldMk cId="3723214837" sldId="270"/>
        </pc:sldMkLst>
        <pc:spChg chg="mod">
          <ac:chgData name="Paul Tinkler" userId="bcebf29c-73c2-433d-80d2-6bad896374bf" providerId="ADAL" clId="{C9F3F452-D2BC-403F-BF01-153CFB20CCFC}" dt="2018-01-09T16:17:33.435" v="4279" actId="20577"/>
          <ac:spMkLst>
            <pc:docMk/>
            <pc:sldMk cId="3723214837" sldId="270"/>
            <ac:spMk id="2" creationId="{59E69A7E-3CBF-4685-B197-8368C86F0138}"/>
          </ac:spMkLst>
        </pc:spChg>
        <pc:spChg chg="mod">
          <ac:chgData name="Paul Tinkler" userId="bcebf29c-73c2-433d-80d2-6bad896374bf" providerId="ADAL" clId="{C9F3F452-D2BC-403F-BF01-153CFB20CCFC}" dt="2018-01-09T16:18:06.219" v="4294" actId="20577"/>
          <ac:spMkLst>
            <pc:docMk/>
            <pc:sldMk cId="3723214837" sldId="270"/>
            <ac:spMk id="3" creationId="{3F6DDD34-BD7D-4386-A0A7-EE0AA9CFD2E6}"/>
          </ac:spMkLst>
        </pc:spChg>
      </pc:sldChg>
      <pc:sldChg chg="addSp delSp modSp add modAnim modNotesTx">
        <pc:chgData name="Paul Tinkler" userId="bcebf29c-73c2-433d-80d2-6bad896374bf" providerId="ADAL" clId="{C9F3F452-D2BC-403F-BF01-153CFB20CCFC}" dt="2018-01-09T16:25:54.212" v="4867" actId="20577"/>
        <pc:sldMkLst>
          <pc:docMk/>
          <pc:sldMk cId="1340022833" sldId="271"/>
        </pc:sldMkLst>
        <pc:spChg chg="mod">
          <ac:chgData name="Paul Tinkler" userId="bcebf29c-73c2-433d-80d2-6bad896374bf" providerId="ADAL" clId="{C9F3F452-D2BC-403F-BF01-153CFB20CCFC}" dt="2018-01-09T16:18:24.994" v="4314" actId="20577"/>
          <ac:spMkLst>
            <pc:docMk/>
            <pc:sldMk cId="1340022833" sldId="271"/>
            <ac:spMk id="2" creationId="{ABB99D83-F6CB-4CE5-93D6-53826F5838D2}"/>
          </ac:spMkLst>
        </pc:spChg>
        <pc:spChg chg="del">
          <ac:chgData name="Paul Tinkler" userId="bcebf29c-73c2-433d-80d2-6bad896374bf" providerId="ADAL" clId="{C9F3F452-D2BC-403F-BF01-153CFB20CCFC}" dt="2018-01-09T16:18:45.477" v="4315" actId="478"/>
          <ac:spMkLst>
            <pc:docMk/>
            <pc:sldMk cId="1340022833" sldId="271"/>
            <ac:spMk id="3" creationId="{254076D2-1B1A-4BD0-A7FD-A86C364C5F93}"/>
          </ac:spMkLst>
        </pc:spChg>
        <pc:spChg chg="add mod">
          <ac:chgData name="Paul Tinkler" userId="bcebf29c-73c2-433d-80d2-6bad896374bf" providerId="ADAL" clId="{C9F3F452-D2BC-403F-BF01-153CFB20CCFC}" dt="2018-01-09T16:22:17.912" v="4331" actId="20577"/>
          <ac:spMkLst>
            <pc:docMk/>
            <pc:sldMk cId="1340022833" sldId="271"/>
            <ac:spMk id="4" creationId="{4BDD67B7-0077-4FDC-8283-8757E946C940}"/>
          </ac:spMkLst>
        </pc:spChg>
        <pc:spChg chg="add mod">
          <ac:chgData name="Paul Tinkler" userId="bcebf29c-73c2-433d-80d2-6bad896374bf" providerId="ADAL" clId="{C9F3F452-D2BC-403F-BF01-153CFB20CCFC}" dt="2018-01-09T16:21:34.090" v="4329" actId="20577"/>
          <ac:spMkLst>
            <pc:docMk/>
            <pc:sldMk cId="1340022833" sldId="271"/>
            <ac:spMk id="5" creationId="{4008F16E-9331-450B-A564-90285ADA4953}"/>
          </ac:spMkLst>
        </pc:spChg>
        <pc:spChg chg="add mod">
          <ac:chgData name="Paul Tinkler" userId="bcebf29c-73c2-433d-80d2-6bad896374bf" providerId="ADAL" clId="{C9F3F452-D2BC-403F-BF01-153CFB20CCFC}" dt="2018-01-09T16:21:41.049" v="4330" actId="20577"/>
          <ac:spMkLst>
            <pc:docMk/>
            <pc:sldMk cId="1340022833" sldId="271"/>
            <ac:spMk id="6" creationId="{9003B796-CF22-4BC7-8629-993F177D9225}"/>
          </ac:spMkLst>
        </pc:spChg>
        <pc:spChg chg="add mod">
          <ac:chgData name="Paul Tinkler" userId="bcebf29c-73c2-433d-80d2-6bad896374bf" providerId="ADAL" clId="{C9F3F452-D2BC-403F-BF01-153CFB20CCFC}" dt="2018-01-09T16:21:26.688" v="4328" actId="20577"/>
          <ac:spMkLst>
            <pc:docMk/>
            <pc:sldMk cId="1340022833" sldId="271"/>
            <ac:spMk id="7" creationId="{B17FBF22-0381-4338-816D-04B6A8943494}"/>
          </ac:spMkLst>
        </pc:spChg>
        <pc:spChg chg="add mod">
          <ac:chgData name="Paul Tinkler" userId="bcebf29c-73c2-433d-80d2-6bad896374bf" providerId="ADAL" clId="{C9F3F452-D2BC-403F-BF01-153CFB20CCFC}" dt="2018-01-09T16:21:18.109" v="4327" actId="20577"/>
          <ac:spMkLst>
            <pc:docMk/>
            <pc:sldMk cId="1340022833" sldId="271"/>
            <ac:spMk id="8" creationId="{DE00C05A-CDAD-4CB4-B4FF-4F253AB4338E}"/>
          </ac:spMkLst>
        </pc:spChg>
        <pc:spChg chg="add mod">
          <ac:chgData name="Paul Tinkler" userId="bcebf29c-73c2-433d-80d2-6bad896374bf" providerId="ADAL" clId="{C9F3F452-D2BC-403F-BF01-153CFB20CCFC}" dt="2018-01-09T16:21:06.360" v="4326" actId="20577"/>
          <ac:spMkLst>
            <pc:docMk/>
            <pc:sldMk cId="1340022833" sldId="271"/>
            <ac:spMk id="9" creationId="{56310A54-16B1-4A30-8DB6-0F54B2911DDC}"/>
          </ac:spMkLst>
        </pc:spChg>
        <pc:spChg chg="add mod">
          <ac:chgData name="Paul Tinkler" userId="bcebf29c-73c2-433d-80d2-6bad896374bf" providerId="ADAL" clId="{C9F3F452-D2BC-403F-BF01-153CFB20CCFC}" dt="2018-01-09T16:20:12.913" v="4319" actId="1076"/>
          <ac:spMkLst>
            <pc:docMk/>
            <pc:sldMk cId="1340022833" sldId="271"/>
            <ac:spMk id="10" creationId="{8B6AD08A-42C8-45DF-8A08-BD1E28BA41E3}"/>
          </ac:spMkLst>
        </pc:spChg>
        <pc:spChg chg="add mod">
          <ac:chgData name="Paul Tinkler" userId="bcebf29c-73c2-433d-80d2-6bad896374bf" providerId="ADAL" clId="{C9F3F452-D2BC-403F-BF01-153CFB20CCFC}" dt="2018-01-09T16:20:12.913" v="4319" actId="1076"/>
          <ac:spMkLst>
            <pc:docMk/>
            <pc:sldMk cId="1340022833" sldId="271"/>
            <ac:spMk id="11" creationId="{CE6B5DB1-F513-428A-A108-7365928B2D60}"/>
          </ac:spMkLst>
        </pc:spChg>
        <pc:spChg chg="add mod">
          <ac:chgData name="Paul Tinkler" userId="bcebf29c-73c2-433d-80d2-6bad896374bf" providerId="ADAL" clId="{C9F3F452-D2BC-403F-BF01-153CFB20CCFC}" dt="2018-01-09T16:20:12.913" v="4319" actId="1076"/>
          <ac:spMkLst>
            <pc:docMk/>
            <pc:sldMk cId="1340022833" sldId="271"/>
            <ac:spMk id="12" creationId="{2B4B21D0-511B-4E6D-A6FC-F40749A860E6}"/>
          </ac:spMkLst>
        </pc:spChg>
        <pc:spChg chg="add mod">
          <ac:chgData name="Paul Tinkler" userId="bcebf29c-73c2-433d-80d2-6bad896374bf" providerId="ADAL" clId="{C9F3F452-D2BC-403F-BF01-153CFB20CCFC}" dt="2018-01-09T16:20:12.913" v="4319" actId="1076"/>
          <ac:spMkLst>
            <pc:docMk/>
            <pc:sldMk cId="1340022833" sldId="271"/>
            <ac:spMk id="13" creationId="{6359925C-2596-4EE6-BD46-8529219C5777}"/>
          </ac:spMkLst>
        </pc:spChg>
        <pc:spChg chg="add mod">
          <ac:chgData name="Paul Tinkler" userId="bcebf29c-73c2-433d-80d2-6bad896374bf" providerId="ADAL" clId="{C9F3F452-D2BC-403F-BF01-153CFB20CCFC}" dt="2018-01-09T16:20:52.429" v="4325" actId="14100"/>
          <ac:spMkLst>
            <pc:docMk/>
            <pc:sldMk cId="1340022833" sldId="271"/>
            <ac:spMk id="14" creationId="{27C6AE9F-E255-44A7-8823-2CB03C3E2D22}"/>
          </ac:spMkLst>
        </pc:spChg>
        <pc:spChg chg="add mod">
          <ac:chgData name="Paul Tinkler" userId="bcebf29c-73c2-433d-80d2-6bad896374bf" providerId="ADAL" clId="{C9F3F452-D2BC-403F-BF01-153CFB20CCFC}" dt="2018-01-09T16:20:12.913" v="4319" actId="1076"/>
          <ac:spMkLst>
            <pc:docMk/>
            <pc:sldMk cId="1340022833" sldId="271"/>
            <ac:spMk id="15" creationId="{F3B485D9-738F-4D75-909B-D9035917D09A}"/>
          </ac:spMkLst>
        </pc:spChg>
        <pc:spChg chg="add mod">
          <ac:chgData name="Paul Tinkler" userId="bcebf29c-73c2-433d-80d2-6bad896374bf" providerId="ADAL" clId="{C9F3F452-D2BC-403F-BF01-153CFB20CCFC}" dt="2018-01-09T16:20:12.913" v="4319" actId="1076"/>
          <ac:spMkLst>
            <pc:docMk/>
            <pc:sldMk cId="1340022833" sldId="271"/>
            <ac:spMk id="16" creationId="{693A6313-586E-4F36-92A0-FCFB264412E3}"/>
          </ac:spMkLst>
        </pc:spChg>
        <pc:spChg chg="add mod">
          <ac:chgData name="Paul Tinkler" userId="bcebf29c-73c2-433d-80d2-6bad896374bf" providerId="ADAL" clId="{C9F3F452-D2BC-403F-BF01-153CFB20CCFC}" dt="2018-01-09T16:20:12.913" v="4319" actId="1076"/>
          <ac:spMkLst>
            <pc:docMk/>
            <pc:sldMk cId="1340022833" sldId="271"/>
            <ac:spMk id="17" creationId="{AB6F088A-E59C-4380-BFF8-020322D50410}"/>
          </ac:spMkLst>
        </pc:spChg>
        <pc:spChg chg="add mod">
          <ac:chgData name="Paul Tinkler" userId="bcebf29c-73c2-433d-80d2-6bad896374bf" providerId="ADAL" clId="{C9F3F452-D2BC-403F-BF01-153CFB20CCFC}" dt="2018-01-09T16:20:12.913" v="4319" actId="1076"/>
          <ac:spMkLst>
            <pc:docMk/>
            <pc:sldMk cId="1340022833" sldId="271"/>
            <ac:spMk id="18" creationId="{DD198EC9-185C-4649-A7FD-A0DF273C81CB}"/>
          </ac:spMkLst>
        </pc:spChg>
        <pc:spChg chg="add mod">
          <ac:chgData name="Paul Tinkler" userId="bcebf29c-73c2-433d-80d2-6bad896374bf" providerId="ADAL" clId="{C9F3F452-D2BC-403F-BF01-153CFB20CCFC}" dt="2018-01-09T16:20:12.913" v="4319" actId="1076"/>
          <ac:spMkLst>
            <pc:docMk/>
            <pc:sldMk cId="1340022833" sldId="271"/>
            <ac:spMk id="19" creationId="{79FC9DE7-5BAF-4C4A-86D3-1C9951778AD7}"/>
          </ac:spMkLst>
        </pc:spChg>
      </pc:sldChg>
      <pc:sldChg chg="addSp modSp add">
        <pc:chgData name="Paul Tinkler" userId="bcebf29c-73c2-433d-80d2-6bad896374bf" providerId="ADAL" clId="{C9F3F452-D2BC-403F-BF01-153CFB20CCFC}" dt="2018-01-09T16:27:01.197" v="4876" actId="14100"/>
        <pc:sldMkLst>
          <pc:docMk/>
          <pc:sldMk cId="947670570" sldId="272"/>
        </pc:sldMkLst>
        <pc:spChg chg="mod">
          <ac:chgData name="Paul Tinkler" userId="bcebf29c-73c2-433d-80d2-6bad896374bf" providerId="ADAL" clId="{C9F3F452-D2BC-403F-BF01-153CFB20CCFC}" dt="2018-01-09T16:26:43.541" v="4873" actId="2711"/>
          <ac:spMkLst>
            <pc:docMk/>
            <pc:sldMk cId="947670570" sldId="272"/>
            <ac:spMk id="2" creationId="{7F137522-3439-4582-B0AE-11F44525AB6E}"/>
          </ac:spMkLst>
        </pc:spChg>
        <pc:spChg chg="mod">
          <ac:chgData name="Paul Tinkler" userId="bcebf29c-73c2-433d-80d2-6bad896374bf" providerId="ADAL" clId="{C9F3F452-D2BC-403F-BF01-153CFB20CCFC}" dt="2018-01-09T16:26:37.838" v="4872" actId="2711"/>
          <ac:spMkLst>
            <pc:docMk/>
            <pc:sldMk cId="947670570" sldId="272"/>
            <ac:spMk id="3" creationId="{1C6BB831-5870-4DDD-A3D7-A7BFD9A526AB}"/>
          </ac:spMkLst>
        </pc:spChg>
        <pc:picChg chg="add mod">
          <ac:chgData name="Paul Tinkler" userId="bcebf29c-73c2-433d-80d2-6bad896374bf" providerId="ADAL" clId="{C9F3F452-D2BC-403F-BF01-153CFB20CCFC}" dt="2018-01-09T16:27:01.197" v="4876" actId="14100"/>
          <ac:picMkLst>
            <pc:docMk/>
            <pc:sldMk cId="947670570" sldId="272"/>
            <ac:picMk id="4" creationId="{2B5DC41C-ADF9-4FDC-9FDC-75A05CF0C2F9}"/>
          </ac:picMkLst>
        </pc:picChg>
      </pc:sldChg>
      <pc:sldChg chg="modSp add modNotesTx">
        <pc:chgData name="Paul Tinkler" userId="bcebf29c-73c2-433d-80d2-6bad896374bf" providerId="ADAL" clId="{C9F3F452-D2BC-403F-BF01-153CFB20CCFC}" dt="2018-01-09T16:29:01.393" v="5033" actId="20577"/>
        <pc:sldMkLst>
          <pc:docMk/>
          <pc:sldMk cId="3352811310" sldId="273"/>
        </pc:sldMkLst>
        <pc:spChg chg="mod">
          <ac:chgData name="Paul Tinkler" userId="bcebf29c-73c2-433d-80d2-6bad896374bf" providerId="ADAL" clId="{C9F3F452-D2BC-403F-BF01-153CFB20CCFC}" dt="2018-01-09T16:27:22.655" v="4879" actId="113"/>
          <ac:spMkLst>
            <pc:docMk/>
            <pc:sldMk cId="3352811310" sldId="273"/>
            <ac:spMk id="2" creationId="{26E2B34C-D19A-4D6D-952C-9639322158C7}"/>
          </ac:spMkLst>
        </pc:spChg>
        <pc:spChg chg="mod">
          <ac:chgData name="Paul Tinkler" userId="bcebf29c-73c2-433d-80d2-6bad896374bf" providerId="ADAL" clId="{C9F3F452-D2BC-403F-BF01-153CFB20CCFC}" dt="2018-01-09T16:27:36.986" v="4881" actId="20577"/>
          <ac:spMkLst>
            <pc:docMk/>
            <pc:sldMk cId="3352811310" sldId="273"/>
            <ac:spMk id="3" creationId="{29F6B0C5-87F9-45E4-8514-19757EC0C1A6}"/>
          </ac:spMkLst>
        </pc:spChg>
      </pc:sldChg>
      <pc:sldChg chg="delSp modSp add">
        <pc:chgData name="Paul Tinkler" userId="bcebf29c-73c2-433d-80d2-6bad896374bf" providerId="ADAL" clId="{C9F3F452-D2BC-403F-BF01-153CFB20CCFC}" dt="2018-01-09T16:31:47.217" v="5097" actId="12"/>
        <pc:sldMkLst>
          <pc:docMk/>
          <pc:sldMk cId="468375222" sldId="274"/>
        </pc:sldMkLst>
        <pc:spChg chg="del">
          <ac:chgData name="Paul Tinkler" userId="bcebf29c-73c2-433d-80d2-6bad896374bf" providerId="ADAL" clId="{C9F3F452-D2BC-403F-BF01-153CFB20CCFC}" dt="2018-01-09T16:29:49.380" v="5047" actId="478"/>
          <ac:spMkLst>
            <pc:docMk/>
            <pc:sldMk cId="468375222" sldId="274"/>
            <ac:spMk id="2" creationId="{4A7AD093-982E-41A6-A013-4D2C3A423280}"/>
          </ac:spMkLst>
        </pc:spChg>
        <pc:spChg chg="mod">
          <ac:chgData name="Paul Tinkler" userId="bcebf29c-73c2-433d-80d2-6bad896374bf" providerId="ADAL" clId="{C9F3F452-D2BC-403F-BF01-153CFB20CCFC}" dt="2018-01-09T16:31:47.217" v="5097" actId="12"/>
          <ac:spMkLst>
            <pc:docMk/>
            <pc:sldMk cId="468375222" sldId="274"/>
            <ac:spMk id="3" creationId="{77333522-EE77-4C4A-8F38-ABF6640B0BD0}"/>
          </ac:spMkLst>
        </pc:spChg>
      </pc:sldChg>
      <pc:sldChg chg="delSp modSp add">
        <pc:chgData name="Paul Tinkler" userId="bcebf29c-73c2-433d-80d2-6bad896374bf" providerId="ADAL" clId="{C9F3F452-D2BC-403F-BF01-153CFB20CCFC}" dt="2018-01-09T16:33:45.335" v="5148" actId="20577"/>
        <pc:sldMkLst>
          <pc:docMk/>
          <pc:sldMk cId="994977277" sldId="275"/>
        </pc:sldMkLst>
        <pc:spChg chg="del">
          <ac:chgData name="Paul Tinkler" userId="bcebf29c-73c2-433d-80d2-6bad896374bf" providerId="ADAL" clId="{C9F3F452-D2BC-403F-BF01-153CFB20CCFC}" dt="2018-01-09T16:30:26.980" v="5054" actId="478"/>
          <ac:spMkLst>
            <pc:docMk/>
            <pc:sldMk cId="994977277" sldId="275"/>
            <ac:spMk id="2" creationId="{72177EAD-0AAE-4E3F-8C8C-712BD1972D40}"/>
          </ac:spMkLst>
        </pc:spChg>
        <pc:spChg chg="mod">
          <ac:chgData name="Paul Tinkler" userId="bcebf29c-73c2-433d-80d2-6bad896374bf" providerId="ADAL" clId="{C9F3F452-D2BC-403F-BF01-153CFB20CCFC}" dt="2018-01-09T16:33:45.335" v="5148" actId="20577"/>
          <ac:spMkLst>
            <pc:docMk/>
            <pc:sldMk cId="994977277" sldId="275"/>
            <ac:spMk id="3" creationId="{2837384E-D40C-41C8-B7DE-5F76C473616C}"/>
          </ac:spMkLst>
        </pc:spChg>
      </pc:sldChg>
      <pc:sldChg chg="addSp modSp add">
        <pc:chgData name="Paul Tinkler" userId="bcebf29c-73c2-433d-80d2-6bad896374bf" providerId="ADAL" clId="{C9F3F452-D2BC-403F-BF01-153CFB20CCFC}" dt="2018-01-09T16:34:59.784" v="5156" actId="14100"/>
        <pc:sldMkLst>
          <pc:docMk/>
          <pc:sldMk cId="926384262" sldId="276"/>
        </pc:sldMkLst>
        <pc:spChg chg="mod">
          <ac:chgData name="Paul Tinkler" userId="bcebf29c-73c2-433d-80d2-6bad896374bf" providerId="ADAL" clId="{C9F3F452-D2BC-403F-BF01-153CFB20CCFC}" dt="2018-01-09T16:34:16.733" v="5149" actId="14100"/>
          <ac:spMkLst>
            <pc:docMk/>
            <pc:sldMk cId="926384262" sldId="276"/>
            <ac:spMk id="2" creationId="{C1D63931-E49D-4ECE-9440-950B9C9B9833}"/>
          </ac:spMkLst>
        </pc:spChg>
        <pc:spChg chg="mod">
          <ac:chgData name="Paul Tinkler" userId="bcebf29c-73c2-433d-80d2-6bad896374bf" providerId="ADAL" clId="{C9F3F452-D2BC-403F-BF01-153CFB20CCFC}" dt="2018-01-09T16:34:48.592" v="5152" actId="14100"/>
          <ac:spMkLst>
            <pc:docMk/>
            <pc:sldMk cId="926384262" sldId="276"/>
            <ac:spMk id="3" creationId="{5DB6EE6D-238A-49C7-A489-1A0547F27CCD}"/>
          </ac:spMkLst>
        </pc:spChg>
        <pc:picChg chg="add mod">
          <ac:chgData name="Paul Tinkler" userId="bcebf29c-73c2-433d-80d2-6bad896374bf" providerId="ADAL" clId="{C9F3F452-D2BC-403F-BF01-153CFB20CCFC}" dt="2018-01-09T16:34:59.784" v="5156" actId="14100"/>
          <ac:picMkLst>
            <pc:docMk/>
            <pc:sldMk cId="926384262" sldId="276"/>
            <ac:picMk id="4" creationId="{12152FAA-ACF5-447A-B5F5-8401A86D8FC2}"/>
          </ac:picMkLst>
        </pc:picChg>
      </pc:sldChg>
      <pc:sldChg chg="addSp delSp modSp add">
        <pc:chgData name="Paul Tinkler" userId="bcebf29c-73c2-433d-80d2-6bad896374bf" providerId="ADAL" clId="{C9F3F452-D2BC-403F-BF01-153CFB20CCFC}" dt="2018-01-09T16:46:57.812" v="5409" actId="1076"/>
        <pc:sldMkLst>
          <pc:docMk/>
          <pc:sldMk cId="1580635041" sldId="277"/>
        </pc:sldMkLst>
        <pc:spChg chg="del">
          <ac:chgData name="Paul Tinkler" userId="bcebf29c-73c2-433d-80d2-6bad896374bf" providerId="ADAL" clId="{C9F3F452-D2BC-403F-BF01-153CFB20CCFC}" dt="2018-01-09T16:35:12.469" v="5157" actId="478"/>
          <ac:spMkLst>
            <pc:docMk/>
            <pc:sldMk cId="1580635041" sldId="277"/>
            <ac:spMk id="2" creationId="{F6093E14-D51C-41E4-9357-30B637195E0C}"/>
          </ac:spMkLst>
        </pc:spChg>
        <pc:spChg chg="del">
          <ac:chgData name="Paul Tinkler" userId="bcebf29c-73c2-433d-80d2-6bad896374bf" providerId="ADAL" clId="{C9F3F452-D2BC-403F-BF01-153CFB20CCFC}" dt="2018-01-09T16:35:14.708" v="5158" actId="478"/>
          <ac:spMkLst>
            <pc:docMk/>
            <pc:sldMk cId="1580635041" sldId="277"/>
            <ac:spMk id="3" creationId="{A841E2B8-A573-48EB-909F-FB9BF050A09B}"/>
          </ac:spMkLst>
        </pc:spChg>
        <pc:spChg chg="add mod">
          <ac:chgData name="Paul Tinkler" userId="bcebf29c-73c2-433d-80d2-6bad896374bf" providerId="ADAL" clId="{C9F3F452-D2BC-403F-BF01-153CFB20CCFC}" dt="2018-01-09T16:46:57.812" v="5409" actId="1076"/>
          <ac:spMkLst>
            <pc:docMk/>
            <pc:sldMk cId="1580635041" sldId="277"/>
            <ac:spMk id="4" creationId="{66EEB1A4-152A-418E-8A25-0CE80C68E8D8}"/>
          </ac:spMkLst>
        </pc:spChg>
        <pc:spChg chg="add del">
          <ac:chgData name="Paul Tinkler" userId="bcebf29c-73c2-433d-80d2-6bad896374bf" providerId="ADAL" clId="{C9F3F452-D2BC-403F-BF01-153CFB20CCFC}" dt="2018-01-09T16:43:08.972" v="5332" actId="1076"/>
          <ac:spMkLst>
            <pc:docMk/>
            <pc:sldMk cId="1580635041" sldId="277"/>
            <ac:spMk id="5" creationId="{9D5F8563-CA92-43A6-B07C-A9E8DBC3B3A2}"/>
          </ac:spMkLst>
        </pc:spChg>
        <pc:spChg chg="add del mod">
          <ac:chgData name="Paul Tinkler" userId="bcebf29c-73c2-433d-80d2-6bad896374bf" providerId="ADAL" clId="{C9F3F452-D2BC-403F-BF01-153CFB20CCFC}" dt="2018-01-09T16:43:26.850" v="5336" actId="1076"/>
          <ac:spMkLst>
            <pc:docMk/>
            <pc:sldMk cId="1580635041" sldId="277"/>
            <ac:spMk id="6" creationId="{1C239BF1-3EC5-4842-A0DB-D686C8A2F465}"/>
          </ac:spMkLst>
        </pc:spChg>
      </pc:sldChg>
      <pc:sldChg chg="addSp delSp modSp add">
        <pc:chgData name="Paul Tinkler" userId="bcebf29c-73c2-433d-80d2-6bad896374bf" providerId="ADAL" clId="{C9F3F452-D2BC-403F-BF01-153CFB20CCFC}" dt="2018-01-09T16:52:43.924" v="5549" actId="1076"/>
        <pc:sldMkLst>
          <pc:docMk/>
          <pc:sldMk cId="744135096" sldId="278"/>
        </pc:sldMkLst>
        <pc:spChg chg="mod">
          <ac:chgData name="Paul Tinkler" userId="bcebf29c-73c2-433d-80d2-6bad896374bf" providerId="ADAL" clId="{C9F3F452-D2BC-403F-BF01-153CFB20CCFC}" dt="2018-01-09T16:47:23.651" v="5434" actId="20577"/>
          <ac:spMkLst>
            <pc:docMk/>
            <pc:sldMk cId="744135096" sldId="278"/>
            <ac:spMk id="2" creationId="{4D5DE146-7C98-4C86-A5DF-FE7A5F535733}"/>
          </ac:spMkLst>
        </pc:spChg>
        <pc:spChg chg="mod">
          <ac:chgData name="Paul Tinkler" userId="bcebf29c-73c2-433d-80d2-6bad896374bf" providerId="ADAL" clId="{C9F3F452-D2BC-403F-BF01-153CFB20CCFC}" dt="2018-01-09T16:51:28.102" v="5542" actId="6549"/>
          <ac:spMkLst>
            <pc:docMk/>
            <pc:sldMk cId="744135096" sldId="278"/>
            <ac:spMk id="3" creationId="{ECD990EE-DCDA-4161-924C-6BECA93E5006}"/>
          </ac:spMkLst>
        </pc:spChg>
        <pc:spChg chg="add mod">
          <ac:chgData name="Paul Tinkler" userId="bcebf29c-73c2-433d-80d2-6bad896374bf" providerId="ADAL" clId="{C9F3F452-D2BC-403F-BF01-153CFB20CCFC}" dt="2018-01-09T16:50:27.764" v="5476" actId="20577"/>
          <ac:spMkLst>
            <pc:docMk/>
            <pc:sldMk cId="744135096" sldId="278"/>
            <ac:spMk id="4" creationId="{68D83B78-DE1F-429B-AA43-2D314C6F139C}"/>
          </ac:spMkLst>
        </pc:spChg>
        <pc:spChg chg="add del mod">
          <ac:chgData name="Paul Tinkler" userId="bcebf29c-73c2-433d-80d2-6bad896374bf" providerId="ADAL" clId="{C9F3F452-D2BC-403F-BF01-153CFB20CCFC}" dt="2018-01-09T16:51:54.612" v="5544" actId="478"/>
          <ac:spMkLst>
            <pc:docMk/>
            <pc:sldMk cId="744135096" sldId="278"/>
            <ac:spMk id="7" creationId="{51913851-21E2-4B37-AC18-C685718030EB}"/>
          </ac:spMkLst>
        </pc:spChg>
        <pc:spChg chg="add mod">
          <ac:chgData name="Paul Tinkler" userId="bcebf29c-73c2-433d-80d2-6bad896374bf" providerId="ADAL" clId="{C9F3F452-D2BC-403F-BF01-153CFB20CCFC}" dt="2018-01-09T16:52:27.635" v="5545" actId="931"/>
          <ac:spMkLst>
            <pc:docMk/>
            <pc:sldMk cId="744135096" sldId="278"/>
            <ac:spMk id="10" creationId="{2C234832-DD5E-436C-B018-677A0447B63C}"/>
          </ac:spMkLst>
        </pc:spChg>
        <pc:spChg chg="add del mod">
          <ac:chgData name="Paul Tinkler" userId="bcebf29c-73c2-433d-80d2-6bad896374bf" providerId="ADAL" clId="{C9F3F452-D2BC-403F-BF01-153CFB20CCFC}" dt="2018-01-09T16:52:33.653" v="5546" actId="478"/>
          <ac:spMkLst>
            <pc:docMk/>
            <pc:sldMk cId="744135096" sldId="278"/>
            <ac:spMk id="13" creationId="{BB004045-CED2-493C-A054-AA44BA07E2B0}"/>
          </ac:spMkLst>
        </pc:spChg>
        <pc:picChg chg="add del mod">
          <ac:chgData name="Paul Tinkler" userId="bcebf29c-73c2-433d-80d2-6bad896374bf" providerId="ADAL" clId="{C9F3F452-D2BC-403F-BF01-153CFB20CCFC}" dt="2018-01-09T16:51:54.612" v="5544" actId="478"/>
          <ac:picMkLst>
            <pc:docMk/>
            <pc:sldMk cId="744135096" sldId="278"/>
            <ac:picMk id="6" creationId="{4B9B6481-097E-4F0F-B6D6-ACD29E081B03}"/>
          </ac:picMkLst>
        </pc:picChg>
        <pc:picChg chg="add del mod">
          <ac:chgData name="Paul Tinkler" userId="bcebf29c-73c2-433d-80d2-6bad896374bf" providerId="ADAL" clId="{C9F3F452-D2BC-403F-BF01-153CFB20CCFC}" dt="2018-01-09T16:52:36.403" v="5547" actId="478"/>
          <ac:picMkLst>
            <pc:docMk/>
            <pc:sldMk cId="744135096" sldId="278"/>
            <ac:picMk id="9" creationId="{0322F9F3-F639-4D62-9E3B-3A11F9AC1CC5}"/>
          </ac:picMkLst>
        </pc:picChg>
        <pc:picChg chg="add mod">
          <ac:chgData name="Paul Tinkler" userId="bcebf29c-73c2-433d-80d2-6bad896374bf" providerId="ADAL" clId="{C9F3F452-D2BC-403F-BF01-153CFB20CCFC}" dt="2018-01-09T16:52:43.924" v="5549" actId="1076"/>
          <ac:picMkLst>
            <pc:docMk/>
            <pc:sldMk cId="744135096" sldId="278"/>
            <ac:picMk id="12" creationId="{3EA4EADB-7712-4E24-8786-ABDD3B6DFDFB}"/>
          </ac:picMkLst>
        </pc:picChg>
      </pc:sldChg>
      <pc:sldChg chg="addSp modSp add modNotesTx">
        <pc:chgData name="Paul Tinkler" userId="bcebf29c-73c2-433d-80d2-6bad896374bf" providerId="ADAL" clId="{C9F3F452-D2BC-403F-BF01-153CFB20CCFC}" dt="2018-01-09T18:09:39.857" v="9801" actId="20577"/>
        <pc:sldMkLst>
          <pc:docMk/>
          <pc:sldMk cId="1558853768" sldId="279"/>
        </pc:sldMkLst>
        <pc:spChg chg="mod">
          <ac:chgData name="Paul Tinkler" userId="bcebf29c-73c2-433d-80d2-6bad896374bf" providerId="ADAL" clId="{C9F3F452-D2BC-403F-BF01-153CFB20CCFC}" dt="2018-01-09T16:53:10.194" v="5553" actId="113"/>
          <ac:spMkLst>
            <pc:docMk/>
            <pc:sldMk cId="1558853768" sldId="279"/>
            <ac:spMk id="2" creationId="{E74C2C8D-83B0-4A7A-B7FE-45C096434CD8}"/>
          </ac:spMkLst>
        </pc:spChg>
        <pc:spChg chg="mod">
          <ac:chgData name="Paul Tinkler" userId="bcebf29c-73c2-433d-80d2-6bad896374bf" providerId="ADAL" clId="{C9F3F452-D2BC-403F-BF01-153CFB20CCFC}" dt="2018-01-09T16:53:47.417" v="5568" actId="27636"/>
          <ac:spMkLst>
            <pc:docMk/>
            <pc:sldMk cId="1558853768" sldId="279"/>
            <ac:spMk id="3" creationId="{357BC689-4795-4073-93A1-807008E59862}"/>
          </ac:spMkLst>
        </pc:spChg>
        <pc:picChg chg="add mod">
          <ac:chgData name="Paul Tinkler" userId="bcebf29c-73c2-433d-80d2-6bad896374bf" providerId="ADAL" clId="{C9F3F452-D2BC-403F-BF01-153CFB20CCFC}" dt="2018-01-09T16:55:39.719" v="5570" actId="1076"/>
          <ac:picMkLst>
            <pc:docMk/>
            <pc:sldMk cId="1558853768" sldId="279"/>
            <ac:picMk id="4" creationId="{3A49B234-C5FC-41C1-AF86-5817890A71EE}"/>
          </ac:picMkLst>
        </pc:picChg>
      </pc:sldChg>
      <pc:sldChg chg="addSp delSp modSp add modNotesTx">
        <pc:chgData name="Paul Tinkler" userId="bcebf29c-73c2-433d-80d2-6bad896374bf" providerId="ADAL" clId="{C9F3F452-D2BC-403F-BF01-153CFB20CCFC}" dt="2018-01-09T18:10:42.863" v="9856" actId="2711"/>
        <pc:sldMkLst>
          <pc:docMk/>
          <pc:sldMk cId="2767995898" sldId="280"/>
        </pc:sldMkLst>
        <pc:spChg chg="mod">
          <ac:chgData name="Paul Tinkler" userId="bcebf29c-73c2-433d-80d2-6bad896374bf" providerId="ADAL" clId="{C9F3F452-D2BC-403F-BF01-153CFB20CCFC}" dt="2018-01-09T16:56:05.646" v="5573" actId="113"/>
          <ac:spMkLst>
            <pc:docMk/>
            <pc:sldMk cId="2767995898" sldId="280"/>
            <ac:spMk id="2" creationId="{36C68A54-6008-4B77-B839-88A0DA0B8162}"/>
          </ac:spMkLst>
        </pc:spChg>
        <pc:spChg chg="mod">
          <ac:chgData name="Paul Tinkler" userId="bcebf29c-73c2-433d-80d2-6bad896374bf" providerId="ADAL" clId="{C9F3F452-D2BC-403F-BF01-153CFB20CCFC}" dt="2018-01-09T18:10:42.863" v="9856" actId="2711"/>
          <ac:spMkLst>
            <pc:docMk/>
            <pc:sldMk cId="2767995898" sldId="280"/>
            <ac:spMk id="3" creationId="{69CBC7EE-772F-437C-87B7-DBFAA0E09227}"/>
          </ac:spMkLst>
        </pc:spChg>
        <pc:spChg chg="add del mod">
          <ac:chgData name="Paul Tinkler" userId="bcebf29c-73c2-433d-80d2-6bad896374bf" providerId="ADAL" clId="{C9F3F452-D2BC-403F-BF01-153CFB20CCFC}" dt="2018-01-09T16:56:54.539" v="5584" actId="2711"/>
          <ac:spMkLst>
            <pc:docMk/>
            <pc:sldMk cId="2767995898" sldId="280"/>
            <ac:spMk id="4" creationId="{063914FB-947E-462C-8CDB-774611F7334B}"/>
          </ac:spMkLst>
        </pc:spChg>
        <pc:spChg chg="add mod">
          <ac:chgData name="Paul Tinkler" userId="bcebf29c-73c2-433d-80d2-6bad896374bf" providerId="ADAL" clId="{C9F3F452-D2BC-403F-BF01-153CFB20CCFC}" dt="2018-01-09T16:58:40.628" v="5641" actId="20577"/>
          <ac:spMkLst>
            <pc:docMk/>
            <pc:sldMk cId="2767995898" sldId="280"/>
            <ac:spMk id="5" creationId="{9BF77743-DD3E-4EEA-85B3-B3A67E28D6AC}"/>
          </ac:spMkLst>
        </pc:spChg>
      </pc:sldChg>
      <pc:sldChg chg="modSp add modNotesTx">
        <pc:chgData name="Paul Tinkler" userId="bcebf29c-73c2-433d-80d2-6bad896374bf" providerId="ADAL" clId="{C9F3F452-D2BC-403F-BF01-153CFB20CCFC}" dt="2018-01-09T18:10:32.008" v="9855" actId="2711"/>
        <pc:sldMkLst>
          <pc:docMk/>
          <pc:sldMk cId="2827702881" sldId="281"/>
        </pc:sldMkLst>
        <pc:spChg chg="mod">
          <ac:chgData name="Paul Tinkler" userId="bcebf29c-73c2-433d-80d2-6bad896374bf" providerId="ADAL" clId="{C9F3F452-D2BC-403F-BF01-153CFB20CCFC}" dt="2018-01-09T16:59:19.187" v="5645" actId="2711"/>
          <ac:spMkLst>
            <pc:docMk/>
            <pc:sldMk cId="2827702881" sldId="281"/>
            <ac:spMk id="2" creationId="{A3502873-CBA9-47D0-842C-328D3EBDE4C6}"/>
          </ac:spMkLst>
        </pc:spChg>
        <pc:spChg chg="mod">
          <ac:chgData name="Paul Tinkler" userId="bcebf29c-73c2-433d-80d2-6bad896374bf" providerId="ADAL" clId="{C9F3F452-D2BC-403F-BF01-153CFB20CCFC}" dt="2018-01-09T18:10:32.008" v="9855" actId="2711"/>
          <ac:spMkLst>
            <pc:docMk/>
            <pc:sldMk cId="2827702881" sldId="281"/>
            <ac:spMk id="3" creationId="{B52D57D3-B120-4781-AA07-C946F4AD3B89}"/>
          </ac:spMkLst>
        </pc:spChg>
      </pc:sldChg>
      <pc:sldChg chg="addSp modSp add modNotesTx">
        <pc:chgData name="Paul Tinkler" userId="bcebf29c-73c2-433d-80d2-6bad896374bf" providerId="ADAL" clId="{C9F3F452-D2BC-403F-BF01-153CFB20CCFC}" dt="2018-01-09T18:00:14.953" v="9025" actId="2711"/>
        <pc:sldMkLst>
          <pc:docMk/>
          <pc:sldMk cId="2739653771" sldId="282"/>
        </pc:sldMkLst>
        <pc:spChg chg="mod">
          <ac:chgData name="Paul Tinkler" userId="bcebf29c-73c2-433d-80d2-6bad896374bf" providerId="ADAL" clId="{C9F3F452-D2BC-403F-BF01-153CFB20CCFC}" dt="2018-01-09T18:00:14.953" v="9025" actId="2711"/>
          <ac:spMkLst>
            <pc:docMk/>
            <pc:sldMk cId="2739653771" sldId="282"/>
            <ac:spMk id="2" creationId="{12171458-9D14-447E-B873-133D4BD7C30E}"/>
          </ac:spMkLst>
        </pc:spChg>
        <pc:spChg chg="mod">
          <ac:chgData name="Paul Tinkler" userId="bcebf29c-73c2-433d-80d2-6bad896374bf" providerId="ADAL" clId="{C9F3F452-D2BC-403F-BF01-153CFB20CCFC}" dt="2018-01-09T18:00:10.087" v="9024" actId="2711"/>
          <ac:spMkLst>
            <pc:docMk/>
            <pc:sldMk cId="2739653771" sldId="282"/>
            <ac:spMk id="3" creationId="{013F2F78-FA72-4246-9101-99A2AFB15B23}"/>
          </ac:spMkLst>
        </pc:spChg>
        <pc:picChg chg="add mod">
          <ac:chgData name="Paul Tinkler" userId="bcebf29c-73c2-433d-80d2-6bad896374bf" providerId="ADAL" clId="{C9F3F452-D2BC-403F-BF01-153CFB20CCFC}" dt="2018-01-09T17:04:19.407" v="6028" actId="1076"/>
          <ac:picMkLst>
            <pc:docMk/>
            <pc:sldMk cId="2739653771" sldId="282"/>
            <ac:picMk id="4" creationId="{45DC3372-01CE-4E8E-86AA-56CFCED339BE}"/>
          </ac:picMkLst>
        </pc:picChg>
      </pc:sldChg>
      <pc:sldChg chg="addSp delSp modSp add modNotesTx">
        <pc:chgData name="Paul Tinkler" userId="bcebf29c-73c2-433d-80d2-6bad896374bf" providerId="ADAL" clId="{C9F3F452-D2BC-403F-BF01-153CFB20CCFC}" dt="2018-01-09T17:59:52.993" v="9023" actId="20577"/>
        <pc:sldMkLst>
          <pc:docMk/>
          <pc:sldMk cId="1727673348" sldId="283"/>
        </pc:sldMkLst>
        <pc:spChg chg="mod">
          <ac:chgData name="Paul Tinkler" userId="bcebf29c-73c2-433d-80d2-6bad896374bf" providerId="ADAL" clId="{C9F3F452-D2BC-403F-BF01-153CFB20CCFC}" dt="2018-01-09T17:08:15.453" v="6498" actId="2711"/>
          <ac:spMkLst>
            <pc:docMk/>
            <pc:sldMk cId="1727673348" sldId="283"/>
            <ac:spMk id="2" creationId="{08A3840F-78C5-4449-81A2-33540054CF98}"/>
          </ac:spMkLst>
        </pc:spChg>
        <pc:spChg chg="mod">
          <ac:chgData name="Paul Tinkler" userId="bcebf29c-73c2-433d-80d2-6bad896374bf" providerId="ADAL" clId="{C9F3F452-D2BC-403F-BF01-153CFB20CCFC}" dt="2018-01-09T17:59:09.916" v="8950" actId="114"/>
          <ac:spMkLst>
            <pc:docMk/>
            <pc:sldMk cId="1727673348" sldId="283"/>
            <ac:spMk id="3" creationId="{52D5D15B-C1F1-4EB5-BC92-84D30A25D709}"/>
          </ac:spMkLst>
        </pc:spChg>
        <pc:spChg chg="add del mod">
          <ac:chgData name="Paul Tinkler" userId="bcebf29c-73c2-433d-80d2-6bad896374bf" providerId="ADAL" clId="{C9F3F452-D2BC-403F-BF01-153CFB20CCFC}" dt="2018-01-09T17:56:14.899" v="8924" actId="478"/>
          <ac:spMkLst>
            <pc:docMk/>
            <pc:sldMk cId="1727673348" sldId="283"/>
            <ac:spMk id="6" creationId="{1D423648-9B84-4867-9341-C40385D48CBF}"/>
          </ac:spMkLst>
        </pc:spChg>
        <pc:picChg chg="add mod ord">
          <ac:chgData name="Paul Tinkler" userId="bcebf29c-73c2-433d-80d2-6bad896374bf" providerId="ADAL" clId="{C9F3F452-D2BC-403F-BF01-153CFB20CCFC}" dt="2018-01-09T17:58:26.277" v="8941" actId="14100"/>
          <ac:picMkLst>
            <pc:docMk/>
            <pc:sldMk cId="1727673348" sldId="283"/>
            <ac:picMk id="5" creationId="{BDEDFB9A-3BF4-41BB-8E87-D632B3A3D722}"/>
          </ac:picMkLst>
        </pc:picChg>
      </pc:sldChg>
      <pc:sldChg chg="addSp modSp add modNotesTx">
        <pc:chgData name="Paul Tinkler" userId="bcebf29c-73c2-433d-80d2-6bad896374bf" providerId="ADAL" clId="{C9F3F452-D2BC-403F-BF01-153CFB20CCFC}" dt="2018-01-09T18:11:15.928" v="9857" actId="2711"/>
        <pc:sldMkLst>
          <pc:docMk/>
          <pc:sldMk cId="192315312" sldId="284"/>
        </pc:sldMkLst>
        <pc:spChg chg="mod">
          <ac:chgData name="Paul Tinkler" userId="bcebf29c-73c2-433d-80d2-6bad896374bf" providerId="ADAL" clId="{C9F3F452-D2BC-403F-BF01-153CFB20CCFC}" dt="2018-01-09T17:10:13.834" v="6554" actId="2711"/>
          <ac:spMkLst>
            <pc:docMk/>
            <pc:sldMk cId="192315312" sldId="284"/>
            <ac:spMk id="2" creationId="{14F04B8C-EE9B-4943-9D6B-1AB49440DCE4}"/>
          </ac:spMkLst>
        </pc:spChg>
        <pc:spChg chg="mod">
          <ac:chgData name="Paul Tinkler" userId="bcebf29c-73c2-433d-80d2-6bad896374bf" providerId="ADAL" clId="{C9F3F452-D2BC-403F-BF01-153CFB20CCFC}" dt="2018-01-09T18:11:15.928" v="9857" actId="2711"/>
          <ac:spMkLst>
            <pc:docMk/>
            <pc:sldMk cId="192315312" sldId="284"/>
            <ac:spMk id="3" creationId="{149BA05F-13C5-4EBF-B4BC-579E62BDC7A9}"/>
          </ac:spMkLst>
        </pc:spChg>
        <pc:picChg chg="add mod ord">
          <ac:chgData name="Paul Tinkler" userId="bcebf29c-73c2-433d-80d2-6bad896374bf" providerId="ADAL" clId="{C9F3F452-D2BC-403F-BF01-153CFB20CCFC}" dt="2018-01-09T17:12:30.793" v="6597" actId="171"/>
          <ac:picMkLst>
            <pc:docMk/>
            <pc:sldMk cId="192315312" sldId="284"/>
            <ac:picMk id="4" creationId="{06E79AB2-3990-4D9F-9F10-A72775D353D4}"/>
          </ac:picMkLst>
        </pc:picChg>
      </pc:sldChg>
      <pc:sldChg chg="addSp modSp add">
        <pc:chgData name="Paul Tinkler" userId="bcebf29c-73c2-433d-80d2-6bad896374bf" providerId="ADAL" clId="{C9F3F452-D2BC-403F-BF01-153CFB20CCFC}" dt="2018-01-09T17:16:35.661" v="6645" actId="2711"/>
        <pc:sldMkLst>
          <pc:docMk/>
          <pc:sldMk cId="2019672014" sldId="285"/>
        </pc:sldMkLst>
        <pc:spChg chg="mod">
          <ac:chgData name="Paul Tinkler" userId="bcebf29c-73c2-433d-80d2-6bad896374bf" providerId="ADAL" clId="{C9F3F452-D2BC-403F-BF01-153CFB20CCFC}" dt="2018-01-09T17:14:15.355" v="6620" actId="2711"/>
          <ac:spMkLst>
            <pc:docMk/>
            <pc:sldMk cId="2019672014" sldId="285"/>
            <ac:spMk id="2" creationId="{A4846D3F-B03B-4309-B018-34FC8C922C81}"/>
          </ac:spMkLst>
        </pc:spChg>
        <pc:spChg chg="mod">
          <ac:chgData name="Paul Tinkler" userId="bcebf29c-73c2-433d-80d2-6bad896374bf" providerId="ADAL" clId="{C9F3F452-D2BC-403F-BF01-153CFB20CCFC}" dt="2018-01-09T17:16:35.661" v="6645" actId="2711"/>
          <ac:spMkLst>
            <pc:docMk/>
            <pc:sldMk cId="2019672014" sldId="285"/>
            <ac:spMk id="3" creationId="{1F3FCCC9-77CA-46EC-B97D-53D3AB63CC50}"/>
          </ac:spMkLst>
        </pc:spChg>
        <pc:picChg chg="add mod">
          <ac:chgData name="Paul Tinkler" userId="bcebf29c-73c2-433d-80d2-6bad896374bf" providerId="ADAL" clId="{C9F3F452-D2BC-403F-BF01-153CFB20CCFC}" dt="2018-01-09T17:14:51.439" v="6627" actId="1076"/>
          <ac:picMkLst>
            <pc:docMk/>
            <pc:sldMk cId="2019672014" sldId="285"/>
            <ac:picMk id="4" creationId="{9B54ADB5-D344-4093-86A5-17588A3F1552}"/>
          </ac:picMkLst>
        </pc:picChg>
      </pc:sldChg>
      <pc:sldChg chg="addSp delSp modSp add">
        <pc:chgData name="Paul Tinkler" userId="bcebf29c-73c2-433d-80d2-6bad896374bf" providerId="ADAL" clId="{C9F3F452-D2BC-403F-BF01-153CFB20CCFC}" dt="2018-01-09T17:21:33.803" v="6697" actId="1076"/>
        <pc:sldMkLst>
          <pc:docMk/>
          <pc:sldMk cId="267304366" sldId="286"/>
        </pc:sldMkLst>
        <pc:spChg chg="mod">
          <ac:chgData name="Paul Tinkler" userId="bcebf29c-73c2-433d-80d2-6bad896374bf" providerId="ADAL" clId="{C9F3F452-D2BC-403F-BF01-153CFB20CCFC}" dt="2018-01-09T17:15:25.999" v="6631" actId="2711"/>
          <ac:spMkLst>
            <pc:docMk/>
            <pc:sldMk cId="267304366" sldId="286"/>
            <ac:spMk id="2" creationId="{DE50752D-2B76-4403-8467-D44D84C1DD7B}"/>
          </ac:spMkLst>
        </pc:spChg>
        <pc:spChg chg="mod">
          <ac:chgData name="Paul Tinkler" userId="bcebf29c-73c2-433d-80d2-6bad896374bf" providerId="ADAL" clId="{C9F3F452-D2BC-403F-BF01-153CFB20CCFC}" dt="2018-01-09T17:21:17.931" v="6694" actId="1076"/>
          <ac:spMkLst>
            <pc:docMk/>
            <pc:sldMk cId="267304366" sldId="286"/>
            <ac:spMk id="3" creationId="{2ED92F3B-148A-4EE5-B554-86C6E2E969A9}"/>
          </ac:spMkLst>
        </pc:spChg>
        <pc:spChg chg="add del mod">
          <ac:chgData name="Paul Tinkler" userId="bcebf29c-73c2-433d-80d2-6bad896374bf" providerId="ADAL" clId="{C9F3F452-D2BC-403F-BF01-153CFB20CCFC}" dt="2018-01-09T17:21:01.012" v="6691" actId="478"/>
          <ac:spMkLst>
            <pc:docMk/>
            <pc:sldMk cId="267304366" sldId="286"/>
            <ac:spMk id="6" creationId="{F6F78FA2-990C-4525-A7A0-EA5AF8AE29FF}"/>
          </ac:spMkLst>
        </pc:spChg>
        <pc:picChg chg="add mod ord">
          <ac:chgData name="Paul Tinkler" userId="bcebf29c-73c2-433d-80d2-6bad896374bf" providerId="ADAL" clId="{C9F3F452-D2BC-403F-BF01-153CFB20CCFC}" dt="2018-01-09T17:21:33.803" v="6697" actId="1076"/>
          <ac:picMkLst>
            <pc:docMk/>
            <pc:sldMk cId="267304366" sldId="286"/>
            <ac:picMk id="5" creationId="{1D282B19-97FB-4B99-AB9A-5DCB705A0EC4}"/>
          </ac:picMkLst>
        </pc:picChg>
      </pc:sldChg>
      <pc:sldChg chg="addSp delSp modSp add">
        <pc:chgData name="Paul Tinkler" userId="bcebf29c-73c2-433d-80d2-6bad896374bf" providerId="ADAL" clId="{C9F3F452-D2BC-403F-BF01-153CFB20CCFC}" dt="2018-01-09T17:20:15.510" v="6689" actId="114"/>
        <pc:sldMkLst>
          <pc:docMk/>
          <pc:sldMk cId="2478713306" sldId="287"/>
        </pc:sldMkLst>
        <pc:spChg chg="mod">
          <ac:chgData name="Paul Tinkler" userId="bcebf29c-73c2-433d-80d2-6bad896374bf" providerId="ADAL" clId="{C9F3F452-D2BC-403F-BF01-153CFB20CCFC}" dt="2018-01-09T17:17:33.113" v="6677" actId="113"/>
          <ac:spMkLst>
            <pc:docMk/>
            <pc:sldMk cId="2478713306" sldId="287"/>
            <ac:spMk id="2" creationId="{5C3442DD-77E5-4815-BD37-6F572C0D0FE6}"/>
          </ac:spMkLst>
        </pc:spChg>
        <pc:spChg chg="mod">
          <ac:chgData name="Paul Tinkler" userId="bcebf29c-73c2-433d-80d2-6bad896374bf" providerId="ADAL" clId="{C9F3F452-D2BC-403F-BF01-153CFB20CCFC}" dt="2018-01-09T17:20:15.510" v="6689" actId="114"/>
          <ac:spMkLst>
            <pc:docMk/>
            <pc:sldMk cId="2478713306" sldId="287"/>
            <ac:spMk id="3" creationId="{8E3288E6-2CBB-431C-8780-A3EF5148455C}"/>
          </ac:spMkLst>
        </pc:spChg>
        <pc:spChg chg="add del mod">
          <ac:chgData name="Paul Tinkler" userId="bcebf29c-73c2-433d-80d2-6bad896374bf" providerId="ADAL" clId="{C9F3F452-D2BC-403F-BF01-153CFB20CCFC}" dt="2018-01-09T17:18:24.996" v="6682" actId="478"/>
          <ac:spMkLst>
            <pc:docMk/>
            <pc:sldMk cId="2478713306" sldId="287"/>
            <ac:spMk id="6" creationId="{71005A8F-9514-46F0-9DC4-2D59DC97CC1E}"/>
          </ac:spMkLst>
        </pc:spChg>
        <pc:spChg chg="add del mod">
          <ac:chgData name="Paul Tinkler" userId="bcebf29c-73c2-433d-80d2-6bad896374bf" providerId="ADAL" clId="{C9F3F452-D2BC-403F-BF01-153CFB20CCFC}" dt="2018-01-09T17:19:34.641" v="6684" actId="478"/>
          <ac:spMkLst>
            <pc:docMk/>
            <pc:sldMk cId="2478713306" sldId="287"/>
            <ac:spMk id="9" creationId="{9AA52A77-05AE-45EE-89CF-2DD5A67AAEFE}"/>
          </ac:spMkLst>
        </pc:spChg>
        <pc:picChg chg="add del mod">
          <ac:chgData name="Paul Tinkler" userId="bcebf29c-73c2-433d-80d2-6bad896374bf" providerId="ADAL" clId="{C9F3F452-D2BC-403F-BF01-153CFB20CCFC}" dt="2018-01-09T17:18:24.996" v="6682" actId="478"/>
          <ac:picMkLst>
            <pc:docMk/>
            <pc:sldMk cId="2478713306" sldId="287"/>
            <ac:picMk id="5" creationId="{53AC87EA-8096-4FB5-B9D1-CBCEC08BEAF5}"/>
          </ac:picMkLst>
        </pc:picChg>
        <pc:picChg chg="add mod ord">
          <ac:chgData name="Paul Tinkler" userId="bcebf29c-73c2-433d-80d2-6bad896374bf" providerId="ADAL" clId="{C9F3F452-D2BC-403F-BF01-153CFB20CCFC}" dt="2018-01-09T17:19:51.279" v="6686" actId="171"/>
          <ac:picMkLst>
            <pc:docMk/>
            <pc:sldMk cId="2478713306" sldId="287"/>
            <ac:picMk id="8" creationId="{ABFF1DDD-AA4F-436A-BD20-C7DABD3AA586}"/>
          </ac:picMkLst>
        </pc:picChg>
      </pc:sldChg>
      <pc:sldChg chg="addSp delSp modSp add modNotesTx">
        <pc:chgData name="Paul Tinkler" userId="bcebf29c-73c2-433d-80d2-6bad896374bf" providerId="ADAL" clId="{C9F3F452-D2BC-403F-BF01-153CFB20CCFC}" dt="2018-01-09T18:11:37.026" v="9858" actId="2711"/>
        <pc:sldMkLst>
          <pc:docMk/>
          <pc:sldMk cId="1719049818" sldId="288"/>
        </pc:sldMkLst>
        <pc:spChg chg="mod">
          <ac:chgData name="Paul Tinkler" userId="bcebf29c-73c2-433d-80d2-6bad896374bf" providerId="ADAL" clId="{C9F3F452-D2BC-403F-BF01-153CFB20CCFC}" dt="2018-01-09T17:22:12.098" v="6701" actId="2711"/>
          <ac:spMkLst>
            <pc:docMk/>
            <pc:sldMk cId="1719049818" sldId="288"/>
            <ac:spMk id="2" creationId="{1797307A-2825-443E-AA8A-15E46B174CC9}"/>
          </ac:spMkLst>
        </pc:spChg>
        <pc:spChg chg="mod">
          <ac:chgData name="Paul Tinkler" userId="bcebf29c-73c2-433d-80d2-6bad896374bf" providerId="ADAL" clId="{C9F3F452-D2BC-403F-BF01-153CFB20CCFC}" dt="2018-01-09T18:11:37.026" v="9858" actId="2711"/>
          <ac:spMkLst>
            <pc:docMk/>
            <pc:sldMk cId="1719049818" sldId="288"/>
            <ac:spMk id="3" creationId="{9CB41F89-0CC8-47D1-84AF-6C18F30362A4}"/>
          </ac:spMkLst>
        </pc:spChg>
        <pc:spChg chg="add del mod">
          <ac:chgData name="Paul Tinkler" userId="bcebf29c-73c2-433d-80d2-6bad896374bf" providerId="ADAL" clId="{C9F3F452-D2BC-403F-BF01-153CFB20CCFC}" dt="2018-01-09T17:23:13.651" v="6708" actId="478"/>
          <ac:spMkLst>
            <pc:docMk/>
            <pc:sldMk cId="1719049818" sldId="288"/>
            <ac:spMk id="6" creationId="{D9898BA1-66FC-46C8-B9B5-0B1950CB98E9}"/>
          </ac:spMkLst>
        </pc:spChg>
        <pc:picChg chg="add del mod ord">
          <ac:chgData name="Paul Tinkler" userId="bcebf29c-73c2-433d-80d2-6bad896374bf" providerId="ADAL" clId="{C9F3F452-D2BC-403F-BF01-153CFB20CCFC}" dt="2018-01-09T17:23:36.695" v="6713" actId="167"/>
          <ac:picMkLst>
            <pc:docMk/>
            <pc:sldMk cId="1719049818" sldId="288"/>
            <ac:picMk id="5" creationId="{54CDCFE7-C595-4193-AA22-4FA9A90BC106}"/>
          </ac:picMkLst>
        </pc:picChg>
      </pc:sldChg>
      <pc:sldChg chg="addSp modSp add modNotesTx">
        <pc:chgData name="Paul Tinkler" userId="bcebf29c-73c2-433d-80d2-6bad896374bf" providerId="ADAL" clId="{C9F3F452-D2BC-403F-BF01-153CFB20CCFC}" dt="2018-01-09T17:51:53.586" v="8538" actId="20577"/>
        <pc:sldMkLst>
          <pc:docMk/>
          <pc:sldMk cId="3287988239" sldId="289"/>
        </pc:sldMkLst>
        <pc:spChg chg="mod">
          <ac:chgData name="Paul Tinkler" userId="bcebf29c-73c2-433d-80d2-6bad896374bf" providerId="ADAL" clId="{C9F3F452-D2BC-403F-BF01-153CFB20CCFC}" dt="2018-01-09T17:24:26.779" v="6715" actId="2711"/>
          <ac:spMkLst>
            <pc:docMk/>
            <pc:sldMk cId="3287988239" sldId="289"/>
            <ac:spMk id="2" creationId="{D9867B61-C2B7-408C-8923-CCB18776A33F}"/>
          </ac:spMkLst>
        </pc:spChg>
        <pc:spChg chg="mod">
          <ac:chgData name="Paul Tinkler" userId="bcebf29c-73c2-433d-80d2-6bad896374bf" providerId="ADAL" clId="{C9F3F452-D2BC-403F-BF01-153CFB20CCFC}" dt="2018-01-09T17:26:09.376" v="6731" actId="20577"/>
          <ac:spMkLst>
            <pc:docMk/>
            <pc:sldMk cId="3287988239" sldId="289"/>
            <ac:spMk id="3" creationId="{7EB5F4E5-81BB-4803-BD7F-C43703E89DC2}"/>
          </ac:spMkLst>
        </pc:spChg>
        <pc:picChg chg="add mod">
          <ac:chgData name="Paul Tinkler" userId="bcebf29c-73c2-433d-80d2-6bad896374bf" providerId="ADAL" clId="{C9F3F452-D2BC-403F-BF01-153CFB20CCFC}" dt="2018-01-09T17:25:35.463" v="6727" actId="1076"/>
          <ac:picMkLst>
            <pc:docMk/>
            <pc:sldMk cId="3287988239" sldId="289"/>
            <ac:picMk id="4" creationId="{064818CC-AFF9-41CD-81BB-F42C6904E853}"/>
          </ac:picMkLst>
        </pc:picChg>
      </pc:sldChg>
      <pc:sldChg chg="addSp modSp add modNotesTx">
        <pc:chgData name="Paul Tinkler" userId="bcebf29c-73c2-433d-80d2-6bad896374bf" providerId="ADAL" clId="{C9F3F452-D2BC-403F-BF01-153CFB20CCFC}" dt="2018-01-09T17:29:20.959" v="6927" actId="20577"/>
        <pc:sldMkLst>
          <pc:docMk/>
          <pc:sldMk cId="1102482783" sldId="290"/>
        </pc:sldMkLst>
        <pc:spChg chg="mod">
          <ac:chgData name="Paul Tinkler" userId="bcebf29c-73c2-433d-80d2-6bad896374bf" providerId="ADAL" clId="{C9F3F452-D2BC-403F-BF01-153CFB20CCFC}" dt="2018-01-09T17:28:36.322" v="6775" actId="20577"/>
          <ac:spMkLst>
            <pc:docMk/>
            <pc:sldMk cId="1102482783" sldId="290"/>
            <ac:spMk id="2" creationId="{0D33C5F9-02E1-4679-AB68-0BD8227743E3}"/>
          </ac:spMkLst>
        </pc:spChg>
        <pc:spChg chg="mod">
          <ac:chgData name="Paul Tinkler" userId="bcebf29c-73c2-433d-80d2-6bad896374bf" providerId="ADAL" clId="{C9F3F452-D2BC-403F-BF01-153CFB20CCFC}" dt="2018-01-09T17:28:09.987" v="6763" actId="113"/>
          <ac:spMkLst>
            <pc:docMk/>
            <pc:sldMk cId="1102482783" sldId="290"/>
            <ac:spMk id="3" creationId="{FED145E9-60D1-4611-8880-9D096658F684}"/>
          </ac:spMkLst>
        </pc:spChg>
        <pc:picChg chg="add mod ord">
          <ac:chgData name="Paul Tinkler" userId="bcebf29c-73c2-433d-80d2-6bad896374bf" providerId="ADAL" clId="{C9F3F452-D2BC-403F-BF01-153CFB20CCFC}" dt="2018-01-09T17:27:51.268" v="6760" actId="167"/>
          <ac:picMkLst>
            <pc:docMk/>
            <pc:sldMk cId="1102482783" sldId="290"/>
            <ac:picMk id="4" creationId="{8D77DD1D-4CAB-44FA-A7C3-66F4A4C49856}"/>
          </ac:picMkLst>
        </pc:picChg>
      </pc:sldChg>
      <pc:sldChg chg="addSp delSp modSp add modNotesTx">
        <pc:chgData name="Paul Tinkler" userId="bcebf29c-73c2-433d-80d2-6bad896374bf" providerId="ADAL" clId="{C9F3F452-D2BC-403F-BF01-153CFB20CCFC}" dt="2018-01-09T17:50:32.321" v="8310" actId="20577"/>
        <pc:sldMkLst>
          <pc:docMk/>
          <pc:sldMk cId="565479597" sldId="291"/>
        </pc:sldMkLst>
        <pc:spChg chg="mod">
          <ac:chgData name="Paul Tinkler" userId="bcebf29c-73c2-433d-80d2-6bad896374bf" providerId="ADAL" clId="{C9F3F452-D2BC-403F-BF01-153CFB20CCFC}" dt="2018-01-09T17:29:42.584" v="6937" actId="27636"/>
          <ac:spMkLst>
            <pc:docMk/>
            <pc:sldMk cId="565479597" sldId="291"/>
            <ac:spMk id="2" creationId="{E8F59914-9162-433A-BF97-9BB21D96EBCC}"/>
          </ac:spMkLst>
        </pc:spChg>
        <pc:spChg chg="del">
          <ac:chgData name="Paul Tinkler" userId="bcebf29c-73c2-433d-80d2-6bad896374bf" providerId="ADAL" clId="{C9F3F452-D2BC-403F-BF01-153CFB20CCFC}" dt="2018-01-09T17:30:01.282" v="6938" actId="478"/>
          <ac:spMkLst>
            <pc:docMk/>
            <pc:sldMk cId="565479597" sldId="291"/>
            <ac:spMk id="3" creationId="{9F021953-DABF-434B-8520-3C0B3AC69824}"/>
          </ac:spMkLst>
        </pc:spChg>
        <pc:spChg chg="add mod">
          <ac:chgData name="Paul Tinkler" userId="bcebf29c-73c2-433d-80d2-6bad896374bf" providerId="ADAL" clId="{C9F3F452-D2BC-403F-BF01-153CFB20CCFC}" dt="2018-01-09T17:32:17.435" v="6957" actId="1076"/>
          <ac:spMkLst>
            <pc:docMk/>
            <pc:sldMk cId="565479597" sldId="291"/>
            <ac:spMk id="4" creationId="{AD79614A-8824-4E27-8927-F9147DA0BA3E}"/>
          </ac:spMkLst>
        </pc:spChg>
        <pc:spChg chg="add mod">
          <ac:chgData name="Paul Tinkler" userId="bcebf29c-73c2-433d-80d2-6bad896374bf" providerId="ADAL" clId="{C9F3F452-D2BC-403F-BF01-153CFB20CCFC}" dt="2018-01-09T17:35:25.374" v="7000" actId="1076"/>
          <ac:spMkLst>
            <pc:docMk/>
            <pc:sldMk cId="565479597" sldId="291"/>
            <ac:spMk id="8" creationId="{AA15E805-C577-43AB-8806-9C55D5037ED6}"/>
          </ac:spMkLst>
        </pc:spChg>
        <pc:spChg chg="add mod">
          <ac:chgData name="Paul Tinkler" userId="bcebf29c-73c2-433d-80d2-6bad896374bf" providerId="ADAL" clId="{C9F3F452-D2BC-403F-BF01-153CFB20CCFC}" dt="2018-01-09T17:35:08.981" v="6995" actId="113"/>
          <ac:spMkLst>
            <pc:docMk/>
            <pc:sldMk cId="565479597" sldId="291"/>
            <ac:spMk id="9" creationId="{D5A5E957-5902-4A14-9CEB-C5AEA82C7AF9}"/>
          </ac:spMkLst>
        </pc:spChg>
        <pc:picChg chg="add mod ord">
          <ac:chgData name="Paul Tinkler" userId="bcebf29c-73c2-433d-80d2-6bad896374bf" providerId="ADAL" clId="{C9F3F452-D2BC-403F-BF01-153CFB20CCFC}" dt="2018-01-09T17:31:57.346" v="6954" actId="1076"/>
          <ac:picMkLst>
            <pc:docMk/>
            <pc:sldMk cId="565479597" sldId="291"/>
            <ac:picMk id="5" creationId="{CC7EFACC-E8B9-447B-8804-B61012FDE835}"/>
          </ac:picMkLst>
        </pc:picChg>
        <pc:cxnChg chg="add mod">
          <ac:chgData name="Paul Tinkler" userId="bcebf29c-73c2-433d-80d2-6bad896374bf" providerId="ADAL" clId="{C9F3F452-D2BC-403F-BF01-153CFB20CCFC}" dt="2018-01-09T17:33:11.931" v="6963" actId="208"/>
          <ac:cxnSpMkLst>
            <pc:docMk/>
            <pc:sldMk cId="565479597" sldId="291"/>
            <ac:cxnSpMk id="6" creationId="{6DD29758-28F2-40A9-B9FD-0C7273E3DBE0}"/>
          </ac:cxnSpMkLst>
        </pc:cxnChg>
      </pc:sldChg>
      <pc:sldChg chg="addSp modSp add modNotesTx">
        <pc:chgData name="Paul Tinkler" userId="bcebf29c-73c2-433d-80d2-6bad896374bf" providerId="ADAL" clId="{C9F3F452-D2BC-403F-BF01-153CFB20CCFC}" dt="2018-01-09T17:48:35.539" v="8082" actId="20577"/>
        <pc:sldMkLst>
          <pc:docMk/>
          <pc:sldMk cId="3299736854" sldId="292"/>
        </pc:sldMkLst>
        <pc:spChg chg="mod">
          <ac:chgData name="Paul Tinkler" userId="bcebf29c-73c2-433d-80d2-6bad896374bf" providerId="ADAL" clId="{C9F3F452-D2BC-403F-BF01-153CFB20CCFC}" dt="2018-01-09T17:36:09.582" v="7004" actId="2711"/>
          <ac:spMkLst>
            <pc:docMk/>
            <pc:sldMk cId="3299736854" sldId="292"/>
            <ac:spMk id="2" creationId="{9BD41759-482B-4804-9068-5913364BA30C}"/>
          </ac:spMkLst>
        </pc:spChg>
        <pc:spChg chg="mod">
          <ac:chgData name="Paul Tinkler" userId="bcebf29c-73c2-433d-80d2-6bad896374bf" providerId="ADAL" clId="{C9F3F452-D2BC-403F-BF01-153CFB20CCFC}" dt="2018-01-09T17:37:12.161" v="7020" actId="5793"/>
          <ac:spMkLst>
            <pc:docMk/>
            <pc:sldMk cId="3299736854" sldId="292"/>
            <ac:spMk id="3" creationId="{A4118893-F1B3-40EB-82EF-20AB078DC5E7}"/>
          </ac:spMkLst>
        </pc:spChg>
        <pc:picChg chg="add mod">
          <ac:chgData name="Paul Tinkler" userId="bcebf29c-73c2-433d-80d2-6bad896374bf" providerId="ADAL" clId="{C9F3F452-D2BC-403F-BF01-153CFB20CCFC}" dt="2018-01-09T17:37:26.962" v="7022" actId="1076"/>
          <ac:picMkLst>
            <pc:docMk/>
            <pc:sldMk cId="3299736854" sldId="292"/>
            <ac:picMk id="4" creationId="{F83A4588-1406-4E75-98D4-26A5F1B5071F}"/>
          </ac:picMkLst>
        </pc:picChg>
      </pc:sldChg>
      <pc:sldChg chg="addSp delSp modSp add">
        <pc:chgData name="Paul Tinkler" userId="bcebf29c-73c2-433d-80d2-6bad896374bf" providerId="ADAL" clId="{C9F3F452-D2BC-403F-BF01-153CFB20CCFC}" dt="2018-01-09T17:38:19.862" v="7029" actId="14100"/>
        <pc:sldMkLst>
          <pc:docMk/>
          <pc:sldMk cId="2740001724" sldId="293"/>
        </pc:sldMkLst>
        <pc:spChg chg="del">
          <ac:chgData name="Paul Tinkler" userId="bcebf29c-73c2-433d-80d2-6bad896374bf" providerId="ADAL" clId="{C9F3F452-D2BC-403F-BF01-153CFB20CCFC}" dt="2018-01-09T17:37:59.859" v="7024" actId="478"/>
          <ac:spMkLst>
            <pc:docMk/>
            <pc:sldMk cId="2740001724" sldId="293"/>
            <ac:spMk id="2" creationId="{F7238A69-D04F-405E-ADE8-54724F455A12}"/>
          </ac:spMkLst>
        </pc:spChg>
        <pc:spChg chg="del">
          <ac:chgData name="Paul Tinkler" userId="bcebf29c-73c2-433d-80d2-6bad896374bf" providerId="ADAL" clId="{C9F3F452-D2BC-403F-BF01-153CFB20CCFC}" dt="2018-01-09T17:37:58.771" v="7023" actId="478"/>
          <ac:spMkLst>
            <pc:docMk/>
            <pc:sldMk cId="2740001724" sldId="293"/>
            <ac:spMk id="3" creationId="{22A0B77F-FDFC-475B-A909-6BF0A17EA420}"/>
          </ac:spMkLst>
        </pc:spChg>
        <pc:picChg chg="add mod">
          <ac:chgData name="Paul Tinkler" userId="bcebf29c-73c2-433d-80d2-6bad896374bf" providerId="ADAL" clId="{C9F3F452-D2BC-403F-BF01-153CFB20CCFC}" dt="2018-01-09T17:38:19.862" v="7029" actId="14100"/>
          <ac:picMkLst>
            <pc:docMk/>
            <pc:sldMk cId="2740001724" sldId="293"/>
            <ac:picMk id="4" creationId="{18BACA9F-C06D-4BAA-99D3-1F6898115857}"/>
          </ac:picMkLst>
        </pc:picChg>
      </pc:sldChg>
      <pc:sldChg chg="addSp delSp modSp add modNotesTx">
        <pc:chgData name="Paul Tinkler" userId="bcebf29c-73c2-433d-80d2-6bad896374bf" providerId="ADAL" clId="{C9F3F452-D2BC-403F-BF01-153CFB20CCFC}" dt="2018-01-09T17:47:12.577" v="7887" actId="20577"/>
        <pc:sldMkLst>
          <pc:docMk/>
          <pc:sldMk cId="3298864624" sldId="294"/>
        </pc:sldMkLst>
        <pc:spChg chg="del">
          <ac:chgData name="Paul Tinkler" userId="bcebf29c-73c2-433d-80d2-6bad896374bf" providerId="ADAL" clId="{C9F3F452-D2BC-403F-BF01-153CFB20CCFC}" dt="2018-01-09T17:38:48.387" v="7030" actId="478"/>
          <ac:spMkLst>
            <pc:docMk/>
            <pc:sldMk cId="3298864624" sldId="294"/>
            <ac:spMk id="2" creationId="{590F0E9F-E43D-4909-9B77-4A4606B4FB59}"/>
          </ac:spMkLst>
        </pc:spChg>
        <pc:spChg chg="del">
          <ac:chgData name="Paul Tinkler" userId="bcebf29c-73c2-433d-80d2-6bad896374bf" providerId="ADAL" clId="{C9F3F452-D2BC-403F-BF01-153CFB20CCFC}" dt="2018-01-09T17:38:49.874" v="7031" actId="478"/>
          <ac:spMkLst>
            <pc:docMk/>
            <pc:sldMk cId="3298864624" sldId="294"/>
            <ac:spMk id="3" creationId="{FFDA36D5-5BED-4097-8E74-F3C0FC04E362}"/>
          </ac:spMkLst>
        </pc:spChg>
        <pc:picChg chg="add mod">
          <ac:chgData name="Paul Tinkler" userId="bcebf29c-73c2-433d-80d2-6bad896374bf" providerId="ADAL" clId="{C9F3F452-D2BC-403F-BF01-153CFB20CCFC}" dt="2018-01-09T17:39:06.151" v="7035" actId="14100"/>
          <ac:picMkLst>
            <pc:docMk/>
            <pc:sldMk cId="3298864624" sldId="294"/>
            <ac:picMk id="4" creationId="{598AE327-A26E-4D59-B60F-86757AC15AF6}"/>
          </ac:picMkLst>
        </pc:picChg>
      </pc:sldChg>
      <pc:sldChg chg="modSp add ord modNotesTx">
        <pc:chgData name="Paul Tinkler" userId="bcebf29c-73c2-433d-80d2-6bad896374bf" providerId="ADAL" clId="{C9F3F452-D2BC-403F-BF01-153CFB20CCFC}" dt="2018-01-09T17:42:52.964" v="7298" actId="6549"/>
        <pc:sldMkLst>
          <pc:docMk/>
          <pc:sldMk cId="807104277" sldId="295"/>
        </pc:sldMkLst>
        <pc:spChg chg="mod">
          <ac:chgData name="Paul Tinkler" userId="bcebf29c-73c2-433d-80d2-6bad896374bf" providerId="ADAL" clId="{C9F3F452-D2BC-403F-BF01-153CFB20CCFC}" dt="2018-01-09T17:42:52.964" v="7298" actId="6549"/>
          <ac:spMkLst>
            <pc:docMk/>
            <pc:sldMk cId="807104277" sldId="295"/>
            <ac:spMk id="2" creationId="{1E714784-D93C-4692-A915-F14000829F55}"/>
          </ac:spMkLst>
        </pc:spChg>
        <pc:spChg chg="mod">
          <ac:chgData name="Paul Tinkler" userId="bcebf29c-73c2-433d-80d2-6bad896374bf" providerId="ADAL" clId="{C9F3F452-D2BC-403F-BF01-153CFB20CCFC}" dt="2018-01-09T17:40:07.712" v="7040" actId="6549"/>
          <ac:spMkLst>
            <pc:docMk/>
            <pc:sldMk cId="807104277" sldId="295"/>
            <ac:spMk id="3" creationId="{620822D7-0A87-491C-965B-F3329710D69D}"/>
          </ac:spMkLst>
        </pc:spChg>
      </pc:sldChg>
      <pc:sldChg chg="modSp add">
        <pc:chgData name="Paul Tinkler" userId="bcebf29c-73c2-433d-80d2-6bad896374bf" providerId="ADAL" clId="{C9F3F452-D2BC-403F-BF01-153CFB20CCFC}" dt="2018-01-09T17:42:24.305" v="7286" actId="2711"/>
        <pc:sldMkLst>
          <pc:docMk/>
          <pc:sldMk cId="2255290663" sldId="296"/>
        </pc:sldMkLst>
        <pc:spChg chg="mod">
          <ac:chgData name="Paul Tinkler" userId="bcebf29c-73c2-433d-80d2-6bad896374bf" providerId="ADAL" clId="{C9F3F452-D2BC-403F-BF01-153CFB20CCFC}" dt="2018-01-09T17:42:15.681" v="7285" actId="2711"/>
          <ac:spMkLst>
            <pc:docMk/>
            <pc:sldMk cId="2255290663" sldId="296"/>
            <ac:spMk id="2" creationId="{B209A813-CAD0-4C35-B64E-3139A4F563E7}"/>
          </ac:spMkLst>
        </pc:spChg>
        <pc:spChg chg="mod">
          <ac:chgData name="Paul Tinkler" userId="bcebf29c-73c2-433d-80d2-6bad896374bf" providerId="ADAL" clId="{C9F3F452-D2BC-403F-BF01-153CFB20CCFC}" dt="2018-01-09T17:42:24.305" v="7286" actId="2711"/>
          <ac:spMkLst>
            <pc:docMk/>
            <pc:sldMk cId="2255290663" sldId="296"/>
            <ac:spMk id="3" creationId="{9165D42A-B64A-46F3-AEFC-460F1DF4C2B9}"/>
          </ac:spMkLst>
        </pc:spChg>
      </pc:sldChg>
      <pc:sldChg chg="add">
        <pc:chgData name="Paul Tinkler" userId="bcebf29c-73c2-433d-80d2-6bad896374bf" providerId="ADAL" clId="{C9F3F452-D2BC-403F-BF01-153CFB20CCFC}" dt="2018-01-09T11:11:21.338" v="214" actId="2711"/>
        <pc:sldMkLst>
          <pc:docMk/>
          <pc:sldMk cId="1956437158" sldId="297"/>
        </pc:sldMkLst>
      </pc:sldChg>
      <pc:sldChg chg="add">
        <pc:chgData name="Paul Tinkler" userId="bcebf29c-73c2-433d-80d2-6bad896374bf" providerId="ADAL" clId="{C9F3F452-D2BC-403F-BF01-153CFB20CCFC}" dt="2018-01-09T11:11:21.545" v="215" actId="2711"/>
        <pc:sldMkLst>
          <pc:docMk/>
          <pc:sldMk cId="1921924598" sldId="298"/>
        </pc:sldMkLst>
      </pc:sldChg>
      <pc:sldChg chg="add">
        <pc:chgData name="Paul Tinkler" userId="bcebf29c-73c2-433d-80d2-6bad896374bf" providerId="ADAL" clId="{C9F3F452-D2BC-403F-BF01-153CFB20CCFC}" dt="2018-01-09T11:11:21.738" v="216" actId="2711"/>
        <pc:sldMkLst>
          <pc:docMk/>
          <pc:sldMk cId="221466109" sldId="299"/>
        </pc:sldMkLst>
      </pc:sldChg>
      <pc:sldChg chg="add">
        <pc:chgData name="Paul Tinkler" userId="bcebf29c-73c2-433d-80d2-6bad896374bf" providerId="ADAL" clId="{C9F3F452-D2BC-403F-BF01-153CFB20CCFC}" dt="2018-01-09T11:11:21.915" v="217" actId="2711"/>
        <pc:sldMkLst>
          <pc:docMk/>
          <pc:sldMk cId="3381796134" sldId="300"/>
        </pc:sldMkLst>
      </pc:sldChg>
      <pc:sldChg chg="add">
        <pc:chgData name="Paul Tinkler" userId="bcebf29c-73c2-433d-80d2-6bad896374bf" providerId="ADAL" clId="{C9F3F452-D2BC-403F-BF01-153CFB20CCFC}" dt="2018-01-09T11:11:22.105" v="218" actId="2711"/>
        <pc:sldMkLst>
          <pc:docMk/>
          <pc:sldMk cId="253522929" sldId="301"/>
        </pc:sldMkLst>
      </pc:sldChg>
      <pc:sldChg chg="add">
        <pc:chgData name="Paul Tinkler" userId="bcebf29c-73c2-433d-80d2-6bad896374bf" providerId="ADAL" clId="{C9F3F452-D2BC-403F-BF01-153CFB20CCFC}" dt="2018-01-09T11:11:22.313" v="219" actId="2711"/>
        <pc:sldMkLst>
          <pc:docMk/>
          <pc:sldMk cId="2896683788" sldId="302"/>
        </pc:sldMkLst>
      </pc:sldChg>
      <pc:sldChg chg="add">
        <pc:chgData name="Paul Tinkler" userId="bcebf29c-73c2-433d-80d2-6bad896374bf" providerId="ADAL" clId="{C9F3F452-D2BC-403F-BF01-153CFB20CCFC}" dt="2018-01-09T11:11:22.491" v="220" actId="2711"/>
        <pc:sldMkLst>
          <pc:docMk/>
          <pc:sldMk cId="1855088584" sldId="303"/>
        </pc:sldMkLst>
      </pc:sldChg>
      <pc:sldChg chg="add">
        <pc:chgData name="Paul Tinkler" userId="bcebf29c-73c2-433d-80d2-6bad896374bf" providerId="ADAL" clId="{C9F3F452-D2BC-403F-BF01-153CFB20CCFC}" dt="2018-01-09T11:11:22.718" v="221" actId="2711"/>
        <pc:sldMkLst>
          <pc:docMk/>
          <pc:sldMk cId="1334953115" sldId="304"/>
        </pc:sldMkLst>
      </pc:sldChg>
      <pc:sldChg chg="add">
        <pc:chgData name="Paul Tinkler" userId="bcebf29c-73c2-433d-80d2-6bad896374bf" providerId="ADAL" clId="{C9F3F452-D2BC-403F-BF01-153CFB20CCFC}" dt="2018-01-09T11:11:25.082" v="222" actId="2711"/>
        <pc:sldMkLst>
          <pc:docMk/>
          <pc:sldMk cId="2248983276" sldId="305"/>
        </pc:sldMkLst>
      </pc:sldChg>
      <pc:sldChg chg="add">
        <pc:chgData name="Paul Tinkler" userId="bcebf29c-73c2-433d-80d2-6bad896374bf" providerId="ADAL" clId="{C9F3F452-D2BC-403F-BF01-153CFB20CCFC}" dt="2018-01-09T11:11:25.894" v="223" actId="2711"/>
        <pc:sldMkLst>
          <pc:docMk/>
          <pc:sldMk cId="3784548099" sldId="306"/>
        </pc:sldMkLst>
      </pc:sldChg>
      <pc:sldChg chg="add">
        <pc:chgData name="Paul Tinkler" userId="bcebf29c-73c2-433d-80d2-6bad896374bf" providerId="ADAL" clId="{C9F3F452-D2BC-403F-BF01-153CFB20CCFC}" dt="2018-01-09T11:11:26.182" v="224" actId="2711"/>
        <pc:sldMkLst>
          <pc:docMk/>
          <pc:sldMk cId="1663850598" sldId="307"/>
        </pc:sldMkLst>
      </pc:sldChg>
      <pc:sldChg chg="addSp delSp modSp add modAnim">
        <pc:chgData name="Paul Tinkler" userId="bcebf29c-73c2-433d-80d2-6bad896374bf" providerId="ADAL" clId="{C9F3F452-D2BC-403F-BF01-153CFB20CCFC}" dt="2018-01-09T14:44:59.412" v="2368" actId="1076"/>
        <pc:sldMkLst>
          <pc:docMk/>
          <pc:sldMk cId="2983994008" sldId="308"/>
        </pc:sldMkLst>
        <pc:spChg chg="mod">
          <ac:chgData name="Paul Tinkler" userId="bcebf29c-73c2-433d-80d2-6bad896374bf" providerId="ADAL" clId="{C9F3F452-D2BC-403F-BF01-153CFB20CCFC}" dt="2018-01-09T14:20:38.711" v="2240" actId="313"/>
          <ac:spMkLst>
            <pc:docMk/>
            <pc:sldMk cId="2983994008" sldId="308"/>
            <ac:spMk id="2" creationId="{28629050-45F7-4780-A7A5-A186233EC44D}"/>
          </ac:spMkLst>
        </pc:spChg>
        <pc:spChg chg="del">
          <ac:chgData name="Paul Tinkler" userId="bcebf29c-73c2-433d-80d2-6bad896374bf" providerId="ADAL" clId="{C9F3F452-D2BC-403F-BF01-153CFB20CCFC}" dt="2018-01-09T14:20:23.833" v="2238" actId="478"/>
          <ac:spMkLst>
            <pc:docMk/>
            <pc:sldMk cId="2983994008" sldId="308"/>
            <ac:spMk id="3" creationId="{7E8A0EE6-F616-48DC-8895-CCC1B19D3CD9}"/>
          </ac:spMkLst>
        </pc:spChg>
        <pc:spChg chg="add mod">
          <ac:chgData name="Paul Tinkler" userId="bcebf29c-73c2-433d-80d2-6bad896374bf" providerId="ADAL" clId="{C9F3F452-D2BC-403F-BF01-153CFB20CCFC}" dt="2018-01-09T14:41:44.777" v="2318" actId="1076"/>
          <ac:spMkLst>
            <pc:docMk/>
            <pc:sldMk cId="2983994008" sldId="308"/>
            <ac:spMk id="5" creationId="{EBBAE8B8-C5E6-4C00-9A79-CE4538923AD7}"/>
          </ac:spMkLst>
        </pc:spChg>
        <pc:spChg chg="add mod">
          <ac:chgData name="Paul Tinkler" userId="bcebf29c-73c2-433d-80d2-6bad896374bf" providerId="ADAL" clId="{C9F3F452-D2BC-403F-BF01-153CFB20CCFC}" dt="2018-01-09T14:41:39.629" v="2317" actId="2711"/>
          <ac:spMkLst>
            <pc:docMk/>
            <pc:sldMk cId="2983994008" sldId="308"/>
            <ac:spMk id="6" creationId="{AE7C2B11-DDA9-4416-91A1-4326FF51A38C}"/>
          </ac:spMkLst>
        </pc:spChg>
        <pc:spChg chg="add mod">
          <ac:chgData name="Paul Tinkler" userId="bcebf29c-73c2-433d-80d2-6bad896374bf" providerId="ADAL" clId="{C9F3F452-D2BC-403F-BF01-153CFB20CCFC}" dt="2018-01-09T14:41:52.680" v="2320" actId="2711"/>
          <ac:spMkLst>
            <pc:docMk/>
            <pc:sldMk cId="2983994008" sldId="308"/>
            <ac:spMk id="7" creationId="{0F955009-3839-4AE5-8A58-F0B715F2B9F1}"/>
          </ac:spMkLst>
        </pc:spChg>
        <pc:spChg chg="add mod">
          <ac:chgData name="Paul Tinkler" userId="bcebf29c-73c2-433d-80d2-6bad896374bf" providerId="ADAL" clId="{C9F3F452-D2BC-403F-BF01-153CFB20CCFC}" dt="2018-01-09T14:38:34.167" v="2306" actId="113"/>
          <ac:spMkLst>
            <pc:docMk/>
            <pc:sldMk cId="2983994008" sldId="308"/>
            <ac:spMk id="8" creationId="{D3153533-B7E7-4372-B2DD-27BC31DD1EAA}"/>
          </ac:spMkLst>
        </pc:spChg>
        <pc:spChg chg="add mod">
          <ac:chgData name="Paul Tinkler" userId="bcebf29c-73c2-433d-80d2-6bad896374bf" providerId="ADAL" clId="{C9F3F452-D2BC-403F-BF01-153CFB20CCFC}" dt="2018-01-09T14:38:28.720" v="2304" actId="255"/>
          <ac:spMkLst>
            <pc:docMk/>
            <pc:sldMk cId="2983994008" sldId="308"/>
            <ac:spMk id="9" creationId="{2F2573ED-C0AE-4A50-96F7-6AAF45297A8E}"/>
          </ac:spMkLst>
        </pc:spChg>
        <pc:spChg chg="add mod">
          <ac:chgData name="Paul Tinkler" userId="bcebf29c-73c2-433d-80d2-6bad896374bf" providerId="ADAL" clId="{C9F3F452-D2BC-403F-BF01-153CFB20CCFC}" dt="2018-01-09T14:38:21.487" v="2302" actId="255"/>
          <ac:spMkLst>
            <pc:docMk/>
            <pc:sldMk cId="2983994008" sldId="308"/>
            <ac:spMk id="10" creationId="{07EB376E-50BE-42DB-9037-4579441629B2}"/>
          </ac:spMkLst>
        </pc:spChg>
        <pc:spChg chg="add mod">
          <ac:chgData name="Paul Tinkler" userId="bcebf29c-73c2-433d-80d2-6bad896374bf" providerId="ADAL" clId="{C9F3F452-D2BC-403F-BF01-153CFB20CCFC}" dt="2018-01-09T14:44:59.412" v="2368" actId="1076"/>
          <ac:spMkLst>
            <pc:docMk/>
            <pc:sldMk cId="2983994008" sldId="308"/>
            <ac:spMk id="17" creationId="{8F88E70F-76FD-446F-8F32-76FEEC6D0A35}"/>
          </ac:spMkLst>
        </pc:spChg>
        <pc:spChg chg="add mod">
          <ac:chgData name="Paul Tinkler" userId="bcebf29c-73c2-433d-80d2-6bad896374bf" providerId="ADAL" clId="{C9F3F452-D2BC-403F-BF01-153CFB20CCFC}" dt="2018-01-09T14:44:27.096" v="2363" actId="1076"/>
          <ac:spMkLst>
            <pc:docMk/>
            <pc:sldMk cId="2983994008" sldId="308"/>
            <ac:spMk id="18" creationId="{A76DEFE5-401E-4663-8889-5CB20701F077}"/>
          </ac:spMkLst>
        </pc:spChg>
        <pc:spChg chg="add mod">
          <ac:chgData name="Paul Tinkler" userId="bcebf29c-73c2-433d-80d2-6bad896374bf" providerId="ADAL" clId="{C9F3F452-D2BC-403F-BF01-153CFB20CCFC}" dt="2018-01-09T14:44:48.984" v="2366" actId="1076"/>
          <ac:spMkLst>
            <pc:docMk/>
            <pc:sldMk cId="2983994008" sldId="308"/>
            <ac:spMk id="19" creationId="{262DACCE-5763-48DF-8935-CED53AF869DD}"/>
          </ac:spMkLst>
        </pc:spChg>
        <pc:picChg chg="add del mod">
          <ac:chgData name="Paul Tinkler" userId="bcebf29c-73c2-433d-80d2-6bad896374bf" providerId="ADAL" clId="{C9F3F452-D2BC-403F-BF01-153CFB20CCFC}" dt="2018-01-09T14:35:55.111" v="2259" actId="478"/>
          <ac:picMkLst>
            <pc:docMk/>
            <pc:sldMk cId="2983994008" sldId="308"/>
            <ac:picMk id="4" creationId="{CB4D1322-0619-4E62-AB8C-F83BD9B6C2FF}"/>
          </ac:picMkLst>
        </pc:picChg>
        <pc:picChg chg="add mod">
          <ac:chgData name="Paul Tinkler" userId="bcebf29c-73c2-433d-80d2-6bad896374bf" providerId="ADAL" clId="{C9F3F452-D2BC-403F-BF01-153CFB20CCFC}" dt="2018-01-09T14:44:56.192" v="2367" actId="1076"/>
          <ac:picMkLst>
            <pc:docMk/>
            <pc:sldMk cId="2983994008" sldId="308"/>
            <ac:picMk id="12" creationId="{62046C73-16E6-4DA7-8213-5D977E70A4FA}"/>
          </ac:picMkLst>
        </pc:picChg>
        <pc:picChg chg="add mod">
          <ac:chgData name="Paul Tinkler" userId="bcebf29c-73c2-433d-80d2-6bad896374bf" providerId="ADAL" clId="{C9F3F452-D2BC-403F-BF01-153CFB20CCFC}" dt="2018-01-09T14:44:18.988" v="2362" actId="1076"/>
          <ac:picMkLst>
            <pc:docMk/>
            <pc:sldMk cId="2983994008" sldId="308"/>
            <ac:picMk id="14" creationId="{0B5C57E6-B063-4106-A7BF-DD5D83D06E1B}"/>
          </ac:picMkLst>
        </pc:picChg>
        <pc:picChg chg="add mod">
          <ac:chgData name="Paul Tinkler" userId="bcebf29c-73c2-433d-80d2-6bad896374bf" providerId="ADAL" clId="{C9F3F452-D2BC-403F-BF01-153CFB20CCFC}" dt="2018-01-09T14:44:44.576" v="2365" actId="1076"/>
          <ac:picMkLst>
            <pc:docMk/>
            <pc:sldMk cId="2983994008" sldId="308"/>
            <ac:picMk id="16" creationId="{83F39728-3247-48E7-9BEE-3389A7E860B9}"/>
          </ac:picMkLst>
        </pc:picChg>
      </pc:sldChg>
    </pc:docChg>
  </pc:docChgLst>
  <pc:docChgLst>
    <pc:chgData name="Paul Tinkler" userId="bcebf29c-73c2-433d-80d2-6bad896374bf" providerId="ADAL" clId="{9B74F47C-ACCE-42D5-A5BD-90443602EB77}"/>
    <pc:docChg chg="delSld">
      <pc:chgData name="Paul Tinkler" userId="bcebf29c-73c2-433d-80d2-6bad896374bf" providerId="ADAL" clId="{9B74F47C-ACCE-42D5-A5BD-90443602EB77}" dt="2018-01-09T18:20:33.360" v="10" actId="2696"/>
      <pc:docMkLst>
        <pc:docMk/>
      </pc:docMkLst>
      <pc:sldChg chg="del">
        <pc:chgData name="Paul Tinkler" userId="bcebf29c-73c2-433d-80d2-6bad896374bf" providerId="ADAL" clId="{9B74F47C-ACCE-42D5-A5BD-90443602EB77}" dt="2018-01-09T18:20:33.360" v="10" actId="2696"/>
        <pc:sldMkLst>
          <pc:docMk/>
          <pc:sldMk cId="1956437158" sldId="297"/>
        </pc:sldMkLst>
      </pc:sldChg>
      <pc:sldChg chg="del">
        <pc:chgData name="Paul Tinkler" userId="bcebf29c-73c2-433d-80d2-6bad896374bf" providerId="ADAL" clId="{9B74F47C-ACCE-42D5-A5BD-90443602EB77}" dt="2018-01-09T18:20:32.084" v="9" actId="2696"/>
        <pc:sldMkLst>
          <pc:docMk/>
          <pc:sldMk cId="1921924598" sldId="298"/>
        </pc:sldMkLst>
      </pc:sldChg>
      <pc:sldChg chg="del">
        <pc:chgData name="Paul Tinkler" userId="bcebf29c-73c2-433d-80d2-6bad896374bf" providerId="ADAL" clId="{9B74F47C-ACCE-42D5-A5BD-90443602EB77}" dt="2018-01-09T18:20:31.690" v="8" actId="2696"/>
        <pc:sldMkLst>
          <pc:docMk/>
          <pc:sldMk cId="221466109" sldId="299"/>
        </pc:sldMkLst>
      </pc:sldChg>
      <pc:sldChg chg="del">
        <pc:chgData name="Paul Tinkler" userId="bcebf29c-73c2-433d-80d2-6bad896374bf" providerId="ADAL" clId="{9B74F47C-ACCE-42D5-A5BD-90443602EB77}" dt="2018-01-09T18:20:31.257" v="7" actId="2696"/>
        <pc:sldMkLst>
          <pc:docMk/>
          <pc:sldMk cId="3381796134" sldId="300"/>
        </pc:sldMkLst>
      </pc:sldChg>
      <pc:sldChg chg="del">
        <pc:chgData name="Paul Tinkler" userId="bcebf29c-73c2-433d-80d2-6bad896374bf" providerId="ADAL" clId="{9B74F47C-ACCE-42D5-A5BD-90443602EB77}" dt="2018-01-09T18:20:30.862" v="6" actId="2696"/>
        <pc:sldMkLst>
          <pc:docMk/>
          <pc:sldMk cId="253522929" sldId="301"/>
        </pc:sldMkLst>
      </pc:sldChg>
      <pc:sldChg chg="del">
        <pc:chgData name="Paul Tinkler" userId="bcebf29c-73c2-433d-80d2-6bad896374bf" providerId="ADAL" clId="{9B74F47C-ACCE-42D5-A5BD-90443602EB77}" dt="2018-01-09T18:20:30.517" v="5" actId="2696"/>
        <pc:sldMkLst>
          <pc:docMk/>
          <pc:sldMk cId="2896683788" sldId="302"/>
        </pc:sldMkLst>
      </pc:sldChg>
      <pc:sldChg chg="del">
        <pc:chgData name="Paul Tinkler" userId="bcebf29c-73c2-433d-80d2-6bad896374bf" providerId="ADAL" clId="{9B74F47C-ACCE-42D5-A5BD-90443602EB77}" dt="2018-01-09T18:20:30.279" v="4" actId="2696"/>
        <pc:sldMkLst>
          <pc:docMk/>
          <pc:sldMk cId="1855088584" sldId="303"/>
        </pc:sldMkLst>
      </pc:sldChg>
      <pc:sldChg chg="del">
        <pc:chgData name="Paul Tinkler" userId="bcebf29c-73c2-433d-80d2-6bad896374bf" providerId="ADAL" clId="{9B74F47C-ACCE-42D5-A5BD-90443602EB77}" dt="2018-01-09T18:20:30.057" v="3" actId="2696"/>
        <pc:sldMkLst>
          <pc:docMk/>
          <pc:sldMk cId="1334953115" sldId="304"/>
        </pc:sldMkLst>
      </pc:sldChg>
      <pc:sldChg chg="del">
        <pc:chgData name="Paul Tinkler" userId="bcebf29c-73c2-433d-80d2-6bad896374bf" providerId="ADAL" clId="{9B74F47C-ACCE-42D5-A5BD-90443602EB77}" dt="2018-01-09T18:20:29.804" v="2" actId="2696"/>
        <pc:sldMkLst>
          <pc:docMk/>
          <pc:sldMk cId="2248983276" sldId="305"/>
        </pc:sldMkLst>
      </pc:sldChg>
      <pc:sldChg chg="del">
        <pc:chgData name="Paul Tinkler" userId="bcebf29c-73c2-433d-80d2-6bad896374bf" providerId="ADAL" clId="{9B74F47C-ACCE-42D5-A5BD-90443602EB77}" dt="2018-01-09T18:20:29.432" v="1" actId="2696"/>
        <pc:sldMkLst>
          <pc:docMk/>
          <pc:sldMk cId="3784548099" sldId="306"/>
        </pc:sldMkLst>
      </pc:sldChg>
      <pc:sldChg chg="del">
        <pc:chgData name="Paul Tinkler" userId="bcebf29c-73c2-433d-80d2-6bad896374bf" providerId="ADAL" clId="{9B74F47C-ACCE-42D5-A5BD-90443602EB77}" dt="2018-01-09T18:20:29.018" v="0" actId="2696"/>
        <pc:sldMkLst>
          <pc:docMk/>
          <pc:sldMk cId="1663850598" sldId="307"/>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94"/>
          <c:y val="0.11538475567890229"/>
          <c:w val="0.62110726643598624"/>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1"/>
            <c:bubble3D val="0"/>
            <c:spPr>
              <a:solidFill>
                <a:srgbClr val="993366"/>
              </a:solidFill>
              <a:ln w="16977">
                <a:solidFill>
                  <a:srgbClr val="000000"/>
                </a:solidFill>
                <a:prstDash val="solid"/>
              </a:ln>
            </c:spPr>
            <c:extLst xmlns:c16r2="http://schemas.microsoft.com/office/drawing/2015/06/char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xmlns:c16r2="http://schemas.microsoft.com/office/drawing/2015/06/chart">
              <c:ext xmlns:c16="http://schemas.microsoft.com/office/drawing/2014/chart" uri="{C3380CC4-5D6E-409C-BE32-E72D297353CC}">
                <c16:uniqueId val="{00000004-6B1F-45D0-97DA-07D26343D254}"/>
              </c:ext>
            </c:extLst>
          </c:dPt>
          <c:cat>
            <c:numRef>
              <c:f>Sheet1!$B$1:$D$1</c:f>
              <c:numCache>
                <c:formatCode>0%</c:formatCode>
                <c:ptCount val="3"/>
                <c:pt idx="0">
                  <c:v>7.0000000000000021E-2</c:v>
                </c:pt>
                <c:pt idx="1">
                  <c:v>0.38000000000000006</c:v>
                </c:pt>
                <c:pt idx="2">
                  <c:v>0.55000000000000004</c:v>
                </c:pt>
              </c:numCache>
            </c:numRef>
          </c:cat>
          <c:val>
            <c:numRef>
              <c:f>Sheet1!$B$2:$D$2</c:f>
              <c:numCache>
                <c:formatCode>General</c:formatCode>
                <c:ptCount val="3"/>
                <c:pt idx="0">
                  <c:v>10.4</c:v>
                </c:pt>
                <c:pt idx="1">
                  <c:v>27.4</c:v>
                </c:pt>
                <c:pt idx="2">
                  <c:v>90</c:v>
                </c:pt>
              </c:numCache>
            </c:numRef>
          </c:val>
          <c:extLst xmlns:c16r2="http://schemas.microsoft.com/office/drawing/2015/06/char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xmlns:c16r2="http://schemas.microsoft.com/office/drawing/2015/06/chart">
              <c:ext xmlns:c16="http://schemas.microsoft.com/office/drawing/2014/chart" uri="{C3380CC4-5D6E-409C-BE32-E72D297353CC}">
                <c16:uniqueId val="{00000007-6B1F-45D0-97DA-07D26343D254}"/>
              </c:ext>
            </c:extLst>
          </c:dPt>
          <c:dPt>
            <c:idx val="2"/>
            <c:bubble3D val="0"/>
            <c:spPr>
              <a:solidFill>
                <a:srgbClr val="FFFFCC"/>
              </a:solidFill>
              <a:ln w="16977">
                <a:solidFill>
                  <a:srgbClr val="000000"/>
                </a:solidFill>
                <a:prstDash val="solid"/>
              </a:ln>
            </c:spPr>
            <c:extLst xmlns:c16r2="http://schemas.microsoft.com/office/drawing/2015/06/chart">
              <c:ext xmlns:c16="http://schemas.microsoft.com/office/drawing/2014/chart" uri="{C3380CC4-5D6E-409C-BE32-E72D297353CC}">
                <c16:uniqueId val="{0000000A-6B1F-45D0-97DA-07D26343D254}"/>
              </c:ext>
            </c:extLst>
          </c:dPt>
          <c:cat>
            <c:numRef>
              <c:f>Sheet1!$B$1:$D$1</c:f>
              <c:numCache>
                <c:formatCode>0%</c:formatCode>
                <c:ptCount val="3"/>
                <c:pt idx="0">
                  <c:v>7.0000000000000021E-2</c:v>
                </c:pt>
                <c:pt idx="1">
                  <c:v>0.38000000000000006</c:v>
                </c:pt>
                <c:pt idx="2">
                  <c:v>0.55000000000000004</c:v>
                </c:pt>
              </c:numCache>
            </c:numRef>
          </c:cat>
          <c:val>
            <c:numRef>
              <c:f>Sheet1!$B$3:$D$3</c:f>
              <c:numCache>
                <c:formatCode>General</c:formatCode>
                <c:ptCount val="3"/>
                <c:pt idx="0">
                  <c:v>30.6</c:v>
                </c:pt>
                <c:pt idx="1">
                  <c:v>38.6</c:v>
                </c:pt>
                <c:pt idx="2">
                  <c:v>34.6</c:v>
                </c:pt>
              </c:numCache>
            </c:numRef>
          </c:val>
          <c:extLst xmlns:c16r2="http://schemas.microsoft.com/office/drawing/2015/06/char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xmlns:c16r2="http://schemas.microsoft.com/office/drawing/2015/06/char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xmlns:c16r2="http://schemas.microsoft.com/office/drawing/2015/06/chart">
              <c:ext xmlns:c16="http://schemas.microsoft.com/office/drawing/2014/chart" uri="{C3380CC4-5D6E-409C-BE32-E72D297353CC}">
                <c16:uniqueId val="{0000000F-6B1F-45D0-97DA-07D26343D254}"/>
              </c:ext>
            </c:extLst>
          </c:dPt>
          <c:cat>
            <c:numRef>
              <c:f>Sheet1!$B$1:$D$1</c:f>
              <c:numCache>
                <c:formatCode>0%</c:formatCode>
                <c:ptCount val="3"/>
                <c:pt idx="0">
                  <c:v>7.0000000000000021E-2</c:v>
                </c:pt>
                <c:pt idx="1">
                  <c:v>0.38000000000000006</c:v>
                </c:pt>
                <c:pt idx="2">
                  <c:v>0.55000000000000004</c:v>
                </c:pt>
              </c:numCache>
            </c:numRef>
          </c:cat>
          <c:val>
            <c:numRef>
              <c:f>Sheet1!$B$4:$D$4</c:f>
              <c:numCache>
                <c:formatCode>General</c:formatCode>
                <c:ptCount val="3"/>
                <c:pt idx="0">
                  <c:v>45.9</c:v>
                </c:pt>
                <c:pt idx="1">
                  <c:v>46.9</c:v>
                </c:pt>
                <c:pt idx="2">
                  <c:v>45</c:v>
                </c:pt>
              </c:numCache>
            </c:numRef>
          </c:val>
          <c:extLst xmlns:c16r2="http://schemas.microsoft.com/office/drawing/2015/06/char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0"/>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12/02/2018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EC83BD-CDA3-4611-89FE-DD208469ADCB}" type="datetimeFigureOut">
              <a:rPr lang="en-GB" smtClean="0"/>
              <a:pPr/>
              <a:t>12/02/2018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9686-C038-4682-9590-FA4411328854}" type="slidenum">
              <a:rPr lang="en-GB" smtClean="0"/>
              <a:pPr/>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inc.com/frederic-kerrest/13-books-i-read-year-my-company-went-public.html?cid=readmoretext_ab" TargetMode="External"/><Relationship Id="rId13" Type="http://schemas.openxmlformats.org/officeDocument/2006/relationships/hyperlink" Target="https://www.inc.com/marc-emmer/mega-deals-are-reshaping-economy-heres-what-it-means-for-your-business.html?cid=readmoretext_ab" TargetMode="External"/><Relationship Id="rId3" Type="http://schemas.openxmlformats.org/officeDocument/2006/relationships/hyperlink" Target="https://www.inc.com/peter-economy/7-habits-that-will-bring-you-extraordinary-success.html" TargetMode="External"/><Relationship Id="rId7" Type="http://schemas.openxmlformats.org/officeDocument/2006/relationships/hyperlink" Target="https://www.inc.com/video/j-t-odonell/the-biggest-thing-people-forget-to-do-in-interviews.html?cid=readmorevideoimage" TargetMode="External"/><Relationship Id="rId12" Type="http://schemas.openxmlformats.org/officeDocument/2006/relationships/hyperlink" Target="https://www.inc.com/peter-cohan/3-strategies-doubled-sales-at-this-14b-serial-entrepreneurs-latest-company.html?cid=readmoretext_ab"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inc.com/peter-economy/11-things-remarkable-leaders-think-every-day.html" TargetMode="External"/><Relationship Id="rId11" Type="http://schemas.openxmlformats.org/officeDocument/2006/relationships/hyperlink" Target="https://www.inc.com/amy-morin/how-to-have-more-eureka-moments-sparks-of-genius-solutions-to-problems-according-to-science.html?cid=readmoretext_ab" TargetMode="External"/><Relationship Id="rId5" Type="http://schemas.openxmlformats.org/officeDocument/2006/relationships/hyperlink" Target="https://www.inc.com/peter-economy/9-ways-amazing-leaders-demonstrate-real-authenticity-every-day.html" TargetMode="External"/><Relationship Id="rId15" Type="http://schemas.openxmlformats.org/officeDocument/2006/relationships/hyperlink" Target="https://www.inc.com/peter-economy/10-great-ways-for-men-to-communicate-better-with-their-female-coworkers.html" TargetMode="External"/><Relationship Id="rId10" Type="http://schemas.openxmlformats.org/officeDocument/2006/relationships/hyperlink" Target="https://adclick.g.doubleclick.net/pcs/click?xai=AKAOjstTzn24CJgM6Ju-GnxvRdhnQaEM2XyQthJZL_uB3i3Qs93qRAtRRHsUkx8-RokxBlVralPa0NwOEjXTgqsp742O5U9uUaaivZFookD-QKBwiCVNum5629x_k27vNG8jaGwkGuziXU-zr8A6l5idnB3AwfZKPJxMfdZ8LcYuKBlrecdM04NKYbwIYDYBAW7GlqTKL-2nkTmtVkiuZjk1f42Rf88hwQI0q_a1yu65A3n5wGHtzcCmIUmqekep_WrhslKpuNrrUscT&amp;sig=Cg0ArKJSzGz0oLey5JdvEAE&amp;urlfix=1&amp;adurl=https://www.inc.com/thehartford/science-backed-ways-to-bounce-back-from-setbacks.html?cid=readmoretext_thehartford" TargetMode="External"/><Relationship Id="rId4" Type="http://schemas.openxmlformats.org/officeDocument/2006/relationships/hyperlink" Target="https://www.inc.com/peter-economy/7-things-remarkably-likeable-people-do.html" TargetMode="External"/><Relationship Id="rId9" Type="http://schemas.openxmlformats.org/officeDocument/2006/relationships/hyperlink" Target="https://www.inc.com/thehartford?cid=rw_thehartford" TargetMode="External"/><Relationship Id="rId14" Type="http://schemas.openxmlformats.org/officeDocument/2006/relationships/hyperlink" Target="https://www.inc.com/peter-economy/18-ways-to-make-your-body-talk-the-language-of-success.htm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a:t>
            </a:fld>
            <a:endParaRPr lang="en-GB"/>
          </a:p>
        </p:txBody>
      </p:sp>
    </p:spTree>
    <p:extLst>
      <p:ext uri="{BB962C8B-B14F-4D97-AF65-F5344CB8AC3E}">
        <p14:creationId xmlns:p14="http://schemas.microsoft.com/office/powerpoint/2010/main" val="1500992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500992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pPr/>
              <a:t>6</a:t>
            </a:fld>
            <a:endParaRPr lang="en-GB"/>
          </a:p>
        </p:txBody>
      </p:sp>
    </p:spTree>
    <p:extLst>
      <p:ext uri="{BB962C8B-B14F-4D97-AF65-F5344CB8AC3E}">
        <p14:creationId xmlns:p14="http://schemas.microsoft.com/office/powerpoint/2010/main" val="1716139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r>
              <a:rPr lang="en-GB" dirty="0" smtClean="0"/>
              <a:t>.</a:t>
            </a:r>
          </a:p>
          <a:p>
            <a:endParaRPr lang="en-GB" dirty="0" smtClean="0"/>
          </a:p>
          <a:p>
            <a:endParaRPr lang="en-GB" dirty="0" smtClean="0"/>
          </a:p>
          <a:p>
            <a:endParaRPr lang="en-GB" dirty="0" smtClean="0"/>
          </a:p>
          <a:p>
            <a:endParaRPr lang="en-GB" dirty="0" smtClean="0"/>
          </a:p>
          <a:p>
            <a:pPr fontAlgn="base"/>
            <a:r>
              <a:rPr lang="en-GB" sz="1200" b="0" i="0" kern="1200" dirty="0" smtClean="0">
                <a:solidFill>
                  <a:schemeClr val="tx1"/>
                </a:solidFill>
                <a:latin typeface="+mn-lt"/>
                <a:ea typeface="+mn-ea"/>
                <a:cs typeface="+mn-cs"/>
              </a:rPr>
              <a:t>Great communicators are highly respected and trusted. To them, it is very important to first build relationships--both personal and professional--as a way to create successful communication. Great communicators appreciate all their relationships and all the interactions they have. </a:t>
            </a:r>
            <a:r>
              <a:rPr lang="en-GB" sz="1200" b="0" i="0" u="none" strike="noStrike" kern="1200" dirty="0" smtClean="0">
                <a:solidFill>
                  <a:schemeClr val="tx1"/>
                </a:solidFill>
                <a:latin typeface="+mn-lt"/>
                <a:ea typeface="+mn-ea"/>
                <a:cs typeface="+mn-cs"/>
                <a:hlinkClick r:id="rId3"/>
              </a:rPr>
              <a:t>They are successful people who become the go-to source for other people within an organization.</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One of the advantages that great communicators have is the big opportunity to get promoted and recognized in their careers more frequently </a:t>
            </a:r>
            <a:r>
              <a:rPr lang="en-GB" sz="1200" b="0" i="0" u="none" strike="noStrike" kern="1200" dirty="0" smtClean="0">
                <a:solidFill>
                  <a:schemeClr val="tx1"/>
                </a:solidFill>
                <a:latin typeface="+mn-lt"/>
                <a:ea typeface="+mn-ea"/>
                <a:cs typeface="+mn-cs"/>
                <a:hlinkClick r:id="rId4"/>
              </a:rPr>
              <a:t>as a result of their great communication competencies.</a:t>
            </a:r>
            <a:r>
              <a:rPr lang="en-GB" sz="1200" b="0" i="0" kern="1200" dirty="0" smtClean="0">
                <a:solidFill>
                  <a:schemeClr val="tx1"/>
                </a:solidFill>
                <a:latin typeface="+mn-lt"/>
                <a:ea typeface="+mn-ea"/>
                <a:cs typeface="+mn-cs"/>
              </a:rPr>
              <a:t> Below are five successful practices of great communicators:</a:t>
            </a:r>
          </a:p>
          <a:p>
            <a:pPr fontAlgn="base"/>
            <a:r>
              <a:rPr lang="en-GB" sz="1200" b="0" i="0" kern="1200" dirty="0" smtClean="0">
                <a:solidFill>
                  <a:schemeClr val="tx1"/>
                </a:solidFill>
                <a:latin typeface="+mn-lt"/>
                <a:ea typeface="+mn-ea"/>
                <a:cs typeface="+mn-cs"/>
              </a:rPr>
              <a:t>1. They know what they are talking about</a:t>
            </a:r>
          </a:p>
          <a:p>
            <a:pPr fontAlgn="base"/>
            <a:r>
              <a:rPr lang="en-GB" sz="1200" b="0" i="0" kern="1200" dirty="0" smtClean="0">
                <a:solidFill>
                  <a:schemeClr val="tx1"/>
                </a:solidFill>
                <a:latin typeface="+mn-lt"/>
                <a:ea typeface="+mn-ea"/>
                <a:cs typeface="+mn-cs"/>
              </a:rPr>
              <a:t>Great communicators are competent and have vast knowledge about their areas of expertise. </a:t>
            </a:r>
            <a:r>
              <a:rPr lang="en-GB" sz="1200" b="0" i="0" u="none" strike="noStrike" kern="1200" dirty="0" smtClean="0">
                <a:solidFill>
                  <a:schemeClr val="tx1"/>
                </a:solidFill>
                <a:latin typeface="+mn-lt"/>
                <a:ea typeface="+mn-ea"/>
                <a:cs typeface="+mn-cs"/>
                <a:hlinkClick r:id="rId5"/>
              </a:rPr>
              <a:t>They are prepared to show people that their communication is valuable.</a:t>
            </a:r>
            <a:r>
              <a:rPr lang="en-GB" sz="1200" b="0" i="0" kern="1200" dirty="0" smtClean="0">
                <a:solidFill>
                  <a:schemeClr val="tx1"/>
                </a:solidFill>
                <a:latin typeface="+mn-lt"/>
                <a:ea typeface="+mn-ea"/>
                <a:cs typeface="+mn-cs"/>
              </a:rPr>
              <a:t> Great communicators appreciate the time people spend listening to them and interacting with them. Great communicators understand that people won't listen--nor respect them--if they don't know what they are talking about. They place high value on providing effective and authentic communication because they want to keep an environment of respect and engagement.</a:t>
            </a:r>
          </a:p>
          <a:p>
            <a:pPr fontAlgn="base"/>
            <a:r>
              <a:rPr lang="en-GB" sz="1200" b="0" i="0" kern="1200" dirty="0" smtClean="0">
                <a:solidFill>
                  <a:schemeClr val="tx1"/>
                </a:solidFill>
                <a:latin typeface="+mn-lt"/>
                <a:ea typeface="+mn-ea"/>
                <a:cs typeface="+mn-cs"/>
              </a:rPr>
              <a:t>2. They listen more than they speak</a:t>
            </a:r>
          </a:p>
          <a:p>
            <a:pPr fontAlgn="base"/>
            <a:r>
              <a:rPr lang="en-GB" sz="1200" b="0" i="0" kern="1200" dirty="0" smtClean="0">
                <a:solidFill>
                  <a:schemeClr val="tx1"/>
                </a:solidFill>
                <a:latin typeface="+mn-lt"/>
                <a:ea typeface="+mn-ea"/>
                <a:cs typeface="+mn-cs"/>
              </a:rPr>
              <a:t>Great communicators listen more than they speak. They won't dominate a discussion or a presentation. </a:t>
            </a:r>
            <a:r>
              <a:rPr lang="en-GB" sz="1200" b="0" i="0" u="none" strike="noStrike" kern="1200" dirty="0" smtClean="0">
                <a:solidFill>
                  <a:schemeClr val="tx1"/>
                </a:solidFill>
                <a:latin typeface="+mn-lt"/>
                <a:ea typeface="+mn-ea"/>
                <a:cs typeface="+mn-cs"/>
                <a:hlinkClick r:id="rId6"/>
              </a:rPr>
              <a:t>Great communicators frequently ask questions</a:t>
            </a:r>
            <a:r>
              <a:rPr lang="en-GB" sz="1200" b="0" i="0" kern="1200" dirty="0" smtClean="0">
                <a:solidFill>
                  <a:schemeClr val="tx1"/>
                </a:solidFill>
                <a:latin typeface="+mn-lt"/>
                <a:ea typeface="+mn-ea"/>
                <a:cs typeface="+mn-cs"/>
              </a:rPr>
              <a:t> to give people an opportunity to share their knowledge and express their opinions. Great communicators give themselves permission to listen to others; in this way, they understand what people are thinking. They know how to balance speaking and listening effectively. This makes people feel that what they say truly matters.</a:t>
            </a:r>
          </a:p>
          <a:p>
            <a:pPr fontAlgn="base"/>
            <a:r>
              <a:rPr lang="en-GB" sz="1200" b="0" i="0" kern="1200" dirty="0" smtClean="0">
                <a:solidFill>
                  <a:schemeClr val="tx1"/>
                </a:solidFill>
                <a:latin typeface="+mn-lt"/>
                <a:ea typeface="+mn-ea"/>
                <a:cs typeface="+mn-cs"/>
              </a:rPr>
              <a:t>3. They focus on understanding what people say</a:t>
            </a:r>
          </a:p>
          <a:p>
            <a:pPr fontAlgn="base"/>
            <a:r>
              <a:rPr lang="en-GB" sz="1200" b="0" i="0" u="none" strike="noStrike" kern="1200" dirty="0" smtClean="0">
                <a:solidFill>
                  <a:schemeClr val="tx1"/>
                </a:solidFill>
                <a:latin typeface="+mn-lt"/>
                <a:ea typeface="+mn-ea"/>
                <a:cs typeface="+mn-cs"/>
                <a:hlinkClick r:id="rId7"/>
              </a:rPr>
              <a:t>WATCH VIDEO</a:t>
            </a:r>
          </a:p>
          <a:p>
            <a:pPr fontAlgn="base"/>
            <a:r>
              <a:rPr lang="en-GB" sz="1200" b="0" i="0" u="none" strike="noStrike" kern="1200" dirty="0" smtClean="0">
                <a:solidFill>
                  <a:schemeClr val="tx1"/>
                </a:solidFill>
                <a:latin typeface="+mn-lt"/>
                <a:ea typeface="+mn-ea"/>
                <a:cs typeface="+mn-cs"/>
                <a:hlinkClick r:id="rId7"/>
              </a:rPr>
              <a:t>The Biggest Thing People Forget to Do in Interviews</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More:</a:t>
            </a:r>
          </a:p>
          <a:p>
            <a:pPr fontAlgn="base"/>
            <a:r>
              <a:rPr lang="en-GB" sz="1200" b="0" i="0" u="none" strike="noStrike" kern="1200" dirty="0" smtClean="0">
                <a:solidFill>
                  <a:schemeClr val="tx1"/>
                </a:solidFill>
                <a:latin typeface="+mn-lt"/>
                <a:ea typeface="+mn-ea"/>
                <a:cs typeface="+mn-cs"/>
                <a:hlinkClick r:id="rId8"/>
              </a:rPr>
              <a:t>13 Books That Inspired Me During My Company's IPO</a:t>
            </a:r>
            <a:endParaRPr lang="en-GB" sz="1200" b="0" i="0" kern="1200" dirty="0" smtClean="0">
              <a:solidFill>
                <a:schemeClr val="tx1"/>
              </a:solidFill>
              <a:latin typeface="+mn-lt"/>
              <a:ea typeface="+mn-ea"/>
              <a:cs typeface="+mn-cs"/>
            </a:endParaRPr>
          </a:p>
          <a:p>
            <a:pPr fontAlgn="base"/>
            <a:r>
              <a:rPr lang="en-GB" sz="1200" b="1" i="0" u="none" strike="noStrike" kern="1200" dirty="0" smtClean="0">
                <a:solidFill>
                  <a:schemeClr val="tx1"/>
                </a:solidFill>
                <a:latin typeface="+mn-lt"/>
                <a:ea typeface="+mn-ea"/>
                <a:cs typeface="+mn-cs"/>
                <a:hlinkClick r:id="rId9"/>
              </a:rPr>
              <a:t>The </a:t>
            </a:r>
            <a:r>
              <a:rPr lang="en-GB" sz="1200" b="1" i="0" u="none" strike="noStrike" kern="1200" dirty="0" err="1" smtClean="0">
                <a:solidFill>
                  <a:schemeClr val="tx1"/>
                </a:solidFill>
                <a:latin typeface="+mn-lt"/>
                <a:ea typeface="+mn-ea"/>
                <a:cs typeface="+mn-cs"/>
                <a:hlinkClick r:id="rId9"/>
              </a:rPr>
              <a:t>Hartford</a:t>
            </a:r>
            <a:r>
              <a:rPr lang="en-GB" sz="1200" b="0" i="0" u="none" strike="noStrike" kern="1200" dirty="0" err="1" smtClean="0">
                <a:solidFill>
                  <a:schemeClr val="tx1"/>
                </a:solidFill>
                <a:latin typeface="+mn-lt"/>
                <a:ea typeface="+mn-ea"/>
                <a:cs typeface="+mn-cs"/>
                <a:hlinkClick r:id="rId9"/>
              </a:rPr>
              <a:t>View</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0"/>
              </a:rPr>
              <a:t>3 Scientific Ways to Recover From a Setback</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1"/>
              </a:rPr>
              <a:t>How to Have More Eureka Moments, Sparks of Genius, and Solutions to Problems, According to Science</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2"/>
              </a:rPr>
              <a:t>3 Strategies Doubled Sales At This $1.4B Serial Entrepreneur's Latest Company</a:t>
            </a:r>
            <a:endParaRPr lang="en-GB" sz="1200" b="0" i="0" kern="1200" dirty="0" smtClean="0">
              <a:solidFill>
                <a:schemeClr val="tx1"/>
              </a:solidFill>
              <a:latin typeface="+mn-lt"/>
              <a:ea typeface="+mn-ea"/>
              <a:cs typeface="+mn-cs"/>
            </a:endParaRPr>
          </a:p>
          <a:p>
            <a:pPr fontAlgn="base"/>
            <a:r>
              <a:rPr lang="en-GB" sz="1200" b="0" i="0" u="none" strike="noStrike" kern="1200" dirty="0" smtClean="0">
                <a:solidFill>
                  <a:schemeClr val="tx1"/>
                </a:solidFill>
                <a:latin typeface="+mn-lt"/>
                <a:ea typeface="+mn-ea"/>
                <a:cs typeface="+mn-cs"/>
                <a:hlinkClick r:id="rId13"/>
              </a:rPr>
              <a:t>Mega-Deals are Reshaping the Economy. Here's What It Means for Your Business.</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Great communicators don't spend time preparing brilliant answers in mind when someone is speaking. Instead, great communicators ask questions to clarify things and to make sure that people understand what others are saying. Great communicators focus intensely on understanding what people are communicating; otherwise, they find themselves arguing and losing focus. They continually check their understanding to avoid miscommunications, misunderstandings, and assumptions.</a:t>
            </a:r>
          </a:p>
          <a:p>
            <a:pPr fontAlgn="base"/>
            <a:r>
              <a:rPr lang="en-GB" sz="1200" b="0" i="0" kern="1200" dirty="0" smtClean="0">
                <a:solidFill>
                  <a:schemeClr val="tx1"/>
                </a:solidFill>
                <a:latin typeface="+mn-lt"/>
                <a:ea typeface="+mn-ea"/>
                <a:cs typeface="+mn-cs"/>
              </a:rPr>
              <a:t>4. They pay attention to nonverbal communication</a:t>
            </a:r>
          </a:p>
          <a:p>
            <a:pPr fontAlgn="base"/>
            <a:r>
              <a:rPr lang="en-GB" sz="1200" b="0" i="0" kern="1200" dirty="0" smtClean="0">
                <a:solidFill>
                  <a:schemeClr val="tx1"/>
                </a:solidFill>
                <a:latin typeface="+mn-lt"/>
                <a:ea typeface="+mn-ea"/>
                <a:cs typeface="+mn-cs"/>
              </a:rPr>
              <a:t>Great communicators are aware that what people say isn't the most important thing in their communication. </a:t>
            </a:r>
            <a:r>
              <a:rPr lang="en-GB" sz="1200" b="0" i="0" u="none" strike="noStrike" kern="1200" dirty="0" smtClean="0">
                <a:solidFill>
                  <a:schemeClr val="tx1"/>
                </a:solidFill>
                <a:latin typeface="+mn-lt"/>
                <a:ea typeface="+mn-ea"/>
                <a:cs typeface="+mn-cs"/>
                <a:hlinkClick r:id="rId14"/>
              </a:rPr>
              <a:t>Great communications acknowledge the power of nonverbal communication</a:t>
            </a:r>
            <a:r>
              <a:rPr lang="en-GB" sz="1200" b="0" i="0" kern="1200" dirty="0" smtClean="0">
                <a:solidFill>
                  <a:schemeClr val="tx1"/>
                </a:solidFill>
                <a:latin typeface="+mn-lt"/>
                <a:ea typeface="+mn-ea"/>
                <a:cs typeface="+mn-cs"/>
              </a:rPr>
              <a:t> and keep an eye on the tone of voice, body language, and facial expressions of people. Great communicators know that nonverbal communication speaks louder than verbal communication; they listen with their eyes and ears, and pay attention to people's posture, hand movements, and eye contact because these also send very powerful messages.</a:t>
            </a:r>
          </a:p>
          <a:p>
            <a:pPr fontAlgn="base"/>
            <a:r>
              <a:rPr lang="en-GB" sz="1200" b="0" i="0" kern="1200" dirty="0" smtClean="0">
                <a:solidFill>
                  <a:schemeClr val="tx1"/>
                </a:solidFill>
                <a:latin typeface="+mn-lt"/>
                <a:ea typeface="+mn-ea"/>
                <a:cs typeface="+mn-cs"/>
              </a:rPr>
              <a:t>5. They are aware of misunderstandings</a:t>
            </a:r>
          </a:p>
          <a:p>
            <a:pPr fontAlgn="base"/>
            <a:r>
              <a:rPr lang="en-GB" sz="1200" b="0" i="0" u="none" strike="noStrike" kern="1200" dirty="0" smtClean="0">
                <a:solidFill>
                  <a:schemeClr val="tx1"/>
                </a:solidFill>
                <a:latin typeface="+mn-lt"/>
                <a:ea typeface="+mn-ea"/>
                <a:cs typeface="+mn-cs"/>
                <a:hlinkClick r:id="rId15"/>
              </a:rPr>
              <a:t>Great communicators realize that in any communication the room for misunderstanding is always present.</a:t>
            </a:r>
            <a:r>
              <a:rPr lang="en-GB" sz="1200" b="0" i="0" kern="1200" dirty="0" smtClean="0">
                <a:solidFill>
                  <a:schemeClr val="tx1"/>
                </a:solidFill>
                <a:latin typeface="+mn-lt"/>
                <a:ea typeface="+mn-ea"/>
                <a:cs typeface="+mn-cs"/>
              </a:rPr>
              <a:t> Great communicators watch differences in patterns (how a person usually reacts), inconsistencies (different reactions from a person), and consistencies (the expected from a person.) Great communicators also watch for alignment of words, message, tone of voice, and body language. If any of these verbal and nonverbal communication aspects lack consistency, communication becomes a disaster. This is generally an overlooked factor that can be easily prevented.</a:t>
            </a:r>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8</a:t>
            </a:fld>
            <a:endParaRPr lang="en-GB"/>
          </a:p>
        </p:txBody>
      </p:sp>
    </p:spTree>
    <p:extLst>
      <p:ext uri="{BB962C8B-B14F-4D97-AF65-F5344CB8AC3E}">
        <p14:creationId xmlns:p14="http://schemas.microsoft.com/office/powerpoint/2010/main" val="1866785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9</a:t>
            </a:fld>
            <a:endParaRPr lang="en-GB"/>
          </a:p>
        </p:txBody>
      </p:sp>
    </p:spTree>
    <p:extLst>
      <p:ext uri="{BB962C8B-B14F-4D97-AF65-F5344CB8AC3E}">
        <p14:creationId xmlns:p14="http://schemas.microsoft.com/office/powerpoint/2010/main" val="3582468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10</a:t>
            </a:fld>
            <a:endParaRPr lang="en-GB"/>
          </a:p>
        </p:txBody>
      </p:sp>
    </p:spTree>
    <p:extLst>
      <p:ext uri="{BB962C8B-B14F-4D97-AF65-F5344CB8AC3E}">
        <p14:creationId xmlns:p14="http://schemas.microsoft.com/office/powerpoint/2010/main" val="1209266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14</a:t>
            </a:fld>
            <a:endParaRPr lang="en-GB"/>
          </a:p>
        </p:txBody>
      </p:sp>
    </p:spTree>
    <p:extLst>
      <p:ext uri="{BB962C8B-B14F-4D97-AF65-F5344CB8AC3E}">
        <p14:creationId xmlns:p14="http://schemas.microsoft.com/office/powerpoint/2010/main" val="3187709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15</a:t>
            </a:fld>
            <a:endParaRPr lang="en-GB"/>
          </a:p>
        </p:txBody>
      </p:sp>
    </p:spTree>
    <p:extLst>
      <p:ext uri="{BB962C8B-B14F-4D97-AF65-F5344CB8AC3E}">
        <p14:creationId xmlns:p14="http://schemas.microsoft.com/office/powerpoint/2010/main" val="2317350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fontAlgn="base"/>
            <a:r>
              <a:rPr lang="en-GB" sz="1200" b="1" i="0" kern="1200" dirty="0" smtClean="0">
                <a:solidFill>
                  <a:schemeClr val="tx1"/>
                </a:solidFill>
                <a:latin typeface="+mn-lt"/>
                <a:ea typeface="+mn-ea"/>
                <a:cs typeface="+mn-cs"/>
              </a:rPr>
              <a:t>Circle of influence and circle of concern</a:t>
            </a:r>
          </a:p>
          <a:p>
            <a:pPr fontAlgn="base"/>
            <a:r>
              <a:rPr lang="en-GB" sz="1200" b="0" i="0" kern="1200" dirty="0" smtClean="0">
                <a:solidFill>
                  <a:schemeClr val="tx1"/>
                </a:solidFill>
                <a:latin typeface="+mn-lt"/>
                <a:ea typeface="+mn-ea"/>
                <a:cs typeface="+mn-cs"/>
              </a:rPr>
              <a:t>What can you change? What can’t you change?</a:t>
            </a:r>
          </a:p>
          <a:p>
            <a:pPr fontAlgn="base"/>
            <a:r>
              <a:rPr lang="en-GB" sz="1200" b="0" i="0" kern="1200" dirty="0" smtClean="0">
                <a:solidFill>
                  <a:schemeClr val="tx1"/>
                </a:solidFill>
                <a:latin typeface="+mn-lt"/>
                <a:ea typeface="+mn-ea"/>
                <a:cs typeface="+mn-cs"/>
              </a:rPr>
              <a:t>Stephen Covey describes the habit of being proactive with what he calls the circle of concern and the circle of influence.</a:t>
            </a:r>
          </a:p>
          <a:p>
            <a:pPr fontAlgn="base"/>
            <a:r>
              <a:rPr lang="en-GB" sz="1200" b="0" i="0" kern="1200" dirty="0" smtClean="0">
                <a:solidFill>
                  <a:schemeClr val="tx1"/>
                </a:solidFill>
                <a:latin typeface="+mn-lt"/>
                <a:ea typeface="+mn-ea"/>
                <a:cs typeface="+mn-cs"/>
              </a:rPr>
              <a:t>Your life doesn’t just “happen.” Whether you know it or not, it is carefully designed by you. The choices, after all, are yours. You choose happiness. You choose </a:t>
            </a:r>
            <a:r>
              <a:rPr lang="en-GB" sz="1200" b="0" i="0" kern="1200" dirty="0" err="1" smtClean="0">
                <a:solidFill>
                  <a:schemeClr val="tx1"/>
                </a:solidFill>
                <a:latin typeface="+mn-lt"/>
                <a:ea typeface="+mn-ea"/>
                <a:cs typeface="+mn-cs"/>
              </a:rPr>
              <a:t>sadness.You</a:t>
            </a:r>
            <a:r>
              <a:rPr lang="en-GB" sz="1200" b="0" i="0" kern="1200" dirty="0" smtClean="0">
                <a:solidFill>
                  <a:schemeClr val="tx1"/>
                </a:solidFill>
                <a:latin typeface="+mn-lt"/>
                <a:ea typeface="+mn-ea"/>
                <a:cs typeface="+mn-cs"/>
              </a:rPr>
              <a:t> choose ambivalence. You choose success. You choose failure. You choose courage. You choose fear. Just remember that every moment, every situation, provides a new choice. And in doing so, it gives you a perfect opportunity to do things differently to produce more positive results.</a:t>
            </a:r>
          </a:p>
          <a:p>
            <a:pPr fontAlgn="base"/>
            <a:r>
              <a:rPr lang="en-GB" sz="1200" b="0" i="0" kern="1200" dirty="0" smtClean="0">
                <a:solidFill>
                  <a:schemeClr val="tx1"/>
                </a:solidFill>
                <a:latin typeface="+mn-lt"/>
                <a:ea typeface="+mn-ea"/>
                <a:cs typeface="+mn-cs"/>
              </a:rPr>
              <a:t>Instead of reacting to or worrying about conditions over which they have little or no control, proactive people focus their time and energy on things they can control. The problems, challenges, and opportunities we face fall into two areas–Circle of Concern and Circle of Influence.</a:t>
            </a:r>
          </a:p>
          <a:p>
            <a:pPr fontAlgn="base"/>
            <a:r>
              <a:rPr lang="en-GB" sz="1200" b="1" i="0" kern="1200" dirty="0" smtClean="0">
                <a:solidFill>
                  <a:schemeClr val="tx1"/>
                </a:solidFill>
                <a:latin typeface="+mn-lt"/>
                <a:ea typeface="+mn-ea"/>
                <a:cs typeface="+mn-cs"/>
              </a:rPr>
              <a:t>The circle of concern:</a:t>
            </a:r>
          </a:p>
          <a:p>
            <a:pPr fontAlgn="base"/>
            <a:r>
              <a:rPr lang="en-GB" sz="1200" b="0" i="0" kern="1200" dirty="0" smtClean="0">
                <a:solidFill>
                  <a:schemeClr val="tx1"/>
                </a:solidFill>
                <a:latin typeface="+mn-lt"/>
                <a:ea typeface="+mn-ea"/>
                <a:cs typeface="+mn-cs"/>
              </a:rPr>
              <a:t>represents the degree of focus we spend dealing with our concerns such as our health, family and work related problems.  The more time and energy people spend brooding or worrying about pressures over which </a:t>
            </a:r>
            <a:r>
              <a:rPr lang="en-GB" sz="1200" b="0" i="1" kern="1200" dirty="0" smtClean="0">
                <a:solidFill>
                  <a:schemeClr val="tx1"/>
                </a:solidFill>
                <a:latin typeface="+mn-lt"/>
                <a:ea typeface="+mn-ea"/>
                <a:cs typeface="+mn-cs"/>
              </a:rPr>
              <a:t>they have no control</a:t>
            </a:r>
            <a:r>
              <a:rPr lang="en-GB" sz="1200" b="0" i="0" kern="1200" dirty="0" smtClean="0">
                <a:solidFill>
                  <a:schemeClr val="tx1"/>
                </a:solidFill>
                <a:latin typeface="+mn-lt"/>
                <a:ea typeface="+mn-ea"/>
                <a:cs typeface="+mn-cs"/>
              </a:rPr>
              <a:t>, or complaining about barriers that they </a:t>
            </a:r>
            <a:r>
              <a:rPr lang="en-GB" sz="1200" b="0" i="1" kern="1200" dirty="0" smtClean="0">
                <a:solidFill>
                  <a:schemeClr val="tx1"/>
                </a:solidFill>
                <a:latin typeface="+mn-lt"/>
                <a:ea typeface="+mn-ea"/>
                <a:cs typeface="+mn-cs"/>
              </a:rPr>
              <a:t>perceive</a:t>
            </a:r>
            <a:r>
              <a:rPr lang="en-GB" sz="1200" b="0" i="0" kern="1200" dirty="0" smtClean="0">
                <a:solidFill>
                  <a:schemeClr val="tx1"/>
                </a:solidFill>
                <a:latin typeface="+mn-lt"/>
                <a:ea typeface="+mn-ea"/>
                <a:cs typeface="+mn-cs"/>
              </a:rPr>
              <a:t> they cannot overcome, then the more stressed and reactive they become</a:t>
            </a:r>
          </a:p>
          <a:p>
            <a:pPr fontAlgn="base"/>
            <a:r>
              <a:rPr lang="en-GB" sz="1200" b="1" i="0" kern="1200" dirty="0" smtClean="0">
                <a:solidFill>
                  <a:schemeClr val="tx1"/>
                </a:solidFill>
                <a:latin typeface="+mn-lt"/>
                <a:ea typeface="+mn-ea"/>
                <a:cs typeface="+mn-cs"/>
              </a:rPr>
              <a:t>The circle of influence:</a:t>
            </a:r>
          </a:p>
          <a:p>
            <a:pPr fontAlgn="base"/>
            <a:r>
              <a:rPr lang="en-GB" sz="1200" b="0" i="0" kern="1200" dirty="0" smtClean="0">
                <a:solidFill>
                  <a:schemeClr val="tx1"/>
                </a:solidFill>
                <a:latin typeface="+mn-lt"/>
                <a:ea typeface="+mn-ea"/>
                <a:cs typeface="+mn-cs"/>
              </a:rPr>
              <a:t>represents the degree of focus we place on doing things to influence some of our concerns. The more people focus on the things they can do something about and work on them, the more ‘pro-active’ and less stressed they become.  As they do this, they increase their circle of influence.</a:t>
            </a:r>
          </a:p>
          <a:p>
            <a:pPr fontAlgn="base"/>
            <a:r>
              <a:rPr lang="en-GB" sz="1200" b="0" i="0" kern="1200" dirty="0" smtClean="0">
                <a:solidFill>
                  <a:schemeClr val="tx1"/>
                </a:solidFill>
                <a:latin typeface="+mn-lt"/>
                <a:ea typeface="+mn-ea"/>
                <a:cs typeface="+mn-cs"/>
              </a:rPr>
              <a:t>Proactive people focus their efforts on their Circle of Influence. They work on the things they can do something about: health, children, problems at work. Reactive people focus their efforts in the Circle of Concern–things over which they have little or no control: the national debt, terrorism, the weather. Gaining an awareness of the areas in which we expend our energies in is a giant step in becoming proactive.</a:t>
            </a:r>
          </a:p>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16</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pPr/>
              <a:t>18</a:t>
            </a:fld>
            <a:endParaRPr lang="en-GB"/>
          </a:p>
        </p:txBody>
      </p:sp>
    </p:spTree>
    <p:extLst>
      <p:ext uri="{BB962C8B-B14F-4D97-AF65-F5344CB8AC3E}">
        <p14:creationId xmlns:p14="http://schemas.microsoft.com/office/powerpoint/2010/main" val="578537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pPr/>
              <a:t>19</a:t>
            </a:fld>
            <a:endParaRPr lang="en-GB"/>
          </a:p>
        </p:txBody>
      </p:sp>
    </p:spTree>
    <p:extLst>
      <p:ext uri="{BB962C8B-B14F-4D97-AF65-F5344CB8AC3E}">
        <p14:creationId xmlns:p14="http://schemas.microsoft.com/office/powerpoint/2010/main" val="4168628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they need to listen carefully (some of them will read, rather than listen…does this cause a problem for them?).  No notes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21</a:t>
            </a:fld>
            <a:endParaRPr lang="en-GB"/>
          </a:p>
        </p:txBody>
      </p:sp>
    </p:spTree>
    <p:extLst>
      <p:ext uri="{BB962C8B-B14F-4D97-AF65-F5344CB8AC3E}">
        <p14:creationId xmlns:p14="http://schemas.microsoft.com/office/powerpoint/2010/main" val="3122126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27</a:t>
            </a:fld>
            <a:endParaRPr lang="en-GB"/>
          </a:p>
        </p:txBody>
      </p:sp>
    </p:spTree>
    <p:extLst>
      <p:ext uri="{BB962C8B-B14F-4D97-AF65-F5344CB8AC3E}">
        <p14:creationId xmlns:p14="http://schemas.microsoft.com/office/powerpoint/2010/main" val="3866726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28</a:t>
            </a:fld>
            <a:endParaRPr lang="en-GB"/>
          </a:p>
        </p:txBody>
      </p:sp>
    </p:spTree>
    <p:extLst>
      <p:ext uri="{BB962C8B-B14F-4D97-AF65-F5344CB8AC3E}">
        <p14:creationId xmlns:p14="http://schemas.microsoft.com/office/powerpoint/2010/main" val="2006905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the 4 quadrant Communication Styles Matrix with just the titles for each section, and ask them to copy it and put their own scores on the diagram. (or give them handouts of the diagram – whichever works better).</a:t>
            </a:r>
          </a:p>
        </p:txBody>
      </p:sp>
      <p:sp>
        <p:nvSpPr>
          <p:cNvPr id="4" name="Slide Number Placeholder 3"/>
          <p:cNvSpPr>
            <a:spLocks noGrp="1"/>
          </p:cNvSpPr>
          <p:nvPr>
            <p:ph type="sldNum" sz="quarter" idx="10"/>
          </p:nvPr>
        </p:nvSpPr>
        <p:spPr/>
        <p:txBody>
          <a:bodyPr/>
          <a:lstStyle/>
          <a:p>
            <a:fld id="{37FA9686-C038-4682-9590-FA4411328854}" type="slidenum">
              <a:rPr lang="en-GB" smtClean="0"/>
              <a:pPr/>
              <a:t>29</a:t>
            </a:fld>
            <a:endParaRPr lang="en-GB"/>
          </a:p>
        </p:txBody>
      </p:sp>
    </p:spTree>
    <p:extLst>
      <p:ext uri="{BB962C8B-B14F-4D97-AF65-F5344CB8AC3E}">
        <p14:creationId xmlns:p14="http://schemas.microsoft.com/office/powerpoint/2010/main" val="1664278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30</a:t>
            </a:fld>
            <a:endParaRPr lang="en-GB"/>
          </a:p>
        </p:txBody>
      </p:sp>
    </p:spTree>
    <p:extLst>
      <p:ext uri="{BB962C8B-B14F-4D97-AF65-F5344CB8AC3E}">
        <p14:creationId xmlns:p14="http://schemas.microsoft.com/office/powerpoint/2010/main" val="881265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31</a:t>
            </a:fld>
            <a:endParaRPr lang="en-GB"/>
          </a:p>
        </p:txBody>
      </p:sp>
    </p:spTree>
    <p:extLst>
      <p:ext uri="{BB962C8B-B14F-4D97-AF65-F5344CB8AC3E}">
        <p14:creationId xmlns:p14="http://schemas.microsoft.com/office/powerpoint/2010/main" val="34505375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32</a:t>
            </a:fld>
            <a:endParaRPr lang="en-GB"/>
          </a:p>
        </p:txBody>
      </p:sp>
    </p:spTree>
    <p:extLst>
      <p:ext uri="{BB962C8B-B14F-4D97-AF65-F5344CB8AC3E}">
        <p14:creationId xmlns:p14="http://schemas.microsoft.com/office/powerpoint/2010/main" val="25346169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36</a:t>
            </a:fld>
            <a:endParaRPr lang="en-GB"/>
          </a:p>
        </p:txBody>
      </p:sp>
    </p:spTree>
    <p:extLst>
      <p:ext uri="{BB962C8B-B14F-4D97-AF65-F5344CB8AC3E}">
        <p14:creationId xmlns:p14="http://schemas.microsoft.com/office/powerpoint/2010/main" val="15756072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37</a:t>
            </a:fld>
            <a:endParaRPr lang="en-GB"/>
          </a:p>
        </p:txBody>
      </p:sp>
    </p:spTree>
    <p:extLst>
      <p:ext uri="{BB962C8B-B14F-4D97-AF65-F5344CB8AC3E}">
        <p14:creationId xmlns:p14="http://schemas.microsoft.com/office/powerpoint/2010/main" val="34394150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38</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39</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fld id="{37FA9686-C038-4682-9590-FA4411328854}" type="slidenum">
              <a:rPr lang="en-GB" smtClean="0"/>
              <a:pPr/>
              <a:t>40</a:t>
            </a:fld>
            <a:endParaRPr lang="en-GB"/>
          </a:p>
        </p:txBody>
      </p:sp>
    </p:spTree>
    <p:extLst>
      <p:ext uri="{BB962C8B-B14F-4D97-AF65-F5344CB8AC3E}">
        <p14:creationId xmlns:p14="http://schemas.microsoft.com/office/powerpoint/2010/main" val="34693365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fld id="{37FA9686-C038-4682-9590-FA4411328854}" type="slidenum">
              <a:rPr lang="en-GB" smtClean="0"/>
              <a:pPr/>
              <a:t>42</a:t>
            </a:fld>
            <a:endParaRPr lang="en-GB"/>
          </a:p>
        </p:txBody>
      </p:sp>
    </p:spTree>
    <p:extLst>
      <p:ext uri="{BB962C8B-B14F-4D97-AF65-F5344CB8AC3E}">
        <p14:creationId xmlns:p14="http://schemas.microsoft.com/office/powerpoint/2010/main" val="29381663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pPr/>
              <a:t>44</a:t>
            </a:fld>
            <a:endParaRPr lang="en-GB"/>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iteachkinderkids.blogspot.com/2012/02/l-is-for-laugh.html" TargetMode="External"/><Relationship Id="rId1" Type="http://schemas.openxmlformats.org/officeDocument/2006/relationships/slideLayout" Target="../slideLayouts/slideLayout2.xml"/><Relationship Id="rId5" Type="http://schemas.openxmlformats.org/officeDocument/2006/relationships/hyperlink" Target="http://sansdosage.blogspot.com/2009_07_01_archive.html" TargetMode="External"/><Relationship Id="rId4" Type="http://schemas.openxmlformats.org/officeDocument/2006/relationships/image" Target="../media/image14.jpeg"/></Relationships>
</file>

<file path=ppt/slides/_rels/slide27.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freeonlinesurveys.com/"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urveymonke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Workshop Day 2</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What is communication?</a:t>
            </a:r>
          </a:p>
          <a:p>
            <a:r>
              <a:rPr lang="en-GB" dirty="0"/>
              <a:t>Elements of Communication</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 xmlns:a16="http://schemas.microsoft.com/office/drawing/2014/main" id="{4422951E-0AA1-4C2F-825D-96F53A6629BF}"/>
              </a:ext>
            </a:extLst>
          </p:cNvPr>
          <p:cNvSpPr>
            <a:spLocks noGrp="1"/>
          </p:cNvSpPr>
          <p:nvPr>
            <p:ph idx="1"/>
          </p:nvPr>
        </p:nvSpPr>
        <p:spPr/>
        <p:txBody>
          <a:bodyPr>
            <a:normAutofit lnSpcReduction="10000"/>
          </a:bodyPr>
          <a:lstStyle/>
          <a:p>
            <a:r>
              <a:rPr lang="en-GB" dirty="0"/>
              <a:t>Take a few minutes individually or in your groups to generate a one sentence </a:t>
            </a:r>
            <a:r>
              <a:rPr lang="en-GB" b="1" i="1" dirty="0">
                <a:solidFill>
                  <a:srgbClr val="0070C0"/>
                </a:solidFill>
              </a:rPr>
              <a:t>definition of ‘communication’.</a:t>
            </a:r>
          </a:p>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42723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 xmlns:a16="http://schemas.microsoft.com/office/drawing/2014/main" id="{4422951E-0AA1-4C2F-825D-96F53A6629BF}"/>
              </a:ext>
            </a:extLst>
          </p:cNvPr>
          <p:cNvSpPr>
            <a:spLocks noGrp="1"/>
          </p:cNvSpPr>
          <p:nvPr>
            <p:ph idx="1"/>
          </p:nvPr>
        </p:nvSpPr>
        <p:spPr/>
        <p:txBody>
          <a:bodyPr>
            <a:normAutofit/>
          </a:bodyPr>
          <a:lstStyle/>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3795474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 xmlns:a16="http://schemas.microsoft.com/office/drawing/2014/main"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latin typeface="+mj-lt"/>
                <a:cs typeface="Arial" charset="0"/>
              </a:rPr>
              <a:t>Aim: </a:t>
            </a:r>
            <a:r>
              <a:rPr lang="en-GB" altLang="en-US" dirty="0">
                <a:latin typeface="+mj-lt"/>
                <a:cs typeface="Arial" charset="0"/>
              </a:rPr>
              <a:t>To develop understanding and ability to communicate effectively, as required by a practising or potential middle manager.</a:t>
            </a:r>
          </a:p>
          <a:p>
            <a:endParaRPr lang="en-GB" altLang="en-US" dirty="0">
              <a:latin typeface="+mj-lt"/>
              <a:cs typeface="Arial" charset="0"/>
            </a:endParaRPr>
          </a:p>
          <a:p>
            <a:pPr marL="0" indent="0">
              <a:buNone/>
            </a:pPr>
            <a:r>
              <a:rPr lang="en-GB" altLang="en-US" b="1" dirty="0">
                <a:latin typeface="+mj-lt"/>
                <a:cs typeface="Arial" charset="0"/>
              </a:rPr>
              <a:t>Objectives: </a:t>
            </a:r>
          </a:p>
          <a:p>
            <a:pPr marL="514350" indent="-514350">
              <a:buFont typeface="+mj-lt"/>
              <a:buAutoNum type="arabicPeriod"/>
            </a:pPr>
            <a:r>
              <a:rPr lang="en-GB" altLang="en-US" dirty="0">
                <a:latin typeface="+mj-lt"/>
                <a:cs typeface="Arial" charset="0"/>
              </a:rPr>
              <a:t>To understand the importance of effective communication in management</a:t>
            </a:r>
          </a:p>
          <a:p>
            <a:pPr marL="514350" indent="-514350">
              <a:buFont typeface="+mj-lt"/>
              <a:buAutoNum type="arabicPeriod"/>
            </a:pPr>
            <a:r>
              <a:rPr lang="en-GB" altLang="en-US" dirty="0">
                <a:latin typeface="+mj-lt"/>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 xmlns:a16="http://schemas.microsoft.com/office/drawing/2014/main" id="{79A94FDB-F200-42F2-B580-6F263C7C8C68}"/>
              </a:ext>
            </a:extLst>
          </p:cNvPr>
          <p:cNvSpPr/>
          <p:nvPr/>
        </p:nvSpPr>
        <p:spPr>
          <a:xfrm>
            <a:off x="774700" y="793190"/>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Develop criteria to evaluate your own communication skills</a:t>
            </a:r>
          </a:p>
        </p:txBody>
      </p:sp>
      <p:sp>
        <p:nvSpPr>
          <p:cNvPr id="2144" name="Rectangle: Rounded Corners 2143">
            <a:extLst>
              <a:ext uri="{FF2B5EF4-FFF2-40B4-BE49-F238E27FC236}">
                <a16:creationId xmlns="" xmlns:a16="http://schemas.microsoft.com/office/drawing/2014/main"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10000"/>
                  </a:schemeClr>
                </a:solidFill>
              </a:rPr>
              <a:t>Management Communication Skills</a:t>
            </a:r>
          </a:p>
        </p:txBody>
      </p:sp>
      <p:sp>
        <p:nvSpPr>
          <p:cNvPr id="2145" name="Rectangle: Rounded Corners 2144">
            <a:extLst>
              <a:ext uri="{FF2B5EF4-FFF2-40B4-BE49-F238E27FC236}">
                <a16:creationId xmlns="" xmlns:a16="http://schemas.microsoft.com/office/drawing/2014/main" id="{69C801E8-A037-4851-A303-00BFFB3CF2E9}"/>
              </a:ext>
            </a:extLst>
          </p:cNvPr>
          <p:cNvSpPr/>
          <p:nvPr/>
        </p:nvSpPr>
        <p:spPr>
          <a:xfrm>
            <a:off x="259528" y="1751452"/>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Be able to develop effective communication skills as a reflective manager</a:t>
            </a:r>
          </a:p>
        </p:txBody>
      </p:sp>
      <p:sp>
        <p:nvSpPr>
          <p:cNvPr id="2146" name="Rectangle: Rounded Corners 2145">
            <a:extLst>
              <a:ext uri="{FF2B5EF4-FFF2-40B4-BE49-F238E27FC236}">
                <a16:creationId xmlns="" xmlns:a16="http://schemas.microsoft.com/office/drawing/2014/main" id="{5BF88DCB-8061-46D6-AAFB-209E94064FFA}"/>
              </a:ext>
            </a:extLst>
          </p:cNvPr>
          <p:cNvSpPr/>
          <p:nvPr/>
        </p:nvSpPr>
        <p:spPr>
          <a:xfrm>
            <a:off x="130819" y="3083274"/>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Collect, analyse &amp; evaluate feedback on communication skills</a:t>
            </a:r>
          </a:p>
        </p:txBody>
      </p:sp>
      <p:sp>
        <p:nvSpPr>
          <p:cNvPr id="2147" name="Rectangle: Rounded Corners 2146">
            <a:extLst>
              <a:ext uri="{FF2B5EF4-FFF2-40B4-BE49-F238E27FC236}">
                <a16:creationId xmlns="" xmlns:a16="http://schemas.microsoft.com/office/drawing/2014/main"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a Lesson Plan</a:t>
            </a:r>
          </a:p>
        </p:txBody>
      </p:sp>
      <p:sp>
        <p:nvSpPr>
          <p:cNvPr id="2148" name="Rectangle: Rounded Corners 2147">
            <a:extLst>
              <a:ext uri="{FF2B5EF4-FFF2-40B4-BE49-F238E27FC236}">
                <a16:creationId xmlns="" xmlns:a16="http://schemas.microsoft.com/office/drawing/2014/main" id="{A5B51FDD-81D5-4F16-A816-D7C6EA3E0192}"/>
              </a:ext>
            </a:extLst>
          </p:cNvPr>
          <p:cNvSpPr/>
          <p:nvPr/>
        </p:nvSpPr>
        <p:spPr>
          <a:xfrm>
            <a:off x="5738824" y="4988778"/>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visual aids to support briefings/presentations</a:t>
            </a:r>
          </a:p>
        </p:txBody>
      </p:sp>
      <p:sp>
        <p:nvSpPr>
          <p:cNvPr id="2149" name="Rectangle: Rounded Corners 2148">
            <a:extLst>
              <a:ext uri="{FF2B5EF4-FFF2-40B4-BE49-F238E27FC236}">
                <a16:creationId xmlns="" xmlns:a16="http://schemas.microsoft.com/office/drawing/2014/main"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Prepare and deliver a short, 10 minute presentation demonstrating key points of your report</a:t>
            </a:r>
          </a:p>
        </p:txBody>
      </p:sp>
      <p:sp>
        <p:nvSpPr>
          <p:cNvPr id="2150" name="Rectangle: Rounded Corners 2149">
            <a:extLst>
              <a:ext uri="{FF2B5EF4-FFF2-40B4-BE49-F238E27FC236}">
                <a16:creationId xmlns="" xmlns:a16="http://schemas.microsoft.com/office/drawing/2014/main" id="{537CB8B1-1DCF-4869-936A-2DE41B48CEF1}"/>
              </a:ext>
            </a:extLst>
          </p:cNvPr>
          <p:cNvSpPr/>
          <p:nvPr/>
        </p:nvSpPr>
        <p:spPr>
          <a:xfrm>
            <a:off x="6142037" y="2524918"/>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Understand the importance of effective communication in management</a:t>
            </a:r>
          </a:p>
        </p:txBody>
      </p:sp>
      <p:sp>
        <p:nvSpPr>
          <p:cNvPr id="2151" name="Rectangle: Rounded Corners 2150">
            <a:extLst>
              <a:ext uri="{FF2B5EF4-FFF2-40B4-BE49-F238E27FC236}">
                <a16:creationId xmlns="" xmlns:a16="http://schemas.microsoft.com/office/drawing/2014/main"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Verbal &amp; written communication</a:t>
            </a:r>
          </a:p>
        </p:txBody>
      </p:sp>
      <p:sp>
        <p:nvSpPr>
          <p:cNvPr id="2152" name="Rectangle: Rounded Corners 2151">
            <a:extLst>
              <a:ext uri="{FF2B5EF4-FFF2-40B4-BE49-F238E27FC236}">
                <a16:creationId xmlns="" xmlns:a16="http://schemas.microsoft.com/office/drawing/2014/main" id="{69413F91-E58B-437A-812E-1B30E201A0A4}"/>
              </a:ext>
            </a:extLst>
          </p:cNvPr>
          <p:cNvSpPr/>
          <p:nvPr/>
        </p:nvSpPr>
        <p:spPr>
          <a:xfrm>
            <a:off x="7136603" y="1630632"/>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Communication theories &amp; models</a:t>
            </a:r>
          </a:p>
        </p:txBody>
      </p:sp>
      <p:sp>
        <p:nvSpPr>
          <p:cNvPr id="2153" name="Rectangle: Rounded Corners 2152">
            <a:extLst>
              <a:ext uri="{FF2B5EF4-FFF2-40B4-BE49-F238E27FC236}">
                <a16:creationId xmlns="" xmlns:a16="http://schemas.microsoft.com/office/drawing/2014/main" id="{ED7E03A9-5507-41D7-BED7-B7E1A3CE20DA}"/>
              </a:ext>
            </a:extLst>
          </p:cNvPr>
          <p:cNvSpPr/>
          <p:nvPr/>
        </p:nvSpPr>
        <p:spPr>
          <a:xfrm>
            <a:off x="4858761" y="80794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Tone, language &amp; formality</a:t>
            </a:r>
          </a:p>
        </p:txBody>
      </p:sp>
      <p:sp>
        <p:nvSpPr>
          <p:cNvPr id="1357" name="TextBox 1356">
            <a:extLst>
              <a:ext uri="{FF2B5EF4-FFF2-40B4-BE49-F238E27FC236}">
                <a16:creationId xmlns="" xmlns:a16="http://schemas.microsoft.com/office/drawing/2014/main" id="{6382E3B9-A2FB-451B-9E9D-B096836FDF86}"/>
              </a:ext>
            </a:extLst>
          </p:cNvPr>
          <p:cNvSpPr txBox="1"/>
          <p:nvPr/>
        </p:nvSpPr>
        <p:spPr>
          <a:xfrm>
            <a:off x="623884" y="154230"/>
            <a:ext cx="8520116" cy="523220"/>
          </a:xfrm>
          <a:prstGeom prst="rect">
            <a:avLst/>
          </a:prstGeom>
          <a:noFill/>
        </p:spPr>
        <p:txBody>
          <a:bodyPr wrap="square" rtlCol="0">
            <a:spAutoFit/>
          </a:bodyPr>
          <a:lstStyle/>
          <a:p>
            <a:r>
              <a:rPr lang="en-GB" sz="2800" b="1" dirty="0"/>
              <a:t>BMSK4002 Topic Areas To Consider &amp; Research</a:t>
            </a:r>
          </a:p>
        </p:txBody>
      </p:sp>
      <p:cxnSp>
        <p:nvCxnSpPr>
          <p:cNvPr id="1360" name="Straight Arrow Connector 1359">
            <a:extLst>
              <a:ext uri="{FF2B5EF4-FFF2-40B4-BE49-F238E27FC236}">
                <a16:creationId xmlns="" xmlns:a16="http://schemas.microsoft.com/office/drawing/2014/main" id="{76668895-F063-4713-A9AA-4D562F4B117B}"/>
              </a:ext>
            </a:extLst>
          </p:cNvPr>
          <p:cNvCxnSpPr>
            <a:stCxn id="2144" idx="3"/>
            <a:endCxn id="2150" idx="1"/>
          </p:cNvCxnSpPr>
          <p:nvPr/>
        </p:nvCxnSpPr>
        <p:spPr>
          <a:xfrm>
            <a:off x="5738824" y="3003657"/>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 xmlns:a16="http://schemas.microsoft.com/office/drawing/2014/main"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 xmlns:a16="http://schemas.microsoft.com/office/drawing/2014/main"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 xmlns:a16="http://schemas.microsoft.com/office/drawing/2014/main" id="{83F5A2B1-5FBB-4D79-B948-C76B13B669B5}"/>
              </a:ext>
            </a:extLst>
          </p:cNvPr>
          <p:cNvCxnSpPr>
            <a:cxnSpLocks/>
          </p:cNvCxnSpPr>
          <p:nvPr/>
        </p:nvCxnSpPr>
        <p:spPr>
          <a:xfrm flipH="1" flipV="1">
            <a:off x="1560477" y="1306799"/>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 xmlns:a16="http://schemas.microsoft.com/office/drawing/2014/main"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 xmlns:a16="http://schemas.microsoft.com/office/drawing/2014/main"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 xmlns:a16="http://schemas.microsoft.com/office/drawing/2014/main" id="{9CB8C540-D50D-4FE1-B92D-2254BE7A88A0}"/>
              </a:ext>
            </a:extLst>
          </p:cNvPr>
          <p:cNvCxnSpPr>
            <a:cxnSpLocks/>
          </p:cNvCxnSpPr>
          <p:nvPr/>
        </p:nvCxnSpPr>
        <p:spPr>
          <a:xfrm>
            <a:off x="7684155" y="3499838"/>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 xmlns:a16="http://schemas.microsoft.com/office/drawing/2014/main"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 xmlns:a16="http://schemas.microsoft.com/office/drawing/2014/main" id="{A869270E-093F-4964-81C0-19A929385341}"/>
              </a:ext>
            </a:extLst>
          </p:cNvPr>
          <p:cNvCxnSpPr>
            <a:cxnSpLocks/>
            <a:endCxn id="2148" idx="1"/>
          </p:cNvCxnSpPr>
          <p:nvPr/>
        </p:nvCxnSpPr>
        <p:spPr>
          <a:xfrm>
            <a:off x="4657154" y="4813576"/>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 xmlns:a16="http://schemas.microsoft.com/office/drawing/2014/main"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8629050-45F7-4780-A7A5-A186233EC44D}"/>
              </a:ext>
            </a:extLst>
          </p:cNvPr>
          <p:cNvSpPr>
            <a:spLocks noGrp="1"/>
          </p:cNvSpPr>
          <p:nvPr>
            <p:ph type="title"/>
          </p:nvPr>
        </p:nvSpPr>
        <p:spPr/>
        <p:txBody>
          <a:bodyPr>
            <a:normAutofit fontScale="90000"/>
          </a:bodyPr>
          <a:lstStyle/>
          <a:p>
            <a:r>
              <a:rPr lang="en-GB" dirty="0"/>
              <a:t>The Elements of Communication</a:t>
            </a:r>
          </a:p>
        </p:txBody>
      </p:sp>
      <p:sp>
        <p:nvSpPr>
          <p:cNvPr id="5" name="TextBox 4">
            <a:extLst>
              <a:ext uri="{FF2B5EF4-FFF2-40B4-BE49-F238E27FC236}">
                <a16:creationId xmlns=""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 xmlns:a16="http://schemas.microsoft.com/office/drawing/2014/main" id="{62046C73-16E6-4DA7-8213-5D977E70A4F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 xmlns:a16="http://schemas.microsoft.com/office/drawing/2014/main" id="{0B5C57E6-B063-4106-A7BF-DD5D83D06E1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 xmlns:a16="http://schemas.microsoft.com/office/drawing/2014/main" id="{83F39728-3247-48E7-9BEE-3389A7E860B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 xmlns:asvg="http://schemas.microsoft.com/office/drawing/2016/SVG/main"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948442B-495A-4DF6-8272-F0D6438E4DCF}"/>
              </a:ext>
            </a:extLst>
          </p:cNvPr>
          <p:cNvSpPr>
            <a:spLocks noGrp="1"/>
          </p:cNvSpPr>
          <p:nvPr>
            <p:ph type="title"/>
          </p:nvPr>
        </p:nvSpPr>
        <p:spPr/>
        <p:txBody>
          <a:bodyPr/>
          <a:lstStyle/>
          <a:p>
            <a:r>
              <a:rPr lang="en-GB" dirty="0"/>
              <a:t>Are We Good Communicators</a:t>
            </a:r>
          </a:p>
        </p:txBody>
      </p:sp>
      <p:pic>
        <p:nvPicPr>
          <p:cNvPr id="4" name="Picture 4">
            <a:extLst>
              <a:ext uri="{FF2B5EF4-FFF2-40B4-BE49-F238E27FC236}">
                <a16:creationId xmlns=""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921500" y="1844824"/>
            <a:ext cx="1765300" cy="2058988"/>
          </a:xfrm>
          <a:prstGeom prst="rect">
            <a:avLst/>
          </a:prstGeom>
        </p:spPr>
      </p:pic>
      <p:sp>
        <p:nvSpPr>
          <p:cNvPr id="5" name="Rectangle 4">
            <a:extLst>
              <a:ext uri="{FF2B5EF4-FFF2-40B4-BE49-F238E27FC236}">
                <a16:creationId xmlns="" xmlns:a16="http://schemas.microsoft.com/office/drawing/2014/main" id="{038BB2F5-572E-4E62-A172-E359738E9BB0}"/>
              </a:ext>
            </a:extLst>
          </p:cNvPr>
          <p:cNvSpPr/>
          <p:nvPr/>
        </p:nvSpPr>
        <p:spPr>
          <a:xfrm>
            <a:off x="107504" y="1556793"/>
            <a:ext cx="8496944" cy="4084195"/>
          </a:xfrm>
          <a:prstGeom prst="rect">
            <a:avLst/>
          </a:prstGeom>
        </p:spPr>
        <p:txBody>
          <a:bodyPr wrap="square">
            <a:spAutoFit/>
          </a:bodyPr>
          <a:lstStyle/>
          <a:p>
            <a:pPr>
              <a:lnSpc>
                <a:spcPct val="90000"/>
              </a:lnSpc>
              <a:defRPr/>
            </a:pPr>
            <a:r>
              <a:rPr lang="en-GB" altLang="en-US" sz="2800" dirty="0">
                <a:latin typeface="+mj-lt"/>
                <a:cs typeface="Arial" panose="020B0604020202020204" pitchFamily="34" charset="0"/>
              </a:rPr>
              <a:t>What forms of communication are there</a:t>
            </a:r>
            <a:r>
              <a:rPr lang="en-GB" altLang="en-US" sz="2800" b="1" dirty="0">
                <a:latin typeface="+mj-lt"/>
                <a:cs typeface="Arial" panose="020B0604020202020204" pitchFamily="34" charset="0"/>
              </a:rPr>
              <a:t>?</a:t>
            </a:r>
          </a:p>
          <a:p>
            <a:pPr>
              <a:lnSpc>
                <a:spcPct val="90000"/>
              </a:lnSpc>
              <a:defRPr/>
            </a:pPr>
            <a:endParaRPr lang="en-GB" altLang="en-US" sz="1000" dirty="0">
              <a:latin typeface="+mj-lt"/>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Email/Electronic…….others?</a:t>
            </a:r>
          </a:p>
          <a:p>
            <a:pPr lvl="1">
              <a:lnSpc>
                <a:spcPct val="90000"/>
              </a:lnSpc>
              <a:defRPr/>
            </a:pPr>
            <a:endParaRPr lang="en-GB" altLang="en-US" sz="8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What is a good communicator?</a:t>
            </a:r>
            <a:endParaRPr lang="en-GB" altLang="en-US" sz="6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Do you think you are a good communicator?</a:t>
            </a:r>
          </a:p>
          <a:p>
            <a:pPr marL="514350" indent="-514350">
              <a:buFont typeface="+mj-lt"/>
              <a:buAutoNum type="arabicPeriod"/>
              <a:defRPr/>
            </a:pPr>
            <a:r>
              <a:rPr lang="en-GB" altLang="en-US" sz="2800" dirty="0">
                <a:latin typeface="+mj-lt"/>
                <a:cs typeface="Arial" panose="020B0604020202020204" pitchFamily="34" charset="0"/>
              </a:rPr>
              <a:t>Do your staff/friends/colleagues/manager?</a:t>
            </a:r>
          </a:p>
          <a:p>
            <a:pPr>
              <a:defRPr/>
            </a:pPr>
            <a:endParaRPr lang="en-GB" altLang="en-US" sz="600" dirty="0">
              <a:latin typeface="+mj-lt"/>
              <a:cs typeface="Arial" panose="020B0604020202020204" pitchFamily="34" charset="0"/>
            </a:endParaRPr>
          </a:p>
          <a:p>
            <a:pPr algn="ctr">
              <a:defRPr/>
            </a:pPr>
            <a:r>
              <a:rPr lang="en-GB" altLang="en-US" sz="2800" b="1" dirty="0">
                <a:solidFill>
                  <a:srgbClr val="0070C0"/>
                </a:solidFill>
                <a:latin typeface="+mj-lt"/>
                <a:cs typeface="Arial" panose="020B0604020202020204" pitchFamily="34" charset="0"/>
              </a:rPr>
              <a:t>Exercise – In your syndicates, answer the above questions. You have 10 mins.</a:t>
            </a:r>
            <a:endParaRPr lang="en-US" altLang="en-US" sz="2800" b="1" dirty="0">
              <a:solidFill>
                <a:srgbClr val="0070C0"/>
              </a:solidFill>
              <a:latin typeface="+mj-lt"/>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 xmlns:a16="http://schemas.microsoft.com/office/drawing/2014/main" id="{44DF3C94-69C4-40C7-9EB8-8352759D6399}"/>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2112963"/>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 xmlns:a16="http://schemas.microsoft.com/office/drawing/2014/main" id="{F4ECDD96-697C-48BC-8CEB-F5962D8E3AFB}"/>
              </a:ext>
            </a:extLst>
          </p:cNvPr>
          <p:cNvSpPr>
            <a:spLocks noChangeShapeType="1"/>
          </p:cNvSpPr>
          <p:nvPr/>
        </p:nvSpPr>
        <p:spPr bwMode="auto">
          <a:xfrm>
            <a:off x="457200"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 xmlns:a16="http://schemas.microsoft.com/office/drawing/2014/main" id="{4CA6BCEB-84EB-4D6E-A998-6E94A81E90FA}"/>
              </a:ext>
            </a:extLst>
          </p:cNvPr>
          <p:cNvSpPr txBox="1">
            <a:spLocks noChangeArrowheads="1"/>
          </p:cNvSpPr>
          <p:nvPr/>
        </p:nvSpPr>
        <p:spPr bwMode="auto">
          <a:xfrm>
            <a:off x="457200"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 xmlns:a16="http://schemas.microsoft.com/office/drawing/2014/main" id="{88B7897C-C10C-4384-BF61-7997AE4A5FB9}"/>
              </a:ext>
            </a:extLst>
          </p:cNvPr>
          <p:cNvSpPr txBox="1">
            <a:spLocks noChangeArrowheads="1"/>
          </p:cNvSpPr>
          <p:nvPr/>
        </p:nvSpPr>
        <p:spPr bwMode="auto">
          <a:xfrm>
            <a:off x="4230523" y="3471864"/>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 xmlns:a16="http://schemas.microsoft.com/office/drawing/2014/main" id="{3652DEFB-F984-4835-A6B1-95D486AC8A1E}"/>
              </a:ext>
            </a:extLst>
          </p:cNvPr>
          <p:cNvSpPr txBox="1">
            <a:spLocks noChangeArrowheads="1"/>
          </p:cNvSpPr>
          <p:nvPr/>
        </p:nvSpPr>
        <p:spPr bwMode="auto">
          <a:xfrm>
            <a:off x="6300192"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 xmlns:a16="http://schemas.microsoft.com/office/drawing/2014/main" id="{77E63805-9999-4B9E-B6F9-A5E9D8123376}"/>
              </a:ext>
            </a:extLst>
          </p:cNvPr>
          <p:cNvSpPr>
            <a:spLocks noGrp="1"/>
          </p:cNvSpPr>
          <p:nvPr>
            <p:ph idx="1"/>
          </p:nvPr>
        </p:nvSpPr>
        <p:spPr>
          <a:xfrm>
            <a:off x="459757" y="1396678"/>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 xmlns:a16="http://schemas.microsoft.com/office/drawing/2014/main" id="{F824F98C-E5BF-441B-8043-CC419F891FC3}"/>
              </a:ext>
            </a:extLst>
          </p:cNvPr>
          <p:cNvGraphicFramePr>
            <a:graphicFrameLocks noChangeAspect="1"/>
          </p:cNvGraphicFramePr>
          <p:nvPr>
            <p:extLst>
              <p:ext uri="{D42A27DB-BD31-4B8C-83A1-F6EECF244321}">
                <p14:modId xmlns:p14="http://schemas.microsoft.com/office/powerpoint/2010/main" val="1406919669"/>
              </p:ext>
            </p:extLst>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on flipchart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 xmlns:a16="http://schemas.microsoft.com/office/drawing/2014/main" id="{DA736CF0-BA75-4985-9F60-D32CDABE796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3844129"/>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 xmlns:a16="http://schemas.microsoft.com/office/drawing/2014/main" id="{F4DCA221-0E02-43FF-9821-4ADED62B5737}"/>
              </a:ext>
            </a:extLst>
          </p:cNvPr>
          <p:cNvSpPr>
            <a:spLocks noGrp="1"/>
          </p:cNvSpPr>
          <p:nvPr>
            <p:ph idx="1"/>
          </p:nvPr>
        </p:nvSpPr>
        <p:spPr>
          <a:xfrm>
            <a:off x="323528" y="1417638"/>
            <a:ext cx="8229600" cy="3917032"/>
          </a:xfrm>
        </p:spPr>
        <p:txBody>
          <a:bodyPr>
            <a:normAutofit lnSpcReduction="10000"/>
          </a:bodyPr>
          <a:lstStyle/>
          <a:p>
            <a:r>
              <a:rPr lang="en-US" altLang="en-US" dirty="0">
                <a:latin typeface="+mj-lt"/>
                <a:cs typeface="Arial" charset="0"/>
              </a:rPr>
              <a:t>Environmental Barrier</a:t>
            </a:r>
            <a:r>
              <a:rPr lang="en-GB" altLang="en-US" dirty="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 xmlns:a16="http://schemas.microsoft.com/office/drawing/2014/main" id="{AAAB3830-5673-46C8-A450-0CF5D7309A8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4954240" y="2564904"/>
            <a:ext cx="4189760" cy="1332344"/>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 xmlns:a16="http://schemas.microsoft.com/office/drawing/2014/main" id="{2587C429-D061-4505-B351-B32515F2E0B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57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 xmlns:a16="http://schemas.microsoft.com/office/drawing/2014/main" id="{561EBF87-9194-48A7-B84A-06B6FA2861BF}"/>
              </a:ext>
            </a:extLst>
          </p:cNvPr>
          <p:cNvSpPr>
            <a:spLocks noGrp="1"/>
          </p:cNvSpPr>
          <p:nvPr>
            <p:ph type="title"/>
          </p:nvPr>
        </p:nvSpPr>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 xmlns:a16="http://schemas.microsoft.com/office/drawing/2014/main" id="{D7C23EB2-E774-4DE4-8396-78B202466C08}"/>
              </a:ext>
            </a:extLst>
          </p:cNvPr>
          <p:cNvSpPr>
            <a:spLocks noGrp="1"/>
          </p:cNvSpPr>
          <p:nvPr>
            <p:ph idx="1"/>
          </p:nvPr>
        </p:nvSpPr>
        <p:spPr>
          <a:xfrm>
            <a:off x="457200" y="1600201"/>
            <a:ext cx="8229600" cy="2116831"/>
          </a:xfrm>
        </p:spPr>
        <p:txBody>
          <a:bodyPr>
            <a:normAutofit lnSpcReduction="10000"/>
          </a:bodyPr>
          <a:lstStyle/>
          <a:p>
            <a:r>
              <a:rPr lang="en-GB" altLang="en-US" dirty="0">
                <a:latin typeface="+mj-lt"/>
                <a:cs typeface="Arial" charset="0"/>
              </a:rPr>
              <a:t>Choose 5 barriers that you have identified</a:t>
            </a:r>
          </a:p>
          <a:p>
            <a:r>
              <a:rPr lang="en-GB" altLang="en-US" dirty="0">
                <a:latin typeface="+mj-lt"/>
                <a:cs typeface="Arial" charset="0"/>
              </a:rPr>
              <a:t>Within your groups devise a solution to improve or remove those barriers. </a:t>
            </a:r>
          </a:p>
          <a:p>
            <a:pPr marL="0" indent="0" algn="ctr">
              <a:buFont typeface="Arial" charset="0"/>
              <a:buNone/>
            </a:pPr>
            <a:r>
              <a:rPr lang="en-GB" altLang="en-US" b="1" i="1" dirty="0">
                <a:solidFill>
                  <a:srgbClr val="0070C0"/>
                </a:solidFill>
                <a:latin typeface="+mj-lt"/>
                <a:cs typeface="Arial" charset="0"/>
              </a:rPr>
              <a:t>Exercise </a:t>
            </a:r>
            <a:r>
              <a:rPr lang="en-GB" altLang="en-US" sz="2400" b="1" i="1" dirty="0">
                <a:solidFill>
                  <a:srgbClr val="0070C0"/>
                </a:solidFill>
                <a:latin typeface="+mj-lt"/>
                <a:cs typeface="Arial" charset="0"/>
              </a:rPr>
              <a:t>– </a:t>
            </a:r>
            <a:r>
              <a:rPr lang="en-GB" altLang="en-US" b="1" i="1" dirty="0">
                <a:solidFill>
                  <a:srgbClr val="0070C0"/>
                </a:solidFill>
                <a:latin typeface="+mj-lt"/>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 xmlns:a16="http://schemas.microsoft.com/office/drawing/2014/main" id="{564A89C1-BDBD-4F3E-8061-72A4D5F7D0DC}"/>
              </a:ext>
            </a:extLst>
          </p:cNvPr>
          <p:cNvSpPr>
            <a:spLocks noGrp="1"/>
          </p:cNvSpPr>
          <p:nvPr>
            <p:ph idx="1"/>
          </p:nvPr>
        </p:nvSpPr>
        <p:spPr>
          <a:xfrm>
            <a:off x="323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 xmlns:a16="http://schemas.microsoft.com/office/drawing/2014/main" id="{4FCD6952-2DBD-419F-A529-6275CA5E5D4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5364088" y="2536367"/>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Covey’s Circle of Influence/Circle of Concern model </a:t>
            </a:r>
            <a:endParaRPr lang="en-GB"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1248446" y="1916832"/>
            <a:ext cx="6329763" cy="345638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 xmlns:a16="http://schemas.microsoft.com/office/drawing/2014/main" id="{47D232B9-5540-40AA-8267-BE4FDF012A57}"/>
              </a:ext>
            </a:extLst>
          </p:cNvPr>
          <p:cNvSpPr>
            <a:spLocks noGrp="1"/>
          </p:cNvSpPr>
          <p:nvPr>
            <p:ph idx="1"/>
          </p:nvPr>
        </p:nvSpPr>
        <p:spPr/>
        <p:txBody>
          <a:bodyPr>
            <a:normAutofit fontScale="92500"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 xmlns:a16="http://schemas.microsoft.com/office/drawing/2014/main" id="{3F6DDD34-BD7D-4386-A0A7-EE0AA9CFD2E6}"/>
              </a:ext>
            </a:extLst>
          </p:cNvPr>
          <p:cNvSpPr>
            <a:spLocks noGrp="1"/>
          </p:cNvSpPr>
          <p:nvPr>
            <p:ph idx="1"/>
          </p:nvPr>
        </p:nvSpPr>
        <p:spPr/>
        <p:txBody>
          <a:bodyPr>
            <a:normAutofit fontScale="92500" lnSpcReduction="100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endParaRPr lang="en-GB" altLang="en-US" sz="700" dirty="0">
              <a:latin typeface="+mj-lt"/>
              <a:cs typeface="Arial" charset="0"/>
            </a:endParaRPr>
          </a:p>
          <a:p>
            <a:r>
              <a:rPr lang="en-GB" altLang="en-US" dirty="0">
                <a:latin typeface="+mj-lt"/>
                <a:cs typeface="Arial" charset="0"/>
              </a:rPr>
              <a:t>Distortions from the past </a:t>
            </a: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 xmlns:a16="http://schemas.microsoft.com/office/drawing/2014/main" id="{4BDD67B7-0077-4FDC-8283-8757E946C940}"/>
              </a:ext>
            </a:extLst>
          </p:cNvPr>
          <p:cNvSpPr>
            <a:spLocks noChangeArrowheads="1"/>
          </p:cNvSpPr>
          <p:nvPr/>
        </p:nvSpPr>
        <p:spPr bwMode="auto">
          <a:xfrm>
            <a:off x="3995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dirty="0">
              <a:latin typeface="Tahoma" pitchFamily="34" charset="0"/>
            </a:endParaRPr>
          </a:p>
        </p:txBody>
      </p:sp>
      <p:sp>
        <p:nvSpPr>
          <p:cNvPr id="5" name="Text Box 4">
            <a:extLst>
              <a:ext uri="{FF2B5EF4-FFF2-40B4-BE49-F238E27FC236}">
                <a16:creationId xmlns="" xmlns:a16="http://schemas.microsoft.com/office/drawing/2014/main" id="{4008F16E-9331-450B-A564-90285ADA4953}"/>
              </a:ext>
            </a:extLst>
          </p:cNvPr>
          <p:cNvSpPr txBox="1">
            <a:spLocks noChangeArrowheads="1"/>
          </p:cNvSpPr>
          <p:nvPr/>
        </p:nvSpPr>
        <p:spPr bwMode="auto">
          <a:xfrm>
            <a:off x="4500042" y="4437584"/>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 xmlns:a16="http://schemas.microsoft.com/office/drawing/2014/main" id="{9003B796-CF22-4BC7-8629-993F177D9225}"/>
              </a:ext>
            </a:extLst>
          </p:cNvPr>
          <p:cNvSpPr txBox="1">
            <a:spLocks noChangeArrowheads="1"/>
          </p:cNvSpPr>
          <p:nvPr/>
        </p:nvSpPr>
        <p:spPr bwMode="auto">
          <a:xfrm>
            <a:off x="4895330" y="4005784"/>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C000"/>
                </a:solidFill>
              </a:rPr>
              <a:t>Pretend</a:t>
            </a:r>
            <a:endParaRPr lang="en-US" altLang="en-US" sz="2000" b="1" dirty="0">
              <a:solidFill>
                <a:srgbClr val="FFC000"/>
              </a:solidFill>
            </a:endParaRPr>
          </a:p>
        </p:txBody>
      </p:sp>
      <p:sp>
        <p:nvSpPr>
          <p:cNvPr id="7" name="Text Box 7">
            <a:extLst>
              <a:ext uri="{FF2B5EF4-FFF2-40B4-BE49-F238E27FC236}">
                <a16:creationId xmlns="" xmlns:a16="http://schemas.microsoft.com/office/drawing/2014/main" id="{B17FBF22-0381-4338-816D-04B6A8943494}"/>
              </a:ext>
            </a:extLst>
          </p:cNvPr>
          <p:cNvSpPr txBox="1">
            <a:spLocks noChangeArrowheads="1"/>
          </p:cNvSpPr>
          <p:nvPr/>
        </p:nvSpPr>
        <p:spPr bwMode="auto">
          <a:xfrm>
            <a:off x="5076305"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t>  </a:t>
            </a:r>
            <a:r>
              <a:rPr lang="en-GB" altLang="en-US" sz="2000" b="1" dirty="0">
                <a:solidFill>
                  <a:srgbClr val="FFFF00"/>
                </a:solidFill>
              </a:rPr>
              <a:t>Selective</a:t>
            </a:r>
            <a:endParaRPr lang="en-US" altLang="en-US" sz="2000" b="1" dirty="0">
              <a:solidFill>
                <a:srgbClr val="FFFF00"/>
              </a:solidFill>
            </a:endParaRPr>
          </a:p>
        </p:txBody>
      </p:sp>
      <p:sp>
        <p:nvSpPr>
          <p:cNvPr id="8" name="Text Box 6">
            <a:extLst>
              <a:ext uri="{FF2B5EF4-FFF2-40B4-BE49-F238E27FC236}">
                <a16:creationId xmlns="" xmlns:a16="http://schemas.microsoft.com/office/drawing/2014/main" id="{DE00C05A-CDAD-4CB4-B4FF-4F253AB4338E}"/>
              </a:ext>
            </a:extLst>
          </p:cNvPr>
          <p:cNvSpPr txBox="1">
            <a:spLocks noChangeArrowheads="1"/>
          </p:cNvSpPr>
          <p:nvPr/>
        </p:nvSpPr>
        <p:spPr bwMode="auto">
          <a:xfrm>
            <a:off x="5363642" y="2997721"/>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92D050"/>
                </a:solidFill>
              </a:rPr>
              <a:t>Active</a:t>
            </a:r>
            <a:endParaRPr lang="en-US" altLang="en-US" sz="2000" b="1" dirty="0">
              <a:solidFill>
                <a:srgbClr val="92D050"/>
              </a:solidFill>
            </a:endParaRPr>
          </a:p>
        </p:txBody>
      </p:sp>
      <p:sp>
        <p:nvSpPr>
          <p:cNvPr id="9" name="Text Box 5">
            <a:extLst>
              <a:ext uri="{FF2B5EF4-FFF2-40B4-BE49-F238E27FC236}">
                <a16:creationId xmlns="" xmlns:a16="http://schemas.microsoft.com/office/drawing/2014/main" id="{56310A54-16B1-4A30-8DB6-0F54B2911DDC}"/>
              </a:ext>
            </a:extLst>
          </p:cNvPr>
          <p:cNvSpPr txBox="1">
            <a:spLocks noChangeArrowheads="1"/>
          </p:cNvSpPr>
          <p:nvPr/>
        </p:nvSpPr>
        <p:spPr bwMode="auto">
          <a:xfrm>
            <a:off x="5724005" y="2564334"/>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 xmlns:a16="http://schemas.microsoft.com/office/drawing/2014/main" id="{8B6AD08A-42C8-45DF-8A08-BD1E28BA41E3}"/>
              </a:ext>
            </a:extLst>
          </p:cNvPr>
          <p:cNvSpPr>
            <a:spLocks noChangeShapeType="1"/>
          </p:cNvSpPr>
          <p:nvPr/>
        </p:nvSpPr>
        <p:spPr bwMode="auto">
          <a:xfrm>
            <a:off x="1979092"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1">
            <a:extLst>
              <a:ext uri="{FF2B5EF4-FFF2-40B4-BE49-F238E27FC236}">
                <a16:creationId xmlns="" xmlns:a16="http://schemas.microsoft.com/office/drawing/2014/main" id="{CE6B5DB1-F513-428A-A108-7365928B2D60}"/>
              </a:ext>
            </a:extLst>
          </p:cNvPr>
          <p:cNvSpPr>
            <a:spLocks noChangeShapeType="1"/>
          </p:cNvSpPr>
          <p:nvPr/>
        </p:nvSpPr>
        <p:spPr bwMode="auto">
          <a:xfrm>
            <a:off x="1907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2">
            <a:extLst>
              <a:ext uri="{FF2B5EF4-FFF2-40B4-BE49-F238E27FC236}">
                <a16:creationId xmlns="" xmlns:a16="http://schemas.microsoft.com/office/drawing/2014/main" id="{2B4B21D0-511B-4E6D-A6FC-F40749A860E6}"/>
              </a:ext>
            </a:extLst>
          </p:cNvPr>
          <p:cNvSpPr>
            <a:spLocks noChangeShapeType="1"/>
          </p:cNvSpPr>
          <p:nvPr/>
        </p:nvSpPr>
        <p:spPr bwMode="auto">
          <a:xfrm>
            <a:off x="1907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13">
            <a:extLst>
              <a:ext uri="{FF2B5EF4-FFF2-40B4-BE49-F238E27FC236}">
                <a16:creationId xmlns="" xmlns:a16="http://schemas.microsoft.com/office/drawing/2014/main" id="{6359925C-2596-4EE6-BD46-8529219C5777}"/>
              </a:ext>
            </a:extLst>
          </p:cNvPr>
          <p:cNvSpPr>
            <a:spLocks noChangeShapeType="1"/>
          </p:cNvSpPr>
          <p:nvPr/>
        </p:nvSpPr>
        <p:spPr bwMode="auto">
          <a:xfrm>
            <a:off x="1907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4">
            <a:extLst>
              <a:ext uri="{FF2B5EF4-FFF2-40B4-BE49-F238E27FC236}">
                <a16:creationId xmlns="" xmlns:a16="http://schemas.microsoft.com/office/drawing/2014/main" id="{27C6AE9F-E255-44A7-8823-2CB03C3E2D22}"/>
              </a:ext>
            </a:extLst>
          </p:cNvPr>
          <p:cNvSpPr>
            <a:spLocks noChangeShapeType="1"/>
          </p:cNvSpPr>
          <p:nvPr/>
        </p:nvSpPr>
        <p:spPr bwMode="auto">
          <a:xfrm flipV="1">
            <a:off x="1908449" y="4580459"/>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5">
            <a:extLst>
              <a:ext uri="{FF2B5EF4-FFF2-40B4-BE49-F238E27FC236}">
                <a16:creationId xmlns="" xmlns:a16="http://schemas.microsoft.com/office/drawing/2014/main" id="{F3B485D9-738F-4D75-909B-D9035917D09A}"/>
              </a:ext>
            </a:extLst>
          </p:cNvPr>
          <p:cNvSpPr txBox="1">
            <a:spLocks noChangeArrowheads="1"/>
          </p:cNvSpPr>
          <p:nvPr/>
        </p:nvSpPr>
        <p:spPr bwMode="auto">
          <a:xfrm>
            <a:off x="899592" y="2492896"/>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t>Level 5</a:t>
            </a:r>
            <a:endParaRPr lang="en-US" altLang="en-US" sz="2000" b="1" dirty="0"/>
          </a:p>
        </p:txBody>
      </p:sp>
      <p:sp>
        <p:nvSpPr>
          <p:cNvPr id="16" name="Text Box 16">
            <a:extLst>
              <a:ext uri="{FF2B5EF4-FFF2-40B4-BE49-F238E27FC236}">
                <a16:creationId xmlns="" xmlns:a16="http://schemas.microsoft.com/office/drawing/2014/main" id="{693A6313-586E-4F36-92A0-FCFB264412E3}"/>
              </a:ext>
            </a:extLst>
          </p:cNvPr>
          <p:cNvSpPr txBox="1">
            <a:spLocks noChangeArrowheads="1"/>
          </p:cNvSpPr>
          <p:nvPr/>
        </p:nvSpPr>
        <p:spPr bwMode="auto">
          <a:xfrm>
            <a:off x="899592" y="299772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4</a:t>
            </a:r>
            <a:endParaRPr lang="en-US" altLang="en-US" sz="2000" b="1"/>
          </a:p>
        </p:txBody>
      </p:sp>
      <p:sp>
        <p:nvSpPr>
          <p:cNvPr id="17" name="Text Box 17">
            <a:extLst>
              <a:ext uri="{FF2B5EF4-FFF2-40B4-BE49-F238E27FC236}">
                <a16:creationId xmlns="" xmlns:a16="http://schemas.microsoft.com/office/drawing/2014/main" id="{AB6F088A-E59C-4380-BFF8-020322D50410}"/>
              </a:ext>
            </a:extLst>
          </p:cNvPr>
          <p:cNvSpPr txBox="1">
            <a:spLocks noChangeArrowheads="1"/>
          </p:cNvSpPr>
          <p:nvPr/>
        </p:nvSpPr>
        <p:spPr bwMode="auto">
          <a:xfrm>
            <a:off x="899592"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3</a:t>
            </a:r>
            <a:endParaRPr lang="en-US" altLang="en-US" sz="2000" b="1"/>
          </a:p>
        </p:txBody>
      </p:sp>
      <p:sp>
        <p:nvSpPr>
          <p:cNvPr id="18" name="Text Box 18">
            <a:extLst>
              <a:ext uri="{FF2B5EF4-FFF2-40B4-BE49-F238E27FC236}">
                <a16:creationId xmlns="" xmlns:a16="http://schemas.microsoft.com/office/drawing/2014/main" id="{DD198EC9-185C-4649-A7FD-A0DF273C81CB}"/>
              </a:ext>
            </a:extLst>
          </p:cNvPr>
          <p:cNvSpPr txBox="1">
            <a:spLocks noChangeArrowheads="1"/>
          </p:cNvSpPr>
          <p:nvPr/>
        </p:nvSpPr>
        <p:spPr bwMode="auto">
          <a:xfrm>
            <a:off x="899592" y="3932759"/>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2</a:t>
            </a:r>
            <a:endParaRPr lang="en-US" altLang="en-US" sz="2000" b="1"/>
          </a:p>
        </p:txBody>
      </p:sp>
      <p:sp>
        <p:nvSpPr>
          <p:cNvPr id="19" name="Text Box 19">
            <a:extLst>
              <a:ext uri="{FF2B5EF4-FFF2-40B4-BE49-F238E27FC236}">
                <a16:creationId xmlns="" xmlns:a16="http://schemas.microsoft.com/office/drawing/2014/main" id="{79FC9DE7-5BAF-4C4A-86D3-1C9951778AD7}"/>
              </a:ext>
            </a:extLst>
          </p:cNvPr>
          <p:cNvSpPr txBox="1">
            <a:spLocks noChangeArrowheads="1"/>
          </p:cNvSpPr>
          <p:nvPr/>
        </p:nvSpPr>
        <p:spPr bwMode="auto">
          <a:xfrm>
            <a:off x="899592" y="43645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1</a:t>
            </a:r>
            <a:endParaRPr lang="en-US" altLang="en-US" sz="2000" b="1"/>
          </a:p>
        </p:txBody>
      </p:sp>
    </p:spTree>
    <p:extLst>
      <p:ext uri="{BB962C8B-B14F-4D97-AF65-F5344CB8AC3E}">
        <p14:creationId xmlns:p14="http://schemas.microsoft.com/office/powerpoint/2010/main" val="13400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137522-3439-4582-B0AE-11F44525AB6E}"/>
              </a:ext>
            </a:extLst>
          </p:cNvPr>
          <p:cNvSpPr>
            <a:spLocks noGrp="1"/>
          </p:cNvSpPr>
          <p:nvPr>
            <p:ph type="title"/>
          </p:nvPr>
        </p:nvSpPr>
        <p:spPr/>
        <p:txBody>
          <a:bodyPr/>
          <a:lstStyle/>
          <a:p>
            <a:r>
              <a:rPr lang="en-GB" dirty="0">
                <a:cs typeface="Arial" panose="020B0604020202020204" pitchFamily="34" charset="0"/>
              </a:rPr>
              <a:t>Robber Exercise</a:t>
            </a:r>
            <a:endParaRPr lang="en-GB" dirty="0"/>
          </a:p>
        </p:txBody>
      </p:sp>
      <p:sp>
        <p:nvSpPr>
          <p:cNvPr id="3" name="Content Placeholder 2">
            <a:extLst>
              <a:ext uri="{FF2B5EF4-FFF2-40B4-BE49-F238E27FC236}">
                <a16:creationId xmlns="" xmlns:a16="http://schemas.microsoft.com/office/drawing/2014/main" id="{1C6BB831-5870-4DDD-A3D7-A7BFD9A526AB}"/>
              </a:ext>
            </a:extLst>
          </p:cNvPr>
          <p:cNvSpPr>
            <a:spLocks noGrp="1"/>
          </p:cNvSpPr>
          <p:nvPr>
            <p:ph idx="1"/>
          </p:nvPr>
        </p:nvSpPr>
        <p:spPr/>
        <p:txBody>
          <a:bodyPr/>
          <a:lstStyle/>
          <a:p>
            <a:pPr marL="0" indent="0">
              <a:buFont typeface="Arial" charset="0"/>
              <a:buNone/>
            </a:pPr>
            <a:r>
              <a:rPr lang="en-GB" altLang="en-US" sz="2800" dirty="0">
                <a:latin typeface="+mj-lt"/>
                <a:cs typeface="Arial" charset="0"/>
              </a:rPr>
              <a:t>Listen to the following statement being read out. You will only hear it once. Then answer the questions on the following slides and decide if they are </a:t>
            </a:r>
          </a:p>
          <a:p>
            <a:pPr marL="0" indent="0">
              <a:buFont typeface="Arial" charset="0"/>
              <a:buNone/>
            </a:pPr>
            <a:endParaRPr lang="en-GB" altLang="en-US" sz="1200" dirty="0">
              <a:latin typeface="+mj-lt"/>
              <a:cs typeface="Arial" charset="0"/>
            </a:endParaRPr>
          </a:p>
          <a:p>
            <a:pPr marL="914400" lvl="2" indent="0">
              <a:buFont typeface="Arial" charset="0"/>
              <a:buNone/>
            </a:pPr>
            <a:r>
              <a:rPr lang="en-GB" altLang="en-US" sz="2800" dirty="0">
                <a:latin typeface="+mj-lt"/>
                <a:cs typeface="Arial" charset="0"/>
              </a:rPr>
              <a:t>True (</a:t>
            </a:r>
            <a:r>
              <a:rPr lang="en-GB" altLang="en-US" sz="2800" b="1" dirty="0">
                <a:latin typeface="+mj-lt"/>
                <a:cs typeface="Arial" charset="0"/>
              </a:rPr>
              <a:t>T</a:t>
            </a:r>
            <a:r>
              <a:rPr lang="en-GB" altLang="en-US" sz="2800" dirty="0">
                <a:latin typeface="+mj-lt"/>
                <a:cs typeface="Arial" charset="0"/>
              </a:rPr>
              <a:t>)</a:t>
            </a:r>
          </a:p>
          <a:p>
            <a:pPr marL="914400" lvl="2" indent="0">
              <a:buFont typeface="Arial" charset="0"/>
              <a:buNone/>
            </a:pPr>
            <a:endParaRPr lang="en-GB" altLang="en-US" sz="400" dirty="0">
              <a:latin typeface="+mj-lt"/>
              <a:cs typeface="Arial" charset="0"/>
            </a:endParaRPr>
          </a:p>
          <a:p>
            <a:pPr marL="914400" lvl="2" indent="0">
              <a:buFont typeface="Arial" charset="0"/>
              <a:buNone/>
            </a:pPr>
            <a:r>
              <a:rPr lang="en-GB" altLang="en-US" sz="2800" dirty="0">
                <a:latin typeface="+mj-lt"/>
                <a:cs typeface="Arial" charset="0"/>
              </a:rPr>
              <a:t>False (</a:t>
            </a:r>
            <a:r>
              <a:rPr lang="en-GB" altLang="en-US" sz="2800" b="1" dirty="0">
                <a:latin typeface="+mj-lt"/>
                <a:cs typeface="Arial" charset="0"/>
              </a:rPr>
              <a:t>F</a:t>
            </a:r>
            <a:r>
              <a:rPr lang="en-GB" altLang="en-US" sz="2800" dirty="0">
                <a:latin typeface="+mj-lt"/>
                <a:cs typeface="Arial" charset="0"/>
              </a:rPr>
              <a:t>)</a:t>
            </a:r>
          </a:p>
          <a:p>
            <a:endParaRPr lang="en-GB" dirty="0">
              <a:latin typeface="+mj-lt"/>
            </a:endParaRPr>
          </a:p>
        </p:txBody>
      </p:sp>
      <p:pic>
        <p:nvPicPr>
          <p:cNvPr id="4" name="Picture 2">
            <a:extLst>
              <a:ext uri="{FF2B5EF4-FFF2-40B4-BE49-F238E27FC236}">
                <a16:creationId xmlns="" xmlns:a16="http://schemas.microsoft.com/office/drawing/2014/main" id="{2B5DC41C-ADF9-4FDC-9FDC-75A05CF0C2F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3106665"/>
            <a:ext cx="3290937" cy="2602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670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6E2B34C-D19A-4D6D-952C-9639322158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Story</a:t>
            </a:r>
            <a:endParaRPr lang="en-GB" dirty="0"/>
          </a:p>
        </p:txBody>
      </p:sp>
      <p:sp>
        <p:nvSpPr>
          <p:cNvPr id="3" name="Content Placeholder 2">
            <a:extLst>
              <a:ext uri="{FF2B5EF4-FFF2-40B4-BE49-F238E27FC236}">
                <a16:creationId xmlns="" xmlns:a16="http://schemas.microsoft.com/office/drawing/2014/main" id="{29F6B0C5-87F9-45E4-8514-19757EC0C1A6}"/>
              </a:ext>
            </a:extLst>
          </p:cNvPr>
          <p:cNvSpPr>
            <a:spLocks noGrp="1"/>
          </p:cNvSpPr>
          <p:nvPr>
            <p:ph idx="1"/>
          </p:nvPr>
        </p:nvSpPr>
        <p:spPr/>
        <p:txBody>
          <a:bodyPr/>
          <a:lstStyle/>
          <a:p>
            <a:pPr marL="0" indent="0">
              <a:buNone/>
            </a:pPr>
            <a:r>
              <a:rPr lang="en-GB" altLang="en-US" dirty="0"/>
              <a:t>A businessman had just turned off the lights in the store when a man appeared and demanded  money. The owner opened a cash register. The contents of the cash register were scooped up, and the man sped away. A member of the police force was notified promptly about the story.</a:t>
            </a:r>
          </a:p>
          <a:p>
            <a:pPr marL="0" indent="0">
              <a:buNone/>
            </a:pPr>
            <a:endParaRPr lang="en-GB" dirty="0"/>
          </a:p>
        </p:txBody>
      </p:sp>
    </p:spTree>
    <p:extLst>
      <p:ext uri="{BB962C8B-B14F-4D97-AF65-F5344CB8AC3E}">
        <p14:creationId xmlns:p14="http://schemas.microsoft.com/office/powerpoint/2010/main" val="3352811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77333522-EE77-4C4A-8F38-ABF6640B0BD0}"/>
              </a:ext>
            </a:extLst>
          </p:cNvPr>
          <p:cNvSpPr>
            <a:spLocks noGrp="1"/>
          </p:cNvSpPr>
          <p:nvPr>
            <p:ph idx="1"/>
          </p:nvPr>
        </p:nvSpPr>
        <p:spPr>
          <a:xfrm>
            <a:off x="323528" y="332656"/>
            <a:ext cx="8229600" cy="3917032"/>
          </a:xfrm>
        </p:spPr>
        <p:txBody>
          <a:bodyPr>
            <a:noAutofit/>
          </a:bodyPr>
          <a:lstStyle/>
          <a:p>
            <a:pPr marL="457200" indent="-457200">
              <a:buFont typeface="+mj-lt"/>
              <a:buAutoNum type="arabicPeriod"/>
              <a:defRPr/>
            </a:pPr>
            <a:r>
              <a:rPr lang="en-GB" sz="2400" dirty="0"/>
              <a:t>A man appeared after the owner had turned off his store lights. T F ?</a:t>
            </a:r>
          </a:p>
          <a:p>
            <a:pPr marL="457200" indent="-457200">
              <a:buFont typeface="+mj-lt"/>
              <a:buAutoNum type="arabicPeriod"/>
              <a:defRPr/>
            </a:pPr>
            <a:r>
              <a:rPr lang="en-GB" sz="2400" dirty="0"/>
              <a:t>The robber was a man. T F ?</a:t>
            </a:r>
          </a:p>
          <a:p>
            <a:pPr marL="457200" indent="-457200">
              <a:buFont typeface="+mj-lt"/>
              <a:buAutoNum type="arabicPeriod"/>
              <a:defRPr/>
            </a:pPr>
            <a:r>
              <a:rPr lang="en-GB" sz="2400" dirty="0"/>
              <a:t>A man did not demand money. T F ?</a:t>
            </a:r>
          </a:p>
          <a:p>
            <a:pPr marL="457200" indent="-457200">
              <a:buFont typeface="+mj-lt"/>
              <a:buAutoNum type="arabicPeriod"/>
              <a:defRPr/>
            </a:pPr>
            <a:r>
              <a:rPr lang="en-GB" sz="2400" dirty="0"/>
              <a:t>The man who opened the cash register was the owner. T F ?</a:t>
            </a:r>
          </a:p>
          <a:p>
            <a:pPr marL="457200" indent="-457200">
              <a:buFont typeface="+mj-lt"/>
              <a:buAutoNum type="arabicPeriod"/>
              <a:defRPr/>
            </a:pPr>
            <a:r>
              <a:rPr lang="en-GB" sz="2400" dirty="0"/>
              <a:t>The store owner scooped up the contents of the cash register and ran away. T F ?</a:t>
            </a:r>
          </a:p>
          <a:p>
            <a:pPr marL="457200" indent="-457200">
              <a:buFont typeface="+mj-lt"/>
              <a:buAutoNum type="arabicPeriod"/>
              <a:defRPr/>
            </a:pPr>
            <a:r>
              <a:rPr lang="en-GB" sz="2400" dirty="0"/>
              <a:t>Someone opened a cash register. T F ?</a:t>
            </a:r>
          </a:p>
          <a:p>
            <a:pPr marL="457200" indent="-457200">
              <a:buFont typeface="+mj-lt"/>
              <a:buAutoNum type="arabicPeriod"/>
              <a:defRPr/>
            </a:pPr>
            <a:r>
              <a:rPr lang="en-GB" sz="2400" dirty="0"/>
              <a:t>After the man who demanded the money scooped up the contents of the cash register, he ran away. T F ?</a:t>
            </a:r>
          </a:p>
          <a:p>
            <a:pPr marL="457200" indent="-457200">
              <a:buFont typeface="+mj-lt"/>
              <a:buAutoNum type="arabicPeriod"/>
            </a:pPr>
            <a:endParaRPr lang="en-GB" sz="2400" dirty="0"/>
          </a:p>
        </p:txBody>
      </p:sp>
    </p:spTree>
    <p:extLst>
      <p:ext uri="{BB962C8B-B14F-4D97-AF65-F5344CB8AC3E}">
        <p14:creationId xmlns:p14="http://schemas.microsoft.com/office/powerpoint/2010/main" val="468375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837384E-D40C-41C8-B7DE-5F76C473616C}"/>
              </a:ext>
            </a:extLst>
          </p:cNvPr>
          <p:cNvSpPr>
            <a:spLocks noGrp="1"/>
          </p:cNvSpPr>
          <p:nvPr>
            <p:ph idx="1"/>
          </p:nvPr>
        </p:nvSpPr>
        <p:spPr>
          <a:xfrm>
            <a:off x="457200" y="476672"/>
            <a:ext cx="8363272" cy="5040561"/>
          </a:xfrm>
        </p:spPr>
        <p:txBody>
          <a:bodyPr>
            <a:normAutofit/>
          </a:bodyPr>
          <a:lstStyle/>
          <a:p>
            <a:pPr marL="514350" indent="-514350">
              <a:buAutoNum type="arabicPeriod" startAt="8"/>
            </a:pPr>
            <a:r>
              <a:rPr lang="en-GB" altLang="en-US" sz="2400" dirty="0"/>
              <a:t>While the cash register contained money, the story does not state how much. T F ?</a:t>
            </a:r>
          </a:p>
          <a:p>
            <a:pPr marL="514350" indent="-514350">
              <a:buAutoNum type="arabicPeriod" startAt="9"/>
            </a:pPr>
            <a:r>
              <a:rPr lang="en-GB" altLang="en-US" sz="2400" dirty="0"/>
              <a:t>The robber demanded money of the owner. T F ?</a:t>
            </a:r>
          </a:p>
          <a:p>
            <a:pPr marL="514350" indent="-514350">
              <a:buAutoNum type="arabicPeriod" startAt="10"/>
            </a:pPr>
            <a:r>
              <a:rPr lang="en-GB" altLang="en-US" sz="2400" dirty="0"/>
              <a:t>The story concerns a series of events in which only three persons are referred to: the owner of the store, a man who demanded money and a member of the police force. T F ?</a:t>
            </a:r>
          </a:p>
          <a:p>
            <a:pPr marL="514350" indent="-514350">
              <a:buAutoNum type="arabicPeriod" startAt="11"/>
            </a:pPr>
            <a:r>
              <a:rPr lang="en-GB" altLang="en-US" sz="2400" dirty="0"/>
              <a:t>The following events in the story are true: someone demanded money, a cash register was opened, its contents were scooped up, and a man dashed out of the store. T F ?</a:t>
            </a:r>
          </a:p>
        </p:txBody>
      </p:sp>
    </p:spTree>
    <p:extLst>
      <p:ext uri="{BB962C8B-B14F-4D97-AF65-F5344CB8AC3E}">
        <p14:creationId xmlns:p14="http://schemas.microsoft.com/office/powerpoint/2010/main" val="994977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D63931-E49D-4ECE-9440-950B9C9B983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Robber Exercise</a:t>
            </a:r>
            <a:endParaRPr lang="en-GB" dirty="0"/>
          </a:p>
        </p:txBody>
      </p:sp>
      <p:sp>
        <p:nvSpPr>
          <p:cNvPr id="3" name="Content Placeholder 2">
            <a:extLst>
              <a:ext uri="{FF2B5EF4-FFF2-40B4-BE49-F238E27FC236}">
                <a16:creationId xmlns="" xmlns:a16="http://schemas.microsoft.com/office/drawing/2014/main" id="{5DB6EE6D-238A-49C7-A489-1A0547F27CCD}"/>
              </a:ext>
            </a:extLst>
          </p:cNvPr>
          <p:cNvSpPr>
            <a:spLocks noGrp="1"/>
          </p:cNvSpPr>
          <p:nvPr>
            <p:ph idx="1"/>
          </p:nvPr>
        </p:nvSpPr>
        <p:spPr>
          <a:xfrm>
            <a:off x="457200" y="1600201"/>
            <a:ext cx="8229600" cy="1143000"/>
          </a:xfrm>
        </p:spPr>
        <p:txBody>
          <a:bodyPr/>
          <a:lstStyle/>
          <a:p>
            <a:r>
              <a:rPr lang="en-GB" altLang="en-US" dirty="0">
                <a:latin typeface="+mj-lt"/>
                <a:cs typeface="Arial" charset="0"/>
              </a:rPr>
              <a:t>How many were </a:t>
            </a:r>
            <a:r>
              <a:rPr lang="en-GB" altLang="en-US" b="1" dirty="0">
                <a:latin typeface="+mj-lt"/>
                <a:cs typeface="Arial" charset="0"/>
              </a:rPr>
              <a:t>True</a:t>
            </a:r>
            <a:r>
              <a:rPr lang="en-GB" altLang="en-US" dirty="0">
                <a:latin typeface="+mj-lt"/>
                <a:cs typeface="Arial" charset="0"/>
              </a:rPr>
              <a:t> and how many </a:t>
            </a:r>
            <a:r>
              <a:rPr lang="en-GB" altLang="en-US" b="1" dirty="0">
                <a:latin typeface="+mj-lt"/>
                <a:cs typeface="Arial" charset="0"/>
              </a:rPr>
              <a:t>False</a:t>
            </a:r>
            <a:r>
              <a:rPr lang="en-GB" altLang="en-US" dirty="0">
                <a:latin typeface="+mj-lt"/>
                <a:cs typeface="Arial" charset="0"/>
              </a:rPr>
              <a:t>?</a:t>
            </a:r>
            <a:endParaRPr lang="en-US" altLang="en-US" dirty="0">
              <a:latin typeface="+mj-lt"/>
              <a:cs typeface="Arial" charset="0"/>
            </a:endParaRPr>
          </a:p>
          <a:p>
            <a:endParaRPr lang="en-GB" dirty="0">
              <a:latin typeface="+mj-lt"/>
            </a:endParaRPr>
          </a:p>
        </p:txBody>
      </p:sp>
      <p:pic>
        <p:nvPicPr>
          <p:cNvPr id="4" name="Picture 2">
            <a:extLst>
              <a:ext uri="{FF2B5EF4-FFF2-40B4-BE49-F238E27FC236}">
                <a16:creationId xmlns="" xmlns:a16="http://schemas.microsoft.com/office/drawing/2014/main" id="{12152FAA-ACF5-447A-B5F5-8401A86D8FC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2230740"/>
            <a:ext cx="4388222" cy="346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384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66EEB1A4-152A-418E-8A25-0CE80C68E8D8}"/>
              </a:ext>
            </a:extLst>
          </p:cNvPr>
          <p:cNvSpPr/>
          <p:nvPr/>
        </p:nvSpPr>
        <p:spPr>
          <a:xfrm>
            <a:off x="287524" y="58846"/>
            <a:ext cx="8568952" cy="6740307"/>
          </a:xfrm>
          <a:prstGeom prst="rect">
            <a:avLst/>
          </a:prstGeom>
        </p:spPr>
        <p:txBody>
          <a:bodyPr wrap="square">
            <a:spAutoFit/>
          </a:bodyPr>
          <a:lstStyle/>
          <a:p>
            <a:pPr marL="342900" indent="-342900">
              <a:buFont typeface="+mj-lt"/>
              <a:buAutoNum type="arabicPeriod"/>
              <a:defRPr/>
            </a:pPr>
            <a:r>
              <a:rPr lang="en-GB" dirty="0"/>
              <a:t>A man appeared after the owner had turned off his store lights.  </a:t>
            </a:r>
            <a:r>
              <a:rPr lang="en-GB" b="1" dirty="0"/>
              <a:t>F</a:t>
            </a:r>
            <a:r>
              <a:rPr lang="en-GB" dirty="0"/>
              <a:t>  </a:t>
            </a:r>
            <a:r>
              <a:rPr lang="en-GB" i="1" dirty="0">
                <a:solidFill>
                  <a:srgbClr val="FF0000"/>
                </a:solidFill>
              </a:rPr>
              <a:t>“A businessman had just turned off the lights in the store” </a:t>
            </a:r>
          </a:p>
          <a:p>
            <a:pPr marL="342900" indent="-342900">
              <a:buFont typeface="+mj-lt"/>
              <a:buAutoNum type="arabicPeriod"/>
              <a:defRPr/>
            </a:pPr>
            <a:r>
              <a:rPr lang="en-GB" dirty="0"/>
              <a:t>The robber was a man.  </a:t>
            </a:r>
            <a:r>
              <a:rPr lang="en-GB" b="1" dirty="0"/>
              <a:t> F   </a:t>
            </a:r>
            <a:r>
              <a:rPr lang="en-GB" i="1" dirty="0">
                <a:solidFill>
                  <a:srgbClr val="FF0000"/>
                </a:solidFill>
              </a:rPr>
              <a:t>“No mention of Male or Female”</a:t>
            </a:r>
            <a:endParaRPr lang="en-GB" sz="500" b="1" dirty="0"/>
          </a:p>
          <a:p>
            <a:pPr marL="342900" indent="-342900">
              <a:buFont typeface="+mj-lt"/>
              <a:buAutoNum type="arabicPeriod"/>
              <a:defRPr/>
            </a:pPr>
            <a:r>
              <a:rPr lang="en-GB" dirty="0"/>
              <a:t>A man did not demand money.  </a:t>
            </a:r>
            <a:r>
              <a:rPr lang="en-GB" b="1" dirty="0"/>
              <a:t>F</a:t>
            </a:r>
            <a:r>
              <a:rPr lang="en-GB" dirty="0"/>
              <a:t>    </a:t>
            </a:r>
            <a:r>
              <a:rPr lang="en-GB" i="1" dirty="0">
                <a:solidFill>
                  <a:srgbClr val="FF0000"/>
                </a:solidFill>
              </a:rPr>
              <a:t>“A man appeared and demanded  money”</a:t>
            </a:r>
            <a:endParaRPr lang="en-GB" altLang="en-US" i="1" dirty="0">
              <a:solidFill>
                <a:srgbClr val="FF0000"/>
              </a:solidFill>
            </a:endParaRPr>
          </a:p>
          <a:p>
            <a:pPr marL="342900" indent="-342900">
              <a:buFont typeface="+mj-lt"/>
              <a:buAutoNum type="arabicPeriod"/>
            </a:pPr>
            <a:r>
              <a:rPr lang="en-GB" altLang="en-US" dirty="0"/>
              <a:t>The man who opened the cash register was the owner.   </a:t>
            </a:r>
            <a:r>
              <a:rPr lang="en-GB" altLang="en-US" b="1" dirty="0"/>
              <a:t> F</a:t>
            </a:r>
            <a:r>
              <a:rPr lang="en-GB" altLang="en-US" dirty="0"/>
              <a:t>   </a:t>
            </a:r>
            <a:r>
              <a:rPr lang="en-GB" altLang="en-US" i="1" dirty="0">
                <a:solidFill>
                  <a:srgbClr val="FF0000"/>
                </a:solidFill>
              </a:rPr>
              <a:t>“The owner opened </a:t>
            </a:r>
            <a:r>
              <a:rPr lang="en-GB" altLang="en-US" b="1" i="1" u="sng" dirty="0">
                <a:solidFill>
                  <a:srgbClr val="FF0000"/>
                </a:solidFill>
              </a:rPr>
              <a:t>a</a:t>
            </a:r>
            <a:r>
              <a:rPr lang="en-GB" altLang="en-US" i="1" dirty="0">
                <a:solidFill>
                  <a:srgbClr val="FF0000"/>
                </a:solidFill>
              </a:rPr>
              <a:t> cash register”</a:t>
            </a:r>
            <a:endParaRPr lang="en-GB" altLang="en-US" sz="500" dirty="0"/>
          </a:p>
          <a:p>
            <a:pPr marL="342900" indent="-342900">
              <a:buFont typeface="+mj-lt"/>
              <a:buAutoNum type="arabicPeriod"/>
            </a:pPr>
            <a:r>
              <a:rPr lang="en-GB" altLang="en-US" dirty="0"/>
              <a:t>The store owner scooped up the contents of the cash register and ran away.  </a:t>
            </a:r>
            <a:r>
              <a:rPr lang="en-GB" altLang="en-US" b="1" dirty="0"/>
              <a:t>F  </a:t>
            </a:r>
            <a:r>
              <a:rPr lang="en-GB" altLang="en-US" i="1" dirty="0">
                <a:solidFill>
                  <a:srgbClr val="FF0000"/>
                </a:solidFill>
              </a:rPr>
              <a:t>“The contents of the cash register were scooped up, and the man </a:t>
            </a:r>
            <a:r>
              <a:rPr lang="en-GB" altLang="en-US" b="1" i="1" u="sng" dirty="0">
                <a:solidFill>
                  <a:srgbClr val="FF0000"/>
                </a:solidFill>
              </a:rPr>
              <a:t>sped</a:t>
            </a:r>
            <a:r>
              <a:rPr lang="en-GB" altLang="en-US" i="1" dirty="0">
                <a:solidFill>
                  <a:srgbClr val="FF0000"/>
                </a:solidFill>
              </a:rPr>
              <a:t> away”</a:t>
            </a:r>
            <a:endParaRPr lang="en-GB" altLang="en-US" sz="500" dirty="0"/>
          </a:p>
          <a:p>
            <a:pPr marL="342900" indent="-342900">
              <a:buFont typeface="+mj-lt"/>
              <a:buAutoNum type="arabicPeriod"/>
            </a:pPr>
            <a:r>
              <a:rPr lang="en-GB" altLang="en-US" dirty="0"/>
              <a:t>Someone opened a cash register.  </a:t>
            </a:r>
            <a:r>
              <a:rPr lang="en-GB" altLang="en-US" b="1" dirty="0"/>
              <a:t>T</a:t>
            </a:r>
            <a:r>
              <a:rPr lang="en-GB" altLang="en-US" dirty="0"/>
              <a:t>  </a:t>
            </a:r>
          </a:p>
          <a:p>
            <a:pPr marL="342900" indent="-342900">
              <a:buFont typeface="+mj-lt"/>
              <a:buAutoNum type="arabicPeriod"/>
            </a:pPr>
            <a:r>
              <a:rPr lang="en-GB" altLang="en-US" dirty="0"/>
              <a:t>After the man who demanded the money scooped up the contents of the cash register, he ran away.   </a:t>
            </a:r>
            <a:r>
              <a:rPr lang="en-GB" altLang="en-US" b="1" dirty="0"/>
              <a:t>    F</a:t>
            </a:r>
            <a:r>
              <a:rPr lang="en-GB" altLang="en-US" dirty="0"/>
              <a:t>    </a:t>
            </a:r>
            <a:r>
              <a:rPr lang="en-GB" altLang="en-US" i="1" dirty="0">
                <a:solidFill>
                  <a:srgbClr val="FF0000"/>
                </a:solidFill>
              </a:rPr>
              <a:t>“The contents of the cash register were scooped up, and the man sped away”.</a:t>
            </a:r>
          </a:p>
          <a:p>
            <a:pPr marL="342900" indent="-342900">
              <a:buFont typeface="+mj-lt"/>
              <a:buAutoNum type="arabicPeriod"/>
            </a:pPr>
            <a:r>
              <a:rPr lang="en-GB" altLang="en-US" dirty="0"/>
              <a:t>While the cash register contained money, the story does not state how much. </a:t>
            </a:r>
            <a:r>
              <a:rPr lang="en-GB" altLang="en-US" b="1" dirty="0"/>
              <a:t>F  “</a:t>
            </a:r>
            <a:r>
              <a:rPr lang="en-GB" altLang="en-US" i="1" dirty="0">
                <a:solidFill>
                  <a:srgbClr val="FF0000"/>
                </a:solidFill>
              </a:rPr>
              <a:t>The contents of the cash register were scooped up” </a:t>
            </a:r>
          </a:p>
          <a:p>
            <a:pPr marL="342900" indent="-342900">
              <a:buFont typeface="+mj-lt"/>
              <a:buAutoNum type="arabicPeriod"/>
            </a:pPr>
            <a:r>
              <a:rPr lang="en-GB" altLang="en-US" dirty="0"/>
              <a:t>The robber demanded money of the owner  </a:t>
            </a:r>
            <a:r>
              <a:rPr lang="en-GB" altLang="en-US" b="1" dirty="0"/>
              <a:t>F</a:t>
            </a:r>
            <a:r>
              <a:rPr lang="en-GB" altLang="en-US" dirty="0"/>
              <a:t>    </a:t>
            </a:r>
            <a:r>
              <a:rPr lang="en-GB" altLang="en-US" i="1" dirty="0">
                <a:solidFill>
                  <a:srgbClr val="FF0000"/>
                </a:solidFill>
              </a:rPr>
              <a:t>“a man appeared and demanded  money”</a:t>
            </a:r>
            <a:r>
              <a:rPr lang="en-GB" altLang="en-US" sz="1000" i="1" dirty="0">
                <a:solidFill>
                  <a:srgbClr val="FF0000"/>
                </a:solidFill>
              </a:rPr>
              <a:t> </a:t>
            </a:r>
          </a:p>
          <a:p>
            <a:pPr marL="342900" indent="-342900">
              <a:buFont typeface="+mj-lt"/>
              <a:buAutoNum type="arabicPeriod"/>
            </a:pPr>
            <a:r>
              <a:rPr lang="en-GB" altLang="en-US" dirty="0"/>
              <a:t>The story concerns a series of events in which only three persons are referred to: the owner of the store, a man who demanded money and a member of the police force  </a:t>
            </a:r>
            <a:r>
              <a:rPr lang="en-GB" altLang="en-US" b="1" dirty="0"/>
              <a:t>F</a:t>
            </a:r>
            <a:r>
              <a:rPr lang="en-GB" altLang="en-US" dirty="0"/>
              <a:t>  </a:t>
            </a:r>
            <a:r>
              <a:rPr lang="en-GB" altLang="en-US" i="1" dirty="0">
                <a:solidFill>
                  <a:srgbClr val="FF0000"/>
                </a:solidFill>
              </a:rPr>
              <a:t>“A businessman … a man … The owner … the man sped away…. A member of the police force”</a:t>
            </a:r>
            <a:endParaRPr lang="en-GB" altLang="en-US" dirty="0"/>
          </a:p>
          <a:p>
            <a:pPr marL="342900" indent="-342900">
              <a:buFont typeface="+mj-lt"/>
              <a:buAutoNum type="arabicPeriod"/>
            </a:pPr>
            <a:endParaRPr lang="en-GB" altLang="en-US" i="1" dirty="0">
              <a:solidFill>
                <a:srgbClr val="FF0000"/>
              </a:solidFill>
            </a:endParaRPr>
          </a:p>
          <a:p>
            <a:endParaRPr lang="en-GB" altLang="en-US" b="1" i="1" dirty="0">
              <a:solidFill>
                <a:srgbClr val="FF0000"/>
              </a:solidFill>
            </a:endParaRPr>
          </a:p>
          <a:p>
            <a:pPr marL="342900" indent="-342900">
              <a:buFont typeface="+mj-lt"/>
              <a:buAutoNum type="arabicPeriod"/>
            </a:pPr>
            <a:endParaRPr lang="en-GB" altLang="en-US" dirty="0"/>
          </a:p>
          <a:p>
            <a:pPr marL="342900" indent="-342900">
              <a:buFont typeface="+mj-lt"/>
              <a:buAutoNum type="arabicPeriod"/>
              <a:defRPr/>
            </a:pPr>
            <a:endParaRPr lang="en-GB" i="1" dirty="0">
              <a:solidFill>
                <a:srgbClr val="FF0000"/>
              </a:solidFill>
            </a:endParaRPr>
          </a:p>
        </p:txBody>
      </p:sp>
    </p:spTree>
    <p:extLst>
      <p:ext uri="{BB962C8B-B14F-4D97-AF65-F5344CB8AC3E}">
        <p14:creationId xmlns:p14="http://schemas.microsoft.com/office/powerpoint/2010/main" val="1580635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5DE146-7C98-4C86-A5DF-FE7A5F535733}"/>
              </a:ext>
            </a:extLst>
          </p:cNvPr>
          <p:cNvSpPr>
            <a:spLocks noGrp="1"/>
          </p:cNvSpPr>
          <p:nvPr>
            <p:ph type="title"/>
          </p:nvPr>
        </p:nvSpPr>
        <p:spPr/>
        <p:txBody>
          <a:bodyPr/>
          <a:lstStyle/>
          <a:p>
            <a:r>
              <a:rPr lang="en-GB" dirty="0"/>
              <a:t>And, finally……..</a:t>
            </a:r>
          </a:p>
        </p:txBody>
      </p:sp>
      <p:sp>
        <p:nvSpPr>
          <p:cNvPr id="3" name="Content Placeholder 2">
            <a:extLst>
              <a:ext uri="{FF2B5EF4-FFF2-40B4-BE49-F238E27FC236}">
                <a16:creationId xmlns="" xmlns:a16="http://schemas.microsoft.com/office/drawing/2014/main" id="{ECD990EE-DCDA-4161-924C-6BECA93E5006}"/>
              </a:ext>
            </a:extLst>
          </p:cNvPr>
          <p:cNvSpPr>
            <a:spLocks noGrp="1"/>
          </p:cNvSpPr>
          <p:nvPr>
            <p:ph idx="1"/>
          </p:nvPr>
        </p:nvSpPr>
        <p:spPr>
          <a:xfrm>
            <a:off x="981944" y="1600201"/>
            <a:ext cx="7704856" cy="3845023"/>
          </a:xfrm>
        </p:spPr>
        <p:txBody>
          <a:bodyPr>
            <a:normAutofit fontScale="92500" lnSpcReduction="10000"/>
          </a:bodyPr>
          <a:lstStyle/>
          <a:p>
            <a:pPr marL="0" indent="0">
              <a:buNone/>
            </a:pPr>
            <a:r>
              <a:rPr lang="en-GB" altLang="en-US" dirty="0"/>
              <a:t>The following events in the story are true: someone demanded money, a cash register was opened, its contents were scooped up, and a man dashed out of the store   </a:t>
            </a:r>
            <a:r>
              <a:rPr lang="en-GB" altLang="en-US" b="1" dirty="0"/>
              <a:t>F     </a:t>
            </a:r>
            <a:r>
              <a:rPr lang="en-GB" altLang="en-US" i="1" dirty="0">
                <a:solidFill>
                  <a:srgbClr val="FF0000"/>
                </a:solidFill>
              </a:rPr>
              <a:t>“the man sped away!”</a:t>
            </a:r>
          </a:p>
          <a:p>
            <a:pPr marL="0" indent="0">
              <a:buNone/>
            </a:pPr>
            <a:endParaRPr lang="en-GB" altLang="en-US" i="1" dirty="0">
              <a:solidFill>
                <a:srgbClr val="FF0000"/>
              </a:solidFill>
            </a:endParaRPr>
          </a:p>
          <a:p>
            <a:pPr marL="0" indent="0">
              <a:buNone/>
            </a:pPr>
            <a:r>
              <a:rPr lang="en-GB" altLang="en-US" i="1" dirty="0">
                <a:solidFill>
                  <a:srgbClr val="FF0000"/>
                </a:solidFill>
              </a:rPr>
              <a:t>Well done everyone on being</a:t>
            </a:r>
          </a:p>
          <a:p>
            <a:pPr marL="0" indent="0">
              <a:buNone/>
            </a:pPr>
            <a:r>
              <a:rPr lang="en-GB" altLang="en-US" i="1" dirty="0">
                <a:solidFill>
                  <a:srgbClr val="FF0000"/>
                </a:solidFill>
              </a:rPr>
              <a:t>such active listeners!</a:t>
            </a:r>
          </a:p>
          <a:p>
            <a:pPr marL="0" indent="0">
              <a:buNone/>
            </a:pPr>
            <a:endParaRPr lang="en-GB" altLang="en-US" b="1" i="1" dirty="0">
              <a:solidFill>
                <a:srgbClr val="FF0000"/>
              </a:solidFill>
            </a:endParaRPr>
          </a:p>
        </p:txBody>
      </p:sp>
      <p:sp>
        <p:nvSpPr>
          <p:cNvPr id="4" name="TextBox 3">
            <a:extLst>
              <a:ext uri="{FF2B5EF4-FFF2-40B4-BE49-F238E27FC236}">
                <a16:creationId xmlns="" xmlns:a16="http://schemas.microsoft.com/office/drawing/2014/main" id="{68D83B78-DE1F-429B-AA43-2D314C6F139C}"/>
              </a:ext>
            </a:extLst>
          </p:cNvPr>
          <p:cNvSpPr txBox="1"/>
          <p:nvPr/>
        </p:nvSpPr>
        <p:spPr>
          <a:xfrm>
            <a:off x="251520" y="1600201"/>
            <a:ext cx="730424" cy="584775"/>
          </a:xfrm>
          <a:prstGeom prst="rect">
            <a:avLst/>
          </a:prstGeom>
          <a:noFill/>
        </p:spPr>
        <p:txBody>
          <a:bodyPr wrap="square" rtlCol="0">
            <a:spAutoFit/>
          </a:bodyPr>
          <a:lstStyle/>
          <a:p>
            <a:r>
              <a:rPr lang="en-GB" sz="3200" dirty="0"/>
              <a:t>11.</a:t>
            </a:r>
          </a:p>
        </p:txBody>
      </p:sp>
      <p:sp>
        <p:nvSpPr>
          <p:cNvPr id="10" name="TextBox 9">
            <a:extLst>
              <a:ext uri="{FF2B5EF4-FFF2-40B4-BE49-F238E27FC236}">
                <a16:creationId xmlns="" xmlns:a16="http://schemas.microsoft.com/office/drawing/2014/main" id="{2C234832-DD5E-436C-B018-677A0447B63C}"/>
              </a:ext>
            </a:extLst>
          </p:cNvPr>
          <p:cNvSpPr txBox="1"/>
          <p:nvPr/>
        </p:nvSpPr>
        <p:spPr>
          <a:xfrm>
            <a:off x="2406650" y="6057900"/>
            <a:ext cx="4330700" cy="230832"/>
          </a:xfrm>
          <a:prstGeom prst="rect">
            <a:avLst/>
          </a:prstGeom>
          <a:noFill/>
        </p:spPr>
        <p:txBody>
          <a:bodyPr wrap="square" rtlCol="0">
            <a:spAutoFit/>
          </a:bodyPr>
          <a:lstStyle/>
          <a:p>
            <a:r>
              <a:rPr lang="en-GB" sz="900">
                <a:hlinkClick r:id="rId2" tooltip="http://iteachkinderkids.blogspot.com/2012/02/l-is-for-laugh.html"/>
              </a:rPr>
              <a:t>This Photo</a:t>
            </a:r>
            <a:r>
              <a:rPr lang="en-GB" sz="900"/>
              <a:t> by Unknown Author is licensed under </a:t>
            </a:r>
            <a:r>
              <a:rPr lang="en-GB" sz="900">
                <a:hlinkClick r:id="rId3" tooltip="https://creativecommons.org/licenses/by-sa/3.0/"/>
              </a:rPr>
              <a:t>CC BY-SA</a:t>
            </a:r>
            <a:endParaRPr lang="en-GB" sz="900"/>
          </a:p>
        </p:txBody>
      </p:sp>
      <p:pic>
        <p:nvPicPr>
          <p:cNvPr id="12" name="Picture 11">
            <a:extLst>
              <a:ext uri="{FF2B5EF4-FFF2-40B4-BE49-F238E27FC236}">
                <a16:creationId xmlns="" xmlns:a16="http://schemas.microsoft.com/office/drawing/2014/main" id="{3EA4EADB-7712-4E24-8786-ABDD3B6DFDF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5940152" y="3255287"/>
            <a:ext cx="2616529" cy="2372500"/>
          </a:xfrm>
          <a:prstGeom prst="rect">
            <a:avLst/>
          </a:prstGeom>
        </p:spPr>
      </p:pic>
    </p:spTree>
    <p:extLst>
      <p:ext uri="{BB962C8B-B14F-4D97-AF65-F5344CB8AC3E}">
        <p14:creationId xmlns:p14="http://schemas.microsoft.com/office/powerpoint/2010/main" val="7441350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400" dirty="0">
              <a:latin typeface="+mj-lt"/>
              <a:cs typeface="Arial" charset="0"/>
            </a:endParaRPr>
          </a:p>
          <a:p>
            <a:r>
              <a:rPr lang="en-GB" altLang="en-US" dirty="0">
                <a:latin typeface="+mj-lt"/>
                <a:cs typeface="Arial" charset="0"/>
              </a:rPr>
              <a:t>Concentrate on what’s being said, not on your next question</a:t>
            </a:r>
            <a:endParaRPr lang="en-GB" altLang="en-US" sz="1400" dirty="0">
              <a:latin typeface="+mj-lt"/>
              <a:cs typeface="Arial" charset="0"/>
            </a:endParaRPr>
          </a:p>
          <a:p>
            <a:r>
              <a:rPr lang="en-GB" altLang="en-US" dirty="0">
                <a:latin typeface="+mj-lt"/>
                <a:cs typeface="Arial" charset="0"/>
              </a:rPr>
              <a:t>Test understanding/clarify</a:t>
            </a:r>
            <a:endParaRPr lang="en-GB" altLang="en-US" sz="1400" dirty="0">
              <a:latin typeface="+mj-lt"/>
              <a:cs typeface="Arial" charset="0"/>
            </a:endParaRPr>
          </a:p>
          <a:p>
            <a:r>
              <a:rPr lang="en-GB" altLang="en-US" dirty="0">
                <a:latin typeface="+mj-lt"/>
                <a:cs typeface="Arial" charset="0"/>
              </a:rPr>
              <a:t>Encourage the flow of information</a:t>
            </a:r>
            <a:endParaRPr lang="en-GB" altLang="en-US" sz="140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236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6C68A54-6008-4B77-B839-88A0DA0B8162}"/>
              </a:ext>
            </a:extLst>
          </p:cNvPr>
          <p:cNvSpPr>
            <a:spLocks noGrp="1"/>
          </p:cNvSpPr>
          <p:nvPr>
            <p:ph type="title"/>
          </p:nvPr>
        </p:nvSpPr>
        <p:spPr/>
        <p:txBody>
          <a:bodyPr/>
          <a:lstStyle/>
          <a:p>
            <a:r>
              <a:rPr lang="en-GB" dirty="0"/>
              <a:t>Two Way Communication</a:t>
            </a:r>
          </a:p>
        </p:txBody>
      </p:sp>
      <p:sp>
        <p:nvSpPr>
          <p:cNvPr id="3" name="Content Placeholder 2">
            <a:extLst>
              <a:ext uri="{FF2B5EF4-FFF2-40B4-BE49-F238E27FC236}">
                <a16:creationId xmlns="" xmlns:a16="http://schemas.microsoft.com/office/drawing/2014/main" id="{69CBC7EE-772F-437C-87B7-DBFAA0E09227}"/>
              </a:ext>
            </a:extLst>
          </p:cNvPr>
          <p:cNvSpPr>
            <a:spLocks noGrp="1"/>
          </p:cNvSpPr>
          <p:nvPr>
            <p:ph idx="1"/>
          </p:nvPr>
        </p:nvSpPr>
        <p:spPr>
          <a:xfrm>
            <a:off x="457200" y="1600201"/>
            <a:ext cx="8229600" cy="2908919"/>
          </a:xfrm>
        </p:spPr>
        <p:txBody>
          <a:bodyPr>
            <a:normAutofit fontScale="77500" lnSpcReduction="20000"/>
          </a:bodyPr>
          <a:lstStyle/>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 xmlns:a16="http://schemas.microsoft.com/office/drawing/2014/main" id="{9BF77743-DD3E-4EEA-85B3-B3A67E28D6AC}"/>
              </a:ext>
            </a:extLst>
          </p:cNvPr>
          <p:cNvSpPr txBox="1"/>
          <p:nvPr/>
        </p:nvSpPr>
        <p:spPr>
          <a:xfrm>
            <a:off x="1043608" y="4509120"/>
            <a:ext cx="7416824" cy="1200329"/>
          </a:xfrm>
          <a:prstGeom prst="rect">
            <a:avLst/>
          </a:prstGeom>
          <a:noFill/>
        </p:spPr>
        <p:txBody>
          <a:bodyPr wrap="square" rtlCol="0">
            <a:spAutoFit/>
          </a:bodyPr>
          <a:lstStyle/>
          <a:p>
            <a:pPr algn="ctr"/>
            <a:r>
              <a:rPr lang="en-GB" sz="2800" b="1" dirty="0"/>
              <a:t>Basically use</a:t>
            </a:r>
          </a:p>
          <a:p>
            <a:pPr algn="ctr"/>
            <a:r>
              <a:rPr lang="en-GB" sz="4400" b="1" dirty="0">
                <a:solidFill>
                  <a:srgbClr val="FF0000"/>
                </a:solidFill>
              </a:rPr>
              <a:t>PLAIN</a:t>
            </a:r>
            <a:r>
              <a:rPr lang="en-GB" sz="4400" b="1" dirty="0"/>
              <a:t>, </a:t>
            </a:r>
            <a:r>
              <a:rPr lang="en-GB" sz="4400" b="1" dirty="0">
                <a:solidFill>
                  <a:schemeClr val="bg2">
                    <a:lumMod val="75000"/>
                  </a:schemeClr>
                </a:solidFill>
              </a:rPr>
              <a:t>SIMPLE,</a:t>
            </a:r>
            <a:r>
              <a:rPr lang="en-GB" sz="4400" b="1" dirty="0"/>
              <a:t> </a:t>
            </a:r>
            <a:r>
              <a:rPr lang="en-GB" sz="4400" b="1" dirty="0">
                <a:solidFill>
                  <a:srgbClr val="0070C0"/>
                </a:solidFill>
              </a:rPr>
              <a:t>ENGLISH</a:t>
            </a:r>
          </a:p>
        </p:txBody>
      </p:sp>
    </p:spTree>
    <p:extLst>
      <p:ext uri="{BB962C8B-B14F-4D97-AF65-F5344CB8AC3E}">
        <p14:creationId xmlns:p14="http://schemas.microsoft.com/office/powerpoint/2010/main" val="2767995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502873-CBA9-47D0-842C-328D3EBDE4C6}"/>
              </a:ext>
            </a:extLst>
          </p:cNvPr>
          <p:cNvSpPr>
            <a:spLocks noGrp="1"/>
          </p:cNvSpPr>
          <p:nvPr>
            <p:ph type="title"/>
          </p:nvPr>
        </p:nvSpPr>
        <p:spPr/>
        <p:txBody>
          <a:bodyPr/>
          <a:lstStyle/>
          <a:p>
            <a:r>
              <a:rPr lang="en-GB" dirty="0">
                <a:cs typeface="Arial" panose="020B0604020202020204" pitchFamily="34" charset="0"/>
              </a:rPr>
              <a:t>Communication Styles</a:t>
            </a:r>
            <a:endParaRPr lang="en-GB" dirty="0"/>
          </a:p>
        </p:txBody>
      </p:sp>
      <p:sp>
        <p:nvSpPr>
          <p:cNvPr id="3" name="Content Placeholder 2">
            <a:extLst>
              <a:ext uri="{FF2B5EF4-FFF2-40B4-BE49-F238E27FC236}">
                <a16:creationId xmlns="" xmlns:a16="http://schemas.microsoft.com/office/drawing/2014/main" id="{B52D57D3-B120-4781-AA07-C946F4AD3B89}"/>
              </a:ext>
            </a:extLst>
          </p:cNvPr>
          <p:cNvSpPr>
            <a:spLocks noGrp="1"/>
          </p:cNvSpPr>
          <p:nvPr>
            <p:ph idx="1"/>
          </p:nvPr>
        </p:nvSpPr>
        <p:spPr>
          <a:xfrm>
            <a:off x="457200" y="1406906"/>
            <a:ext cx="8229600" cy="3917032"/>
          </a:xfrm>
        </p:spPr>
        <p:txBody>
          <a:bodyPr>
            <a:normAutofit fontScale="77500" lnSpcReduction="20000"/>
          </a:bodyPr>
          <a:lstStyle/>
          <a:p>
            <a:pPr marL="0" indent="0">
              <a:buFont typeface="Arial" charset="0"/>
              <a:buNone/>
            </a:pPr>
            <a:r>
              <a:rPr lang="en-GB" altLang="en-US" dirty="0">
                <a:latin typeface="+mj-lt"/>
                <a:cs typeface="Arial" charset="0"/>
              </a:rPr>
              <a:t>You should have completed a Communication Styles questionnaire as part of your pre-course work, so now…</a:t>
            </a:r>
          </a:p>
          <a:p>
            <a:pPr marL="0" indent="0">
              <a:buFont typeface="Arial" charset="0"/>
              <a:buNone/>
            </a:pPr>
            <a:endParaRPr lang="en-GB" altLang="en-US" sz="1400" dirty="0">
              <a:latin typeface="+mj-lt"/>
              <a:cs typeface="Arial" charset="0"/>
            </a:endParaRPr>
          </a:p>
          <a:p>
            <a:r>
              <a:rPr lang="en-GB" altLang="en-US" dirty="0">
                <a:latin typeface="+mj-lt"/>
                <a:cs typeface="Arial" charset="0"/>
              </a:rPr>
              <a:t>Plot your results on the “Axes”</a:t>
            </a:r>
          </a:p>
          <a:p>
            <a:endParaRPr lang="en-GB" altLang="en-US" sz="1400" dirty="0">
              <a:latin typeface="+mj-lt"/>
              <a:cs typeface="Arial" charset="0"/>
            </a:endParaRPr>
          </a:p>
          <a:p>
            <a:r>
              <a:rPr lang="en-GB" altLang="en-US" dirty="0">
                <a:latin typeface="+mj-lt"/>
                <a:cs typeface="Arial" charset="0"/>
              </a:rPr>
              <a:t>Interpret your results – what do they mean?</a:t>
            </a:r>
          </a:p>
          <a:p>
            <a:endParaRPr lang="en-GB" altLang="en-US" sz="1400" dirty="0">
              <a:latin typeface="+mj-lt"/>
              <a:cs typeface="Arial" charset="0"/>
            </a:endParaRPr>
          </a:p>
          <a:p>
            <a:r>
              <a:rPr lang="en-GB" altLang="en-US" dirty="0">
                <a:latin typeface="+mj-lt"/>
                <a:cs typeface="Arial" charset="0"/>
              </a:rPr>
              <a:t>Group discussion on findings – what are the implications for each of you?</a:t>
            </a:r>
          </a:p>
          <a:p>
            <a:pPr marL="0" indent="0" algn="ctr">
              <a:buNone/>
            </a:pPr>
            <a:endParaRPr lang="en-GB" altLang="en-US" dirty="0">
              <a:latin typeface="+mj-lt"/>
              <a:cs typeface="Arial" charset="0"/>
            </a:endParaRPr>
          </a:p>
          <a:p>
            <a:pPr marL="0" indent="0" algn="ctr">
              <a:buNone/>
            </a:pPr>
            <a:r>
              <a:rPr lang="en-GB" altLang="en-US" b="1" i="1" dirty="0">
                <a:solidFill>
                  <a:srgbClr val="0070C0"/>
                </a:solidFill>
                <a:latin typeface="+mj-lt"/>
                <a:cs typeface="Arial" charset="0"/>
              </a:rPr>
              <a:t>Exercise – 15 minutes</a:t>
            </a:r>
            <a:endParaRPr lang="en-US" altLang="en-US" b="1" i="1" dirty="0">
              <a:solidFill>
                <a:srgbClr val="0070C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827702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171458-9D14-447E-B873-133D4BD7C30E}"/>
              </a:ext>
            </a:extLst>
          </p:cNvPr>
          <p:cNvSpPr>
            <a:spLocks noGrp="1"/>
          </p:cNvSpPr>
          <p:nvPr>
            <p:ph type="title"/>
          </p:nvPr>
        </p:nvSpPr>
        <p:spPr/>
        <p:txBody>
          <a:bodyPr/>
          <a:lstStyle/>
          <a:p>
            <a:r>
              <a:rPr lang="en-GB" dirty="0">
                <a:cs typeface="Arial" panose="020B0604020202020204" pitchFamily="34" charset="0"/>
              </a:rPr>
              <a:t>Forms of Communication?</a:t>
            </a:r>
            <a:endParaRPr lang="en-GB" dirty="0"/>
          </a:p>
        </p:txBody>
      </p:sp>
      <p:sp>
        <p:nvSpPr>
          <p:cNvPr id="3" name="Content Placeholder 2">
            <a:extLst>
              <a:ext uri="{FF2B5EF4-FFF2-40B4-BE49-F238E27FC236}">
                <a16:creationId xmlns="" xmlns:a16="http://schemas.microsoft.com/office/drawing/2014/main" id="{013F2F78-FA72-4246-9101-99A2AFB15B23}"/>
              </a:ext>
            </a:extLst>
          </p:cNvPr>
          <p:cNvSpPr>
            <a:spLocks noGrp="1"/>
          </p:cNvSpPr>
          <p:nvPr>
            <p:ph idx="1"/>
          </p:nvPr>
        </p:nvSpPr>
        <p:spPr/>
        <p:txBody>
          <a:bodyPr>
            <a:normAutofit lnSpcReduction="10000"/>
          </a:bodyPr>
          <a:lstStyle/>
          <a:p>
            <a:pPr marL="514350" indent="-514350">
              <a:buFont typeface="+mj-lt"/>
              <a:buAutoNum type="arabicPeriod"/>
            </a:pPr>
            <a:r>
              <a:rPr lang="en-GB" altLang="en-US" dirty="0">
                <a:latin typeface="+mj-lt"/>
                <a:cs typeface="Arial" charset="0"/>
              </a:rPr>
              <a:t>Sight</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Sound</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Smell</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Touch</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Taste</a:t>
            </a:r>
          </a:p>
          <a:p>
            <a:endParaRPr lang="en-GB" dirty="0">
              <a:latin typeface="+mj-lt"/>
            </a:endParaRPr>
          </a:p>
        </p:txBody>
      </p:sp>
      <p:pic>
        <p:nvPicPr>
          <p:cNvPr id="4" name="Picture 5" descr="3_Monkeys">
            <a:extLst>
              <a:ext uri="{FF2B5EF4-FFF2-40B4-BE49-F238E27FC236}">
                <a16:creationId xmlns="" xmlns:a16="http://schemas.microsoft.com/office/drawing/2014/main" id="{45DC3372-01CE-4E8E-86AA-56CFCED339B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4283968" y="2227598"/>
            <a:ext cx="4679950" cy="266223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39653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BDEDFB9A-3BF4-41BB-8E87-D632B3A3D7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4784465" y="1924506"/>
            <a:ext cx="4258816" cy="3040592"/>
          </a:xfrm>
          <a:prstGeom prst="rect">
            <a:avLst/>
          </a:prstGeom>
        </p:spPr>
      </p:pic>
      <p:sp>
        <p:nvSpPr>
          <p:cNvPr id="2" name="Title 1">
            <a:extLst>
              <a:ext uri="{FF2B5EF4-FFF2-40B4-BE49-F238E27FC236}">
                <a16:creationId xmlns=""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 xmlns:a16="http://schemas.microsoft.com/office/drawing/2014/main" id="{52D5D15B-C1F1-4EB5-BC92-84D30A25D709}"/>
              </a:ext>
            </a:extLst>
          </p:cNvPr>
          <p:cNvSpPr>
            <a:spLocks noGrp="1"/>
          </p:cNvSpPr>
          <p:nvPr>
            <p:ph idx="1"/>
          </p:nvPr>
        </p:nvSpPr>
        <p:spPr>
          <a:xfrm>
            <a:off x="100719" y="1417638"/>
            <a:ext cx="4683746" cy="4171602"/>
          </a:xfrm>
        </p:spPr>
        <p:txBody>
          <a:bodyPr>
            <a:normAutofit fontScale="70000" lnSpcReduction="20000"/>
          </a:bodyPr>
          <a:lstStyle/>
          <a:p>
            <a:pPr marL="0" indent="0">
              <a:buFont typeface="Arial" charset="0"/>
              <a:buNone/>
            </a:pPr>
            <a:r>
              <a:rPr lang="en-GB" altLang="en-US" sz="2800" b="1" dirty="0">
                <a:solidFill>
                  <a:srgbClr val="00B050"/>
                </a:solidFill>
                <a:latin typeface="+mj-lt"/>
                <a:cs typeface="Arial" charset="0"/>
              </a:rPr>
              <a:t>A Team needs…</a:t>
            </a:r>
          </a:p>
          <a:p>
            <a:pPr marL="0" indent="0">
              <a:buFont typeface="Arial" charset="0"/>
              <a:buNone/>
            </a:pPr>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 xmlns:a16="http://schemas.microsoft.com/office/drawing/2014/main" id="{06E79AB2-3990-4D9F-9F10-A72775D353D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660232" y="3396334"/>
            <a:ext cx="2303462" cy="2303462"/>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 xmlns:a16="http://schemas.microsoft.com/office/drawing/2014/main" id="{149BA05F-13C5-4EBF-B4BC-579E62BDC7A9}"/>
              </a:ext>
            </a:extLst>
          </p:cNvPr>
          <p:cNvSpPr>
            <a:spLocks noGrp="1"/>
          </p:cNvSpPr>
          <p:nvPr>
            <p:ph idx="1"/>
          </p:nvPr>
        </p:nvSpPr>
        <p:spPr>
          <a:xfrm>
            <a:off x="457200" y="1268760"/>
            <a:ext cx="8229600" cy="4248473"/>
          </a:xfrm>
        </p:spPr>
        <p:txBody>
          <a:bodyPr>
            <a:normAutofit fontScale="85000" lnSpcReduction="1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6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6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5292080" y="1507349"/>
            <a:ext cx="3235371" cy="3843301"/>
          </a:xfrm>
          <a:prstGeom prst="rect">
            <a:avLst/>
          </a:prstGeom>
        </p:spPr>
      </p:pic>
    </p:spTree>
    <p:extLst>
      <p:ext uri="{BB962C8B-B14F-4D97-AF65-F5344CB8AC3E}">
        <p14:creationId xmlns:p14="http://schemas.microsoft.com/office/powerpoint/2010/main" val="2019672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1D282B19-97FB-4B99-AB9A-5DCB705A0EC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5172533" y="3068960"/>
            <a:ext cx="3886977" cy="2565405"/>
          </a:xfrm>
          <a:prstGeom prst="rect">
            <a:avLst/>
          </a:prstGeom>
        </p:spPr>
      </p:pic>
      <p:sp>
        <p:nvSpPr>
          <p:cNvPr id="2" name="Title 1">
            <a:extLst>
              <a:ext uri="{FF2B5EF4-FFF2-40B4-BE49-F238E27FC236}">
                <a16:creationId xmlns=""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 xmlns:a16="http://schemas.microsoft.com/office/drawing/2014/main" id="{2ED92F3B-148A-4EE5-B554-86C6E2E969A9}"/>
              </a:ext>
            </a:extLst>
          </p:cNvPr>
          <p:cNvSpPr>
            <a:spLocks noGrp="1"/>
          </p:cNvSpPr>
          <p:nvPr>
            <p:ph idx="1"/>
          </p:nvPr>
        </p:nvSpPr>
        <p:spPr>
          <a:xfrm>
            <a:off x="107504" y="1343891"/>
            <a:ext cx="8229600" cy="3917032"/>
          </a:xfrm>
        </p:spPr>
        <p:txBody>
          <a:bodyPr>
            <a:normAutofit lnSpcReduction="1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pic>
        <p:nvPicPr>
          <p:cNvPr id="8" name="Picture 7">
            <a:extLst>
              <a:ext uri="{FF2B5EF4-FFF2-40B4-BE49-F238E27FC236}">
                <a16:creationId xmlns="" xmlns:a16="http://schemas.microsoft.com/office/drawing/2014/main" id="{ABFF1DDD-AA4F-436A-BD20-C7DABD3AA58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4716016" y="2647692"/>
            <a:ext cx="4286250" cy="2857500"/>
          </a:xfrm>
          <a:prstGeom prst="rect">
            <a:avLst/>
          </a:prstGeom>
        </p:spPr>
      </p:pic>
      <p:sp>
        <p:nvSpPr>
          <p:cNvPr id="3" name="Content Placeholder 2">
            <a:extLst>
              <a:ext uri="{FF2B5EF4-FFF2-40B4-BE49-F238E27FC236}">
                <a16:creationId xmlns="" xmlns:a16="http://schemas.microsoft.com/office/drawing/2014/main" id="{8E3288E6-2CBB-431C-8780-A3EF5148455C}"/>
              </a:ext>
            </a:extLst>
          </p:cNvPr>
          <p:cNvSpPr>
            <a:spLocks noGrp="1"/>
          </p:cNvSpPr>
          <p:nvPr>
            <p:ph idx="1"/>
          </p:nvPr>
        </p:nvSpPr>
        <p:spPr>
          <a:xfrm>
            <a:off x="313185" y="1609833"/>
            <a:ext cx="8229600" cy="3917032"/>
          </a:xfrm>
        </p:spPr>
        <p:txBody>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spTree>
    <p:extLst>
      <p:ext uri="{BB962C8B-B14F-4D97-AF65-F5344CB8AC3E}">
        <p14:creationId xmlns:p14="http://schemas.microsoft.com/office/powerpoint/2010/main" val="24787133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54CDCFE7-C595-4193-AA22-4FA9A90BC10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6012160" y="1124744"/>
            <a:ext cx="3131840" cy="2940583"/>
          </a:xfrm>
          <a:prstGeom prst="rect">
            <a:avLst/>
          </a:prstGeom>
        </p:spPr>
      </p:pic>
      <p:sp>
        <p:nvSpPr>
          <p:cNvPr id="2" name="Title 1">
            <a:extLst>
              <a:ext uri="{FF2B5EF4-FFF2-40B4-BE49-F238E27FC236}">
                <a16:creationId xmlns=""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 xmlns:a16="http://schemas.microsoft.com/office/drawing/2014/main" id="{7EB5F4E5-81BB-4803-BD7F-C43703E89DC2}"/>
              </a:ext>
            </a:extLst>
          </p:cNvPr>
          <p:cNvSpPr>
            <a:spLocks noGrp="1"/>
          </p:cNvSpPr>
          <p:nvPr>
            <p:ph idx="1"/>
          </p:nvPr>
        </p:nvSpPr>
        <p:spPr>
          <a:xfrm>
            <a:off x="323528" y="1268760"/>
            <a:ext cx="8640960" cy="4320479"/>
          </a:xfrm>
        </p:spPr>
        <p:txBody>
          <a:bodyPr>
            <a:normAutofit fontScale="70000" lnSpcReduction="20000"/>
          </a:bodyPr>
          <a:lstStyle/>
          <a:p>
            <a:pPr>
              <a:lnSpc>
                <a:spcPct val="120000"/>
              </a:lnSpc>
              <a:spcBef>
                <a:spcPts val="600"/>
              </a:spcBef>
            </a:pPr>
            <a:r>
              <a:rPr lang="en-GB" altLang="en-US" dirty="0">
                <a:latin typeface="+mj-lt"/>
                <a:cs typeface="Arial" charset="0"/>
              </a:rPr>
              <a:t>Pause between sentences</a:t>
            </a:r>
          </a:p>
          <a:p>
            <a:pPr>
              <a:lnSpc>
                <a:spcPct val="120000"/>
              </a:lnSpc>
              <a:spcBef>
                <a:spcPts val="600"/>
              </a:spcBef>
            </a:pPr>
            <a:r>
              <a:rPr lang="en-GB" altLang="en-US" dirty="0">
                <a:latin typeface="+mj-lt"/>
                <a:cs typeface="Arial" charset="0"/>
              </a:rPr>
              <a:t>Explain what you can do, and not what you cannot</a:t>
            </a:r>
          </a:p>
          <a:p>
            <a:pPr>
              <a:lnSpc>
                <a:spcPct val="120000"/>
              </a:lnSpc>
              <a:spcBef>
                <a:spcPts val="600"/>
              </a:spcBef>
            </a:pPr>
            <a:r>
              <a:rPr lang="en-GB" altLang="en-US" dirty="0">
                <a:latin typeface="+mj-lt"/>
                <a:cs typeface="Arial" charset="0"/>
              </a:rPr>
              <a:t>Brief reason</a:t>
            </a:r>
          </a:p>
          <a:p>
            <a:pPr>
              <a:lnSpc>
                <a:spcPct val="120000"/>
              </a:lnSpc>
              <a:spcBef>
                <a:spcPts val="600"/>
              </a:spcBef>
            </a:pPr>
            <a:r>
              <a:rPr lang="en-GB" altLang="en-US" dirty="0">
                <a:latin typeface="+mj-lt"/>
                <a:cs typeface="Arial" charset="0"/>
              </a:rPr>
              <a:t>A brief rationale for not being able, or willing, to accede to the request</a:t>
            </a:r>
          </a:p>
          <a:p>
            <a:pPr>
              <a:lnSpc>
                <a:spcPct val="120000"/>
              </a:lnSpc>
              <a:spcBef>
                <a:spcPts val="600"/>
              </a:spcBef>
            </a:pPr>
            <a:r>
              <a:rPr lang="en-GB" altLang="en-US" dirty="0">
                <a:latin typeface="+mj-lt"/>
                <a:cs typeface="Arial" charset="0"/>
              </a:rPr>
              <a:t>Use positive language throughout</a:t>
            </a:r>
          </a:p>
          <a:p>
            <a:pPr>
              <a:lnSpc>
                <a:spcPct val="120000"/>
              </a:lnSpc>
              <a:spcBef>
                <a:spcPts val="600"/>
              </a:spcBef>
            </a:pPr>
            <a:r>
              <a:rPr lang="en-GB" altLang="en-US" dirty="0">
                <a:latin typeface="+mj-lt"/>
                <a:cs typeface="Arial" charset="0"/>
              </a:rPr>
              <a:t>Polite refusal</a:t>
            </a:r>
          </a:p>
          <a:p>
            <a:pPr>
              <a:lnSpc>
                <a:spcPct val="120000"/>
              </a:lnSpc>
              <a:spcBef>
                <a:spcPts val="600"/>
              </a:spcBef>
            </a:pPr>
            <a:r>
              <a:rPr lang="en-GB" altLang="en-US" dirty="0">
                <a:latin typeface="+mj-lt"/>
                <a:cs typeface="Arial" charset="0"/>
              </a:rPr>
              <a:t>An offer of cooperation</a:t>
            </a:r>
          </a:p>
          <a:p>
            <a:pPr>
              <a:lnSpc>
                <a:spcPct val="120000"/>
              </a:lnSpc>
              <a:spcBef>
                <a:spcPts val="60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169476" y="887760"/>
            <a:ext cx="1493838" cy="1524000"/>
          </a:xfrm>
          <a:prstGeom prst="rect">
            <a:avLst/>
          </a:prstGeom>
        </p:spPr>
      </p:pic>
    </p:spTree>
    <p:extLst>
      <p:ext uri="{BB962C8B-B14F-4D97-AF65-F5344CB8AC3E}">
        <p14:creationId xmlns:p14="http://schemas.microsoft.com/office/powerpoint/2010/main" val="32879882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 xmlns:a16="http://schemas.microsoft.com/office/drawing/2014/main" id="{8D77DD1D-4CAB-44FA-A7C3-66F4A4C4985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 xmlns:a16="http://schemas.microsoft.com/office/drawing/2014/main" id="{0D33C5F9-02E1-4679-AB68-0BD8227743E3}"/>
              </a:ext>
            </a:extLst>
          </p:cNvPr>
          <p:cNvSpPr>
            <a:spLocks noGrp="1"/>
          </p:cNvSpPr>
          <p:nvPr>
            <p:ph type="title"/>
          </p:nvPr>
        </p:nvSpPr>
        <p:spPr/>
        <p:txBody>
          <a:bodyPr/>
          <a:lstStyle/>
          <a:p>
            <a:r>
              <a:rPr lang="en-GB" dirty="0"/>
              <a:t>Conflict - Refresher</a:t>
            </a:r>
          </a:p>
        </p:txBody>
      </p:sp>
      <p:sp>
        <p:nvSpPr>
          <p:cNvPr id="3" name="Content Placeholder 2">
            <a:extLst>
              <a:ext uri="{FF2B5EF4-FFF2-40B4-BE49-F238E27FC236}">
                <a16:creationId xmlns=""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 xmlns:a16="http://schemas.microsoft.com/office/drawing/2014/main" id="{CC7EFACC-E8B9-447B-8804-B61012FDE83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 xmlns:a16="http://schemas.microsoft.com/office/drawing/2014/main"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 xmlns:a16="http://schemas.microsoft.com/office/drawing/2014/main"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p:spTree>
    <p:extLst>
      <p:ext uri="{BB962C8B-B14F-4D97-AF65-F5344CB8AC3E}">
        <p14:creationId xmlns:p14="http://schemas.microsoft.com/office/powerpoint/2010/main" val="565479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 xmlns:a16="http://schemas.microsoft.com/office/drawing/2014/main"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spTree>
    <p:extLst>
      <p:ext uri="{BB962C8B-B14F-4D97-AF65-F5344CB8AC3E}">
        <p14:creationId xmlns:p14="http://schemas.microsoft.com/office/powerpoint/2010/main" val="32997368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18BACA9F-C06D-4BAA-99D3-1F689811585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1"/>
            <a:ext cx="8352928" cy="5447466"/>
          </a:xfrm>
          <a:prstGeom prst="rect">
            <a:avLst/>
          </a:prstGeom>
        </p:spPr>
      </p:pic>
    </p:spTree>
    <p:extLst>
      <p:ext uri="{BB962C8B-B14F-4D97-AF65-F5344CB8AC3E}">
        <p14:creationId xmlns:p14="http://schemas.microsoft.com/office/powerpoint/2010/main" val="27400017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598AE327-A26E-4D59-B60F-86757AC15A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5536" y="338367"/>
            <a:ext cx="8064896" cy="5322881"/>
          </a:xfrm>
          <a:prstGeom prst="rect">
            <a:avLst/>
          </a:prstGeom>
        </p:spPr>
      </p:pic>
    </p:spTree>
    <p:extLst>
      <p:ext uri="{BB962C8B-B14F-4D97-AF65-F5344CB8AC3E}">
        <p14:creationId xmlns:p14="http://schemas.microsoft.com/office/powerpoint/2010/main" val="32988646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209A813-CAD0-4C35-B64E-3139A4F563E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 xmlns:a16="http://schemas.microsoft.com/office/drawing/2014/main" id="{9165D42A-B64A-46F3-AEFC-460F1DF4C2B9}"/>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2552906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E714784-D93C-4692-A915-F14000829F5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 xmlns:a16="http://schemas.microsoft.com/office/drawing/2014/main" id="{620822D7-0A87-491C-965B-F3329710D69D}"/>
              </a:ext>
            </a:extLst>
          </p:cNvPr>
          <p:cNvSpPr>
            <a:spLocks noGrp="1"/>
          </p:cNvSpPr>
          <p:nvPr>
            <p:ph idx="1"/>
          </p:nvPr>
        </p:nvSpPr>
        <p:spPr/>
        <p:txBody>
          <a:bodyPr>
            <a:normAutofit/>
          </a:bodyPr>
          <a:lstStyle/>
          <a:p>
            <a:pPr marL="0" indent="0">
              <a:buFont typeface="Arial" charset="0"/>
              <a:buNone/>
            </a:pPr>
            <a:r>
              <a:rPr lang="en-GB" altLang="en-US" dirty="0">
                <a:latin typeface="Arial" charset="0"/>
                <a:cs typeface="Arial" charset="0"/>
              </a:rPr>
              <a:t>Join a free Online Survey tool website </a:t>
            </a:r>
          </a:p>
          <a:p>
            <a:pPr marL="0" indent="0">
              <a:buFont typeface="Arial" charset="0"/>
              <a:buNone/>
            </a:pPr>
            <a:r>
              <a:rPr lang="en-GB" altLang="en-US" dirty="0">
                <a:latin typeface="Arial" charset="0"/>
                <a:cs typeface="Arial" charset="0"/>
              </a:rPr>
              <a:t>(some options shown below) and set up a questionnaire for Communication: </a:t>
            </a:r>
          </a:p>
          <a:p>
            <a:pPr marL="0" indent="0">
              <a:buFont typeface="Arial" charset="0"/>
              <a:buNone/>
            </a:pPr>
            <a:r>
              <a:rPr lang="en-GB" altLang="en-US" dirty="0">
                <a:latin typeface="Arial" charset="0"/>
                <a:cs typeface="Arial" charset="0"/>
                <a:hlinkClick r:id="rId3"/>
              </a:rPr>
              <a:t>Freeonlinesurveys.com</a:t>
            </a:r>
          </a:p>
          <a:p>
            <a:pPr marL="0" indent="0">
              <a:buFont typeface="Arial" charset="0"/>
              <a:buNone/>
            </a:pPr>
            <a:r>
              <a:rPr lang="en-GB" altLang="en-US" dirty="0">
                <a:latin typeface="Arial" charset="0"/>
                <a:cs typeface="Arial" charset="0"/>
                <a:hlinkClick r:id="rId4"/>
              </a:rPr>
              <a:t>Surveymonkey.com</a:t>
            </a:r>
            <a:endParaRPr lang="en-GB" altLang="en-US" dirty="0">
              <a:latin typeface="Arial" charset="0"/>
              <a:cs typeface="Arial" charset="0"/>
            </a:endParaRPr>
          </a:p>
          <a:p>
            <a:pPr marL="0" indent="0">
              <a:buFont typeface="Arial" charset="0"/>
              <a:buNone/>
            </a:pPr>
            <a:r>
              <a:rPr lang="en-GB" altLang="en-US" dirty="0">
                <a:latin typeface="Arial" charset="0"/>
                <a:cs typeface="Arial" charset="0"/>
                <a:hlinkClick r:id="rId3"/>
              </a:rPr>
              <a:t>Freeonlinesurveys.co.uk                    </a:t>
            </a: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671</TotalTime>
  <Words>2841</Words>
  <Application>Microsoft Office PowerPoint</Application>
  <PresentationFormat>On-screen Show (4:3)</PresentationFormat>
  <Paragraphs>367</Paragraphs>
  <Slides>44</Slides>
  <Notes>25</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20140311PresentationUWTSDTemplate</vt:lpstr>
      <vt:lpstr>CertHE Skills for the Workplace Module: BMSK4002</vt:lpstr>
      <vt:lpstr>Overview of Workshop</vt:lpstr>
      <vt:lpstr>What is Communication?</vt:lpstr>
      <vt:lpstr>What is Communication?</vt:lpstr>
      <vt:lpstr>Aim &amp; objectives</vt:lpstr>
      <vt:lpstr>PowerPoint Presentation</vt:lpstr>
      <vt:lpstr>The Elements of Communication</vt:lpstr>
      <vt:lpstr>Are We Good Communicators</vt:lpstr>
      <vt:lpstr>Communication Hippo!</vt:lpstr>
      <vt:lpstr>Non Verbal Communication</vt:lpstr>
      <vt:lpstr>Language %</vt:lpstr>
      <vt:lpstr>Barriers to Communication</vt:lpstr>
      <vt:lpstr>Barriers to Communication</vt:lpstr>
      <vt:lpstr>Barriers To Communication</vt:lpstr>
      <vt:lpstr>Communication Barriers</vt:lpstr>
      <vt:lpstr>Covey’s Circle of Influence/Circle of Concern model </vt:lpstr>
      <vt:lpstr>Communication Barriers</vt:lpstr>
      <vt:lpstr>Communication Barriers</vt:lpstr>
      <vt:lpstr>Listening Levels</vt:lpstr>
      <vt:lpstr>Robber Exercise</vt:lpstr>
      <vt:lpstr>The Story</vt:lpstr>
      <vt:lpstr>PowerPoint Presentation</vt:lpstr>
      <vt:lpstr>PowerPoint Presentation</vt:lpstr>
      <vt:lpstr>Robber Exercise</vt:lpstr>
      <vt:lpstr>PowerPoint Presentation</vt:lpstr>
      <vt:lpstr>And, finally……..</vt:lpstr>
      <vt:lpstr>Key Points - Listening</vt:lpstr>
      <vt:lpstr>Two Way Communication</vt:lpstr>
      <vt:lpstr>Communication Styles</vt:lpstr>
      <vt:lpstr>Forms of Communication?</vt:lpstr>
      <vt:lpstr>Communication &amp; Teams</vt:lpstr>
      <vt:lpstr>Team Communication</vt:lpstr>
      <vt:lpstr>Dealing with Difficult Communication</vt:lpstr>
      <vt:lpstr>Aggression</vt:lpstr>
      <vt:lpstr>Face to Face</vt:lpstr>
      <vt:lpstr>Via the Phone</vt:lpstr>
      <vt:lpstr>Giving Bad News</vt:lpstr>
      <vt:lpstr>Conflict - Refresher</vt:lpstr>
      <vt:lpstr>Conflict</vt:lpstr>
      <vt:lpstr>Can You Manage Conflict?</vt:lpstr>
      <vt:lpstr>PowerPoint Presentation</vt:lpstr>
      <vt:lpstr>PowerPoint Presentation</vt:lpstr>
      <vt:lpstr>Summary</vt:lpstr>
      <vt:lpstr>Further Research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15</cp:revision>
  <dcterms:created xsi:type="dcterms:W3CDTF">2015-04-14T15:21:28Z</dcterms:created>
  <dcterms:modified xsi:type="dcterms:W3CDTF">2018-02-12T11:50:12Z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