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 id="2147483672" r:id="rId5"/>
    <p:sldMasterId id="2147483696" r:id="rId6"/>
  </p:sldMasterIdLst>
  <p:notesMasterIdLst>
    <p:notesMasterId r:id="rId23"/>
  </p:notesMasterIdLst>
  <p:sldIdLst>
    <p:sldId id="256" r:id="rId7"/>
    <p:sldId id="264" r:id="rId8"/>
    <p:sldId id="257" r:id="rId9"/>
    <p:sldId id="260" r:id="rId10"/>
    <p:sldId id="259" r:id="rId11"/>
    <p:sldId id="261" r:id="rId12"/>
    <p:sldId id="263" r:id="rId13"/>
    <p:sldId id="266" r:id="rId14"/>
    <p:sldId id="267" r:id="rId15"/>
    <p:sldId id="268" r:id="rId16"/>
    <p:sldId id="269" r:id="rId17"/>
    <p:sldId id="270" r:id="rId18"/>
    <p:sldId id="271" r:id="rId19"/>
    <p:sldId id="272" r:id="rId20"/>
    <p:sldId id="273" r:id="rId21"/>
    <p:sldId id="274" r:id="rId2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60" d="100"/>
          <a:sy n="60" d="100"/>
        </p:scale>
        <p:origin x="102"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2.xml"/><Relationship Id="rId13" Type="http://schemas.openxmlformats.org/officeDocument/2006/relationships/slide" Target="slides/slide7.xml"/><Relationship Id="rId18" Type="http://schemas.openxmlformats.org/officeDocument/2006/relationships/slide" Target="slides/slide12.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5.xml"/><Relationship Id="rId7" Type="http://schemas.openxmlformats.org/officeDocument/2006/relationships/slide" Target="slides/slide1.xml"/><Relationship Id="rId12" Type="http://schemas.openxmlformats.org/officeDocument/2006/relationships/slide" Target="slides/slide6.xml"/><Relationship Id="rId17" Type="http://schemas.openxmlformats.org/officeDocument/2006/relationships/slide" Target="slides/slide11.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0.xml"/><Relationship Id="rId20" Type="http://schemas.openxmlformats.org/officeDocument/2006/relationships/slide" Target="slides/slide14.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5.xml"/><Relationship Id="rId24" Type="http://schemas.openxmlformats.org/officeDocument/2006/relationships/presProps" Target="presProps.xml"/><Relationship Id="rId5" Type="http://schemas.openxmlformats.org/officeDocument/2006/relationships/slideMaster" Target="slideMasters/slideMaster2.xml"/><Relationship Id="rId15" Type="http://schemas.openxmlformats.org/officeDocument/2006/relationships/slide" Target="slides/slide9.xml"/><Relationship Id="rId23" Type="http://schemas.openxmlformats.org/officeDocument/2006/relationships/notesMaster" Target="notesMasters/notesMaster1.xml"/><Relationship Id="rId28" Type="http://schemas.microsoft.com/office/2016/11/relationships/changesInfo" Target="changesInfos/changesInfo1.xml"/><Relationship Id="rId10" Type="http://schemas.openxmlformats.org/officeDocument/2006/relationships/slide" Target="slides/slide4.xml"/><Relationship Id="rId19" Type="http://schemas.openxmlformats.org/officeDocument/2006/relationships/slide" Target="slides/slide13.xml"/><Relationship Id="rId4" Type="http://schemas.openxmlformats.org/officeDocument/2006/relationships/slideMaster" Target="slideMasters/slideMaster1.xml"/><Relationship Id="rId9" Type="http://schemas.openxmlformats.org/officeDocument/2006/relationships/slide" Target="slides/slide3.xml"/><Relationship Id="rId14" Type="http://schemas.openxmlformats.org/officeDocument/2006/relationships/slide" Target="slides/slide8.xml"/><Relationship Id="rId22" Type="http://schemas.openxmlformats.org/officeDocument/2006/relationships/slide" Target="slides/slide16.xml"/><Relationship Id="rId27"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ade Dore (2112020)" userId="7d0a3614-b4f7-45fe-a1b3-8247a90c066c" providerId="ADAL" clId="{F0137052-86D1-4F38-9C15-BACB987A4A88}"/>
    <pc:docChg chg="custSel modSld">
      <pc:chgData name="Jade Dore (2112020)" userId="7d0a3614-b4f7-45fe-a1b3-8247a90c066c" providerId="ADAL" clId="{F0137052-86D1-4F38-9C15-BACB987A4A88}" dt="2022-03-26T19:31:51.106" v="551" actId="20577"/>
      <pc:docMkLst>
        <pc:docMk/>
      </pc:docMkLst>
      <pc:sldChg chg="modSp mod">
        <pc:chgData name="Jade Dore (2112020)" userId="7d0a3614-b4f7-45fe-a1b3-8247a90c066c" providerId="ADAL" clId="{F0137052-86D1-4F38-9C15-BACB987A4A88}" dt="2022-03-26T19:31:51.106" v="551" actId="20577"/>
        <pc:sldMkLst>
          <pc:docMk/>
          <pc:sldMk cId="3691353093" sldId="274"/>
        </pc:sldMkLst>
        <pc:graphicFrameChg chg="modGraphic">
          <ac:chgData name="Jade Dore (2112020)" userId="7d0a3614-b4f7-45fe-a1b3-8247a90c066c" providerId="ADAL" clId="{F0137052-86D1-4F38-9C15-BACB987A4A88}" dt="2022-03-26T19:31:51.106" v="551" actId="20577"/>
          <ac:graphicFrameMkLst>
            <pc:docMk/>
            <pc:sldMk cId="3691353093" sldId="274"/>
            <ac:graphicFrameMk id="4" creationId="{45286591-9DEE-40D6-861B-569E5A9D47E2}"/>
          </ac:graphicFrameMkLst>
        </pc:graphicFrame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4.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5AC09CDD-722D-40F0-A095-B16889F5FFD7}"/>
              </a:ext>
            </a:extLst>
          </p:cNvPr>
          <p:cNvSpPr txBox="1">
            <a:spLocks noGrp="1"/>
          </p:cNvSpPr>
          <p:nvPr>
            <p:ph type="hdr" sz="quarter"/>
          </p:nvPr>
        </p:nvSpPr>
        <p:spPr>
          <a:xfrm>
            <a:off x="0" y="0"/>
            <a:ext cx="2971800" cy="458791"/>
          </a:xfrm>
          <a:prstGeom prst="rect">
            <a:avLst/>
          </a:prstGeom>
          <a:noFill/>
          <a:ln>
            <a:noFill/>
          </a:ln>
        </p:spPr>
        <p:txBody>
          <a:bodyPr vert="horz" wrap="square" lIns="91440" tIns="45720" rIns="91440" bIns="45720" anchor="t"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3" name="Date Placeholder 2">
            <a:extLst>
              <a:ext uri="{FF2B5EF4-FFF2-40B4-BE49-F238E27FC236}">
                <a16:creationId xmlns:a16="http://schemas.microsoft.com/office/drawing/2014/main" id="{E4D92945-54E9-4722-B919-445422B9F092}"/>
              </a:ext>
            </a:extLst>
          </p:cNvPr>
          <p:cNvSpPr txBox="1">
            <a:spLocks noGrp="1"/>
          </p:cNvSpPr>
          <p:nvPr>
            <p:ph type="dt" idx="1"/>
          </p:nvPr>
        </p:nvSpPr>
        <p:spPr>
          <a:xfrm>
            <a:off x="3884608" y="0"/>
            <a:ext cx="2971800" cy="458791"/>
          </a:xfrm>
          <a:prstGeom prst="rect">
            <a:avLst/>
          </a:prstGeom>
          <a:noFill/>
          <a:ln>
            <a:noFill/>
          </a:ln>
        </p:spPr>
        <p:txBody>
          <a:bodyPr vert="horz" wrap="square" lIns="91440" tIns="45720" rIns="91440" bIns="45720" anchor="t"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31B3B873-21AA-4762-9BF7-6EB32EF3F042}" type="datetime1">
              <a:rPr lang="en-GB"/>
              <a:pPr lvl="0"/>
              <a:t>26/03/2022</a:t>
            </a:fld>
            <a:endParaRPr lang="en-GB"/>
          </a:p>
        </p:txBody>
      </p:sp>
      <p:sp>
        <p:nvSpPr>
          <p:cNvPr id="4" name="Slide Image Placeholder 3">
            <a:extLst>
              <a:ext uri="{FF2B5EF4-FFF2-40B4-BE49-F238E27FC236}">
                <a16:creationId xmlns:a16="http://schemas.microsoft.com/office/drawing/2014/main" id="{2CE21D09-CD3A-452C-B80C-FD81C5E77E75}"/>
              </a:ext>
            </a:extLst>
          </p:cNvPr>
          <p:cNvSpPr>
            <a:spLocks noGrp="1" noRot="1" noChangeAspect="1"/>
          </p:cNvSpPr>
          <p:nvPr>
            <p:ph type="sldImg" idx="2"/>
          </p:nvPr>
        </p:nvSpPr>
        <p:spPr>
          <a:xfrm>
            <a:off x="685800" y="1143000"/>
            <a:ext cx="5486400" cy="3086099"/>
          </a:xfrm>
          <a:prstGeom prst="rect">
            <a:avLst/>
          </a:prstGeom>
          <a:noFill/>
          <a:ln w="12701">
            <a:solidFill>
              <a:srgbClr val="000000"/>
            </a:solidFill>
            <a:prstDash val="solid"/>
          </a:ln>
        </p:spPr>
      </p:sp>
      <p:sp>
        <p:nvSpPr>
          <p:cNvPr id="5" name="Notes Placeholder 4">
            <a:extLst>
              <a:ext uri="{FF2B5EF4-FFF2-40B4-BE49-F238E27FC236}">
                <a16:creationId xmlns:a16="http://schemas.microsoft.com/office/drawing/2014/main" id="{1A0689B3-9EAC-485A-A4E2-A61B042CFDD1}"/>
              </a:ext>
            </a:extLst>
          </p:cNvPr>
          <p:cNvSpPr txBox="1">
            <a:spLocks noGrp="1"/>
          </p:cNvSpPr>
          <p:nvPr>
            <p:ph type="body" sz="quarter" idx="3"/>
          </p:nvPr>
        </p:nvSpPr>
        <p:spPr>
          <a:xfrm>
            <a:off x="685800" y="4400549"/>
            <a:ext cx="5486400" cy="3600450"/>
          </a:xfrm>
          <a:prstGeom prst="rect">
            <a:avLst/>
          </a:prstGeom>
          <a:noFill/>
          <a:ln>
            <a:noFill/>
          </a:ln>
        </p:spPr>
        <p:txBody>
          <a:bodyPr vert="horz" wrap="square" lIns="91440" tIns="45720" rIns="91440" bIns="45720" anchor="t" anchorCtr="0" compatLnSpc="1">
            <a:no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a:extLst>
              <a:ext uri="{FF2B5EF4-FFF2-40B4-BE49-F238E27FC236}">
                <a16:creationId xmlns:a16="http://schemas.microsoft.com/office/drawing/2014/main" id="{5F795219-7904-4888-9A62-E697280ECB21}"/>
              </a:ext>
            </a:extLst>
          </p:cNvPr>
          <p:cNvSpPr txBox="1">
            <a:spLocks noGrp="1"/>
          </p:cNvSpPr>
          <p:nvPr>
            <p:ph type="ftr" sz="quarter" idx="4"/>
          </p:nvPr>
        </p:nvSpPr>
        <p:spPr>
          <a:xfrm>
            <a:off x="0"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endParaRPr lang="en-GB"/>
          </a:p>
        </p:txBody>
      </p:sp>
      <p:sp>
        <p:nvSpPr>
          <p:cNvPr id="7" name="Slide Number Placeholder 6">
            <a:extLst>
              <a:ext uri="{FF2B5EF4-FFF2-40B4-BE49-F238E27FC236}">
                <a16:creationId xmlns:a16="http://schemas.microsoft.com/office/drawing/2014/main" id="{D22296CC-94A4-489D-A743-2298E9B17151}"/>
              </a:ext>
            </a:extLst>
          </p:cNvPr>
          <p:cNvSpPr txBox="1">
            <a:spLocks noGrp="1"/>
          </p:cNvSpPr>
          <p:nvPr>
            <p:ph type="sldNum" sz="quarter" idx="5"/>
          </p:nvPr>
        </p:nvSpPr>
        <p:spPr>
          <a:xfrm>
            <a:off x="3884608" y="8685208"/>
            <a:ext cx="2971800" cy="458791"/>
          </a:xfrm>
          <a:prstGeom prst="rect">
            <a:avLst/>
          </a:prstGeom>
          <a:noFill/>
          <a:ln>
            <a:noFill/>
          </a:ln>
        </p:spPr>
        <p:txBody>
          <a:bodyPr vert="horz" wrap="square" lIns="91440" tIns="45720" rIns="91440" bIns="45720" anchor="b"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000000"/>
                </a:solidFill>
                <a:uFillTx/>
                <a:latin typeface="Calibri"/>
              </a:defRPr>
            </a:lvl1pPr>
          </a:lstStyle>
          <a:p>
            <a:pPr lvl="0"/>
            <a:fld id="{14C2A4A0-FE08-4DA1-BDDF-C3E7972642AA}" type="slidenum">
              <a:t>‹#›</a:t>
            </a:fld>
            <a:endParaRPr lang="en-GB"/>
          </a:p>
        </p:txBody>
      </p:sp>
    </p:spTree>
    <p:extLst>
      <p:ext uri="{BB962C8B-B14F-4D97-AF65-F5344CB8AC3E}">
        <p14:creationId xmlns:p14="http://schemas.microsoft.com/office/powerpoint/2010/main" val="2891341080"/>
      </p:ext>
    </p:extLst>
  </p:cSld>
  <p:clrMap bg1="lt1" tx1="dk1" bg2="lt2" tx2="dk2" accent1="accent1" accent2="accent2" accent3="accent3" accent4="accent4" accent5="accent5" accent6="accent6" hlink="hlink" folHlink="folHlink"/>
  <p:notesStyle>
    <a:lvl1pPr marL="0" marR="0" lvl="0"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1pPr>
    <a:lvl2pPr marL="457200" marR="0" lvl="1"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2pPr>
    <a:lvl3pPr marL="914400" marR="0" lvl="2"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3pPr>
    <a:lvl4pPr marL="1371600" marR="0" lvl="3"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4pPr>
    <a:lvl5pPr marL="1828800" marR="0" lvl="4" indent="0" algn="l" defTabSz="914400" rtl="0" fontAlgn="auto" hangingPunct="1">
      <a:lnSpc>
        <a:spcPct val="100000"/>
      </a:lnSpc>
      <a:spcBef>
        <a:spcPts val="0"/>
      </a:spcBef>
      <a:spcAft>
        <a:spcPts val="0"/>
      </a:spcAft>
      <a:buNone/>
      <a:tabLst/>
      <a:defRPr lang="en-US" sz="1200" b="0" i="0" u="none" strike="noStrike" kern="1200" cap="none" spc="0" baseline="0">
        <a:solidFill>
          <a:srgbClr val="000000"/>
        </a:solidFill>
        <a:uFillTx/>
        <a:latin typeface="Calibri"/>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032993C-786A-4CDA-83D5-9F96D5F3AAA1}"/>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2873CD31-FFE7-4697-B3EA-DFF7B8B6A4DC}"/>
              </a:ext>
            </a:extLst>
          </p:cNvPr>
          <p:cNvSpPr txBox="1">
            <a:spLocks noGrp="1"/>
          </p:cNvSpPr>
          <p:nvPr>
            <p:ph type="body" sz="quarter" idx="1"/>
          </p:nvPr>
        </p:nvSpPr>
        <p:spPr/>
        <p:txBody>
          <a:bodyPr/>
          <a:lstStyle/>
          <a:p>
            <a:endParaRPr lang="en-GB"/>
          </a:p>
        </p:txBody>
      </p:sp>
      <p:sp>
        <p:nvSpPr>
          <p:cNvPr id="4" name="Slide Number Placeholder 3">
            <a:extLst>
              <a:ext uri="{FF2B5EF4-FFF2-40B4-BE49-F238E27FC236}">
                <a16:creationId xmlns:a16="http://schemas.microsoft.com/office/drawing/2014/main" id="{E47A648E-5183-4476-A430-A9EAB5378177}"/>
              </a:ext>
            </a:extLst>
          </p:cNvPr>
          <p:cNvSpPr txBox="1"/>
          <p:nvPr/>
        </p:nvSpPr>
        <p:spPr>
          <a:xfrm>
            <a:off x="3884608" y="8685208"/>
            <a:ext cx="2971800" cy="458791"/>
          </a:xfrm>
          <a:prstGeom prst="rect">
            <a:avLst/>
          </a:prstGeom>
          <a:noFill/>
          <a:ln cap="flat">
            <a:noFill/>
          </a:ln>
        </p:spPr>
        <p:txBody>
          <a:bodyPr vert="horz" wrap="square" lIns="91440" tIns="45720" rIns="91440" bIns="45720" anchor="b" anchorCtr="0" compatLnSpc="1">
            <a:noAutofit/>
          </a:bodyPr>
          <a:lstStyle/>
          <a:p>
            <a:pPr marL="0" marR="0" lvl="0" indent="0" algn="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fld id="{B2D83CA0-75A7-4FD6-A27B-27682766436A}" type="slidenum">
              <a:t>5</a:t>
            </a:fld>
            <a:endParaRPr lang="en-GB" sz="1200" b="0" i="0" u="none" strike="noStrike" kern="1200" cap="none" spc="0" baseline="0">
              <a:solidFill>
                <a:srgbClr val="000000"/>
              </a:solidFill>
              <a:uFillTx/>
              <a:latin typeface="Calibri"/>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168A9B-F291-4533-9B7D-9A40C373CB08}"/>
              </a:ext>
            </a:extLst>
          </p:cNvPr>
          <p:cNvSpPr txBox="1">
            <a:spLocks noGrp="1"/>
          </p:cNvSpPr>
          <p:nvPr>
            <p:ph type="ctrTitle"/>
          </p:nvPr>
        </p:nvSpPr>
        <p:spPr>
          <a:xfrm>
            <a:off x="482602" y="978408"/>
            <a:ext cx="10506995" cy="2531552"/>
          </a:xfrm>
        </p:spPr>
        <p:txBody>
          <a:bodyPr anchor="b"/>
          <a:lstStyle>
            <a:lvl1pPr>
              <a:defRPr/>
            </a:lvl1pPr>
          </a:lstStyle>
          <a:p>
            <a:pPr lvl="0"/>
            <a:r>
              <a:rPr lang="en-US"/>
              <a:t>Click to edit Master title style</a:t>
            </a:r>
          </a:p>
        </p:txBody>
      </p:sp>
      <p:sp>
        <p:nvSpPr>
          <p:cNvPr id="3" name="Subtitle 2">
            <a:extLst>
              <a:ext uri="{FF2B5EF4-FFF2-40B4-BE49-F238E27FC236}">
                <a16:creationId xmlns:a16="http://schemas.microsoft.com/office/drawing/2014/main" id="{A3952ADE-DBCF-49F1-8985-77A25A5C672E}"/>
              </a:ext>
            </a:extLst>
          </p:cNvPr>
          <p:cNvSpPr txBox="1">
            <a:spLocks noGrp="1"/>
          </p:cNvSpPr>
          <p:nvPr>
            <p:ph type="subTitle" idx="1"/>
          </p:nvPr>
        </p:nvSpPr>
        <p:spPr>
          <a:xfrm>
            <a:off x="482602" y="3602041"/>
            <a:ext cx="10506995" cy="2277550"/>
          </a:xfrm>
        </p:spPr>
        <p:txBody>
          <a:bodyPr/>
          <a:lstStyle>
            <a:lvl1pPr>
              <a:defRPr/>
            </a:lvl1pPr>
          </a:lstStyle>
          <a:p>
            <a:pPr lvl="0"/>
            <a:r>
              <a:rPr lang="en-US"/>
              <a:t>Click to edit Master subtitle style</a:t>
            </a:r>
          </a:p>
        </p:txBody>
      </p:sp>
      <p:sp>
        <p:nvSpPr>
          <p:cNvPr id="4" name="Date Placeholder 3">
            <a:extLst>
              <a:ext uri="{FF2B5EF4-FFF2-40B4-BE49-F238E27FC236}">
                <a16:creationId xmlns:a16="http://schemas.microsoft.com/office/drawing/2014/main" id="{41A8907B-2A27-4A96-B447-C2E28A218088}"/>
              </a:ext>
            </a:extLst>
          </p:cNvPr>
          <p:cNvSpPr txBox="1">
            <a:spLocks noGrp="1"/>
          </p:cNvSpPr>
          <p:nvPr>
            <p:ph type="dt" sz="half" idx="7"/>
          </p:nvPr>
        </p:nvSpPr>
        <p:spPr/>
        <p:txBody>
          <a:bodyPr/>
          <a:lstStyle>
            <a:lvl1pPr>
              <a:defRPr/>
            </a:lvl1pPr>
          </a:lstStyle>
          <a:p>
            <a:pPr lvl="0"/>
            <a:fld id="{A84CDD32-1FB6-42EE-A68D-52874A068A72}" type="datetime1">
              <a:rPr lang="en-US"/>
              <a:pPr lvl="0"/>
              <a:t>3/26/2022</a:t>
            </a:fld>
            <a:endParaRPr lang="en-US"/>
          </a:p>
        </p:txBody>
      </p:sp>
      <p:sp>
        <p:nvSpPr>
          <p:cNvPr id="5" name="Footer Placeholder 4">
            <a:extLst>
              <a:ext uri="{FF2B5EF4-FFF2-40B4-BE49-F238E27FC236}">
                <a16:creationId xmlns:a16="http://schemas.microsoft.com/office/drawing/2014/main" id="{B70CCE19-8C35-42CF-AC22-AFB34645A0E5}"/>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14B8E0F1-A496-4221-822D-755DEE33A25B}"/>
              </a:ext>
            </a:extLst>
          </p:cNvPr>
          <p:cNvSpPr txBox="1">
            <a:spLocks noGrp="1"/>
          </p:cNvSpPr>
          <p:nvPr>
            <p:ph type="sldNum" sz="quarter" idx="8"/>
          </p:nvPr>
        </p:nvSpPr>
        <p:spPr/>
        <p:txBody>
          <a:bodyPr/>
          <a:lstStyle>
            <a:lvl1pPr>
              <a:defRPr/>
            </a:lvl1pPr>
          </a:lstStyle>
          <a:p>
            <a:pPr lvl="0"/>
            <a:fld id="{DA5F034F-1E23-401C-9EFD-967102A70B7C}" type="slidenum">
              <a:t>‹#›</a:t>
            </a:fld>
            <a:endParaRPr lang="en-US"/>
          </a:p>
        </p:txBody>
      </p:sp>
      <p:cxnSp>
        <p:nvCxnSpPr>
          <p:cNvPr id="7" name="Straight Connector 9">
            <a:extLst>
              <a:ext uri="{FF2B5EF4-FFF2-40B4-BE49-F238E27FC236}">
                <a16:creationId xmlns:a16="http://schemas.microsoft.com/office/drawing/2014/main" id="{0CEA9B6F-49FE-43E3-9484-E3818C3A7FEB}"/>
              </a:ext>
            </a:extLst>
          </p:cNvPr>
          <p:cNvCxnSpPr/>
          <p:nvPr/>
        </p:nvCxnSpPr>
        <p:spPr>
          <a:xfrm>
            <a:off x="482602" y="489853"/>
            <a:ext cx="11147066" cy="0"/>
          </a:xfrm>
          <a:prstGeom prst="straightConnector1">
            <a:avLst/>
          </a:prstGeom>
          <a:noFill/>
          <a:ln w="28575" cap="flat">
            <a:solidFill>
              <a:srgbClr val="312E1C"/>
            </a:solidFill>
            <a:prstDash val="solid"/>
            <a:miter/>
          </a:ln>
        </p:spPr>
      </p:cxnSp>
    </p:spTree>
    <p:extLst>
      <p:ext uri="{BB962C8B-B14F-4D97-AF65-F5344CB8AC3E}">
        <p14:creationId xmlns:p14="http://schemas.microsoft.com/office/powerpoint/2010/main" val="312102408"/>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ED007-543C-4835-A701-A5C566A93CC3}"/>
              </a:ext>
            </a:extLst>
          </p:cNvPr>
          <p:cNvSpPr txBox="1">
            <a:spLocks noGrp="1"/>
          </p:cNvSpPr>
          <p:nvPr>
            <p:ph type="title"/>
          </p:nvPr>
        </p:nvSpPr>
        <p:spPr>
          <a:xfrm>
            <a:off x="482602" y="978408"/>
            <a:ext cx="10634472" cy="2157984"/>
          </a:xfrm>
        </p:spPr>
        <p:txBody>
          <a:bodyPr/>
          <a:lstStyle>
            <a:lvl1pPr>
              <a:defRPr/>
            </a:lvl1pPr>
          </a:lstStyle>
          <a:p>
            <a:pPr lvl="0"/>
            <a:r>
              <a:rPr lang="en-US"/>
              <a:t>Click to edit Master title style</a:t>
            </a:r>
          </a:p>
        </p:txBody>
      </p:sp>
      <p:sp>
        <p:nvSpPr>
          <p:cNvPr id="3" name="Content Placeholder 2">
            <a:extLst>
              <a:ext uri="{FF2B5EF4-FFF2-40B4-BE49-F238E27FC236}">
                <a16:creationId xmlns:a16="http://schemas.microsoft.com/office/drawing/2014/main" id="{3E07FEC5-B429-4504-93DB-7399E46181AB}"/>
              </a:ext>
            </a:extLst>
          </p:cNvPr>
          <p:cNvSpPr txBox="1">
            <a:spLocks noGrp="1"/>
          </p:cNvSpPr>
          <p:nvPr>
            <p:ph idx="1"/>
          </p:nvPr>
        </p:nvSpPr>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A493BC8-C36B-46D5-A4BC-AEDC69D79971}"/>
              </a:ext>
            </a:extLst>
          </p:cNvPr>
          <p:cNvSpPr txBox="1">
            <a:spLocks noGrp="1"/>
          </p:cNvSpPr>
          <p:nvPr>
            <p:ph type="dt" sz="half" idx="7"/>
          </p:nvPr>
        </p:nvSpPr>
        <p:spPr/>
        <p:txBody>
          <a:bodyPr/>
          <a:lstStyle>
            <a:lvl1pPr>
              <a:defRPr/>
            </a:lvl1pPr>
          </a:lstStyle>
          <a:p>
            <a:pPr lvl="0"/>
            <a:fld id="{9E8B975F-53B8-41DA-A77D-101204F4185F}" type="datetime1">
              <a:rPr lang="en-US"/>
              <a:pPr lvl="0"/>
              <a:t>3/26/2022</a:t>
            </a:fld>
            <a:endParaRPr lang="en-US"/>
          </a:p>
        </p:txBody>
      </p:sp>
      <p:sp>
        <p:nvSpPr>
          <p:cNvPr id="5" name="Footer Placeholder 4">
            <a:extLst>
              <a:ext uri="{FF2B5EF4-FFF2-40B4-BE49-F238E27FC236}">
                <a16:creationId xmlns:a16="http://schemas.microsoft.com/office/drawing/2014/main" id="{A2FB7B1E-4D2E-4D80-BB77-37357D6965F5}"/>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4C6ACC01-F7C6-418E-ACC4-88955EA7B93D}"/>
              </a:ext>
            </a:extLst>
          </p:cNvPr>
          <p:cNvSpPr txBox="1">
            <a:spLocks noGrp="1"/>
          </p:cNvSpPr>
          <p:nvPr>
            <p:ph type="sldNum" sz="quarter" idx="8"/>
          </p:nvPr>
        </p:nvSpPr>
        <p:spPr/>
        <p:txBody>
          <a:bodyPr/>
          <a:lstStyle>
            <a:lvl1pPr>
              <a:defRPr/>
            </a:lvl1pPr>
          </a:lstStyle>
          <a:p>
            <a:pPr lvl="0"/>
            <a:fld id="{B4188B14-C2E7-4295-BE60-20450A14D445}" type="slidenum">
              <a:t>‹#›</a:t>
            </a:fld>
            <a:endParaRPr lang="en-US"/>
          </a:p>
        </p:txBody>
      </p:sp>
    </p:spTree>
    <p:extLst>
      <p:ext uri="{BB962C8B-B14F-4D97-AF65-F5344CB8AC3E}">
        <p14:creationId xmlns:p14="http://schemas.microsoft.com/office/powerpoint/2010/main" val="84151639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Rectangle 12">
            <a:extLst>
              <a:ext uri="{FF2B5EF4-FFF2-40B4-BE49-F238E27FC236}">
                <a16:creationId xmlns:a16="http://schemas.microsoft.com/office/drawing/2014/main" id="{F8EBD07E-1EE4-4EF4-8DDA-0E714A2D9032}"/>
              </a:ext>
            </a:extLst>
          </p:cNvPr>
          <p:cNvSpPr/>
          <p:nvPr/>
        </p:nvSpPr>
        <p:spPr>
          <a:xfrm>
            <a:off x="481010" y="3922236"/>
            <a:ext cx="11147075" cy="2434827"/>
          </a:xfrm>
          <a:prstGeom prst="rect">
            <a:avLst/>
          </a:prstGeom>
          <a:solidFill>
            <a:srgbClr val="B17A3B">
              <a:alpha val="1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aford"/>
            </a:endParaRPr>
          </a:p>
        </p:txBody>
      </p:sp>
      <p:sp>
        <p:nvSpPr>
          <p:cNvPr id="3" name="Title 1">
            <a:extLst>
              <a:ext uri="{FF2B5EF4-FFF2-40B4-BE49-F238E27FC236}">
                <a16:creationId xmlns:a16="http://schemas.microsoft.com/office/drawing/2014/main" id="{8CDB35E1-2424-4844-951D-C7ACF42AECF2}"/>
              </a:ext>
            </a:extLst>
          </p:cNvPr>
          <p:cNvSpPr txBox="1">
            <a:spLocks noGrp="1"/>
          </p:cNvSpPr>
          <p:nvPr>
            <p:ph type="title"/>
          </p:nvPr>
        </p:nvSpPr>
        <p:spPr>
          <a:xfrm>
            <a:off x="482602" y="978408"/>
            <a:ext cx="10515600" cy="2716764"/>
          </a:xfrm>
        </p:spPr>
        <p:txBody>
          <a:bodyPr anchor="b"/>
          <a:lstStyle>
            <a:lvl1pPr>
              <a:defRPr sz="6000"/>
            </a:lvl1pPr>
          </a:lstStyle>
          <a:p>
            <a:pPr lvl="0"/>
            <a:r>
              <a:rPr lang="en-US"/>
              <a:t>Click to edit Master title style</a:t>
            </a:r>
          </a:p>
        </p:txBody>
      </p:sp>
      <p:sp>
        <p:nvSpPr>
          <p:cNvPr id="4" name="Text Placeholder 2">
            <a:extLst>
              <a:ext uri="{FF2B5EF4-FFF2-40B4-BE49-F238E27FC236}">
                <a16:creationId xmlns:a16="http://schemas.microsoft.com/office/drawing/2014/main" id="{81E65788-8EC5-4AAF-ADAE-0DB676601F8E}"/>
              </a:ext>
            </a:extLst>
          </p:cNvPr>
          <p:cNvSpPr txBox="1">
            <a:spLocks noGrp="1"/>
          </p:cNvSpPr>
          <p:nvPr>
            <p:ph type="body" idx="1"/>
          </p:nvPr>
        </p:nvSpPr>
        <p:spPr>
          <a:xfrm>
            <a:off x="482602" y="4171447"/>
            <a:ext cx="10515600" cy="1918200"/>
          </a:xfrm>
        </p:spPr>
        <p:txBody>
          <a:bodyPr/>
          <a:lstStyle>
            <a:lvl1pPr>
              <a:lnSpc>
                <a:spcPct val="110000"/>
              </a:lnSpc>
              <a:defRPr i="1"/>
            </a:lvl1pPr>
          </a:lstStyle>
          <a:p>
            <a:pPr lvl="0"/>
            <a:r>
              <a:rPr lang="en-US"/>
              <a:t>Click to edit Master text styles</a:t>
            </a:r>
          </a:p>
        </p:txBody>
      </p:sp>
      <p:sp>
        <p:nvSpPr>
          <p:cNvPr id="5" name="Date Placeholder 3">
            <a:extLst>
              <a:ext uri="{FF2B5EF4-FFF2-40B4-BE49-F238E27FC236}">
                <a16:creationId xmlns:a16="http://schemas.microsoft.com/office/drawing/2014/main" id="{B181FDC8-FB4C-4021-A61B-8DF9900B5DC1}"/>
              </a:ext>
            </a:extLst>
          </p:cNvPr>
          <p:cNvSpPr txBox="1">
            <a:spLocks noGrp="1"/>
          </p:cNvSpPr>
          <p:nvPr>
            <p:ph type="dt" sz="half" idx="7"/>
          </p:nvPr>
        </p:nvSpPr>
        <p:spPr/>
        <p:txBody>
          <a:bodyPr/>
          <a:lstStyle>
            <a:lvl1pPr>
              <a:defRPr/>
            </a:lvl1pPr>
          </a:lstStyle>
          <a:p>
            <a:pPr lvl="0"/>
            <a:fld id="{6C35DE8B-BB5C-46C3-890F-795ED9D26854}" type="datetime1">
              <a:rPr lang="en-US"/>
              <a:pPr lvl="0"/>
              <a:t>3/26/2022</a:t>
            </a:fld>
            <a:endParaRPr lang="en-US"/>
          </a:p>
        </p:txBody>
      </p:sp>
      <p:sp>
        <p:nvSpPr>
          <p:cNvPr id="6" name="Footer Placeholder 4">
            <a:extLst>
              <a:ext uri="{FF2B5EF4-FFF2-40B4-BE49-F238E27FC236}">
                <a16:creationId xmlns:a16="http://schemas.microsoft.com/office/drawing/2014/main" id="{EAADECC3-35DA-4444-90AB-D0FDD65023B3}"/>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A6C9ABCA-3531-4BF5-A0C0-CEE662D4BA13}"/>
              </a:ext>
            </a:extLst>
          </p:cNvPr>
          <p:cNvSpPr txBox="1">
            <a:spLocks noGrp="1"/>
          </p:cNvSpPr>
          <p:nvPr>
            <p:ph type="sldNum" sz="quarter" idx="8"/>
          </p:nvPr>
        </p:nvSpPr>
        <p:spPr/>
        <p:txBody>
          <a:bodyPr/>
          <a:lstStyle>
            <a:lvl1pPr>
              <a:defRPr/>
            </a:lvl1pPr>
          </a:lstStyle>
          <a:p>
            <a:pPr lvl="0"/>
            <a:fld id="{CD7DCD6B-D1C9-4AE2-A170-DE0FE027AF94}" type="slidenum">
              <a:t>‹#›</a:t>
            </a:fld>
            <a:endParaRPr lang="en-US"/>
          </a:p>
        </p:txBody>
      </p:sp>
      <p:cxnSp>
        <p:nvCxnSpPr>
          <p:cNvPr id="8" name="Straight Connector 10">
            <a:extLst>
              <a:ext uri="{FF2B5EF4-FFF2-40B4-BE49-F238E27FC236}">
                <a16:creationId xmlns:a16="http://schemas.microsoft.com/office/drawing/2014/main" id="{9CC4C2E0-8323-4866-983E-3C9F131EA695}"/>
              </a:ext>
            </a:extLst>
          </p:cNvPr>
          <p:cNvCxnSpPr/>
          <p:nvPr/>
        </p:nvCxnSpPr>
        <p:spPr>
          <a:xfrm>
            <a:off x="481010" y="3922236"/>
            <a:ext cx="11147067" cy="0"/>
          </a:xfrm>
          <a:prstGeom prst="straightConnector1">
            <a:avLst/>
          </a:prstGeom>
          <a:noFill/>
          <a:ln w="28575" cap="flat">
            <a:solidFill>
              <a:srgbClr val="000000"/>
            </a:solidFill>
            <a:prstDash val="solid"/>
            <a:miter/>
          </a:ln>
        </p:spPr>
      </p:cxnSp>
      <p:cxnSp>
        <p:nvCxnSpPr>
          <p:cNvPr id="9" name="Straight Connector 14">
            <a:extLst>
              <a:ext uri="{FF2B5EF4-FFF2-40B4-BE49-F238E27FC236}">
                <a16:creationId xmlns:a16="http://schemas.microsoft.com/office/drawing/2014/main" id="{3F6CC72A-ACD7-493B-8379-8AC39810A97D}"/>
              </a:ext>
            </a:extLst>
          </p:cNvPr>
          <p:cNvCxnSpPr/>
          <p:nvPr/>
        </p:nvCxnSpPr>
        <p:spPr>
          <a:xfrm>
            <a:off x="482602" y="6368137"/>
            <a:ext cx="11147066" cy="0"/>
          </a:xfrm>
          <a:prstGeom prst="straightConnector1">
            <a:avLst/>
          </a:prstGeom>
          <a:noFill/>
          <a:ln w="28575" cap="flat">
            <a:solidFill>
              <a:srgbClr val="312E1C"/>
            </a:solidFill>
            <a:prstDash val="solid"/>
            <a:miter/>
          </a:ln>
        </p:spPr>
      </p:cxnSp>
      <p:cxnSp>
        <p:nvCxnSpPr>
          <p:cNvPr id="10" name="Straight Connector 7">
            <a:extLst>
              <a:ext uri="{FF2B5EF4-FFF2-40B4-BE49-F238E27FC236}">
                <a16:creationId xmlns:a16="http://schemas.microsoft.com/office/drawing/2014/main" id="{55D33D24-E6F9-4433-BF85-8C8AA6F39A0E}"/>
              </a:ext>
            </a:extLst>
          </p:cNvPr>
          <p:cNvCxnSpPr/>
          <p:nvPr/>
        </p:nvCxnSpPr>
        <p:spPr>
          <a:xfrm>
            <a:off x="481010" y="6368137"/>
            <a:ext cx="11147067" cy="0"/>
          </a:xfrm>
          <a:prstGeom prst="straightConnector1">
            <a:avLst/>
          </a:prstGeom>
          <a:noFill/>
          <a:ln w="28575" cap="flat">
            <a:solidFill>
              <a:srgbClr val="312E1C"/>
            </a:solidFill>
            <a:prstDash val="solid"/>
            <a:miter/>
          </a:ln>
        </p:spPr>
      </p:cxnSp>
    </p:spTree>
    <p:extLst>
      <p:ext uri="{BB962C8B-B14F-4D97-AF65-F5344CB8AC3E}">
        <p14:creationId xmlns:p14="http://schemas.microsoft.com/office/powerpoint/2010/main" val="427413162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Rectangle 10">
            <a:extLst>
              <a:ext uri="{FF2B5EF4-FFF2-40B4-BE49-F238E27FC236}">
                <a16:creationId xmlns:a16="http://schemas.microsoft.com/office/drawing/2014/main" id="{DFCE8B03-3A1A-429A-841D-2638ACA73E67}"/>
              </a:ext>
            </a:extLst>
          </p:cNvPr>
          <p:cNvSpPr/>
          <p:nvPr/>
        </p:nvSpPr>
        <p:spPr>
          <a:xfrm>
            <a:off x="481010" y="483580"/>
            <a:ext cx="11147075" cy="2434827"/>
          </a:xfrm>
          <a:prstGeom prst="rect">
            <a:avLst/>
          </a:prstGeom>
          <a:solidFill>
            <a:srgbClr val="B17A3B">
              <a:alpha val="1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aford"/>
            </a:endParaRPr>
          </a:p>
        </p:txBody>
      </p:sp>
      <p:sp>
        <p:nvSpPr>
          <p:cNvPr id="3" name="Title 1">
            <a:extLst>
              <a:ext uri="{FF2B5EF4-FFF2-40B4-BE49-F238E27FC236}">
                <a16:creationId xmlns:a16="http://schemas.microsoft.com/office/drawing/2014/main" id="{8510784A-4531-4A2C-A80B-3D55C374D991}"/>
              </a:ext>
            </a:extLst>
          </p:cNvPr>
          <p:cNvSpPr txBox="1">
            <a:spLocks noGrp="1"/>
          </p:cNvSpPr>
          <p:nvPr>
            <p:ph type="title"/>
          </p:nvPr>
        </p:nvSpPr>
        <p:spPr>
          <a:xfrm>
            <a:off x="482602" y="978408"/>
            <a:ext cx="11147075" cy="1755263"/>
          </a:xfrm>
        </p:spPr>
        <p:txBody>
          <a:bodyPr/>
          <a:lstStyle>
            <a:lvl1pPr>
              <a:defRPr/>
            </a:lvl1pPr>
          </a:lstStyle>
          <a:p>
            <a:pPr lvl="0"/>
            <a:r>
              <a:rPr lang="en-US"/>
              <a:t>Click to edit Master title style</a:t>
            </a:r>
          </a:p>
        </p:txBody>
      </p:sp>
      <p:sp>
        <p:nvSpPr>
          <p:cNvPr id="4" name="Content Placeholder 2">
            <a:extLst>
              <a:ext uri="{FF2B5EF4-FFF2-40B4-BE49-F238E27FC236}">
                <a16:creationId xmlns:a16="http://schemas.microsoft.com/office/drawing/2014/main" id="{D6D3743C-1C8F-4A02-A486-E6B48EAA4B29}"/>
              </a:ext>
            </a:extLst>
          </p:cNvPr>
          <p:cNvSpPr txBox="1">
            <a:spLocks noGrp="1"/>
          </p:cNvSpPr>
          <p:nvPr>
            <p:ph idx="1"/>
          </p:nvPr>
        </p:nvSpPr>
        <p:spPr>
          <a:xfrm>
            <a:off x="482602" y="3103135"/>
            <a:ext cx="5418551" cy="30738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Content Placeholder 3">
            <a:extLst>
              <a:ext uri="{FF2B5EF4-FFF2-40B4-BE49-F238E27FC236}">
                <a16:creationId xmlns:a16="http://schemas.microsoft.com/office/drawing/2014/main" id="{264EEAD8-FB56-4E2D-AED1-77C70254593E}"/>
              </a:ext>
            </a:extLst>
          </p:cNvPr>
          <p:cNvSpPr txBox="1">
            <a:spLocks noGrp="1"/>
          </p:cNvSpPr>
          <p:nvPr>
            <p:ph idx="2"/>
          </p:nvPr>
        </p:nvSpPr>
        <p:spPr>
          <a:xfrm>
            <a:off x="6211116" y="3103135"/>
            <a:ext cx="5418551" cy="3073828"/>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Date Placeholder 4">
            <a:extLst>
              <a:ext uri="{FF2B5EF4-FFF2-40B4-BE49-F238E27FC236}">
                <a16:creationId xmlns:a16="http://schemas.microsoft.com/office/drawing/2014/main" id="{5C3C482E-7957-4033-8B97-7F958C589361}"/>
              </a:ext>
            </a:extLst>
          </p:cNvPr>
          <p:cNvSpPr txBox="1">
            <a:spLocks noGrp="1"/>
          </p:cNvSpPr>
          <p:nvPr>
            <p:ph type="dt" sz="half" idx="7"/>
          </p:nvPr>
        </p:nvSpPr>
        <p:spPr/>
        <p:txBody>
          <a:bodyPr/>
          <a:lstStyle>
            <a:lvl1pPr>
              <a:defRPr/>
            </a:lvl1pPr>
          </a:lstStyle>
          <a:p>
            <a:pPr lvl="0"/>
            <a:fld id="{BBB147DB-0810-448C-BEF7-3BF699CF92BB}" type="datetime1">
              <a:rPr lang="en-US"/>
              <a:pPr lvl="0"/>
              <a:t>3/26/2022</a:t>
            </a:fld>
            <a:endParaRPr lang="en-US"/>
          </a:p>
        </p:txBody>
      </p:sp>
      <p:sp>
        <p:nvSpPr>
          <p:cNvPr id="7" name="Footer Placeholder 5">
            <a:extLst>
              <a:ext uri="{FF2B5EF4-FFF2-40B4-BE49-F238E27FC236}">
                <a16:creationId xmlns:a16="http://schemas.microsoft.com/office/drawing/2014/main" id="{6DBECBEA-D900-4CBB-BE4D-93A833231C67}"/>
              </a:ext>
            </a:extLst>
          </p:cNvPr>
          <p:cNvSpPr txBox="1">
            <a:spLocks noGrp="1"/>
          </p:cNvSpPr>
          <p:nvPr>
            <p:ph type="ftr" sz="quarter" idx="9"/>
          </p:nvPr>
        </p:nvSpPr>
        <p:spPr/>
        <p:txBody>
          <a:bodyPr/>
          <a:lstStyle>
            <a:lvl1pPr>
              <a:defRPr/>
            </a:lvl1pPr>
          </a:lstStyle>
          <a:p>
            <a:pPr lvl="0"/>
            <a:endParaRPr lang="en-US"/>
          </a:p>
        </p:txBody>
      </p:sp>
      <p:sp>
        <p:nvSpPr>
          <p:cNvPr id="8" name="Slide Number Placeholder 6">
            <a:extLst>
              <a:ext uri="{FF2B5EF4-FFF2-40B4-BE49-F238E27FC236}">
                <a16:creationId xmlns:a16="http://schemas.microsoft.com/office/drawing/2014/main" id="{825678C9-9E1A-4540-8C92-16C323E24703}"/>
              </a:ext>
            </a:extLst>
          </p:cNvPr>
          <p:cNvSpPr txBox="1">
            <a:spLocks noGrp="1"/>
          </p:cNvSpPr>
          <p:nvPr>
            <p:ph type="sldNum" sz="quarter" idx="8"/>
          </p:nvPr>
        </p:nvSpPr>
        <p:spPr/>
        <p:txBody>
          <a:bodyPr/>
          <a:lstStyle>
            <a:lvl1pPr>
              <a:defRPr/>
            </a:lvl1pPr>
          </a:lstStyle>
          <a:p>
            <a:pPr lvl="0"/>
            <a:fld id="{04F91723-2B75-4F15-A061-19C143C97DE7}" type="slidenum">
              <a:t>‹#›</a:t>
            </a:fld>
            <a:endParaRPr lang="en-US"/>
          </a:p>
        </p:txBody>
      </p:sp>
      <p:cxnSp>
        <p:nvCxnSpPr>
          <p:cNvPr id="9" name="Straight Connector 8">
            <a:extLst>
              <a:ext uri="{FF2B5EF4-FFF2-40B4-BE49-F238E27FC236}">
                <a16:creationId xmlns:a16="http://schemas.microsoft.com/office/drawing/2014/main" id="{F140CF27-4887-4385-997C-916F4D5CCC43}"/>
              </a:ext>
            </a:extLst>
          </p:cNvPr>
          <p:cNvCxnSpPr/>
          <p:nvPr/>
        </p:nvCxnSpPr>
        <p:spPr>
          <a:xfrm>
            <a:off x="482602" y="2918399"/>
            <a:ext cx="11147066" cy="0"/>
          </a:xfrm>
          <a:prstGeom prst="straightConnector1">
            <a:avLst/>
          </a:prstGeom>
          <a:noFill/>
          <a:ln w="28575" cap="flat">
            <a:solidFill>
              <a:srgbClr val="000000"/>
            </a:solidFill>
            <a:prstDash val="solid"/>
            <a:miter/>
          </a:ln>
        </p:spPr>
      </p:cxnSp>
      <p:cxnSp>
        <p:nvCxnSpPr>
          <p:cNvPr id="10" name="Straight Connector 7">
            <a:extLst>
              <a:ext uri="{FF2B5EF4-FFF2-40B4-BE49-F238E27FC236}">
                <a16:creationId xmlns:a16="http://schemas.microsoft.com/office/drawing/2014/main" id="{0A5711D1-B741-46A4-8989-2F057A8F1B91}"/>
              </a:ext>
            </a:extLst>
          </p:cNvPr>
          <p:cNvCxnSpPr/>
          <p:nvPr/>
        </p:nvCxnSpPr>
        <p:spPr>
          <a:xfrm>
            <a:off x="482602" y="489853"/>
            <a:ext cx="11147066" cy="0"/>
          </a:xfrm>
          <a:prstGeom prst="straightConnector1">
            <a:avLst/>
          </a:prstGeom>
          <a:noFill/>
          <a:ln w="28575" cap="flat">
            <a:solidFill>
              <a:srgbClr val="312E1C"/>
            </a:solidFill>
            <a:prstDash val="solid"/>
            <a:miter/>
          </a:ln>
        </p:spPr>
      </p:cxnSp>
    </p:spTree>
    <p:extLst>
      <p:ext uri="{BB962C8B-B14F-4D97-AF65-F5344CB8AC3E}">
        <p14:creationId xmlns:p14="http://schemas.microsoft.com/office/powerpoint/2010/main" val="73736616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CB2633-146A-4EA3-8B50-068196591F08}"/>
              </a:ext>
            </a:extLst>
          </p:cNvPr>
          <p:cNvSpPr txBox="1">
            <a:spLocks noGrp="1"/>
          </p:cNvSpPr>
          <p:nvPr>
            <p:ph type="title"/>
          </p:nvPr>
        </p:nvSpPr>
        <p:spPr>
          <a:xfrm>
            <a:off x="484632" y="978408"/>
            <a:ext cx="11145036" cy="1339586"/>
          </a:xfrm>
        </p:spPr>
        <p:txBody>
          <a:bodyPr anchor="b"/>
          <a:lstStyle>
            <a:lvl1pPr>
              <a:defRPr/>
            </a:lvl1pPr>
          </a:lstStyle>
          <a:p>
            <a:pPr lvl="0"/>
            <a:r>
              <a:rPr lang="en-US"/>
              <a:t>Click to edit Master title style</a:t>
            </a:r>
          </a:p>
        </p:txBody>
      </p:sp>
      <p:sp>
        <p:nvSpPr>
          <p:cNvPr id="3" name="Text Placeholder 2">
            <a:extLst>
              <a:ext uri="{FF2B5EF4-FFF2-40B4-BE49-F238E27FC236}">
                <a16:creationId xmlns:a16="http://schemas.microsoft.com/office/drawing/2014/main" id="{3F1A867E-0879-46C1-B51E-790B502B92FD}"/>
              </a:ext>
            </a:extLst>
          </p:cNvPr>
          <p:cNvSpPr txBox="1">
            <a:spLocks noGrp="1"/>
          </p:cNvSpPr>
          <p:nvPr>
            <p:ph type="body" idx="1"/>
          </p:nvPr>
        </p:nvSpPr>
        <p:spPr>
          <a:xfrm>
            <a:off x="484632" y="2500920"/>
            <a:ext cx="5346222" cy="823910"/>
          </a:xfrm>
        </p:spPr>
        <p:txBody>
          <a:bodyPr anchor="b"/>
          <a:lstStyle>
            <a:lvl1pPr>
              <a:lnSpc>
                <a:spcPct val="110000"/>
              </a:lnSpc>
              <a:defRPr i="1"/>
            </a:lvl1pPr>
          </a:lstStyle>
          <a:p>
            <a:pPr lvl="0"/>
            <a:r>
              <a:rPr lang="en-US"/>
              <a:t>Click to edit Master text styles</a:t>
            </a:r>
          </a:p>
        </p:txBody>
      </p:sp>
      <p:sp>
        <p:nvSpPr>
          <p:cNvPr id="4" name="Content Placeholder 3">
            <a:extLst>
              <a:ext uri="{FF2B5EF4-FFF2-40B4-BE49-F238E27FC236}">
                <a16:creationId xmlns:a16="http://schemas.microsoft.com/office/drawing/2014/main" id="{D43D147B-824F-4EA6-A6ED-948158B24D2F}"/>
              </a:ext>
            </a:extLst>
          </p:cNvPr>
          <p:cNvSpPr txBox="1">
            <a:spLocks noGrp="1"/>
          </p:cNvSpPr>
          <p:nvPr>
            <p:ph idx="2"/>
          </p:nvPr>
        </p:nvSpPr>
        <p:spPr>
          <a:xfrm>
            <a:off x="484632" y="3429000"/>
            <a:ext cx="5346222" cy="2760665"/>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FE83A53-D47A-46D0-9030-00657628BB2C}"/>
              </a:ext>
            </a:extLst>
          </p:cNvPr>
          <p:cNvSpPr txBox="1">
            <a:spLocks noGrp="1"/>
          </p:cNvSpPr>
          <p:nvPr>
            <p:ph type="body" idx="3"/>
          </p:nvPr>
        </p:nvSpPr>
        <p:spPr>
          <a:xfrm>
            <a:off x="6257120" y="2500920"/>
            <a:ext cx="5372548" cy="823910"/>
          </a:xfrm>
        </p:spPr>
        <p:txBody>
          <a:bodyPr anchor="b"/>
          <a:lstStyle>
            <a:lvl1pPr>
              <a:defRPr i="1"/>
            </a:lvl1pPr>
          </a:lstStyle>
          <a:p>
            <a:pPr lvl="0"/>
            <a:r>
              <a:rPr lang="en-US"/>
              <a:t>Click to edit Master text styles</a:t>
            </a:r>
          </a:p>
        </p:txBody>
      </p:sp>
      <p:sp>
        <p:nvSpPr>
          <p:cNvPr id="6" name="Content Placeholder 5">
            <a:extLst>
              <a:ext uri="{FF2B5EF4-FFF2-40B4-BE49-F238E27FC236}">
                <a16:creationId xmlns:a16="http://schemas.microsoft.com/office/drawing/2014/main" id="{376F6730-3CDE-4E53-A5FF-7D1CE7327924}"/>
              </a:ext>
            </a:extLst>
          </p:cNvPr>
          <p:cNvSpPr txBox="1">
            <a:spLocks noGrp="1"/>
          </p:cNvSpPr>
          <p:nvPr>
            <p:ph idx="4"/>
          </p:nvPr>
        </p:nvSpPr>
        <p:spPr>
          <a:xfrm>
            <a:off x="6257120" y="3429000"/>
            <a:ext cx="5372548" cy="2760665"/>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15C8DD9E-C5DE-40C5-9B36-8940742D0322}"/>
              </a:ext>
            </a:extLst>
          </p:cNvPr>
          <p:cNvSpPr txBox="1">
            <a:spLocks noGrp="1"/>
          </p:cNvSpPr>
          <p:nvPr>
            <p:ph type="dt" sz="half" idx="7"/>
          </p:nvPr>
        </p:nvSpPr>
        <p:spPr/>
        <p:txBody>
          <a:bodyPr/>
          <a:lstStyle>
            <a:lvl1pPr>
              <a:defRPr/>
            </a:lvl1pPr>
          </a:lstStyle>
          <a:p>
            <a:pPr lvl="0"/>
            <a:fld id="{CC8BA610-6D9D-47C2-AF04-77F47CDDC330}" type="datetime1">
              <a:rPr lang="en-US"/>
              <a:pPr lvl="0"/>
              <a:t>3/26/2022</a:t>
            </a:fld>
            <a:endParaRPr lang="en-US"/>
          </a:p>
        </p:txBody>
      </p:sp>
      <p:sp>
        <p:nvSpPr>
          <p:cNvPr id="8" name="Footer Placeholder 7">
            <a:extLst>
              <a:ext uri="{FF2B5EF4-FFF2-40B4-BE49-F238E27FC236}">
                <a16:creationId xmlns:a16="http://schemas.microsoft.com/office/drawing/2014/main" id="{0F6578DD-091C-4068-95E7-FD089E289FA5}"/>
              </a:ext>
            </a:extLst>
          </p:cNvPr>
          <p:cNvSpPr txBox="1">
            <a:spLocks noGrp="1"/>
          </p:cNvSpPr>
          <p:nvPr>
            <p:ph type="ftr" sz="quarter" idx="9"/>
          </p:nvPr>
        </p:nvSpPr>
        <p:spPr/>
        <p:txBody>
          <a:bodyPr/>
          <a:lstStyle>
            <a:lvl1pPr>
              <a:defRPr/>
            </a:lvl1pPr>
          </a:lstStyle>
          <a:p>
            <a:pPr lvl="0"/>
            <a:endParaRPr lang="en-US"/>
          </a:p>
        </p:txBody>
      </p:sp>
      <p:sp>
        <p:nvSpPr>
          <p:cNvPr id="9" name="Slide Number Placeholder 8">
            <a:extLst>
              <a:ext uri="{FF2B5EF4-FFF2-40B4-BE49-F238E27FC236}">
                <a16:creationId xmlns:a16="http://schemas.microsoft.com/office/drawing/2014/main" id="{9C053EBA-4479-4A3D-9D93-9ECDA343701A}"/>
              </a:ext>
            </a:extLst>
          </p:cNvPr>
          <p:cNvSpPr txBox="1">
            <a:spLocks noGrp="1"/>
          </p:cNvSpPr>
          <p:nvPr>
            <p:ph type="sldNum" sz="quarter" idx="8"/>
          </p:nvPr>
        </p:nvSpPr>
        <p:spPr>
          <a:xfrm>
            <a:off x="10989588" y="-7187"/>
            <a:ext cx="640080" cy="365129"/>
          </a:xfrm>
        </p:spPr>
        <p:txBody>
          <a:bodyPr/>
          <a:lstStyle>
            <a:lvl1pPr>
              <a:defRPr/>
            </a:lvl1pPr>
          </a:lstStyle>
          <a:p>
            <a:pPr lvl="0"/>
            <a:fld id="{F123A18D-221B-40D2-8E1F-881DB1BE8CAC}" type="slidenum">
              <a:t>‹#›</a:t>
            </a:fld>
            <a:endParaRPr lang="en-US"/>
          </a:p>
        </p:txBody>
      </p:sp>
    </p:spTree>
    <p:extLst>
      <p:ext uri="{BB962C8B-B14F-4D97-AF65-F5344CB8AC3E}">
        <p14:creationId xmlns:p14="http://schemas.microsoft.com/office/powerpoint/2010/main" val="23212178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69E90ACC-17B7-4156-B15B-7800FFAC6031}"/>
              </a:ext>
            </a:extLst>
          </p:cNvPr>
          <p:cNvSpPr/>
          <p:nvPr/>
        </p:nvSpPr>
        <p:spPr>
          <a:xfrm>
            <a:off x="481010" y="3933309"/>
            <a:ext cx="11147075" cy="2434827"/>
          </a:xfrm>
          <a:prstGeom prst="rect">
            <a:avLst/>
          </a:prstGeom>
          <a:solidFill>
            <a:srgbClr val="B17A3B">
              <a:alpha val="1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aford"/>
            </a:endParaRPr>
          </a:p>
        </p:txBody>
      </p:sp>
      <p:sp>
        <p:nvSpPr>
          <p:cNvPr id="3" name="Title 1">
            <a:extLst>
              <a:ext uri="{FF2B5EF4-FFF2-40B4-BE49-F238E27FC236}">
                <a16:creationId xmlns:a16="http://schemas.microsoft.com/office/drawing/2014/main" id="{2083AB57-E3E6-4836-9042-B417196A0E84}"/>
              </a:ext>
            </a:extLst>
          </p:cNvPr>
          <p:cNvSpPr txBox="1">
            <a:spLocks noGrp="1"/>
          </p:cNvSpPr>
          <p:nvPr>
            <p:ph type="title"/>
          </p:nvPr>
        </p:nvSpPr>
        <p:spPr>
          <a:xfrm>
            <a:off x="482602" y="978408"/>
            <a:ext cx="10634472" cy="2591510"/>
          </a:xfrm>
        </p:spPr>
        <p:txBody>
          <a:bodyPr anchor="b"/>
          <a:lstStyle>
            <a:lvl1pPr>
              <a:defRPr/>
            </a:lvl1pPr>
          </a:lstStyle>
          <a:p>
            <a:pPr lvl="0"/>
            <a:r>
              <a:rPr lang="en-US"/>
              <a:t>Click to edit Master title style</a:t>
            </a:r>
          </a:p>
        </p:txBody>
      </p:sp>
      <p:sp>
        <p:nvSpPr>
          <p:cNvPr id="4" name="Date Placeholder 2">
            <a:extLst>
              <a:ext uri="{FF2B5EF4-FFF2-40B4-BE49-F238E27FC236}">
                <a16:creationId xmlns:a16="http://schemas.microsoft.com/office/drawing/2014/main" id="{0DEE1C08-DC8F-42A0-A072-D81BB485A732}"/>
              </a:ext>
            </a:extLst>
          </p:cNvPr>
          <p:cNvSpPr txBox="1">
            <a:spLocks noGrp="1"/>
          </p:cNvSpPr>
          <p:nvPr>
            <p:ph type="dt" sz="half" idx="7"/>
          </p:nvPr>
        </p:nvSpPr>
        <p:spPr/>
        <p:txBody>
          <a:bodyPr/>
          <a:lstStyle>
            <a:lvl1pPr>
              <a:defRPr/>
            </a:lvl1pPr>
          </a:lstStyle>
          <a:p>
            <a:pPr lvl="0"/>
            <a:fld id="{33CBFFF7-F804-4DDA-A7DC-973EA859A8E0}" type="datetime1">
              <a:rPr lang="en-US"/>
              <a:pPr lvl="0"/>
              <a:t>3/26/2022</a:t>
            </a:fld>
            <a:endParaRPr lang="en-US"/>
          </a:p>
        </p:txBody>
      </p:sp>
      <p:sp>
        <p:nvSpPr>
          <p:cNvPr id="5" name="Footer Placeholder 3">
            <a:extLst>
              <a:ext uri="{FF2B5EF4-FFF2-40B4-BE49-F238E27FC236}">
                <a16:creationId xmlns:a16="http://schemas.microsoft.com/office/drawing/2014/main" id="{8779DF99-A808-43E4-BF44-C8379634C035}"/>
              </a:ext>
            </a:extLst>
          </p:cNvPr>
          <p:cNvSpPr txBox="1">
            <a:spLocks noGrp="1"/>
          </p:cNvSpPr>
          <p:nvPr>
            <p:ph type="ftr" sz="quarter" idx="9"/>
          </p:nvPr>
        </p:nvSpPr>
        <p:spPr/>
        <p:txBody>
          <a:bodyPr/>
          <a:lstStyle>
            <a:lvl1pPr>
              <a:defRPr/>
            </a:lvl1pPr>
          </a:lstStyle>
          <a:p>
            <a:pPr lvl="0"/>
            <a:endParaRPr lang="en-US"/>
          </a:p>
        </p:txBody>
      </p:sp>
      <p:sp>
        <p:nvSpPr>
          <p:cNvPr id="6" name="Slide Number Placeholder 4">
            <a:extLst>
              <a:ext uri="{FF2B5EF4-FFF2-40B4-BE49-F238E27FC236}">
                <a16:creationId xmlns:a16="http://schemas.microsoft.com/office/drawing/2014/main" id="{B5A07AB9-03A2-45FD-A7CA-051AAF1984F2}"/>
              </a:ext>
            </a:extLst>
          </p:cNvPr>
          <p:cNvSpPr txBox="1">
            <a:spLocks noGrp="1"/>
          </p:cNvSpPr>
          <p:nvPr>
            <p:ph type="sldNum" sz="quarter" idx="8"/>
          </p:nvPr>
        </p:nvSpPr>
        <p:spPr/>
        <p:txBody>
          <a:bodyPr/>
          <a:lstStyle>
            <a:lvl1pPr>
              <a:defRPr/>
            </a:lvl1pPr>
          </a:lstStyle>
          <a:p>
            <a:pPr lvl="0"/>
            <a:fld id="{264EE746-730E-4B4F-BC5D-AD6B4BAE145E}" type="slidenum">
              <a:t>‹#›</a:t>
            </a:fld>
            <a:endParaRPr lang="en-US"/>
          </a:p>
        </p:txBody>
      </p:sp>
      <p:cxnSp>
        <p:nvCxnSpPr>
          <p:cNvPr id="7" name="Straight Connector 6">
            <a:extLst>
              <a:ext uri="{FF2B5EF4-FFF2-40B4-BE49-F238E27FC236}">
                <a16:creationId xmlns:a16="http://schemas.microsoft.com/office/drawing/2014/main" id="{9E455AB2-83DD-4282-819B-E3C16D2CFC00}"/>
              </a:ext>
            </a:extLst>
          </p:cNvPr>
          <p:cNvCxnSpPr/>
          <p:nvPr/>
        </p:nvCxnSpPr>
        <p:spPr>
          <a:xfrm>
            <a:off x="482602" y="3933309"/>
            <a:ext cx="11147066" cy="0"/>
          </a:xfrm>
          <a:prstGeom prst="straightConnector1">
            <a:avLst/>
          </a:prstGeom>
          <a:noFill/>
          <a:ln w="28575" cap="flat">
            <a:solidFill>
              <a:srgbClr val="000000"/>
            </a:solidFill>
            <a:prstDash val="solid"/>
            <a:miter/>
          </a:ln>
        </p:spPr>
      </p:cxnSp>
      <p:cxnSp>
        <p:nvCxnSpPr>
          <p:cNvPr id="8" name="Straight Connector 10">
            <a:extLst>
              <a:ext uri="{FF2B5EF4-FFF2-40B4-BE49-F238E27FC236}">
                <a16:creationId xmlns:a16="http://schemas.microsoft.com/office/drawing/2014/main" id="{CDA16C32-37C0-4514-8671-87F4CB9F84EA}"/>
              </a:ext>
            </a:extLst>
          </p:cNvPr>
          <p:cNvCxnSpPr/>
          <p:nvPr/>
        </p:nvCxnSpPr>
        <p:spPr>
          <a:xfrm>
            <a:off x="481010" y="6368137"/>
            <a:ext cx="11147067" cy="0"/>
          </a:xfrm>
          <a:prstGeom prst="straightConnector1">
            <a:avLst/>
          </a:prstGeom>
          <a:noFill/>
          <a:ln w="28575" cap="flat">
            <a:solidFill>
              <a:srgbClr val="312E1C"/>
            </a:solidFill>
            <a:prstDash val="solid"/>
            <a:miter/>
          </a:ln>
        </p:spPr>
      </p:cxnSp>
    </p:spTree>
    <p:extLst>
      <p:ext uri="{BB962C8B-B14F-4D97-AF65-F5344CB8AC3E}">
        <p14:creationId xmlns:p14="http://schemas.microsoft.com/office/powerpoint/2010/main" val="24829364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4567036-AA21-4446-8FAC-3839A4222015}"/>
              </a:ext>
            </a:extLst>
          </p:cNvPr>
          <p:cNvSpPr txBox="1">
            <a:spLocks noGrp="1"/>
          </p:cNvSpPr>
          <p:nvPr>
            <p:ph type="dt" sz="half" idx="7"/>
          </p:nvPr>
        </p:nvSpPr>
        <p:spPr/>
        <p:txBody>
          <a:bodyPr/>
          <a:lstStyle>
            <a:lvl1pPr>
              <a:defRPr/>
            </a:lvl1pPr>
          </a:lstStyle>
          <a:p>
            <a:pPr lvl="0"/>
            <a:fld id="{9EFDD9BF-549A-4E04-888B-3CCAC9B17541}" type="datetime1">
              <a:rPr lang="en-US"/>
              <a:pPr lvl="0"/>
              <a:t>3/26/2022</a:t>
            </a:fld>
            <a:endParaRPr lang="en-US"/>
          </a:p>
        </p:txBody>
      </p:sp>
      <p:sp>
        <p:nvSpPr>
          <p:cNvPr id="3" name="Footer Placeholder 2">
            <a:extLst>
              <a:ext uri="{FF2B5EF4-FFF2-40B4-BE49-F238E27FC236}">
                <a16:creationId xmlns:a16="http://schemas.microsoft.com/office/drawing/2014/main" id="{A4DA84CC-182E-4ACE-BFBF-7D170E572FE9}"/>
              </a:ext>
            </a:extLst>
          </p:cNvPr>
          <p:cNvSpPr txBox="1">
            <a:spLocks noGrp="1"/>
          </p:cNvSpPr>
          <p:nvPr>
            <p:ph type="ftr" sz="quarter" idx="9"/>
          </p:nvPr>
        </p:nvSpPr>
        <p:spPr/>
        <p:txBody>
          <a:bodyPr/>
          <a:lstStyle>
            <a:lvl1pPr>
              <a:defRPr/>
            </a:lvl1pPr>
          </a:lstStyle>
          <a:p>
            <a:pPr lvl="0"/>
            <a:endParaRPr lang="en-US"/>
          </a:p>
        </p:txBody>
      </p:sp>
      <p:sp>
        <p:nvSpPr>
          <p:cNvPr id="4" name="Slide Number Placeholder 3">
            <a:extLst>
              <a:ext uri="{FF2B5EF4-FFF2-40B4-BE49-F238E27FC236}">
                <a16:creationId xmlns:a16="http://schemas.microsoft.com/office/drawing/2014/main" id="{B98B5EAA-1BFB-47FC-8C08-E1BAB33C3209}"/>
              </a:ext>
            </a:extLst>
          </p:cNvPr>
          <p:cNvSpPr txBox="1">
            <a:spLocks noGrp="1"/>
          </p:cNvSpPr>
          <p:nvPr>
            <p:ph type="sldNum" sz="quarter" idx="8"/>
          </p:nvPr>
        </p:nvSpPr>
        <p:spPr/>
        <p:txBody>
          <a:bodyPr/>
          <a:lstStyle>
            <a:lvl1pPr>
              <a:defRPr/>
            </a:lvl1pPr>
          </a:lstStyle>
          <a:p>
            <a:pPr lvl="0"/>
            <a:fld id="{D89D9734-B870-4158-9DD2-F6E0405FA0B8}" type="slidenum">
              <a:t>‹#›</a:t>
            </a:fld>
            <a:endParaRPr lang="en-US"/>
          </a:p>
        </p:txBody>
      </p:sp>
    </p:spTree>
    <p:extLst>
      <p:ext uri="{BB962C8B-B14F-4D97-AF65-F5344CB8AC3E}">
        <p14:creationId xmlns:p14="http://schemas.microsoft.com/office/powerpoint/2010/main" val="545002631"/>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51E944-28D4-4447-B62F-33D89298828D}"/>
              </a:ext>
            </a:extLst>
          </p:cNvPr>
          <p:cNvSpPr txBox="1">
            <a:spLocks noGrp="1"/>
          </p:cNvSpPr>
          <p:nvPr>
            <p:ph type="title"/>
          </p:nvPr>
        </p:nvSpPr>
        <p:spPr>
          <a:xfrm>
            <a:off x="484632" y="978408"/>
            <a:ext cx="4287393" cy="2450592"/>
          </a:xfrm>
        </p:spPr>
        <p:txBody>
          <a:bodyPr anchor="b"/>
          <a:lstStyle>
            <a:lvl1pPr>
              <a:defRPr sz="5400"/>
            </a:lvl1pPr>
          </a:lstStyle>
          <a:p>
            <a:pPr lvl="0"/>
            <a:r>
              <a:rPr lang="en-US"/>
              <a:t>Click to edit Master title style</a:t>
            </a:r>
          </a:p>
        </p:txBody>
      </p:sp>
      <p:sp>
        <p:nvSpPr>
          <p:cNvPr id="3" name="Content Placeholder 2">
            <a:extLst>
              <a:ext uri="{FF2B5EF4-FFF2-40B4-BE49-F238E27FC236}">
                <a16:creationId xmlns:a16="http://schemas.microsoft.com/office/drawing/2014/main" id="{367C128D-C71C-40E8-AE7A-3CCE1B3D8CC4}"/>
              </a:ext>
            </a:extLst>
          </p:cNvPr>
          <p:cNvSpPr txBox="1">
            <a:spLocks noGrp="1"/>
          </p:cNvSpPr>
          <p:nvPr>
            <p:ph idx="1"/>
          </p:nvPr>
        </p:nvSpPr>
        <p:spPr>
          <a:xfrm>
            <a:off x="5183184" y="987423"/>
            <a:ext cx="6446483"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AD08BB88-8639-4CFE-B75D-571EEA69C556}"/>
              </a:ext>
            </a:extLst>
          </p:cNvPr>
          <p:cNvSpPr txBox="1">
            <a:spLocks noGrp="1"/>
          </p:cNvSpPr>
          <p:nvPr>
            <p:ph type="body" idx="2"/>
          </p:nvPr>
        </p:nvSpPr>
        <p:spPr>
          <a:xfrm>
            <a:off x="484632" y="3645072"/>
            <a:ext cx="4287393" cy="2223912"/>
          </a:xfrm>
        </p:spPr>
        <p:txBody>
          <a:bodyPr/>
          <a:lstStyle>
            <a:lvl1pPr>
              <a:defRPr i="1"/>
            </a:lvl1pPr>
          </a:lstStyle>
          <a:p>
            <a:pPr lvl="0"/>
            <a:r>
              <a:rPr lang="en-US"/>
              <a:t>Click to edit Master text styles</a:t>
            </a:r>
          </a:p>
        </p:txBody>
      </p:sp>
      <p:sp>
        <p:nvSpPr>
          <p:cNvPr id="5" name="Date Placeholder 4">
            <a:extLst>
              <a:ext uri="{FF2B5EF4-FFF2-40B4-BE49-F238E27FC236}">
                <a16:creationId xmlns:a16="http://schemas.microsoft.com/office/drawing/2014/main" id="{039C52F0-F15B-4FC0-8D7B-82D140375EAA}"/>
              </a:ext>
            </a:extLst>
          </p:cNvPr>
          <p:cNvSpPr txBox="1">
            <a:spLocks noGrp="1"/>
          </p:cNvSpPr>
          <p:nvPr>
            <p:ph type="dt" sz="half" idx="7"/>
          </p:nvPr>
        </p:nvSpPr>
        <p:spPr/>
        <p:txBody>
          <a:bodyPr/>
          <a:lstStyle>
            <a:lvl1pPr>
              <a:defRPr/>
            </a:lvl1pPr>
          </a:lstStyle>
          <a:p>
            <a:pPr lvl="0"/>
            <a:fld id="{8C241EB2-937E-4485-A196-50AA093F66C9}" type="datetime1">
              <a:rPr lang="en-US"/>
              <a:pPr lvl="0"/>
              <a:t>3/26/2022</a:t>
            </a:fld>
            <a:endParaRPr lang="en-US"/>
          </a:p>
        </p:txBody>
      </p:sp>
      <p:sp>
        <p:nvSpPr>
          <p:cNvPr id="6" name="Footer Placeholder 5">
            <a:extLst>
              <a:ext uri="{FF2B5EF4-FFF2-40B4-BE49-F238E27FC236}">
                <a16:creationId xmlns:a16="http://schemas.microsoft.com/office/drawing/2014/main" id="{01FAF5AA-8E05-4B3A-A629-17D7A9C4A8AE}"/>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E8C5932A-5DF9-48FB-8852-B10A17DA5194}"/>
              </a:ext>
            </a:extLst>
          </p:cNvPr>
          <p:cNvSpPr txBox="1">
            <a:spLocks noGrp="1"/>
          </p:cNvSpPr>
          <p:nvPr>
            <p:ph type="sldNum" sz="quarter" idx="8"/>
          </p:nvPr>
        </p:nvSpPr>
        <p:spPr/>
        <p:txBody>
          <a:bodyPr/>
          <a:lstStyle>
            <a:lvl1pPr>
              <a:defRPr/>
            </a:lvl1pPr>
          </a:lstStyle>
          <a:p>
            <a:pPr lvl="0"/>
            <a:fld id="{570B5677-183D-4F58-8725-CF83DE4C84E1}" type="slidenum">
              <a:t>‹#›</a:t>
            </a:fld>
            <a:endParaRPr lang="en-US"/>
          </a:p>
        </p:txBody>
      </p:sp>
    </p:spTree>
    <p:extLst>
      <p:ext uri="{BB962C8B-B14F-4D97-AF65-F5344CB8AC3E}">
        <p14:creationId xmlns:p14="http://schemas.microsoft.com/office/powerpoint/2010/main" val="1323128316"/>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7C249C-2D37-4028-B745-FCFBF356EA20}"/>
              </a:ext>
            </a:extLst>
          </p:cNvPr>
          <p:cNvSpPr txBox="1">
            <a:spLocks noGrp="1"/>
          </p:cNvSpPr>
          <p:nvPr>
            <p:ph type="title"/>
          </p:nvPr>
        </p:nvSpPr>
        <p:spPr>
          <a:xfrm>
            <a:off x="484632" y="978408"/>
            <a:ext cx="4287393" cy="2450592"/>
          </a:xfrm>
        </p:spPr>
        <p:txBody>
          <a:bodyPr anchor="b"/>
          <a:lstStyle>
            <a:lvl1pPr>
              <a:defRPr sz="5400"/>
            </a:lvl1pPr>
          </a:lstStyle>
          <a:p>
            <a:pPr lvl="0"/>
            <a:r>
              <a:rPr lang="en-US"/>
              <a:t>Click to edit Master title style</a:t>
            </a:r>
          </a:p>
        </p:txBody>
      </p:sp>
      <p:sp>
        <p:nvSpPr>
          <p:cNvPr id="3" name="Picture Placeholder 2">
            <a:extLst>
              <a:ext uri="{FF2B5EF4-FFF2-40B4-BE49-F238E27FC236}">
                <a16:creationId xmlns:a16="http://schemas.microsoft.com/office/drawing/2014/main" id="{0692161F-B4A8-4CAA-AFDF-558DF67434B5}"/>
              </a:ext>
            </a:extLst>
          </p:cNvPr>
          <p:cNvSpPr txBox="1">
            <a:spLocks noGrp="1"/>
          </p:cNvSpPr>
          <p:nvPr>
            <p:ph type="pic" idx="1"/>
          </p:nvPr>
        </p:nvSpPr>
        <p:spPr>
          <a:xfrm>
            <a:off x="5183184" y="987423"/>
            <a:ext cx="6446483" cy="4873623"/>
          </a:xfrm>
        </p:spPr>
        <p:txBody>
          <a:bodyPr/>
          <a:lstStyle>
            <a:lvl1pPr>
              <a:defRPr sz="3200"/>
            </a:lvl1pPr>
          </a:lstStyle>
          <a:p>
            <a:pPr lvl="0"/>
            <a:r>
              <a:rPr lang="en-US"/>
              <a:t>Click icon to add picture</a:t>
            </a:r>
          </a:p>
        </p:txBody>
      </p:sp>
      <p:sp>
        <p:nvSpPr>
          <p:cNvPr id="4" name="Text Placeholder 3">
            <a:extLst>
              <a:ext uri="{FF2B5EF4-FFF2-40B4-BE49-F238E27FC236}">
                <a16:creationId xmlns:a16="http://schemas.microsoft.com/office/drawing/2014/main" id="{25DCF68E-24AC-4868-B98D-FF7C6058924B}"/>
              </a:ext>
            </a:extLst>
          </p:cNvPr>
          <p:cNvSpPr txBox="1">
            <a:spLocks noGrp="1"/>
          </p:cNvSpPr>
          <p:nvPr>
            <p:ph type="body" idx="2"/>
          </p:nvPr>
        </p:nvSpPr>
        <p:spPr>
          <a:xfrm>
            <a:off x="484632" y="3645072"/>
            <a:ext cx="4287393" cy="2223912"/>
          </a:xfrm>
        </p:spPr>
        <p:txBody>
          <a:bodyPr/>
          <a:lstStyle>
            <a:lvl1pPr>
              <a:defRPr i="1"/>
            </a:lvl1pPr>
          </a:lstStyle>
          <a:p>
            <a:pPr lvl="0"/>
            <a:r>
              <a:rPr lang="en-US"/>
              <a:t>Click to edit Master text styles</a:t>
            </a:r>
          </a:p>
        </p:txBody>
      </p:sp>
      <p:sp>
        <p:nvSpPr>
          <p:cNvPr id="5" name="Date Placeholder 4">
            <a:extLst>
              <a:ext uri="{FF2B5EF4-FFF2-40B4-BE49-F238E27FC236}">
                <a16:creationId xmlns:a16="http://schemas.microsoft.com/office/drawing/2014/main" id="{5948FDCC-5799-44D3-826C-811F03C6F42C}"/>
              </a:ext>
            </a:extLst>
          </p:cNvPr>
          <p:cNvSpPr txBox="1">
            <a:spLocks noGrp="1"/>
          </p:cNvSpPr>
          <p:nvPr>
            <p:ph type="dt" sz="half" idx="7"/>
          </p:nvPr>
        </p:nvSpPr>
        <p:spPr/>
        <p:txBody>
          <a:bodyPr/>
          <a:lstStyle>
            <a:lvl1pPr>
              <a:defRPr/>
            </a:lvl1pPr>
          </a:lstStyle>
          <a:p>
            <a:pPr lvl="0"/>
            <a:fld id="{0F2EE629-037E-47B1-9936-C0872E3AD90B}" type="datetime1">
              <a:rPr lang="en-US"/>
              <a:pPr lvl="0"/>
              <a:t>3/26/2022</a:t>
            </a:fld>
            <a:endParaRPr lang="en-US"/>
          </a:p>
        </p:txBody>
      </p:sp>
      <p:sp>
        <p:nvSpPr>
          <p:cNvPr id="6" name="Footer Placeholder 5">
            <a:extLst>
              <a:ext uri="{FF2B5EF4-FFF2-40B4-BE49-F238E27FC236}">
                <a16:creationId xmlns:a16="http://schemas.microsoft.com/office/drawing/2014/main" id="{C4795EAA-8B02-4F14-A0E0-CEE1A77D6126}"/>
              </a:ext>
            </a:extLst>
          </p:cNvPr>
          <p:cNvSpPr txBox="1">
            <a:spLocks noGrp="1"/>
          </p:cNvSpPr>
          <p:nvPr>
            <p:ph type="ftr" sz="quarter" idx="9"/>
          </p:nvPr>
        </p:nvSpPr>
        <p:spPr/>
        <p:txBody>
          <a:bodyPr/>
          <a:lstStyle>
            <a:lvl1pPr>
              <a:defRPr/>
            </a:lvl1pPr>
          </a:lstStyle>
          <a:p>
            <a:pPr lvl="0"/>
            <a:endParaRPr lang="en-US"/>
          </a:p>
        </p:txBody>
      </p:sp>
      <p:sp>
        <p:nvSpPr>
          <p:cNvPr id="7" name="Slide Number Placeholder 6">
            <a:extLst>
              <a:ext uri="{FF2B5EF4-FFF2-40B4-BE49-F238E27FC236}">
                <a16:creationId xmlns:a16="http://schemas.microsoft.com/office/drawing/2014/main" id="{7FDBA670-D7C1-4FB0-AB1F-6D593BEF6DC0}"/>
              </a:ext>
            </a:extLst>
          </p:cNvPr>
          <p:cNvSpPr txBox="1">
            <a:spLocks noGrp="1"/>
          </p:cNvSpPr>
          <p:nvPr>
            <p:ph type="sldNum" sz="quarter" idx="8"/>
          </p:nvPr>
        </p:nvSpPr>
        <p:spPr/>
        <p:txBody>
          <a:bodyPr/>
          <a:lstStyle>
            <a:lvl1pPr>
              <a:defRPr/>
            </a:lvl1pPr>
          </a:lstStyle>
          <a:p>
            <a:pPr lvl="0"/>
            <a:fld id="{9C8F5A2A-BF69-48C2-82B8-878773B40DC5}" type="slidenum">
              <a:t>‹#›</a:t>
            </a:fld>
            <a:endParaRPr lang="en-US"/>
          </a:p>
        </p:txBody>
      </p:sp>
    </p:spTree>
    <p:extLst>
      <p:ext uri="{BB962C8B-B14F-4D97-AF65-F5344CB8AC3E}">
        <p14:creationId xmlns:p14="http://schemas.microsoft.com/office/powerpoint/2010/main" val="454453584"/>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Rectangle 9">
            <a:extLst>
              <a:ext uri="{FF2B5EF4-FFF2-40B4-BE49-F238E27FC236}">
                <a16:creationId xmlns:a16="http://schemas.microsoft.com/office/drawing/2014/main" id="{9A969CA2-BD02-4ADE-A32C-23AC3FDF189A}"/>
              </a:ext>
            </a:extLst>
          </p:cNvPr>
          <p:cNvSpPr/>
          <p:nvPr/>
        </p:nvSpPr>
        <p:spPr>
          <a:xfrm>
            <a:off x="482602" y="483580"/>
            <a:ext cx="11147075" cy="2434827"/>
          </a:xfrm>
          <a:prstGeom prst="rect">
            <a:avLst/>
          </a:prstGeom>
          <a:solidFill>
            <a:srgbClr val="B17A3B">
              <a:alpha val="10000"/>
            </a:srgbClr>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aford"/>
            </a:endParaRPr>
          </a:p>
        </p:txBody>
      </p:sp>
      <p:sp>
        <p:nvSpPr>
          <p:cNvPr id="3" name="Title 1">
            <a:extLst>
              <a:ext uri="{FF2B5EF4-FFF2-40B4-BE49-F238E27FC236}">
                <a16:creationId xmlns:a16="http://schemas.microsoft.com/office/drawing/2014/main" id="{2BECFF3F-3A5B-468A-9280-EE0AE82823CC}"/>
              </a:ext>
            </a:extLst>
          </p:cNvPr>
          <p:cNvSpPr txBox="1">
            <a:spLocks noGrp="1"/>
          </p:cNvSpPr>
          <p:nvPr>
            <p:ph type="title"/>
          </p:nvPr>
        </p:nvSpPr>
        <p:spPr>
          <a:xfrm>
            <a:off x="482602" y="978408"/>
            <a:ext cx="10506995" cy="1755263"/>
          </a:xfrm>
        </p:spPr>
        <p:txBody>
          <a:bodyPr/>
          <a:lstStyle>
            <a:lvl1pPr>
              <a:defRPr/>
            </a:lvl1pPr>
          </a:lstStyle>
          <a:p>
            <a:pPr lvl="0"/>
            <a:r>
              <a:rPr lang="en-US"/>
              <a:t>Click to edit Master title style</a:t>
            </a:r>
          </a:p>
        </p:txBody>
      </p:sp>
      <p:sp>
        <p:nvSpPr>
          <p:cNvPr id="4" name="Vertical Text Placeholder 2">
            <a:extLst>
              <a:ext uri="{FF2B5EF4-FFF2-40B4-BE49-F238E27FC236}">
                <a16:creationId xmlns:a16="http://schemas.microsoft.com/office/drawing/2014/main" id="{CB2C60BA-92D6-4776-B036-A9F6798A61EB}"/>
              </a:ext>
            </a:extLst>
          </p:cNvPr>
          <p:cNvSpPr txBox="1">
            <a:spLocks noGrp="1"/>
          </p:cNvSpPr>
          <p:nvPr>
            <p:ph type="body" orient="vert" idx="1"/>
          </p:nvPr>
        </p:nvSpPr>
        <p:spPr>
          <a:xfrm>
            <a:off x="484193" y="3103135"/>
            <a:ext cx="10506995" cy="3092948"/>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3">
            <a:extLst>
              <a:ext uri="{FF2B5EF4-FFF2-40B4-BE49-F238E27FC236}">
                <a16:creationId xmlns:a16="http://schemas.microsoft.com/office/drawing/2014/main" id="{EC706167-A142-4A3C-8615-2BD90DD50D35}"/>
              </a:ext>
            </a:extLst>
          </p:cNvPr>
          <p:cNvSpPr txBox="1">
            <a:spLocks noGrp="1"/>
          </p:cNvSpPr>
          <p:nvPr>
            <p:ph type="dt" sz="half" idx="7"/>
          </p:nvPr>
        </p:nvSpPr>
        <p:spPr/>
        <p:txBody>
          <a:bodyPr/>
          <a:lstStyle>
            <a:lvl1pPr>
              <a:defRPr/>
            </a:lvl1pPr>
          </a:lstStyle>
          <a:p>
            <a:pPr lvl="0"/>
            <a:fld id="{99732B82-0EEF-43A8-B5CF-B25A81E30B99}" type="datetime1">
              <a:rPr lang="en-US"/>
              <a:pPr lvl="0"/>
              <a:t>3/26/2022</a:t>
            </a:fld>
            <a:endParaRPr lang="en-US"/>
          </a:p>
        </p:txBody>
      </p:sp>
      <p:sp>
        <p:nvSpPr>
          <p:cNvPr id="6" name="Footer Placeholder 4">
            <a:extLst>
              <a:ext uri="{FF2B5EF4-FFF2-40B4-BE49-F238E27FC236}">
                <a16:creationId xmlns:a16="http://schemas.microsoft.com/office/drawing/2014/main" id="{0AB5B49F-9F83-44C5-B795-720F5CF73595}"/>
              </a:ext>
            </a:extLst>
          </p:cNvPr>
          <p:cNvSpPr txBox="1">
            <a:spLocks noGrp="1"/>
          </p:cNvSpPr>
          <p:nvPr>
            <p:ph type="ftr" sz="quarter" idx="9"/>
          </p:nvPr>
        </p:nvSpPr>
        <p:spPr/>
        <p:txBody>
          <a:bodyPr/>
          <a:lstStyle>
            <a:lvl1pPr>
              <a:defRPr/>
            </a:lvl1pPr>
          </a:lstStyle>
          <a:p>
            <a:pPr lvl="0"/>
            <a:endParaRPr lang="en-US"/>
          </a:p>
        </p:txBody>
      </p:sp>
      <p:sp>
        <p:nvSpPr>
          <p:cNvPr id="7" name="Slide Number Placeholder 5">
            <a:extLst>
              <a:ext uri="{FF2B5EF4-FFF2-40B4-BE49-F238E27FC236}">
                <a16:creationId xmlns:a16="http://schemas.microsoft.com/office/drawing/2014/main" id="{7C62BBBF-9A84-4D89-A072-603EB42B967C}"/>
              </a:ext>
            </a:extLst>
          </p:cNvPr>
          <p:cNvSpPr txBox="1">
            <a:spLocks noGrp="1"/>
          </p:cNvSpPr>
          <p:nvPr>
            <p:ph type="sldNum" sz="quarter" idx="8"/>
          </p:nvPr>
        </p:nvSpPr>
        <p:spPr/>
        <p:txBody>
          <a:bodyPr/>
          <a:lstStyle>
            <a:lvl1pPr>
              <a:defRPr/>
            </a:lvl1pPr>
          </a:lstStyle>
          <a:p>
            <a:pPr lvl="0"/>
            <a:fld id="{2E820227-DB33-42CE-BE9D-2CDADA29336B}" type="slidenum">
              <a:t>‹#›</a:t>
            </a:fld>
            <a:endParaRPr lang="en-US"/>
          </a:p>
        </p:txBody>
      </p:sp>
      <p:cxnSp>
        <p:nvCxnSpPr>
          <p:cNvPr id="8" name="Straight Connector 7">
            <a:extLst>
              <a:ext uri="{FF2B5EF4-FFF2-40B4-BE49-F238E27FC236}">
                <a16:creationId xmlns:a16="http://schemas.microsoft.com/office/drawing/2014/main" id="{41DC0238-DDE2-4031-AFBB-81BAAA2A14BA}"/>
              </a:ext>
            </a:extLst>
          </p:cNvPr>
          <p:cNvCxnSpPr/>
          <p:nvPr/>
        </p:nvCxnSpPr>
        <p:spPr>
          <a:xfrm>
            <a:off x="482602" y="2918399"/>
            <a:ext cx="11147066" cy="0"/>
          </a:xfrm>
          <a:prstGeom prst="straightConnector1">
            <a:avLst/>
          </a:prstGeom>
          <a:noFill/>
          <a:ln w="28575" cap="flat">
            <a:solidFill>
              <a:srgbClr val="000000"/>
            </a:solidFill>
            <a:prstDash val="solid"/>
            <a:miter/>
          </a:ln>
        </p:spPr>
      </p:cxnSp>
      <p:cxnSp>
        <p:nvCxnSpPr>
          <p:cNvPr id="9" name="Straight Connector 13">
            <a:extLst>
              <a:ext uri="{FF2B5EF4-FFF2-40B4-BE49-F238E27FC236}">
                <a16:creationId xmlns:a16="http://schemas.microsoft.com/office/drawing/2014/main" id="{BBD30B22-1193-424C-A55F-C63FE742C3D9}"/>
              </a:ext>
            </a:extLst>
          </p:cNvPr>
          <p:cNvCxnSpPr/>
          <p:nvPr/>
        </p:nvCxnSpPr>
        <p:spPr>
          <a:xfrm>
            <a:off x="482602" y="489853"/>
            <a:ext cx="11147066" cy="0"/>
          </a:xfrm>
          <a:prstGeom prst="straightConnector1">
            <a:avLst/>
          </a:prstGeom>
          <a:noFill/>
          <a:ln w="28575" cap="flat">
            <a:solidFill>
              <a:srgbClr val="312E1C"/>
            </a:solidFill>
            <a:prstDash val="solid"/>
            <a:miter/>
          </a:ln>
        </p:spPr>
      </p:cxnSp>
    </p:spTree>
    <p:extLst>
      <p:ext uri="{BB962C8B-B14F-4D97-AF65-F5344CB8AC3E}">
        <p14:creationId xmlns:p14="http://schemas.microsoft.com/office/powerpoint/2010/main" val="45247268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A41255C-C64C-41C6-8000-9CE0C58D8EFA}"/>
              </a:ext>
            </a:extLst>
          </p:cNvPr>
          <p:cNvSpPr txBox="1">
            <a:spLocks noGrp="1"/>
          </p:cNvSpPr>
          <p:nvPr>
            <p:ph type="title" orient="vert"/>
          </p:nvPr>
        </p:nvSpPr>
        <p:spPr>
          <a:xfrm>
            <a:off x="8041709" y="978408"/>
            <a:ext cx="2947879" cy="5124773"/>
          </a:xfrm>
        </p:spPr>
        <p:txBody>
          <a:bodyPr vert="eaVert"/>
          <a:lstStyle>
            <a:lvl1pPr>
              <a:defRPr/>
            </a:lvl1pPr>
          </a:lstStyle>
          <a:p>
            <a:pPr lvl="0"/>
            <a:r>
              <a:rPr lang="en-US"/>
              <a:t>Click to edit Master title style</a:t>
            </a:r>
          </a:p>
        </p:txBody>
      </p:sp>
      <p:sp>
        <p:nvSpPr>
          <p:cNvPr id="3" name="Vertical Text Placeholder 2">
            <a:extLst>
              <a:ext uri="{FF2B5EF4-FFF2-40B4-BE49-F238E27FC236}">
                <a16:creationId xmlns:a16="http://schemas.microsoft.com/office/drawing/2014/main" id="{0C8F93F8-6A8C-41FB-A157-8BFBACF04ECC}"/>
              </a:ext>
            </a:extLst>
          </p:cNvPr>
          <p:cNvSpPr txBox="1">
            <a:spLocks noGrp="1"/>
          </p:cNvSpPr>
          <p:nvPr>
            <p:ph type="body" orient="vert" idx="1"/>
          </p:nvPr>
        </p:nvSpPr>
        <p:spPr>
          <a:xfrm>
            <a:off x="484632" y="978408"/>
            <a:ext cx="7256449" cy="5124773"/>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F6480010-2951-4001-8A41-3AB1FE2624A8}"/>
              </a:ext>
            </a:extLst>
          </p:cNvPr>
          <p:cNvSpPr txBox="1">
            <a:spLocks noGrp="1"/>
          </p:cNvSpPr>
          <p:nvPr>
            <p:ph type="dt" sz="half" idx="7"/>
          </p:nvPr>
        </p:nvSpPr>
        <p:spPr/>
        <p:txBody>
          <a:bodyPr/>
          <a:lstStyle>
            <a:lvl1pPr>
              <a:defRPr/>
            </a:lvl1pPr>
          </a:lstStyle>
          <a:p>
            <a:pPr lvl="0"/>
            <a:fld id="{95B06F80-1295-41DA-B621-A1D0242472C4}" type="datetime1">
              <a:rPr lang="en-US"/>
              <a:pPr lvl="0"/>
              <a:t>3/26/2022</a:t>
            </a:fld>
            <a:endParaRPr lang="en-US"/>
          </a:p>
        </p:txBody>
      </p:sp>
      <p:sp>
        <p:nvSpPr>
          <p:cNvPr id="5" name="Footer Placeholder 4">
            <a:extLst>
              <a:ext uri="{FF2B5EF4-FFF2-40B4-BE49-F238E27FC236}">
                <a16:creationId xmlns:a16="http://schemas.microsoft.com/office/drawing/2014/main" id="{57A839A3-6318-4659-B8BC-A15574146404}"/>
              </a:ext>
            </a:extLst>
          </p:cNvPr>
          <p:cNvSpPr txBox="1">
            <a:spLocks noGrp="1"/>
          </p:cNvSpPr>
          <p:nvPr>
            <p:ph type="ftr" sz="quarter" idx="9"/>
          </p:nvPr>
        </p:nvSpPr>
        <p:spPr/>
        <p:txBody>
          <a:bodyPr/>
          <a:lstStyle>
            <a:lvl1pPr>
              <a:defRPr/>
            </a:lvl1pPr>
          </a:lstStyle>
          <a:p>
            <a:pPr lvl="0"/>
            <a:endParaRPr lang="en-US"/>
          </a:p>
        </p:txBody>
      </p:sp>
      <p:sp>
        <p:nvSpPr>
          <p:cNvPr id="6" name="Slide Number Placeholder 5">
            <a:extLst>
              <a:ext uri="{FF2B5EF4-FFF2-40B4-BE49-F238E27FC236}">
                <a16:creationId xmlns:a16="http://schemas.microsoft.com/office/drawing/2014/main" id="{D970B073-125A-4D97-8900-8611833C053A}"/>
              </a:ext>
            </a:extLst>
          </p:cNvPr>
          <p:cNvSpPr txBox="1">
            <a:spLocks noGrp="1"/>
          </p:cNvSpPr>
          <p:nvPr>
            <p:ph type="sldNum" sz="quarter" idx="8"/>
          </p:nvPr>
        </p:nvSpPr>
        <p:spPr/>
        <p:txBody>
          <a:bodyPr/>
          <a:lstStyle>
            <a:lvl1pPr>
              <a:defRPr/>
            </a:lvl1pPr>
          </a:lstStyle>
          <a:p>
            <a:pPr lvl="0"/>
            <a:fld id="{01B67661-8457-4BF1-8317-333F454BD297}" type="slidenum">
              <a:t>‹#›</a:t>
            </a:fld>
            <a:endParaRPr lang="en-US"/>
          </a:p>
        </p:txBody>
      </p:sp>
    </p:spTree>
    <p:extLst>
      <p:ext uri="{BB962C8B-B14F-4D97-AF65-F5344CB8AC3E}">
        <p14:creationId xmlns:p14="http://schemas.microsoft.com/office/powerpoint/2010/main" val="166669089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3/26/2022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29969935"/>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3/26/2022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6086589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Diapositiva de título">
    <p:spTree>
      <p:nvGrpSpPr>
        <p:cNvPr id="1" name=""/>
        <p:cNvGrpSpPr/>
        <p:nvPr/>
      </p:nvGrpSpPr>
      <p:grpSpPr>
        <a:xfrm>
          <a:off x="0" y="0"/>
          <a:ext cx="0" cy="0"/>
          <a:chOff x="0" y="0"/>
          <a:chExt cx="0" cy="0"/>
        </a:xfrm>
      </p:grpSpPr>
      <p:sp>
        <p:nvSpPr>
          <p:cNvPr id="2" name="Title 1"/>
          <p:cNvSpPr>
            <a:spLocks noGrp="1"/>
          </p:cNvSpPr>
          <p:nvPr>
            <p:ph type="ctrTitle"/>
          </p:nvPr>
        </p:nvSpPr>
        <p:spPr>
          <a:xfrm>
            <a:off x="1370693" y="1769540"/>
            <a:ext cx="9440034" cy="1828801"/>
          </a:xfrm>
        </p:spPr>
        <p:txBody>
          <a:bodyPr anchor="b">
            <a:normAutofit/>
          </a:bodyPr>
          <a:lstStyle>
            <a:lvl1pPr algn="ctr">
              <a:defRPr sz="5400"/>
            </a:lvl1pPr>
          </a:lstStyle>
          <a:p>
            <a:r>
              <a:rPr lang="es-ES"/>
              <a:t>Haga clic para modificar el estilo de título del patrón</a:t>
            </a:r>
            <a:endParaRPr lang="en-US" dirty="0"/>
          </a:p>
        </p:txBody>
      </p:sp>
      <p:sp>
        <p:nvSpPr>
          <p:cNvPr id="3" name="Subtitle 2"/>
          <p:cNvSpPr>
            <a:spLocks noGrp="1"/>
          </p:cNvSpPr>
          <p:nvPr>
            <p:ph type="subTitle" idx="1"/>
          </p:nvPr>
        </p:nvSpPr>
        <p:spPr>
          <a:xfrm>
            <a:off x="1370693" y="3598339"/>
            <a:ext cx="9440034" cy="1049867"/>
          </a:xfrm>
        </p:spPr>
        <p:txBody>
          <a:bodyPr anchor="t"/>
          <a:lstStyle>
            <a:lvl1pPr marL="0" indent="0" algn="ctr">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s-ES"/>
              <a:t>Haga clic para modificar el estilo de subtítulo del patrón</a:t>
            </a:r>
            <a:endParaRPr lang="en-US" dirty="0"/>
          </a:p>
        </p:txBody>
      </p:sp>
      <p:sp>
        <p:nvSpPr>
          <p:cNvPr id="4" name="Date Placeholder 3"/>
          <p:cNvSpPr>
            <a:spLocks noGrp="1"/>
          </p:cNvSpPr>
          <p:nvPr>
            <p:ph type="dt" sz="half" idx="10"/>
          </p:nvPr>
        </p:nvSpPr>
        <p:spPr/>
        <p:txBody>
          <a:bodyPr/>
          <a:lstStyle/>
          <a:p>
            <a:fld id="{DBCC1729-8208-4FFE-94C9-868871018AAC}" type="datetimeFigureOut">
              <a:rPr lang="en-GB" smtClean="0"/>
              <a:t>26/03/2022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363886907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ítulo y objetos">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s-ES"/>
              <a:t>Haga clic para modificar el estilo de título del patrón</a:t>
            </a:r>
            <a:endParaRPr lang="en-US" dirty="0"/>
          </a:p>
        </p:txBody>
      </p:sp>
      <p:sp>
        <p:nvSpPr>
          <p:cNvPr id="3" name="Content Placeholder 2"/>
          <p:cNvSpPr>
            <a:spLocks noGrp="1"/>
          </p:cNvSpPr>
          <p:nvPr>
            <p:ph idx="1"/>
          </p:nvPr>
        </p:nvSpPr>
        <p:spPr/>
        <p:txBody>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10"/>
          </p:nvPr>
        </p:nvSpPr>
        <p:spPr/>
        <p:txBody>
          <a:bodyPr/>
          <a:lstStyle/>
          <a:p>
            <a:fld id="{DBCC1729-8208-4FFE-94C9-868871018AAC}" type="datetimeFigureOut">
              <a:rPr lang="en-GB" smtClean="0"/>
              <a:t>26/03/2022</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8F2D5017-739E-42C0-B375-FE72A1EB751B}" type="slidenum">
              <a:rPr lang="en-GB" smtClean="0"/>
              <a:t>‹#›</a:t>
            </a:fld>
            <a:endParaRPr lang="en-GB"/>
          </a:p>
        </p:txBody>
      </p:sp>
    </p:spTree>
    <p:extLst>
      <p:ext uri="{BB962C8B-B14F-4D97-AF65-F5344CB8AC3E}">
        <p14:creationId xmlns:p14="http://schemas.microsoft.com/office/powerpoint/2010/main" val="6520089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s>
</file>

<file path=ppt/slideMasters/_rels/slideMaster3.xml.rels><?xml version="1.0" encoding="UTF-8" standalone="yes"?>
<Relationships xmlns="http://schemas.openxmlformats.org/package/2006/relationships"><Relationship Id="rId3" Type="http://schemas.openxmlformats.org/officeDocument/2006/relationships/theme" Target="../theme/theme3.xml"/><Relationship Id="rId2" Type="http://schemas.openxmlformats.org/officeDocument/2006/relationships/slideLayout" Target="../slideLayouts/slideLayout15.xml"/><Relationship Id="rId1"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21D78F-F1D3-4523-B66D-8AE9A3C77EA4}"/>
              </a:ext>
            </a:extLst>
          </p:cNvPr>
          <p:cNvSpPr txBox="1">
            <a:spLocks noGrp="1"/>
          </p:cNvSpPr>
          <p:nvPr>
            <p:ph type="title"/>
          </p:nvPr>
        </p:nvSpPr>
        <p:spPr>
          <a:xfrm>
            <a:off x="482602" y="978408"/>
            <a:ext cx="10506995" cy="2153101"/>
          </a:xfrm>
          <a:prstGeom prst="rect">
            <a:avLst/>
          </a:prstGeom>
          <a:noFill/>
          <a:ln>
            <a:noFill/>
          </a:ln>
        </p:spPr>
        <p:txBody>
          <a:bodyPr vert="horz" wrap="square" lIns="91440" tIns="45720" rIns="91440" bIns="45720" anchor="ctr" anchorCtr="0" compatLnSpc="1">
            <a:noAutofit/>
          </a:bodyPr>
          <a:lstStyle/>
          <a:p>
            <a:pPr lvl="0"/>
            <a:r>
              <a:rPr lang="en-US"/>
              <a:t>Click to edit Master title style</a:t>
            </a:r>
          </a:p>
        </p:txBody>
      </p:sp>
      <p:sp>
        <p:nvSpPr>
          <p:cNvPr id="3" name="Text Placeholder 2">
            <a:extLst>
              <a:ext uri="{FF2B5EF4-FFF2-40B4-BE49-F238E27FC236}">
                <a16:creationId xmlns:a16="http://schemas.microsoft.com/office/drawing/2014/main" id="{7149473E-7561-40D4-BC79-886FC43ADF93}"/>
              </a:ext>
            </a:extLst>
          </p:cNvPr>
          <p:cNvSpPr txBox="1">
            <a:spLocks noGrp="1"/>
          </p:cNvSpPr>
          <p:nvPr>
            <p:ph type="body" idx="1"/>
          </p:nvPr>
        </p:nvSpPr>
        <p:spPr>
          <a:xfrm>
            <a:off x="482602" y="3306872"/>
            <a:ext cx="10506995" cy="2572719"/>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08949FE-6495-4C80-894C-F7318AC92BB9}"/>
              </a:ext>
            </a:extLst>
          </p:cNvPr>
          <p:cNvSpPr txBox="1">
            <a:spLocks noGrp="1"/>
          </p:cNvSpPr>
          <p:nvPr>
            <p:ph type="dt" sz="half" idx="2"/>
          </p:nvPr>
        </p:nvSpPr>
        <p:spPr>
          <a:xfrm>
            <a:off x="484632" y="100584"/>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900" b="0" i="0" u="none" strike="noStrike" kern="1200" cap="none" spc="0" baseline="0">
                <a:solidFill>
                  <a:srgbClr val="000000"/>
                </a:solidFill>
                <a:uFillTx/>
                <a:latin typeface="Seaford"/>
              </a:defRPr>
            </a:lvl1pPr>
          </a:lstStyle>
          <a:p>
            <a:pPr lvl="0"/>
            <a:fld id="{C933C3F3-DF90-4E06-B3F0-F70C5520E606}" type="datetime1">
              <a:rPr lang="en-US"/>
              <a:pPr lvl="0"/>
              <a:t>3/26/2022</a:t>
            </a:fld>
            <a:endParaRPr lang="en-US"/>
          </a:p>
        </p:txBody>
      </p:sp>
      <p:sp>
        <p:nvSpPr>
          <p:cNvPr id="5" name="Footer Placeholder 4">
            <a:extLst>
              <a:ext uri="{FF2B5EF4-FFF2-40B4-BE49-F238E27FC236}">
                <a16:creationId xmlns:a16="http://schemas.microsoft.com/office/drawing/2014/main" id="{639FD417-507C-472C-A23E-95A35786BCAB}"/>
              </a:ext>
            </a:extLst>
          </p:cNvPr>
          <p:cNvSpPr txBox="1">
            <a:spLocks noGrp="1"/>
          </p:cNvSpPr>
          <p:nvPr>
            <p:ph type="ftr" sz="quarter" idx="3"/>
          </p:nvPr>
        </p:nvSpPr>
        <p:spPr>
          <a:xfrm>
            <a:off x="484632" y="6419088"/>
            <a:ext cx="41148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US" sz="900" b="0" i="0" u="none" strike="noStrike" kern="1200" cap="none" spc="0" baseline="0">
                <a:solidFill>
                  <a:srgbClr val="000000"/>
                </a:solidFill>
                <a:uFillTx/>
                <a:latin typeface="Seaford"/>
              </a:defRPr>
            </a:lvl1pPr>
          </a:lstStyle>
          <a:p>
            <a:pPr lvl="0"/>
            <a:endParaRPr lang="en-US"/>
          </a:p>
        </p:txBody>
      </p:sp>
      <p:sp>
        <p:nvSpPr>
          <p:cNvPr id="6" name="Slide Number Placeholder 5">
            <a:extLst>
              <a:ext uri="{FF2B5EF4-FFF2-40B4-BE49-F238E27FC236}">
                <a16:creationId xmlns:a16="http://schemas.microsoft.com/office/drawing/2014/main" id="{DB60541D-0B1D-4538-9EC3-09973A18C6BF}"/>
              </a:ext>
            </a:extLst>
          </p:cNvPr>
          <p:cNvSpPr txBox="1">
            <a:spLocks noGrp="1"/>
          </p:cNvSpPr>
          <p:nvPr>
            <p:ph type="sldNum" sz="quarter" idx="4"/>
          </p:nvPr>
        </p:nvSpPr>
        <p:spPr>
          <a:xfrm>
            <a:off x="10989588" y="100584"/>
            <a:ext cx="64008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US" sz="900" b="0" i="0" u="none" strike="noStrike" kern="1200" cap="none" spc="0" baseline="0">
                <a:solidFill>
                  <a:srgbClr val="000000"/>
                </a:solidFill>
                <a:uFillTx/>
                <a:latin typeface="Seaford"/>
              </a:defRPr>
            </a:lvl1pPr>
          </a:lstStyle>
          <a:p>
            <a:pPr lvl="0"/>
            <a:fld id="{CB8AC452-B2BA-4827-A930-6EA94E375483}" type="slidenum">
              <a:t>‹#›</a:t>
            </a:fld>
            <a:endParaRPr lang="en-US"/>
          </a:p>
        </p:txBody>
      </p:sp>
      <p:cxnSp>
        <p:nvCxnSpPr>
          <p:cNvPr id="7" name="Straight Connector 7">
            <a:extLst>
              <a:ext uri="{FF2B5EF4-FFF2-40B4-BE49-F238E27FC236}">
                <a16:creationId xmlns:a16="http://schemas.microsoft.com/office/drawing/2014/main" id="{2E7F292A-E031-45B4-997B-C39E281FE788}"/>
              </a:ext>
            </a:extLst>
          </p:cNvPr>
          <p:cNvCxnSpPr/>
          <p:nvPr/>
        </p:nvCxnSpPr>
        <p:spPr>
          <a:xfrm>
            <a:off x="482602" y="489853"/>
            <a:ext cx="11147066" cy="0"/>
          </a:xfrm>
          <a:prstGeom prst="straightConnector1">
            <a:avLst/>
          </a:prstGeom>
          <a:noFill/>
          <a:ln w="28575" cap="flat">
            <a:solidFill>
              <a:srgbClr val="312E1C"/>
            </a:solidFill>
            <a:prstDash val="solid"/>
            <a:miter/>
          </a:ln>
        </p:spPr>
      </p:cxnSp>
      <p:cxnSp>
        <p:nvCxnSpPr>
          <p:cNvPr id="8" name="Straight Connector 9">
            <a:extLst>
              <a:ext uri="{FF2B5EF4-FFF2-40B4-BE49-F238E27FC236}">
                <a16:creationId xmlns:a16="http://schemas.microsoft.com/office/drawing/2014/main" id="{6C46247B-D668-447A-BE69-A611ECD1DF5A}"/>
              </a:ext>
            </a:extLst>
          </p:cNvPr>
          <p:cNvCxnSpPr/>
          <p:nvPr/>
        </p:nvCxnSpPr>
        <p:spPr>
          <a:xfrm>
            <a:off x="482602" y="6368137"/>
            <a:ext cx="11147066" cy="0"/>
          </a:xfrm>
          <a:prstGeom prst="straightConnector1">
            <a:avLst/>
          </a:prstGeom>
          <a:noFill/>
          <a:ln w="28575" cap="flat">
            <a:solidFill>
              <a:srgbClr val="312E1C"/>
            </a:solidFill>
            <a:prstDash val="solid"/>
            <a:miter/>
          </a:ln>
        </p:spPr>
      </p:cxn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100000"/>
        </a:lnSpc>
        <a:spcBef>
          <a:spcPts val="0"/>
        </a:spcBef>
        <a:spcAft>
          <a:spcPts val="0"/>
        </a:spcAft>
        <a:buNone/>
        <a:tabLst/>
        <a:defRPr lang="en-US" sz="6600" b="0" i="0" u="none" strike="noStrike" kern="1200" cap="none" spc="0" baseline="0">
          <a:solidFill>
            <a:srgbClr val="000000"/>
          </a:solidFill>
          <a:uFillTx/>
          <a:latin typeface="Seaford"/>
        </a:defRPr>
      </a:lvl1pPr>
    </p:titleStyle>
    <p:bodyStyle>
      <a:lvl1pPr marL="0" marR="0" lvl="0" indent="0" algn="l" defTabSz="914400" rtl="0" fontAlgn="auto" hangingPunct="1">
        <a:lnSpc>
          <a:spcPct val="100000"/>
        </a:lnSpc>
        <a:spcBef>
          <a:spcPts val="1000"/>
        </a:spcBef>
        <a:spcAft>
          <a:spcPts val="0"/>
        </a:spcAft>
        <a:buNone/>
        <a:tabLst/>
        <a:defRPr lang="en-US" sz="2400" b="0" i="0" u="none" strike="noStrike" kern="1200" cap="none" spc="0" baseline="0">
          <a:solidFill>
            <a:srgbClr val="000000"/>
          </a:solidFill>
          <a:uFillTx/>
          <a:latin typeface="Seaford"/>
        </a:defRPr>
      </a:lvl1pPr>
      <a:lvl2pPr marL="685800" marR="0" lvl="1" indent="-228600" algn="l" defTabSz="914400" rtl="0" fontAlgn="auto" hangingPunct="1">
        <a:lnSpc>
          <a:spcPct val="10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Seaford"/>
        </a:defRPr>
      </a:lvl2pPr>
      <a:lvl3pPr marL="914400" marR="0" lvl="2" indent="0" algn="l" defTabSz="914400" rtl="0" fontAlgn="auto" hangingPunct="1">
        <a:lnSpc>
          <a:spcPct val="100000"/>
        </a:lnSpc>
        <a:spcBef>
          <a:spcPts val="500"/>
        </a:spcBef>
        <a:spcAft>
          <a:spcPts val="0"/>
        </a:spcAft>
        <a:buNone/>
        <a:tabLst/>
        <a:defRPr lang="en-US" sz="2000" b="0" i="0" u="none" strike="noStrike" kern="1200" cap="none" spc="0" baseline="0">
          <a:solidFill>
            <a:srgbClr val="000000"/>
          </a:solidFill>
          <a:uFillTx/>
          <a:latin typeface="Seaford"/>
        </a:defRPr>
      </a:lvl3pPr>
      <a:lvl4pPr marL="1600200" marR="0" lvl="3" indent="-228600" algn="l" defTabSz="914400" rtl="0" fontAlgn="auto" hangingPunct="1">
        <a:lnSpc>
          <a:spcPct val="10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Seaford"/>
        </a:defRPr>
      </a:lvl4pPr>
      <a:lvl5pPr marL="1828800" marR="0" lvl="4" indent="0" algn="l" defTabSz="914400" rtl="0" fontAlgn="auto" hangingPunct="1">
        <a:lnSpc>
          <a:spcPct val="100000"/>
        </a:lnSpc>
        <a:spcBef>
          <a:spcPts val="500"/>
        </a:spcBef>
        <a:spcAft>
          <a:spcPts val="0"/>
        </a:spcAft>
        <a:buNone/>
        <a:tabLst/>
        <a:defRPr lang="en-US" sz="1800" b="0" i="0" u="none" strike="noStrike" kern="1200" cap="none" spc="0" baseline="0">
          <a:solidFill>
            <a:srgbClr val="000000"/>
          </a:solidFill>
          <a:uFillTx/>
          <a:latin typeface="Seaford"/>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3/26/2022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729395365"/>
      </p:ext>
    </p:extLst>
  </p:cSld>
  <p:clrMap bg1="dk1" tx1="lt1" bg2="dk2" tx2="lt2" accent1="accent1" accent2="accent2" accent3="accent3" accent4="accent4" accent5="accent5" accent6="accent6" hlink="hlink" folHlink="folHlink"/>
  <p:sldLayoutIdLst>
    <p:sldLayoutId id="2147483674" r:id="rId1"/>
    <p:sldLayoutId id="2147483673"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913795" y="609600"/>
            <a:ext cx="10353762" cy="970450"/>
          </a:xfrm>
          <a:prstGeom prst="rect">
            <a:avLst/>
          </a:prstGeom>
          <a:effectLst>
            <a:outerShdw blurRad="25400" dir="17880000">
              <a:srgbClr val="000000">
                <a:alpha val="46000"/>
              </a:srgbClr>
            </a:outerShdw>
          </a:effectLst>
        </p:spPr>
        <p:txBody>
          <a:bodyPr vert="horz" lIns="91440" tIns="45720" rIns="91440" bIns="45720" rtlCol="0" anchor="ctr">
            <a:normAutofit/>
          </a:bodyPr>
          <a:lstStyle/>
          <a:p>
            <a:r>
              <a:rPr lang="es-ES"/>
              <a:t>Haga clic para modificar el estilo de título del patrón</a:t>
            </a:r>
            <a:endParaRPr lang="en-US" dirty="0"/>
          </a:p>
        </p:txBody>
      </p:sp>
      <p:sp>
        <p:nvSpPr>
          <p:cNvPr id="3" name="Text Placeholder 2"/>
          <p:cNvSpPr>
            <a:spLocks noGrp="1"/>
          </p:cNvSpPr>
          <p:nvPr>
            <p:ph type="body" idx="1"/>
          </p:nvPr>
        </p:nvSpPr>
        <p:spPr>
          <a:xfrm>
            <a:off x="913795" y="1732449"/>
            <a:ext cx="10353762" cy="4058751"/>
          </a:xfrm>
          <a:prstGeom prst="rect">
            <a:avLst/>
          </a:prstGeom>
          <a:effectLst>
            <a:outerShdw blurRad="25400" dir="17880000">
              <a:srgbClr val="000000">
                <a:alpha val="46000"/>
              </a:srgbClr>
            </a:outerShdw>
          </a:effectLst>
        </p:spPr>
        <p:txBody>
          <a:bodyPr vert="horz" lIns="91440" tIns="45720" rIns="91440" bIns="45720" rtlCol="0" anchor="t">
            <a:normAutofit/>
          </a:bodyPr>
          <a:lstStyle/>
          <a:p>
            <a:pPr lvl="0"/>
            <a:r>
              <a:rPr lang="es-ES"/>
              <a:t>Haga clic para modificar los estilos de texto del patrón</a:t>
            </a:r>
          </a:p>
          <a:p>
            <a:pPr lvl="1"/>
            <a:r>
              <a:rPr lang="es-ES"/>
              <a:t>Segundo nivel</a:t>
            </a:r>
          </a:p>
          <a:p>
            <a:pPr lvl="2"/>
            <a:r>
              <a:rPr lang="es-ES"/>
              <a:t>Tercer nivel</a:t>
            </a:r>
          </a:p>
          <a:p>
            <a:pPr lvl="3"/>
            <a:r>
              <a:rPr lang="es-ES"/>
              <a:t>Cuarto nivel</a:t>
            </a:r>
          </a:p>
          <a:p>
            <a:pPr lvl="4"/>
            <a:r>
              <a:rPr lang="es-ES"/>
              <a:t>Quinto nivel</a:t>
            </a:r>
            <a:endParaRPr lang="en-US" dirty="0"/>
          </a:p>
        </p:txBody>
      </p:sp>
      <p:sp>
        <p:nvSpPr>
          <p:cNvPr id="4" name="Date Placeholder 3"/>
          <p:cNvSpPr>
            <a:spLocks noGrp="1"/>
          </p:cNvSpPr>
          <p:nvPr>
            <p:ph type="dt" sz="half" idx="2"/>
          </p:nvPr>
        </p:nvSpPr>
        <p:spPr>
          <a:xfrm>
            <a:off x="7678736" y="5883275"/>
            <a:ext cx="2743200"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DBCC1729-8208-4FFE-94C9-868871018AAC}" type="datetimeFigureOut">
              <a:rPr lang="en-GB" smtClean="0"/>
              <a:t>26/03/2022</a:t>
            </a:fld>
            <a:endParaRPr lang="en-GB"/>
          </a:p>
        </p:txBody>
      </p:sp>
      <p:sp>
        <p:nvSpPr>
          <p:cNvPr id="5" name="Footer Placeholder 4"/>
          <p:cNvSpPr>
            <a:spLocks noGrp="1"/>
          </p:cNvSpPr>
          <p:nvPr>
            <p:ph type="ftr" sz="quarter" idx="3"/>
          </p:nvPr>
        </p:nvSpPr>
        <p:spPr>
          <a:xfrm>
            <a:off x="913795" y="5883275"/>
            <a:ext cx="6672865" cy="365125"/>
          </a:xfrm>
          <a:prstGeom prst="rect">
            <a:avLst/>
          </a:prstGeom>
        </p:spPr>
        <p:txBody>
          <a:bodyPr vert="horz" lIns="91440" tIns="45720" rIns="91440" bIns="45720" rtlCol="0" anchor="ctr"/>
          <a:lstStyle>
            <a:lvl1pPr algn="l">
              <a:defRPr sz="1000">
                <a:solidFill>
                  <a:schemeClr val="tx1">
                    <a:lumMod val="95000"/>
                  </a:schemeClr>
                </a:solidFill>
                <a:effectLst>
                  <a:outerShdw blurRad="50800" dist="38100" dir="2700000" algn="tl" rotWithShape="0">
                    <a:schemeClr val="bg1">
                      <a:alpha val="43000"/>
                    </a:schemeClr>
                  </a:outerShdw>
                </a:effectLst>
              </a:defRPr>
            </a:lvl1pPr>
          </a:lstStyle>
          <a:p>
            <a:endParaRPr lang="en-GB"/>
          </a:p>
        </p:txBody>
      </p:sp>
      <p:sp>
        <p:nvSpPr>
          <p:cNvPr id="6" name="Slide Number Placeholder 5"/>
          <p:cNvSpPr>
            <a:spLocks noGrp="1"/>
          </p:cNvSpPr>
          <p:nvPr>
            <p:ph type="sldNum" sz="quarter" idx="4"/>
          </p:nvPr>
        </p:nvSpPr>
        <p:spPr>
          <a:xfrm>
            <a:off x="10514011" y="5883275"/>
            <a:ext cx="753545" cy="365125"/>
          </a:xfrm>
          <a:prstGeom prst="rect">
            <a:avLst/>
          </a:prstGeom>
        </p:spPr>
        <p:txBody>
          <a:bodyPr vert="horz" lIns="91440" tIns="45720" rIns="91440" bIns="45720" rtlCol="0" anchor="ctr"/>
          <a:lstStyle>
            <a:lvl1pPr algn="r">
              <a:defRPr sz="1000">
                <a:solidFill>
                  <a:schemeClr val="tx1">
                    <a:lumMod val="95000"/>
                  </a:schemeClr>
                </a:solidFill>
                <a:effectLst>
                  <a:outerShdw blurRad="50800" dist="38100" dir="2700000" algn="tl" rotWithShape="0">
                    <a:schemeClr val="bg1">
                      <a:alpha val="43000"/>
                    </a:schemeClr>
                  </a:outerShdw>
                </a:effectLst>
              </a:defRPr>
            </a:lvl1pPr>
          </a:lstStyle>
          <a:p>
            <a:fld id="{8F2D5017-739E-42C0-B375-FE72A1EB751B}" type="slidenum">
              <a:rPr lang="en-GB" smtClean="0"/>
              <a:t>‹#›</a:t>
            </a:fld>
            <a:endParaRPr lang="en-GB"/>
          </a:p>
        </p:txBody>
      </p:sp>
    </p:spTree>
    <p:extLst>
      <p:ext uri="{BB962C8B-B14F-4D97-AF65-F5344CB8AC3E}">
        <p14:creationId xmlns:p14="http://schemas.microsoft.com/office/powerpoint/2010/main" val="3276310927"/>
      </p:ext>
    </p:extLst>
  </p:cSld>
  <p:clrMap bg1="dk1" tx1="lt1" bg2="dk2" tx2="lt2" accent1="accent1" accent2="accent2" accent3="accent3" accent4="accent4" accent5="accent5" accent6="accent6" hlink="hlink" folHlink="folHlink"/>
  <p:sldLayoutIdLst>
    <p:sldLayoutId id="2147483697" r:id="rId1"/>
    <p:sldLayoutId id="2147483698" r:id="rId2"/>
  </p:sldLayoutIdLst>
  <p:txStyles>
    <p:titleStyle>
      <a:lvl1pPr algn="ctr" defTabSz="457200" rtl="0" eaLnBrk="1" latinLnBrk="0" hangingPunct="1">
        <a:spcBef>
          <a:spcPct val="0"/>
        </a:spcBef>
        <a:buNone/>
        <a:defRPr sz="4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j-lt"/>
          <a:ea typeface="+mj-ea"/>
          <a:cs typeface="Trebuchet M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06000" algn="l" defTabSz="457200" rtl="0" eaLnBrk="1" latinLnBrk="0" hangingPunct="1">
        <a:spcBef>
          <a:spcPct val="20000"/>
        </a:spcBef>
        <a:spcAft>
          <a:spcPts val="600"/>
        </a:spcAft>
        <a:buClr>
          <a:schemeClr val="tx2"/>
        </a:buClr>
        <a:buSzPct val="70000"/>
        <a:buFont typeface="Wingdings 2" charset="2"/>
        <a:buChar char=""/>
        <a:defRPr sz="20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1pPr>
      <a:lvl2pPr marL="720000" indent="-270000" algn="l" defTabSz="457200" rtl="0" eaLnBrk="1" latinLnBrk="0" hangingPunct="1">
        <a:spcBef>
          <a:spcPct val="20000"/>
        </a:spcBef>
        <a:spcAft>
          <a:spcPts val="600"/>
        </a:spcAft>
        <a:buClr>
          <a:schemeClr val="tx2"/>
        </a:buClr>
        <a:buSzPct val="70000"/>
        <a:buFont typeface="Wingdings 2" charset="2"/>
        <a:buChar char=""/>
        <a:defRPr sz="18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2pPr>
      <a:lvl3pPr marL="1026000" indent="-216000" algn="l" defTabSz="457200" rtl="0" eaLnBrk="1" latinLnBrk="0" hangingPunct="1">
        <a:spcBef>
          <a:spcPct val="20000"/>
        </a:spcBef>
        <a:spcAft>
          <a:spcPts val="600"/>
        </a:spcAft>
        <a:buClr>
          <a:schemeClr val="tx2"/>
        </a:buClr>
        <a:buSzPct val="70000"/>
        <a:buFont typeface="Wingdings 2" charset="2"/>
        <a:buChar char=""/>
        <a:defRPr sz="16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3pPr>
      <a:lvl4pPr marL="1386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4pPr>
      <a:lvl5pPr marL="1674000" indent="-2160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5pPr>
      <a:lvl6pPr marL="20146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6pPr>
      <a:lvl7pPr marL="24018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7pPr>
      <a:lvl8pPr marL="27890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8pPr>
      <a:lvl9pPr marL="3106200" indent="-228600" algn="l" defTabSz="457200" rtl="0" eaLnBrk="1" latinLnBrk="0" hangingPunct="1">
        <a:spcBef>
          <a:spcPct val="20000"/>
        </a:spcBef>
        <a:spcAft>
          <a:spcPts val="600"/>
        </a:spcAft>
        <a:buClr>
          <a:schemeClr val="tx2"/>
        </a:buClr>
        <a:buSzPct val="70000"/>
        <a:buFont typeface="Wingdings 2" charset="2"/>
        <a:buChar char=""/>
        <a:defRPr sz="1400" kern="1200">
          <a:ln>
            <a:solidFill>
              <a:schemeClr val="bg1">
                <a:lumMod val="75000"/>
                <a:lumOff val="25000"/>
                <a:alpha val="10000"/>
              </a:schemeClr>
            </a:solidFill>
          </a:ln>
          <a:solidFill>
            <a:schemeClr val="tx2"/>
          </a:solidFill>
          <a:effectLst>
            <a:outerShdw blurRad="9525" dist="25400" dir="14640000" algn="tl" rotWithShape="0">
              <a:schemeClr val="bg1">
                <a:alpha val="30000"/>
              </a:schemeClr>
            </a:outerShdw>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9.xml"/></Relationships>
</file>

<file path=ppt/slides/_rels/slide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8.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png"/><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3.xml.rels><?xml version="1.0" encoding="UTF-8" standalone="yes"?>
<Relationships xmlns="http://schemas.openxmlformats.org/package/2006/relationships"><Relationship Id="rId2" Type="http://schemas.openxmlformats.org/officeDocument/2006/relationships/image" Target="../media/image8.jpg"/><Relationship Id="rId1" Type="http://schemas.openxmlformats.org/officeDocument/2006/relationships/slideLayout" Target="../slideLayouts/slideLayout15.xml"/></Relationships>
</file>

<file path=ppt/slides/_rels/slide14.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Layout" Target="../slideLayouts/slideLayout15.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5.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slide1.xml><?xml version="1.0" encoding="utf-8"?>
<p:sld xmlns:a="http://schemas.openxmlformats.org/drawingml/2006/main" xmlns:r="http://schemas.openxmlformats.org/officeDocument/2006/relationships" xmlns:p="http://schemas.openxmlformats.org/presentationml/2006/main">
  <p:cSld name="Slide1">
    <p:bg>
      <p:bgPr>
        <a:solidFill>
          <a:srgbClr val="FFFFFF"/>
        </a:solidFill>
        <a:effectLst/>
      </p:bgPr>
    </p:bg>
    <p:spTree>
      <p:nvGrpSpPr>
        <p:cNvPr id="1" name=""/>
        <p:cNvGrpSpPr/>
        <p:nvPr/>
      </p:nvGrpSpPr>
      <p:grpSpPr>
        <a:xfrm>
          <a:off x="0" y="0"/>
          <a:ext cx="0" cy="0"/>
          <a:chOff x="0" y="0"/>
          <a:chExt cx="0" cy="0"/>
        </a:xfrm>
      </p:grpSpPr>
      <p:sp>
        <p:nvSpPr>
          <p:cNvPr id="2" name="Rectangle 8">
            <a:extLst>
              <a:ext uri="{FF2B5EF4-FFF2-40B4-BE49-F238E27FC236}">
                <a16:creationId xmlns:a16="http://schemas.microsoft.com/office/drawing/2014/main" id="{D5BC7137-2E75-482B-A02B-60B12D7AA226}"/>
              </a:ext>
            </a:extLst>
          </p:cNvPr>
          <p:cNvSpPr>
            <a:spLocks noMove="1" noResize="1"/>
          </p:cNvSpPr>
          <p:nvPr/>
        </p:nvSpPr>
        <p:spPr>
          <a:xfrm>
            <a:off x="0" y="0"/>
            <a:ext cx="12191996" cy="6858000"/>
          </a:xfrm>
          <a:prstGeom prst="rect">
            <a:avLst/>
          </a:prstGeom>
          <a:solidFill>
            <a:srgbClr val="FFFFFF"/>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aford"/>
            </a:endParaRPr>
          </a:p>
        </p:txBody>
      </p:sp>
      <p:sp>
        <p:nvSpPr>
          <p:cNvPr id="3" name="Rectangle 10">
            <a:extLst>
              <a:ext uri="{FF2B5EF4-FFF2-40B4-BE49-F238E27FC236}">
                <a16:creationId xmlns:a16="http://schemas.microsoft.com/office/drawing/2014/main" id="{AD0B60D3-CDE4-45B2-900C-BA9583850F9F}"/>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aford"/>
            </a:endParaRPr>
          </a:p>
        </p:txBody>
      </p:sp>
      <p:pic>
        <p:nvPicPr>
          <p:cNvPr id="4" name="Picture 3" descr="Hands-on top of each other">
            <a:extLst>
              <a:ext uri="{FF2B5EF4-FFF2-40B4-BE49-F238E27FC236}">
                <a16:creationId xmlns:a16="http://schemas.microsoft.com/office/drawing/2014/main" id="{ABB9747F-0555-49EE-80E8-C5C798F52CDA}"/>
              </a:ext>
            </a:extLst>
          </p:cNvPr>
          <p:cNvPicPr>
            <a:picLocks noChangeAspect="1"/>
          </p:cNvPicPr>
          <p:nvPr/>
        </p:nvPicPr>
        <p:blipFill>
          <a:blip r:embed="rId2">
            <a:alphaModFix amt="40000"/>
          </a:blip>
          <a:srcRect l="22241" r="1" b="1"/>
          <a:stretch>
            <a:fillRect/>
          </a:stretch>
        </p:blipFill>
        <p:spPr>
          <a:xfrm>
            <a:off x="3072" y="0"/>
            <a:ext cx="12188933" cy="6857990"/>
          </a:xfrm>
          <a:prstGeom prst="rect">
            <a:avLst/>
          </a:prstGeom>
          <a:noFill/>
          <a:ln cap="flat">
            <a:noFill/>
          </a:ln>
        </p:spPr>
      </p:pic>
      <p:sp>
        <p:nvSpPr>
          <p:cNvPr id="5" name="Title 1">
            <a:extLst>
              <a:ext uri="{FF2B5EF4-FFF2-40B4-BE49-F238E27FC236}">
                <a16:creationId xmlns:a16="http://schemas.microsoft.com/office/drawing/2014/main" id="{AF06AD35-DA7B-4B92-A2A1-CF25B932066C}"/>
              </a:ext>
            </a:extLst>
          </p:cNvPr>
          <p:cNvSpPr txBox="1">
            <a:spLocks noGrp="1"/>
          </p:cNvSpPr>
          <p:nvPr>
            <p:ph type="ctrTitle"/>
          </p:nvPr>
        </p:nvSpPr>
        <p:spPr>
          <a:xfrm>
            <a:off x="482602" y="732032"/>
            <a:ext cx="9280373" cy="2736387"/>
          </a:xfrm>
        </p:spPr>
        <p:txBody>
          <a:bodyPr anchor="t"/>
          <a:lstStyle/>
          <a:p>
            <a:pPr lvl="0">
              <a:lnSpc>
                <a:spcPct val="90000"/>
              </a:lnSpc>
            </a:pPr>
            <a:r>
              <a:rPr lang="en-US" sz="5400">
                <a:solidFill>
                  <a:srgbClr val="FFFFFF"/>
                </a:solidFill>
              </a:rPr>
              <a:t>Presentation – Strategies for Effective Communication In A Business Setting</a:t>
            </a:r>
            <a:endParaRPr lang="en-GB" sz="5400">
              <a:solidFill>
                <a:srgbClr val="FFFFFF"/>
              </a:solidFill>
            </a:endParaRPr>
          </a:p>
        </p:txBody>
      </p:sp>
      <p:sp>
        <p:nvSpPr>
          <p:cNvPr id="6" name="Subtitle 2">
            <a:extLst>
              <a:ext uri="{FF2B5EF4-FFF2-40B4-BE49-F238E27FC236}">
                <a16:creationId xmlns:a16="http://schemas.microsoft.com/office/drawing/2014/main" id="{2E2238D8-CD65-4DC1-8FE7-45321FE09719}"/>
              </a:ext>
            </a:extLst>
          </p:cNvPr>
          <p:cNvSpPr txBox="1">
            <a:spLocks noGrp="1"/>
          </p:cNvSpPr>
          <p:nvPr>
            <p:ph type="subTitle" idx="1"/>
          </p:nvPr>
        </p:nvSpPr>
        <p:spPr>
          <a:xfrm>
            <a:off x="6596563" y="4201722"/>
            <a:ext cx="4986086" cy="1949811"/>
          </a:xfrm>
        </p:spPr>
        <p:txBody>
          <a:bodyPr anchor="b"/>
          <a:lstStyle/>
          <a:p>
            <a:pPr lvl="0" algn="r"/>
            <a:r>
              <a:rPr lang="en-US">
                <a:solidFill>
                  <a:srgbClr val="FFFFFF"/>
                </a:solidFill>
              </a:rPr>
              <a:t>Jade Caroline Dore 2112020</a:t>
            </a:r>
          </a:p>
          <a:p>
            <a:pPr lvl="0" algn="r"/>
            <a:r>
              <a:rPr lang="en-US">
                <a:solidFill>
                  <a:srgbClr val="FFFFFF"/>
                </a:solidFill>
              </a:rPr>
              <a:t>Renee Jones 2110953</a:t>
            </a:r>
          </a:p>
          <a:p>
            <a:pPr lvl="0" algn="r"/>
            <a:r>
              <a:rPr lang="en-US">
                <a:solidFill>
                  <a:srgbClr val="FFFFFF"/>
                </a:solidFill>
              </a:rPr>
              <a:t>Samuel Da Silva Torres 2107485</a:t>
            </a:r>
          </a:p>
          <a:p>
            <a:pPr lvl="0" algn="r"/>
            <a:endParaRPr lang="en-US">
              <a:solidFill>
                <a:srgbClr val="FFFFFF"/>
              </a:solidFill>
            </a:endParaRPr>
          </a:p>
          <a:p>
            <a:pPr lvl="0" algn="r"/>
            <a:endParaRPr lang="en-GB">
              <a:solidFill>
                <a:srgbClr val="FFFFFF"/>
              </a:solidFill>
            </a:endParaRPr>
          </a:p>
        </p:txBody>
      </p:sp>
      <p:cxnSp>
        <p:nvCxnSpPr>
          <p:cNvPr id="7" name="Straight Connector 12">
            <a:extLst>
              <a:ext uri="{FF2B5EF4-FFF2-40B4-BE49-F238E27FC236}">
                <a16:creationId xmlns:a16="http://schemas.microsoft.com/office/drawing/2014/main" id="{D64A9FBF-DEE9-4D9A-B621-DAD64D86B40E}"/>
              </a:ext>
            </a:extLst>
          </p:cNvPr>
          <p:cNvCxnSpPr>
            <a:cxnSpLocks noMove="1" noResize="1"/>
          </p:cNvCxnSpPr>
          <p:nvPr/>
        </p:nvCxnSpPr>
        <p:spPr>
          <a:xfrm>
            <a:off x="482602" y="489853"/>
            <a:ext cx="11147066" cy="0"/>
          </a:xfrm>
          <a:prstGeom prst="straightConnector1">
            <a:avLst/>
          </a:prstGeom>
          <a:noFill/>
          <a:ln w="28575" cap="flat">
            <a:solidFill>
              <a:srgbClr val="FFFFFF"/>
            </a:solidFill>
            <a:prstDash val="solid"/>
            <a:miter/>
          </a:ln>
        </p:spPr>
      </p:cxnSp>
      <p:cxnSp>
        <p:nvCxnSpPr>
          <p:cNvPr id="8" name="Straight Connector 14">
            <a:extLst>
              <a:ext uri="{FF2B5EF4-FFF2-40B4-BE49-F238E27FC236}">
                <a16:creationId xmlns:a16="http://schemas.microsoft.com/office/drawing/2014/main" id="{5A60BBC1-6938-42BE-93B4-3F3F1F829D4D}"/>
              </a:ext>
            </a:extLst>
          </p:cNvPr>
          <p:cNvCxnSpPr>
            <a:cxnSpLocks noMove="1" noResize="1"/>
          </p:cNvCxnSpPr>
          <p:nvPr/>
        </p:nvCxnSpPr>
        <p:spPr>
          <a:xfrm>
            <a:off x="482602" y="6368137"/>
            <a:ext cx="11147066" cy="0"/>
          </a:xfrm>
          <a:prstGeom prst="straightConnector1">
            <a:avLst/>
          </a:prstGeom>
          <a:noFill/>
          <a:ln w="28575" cap="flat">
            <a:solidFill>
              <a:srgbClr val="FFFFFF"/>
            </a:solidFill>
            <a:prstDash val="solid"/>
            <a:miter/>
          </a:ln>
        </p:spPr>
      </p:cxnSp>
      <p:sp>
        <p:nvSpPr>
          <p:cNvPr id="9" name="TextBox 4">
            <a:extLst>
              <a:ext uri="{FF2B5EF4-FFF2-40B4-BE49-F238E27FC236}">
                <a16:creationId xmlns:a16="http://schemas.microsoft.com/office/drawing/2014/main" id="{7DBE66BD-238C-482F-9AD0-911F903B0614}"/>
              </a:ext>
            </a:extLst>
          </p:cNvPr>
          <p:cNvSpPr txBox="1"/>
          <p:nvPr/>
        </p:nvSpPr>
        <p:spPr>
          <a:xfrm>
            <a:off x="609347" y="3951515"/>
            <a:ext cx="4089260" cy="2308320"/>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Seaford"/>
              </a:rPr>
              <a:t>Programme: Certificate of Higher Education Skills in the Workplace</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aford"/>
            </a:endParaRP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Seaford"/>
              </a:rPr>
              <a:t>Module: Effective Team Work &amp; Communication</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Seaford"/>
              </a:rPr>
              <a:t>Module No: BMSW4002</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1800" b="0" i="0" u="none" strike="noStrike" kern="1200" cap="none" spc="0" baseline="0">
                <a:solidFill>
                  <a:srgbClr val="FFFFFF"/>
                </a:solidFill>
                <a:uFillTx/>
                <a:latin typeface="Seaford"/>
              </a:rPr>
              <a:t>Lecturer: Richmond Lamptey</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000000"/>
              </a:solidFill>
              <a:uFillTx/>
              <a:latin typeface="Seaford"/>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9">
    <p:bg>
      <p:bgPr>
        <a:solidFill>
          <a:schemeClr val="tx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C694CE-FFE4-4E33-A7ED-F5BEF1DBB161}"/>
              </a:ext>
            </a:extLst>
          </p:cNvPr>
          <p:cNvSpPr txBox="1">
            <a:spLocks noGrp="1"/>
          </p:cNvSpPr>
          <p:nvPr>
            <p:ph type="ctrTitle"/>
          </p:nvPr>
        </p:nvSpPr>
        <p:spPr/>
        <p:txBody>
          <a:bodyPr/>
          <a:lstStyle/>
          <a:p>
            <a:pPr lvl="0"/>
            <a:r>
              <a:rPr lang="en-US">
                <a:solidFill>
                  <a:srgbClr val="FFFFFF"/>
                </a:solidFill>
              </a:rPr>
              <a:t>Jade Caroline Dore </a:t>
            </a:r>
            <a:endParaRPr lang="en-GB">
              <a:solidFill>
                <a:srgbClr val="FFFFFF"/>
              </a:solidFill>
            </a:endParaRPr>
          </a:p>
        </p:txBody>
      </p:sp>
      <p:sp>
        <p:nvSpPr>
          <p:cNvPr id="3" name="Subtitle 2">
            <a:extLst>
              <a:ext uri="{FF2B5EF4-FFF2-40B4-BE49-F238E27FC236}">
                <a16:creationId xmlns:a16="http://schemas.microsoft.com/office/drawing/2014/main" id="{9D9CB793-843F-427B-8A95-FC1B320CA56C}"/>
              </a:ext>
            </a:extLst>
          </p:cNvPr>
          <p:cNvSpPr txBox="1">
            <a:spLocks noGrp="1"/>
          </p:cNvSpPr>
          <p:nvPr>
            <p:ph type="subTitle" idx="1"/>
          </p:nvPr>
        </p:nvSpPr>
        <p:spPr/>
        <p:txBody>
          <a:bodyPr/>
          <a:lstStyle/>
          <a:p>
            <a:pPr lvl="0"/>
            <a:r>
              <a:rPr lang="en-US">
                <a:solidFill>
                  <a:srgbClr val="FFFFFF"/>
                </a:solidFill>
              </a:rPr>
              <a:t>2112020</a:t>
            </a:r>
            <a:endParaRPr lang="en-GB">
              <a:solidFill>
                <a:srgbClr val="FFFFFF"/>
              </a:solidFil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2">
    <p:bg>
      <p:bgPr>
        <a:solidFill>
          <a:srgbClr val="000000"/>
        </a:solidFill>
        <a:effectLst/>
      </p:bgPr>
    </p:bg>
    <p:spTree>
      <p:nvGrpSpPr>
        <p:cNvPr id="1" name=""/>
        <p:cNvGrpSpPr/>
        <p:nvPr/>
      </p:nvGrpSpPr>
      <p:grpSpPr>
        <a:xfrm>
          <a:off x="0" y="0"/>
          <a:ext cx="0" cy="0"/>
          <a:chOff x="0" y="0"/>
          <a:chExt cx="0" cy="0"/>
        </a:xfrm>
      </p:grpSpPr>
      <p:cxnSp>
        <p:nvCxnSpPr>
          <p:cNvPr id="2" name="Straight Connector 9">
            <a:extLst>
              <a:ext uri="{FF2B5EF4-FFF2-40B4-BE49-F238E27FC236}">
                <a16:creationId xmlns:a16="http://schemas.microsoft.com/office/drawing/2014/main" id="{F13112D5-1716-43C1-A970-C8BC9053122E}"/>
              </a:ext>
            </a:extLst>
          </p:cNvPr>
          <p:cNvCxnSpPr>
            <a:cxnSpLocks noMove="1" noResize="1"/>
          </p:cNvCxnSpPr>
          <p:nvPr/>
        </p:nvCxnSpPr>
        <p:spPr>
          <a:xfrm>
            <a:off x="482602" y="489853"/>
            <a:ext cx="11147066" cy="0"/>
          </a:xfrm>
          <a:prstGeom prst="straightConnector1">
            <a:avLst/>
          </a:prstGeom>
          <a:noFill/>
          <a:ln w="28575" cap="flat">
            <a:solidFill>
              <a:srgbClr val="312E1C"/>
            </a:solidFill>
            <a:prstDash val="solid"/>
            <a:miter/>
          </a:ln>
        </p:spPr>
      </p:cxnSp>
      <p:cxnSp>
        <p:nvCxnSpPr>
          <p:cNvPr id="3" name="Straight Connector 11">
            <a:extLst>
              <a:ext uri="{FF2B5EF4-FFF2-40B4-BE49-F238E27FC236}">
                <a16:creationId xmlns:a16="http://schemas.microsoft.com/office/drawing/2014/main" id="{04ACE14D-9DF5-403A-BFD9-511C8DE5A87C}"/>
              </a:ext>
            </a:extLst>
          </p:cNvPr>
          <p:cNvCxnSpPr>
            <a:cxnSpLocks noMove="1" noResize="1"/>
          </p:cNvCxnSpPr>
          <p:nvPr/>
        </p:nvCxnSpPr>
        <p:spPr>
          <a:xfrm>
            <a:off x="482602" y="6368137"/>
            <a:ext cx="11147066" cy="0"/>
          </a:xfrm>
          <a:prstGeom prst="straightConnector1">
            <a:avLst/>
          </a:prstGeom>
          <a:noFill/>
          <a:ln w="28575" cap="flat">
            <a:solidFill>
              <a:srgbClr val="312E1C"/>
            </a:solidFill>
            <a:prstDash val="solid"/>
            <a:miter/>
          </a:ln>
        </p:spPr>
      </p:cxnSp>
      <p:cxnSp>
        <p:nvCxnSpPr>
          <p:cNvPr id="4" name="Straight Connector 13">
            <a:extLst>
              <a:ext uri="{FF2B5EF4-FFF2-40B4-BE49-F238E27FC236}">
                <a16:creationId xmlns:a16="http://schemas.microsoft.com/office/drawing/2014/main" id="{693559EF-15E7-461E-ABC7-3ED3D1A642F0}"/>
              </a:ext>
            </a:extLst>
          </p:cNvPr>
          <p:cNvCxnSpPr>
            <a:cxnSpLocks noMove="1" noResize="1"/>
          </p:cNvCxnSpPr>
          <p:nvPr/>
        </p:nvCxnSpPr>
        <p:spPr>
          <a:xfrm>
            <a:off x="482602" y="489853"/>
            <a:ext cx="11147066" cy="0"/>
          </a:xfrm>
          <a:prstGeom prst="straightConnector1">
            <a:avLst/>
          </a:prstGeom>
          <a:noFill/>
          <a:ln w="28575" cap="flat">
            <a:solidFill>
              <a:srgbClr val="312E1C"/>
            </a:solidFill>
            <a:prstDash val="solid"/>
            <a:miter/>
          </a:ln>
        </p:spPr>
      </p:cxnSp>
      <p:sp>
        <p:nvSpPr>
          <p:cNvPr id="5" name="Rectangle 15">
            <a:extLst>
              <a:ext uri="{FF2B5EF4-FFF2-40B4-BE49-F238E27FC236}">
                <a16:creationId xmlns:a16="http://schemas.microsoft.com/office/drawing/2014/main" id="{B22D3ED7-8962-4FC9-964E-C699160B56AF}"/>
              </a:ext>
            </a:extLst>
          </p:cNvPr>
          <p:cNvSpPr>
            <a:spLocks noMove="1" noResize="1"/>
          </p:cNvSpPr>
          <p:nvPr/>
        </p:nvSpPr>
        <p:spPr>
          <a:xfrm>
            <a:off x="0" y="0"/>
            <a:ext cx="12191996" cy="6858000"/>
          </a:xfrm>
          <a:prstGeom prst="rect">
            <a:avLst/>
          </a:prstGeom>
          <a:solidFill>
            <a:srgbClr val="000000"/>
          </a:solidFill>
          <a:ln cap="flat">
            <a:noFill/>
            <a:prstDash val="solid"/>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US" sz="1800" b="0" i="0" u="none" strike="noStrike" kern="1200" cap="none" spc="0" baseline="0">
              <a:solidFill>
                <a:srgbClr val="FFFFFF"/>
              </a:solidFill>
              <a:uFillTx/>
              <a:latin typeface="Seaford"/>
            </a:endParaRPr>
          </a:p>
        </p:txBody>
      </p:sp>
      <p:sp>
        <p:nvSpPr>
          <p:cNvPr id="6" name="Title 1">
            <a:extLst>
              <a:ext uri="{FF2B5EF4-FFF2-40B4-BE49-F238E27FC236}">
                <a16:creationId xmlns:a16="http://schemas.microsoft.com/office/drawing/2014/main" id="{1D50461A-232B-434C-AF21-81675F1124AE}"/>
              </a:ext>
            </a:extLst>
          </p:cNvPr>
          <p:cNvSpPr txBox="1">
            <a:spLocks noGrp="1"/>
          </p:cNvSpPr>
          <p:nvPr>
            <p:ph type="title"/>
          </p:nvPr>
        </p:nvSpPr>
        <p:spPr>
          <a:xfrm>
            <a:off x="482602" y="976158"/>
            <a:ext cx="3964253" cy="2237920"/>
          </a:xfrm>
        </p:spPr>
        <p:txBody>
          <a:bodyPr anchor="ctr">
            <a:normAutofit/>
          </a:bodyPr>
          <a:lstStyle/>
          <a:p>
            <a:pPr lvl="0">
              <a:lnSpc>
                <a:spcPct val="90000"/>
              </a:lnSpc>
            </a:pPr>
            <a:r>
              <a:rPr lang="en-US" sz="2000" b="1" u="sng">
                <a:solidFill>
                  <a:srgbClr val="FFFFFF"/>
                </a:solidFill>
              </a:rPr>
              <a:t>Business/organisation We Are Basing This Assignment On</a:t>
            </a:r>
          </a:p>
        </p:txBody>
      </p:sp>
      <p:sp>
        <p:nvSpPr>
          <p:cNvPr id="7" name="Text Placeholder 3">
            <a:extLst>
              <a:ext uri="{FF2B5EF4-FFF2-40B4-BE49-F238E27FC236}">
                <a16:creationId xmlns:a16="http://schemas.microsoft.com/office/drawing/2014/main" id="{19181C33-47D6-4E96-B375-17C4C5CE3892}"/>
              </a:ext>
            </a:extLst>
          </p:cNvPr>
          <p:cNvSpPr txBox="1">
            <a:spLocks noGrp="1"/>
          </p:cNvSpPr>
          <p:nvPr>
            <p:ph type="body" idx="2"/>
          </p:nvPr>
        </p:nvSpPr>
        <p:spPr>
          <a:xfrm>
            <a:off x="482602" y="3408252"/>
            <a:ext cx="3964253" cy="2470032"/>
          </a:xfrm>
        </p:spPr>
        <p:txBody>
          <a:bodyPr/>
          <a:lstStyle/>
          <a:p>
            <a:pPr lvl="0">
              <a:lnSpc>
                <a:spcPct val="90000"/>
              </a:lnSpc>
            </a:pPr>
            <a:r>
              <a:rPr lang="en-US" sz="5400" i="0">
                <a:solidFill>
                  <a:srgbClr val="FFFFFF"/>
                </a:solidFill>
              </a:rPr>
              <a:t>Audi Dealerships in the UK</a:t>
            </a:r>
          </a:p>
        </p:txBody>
      </p:sp>
      <p:pic>
        <p:nvPicPr>
          <p:cNvPr id="8" name="Picture Placeholder 4">
            <a:extLst>
              <a:ext uri="{FF2B5EF4-FFF2-40B4-BE49-F238E27FC236}">
                <a16:creationId xmlns:a16="http://schemas.microsoft.com/office/drawing/2014/main" id="{BC1CFB7C-6FAA-493B-ABA9-AA6F3E1A86A6}"/>
              </a:ext>
            </a:extLst>
          </p:cNvPr>
          <p:cNvPicPr>
            <a:picLocks noGrp="1" noChangeAspect="1"/>
          </p:cNvPicPr>
          <p:nvPr>
            <p:ph type="pic" idx="1"/>
          </p:nvPr>
        </p:nvPicPr>
        <p:blipFill>
          <a:blip r:embed="rId2">
            <a:alphaModFix/>
          </a:blip>
          <a:srcRect l="8703" r="9751" b="-1"/>
          <a:stretch>
            <a:fillRect/>
          </a:stretch>
        </p:blipFill>
        <p:spPr>
          <a:xfrm>
            <a:off x="5040694" y="489853"/>
            <a:ext cx="6588974" cy="5878284"/>
          </a:xfrm>
        </p:spPr>
      </p:pic>
      <p:cxnSp>
        <p:nvCxnSpPr>
          <p:cNvPr id="9" name="Straight Connector 17">
            <a:extLst>
              <a:ext uri="{FF2B5EF4-FFF2-40B4-BE49-F238E27FC236}">
                <a16:creationId xmlns:a16="http://schemas.microsoft.com/office/drawing/2014/main" id="{2EB972CD-6882-4C52-8A79-1EDE9F6141DB}"/>
              </a:ext>
            </a:extLst>
          </p:cNvPr>
          <p:cNvCxnSpPr>
            <a:cxnSpLocks noMove="1" noResize="1"/>
          </p:cNvCxnSpPr>
          <p:nvPr/>
        </p:nvCxnSpPr>
        <p:spPr>
          <a:xfrm>
            <a:off x="482602" y="489853"/>
            <a:ext cx="11147066" cy="0"/>
          </a:xfrm>
          <a:prstGeom prst="straightConnector1">
            <a:avLst/>
          </a:prstGeom>
          <a:noFill/>
          <a:ln w="28575" cap="flat">
            <a:solidFill>
              <a:srgbClr val="000000"/>
            </a:solidFill>
            <a:prstDash val="solid"/>
            <a:miter/>
          </a:ln>
        </p:spPr>
      </p:cxnSp>
      <p:cxnSp>
        <p:nvCxnSpPr>
          <p:cNvPr id="10" name="Straight Connector 19">
            <a:extLst>
              <a:ext uri="{FF2B5EF4-FFF2-40B4-BE49-F238E27FC236}">
                <a16:creationId xmlns:a16="http://schemas.microsoft.com/office/drawing/2014/main" id="{AC33484B-63D9-4C60-BFEC-ABE597944624}"/>
              </a:ext>
            </a:extLst>
          </p:cNvPr>
          <p:cNvCxnSpPr>
            <a:cxnSpLocks noMove="1" noResize="1"/>
          </p:cNvCxnSpPr>
          <p:nvPr/>
        </p:nvCxnSpPr>
        <p:spPr>
          <a:xfrm>
            <a:off x="482602" y="6368137"/>
            <a:ext cx="11147066" cy="0"/>
          </a:xfrm>
          <a:prstGeom prst="straightConnector1">
            <a:avLst/>
          </a:prstGeom>
          <a:noFill/>
          <a:ln w="28575" cap="flat">
            <a:solidFill>
              <a:srgbClr val="000000"/>
            </a:solidFill>
            <a:prstDash val="solid"/>
            <a:miter/>
          </a:ln>
        </p:spPr>
      </p:cxn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5">
    <p:bg>
      <p:bgPr>
        <a:solidFill>
          <a:srgbClr val="000000"/>
        </a:solidFill>
        <a:effectLst/>
      </p:bgPr>
    </p:bg>
    <p:spTree>
      <p:nvGrpSpPr>
        <p:cNvPr id="1" name=""/>
        <p:cNvGrpSpPr/>
        <p:nvPr/>
      </p:nvGrpSpPr>
      <p:grpSpPr>
        <a:xfrm>
          <a:off x="0" y="0"/>
          <a:ext cx="0" cy="0"/>
          <a:chOff x="0" y="0"/>
          <a:chExt cx="0" cy="0"/>
        </a:xfrm>
      </p:grpSpPr>
      <p:sp>
        <p:nvSpPr>
          <p:cNvPr id="2" name="Text Placeholder 6">
            <a:extLst>
              <a:ext uri="{FF2B5EF4-FFF2-40B4-BE49-F238E27FC236}">
                <a16:creationId xmlns:a16="http://schemas.microsoft.com/office/drawing/2014/main" id="{B33EDE8C-E7D9-4845-BD04-C78DA6C31734}"/>
              </a:ext>
            </a:extLst>
          </p:cNvPr>
          <p:cNvSpPr txBox="1">
            <a:spLocks noGrp="1"/>
          </p:cNvSpPr>
          <p:nvPr>
            <p:ph type="body" idx="2"/>
          </p:nvPr>
        </p:nvSpPr>
        <p:spPr>
          <a:xfrm>
            <a:off x="6652726" y="3959534"/>
            <a:ext cx="4407316" cy="2223912"/>
          </a:xfrm>
        </p:spPr>
        <p:txBody>
          <a:bodyPr>
            <a:noAutofit/>
          </a:bodyPr>
          <a:lstStyle/>
          <a:p>
            <a:pPr lvl="0"/>
            <a:r>
              <a:rPr lang="en-GB" sz="2800" i="0" u="sng">
                <a:solidFill>
                  <a:srgbClr val="FFFFFF"/>
                </a:solidFill>
              </a:rPr>
              <a:t>Consumers are:</a:t>
            </a:r>
          </a:p>
          <a:p>
            <a:pPr marL="342900" lvl="0" indent="-342900">
              <a:buSzPct val="100000"/>
              <a:buFont typeface="Arial" pitchFamily="34"/>
              <a:buChar char="•"/>
            </a:pPr>
            <a:r>
              <a:rPr lang="en-GB" sz="2800" i="0">
                <a:solidFill>
                  <a:srgbClr val="FFFFFF"/>
                </a:solidFill>
              </a:rPr>
              <a:t>The general public </a:t>
            </a:r>
          </a:p>
          <a:p>
            <a:pPr marL="342900" lvl="0" indent="-342900">
              <a:buSzPct val="100000"/>
              <a:buFont typeface="Arial" pitchFamily="34"/>
              <a:buChar char="•"/>
            </a:pPr>
            <a:r>
              <a:rPr lang="en-GB" sz="2800" i="0">
                <a:solidFill>
                  <a:srgbClr val="FFFFFF"/>
                </a:solidFill>
              </a:rPr>
              <a:t>Other businesses</a:t>
            </a:r>
          </a:p>
        </p:txBody>
      </p:sp>
      <p:sp>
        <p:nvSpPr>
          <p:cNvPr id="3" name="TextBox 7">
            <a:extLst>
              <a:ext uri="{FF2B5EF4-FFF2-40B4-BE49-F238E27FC236}">
                <a16:creationId xmlns:a16="http://schemas.microsoft.com/office/drawing/2014/main" id="{DFD0D3F8-0309-48FB-B245-0A4056895493}"/>
              </a:ext>
            </a:extLst>
          </p:cNvPr>
          <p:cNvSpPr txBox="1"/>
          <p:nvPr/>
        </p:nvSpPr>
        <p:spPr>
          <a:xfrm>
            <a:off x="6652726" y="1407252"/>
            <a:ext cx="4407316" cy="295465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sng" strike="noStrike" kern="1200" cap="none" spc="0" baseline="0">
                <a:solidFill>
                  <a:srgbClr val="FFFFFF"/>
                </a:solidFill>
                <a:uFillTx/>
                <a:latin typeface="Seaford "/>
              </a:rPr>
              <a:t>Business-related:</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1200" cap="none" spc="0" baseline="0">
                <a:solidFill>
                  <a:srgbClr val="FFFFFF"/>
                </a:solidFill>
                <a:uFillTx/>
                <a:latin typeface="Seaford "/>
              </a:rPr>
              <a:t>Mechanics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1200" cap="none" spc="0" baseline="0">
                <a:solidFill>
                  <a:srgbClr val="FFFFFF"/>
                </a:solidFill>
                <a:uFillTx/>
                <a:latin typeface="Seaford "/>
              </a:rPr>
              <a:t>Audi</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1200" cap="none" spc="0" baseline="0">
                <a:solidFill>
                  <a:srgbClr val="FFFFFF"/>
                </a:solidFill>
                <a:uFillTx/>
                <a:latin typeface="Seaford "/>
              </a:rPr>
              <a:t>Finance Companies</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r>
              <a:rPr lang="en-GB" sz="2800" b="0" i="0" u="none" strike="noStrike" kern="1200" cap="none" spc="0" baseline="0">
                <a:solidFill>
                  <a:srgbClr val="FFFFFF"/>
                </a:solidFill>
                <a:uFillTx/>
                <a:latin typeface="Seaford "/>
              </a:rPr>
              <a:t>Valet Companies</a:t>
            </a:r>
          </a:p>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2800" b="0" i="0" u="none" strike="noStrike" kern="1200" cap="none" spc="0" baseline="0">
              <a:solidFill>
                <a:srgbClr val="FFFFFF"/>
              </a:solidFill>
              <a:uFillTx/>
              <a:latin typeface="Seaford "/>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Seaford "/>
            </a:endParaRPr>
          </a:p>
        </p:txBody>
      </p:sp>
      <p:sp>
        <p:nvSpPr>
          <p:cNvPr id="4" name="TextBox 3">
            <a:extLst>
              <a:ext uri="{FF2B5EF4-FFF2-40B4-BE49-F238E27FC236}">
                <a16:creationId xmlns:a16="http://schemas.microsoft.com/office/drawing/2014/main" id="{49F5648E-7FC8-4E59-9B66-B19101C9C17E}"/>
              </a:ext>
            </a:extLst>
          </p:cNvPr>
          <p:cNvSpPr txBox="1"/>
          <p:nvPr/>
        </p:nvSpPr>
        <p:spPr>
          <a:xfrm>
            <a:off x="3087974" y="674552"/>
            <a:ext cx="6595676" cy="40011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000" b="1" i="0" u="sng" strike="noStrike" kern="1200" cap="none" spc="0" baseline="0">
                <a:solidFill>
                  <a:srgbClr val="FFFFFF"/>
                </a:solidFill>
                <a:uFillTx/>
                <a:latin typeface="Seaford" pitchFamily="2"/>
              </a:rPr>
              <a:t>Who Do They Regularly Communicate With Externally</a:t>
            </a:r>
            <a:r>
              <a:rPr lang="en-US" sz="1800" b="1" i="0" u="none" strike="noStrike" kern="1200" cap="none" spc="0" baseline="0">
                <a:solidFill>
                  <a:srgbClr val="FFFFFF"/>
                </a:solidFill>
                <a:uFillTx/>
                <a:latin typeface="Seaford" pitchFamily="2"/>
              </a:rPr>
              <a:t>?</a:t>
            </a:r>
            <a:endParaRPr lang="en-GB" sz="1800" b="1" i="0" u="none" strike="noStrike" kern="1200" cap="none" spc="0" baseline="0">
              <a:solidFill>
                <a:srgbClr val="FFFFFF"/>
              </a:solidFill>
              <a:uFillTx/>
              <a:latin typeface="Seaford" pitchFamily="2"/>
            </a:endParaRPr>
          </a:p>
        </p:txBody>
      </p:sp>
      <p:pic>
        <p:nvPicPr>
          <p:cNvPr id="5" name="Picture 4">
            <a:extLst>
              <a:ext uri="{FF2B5EF4-FFF2-40B4-BE49-F238E27FC236}">
                <a16:creationId xmlns:a16="http://schemas.microsoft.com/office/drawing/2014/main" id="{41BDA20A-09D8-4FB9-B91D-1DECB86FD667}"/>
              </a:ext>
            </a:extLst>
          </p:cNvPr>
          <p:cNvPicPr>
            <a:picLocks noChangeAspect="1"/>
          </p:cNvPicPr>
          <p:nvPr/>
        </p:nvPicPr>
        <p:blipFill>
          <a:blip r:embed="rId2"/>
          <a:stretch>
            <a:fillRect/>
          </a:stretch>
        </p:blipFill>
        <p:spPr>
          <a:xfrm>
            <a:off x="1268382" y="1829156"/>
            <a:ext cx="3942627" cy="2954654"/>
          </a:xfrm>
          <a:prstGeom prst="rect">
            <a:avLst/>
          </a:prstGeom>
          <a:noFill/>
          <a:ln cap="flat">
            <a:noFill/>
          </a:ln>
        </p:spPr>
      </p:pic>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4">
    <p:bg>
      <p:bgPr>
        <a:solidFill>
          <a:srgbClr val="000000"/>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3E3D99-5CF2-4449-ADE1-9B8B333199AB}"/>
              </a:ext>
            </a:extLst>
          </p:cNvPr>
          <p:cNvSpPr txBox="1">
            <a:spLocks noGrp="1"/>
          </p:cNvSpPr>
          <p:nvPr>
            <p:ph type="title"/>
          </p:nvPr>
        </p:nvSpPr>
        <p:spPr>
          <a:xfrm>
            <a:off x="8136605" y="-1068961"/>
            <a:ext cx="4411339" cy="2248591"/>
          </a:xfrm>
        </p:spPr>
        <p:txBody>
          <a:bodyPr anchorCtr="1"/>
          <a:lstStyle/>
          <a:p>
            <a:pPr lvl="0" algn="ctr"/>
            <a:r>
              <a:rPr lang="en-US" sz="2000" b="1" u="sng">
                <a:solidFill>
                  <a:srgbClr val="FFFFFF"/>
                </a:solidFill>
              </a:rPr>
              <a:t> The Benefits Of Effective Communication </a:t>
            </a:r>
            <a:endParaRPr lang="en-GB" sz="2000" b="1" u="sng">
              <a:solidFill>
                <a:srgbClr val="FFFFFF"/>
              </a:solidFill>
            </a:endParaRPr>
          </a:p>
        </p:txBody>
      </p:sp>
      <p:sp>
        <p:nvSpPr>
          <p:cNvPr id="3" name="Oval 9">
            <a:extLst>
              <a:ext uri="{FF2B5EF4-FFF2-40B4-BE49-F238E27FC236}">
                <a16:creationId xmlns:a16="http://schemas.microsoft.com/office/drawing/2014/main" id="{BE0BA937-C714-40D5-AA3F-793BBEE08913}"/>
              </a:ext>
            </a:extLst>
          </p:cNvPr>
          <p:cNvSpPr/>
          <p:nvPr/>
        </p:nvSpPr>
        <p:spPr>
          <a:xfrm>
            <a:off x="7588697" y="2308165"/>
            <a:ext cx="4178588" cy="190029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0000"/>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4" name="TextBox 10">
            <a:extLst>
              <a:ext uri="{FF2B5EF4-FFF2-40B4-BE49-F238E27FC236}">
                <a16:creationId xmlns:a16="http://schemas.microsoft.com/office/drawing/2014/main" id="{420B89F0-309A-4BB1-A044-11B6A07F218F}"/>
              </a:ext>
            </a:extLst>
          </p:cNvPr>
          <p:cNvSpPr txBox="1"/>
          <p:nvPr/>
        </p:nvSpPr>
        <p:spPr>
          <a:xfrm>
            <a:off x="7588697" y="2991587"/>
            <a:ext cx="4706910"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0" i="0" u="none" strike="noStrike" kern="1200" cap="none" spc="0" baseline="0">
                <a:solidFill>
                  <a:srgbClr val="FFFFFF"/>
                </a:solidFill>
                <a:uFillTx/>
                <a:latin typeface="Seaford" pitchFamily="2"/>
              </a:rPr>
              <a:t>Easier to resolve problems</a:t>
            </a:r>
            <a:endParaRPr lang="en-GB" sz="2800" b="0" i="0" u="none" strike="noStrike" kern="1200" cap="none" spc="0" baseline="0">
              <a:solidFill>
                <a:srgbClr val="FFFFFF"/>
              </a:solidFill>
              <a:uFillTx/>
              <a:latin typeface="Seaford" pitchFamily="2"/>
            </a:endParaRPr>
          </a:p>
        </p:txBody>
      </p:sp>
      <p:sp>
        <p:nvSpPr>
          <p:cNvPr id="5" name="Oval 11">
            <a:extLst>
              <a:ext uri="{FF2B5EF4-FFF2-40B4-BE49-F238E27FC236}">
                <a16:creationId xmlns:a16="http://schemas.microsoft.com/office/drawing/2014/main" id="{8DFFF8A2-CD51-4BD2-BA0B-AA692FD30519}"/>
              </a:ext>
            </a:extLst>
          </p:cNvPr>
          <p:cNvSpPr/>
          <p:nvPr/>
        </p:nvSpPr>
        <p:spPr>
          <a:xfrm>
            <a:off x="674552" y="2365040"/>
            <a:ext cx="4047344" cy="1776313"/>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4472C4"/>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6" name="TextBox 12">
            <a:extLst>
              <a:ext uri="{FF2B5EF4-FFF2-40B4-BE49-F238E27FC236}">
                <a16:creationId xmlns:a16="http://schemas.microsoft.com/office/drawing/2014/main" id="{55C5C758-BD62-4F6A-878D-6DCF2F5414BE}"/>
              </a:ext>
            </a:extLst>
          </p:cNvPr>
          <p:cNvSpPr txBox="1"/>
          <p:nvPr/>
        </p:nvSpPr>
        <p:spPr>
          <a:xfrm>
            <a:off x="743471" y="2991587"/>
            <a:ext cx="5066672"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GB" sz="2800" b="0" i="0" u="none" strike="noStrike" kern="1200" cap="none" spc="0" baseline="0">
                <a:solidFill>
                  <a:srgbClr val="FFFFFF"/>
                </a:solidFill>
                <a:uFillTx/>
                <a:latin typeface="Seaford" pitchFamily="2"/>
              </a:rPr>
              <a:t>A clearer understanding </a:t>
            </a:r>
          </a:p>
        </p:txBody>
      </p:sp>
      <p:sp>
        <p:nvSpPr>
          <p:cNvPr id="7" name="Oval 15">
            <a:extLst>
              <a:ext uri="{FF2B5EF4-FFF2-40B4-BE49-F238E27FC236}">
                <a16:creationId xmlns:a16="http://schemas.microsoft.com/office/drawing/2014/main" id="{663DA2AA-E0EF-4DEF-8584-0D5A0CD3235C}"/>
              </a:ext>
            </a:extLst>
          </p:cNvPr>
          <p:cNvSpPr/>
          <p:nvPr/>
        </p:nvSpPr>
        <p:spPr>
          <a:xfrm>
            <a:off x="3695126" y="4141354"/>
            <a:ext cx="5066672" cy="1562764"/>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92D050"/>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8" name="TextBox 16">
            <a:extLst>
              <a:ext uri="{FF2B5EF4-FFF2-40B4-BE49-F238E27FC236}">
                <a16:creationId xmlns:a16="http://schemas.microsoft.com/office/drawing/2014/main" id="{359F4D87-1833-44DB-9CE9-1010439A6F98}"/>
              </a:ext>
            </a:extLst>
          </p:cNvPr>
          <p:cNvSpPr txBox="1"/>
          <p:nvPr/>
        </p:nvSpPr>
        <p:spPr>
          <a:xfrm>
            <a:off x="4582378" y="4420794"/>
            <a:ext cx="3859078" cy="95410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0" i="0" u="none" strike="noStrike" kern="1200" cap="none" spc="0" baseline="0">
                <a:solidFill>
                  <a:srgbClr val="FFFFFF"/>
                </a:solidFill>
                <a:uFillTx/>
                <a:latin typeface="Seaford" pitchFamily="2"/>
              </a:rPr>
              <a:t>Aids better </a:t>
            </a:r>
            <a:r>
              <a:rPr lang="en-US" sz="2800" b="0" i="0" u="none" strike="noStrike" kern="0" cap="none" spc="0" baseline="0">
                <a:solidFill>
                  <a:srgbClr val="FFFFFF"/>
                </a:solidFill>
                <a:uFillTx/>
                <a:latin typeface="Seaford" pitchFamily="2"/>
              </a:rPr>
              <a:t>consumer relations</a:t>
            </a:r>
            <a:endParaRPr lang="en-GB" sz="2800" b="0" i="0" u="none" strike="noStrike" kern="1200" cap="none" spc="0" baseline="0">
              <a:solidFill>
                <a:srgbClr val="FFFFFF"/>
              </a:solidFill>
              <a:uFillTx/>
              <a:latin typeface="Seaford" pitchFamily="2"/>
            </a:endParaRPr>
          </a:p>
        </p:txBody>
      </p:sp>
      <p:cxnSp>
        <p:nvCxnSpPr>
          <p:cNvPr id="9" name="Straight Arrow Connector 18">
            <a:extLst>
              <a:ext uri="{FF2B5EF4-FFF2-40B4-BE49-F238E27FC236}">
                <a16:creationId xmlns:a16="http://schemas.microsoft.com/office/drawing/2014/main" id="{8A66348C-17D0-4E76-8977-D0B448E472FF}"/>
              </a:ext>
            </a:extLst>
          </p:cNvPr>
          <p:cNvCxnSpPr>
            <a:stCxn id="5" idx="6"/>
            <a:endCxn id="7" idx="4"/>
          </p:cNvCxnSpPr>
          <p:nvPr/>
        </p:nvCxnSpPr>
        <p:spPr>
          <a:xfrm>
            <a:off x="4129176" y="3881218"/>
            <a:ext cx="307947" cy="488997"/>
          </a:xfrm>
          <a:prstGeom prst="straightConnector1">
            <a:avLst/>
          </a:prstGeom>
          <a:noFill/>
          <a:ln w="6345" cap="flat">
            <a:solidFill>
              <a:srgbClr val="FFFFFF"/>
            </a:solidFill>
            <a:prstDash val="solid"/>
            <a:miter/>
            <a:headEnd type="arrow"/>
            <a:tailEnd type="arrow"/>
          </a:ln>
        </p:spPr>
      </p:cxnSp>
      <p:cxnSp>
        <p:nvCxnSpPr>
          <p:cNvPr id="10" name="Straight Arrow Connector 20">
            <a:extLst>
              <a:ext uri="{FF2B5EF4-FFF2-40B4-BE49-F238E27FC236}">
                <a16:creationId xmlns:a16="http://schemas.microsoft.com/office/drawing/2014/main" id="{AEA6FF9F-1115-4926-8A37-A217FD35D600}"/>
              </a:ext>
            </a:extLst>
          </p:cNvPr>
          <p:cNvCxnSpPr/>
          <p:nvPr/>
        </p:nvCxnSpPr>
        <p:spPr>
          <a:xfrm flipV="1">
            <a:off x="8136605" y="4141354"/>
            <a:ext cx="560326" cy="278288"/>
          </a:xfrm>
          <a:prstGeom prst="straightConnector1">
            <a:avLst/>
          </a:prstGeom>
          <a:noFill/>
          <a:ln w="6345" cap="flat">
            <a:solidFill>
              <a:srgbClr val="FFFFFF"/>
            </a:solidFill>
            <a:prstDash val="solid"/>
            <a:miter/>
            <a:headEnd type="arrow"/>
            <a:tailEnd type="arrow"/>
          </a:ln>
        </p:spPr>
      </p:cxnSp>
      <p:sp>
        <p:nvSpPr>
          <p:cNvPr id="11" name="TextBox 10">
            <a:extLst>
              <a:ext uri="{FF2B5EF4-FFF2-40B4-BE49-F238E27FC236}">
                <a16:creationId xmlns:a16="http://schemas.microsoft.com/office/drawing/2014/main" id="{49293F41-B580-4AA0-A482-09BF80537F9F}"/>
              </a:ext>
            </a:extLst>
          </p:cNvPr>
          <p:cNvSpPr txBox="1"/>
          <p:nvPr/>
        </p:nvSpPr>
        <p:spPr>
          <a:xfrm>
            <a:off x="310758" y="303836"/>
            <a:ext cx="7944782" cy="1938994"/>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FFFFFF"/>
                </a:solidFill>
                <a:uFillTx/>
                <a:latin typeface="Seaford" pitchFamily="2"/>
              </a:rPr>
              <a:t>‘Effective communication in global organizations includes the right combination of “soft” and “hard” information gathering, superior interpersonal communication and the appropriate use of information and communication technologies’. </a:t>
            </a:r>
            <a:r>
              <a:rPr lang="en-US" sz="2000" b="1" i="0" u="none" strike="noStrike" kern="1200" cap="none" spc="0" baseline="0">
                <a:solidFill>
                  <a:srgbClr val="FFFFFF"/>
                </a:solidFill>
                <a:uFillTx/>
                <a:latin typeface="Seaford" pitchFamily="2"/>
              </a:rPr>
              <a:t>Uchida, (2011)</a:t>
            </a:r>
            <a:endParaRPr lang="en-GB" sz="2000" b="1" i="0" u="none" strike="noStrike" kern="1200" cap="none" spc="0" baseline="0">
              <a:solidFill>
                <a:srgbClr val="FFFFFF"/>
              </a:solidFill>
              <a:uFillTx/>
              <a:latin typeface="Seaford" pitchFamily="2"/>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bg>
      <p:bgPr>
        <a:solidFill>
          <a:srgbClr val="000000"/>
        </a:solidFill>
        <a:effectLst/>
      </p:bgPr>
    </p:bg>
    <p:spTree>
      <p:nvGrpSpPr>
        <p:cNvPr id="1" name=""/>
        <p:cNvGrpSpPr/>
        <p:nvPr/>
      </p:nvGrpSpPr>
      <p:grpSpPr>
        <a:xfrm>
          <a:off x="0" y="0"/>
          <a:ext cx="0" cy="0"/>
          <a:chOff x="0" y="0"/>
          <a:chExt cx="0" cy="0"/>
        </a:xfrm>
      </p:grpSpPr>
      <p:sp>
        <p:nvSpPr>
          <p:cNvPr id="2" name="Title 3">
            <a:extLst>
              <a:ext uri="{FF2B5EF4-FFF2-40B4-BE49-F238E27FC236}">
                <a16:creationId xmlns:a16="http://schemas.microsoft.com/office/drawing/2014/main" id="{FC69BBA1-7CB5-4908-84C1-A884A808C3D6}"/>
              </a:ext>
            </a:extLst>
          </p:cNvPr>
          <p:cNvSpPr txBox="1">
            <a:spLocks noGrp="1"/>
          </p:cNvSpPr>
          <p:nvPr>
            <p:ph type="title"/>
          </p:nvPr>
        </p:nvSpPr>
        <p:spPr>
          <a:xfrm>
            <a:off x="2493340" y="123983"/>
            <a:ext cx="7205325" cy="450067"/>
          </a:xfrm>
        </p:spPr>
        <p:txBody>
          <a:bodyPr anchorCtr="1"/>
          <a:lstStyle/>
          <a:p>
            <a:pPr lvl="0" algn="ctr"/>
            <a:r>
              <a:rPr lang="en-US" sz="2000" b="1" u="sng">
                <a:solidFill>
                  <a:srgbClr val="FFFFFF"/>
                </a:solidFill>
              </a:rPr>
              <a:t> The Benefits Of Effective Communication </a:t>
            </a:r>
            <a:endParaRPr lang="en-GB" sz="2000" b="1"/>
          </a:p>
        </p:txBody>
      </p:sp>
      <p:sp>
        <p:nvSpPr>
          <p:cNvPr id="3" name="Oval 6">
            <a:extLst>
              <a:ext uri="{FF2B5EF4-FFF2-40B4-BE49-F238E27FC236}">
                <a16:creationId xmlns:a16="http://schemas.microsoft.com/office/drawing/2014/main" id="{95F8C486-CBA0-4882-AC0F-CC9E430A8EE7}"/>
              </a:ext>
            </a:extLst>
          </p:cNvPr>
          <p:cNvSpPr/>
          <p:nvPr/>
        </p:nvSpPr>
        <p:spPr>
          <a:xfrm>
            <a:off x="7764645" y="801325"/>
            <a:ext cx="4200040" cy="1569686"/>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FFC000"/>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4" name="TextBox 7">
            <a:extLst>
              <a:ext uri="{FF2B5EF4-FFF2-40B4-BE49-F238E27FC236}">
                <a16:creationId xmlns:a16="http://schemas.microsoft.com/office/drawing/2014/main" id="{395F335A-7580-434D-A3C3-3EE2E003484E}"/>
              </a:ext>
            </a:extLst>
          </p:cNvPr>
          <p:cNvSpPr txBox="1"/>
          <p:nvPr/>
        </p:nvSpPr>
        <p:spPr>
          <a:xfrm>
            <a:off x="7991956" y="1300075"/>
            <a:ext cx="4200040" cy="52321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0" i="0" u="none" strike="noStrike" kern="1200" cap="none" spc="0" baseline="0">
                <a:solidFill>
                  <a:srgbClr val="FFFFFF"/>
                </a:solidFill>
                <a:uFillTx/>
                <a:latin typeface="Seaford" pitchFamily="2"/>
              </a:rPr>
              <a:t>Better decision making</a:t>
            </a:r>
            <a:endParaRPr lang="en-GB" sz="2800" b="0" i="0" u="none" strike="noStrike" kern="1200" cap="none" spc="0" baseline="0">
              <a:solidFill>
                <a:srgbClr val="FFFFFF"/>
              </a:solidFill>
              <a:uFillTx/>
              <a:latin typeface="Seaford" pitchFamily="2"/>
            </a:endParaRPr>
          </a:p>
        </p:txBody>
      </p:sp>
      <p:sp>
        <p:nvSpPr>
          <p:cNvPr id="5" name="Oval 8">
            <a:extLst>
              <a:ext uri="{FF2B5EF4-FFF2-40B4-BE49-F238E27FC236}">
                <a16:creationId xmlns:a16="http://schemas.microsoft.com/office/drawing/2014/main" id="{4B287770-7CCD-4C36-895C-485DDA65FE54}"/>
              </a:ext>
            </a:extLst>
          </p:cNvPr>
          <p:cNvSpPr/>
          <p:nvPr/>
        </p:nvSpPr>
        <p:spPr>
          <a:xfrm>
            <a:off x="3688598" y="2371011"/>
            <a:ext cx="4587499" cy="1937522"/>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7030A0"/>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6" name="TextBox 9">
            <a:extLst>
              <a:ext uri="{FF2B5EF4-FFF2-40B4-BE49-F238E27FC236}">
                <a16:creationId xmlns:a16="http://schemas.microsoft.com/office/drawing/2014/main" id="{3318698C-4E35-44C3-A5CF-234FBD786F2B}"/>
              </a:ext>
            </a:extLst>
          </p:cNvPr>
          <p:cNvSpPr txBox="1"/>
          <p:nvPr/>
        </p:nvSpPr>
        <p:spPr>
          <a:xfrm>
            <a:off x="3890077" y="2822999"/>
            <a:ext cx="4773478" cy="95410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0" i="0" u="none" strike="noStrike" kern="1200" cap="none" spc="0" baseline="0">
                <a:solidFill>
                  <a:srgbClr val="FFFFFF"/>
                </a:solidFill>
                <a:uFillTx/>
                <a:latin typeface="Seaford" pitchFamily="2"/>
              </a:rPr>
              <a:t>Overall builds a good reputation for the business</a:t>
            </a:r>
            <a:endParaRPr lang="en-GB" sz="2800" b="0" i="0" u="none" strike="noStrike" kern="1200" cap="none" spc="0" baseline="0">
              <a:solidFill>
                <a:srgbClr val="FFFFFF"/>
              </a:solidFill>
              <a:uFillTx/>
              <a:latin typeface="Seaford" pitchFamily="2"/>
            </a:endParaRPr>
          </a:p>
        </p:txBody>
      </p:sp>
      <p:sp>
        <p:nvSpPr>
          <p:cNvPr id="7" name="Oval 12">
            <a:extLst>
              <a:ext uri="{FF2B5EF4-FFF2-40B4-BE49-F238E27FC236}">
                <a16:creationId xmlns:a16="http://schemas.microsoft.com/office/drawing/2014/main" id="{92FD78C6-2368-4C13-8C2C-E1E35227B537}"/>
              </a:ext>
            </a:extLst>
          </p:cNvPr>
          <p:cNvSpPr/>
          <p:nvPr/>
        </p:nvSpPr>
        <p:spPr>
          <a:xfrm>
            <a:off x="0" y="790416"/>
            <a:ext cx="4200040" cy="1805318"/>
          </a:xfrm>
          <a:custGeom>
            <a:avLst/>
            <a:gdLst>
              <a:gd name="f0" fmla="val 21600000"/>
              <a:gd name="f1" fmla="val 10800000"/>
              <a:gd name="f2" fmla="val 5400000"/>
              <a:gd name="f3" fmla="val 180"/>
              <a:gd name="f4" fmla="val w"/>
              <a:gd name="f5" fmla="val h"/>
              <a:gd name="f6" fmla="val ss"/>
              <a:gd name="f7" fmla="val 0"/>
              <a:gd name="f8" fmla="*/ 5419351 1 1725033"/>
              <a:gd name="f9" fmla="+- 0 0 -360"/>
              <a:gd name="f10" fmla="+- 0 0 -180"/>
              <a:gd name="f11" fmla="abs f4"/>
              <a:gd name="f12" fmla="abs f5"/>
              <a:gd name="f13" fmla="abs f6"/>
              <a:gd name="f14" fmla="+- 2700000 f2 0"/>
              <a:gd name="f15" fmla="*/ f9 f1 1"/>
              <a:gd name="f16" fmla="*/ f10 f1 1"/>
              <a:gd name="f17" fmla="?: f11 f4 1"/>
              <a:gd name="f18" fmla="?: f12 f5 1"/>
              <a:gd name="f19" fmla="?: f13 f6 1"/>
              <a:gd name="f20" fmla="+- f14 0 f2"/>
              <a:gd name="f21" fmla="*/ f15 1 f3"/>
              <a:gd name="f22" fmla="*/ f16 1 f3"/>
              <a:gd name="f23" fmla="*/ f17 1 21600"/>
              <a:gd name="f24" fmla="*/ f18 1 21600"/>
              <a:gd name="f25" fmla="*/ 21600 f17 1"/>
              <a:gd name="f26" fmla="*/ 21600 f18 1"/>
              <a:gd name="f27" fmla="+- f20 f2 0"/>
              <a:gd name="f28" fmla="+- f21 0 f2"/>
              <a:gd name="f29" fmla="+- f22 0 f2"/>
              <a:gd name="f30" fmla="min f24 f23"/>
              <a:gd name="f31" fmla="*/ f25 1 f19"/>
              <a:gd name="f32" fmla="*/ f26 1 f19"/>
              <a:gd name="f33" fmla="*/ f27 f8 1"/>
              <a:gd name="f34" fmla="val f31"/>
              <a:gd name="f35" fmla="val f32"/>
              <a:gd name="f36" fmla="*/ f33 1 f1"/>
              <a:gd name="f37" fmla="*/ f7 f30 1"/>
              <a:gd name="f38" fmla="+- f35 0 f7"/>
              <a:gd name="f39" fmla="+- f34 0 f7"/>
              <a:gd name="f40" fmla="+- 0 0 f36"/>
              <a:gd name="f41" fmla="*/ f38 1 2"/>
              <a:gd name="f42" fmla="*/ f39 1 2"/>
              <a:gd name="f43" fmla="+- 0 0 f40"/>
              <a:gd name="f44" fmla="+- f7 f41 0"/>
              <a:gd name="f45" fmla="+- f7 f42 0"/>
              <a:gd name="f46" fmla="*/ f43 f1 1"/>
              <a:gd name="f47" fmla="*/ f42 f30 1"/>
              <a:gd name="f48" fmla="*/ f41 f30 1"/>
              <a:gd name="f49" fmla="*/ f46 1 f8"/>
              <a:gd name="f50" fmla="*/ f44 f30 1"/>
              <a:gd name="f51" fmla="+- f49 0 f2"/>
              <a:gd name="f52" fmla="cos 1 f51"/>
              <a:gd name="f53" fmla="sin 1 f51"/>
              <a:gd name="f54" fmla="+- 0 0 f52"/>
              <a:gd name="f55" fmla="+- 0 0 f53"/>
              <a:gd name="f56" fmla="+- 0 0 f54"/>
              <a:gd name="f57" fmla="+- 0 0 f55"/>
              <a:gd name="f58" fmla="val f56"/>
              <a:gd name="f59" fmla="val f57"/>
              <a:gd name="f60" fmla="*/ f58 f42 1"/>
              <a:gd name="f61" fmla="*/ f59 f41 1"/>
              <a:gd name="f62" fmla="+- f45 0 f60"/>
              <a:gd name="f63" fmla="+- f45 f60 0"/>
              <a:gd name="f64" fmla="+- f44 0 f61"/>
              <a:gd name="f65" fmla="+- f44 f61 0"/>
              <a:gd name="f66" fmla="*/ f62 f30 1"/>
              <a:gd name="f67" fmla="*/ f64 f30 1"/>
              <a:gd name="f68" fmla="*/ f63 f30 1"/>
              <a:gd name="f69" fmla="*/ f65 f30 1"/>
            </a:gdLst>
            <a:ahLst/>
            <a:cxnLst>
              <a:cxn ang="3cd4">
                <a:pos x="hc" y="t"/>
              </a:cxn>
              <a:cxn ang="0">
                <a:pos x="r" y="vc"/>
              </a:cxn>
              <a:cxn ang="cd4">
                <a:pos x="hc" y="b"/>
              </a:cxn>
              <a:cxn ang="cd2">
                <a:pos x="l" y="vc"/>
              </a:cxn>
              <a:cxn ang="f28">
                <a:pos x="f66" y="f67"/>
              </a:cxn>
              <a:cxn ang="f29">
                <a:pos x="f66" y="f69"/>
              </a:cxn>
              <a:cxn ang="f29">
                <a:pos x="f68" y="f69"/>
              </a:cxn>
              <a:cxn ang="f28">
                <a:pos x="f68" y="f67"/>
              </a:cxn>
            </a:cxnLst>
            <a:rect l="f66" t="f67" r="f68" b="f69"/>
            <a:pathLst>
              <a:path>
                <a:moveTo>
                  <a:pt x="f37" y="f50"/>
                </a:moveTo>
                <a:arcTo wR="f47" hR="f48" stAng="f1" swAng="f0"/>
                <a:close/>
              </a:path>
            </a:pathLst>
          </a:custGeom>
          <a:solidFill>
            <a:srgbClr val="00B050"/>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8" name="TextBox 13">
            <a:extLst>
              <a:ext uri="{FF2B5EF4-FFF2-40B4-BE49-F238E27FC236}">
                <a16:creationId xmlns:a16="http://schemas.microsoft.com/office/drawing/2014/main" id="{31991C44-6B24-419D-8BC2-68C5DD7F2441}"/>
              </a:ext>
            </a:extLst>
          </p:cNvPr>
          <p:cNvSpPr txBox="1"/>
          <p:nvPr/>
        </p:nvSpPr>
        <p:spPr>
          <a:xfrm>
            <a:off x="731949" y="1126065"/>
            <a:ext cx="4200040" cy="954103"/>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0" i="0" u="none" strike="noStrike" kern="1200" cap="none" spc="0" baseline="0">
                <a:solidFill>
                  <a:srgbClr val="FFFFFF"/>
                </a:solidFill>
                <a:uFillTx/>
                <a:latin typeface="Seaford" pitchFamily="2"/>
              </a:rPr>
              <a:t>Provides the best customer service</a:t>
            </a:r>
            <a:endParaRPr lang="en-GB" sz="2800" b="0" i="0" u="none" strike="noStrike" kern="1200" cap="none" spc="0" baseline="0">
              <a:solidFill>
                <a:srgbClr val="FFFFFF"/>
              </a:solidFill>
              <a:uFillTx/>
              <a:latin typeface="Seaford" pitchFamily="2"/>
            </a:endParaRPr>
          </a:p>
        </p:txBody>
      </p:sp>
      <p:cxnSp>
        <p:nvCxnSpPr>
          <p:cNvPr id="9" name="Straight Arrow Connector 15">
            <a:extLst>
              <a:ext uri="{FF2B5EF4-FFF2-40B4-BE49-F238E27FC236}">
                <a16:creationId xmlns:a16="http://schemas.microsoft.com/office/drawing/2014/main" id="{97EAF6E0-2438-48C4-B4D7-C80CFBA7B732}"/>
              </a:ext>
            </a:extLst>
          </p:cNvPr>
          <p:cNvCxnSpPr>
            <a:stCxn id="7" idx="6"/>
          </p:cNvCxnSpPr>
          <p:nvPr/>
        </p:nvCxnSpPr>
        <p:spPr>
          <a:xfrm>
            <a:off x="3584960" y="2331354"/>
            <a:ext cx="615080" cy="491645"/>
          </a:xfrm>
          <a:prstGeom prst="straightConnector1">
            <a:avLst/>
          </a:prstGeom>
          <a:noFill/>
          <a:ln w="6345" cap="flat">
            <a:solidFill>
              <a:srgbClr val="FFFFFF"/>
            </a:solidFill>
            <a:prstDash val="solid"/>
            <a:miter/>
            <a:headEnd type="arrow"/>
            <a:tailEnd type="arrow"/>
          </a:ln>
        </p:spPr>
      </p:cxnSp>
      <p:cxnSp>
        <p:nvCxnSpPr>
          <p:cNvPr id="10" name="Straight Arrow Connector 17">
            <a:extLst>
              <a:ext uri="{FF2B5EF4-FFF2-40B4-BE49-F238E27FC236}">
                <a16:creationId xmlns:a16="http://schemas.microsoft.com/office/drawing/2014/main" id="{0021271B-3B98-459F-A823-C27A46626C8C}"/>
              </a:ext>
            </a:extLst>
          </p:cNvPr>
          <p:cNvCxnSpPr/>
          <p:nvPr/>
        </p:nvCxnSpPr>
        <p:spPr>
          <a:xfrm flipV="1">
            <a:off x="7991956" y="2267236"/>
            <a:ext cx="615090" cy="555763"/>
          </a:xfrm>
          <a:prstGeom prst="straightConnector1">
            <a:avLst/>
          </a:prstGeom>
          <a:noFill/>
          <a:ln w="6345" cap="flat">
            <a:solidFill>
              <a:srgbClr val="FFFFFF"/>
            </a:solidFill>
            <a:prstDash val="solid"/>
            <a:miter/>
            <a:headEnd type="arrow"/>
            <a:tailEnd type="arrow"/>
          </a:ln>
        </p:spPr>
      </p:cxnSp>
      <p:sp>
        <p:nvSpPr>
          <p:cNvPr id="11" name="TextBox 10">
            <a:extLst>
              <a:ext uri="{FF2B5EF4-FFF2-40B4-BE49-F238E27FC236}">
                <a16:creationId xmlns:a16="http://schemas.microsoft.com/office/drawing/2014/main" id="{F06B4121-18D7-48B7-B007-8F1A15493618}"/>
              </a:ext>
            </a:extLst>
          </p:cNvPr>
          <p:cNvSpPr txBox="1"/>
          <p:nvPr/>
        </p:nvSpPr>
        <p:spPr>
          <a:xfrm>
            <a:off x="939289" y="4760521"/>
            <a:ext cx="10086106" cy="1569659"/>
          </a:xfrm>
          <a:prstGeom prst="rect">
            <a:avLst/>
          </a:prstGeom>
          <a:noFill/>
          <a:ln cap="flat">
            <a:noFill/>
          </a:ln>
        </p:spPr>
        <p:txBody>
          <a:bodyPr vert="horz" wrap="square" lIns="91440" tIns="45720" rIns="91440" bIns="45720" anchor="t" anchorCtr="0" compatLnSpc="1">
            <a:spAutoFit/>
          </a:bodyPr>
          <a:lstStyle/>
          <a:p>
            <a:pPr marL="0" marR="0" lvl="0" indent="0" algn="l"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400" b="0" i="0" u="none" strike="noStrike" kern="1200" cap="none" spc="0" baseline="0">
                <a:solidFill>
                  <a:srgbClr val="FFFFFF"/>
                </a:solidFill>
                <a:uFillTx/>
                <a:latin typeface="Seaford" pitchFamily="2"/>
              </a:rPr>
              <a:t>‘Communication strategies should maximize levels of trust amongst the public in order to maintain the credibility of the information provided. Research has shown that trust is a key emotion which has been found to be relevant in risk-related behavior’. </a:t>
            </a:r>
            <a:r>
              <a:rPr lang="en-US" sz="2000" b="1" i="0" u="none" strike="noStrike" kern="1200" cap="none" spc="0" baseline="0">
                <a:solidFill>
                  <a:srgbClr val="FFFFFF"/>
                </a:solidFill>
                <a:uFillTx/>
                <a:latin typeface="Seaford" pitchFamily="2"/>
              </a:rPr>
              <a:t>Slovic, P.  (1999)</a:t>
            </a:r>
            <a:endParaRPr lang="en-GB" sz="2000" b="1" i="0" u="none" strike="noStrike" kern="1200" cap="none" spc="0" baseline="0">
              <a:solidFill>
                <a:srgbClr val="FFFFFF"/>
              </a:solidFill>
              <a:uFillTx/>
              <a:latin typeface="Seaford" pitchFamily="2"/>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8">
    <p:bg>
      <p:bgPr>
        <a:solidFill>
          <a:srgbClr val="000000"/>
        </a:solidFill>
        <a:effectLst/>
      </p:bgPr>
    </p:bg>
    <p:spTree>
      <p:nvGrpSpPr>
        <p:cNvPr id="1" name=""/>
        <p:cNvGrpSpPr/>
        <p:nvPr/>
      </p:nvGrpSpPr>
      <p:grpSpPr>
        <a:xfrm>
          <a:off x="0" y="0"/>
          <a:ext cx="0" cy="0"/>
          <a:chOff x="0" y="0"/>
          <a:chExt cx="0" cy="0"/>
        </a:xfrm>
      </p:grpSpPr>
      <p:sp>
        <p:nvSpPr>
          <p:cNvPr id="2" name="Title 6">
            <a:extLst>
              <a:ext uri="{FF2B5EF4-FFF2-40B4-BE49-F238E27FC236}">
                <a16:creationId xmlns:a16="http://schemas.microsoft.com/office/drawing/2014/main" id="{87DB16B3-2AD8-4F40-AC43-CFC553A4B223}"/>
              </a:ext>
            </a:extLst>
          </p:cNvPr>
          <p:cNvSpPr txBox="1">
            <a:spLocks noGrp="1"/>
          </p:cNvSpPr>
          <p:nvPr>
            <p:ph type="title"/>
          </p:nvPr>
        </p:nvSpPr>
        <p:spPr>
          <a:xfrm>
            <a:off x="149787" y="532080"/>
            <a:ext cx="5477566" cy="840543"/>
          </a:xfrm>
        </p:spPr>
        <p:txBody>
          <a:bodyPr/>
          <a:lstStyle/>
          <a:p>
            <a:pPr lvl="0"/>
            <a:r>
              <a:rPr lang="en-US" sz="2000" b="1" u="sng">
                <a:solidFill>
                  <a:srgbClr val="FFFFFF"/>
                </a:solidFill>
              </a:rPr>
              <a:t>The Benefits of Effective Communication</a:t>
            </a:r>
            <a:endParaRPr lang="en-GB" sz="2000" b="1" u="sng">
              <a:solidFill>
                <a:srgbClr val="FFFFFF"/>
              </a:solidFill>
            </a:endParaRPr>
          </a:p>
        </p:txBody>
      </p:sp>
      <p:sp>
        <p:nvSpPr>
          <p:cNvPr id="3" name="Rectangle 9">
            <a:extLst>
              <a:ext uri="{FF2B5EF4-FFF2-40B4-BE49-F238E27FC236}">
                <a16:creationId xmlns:a16="http://schemas.microsoft.com/office/drawing/2014/main" id="{6A7A84D4-7A0D-4016-ADA0-AD94DE77358C}"/>
              </a:ext>
            </a:extLst>
          </p:cNvPr>
          <p:cNvSpPr/>
          <p:nvPr/>
        </p:nvSpPr>
        <p:spPr>
          <a:xfrm>
            <a:off x="5293297" y="2305613"/>
            <a:ext cx="6527801" cy="2246772"/>
          </a:xfrm>
          <a:prstGeom prst="rect">
            <a:avLst/>
          </a:prstGeom>
          <a:solidFill>
            <a:srgbClr val="002060"/>
          </a:solidFill>
          <a:ln w="12701" cap="flat">
            <a:solidFill>
              <a:srgbClr val="2F528F"/>
            </a:solidFill>
            <a:prstDash val="solid"/>
            <a:miter/>
          </a:ln>
        </p:spPr>
        <p:txBody>
          <a:bodyPr vert="horz" wrap="square" lIns="91440" tIns="45720" rIns="91440" bIns="45720" anchor="ctr" anchorCtr="1" compatLnSpc="1">
            <a:no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endParaRPr lang="en-GB" sz="1800" b="0" i="0" u="none" strike="noStrike" kern="1200" cap="none" spc="0" baseline="0">
              <a:solidFill>
                <a:srgbClr val="FFFFFF"/>
              </a:solidFill>
              <a:uFillTx/>
              <a:latin typeface="Calibri"/>
            </a:endParaRPr>
          </a:p>
        </p:txBody>
      </p:sp>
      <p:sp>
        <p:nvSpPr>
          <p:cNvPr id="4" name="TextBox 10">
            <a:extLst>
              <a:ext uri="{FF2B5EF4-FFF2-40B4-BE49-F238E27FC236}">
                <a16:creationId xmlns:a16="http://schemas.microsoft.com/office/drawing/2014/main" id="{2917FDB7-71FF-47B7-AD05-5193382AC7BA}"/>
              </a:ext>
            </a:extLst>
          </p:cNvPr>
          <p:cNvSpPr txBox="1"/>
          <p:nvPr/>
        </p:nvSpPr>
        <p:spPr>
          <a:xfrm>
            <a:off x="5293297" y="2787392"/>
            <a:ext cx="6527801" cy="2246772"/>
          </a:xfrm>
          <a:prstGeom prst="rect">
            <a:avLst/>
          </a:prstGeom>
          <a:noFill/>
          <a:ln cap="flat">
            <a:noFill/>
          </a:ln>
        </p:spPr>
        <p:txBody>
          <a:bodyPr vert="horz" wrap="square" lIns="91440" tIns="45720" rIns="91440" bIns="45720" anchor="t" anchorCtr="0" compatLnSpc="1">
            <a:spAutoFit/>
          </a:bodyPr>
          <a:lstStyle/>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0" i="0" u="none" strike="noStrike" kern="1200" cap="none" spc="0" baseline="0">
                <a:solidFill>
                  <a:srgbClr val="FFFFFF"/>
                </a:solidFill>
                <a:uFillTx/>
                <a:latin typeface="Seaford" pitchFamily="2"/>
              </a:rPr>
              <a:t>‘</a:t>
            </a:r>
            <a:r>
              <a:rPr lang="en-US" sz="2800" b="0" i="0" u="none" strike="noStrike" kern="1200" cap="none" spc="0" baseline="0">
                <a:solidFill>
                  <a:srgbClr val="FFFFFF"/>
                </a:solidFill>
                <a:uFillTx/>
                <a:latin typeface="Calibri"/>
              </a:rPr>
              <a:t>Proper method of communication can save time and money of an organization.</a:t>
            </a:r>
            <a:r>
              <a:rPr lang="en-US" sz="2800" b="0" i="0" u="none" strike="noStrike" kern="1200" cap="none" spc="0" baseline="0">
                <a:solidFill>
                  <a:srgbClr val="FFFFFF"/>
                </a:solidFill>
                <a:uFillTx/>
                <a:latin typeface="Seaford" pitchFamily="2"/>
              </a:rPr>
              <a:t>’        </a:t>
            </a:r>
          </a:p>
          <a:p>
            <a:pPr marL="0" marR="0" lvl="0" indent="0" algn="ctr" defTabSz="914400" rtl="0" fontAlgn="auto" hangingPunct="1">
              <a:lnSpc>
                <a:spcPct val="100000"/>
              </a:lnSpc>
              <a:spcBef>
                <a:spcPts val="0"/>
              </a:spcBef>
              <a:spcAft>
                <a:spcPts val="0"/>
              </a:spcAft>
              <a:buNone/>
              <a:tabLst/>
              <a:defRPr sz="1800" b="0" i="0" u="none" strike="noStrike" kern="0" cap="none" spc="0" baseline="0">
                <a:solidFill>
                  <a:srgbClr val="000000"/>
                </a:solidFill>
                <a:uFillTx/>
              </a:defRPr>
            </a:pPr>
            <a:r>
              <a:rPr lang="en-US" sz="2800" b="1" i="0" u="none" strike="noStrike" kern="1200" cap="none" spc="0" baseline="0">
                <a:solidFill>
                  <a:srgbClr val="FFFFFF"/>
                </a:solidFill>
                <a:uFillTx/>
                <a:latin typeface="Seaford" pitchFamily="2"/>
              </a:rPr>
              <a:t> </a:t>
            </a:r>
            <a:r>
              <a:rPr lang="en-GB" sz="2000" b="1" i="0" u="none" strike="noStrike" kern="1200" cap="none" spc="0" baseline="0">
                <a:solidFill>
                  <a:srgbClr val="FFFFFF"/>
                </a:solidFill>
                <a:uFillTx/>
                <a:latin typeface="Seaford" pitchFamily="2"/>
                <a:ea typeface="Calibri" pitchFamily="34"/>
              </a:rPr>
              <a:t>Khan, E. M. &amp; Khan, F.</a:t>
            </a:r>
            <a:r>
              <a:rPr lang="en-US" sz="2000" b="1" i="0" u="none" strike="noStrike" kern="1200" cap="none" spc="0" baseline="0">
                <a:solidFill>
                  <a:srgbClr val="FFFFFF"/>
                </a:solidFill>
                <a:uFillTx/>
                <a:latin typeface="Seaford" pitchFamily="2"/>
              </a:rPr>
              <a:t> (2012)</a:t>
            </a: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US" sz="2800" b="0" i="0" u="none" strike="noStrike" kern="1200" cap="none" spc="0" baseline="0">
              <a:solidFill>
                <a:srgbClr val="FFFFFF"/>
              </a:solidFill>
              <a:uFillTx/>
              <a:latin typeface="Seaford" pitchFamily="2"/>
            </a:endParaRPr>
          </a:p>
          <a:p>
            <a:pPr marL="285750" marR="0" lvl="0" indent="-285750" algn="l" defTabSz="914400" rtl="0" fontAlgn="auto" hangingPunct="1">
              <a:lnSpc>
                <a:spcPct val="100000"/>
              </a:lnSpc>
              <a:spcBef>
                <a:spcPts val="0"/>
              </a:spcBef>
              <a:spcAft>
                <a:spcPts val="0"/>
              </a:spcAft>
              <a:buSzPct val="100000"/>
              <a:buFont typeface="Arial" pitchFamily="34"/>
              <a:buChar char="•"/>
              <a:tabLst/>
              <a:defRPr sz="1800" b="0" i="0" u="none" strike="noStrike" kern="0" cap="none" spc="0" baseline="0">
                <a:solidFill>
                  <a:srgbClr val="000000"/>
                </a:solidFill>
                <a:uFillTx/>
              </a:defRPr>
            </a:pPr>
            <a:endParaRPr lang="en-GB" sz="2800" b="0" i="0" u="none" strike="noStrike" kern="1200" cap="none" spc="0" baseline="0">
              <a:solidFill>
                <a:srgbClr val="FFFFFF"/>
              </a:solidFill>
              <a:uFillTx/>
              <a:latin typeface="Seaford" pitchFamily="2"/>
            </a:endParaRPr>
          </a:p>
        </p:txBody>
      </p:sp>
      <p:pic>
        <p:nvPicPr>
          <p:cNvPr id="5" name="Picture 11">
            <a:extLst>
              <a:ext uri="{FF2B5EF4-FFF2-40B4-BE49-F238E27FC236}">
                <a16:creationId xmlns:a16="http://schemas.microsoft.com/office/drawing/2014/main" id="{9086F375-858B-49ED-B8EF-57D076E8C9C5}"/>
              </a:ext>
            </a:extLst>
          </p:cNvPr>
          <p:cNvPicPr>
            <a:picLocks noChangeAspect="1"/>
          </p:cNvPicPr>
          <p:nvPr/>
        </p:nvPicPr>
        <p:blipFill>
          <a:blip r:embed="rId2"/>
          <a:stretch>
            <a:fillRect/>
          </a:stretch>
        </p:blipFill>
        <p:spPr>
          <a:xfrm>
            <a:off x="370898" y="2033790"/>
            <a:ext cx="4514850" cy="3000375"/>
          </a:xfrm>
          <a:prstGeom prst="rect">
            <a:avLst/>
          </a:prstGeom>
          <a:noFill/>
          <a:ln cap="flat">
            <a:noFill/>
          </a:ln>
        </p:spPr>
      </p:pic>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1386865" y="818984"/>
            <a:ext cx="6596245" cy="3268520"/>
          </a:xfrm>
        </p:spPr>
        <p:txBody>
          <a:bodyPr>
            <a:normAutofit/>
          </a:bodyPr>
          <a:lstStyle/>
          <a:p>
            <a:pPr algn="r"/>
            <a:r>
              <a:rPr lang="en-US" sz="4400" b="1" i="1" u="sng">
                <a:solidFill>
                  <a:srgbClr val="FFFFFF"/>
                </a:solidFill>
                <a:latin typeface="Calibri"/>
                <a:cs typeface="Calibri Light"/>
              </a:rPr>
              <a:t>How should the organization use the theories relating to models and communication</a:t>
            </a:r>
            <a:r>
              <a:rPr lang="en-US" sz="4400">
                <a:solidFill>
                  <a:srgbClr val="FFFFFF"/>
                </a:solidFill>
                <a:cs typeface="Calibri Light"/>
              </a:rPr>
              <a:t>  </a:t>
            </a:r>
            <a:endParaRPr lang="en-US" sz="4400">
              <a:solidFill>
                <a:srgbClr val="FFFFFF"/>
              </a:solidFill>
            </a:endParaRPr>
          </a:p>
        </p:txBody>
      </p:sp>
      <p:sp>
        <p:nvSpPr>
          <p:cNvPr id="3" name="Subtitle 2"/>
          <p:cNvSpPr>
            <a:spLocks noGrp="1"/>
          </p:cNvSpPr>
          <p:nvPr>
            <p:ph type="subTitle" idx="1"/>
          </p:nvPr>
        </p:nvSpPr>
        <p:spPr>
          <a:xfrm>
            <a:off x="1931874" y="4797188"/>
            <a:ext cx="6051236" cy="1241828"/>
          </a:xfrm>
        </p:spPr>
        <p:txBody>
          <a:bodyPr vert="horz" lIns="91440" tIns="45720" rIns="91440" bIns="45720" rtlCol="0">
            <a:normAutofit/>
          </a:bodyPr>
          <a:lstStyle/>
          <a:p>
            <a:pPr algn="r"/>
            <a:r>
              <a:rPr lang="en-US" dirty="0">
                <a:solidFill>
                  <a:srgbClr val="FFFFFF"/>
                </a:solidFill>
                <a:cs typeface="Calibri"/>
              </a:rPr>
              <a:t>Renee Jones </a:t>
            </a:r>
          </a:p>
          <a:p>
            <a:pPr algn="r"/>
            <a:r>
              <a:rPr lang="en-US" dirty="0">
                <a:solidFill>
                  <a:srgbClr val="FFFFFF"/>
                </a:solidFill>
                <a:cs typeface="Calibri"/>
              </a:rPr>
              <a:t>2110953</a:t>
            </a:r>
          </a:p>
        </p:txBody>
      </p:sp>
    </p:spTree>
    <p:extLst>
      <p:ext uri="{BB962C8B-B14F-4D97-AF65-F5344CB8AC3E}">
        <p14:creationId xmlns:p14="http://schemas.microsoft.com/office/powerpoint/2010/main" val="10985722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5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000"/>
                                  </p:stCondLst>
                                  <p:iterate>
                                    <p:tmPct val="10000"/>
                                  </p:iterate>
                                  <p:childTnLst>
                                    <p:set>
                                      <p:cBhvr>
                                        <p:cTn id="14" dur="1" fill="hold">
                                          <p:stCondLst>
                                            <p:cond delay="0"/>
                                          </p:stCondLst>
                                        </p:cTn>
                                        <p:tgtEl>
                                          <p:spTgt spid="3">
                                            <p:txEl>
                                              <p:pRg st="1" end="1"/>
                                            </p:txEl>
                                          </p:spTgt>
                                        </p:tgtEl>
                                        <p:attrNameLst>
                                          <p:attrName>style.visibility</p:attrName>
                                        </p:attrNameLst>
                                      </p:cBhvr>
                                      <p:to>
                                        <p:strVal val="visible"/>
                                      </p:to>
                                    </p:set>
                                    <p:animEffect transition="in" filter="fade">
                                      <p:cBhvr>
                                        <p:cTn id="15" dur="7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 name="Content Placeholder 4">
            <a:extLst>
              <a:ext uri="{FF2B5EF4-FFF2-40B4-BE49-F238E27FC236}">
                <a16:creationId xmlns:a16="http://schemas.microsoft.com/office/drawing/2014/main" id="{713E9EFA-9F07-7D0C-C15C-1B9DE7484B9B}"/>
              </a:ext>
            </a:extLst>
          </p:cNvPr>
          <p:cNvSpPr>
            <a:spLocks noGrp="1"/>
          </p:cNvSpPr>
          <p:nvPr>
            <p:ph idx="1"/>
          </p:nvPr>
        </p:nvSpPr>
        <p:spPr>
          <a:xfrm>
            <a:off x="2183851" y="1093166"/>
            <a:ext cx="8108722" cy="4351338"/>
          </a:xfrm>
        </p:spPr>
        <p:txBody>
          <a:bodyPr vert="horz" lIns="91440" tIns="45720" rIns="91440" bIns="45720" rtlCol="0" anchor="t">
            <a:normAutofit fontScale="92500" lnSpcReduction="10000"/>
          </a:bodyPr>
          <a:lstStyle/>
          <a:p>
            <a:r>
              <a:rPr lang="en-US" b="1" i="1" dirty="0">
                <a:ea typeface="+mn-lt"/>
                <a:cs typeface="+mn-lt"/>
              </a:rPr>
              <a:t>Audi points the way in the future of premium car sales: This physical store presents Audi’s entire model range using virtual technology throughout and offers top-caliber personal advice and service.</a:t>
            </a:r>
          </a:p>
          <a:p>
            <a:r>
              <a:rPr lang="en-US" b="1" i="1" dirty="0">
                <a:ea typeface="+mn-lt"/>
                <a:cs typeface="+mn-lt"/>
              </a:rPr>
              <a:t> The showroom concept therefore blends digital innovation with the strengths of the physical dealership, and acts as the main innovation lab for digitally connected sales activities at Audi.</a:t>
            </a:r>
          </a:p>
          <a:p>
            <a:r>
              <a:rPr lang="en-US" b="1" i="1" dirty="0">
                <a:ea typeface="+mn-lt"/>
                <a:cs typeface="+mn-lt"/>
              </a:rPr>
              <a:t> At the forefront of developments in this pioneering field, the Company opened the first Audi City in 2012 and has since been gradually refining the successful formula.</a:t>
            </a:r>
          </a:p>
        </p:txBody>
      </p:sp>
    </p:spTree>
    <p:extLst>
      <p:ext uri="{BB962C8B-B14F-4D97-AF65-F5344CB8AC3E}">
        <p14:creationId xmlns:p14="http://schemas.microsoft.com/office/powerpoint/2010/main" val="172797203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5" descr="Diagram&#10;&#10;Description automatically generated">
            <a:extLst>
              <a:ext uri="{FF2B5EF4-FFF2-40B4-BE49-F238E27FC236}">
                <a16:creationId xmlns:a16="http://schemas.microsoft.com/office/drawing/2014/main" id="{EC8625F6-D3BB-F362-5F67-DA59375EA10C}"/>
              </a:ext>
            </a:extLst>
          </p:cNvPr>
          <p:cNvPicPr>
            <a:picLocks noChangeAspect="1"/>
          </p:cNvPicPr>
          <p:nvPr/>
        </p:nvPicPr>
        <p:blipFill>
          <a:blip r:embed="rId2"/>
          <a:stretch>
            <a:fillRect/>
          </a:stretch>
        </p:blipFill>
        <p:spPr>
          <a:xfrm>
            <a:off x="1115615" y="2232674"/>
            <a:ext cx="4742993" cy="2386505"/>
          </a:xfrm>
          <a:prstGeom prst="rect">
            <a:avLst/>
          </a:prstGeom>
        </p:spPr>
      </p:pic>
      <p:cxnSp>
        <p:nvCxnSpPr>
          <p:cNvPr id="30" name="Straight Connector 19">
            <a:extLst>
              <a:ext uri="{FF2B5EF4-FFF2-40B4-BE49-F238E27FC236}">
                <a16:creationId xmlns:a16="http://schemas.microsoft.com/office/drawing/2014/main" id="{4D56677B-C0B7-4DAC-ACAD-8054FF1B599A}"/>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6096000" y="1573887"/>
            <a:ext cx="0" cy="3710227"/>
          </a:xfrm>
          <a:prstGeom prst="line">
            <a:avLst/>
          </a:prstGeom>
          <a:ln w="19050">
            <a:solidFill>
              <a:srgbClr val="FEF864"/>
            </a:solidFill>
          </a:ln>
        </p:spPr>
        <p:style>
          <a:lnRef idx="1">
            <a:schemeClr val="accent1"/>
          </a:lnRef>
          <a:fillRef idx="0">
            <a:schemeClr val="accent1"/>
          </a:fillRef>
          <a:effectRef idx="0">
            <a:schemeClr val="accent1"/>
          </a:effectRef>
          <a:fontRef idx="minor">
            <a:schemeClr val="tx1"/>
          </a:fontRef>
        </p:style>
      </p:cxnSp>
      <p:pic>
        <p:nvPicPr>
          <p:cNvPr id="4" name="Picture 4" descr="Diagram&#10;&#10;Description automatically generated">
            <a:extLst>
              <a:ext uri="{FF2B5EF4-FFF2-40B4-BE49-F238E27FC236}">
                <a16:creationId xmlns:a16="http://schemas.microsoft.com/office/drawing/2014/main" id="{F53BBA39-7881-100F-F44D-FD157B0C089C}"/>
              </a:ext>
            </a:extLst>
          </p:cNvPr>
          <p:cNvPicPr>
            <a:picLocks noChangeAspect="1"/>
          </p:cNvPicPr>
          <p:nvPr/>
        </p:nvPicPr>
        <p:blipFill>
          <a:blip r:embed="rId3"/>
          <a:stretch>
            <a:fillRect/>
          </a:stretch>
        </p:blipFill>
        <p:spPr>
          <a:xfrm>
            <a:off x="6343240" y="1957754"/>
            <a:ext cx="4728015" cy="2936346"/>
          </a:xfrm>
          <a:prstGeom prst="rect">
            <a:avLst/>
          </a:prstGeom>
        </p:spPr>
      </p:pic>
    </p:spTree>
    <p:extLst>
      <p:ext uri="{BB962C8B-B14F-4D97-AF65-F5344CB8AC3E}">
        <p14:creationId xmlns:p14="http://schemas.microsoft.com/office/powerpoint/2010/main" val="365782827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880D710-EE71-5D04-20A9-30066A566039}"/>
              </a:ext>
            </a:extLst>
          </p:cNvPr>
          <p:cNvSpPr>
            <a:spLocks noGrp="1"/>
          </p:cNvSpPr>
          <p:nvPr>
            <p:ph idx="1"/>
          </p:nvPr>
        </p:nvSpPr>
        <p:spPr>
          <a:xfrm>
            <a:off x="838200" y="218282"/>
            <a:ext cx="10515600" cy="5958681"/>
          </a:xfrm>
        </p:spPr>
        <p:txBody>
          <a:bodyPr vert="horz" lIns="91440" tIns="45720" rIns="91440" bIns="45720" rtlCol="0" anchor="t">
            <a:normAutofit lnSpcReduction="10000"/>
          </a:bodyPr>
          <a:lstStyle/>
          <a:p>
            <a:r>
              <a:rPr lang="en-US" dirty="0">
                <a:cs typeface="Calibri"/>
              </a:rPr>
              <a:t>Looking at Shannon -weaver and </a:t>
            </a:r>
            <a:r>
              <a:rPr lang="en-US" dirty="0" err="1">
                <a:cs typeface="Calibri"/>
              </a:rPr>
              <a:t>Berlo's</a:t>
            </a:r>
            <a:r>
              <a:rPr lang="en-US" dirty="0">
                <a:cs typeface="Calibri"/>
              </a:rPr>
              <a:t> models the Audi dealership uses these models regularly in many different parts of the business</a:t>
            </a:r>
          </a:p>
          <a:p>
            <a:r>
              <a:rPr lang="en-US" dirty="0">
                <a:cs typeface="Calibri"/>
              </a:rPr>
              <a:t>Audi dealerships in the communicate digitally by using online telephone bookings.</a:t>
            </a:r>
          </a:p>
          <a:p>
            <a:endParaRPr lang="en-US" dirty="0">
              <a:cs typeface="Calibri"/>
            </a:endParaRPr>
          </a:p>
          <a:p>
            <a:r>
              <a:rPr lang="en-US" dirty="0">
                <a:cs typeface="Calibri"/>
              </a:rPr>
              <a:t>A salesperson at Audi dealership should be have to have good listening skills, </a:t>
            </a:r>
            <a:r>
              <a:rPr lang="en-US" dirty="0">
                <a:ea typeface="+mn-lt"/>
                <a:cs typeface="+mn-lt"/>
              </a:rPr>
              <a:t>body language and communicating expertise.</a:t>
            </a:r>
          </a:p>
          <a:p>
            <a:endParaRPr lang="en-US" dirty="0">
              <a:cs typeface="Calibri"/>
            </a:endParaRPr>
          </a:p>
          <a:p>
            <a:r>
              <a:rPr lang="en-US" dirty="0">
                <a:cs typeface="Calibri"/>
              </a:rPr>
              <a:t>Ways to improving</a:t>
            </a:r>
            <a:r>
              <a:rPr lang="en-US" dirty="0">
                <a:ea typeface="+mn-lt"/>
                <a:cs typeface="+mn-lt"/>
              </a:rPr>
              <a:t> your sales communication skills, schedule a time to sit down and speak with your sales manager. Let your manager know that you’re interested in improving your communication skills, also ask if the dealership will pay to bring in an expert. It’s worth asking and shows your commitment to becoming a successful auto salesperson.</a:t>
            </a:r>
            <a:r>
              <a:rPr lang="en-US" dirty="0">
                <a:cs typeface="Calibri"/>
              </a:rPr>
              <a:t> Body language and communicating expertise.</a:t>
            </a:r>
            <a:endParaRPr lang="en-US" dirty="0"/>
          </a:p>
          <a:p>
            <a:endParaRPr lang="en-US" dirty="0">
              <a:cs typeface="Calibri"/>
            </a:endParaRPr>
          </a:p>
          <a:p>
            <a:endParaRPr lang="en-US" dirty="0">
              <a:cs typeface="Calibri"/>
            </a:endParaRPr>
          </a:p>
        </p:txBody>
      </p:sp>
    </p:spTree>
    <p:extLst>
      <p:ext uri="{BB962C8B-B14F-4D97-AF65-F5344CB8AC3E}">
        <p14:creationId xmlns:p14="http://schemas.microsoft.com/office/powerpoint/2010/main" val="46520267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ítulo 3">
            <a:extLst>
              <a:ext uri="{FF2B5EF4-FFF2-40B4-BE49-F238E27FC236}">
                <a16:creationId xmlns:a16="http://schemas.microsoft.com/office/drawing/2014/main" id="{5801910E-86BF-44C3-9D0E-B1B2458028BB}"/>
              </a:ext>
            </a:extLst>
          </p:cNvPr>
          <p:cNvSpPr>
            <a:spLocks noGrp="1"/>
          </p:cNvSpPr>
          <p:nvPr>
            <p:ph type="title"/>
          </p:nvPr>
        </p:nvSpPr>
        <p:spPr/>
        <p:txBody>
          <a:bodyPr>
            <a:noAutofit/>
          </a:bodyPr>
          <a:lstStyle/>
          <a:p>
            <a:r>
              <a:rPr lang="en-US" sz="4400" b="1" dirty="0">
                <a:solidFill>
                  <a:schemeClr val="bg1">
                    <a:lumMod val="95000"/>
                    <a:lumOff val="5000"/>
                  </a:schemeClr>
                </a:solidFill>
                <a:effectLst/>
                <a:highlight>
                  <a:srgbClr val="FF0000"/>
                </a:highlight>
                <a:latin typeface="Arial" panose="020B0604020202020204" pitchFamily="34" charset="0"/>
                <a:ea typeface="Arial" panose="020B0604020202020204" pitchFamily="34" charset="0"/>
              </a:rPr>
              <a:t>Strategies for Effective Communication in a Business Setting</a:t>
            </a:r>
            <a:endParaRPr lang="en-GB" sz="4400" b="1" dirty="0">
              <a:solidFill>
                <a:schemeClr val="bg1">
                  <a:lumMod val="95000"/>
                  <a:lumOff val="5000"/>
                </a:schemeClr>
              </a:solidFill>
              <a:highlight>
                <a:srgbClr val="FF0000"/>
              </a:highlight>
            </a:endParaRPr>
          </a:p>
        </p:txBody>
      </p:sp>
      <p:sp>
        <p:nvSpPr>
          <p:cNvPr id="5" name="Marcador de contenido 4">
            <a:extLst>
              <a:ext uri="{FF2B5EF4-FFF2-40B4-BE49-F238E27FC236}">
                <a16:creationId xmlns:a16="http://schemas.microsoft.com/office/drawing/2014/main" id="{E7A1C201-E21E-4C75-B57A-F3710CEFEB23}"/>
              </a:ext>
            </a:extLst>
          </p:cNvPr>
          <p:cNvSpPr>
            <a:spLocks noGrp="1"/>
          </p:cNvSpPr>
          <p:nvPr>
            <p:ph idx="1"/>
          </p:nvPr>
        </p:nvSpPr>
        <p:spPr>
          <a:xfrm>
            <a:off x="913795" y="2345191"/>
            <a:ext cx="10353762" cy="4058751"/>
          </a:xfrm>
        </p:spPr>
        <p:txBody>
          <a:bodyPr/>
          <a:lstStyle/>
          <a:p>
            <a:pPr indent="-228600">
              <a:lnSpc>
                <a:spcPct val="150000"/>
              </a:lnSpc>
              <a:buFont typeface="Wingdings 3" charset="2"/>
              <a:buChar char=""/>
            </a:pPr>
            <a:r>
              <a:rPr lang="en-US" sz="2000" dirty="0">
                <a:solidFill>
                  <a:schemeClr val="tx1"/>
                </a:solidFill>
                <a:highlight>
                  <a:srgbClr val="FF0000"/>
                </a:highlight>
                <a:latin typeface="Arial" panose="020B0604020202020204" pitchFamily="34" charset="0"/>
                <a:cs typeface="Arial" panose="020B0604020202020204" pitchFamily="34" charset="0"/>
              </a:rPr>
              <a:t>Student Name: Samuel Filipe Torres da Silva</a:t>
            </a:r>
          </a:p>
          <a:p>
            <a:pPr indent="-228600">
              <a:lnSpc>
                <a:spcPct val="150000"/>
              </a:lnSpc>
              <a:buFont typeface="Wingdings 3" charset="2"/>
              <a:buChar char=""/>
            </a:pPr>
            <a:r>
              <a:rPr lang="en-US" sz="2000" dirty="0">
                <a:solidFill>
                  <a:schemeClr val="tx1"/>
                </a:solidFill>
                <a:highlight>
                  <a:srgbClr val="FF0000"/>
                </a:highlight>
                <a:latin typeface="Arial" panose="020B0604020202020204" pitchFamily="34" charset="0"/>
                <a:cs typeface="Arial" panose="020B0604020202020204" pitchFamily="34" charset="0"/>
              </a:rPr>
              <a:t>Student ID: 2107485</a:t>
            </a:r>
          </a:p>
          <a:p>
            <a:pPr indent="-228600">
              <a:lnSpc>
                <a:spcPct val="150000"/>
              </a:lnSpc>
              <a:buFont typeface="Wingdings 3" charset="2"/>
              <a:buChar char=""/>
            </a:pPr>
            <a:r>
              <a:rPr lang="en-US" sz="2000" dirty="0">
                <a:solidFill>
                  <a:schemeClr val="tx1"/>
                </a:solidFill>
                <a:highlight>
                  <a:srgbClr val="FF0000"/>
                </a:highlight>
                <a:latin typeface="Arial" panose="020B0604020202020204" pitchFamily="34" charset="0"/>
                <a:cs typeface="Arial" panose="020B0604020202020204" pitchFamily="34" charset="0"/>
              </a:rPr>
              <a:t>Module Code: BMSW4002</a:t>
            </a:r>
          </a:p>
          <a:p>
            <a:pPr indent="-228600">
              <a:lnSpc>
                <a:spcPct val="150000"/>
              </a:lnSpc>
              <a:buFont typeface="Wingdings 3" charset="2"/>
              <a:buChar char=""/>
            </a:pPr>
            <a:r>
              <a:rPr lang="en-US" sz="2000" dirty="0">
                <a:solidFill>
                  <a:schemeClr val="tx1"/>
                </a:solidFill>
                <a:highlight>
                  <a:srgbClr val="FF0000"/>
                </a:highlight>
                <a:latin typeface="Arial" panose="020B0604020202020204" pitchFamily="34" charset="0"/>
                <a:cs typeface="Arial" panose="020B0604020202020204" pitchFamily="34" charset="0"/>
              </a:rPr>
              <a:t>Course Title: </a:t>
            </a:r>
            <a:r>
              <a:rPr lang="en-GB" sz="2000" dirty="0">
                <a:solidFill>
                  <a:schemeClr val="tx1"/>
                </a:solidFill>
                <a:highlight>
                  <a:srgbClr val="FF0000"/>
                </a:highlight>
                <a:latin typeface="Arial" panose="020B0604020202020204" pitchFamily="34" charset="0"/>
                <a:cs typeface="Arial" panose="020B0604020202020204" pitchFamily="34" charset="0"/>
              </a:rPr>
              <a:t>Effective Team Working and Communication</a:t>
            </a:r>
            <a:endParaRPr lang="en-US" sz="2000" dirty="0">
              <a:solidFill>
                <a:schemeClr val="tx1"/>
              </a:solidFill>
              <a:highlight>
                <a:srgbClr val="FF0000"/>
              </a:highlight>
              <a:latin typeface="Arial" panose="020B0604020202020204" pitchFamily="34" charset="0"/>
              <a:cs typeface="Arial" panose="020B0604020202020204" pitchFamily="34" charset="0"/>
            </a:endParaRPr>
          </a:p>
          <a:p>
            <a:pPr indent="-228600">
              <a:lnSpc>
                <a:spcPct val="150000"/>
              </a:lnSpc>
              <a:buFont typeface="Wingdings 3" charset="2"/>
              <a:buChar char=""/>
            </a:pPr>
            <a:r>
              <a:rPr lang="en-US" sz="2000" dirty="0">
                <a:solidFill>
                  <a:schemeClr val="tx1"/>
                </a:solidFill>
                <a:highlight>
                  <a:srgbClr val="FF0000"/>
                </a:highlight>
                <a:latin typeface="Arial" panose="020B0604020202020204" pitchFamily="34" charset="0"/>
                <a:cs typeface="Arial" panose="020B0604020202020204" pitchFamily="34" charset="0"/>
              </a:rPr>
              <a:t>Lecturer`s Name: Richmond Lamptey</a:t>
            </a:r>
          </a:p>
        </p:txBody>
      </p:sp>
    </p:spTree>
    <p:extLst>
      <p:ext uri="{BB962C8B-B14F-4D97-AF65-F5344CB8AC3E}">
        <p14:creationId xmlns:p14="http://schemas.microsoft.com/office/powerpoint/2010/main" val="48921215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2F1F7982-8109-411F-BD9C-35062A1FE71C}"/>
              </a:ext>
            </a:extLst>
          </p:cNvPr>
          <p:cNvSpPr>
            <a:spLocks noGrp="1"/>
          </p:cNvSpPr>
          <p:nvPr>
            <p:ph type="title"/>
          </p:nvPr>
        </p:nvSpPr>
        <p:spPr/>
        <p:txBody>
          <a:bodyPr>
            <a:normAutofit/>
          </a:bodyPr>
          <a:lstStyle/>
          <a:p>
            <a:r>
              <a:rPr lang="en-GB" sz="1600" b="1" spc="-15" dirty="0">
                <a:solidFill>
                  <a:schemeClr val="bg1"/>
                </a:solidFill>
                <a:effectLst/>
                <a:highlight>
                  <a:srgbClr val="FF0000"/>
                </a:highlight>
                <a:latin typeface="Arial" panose="020B0604020202020204" pitchFamily="34" charset="0"/>
                <a:ea typeface="Arial" panose="020B0604020202020204" pitchFamily="34" charset="0"/>
              </a:rPr>
              <a:t>The many obstacles that might obstruct good communication between Audi and its external stakeholders</a:t>
            </a:r>
            <a:endParaRPr lang="en-GB" sz="1600" dirty="0">
              <a:solidFill>
                <a:schemeClr val="bg1"/>
              </a:solidFill>
              <a:highlight>
                <a:srgbClr val="FF0000"/>
              </a:highlight>
            </a:endParaRPr>
          </a:p>
        </p:txBody>
      </p:sp>
      <p:pic>
        <p:nvPicPr>
          <p:cNvPr id="5" name="Marcador de contenido 4">
            <a:extLst>
              <a:ext uri="{FF2B5EF4-FFF2-40B4-BE49-F238E27FC236}">
                <a16:creationId xmlns:a16="http://schemas.microsoft.com/office/drawing/2014/main" id="{86B215E8-F563-41CB-B306-B088EC9F63BE}"/>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244384" y="1659903"/>
            <a:ext cx="6023173" cy="3204328"/>
          </a:xfrm>
        </p:spPr>
      </p:pic>
      <p:sp>
        <p:nvSpPr>
          <p:cNvPr id="6" name="CuadroTexto 5">
            <a:extLst>
              <a:ext uri="{FF2B5EF4-FFF2-40B4-BE49-F238E27FC236}">
                <a16:creationId xmlns:a16="http://schemas.microsoft.com/office/drawing/2014/main" id="{4123319E-0747-4C87-8FE5-2CCD2C8E6F36}"/>
              </a:ext>
            </a:extLst>
          </p:cNvPr>
          <p:cNvSpPr txBox="1"/>
          <p:nvPr/>
        </p:nvSpPr>
        <p:spPr>
          <a:xfrm>
            <a:off x="924443" y="1659903"/>
            <a:ext cx="4741066" cy="276999"/>
          </a:xfrm>
          <a:prstGeom prst="rect">
            <a:avLst/>
          </a:prstGeom>
          <a:noFill/>
        </p:spPr>
        <p:txBody>
          <a:bodyPr wrap="square" rtlCol="0">
            <a:spAutoFit/>
          </a:bodyPr>
          <a:lstStyle/>
          <a:p>
            <a:endParaRPr lang="en-GB" sz="1200" dirty="0">
              <a:latin typeface="Arial" panose="020B0604020202020204" pitchFamily="34" charset="0"/>
              <a:cs typeface="Arial" panose="020B0604020202020204" pitchFamily="34" charset="0"/>
            </a:endParaRPr>
          </a:p>
        </p:txBody>
      </p:sp>
      <p:sp>
        <p:nvSpPr>
          <p:cNvPr id="7" name="TextBox 1">
            <a:extLst>
              <a:ext uri="{FF2B5EF4-FFF2-40B4-BE49-F238E27FC236}">
                <a16:creationId xmlns:a16="http://schemas.microsoft.com/office/drawing/2014/main" id="{49A99EBF-DDEC-48B3-82F7-9F9DD58510BD}"/>
              </a:ext>
            </a:extLst>
          </p:cNvPr>
          <p:cNvSpPr txBox="1"/>
          <p:nvPr/>
        </p:nvSpPr>
        <p:spPr>
          <a:xfrm>
            <a:off x="1918355" y="5403492"/>
            <a:ext cx="2007909" cy="108491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285750" indent="-285750" algn="ctr">
              <a:buFont typeface="Arial"/>
              <a:buChar char="•"/>
            </a:pPr>
            <a:r>
              <a:rPr lang="en-GB" dirty="0">
                <a:latin typeface="Arial"/>
                <a:cs typeface="Arial"/>
              </a:rPr>
              <a:t>Cultural and Language Differences</a:t>
            </a:r>
          </a:p>
          <a:p>
            <a:pPr algn="r"/>
            <a:r>
              <a:rPr lang="en-GB" sz="1050" dirty="0">
                <a:latin typeface="Arial" panose="020B0604020202020204" pitchFamily="34" charset="0"/>
                <a:cs typeface="Arial" panose="020B0604020202020204" pitchFamily="34" charset="0"/>
              </a:rPr>
              <a:t>(Jane Zhao &amp; Anand, 2009).</a:t>
            </a:r>
            <a:endParaRPr lang="en-GB" sz="1000" dirty="0">
              <a:latin typeface="Calibri" panose="020F0502020204030204"/>
              <a:cs typeface="Calibri"/>
            </a:endParaRPr>
          </a:p>
        </p:txBody>
      </p:sp>
      <p:sp>
        <p:nvSpPr>
          <p:cNvPr id="3" name="Estrella: 4 puntas 2">
            <a:extLst>
              <a:ext uri="{FF2B5EF4-FFF2-40B4-BE49-F238E27FC236}">
                <a16:creationId xmlns:a16="http://schemas.microsoft.com/office/drawing/2014/main" id="{826CC63E-B83D-46A8-A5D1-DCCEDFF1B824}"/>
              </a:ext>
            </a:extLst>
          </p:cNvPr>
          <p:cNvSpPr/>
          <p:nvPr/>
        </p:nvSpPr>
        <p:spPr>
          <a:xfrm>
            <a:off x="1505208" y="2462427"/>
            <a:ext cx="3110845" cy="3007151"/>
          </a:xfrm>
          <a:prstGeom prst="star4">
            <a:avLst>
              <a:gd name="adj" fmla="val 24726"/>
            </a:avLst>
          </a:prstGeom>
          <a:solidFill>
            <a:schemeClr val="accent1">
              <a:lumMod val="75000"/>
            </a:schemeClr>
          </a:solidFill>
          <a:ln>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1000" dirty="0">
                <a:latin typeface="Arial" panose="020B0604020202020204" pitchFamily="34" charset="0"/>
                <a:cs typeface="Arial" panose="020B0604020202020204" pitchFamily="34" charset="0"/>
              </a:rPr>
              <a:t>Obstacles of good communication</a:t>
            </a:r>
          </a:p>
        </p:txBody>
      </p:sp>
      <p:sp>
        <p:nvSpPr>
          <p:cNvPr id="10" name="CuadroTexto 9">
            <a:extLst>
              <a:ext uri="{FF2B5EF4-FFF2-40B4-BE49-F238E27FC236}">
                <a16:creationId xmlns:a16="http://schemas.microsoft.com/office/drawing/2014/main" id="{82B6880B-09E1-4F4E-AEC2-4FDCBE164870}"/>
              </a:ext>
            </a:extLst>
          </p:cNvPr>
          <p:cNvSpPr txBox="1"/>
          <p:nvPr/>
        </p:nvSpPr>
        <p:spPr>
          <a:xfrm>
            <a:off x="1348033" y="1755466"/>
            <a:ext cx="3582185" cy="530915"/>
          </a:xfrm>
          <a:prstGeom prst="rect">
            <a:avLst/>
          </a:prstGeom>
          <a:noFill/>
        </p:spPr>
        <p:txBody>
          <a:bodyPr wrap="square" rtlCol="0">
            <a:spAutoFit/>
          </a:bodyPr>
          <a:lstStyle/>
          <a:p>
            <a:pPr marL="285750" indent="-285750" algn="ctr">
              <a:buFont typeface="Arial"/>
              <a:buChar char="•"/>
            </a:pPr>
            <a:r>
              <a:rPr lang="en-GB" dirty="0">
                <a:latin typeface="Arial"/>
                <a:cs typeface="Arial"/>
              </a:rPr>
              <a:t>Inability to Listen to Others</a:t>
            </a:r>
          </a:p>
          <a:p>
            <a:pPr algn="r"/>
            <a:r>
              <a:rPr lang="en-GB" sz="1050" dirty="0">
                <a:latin typeface="Arial" panose="020B0604020202020204" pitchFamily="34" charset="0"/>
                <a:cs typeface="Arial" panose="020B0604020202020204" pitchFamily="34" charset="0"/>
              </a:rPr>
              <a:t>(Halberstam,2012)</a:t>
            </a:r>
            <a:endParaRPr lang="en-GB" sz="1000" dirty="0">
              <a:latin typeface="Arial"/>
              <a:cs typeface="Arial"/>
            </a:endParaRPr>
          </a:p>
        </p:txBody>
      </p:sp>
      <p:sp>
        <p:nvSpPr>
          <p:cNvPr id="12" name="CuadroTexto 11">
            <a:extLst>
              <a:ext uri="{FF2B5EF4-FFF2-40B4-BE49-F238E27FC236}">
                <a16:creationId xmlns:a16="http://schemas.microsoft.com/office/drawing/2014/main" id="{C5E29619-C9B2-47FD-AAD0-562F29E2A029}"/>
              </a:ext>
            </a:extLst>
          </p:cNvPr>
          <p:cNvSpPr txBox="1"/>
          <p:nvPr/>
        </p:nvSpPr>
        <p:spPr>
          <a:xfrm>
            <a:off x="3294976" y="4272880"/>
            <a:ext cx="1949408" cy="800219"/>
          </a:xfrm>
          <a:prstGeom prst="rect">
            <a:avLst/>
          </a:prstGeom>
          <a:noFill/>
        </p:spPr>
        <p:txBody>
          <a:bodyPr wrap="square" rtlCol="0">
            <a:spAutoFit/>
          </a:bodyPr>
          <a:lstStyle/>
          <a:p>
            <a:pPr marL="285750" indent="-285750" algn="ctr">
              <a:buFont typeface="Arial"/>
              <a:buChar char="•"/>
            </a:pPr>
            <a:r>
              <a:rPr lang="en-US" dirty="0">
                <a:latin typeface="Arial"/>
                <a:cs typeface="Arial"/>
              </a:rPr>
              <a:t>Workplace Conflicts</a:t>
            </a:r>
          </a:p>
          <a:p>
            <a:pPr algn="r"/>
            <a:r>
              <a:rPr lang="en-GB" sz="1050" dirty="0">
                <a:latin typeface="Arial" panose="020B0604020202020204" pitchFamily="34" charset="0"/>
                <a:cs typeface="Arial" panose="020B0604020202020204" pitchFamily="34" charset="0"/>
              </a:rPr>
              <a:t>(Fuller &amp; Smith,1991)</a:t>
            </a:r>
            <a:endParaRPr lang="en-US" sz="1000" dirty="0">
              <a:latin typeface="Arial"/>
              <a:cs typeface="Arial"/>
            </a:endParaRPr>
          </a:p>
        </p:txBody>
      </p:sp>
      <p:sp>
        <p:nvSpPr>
          <p:cNvPr id="16" name="CuadroTexto 15">
            <a:extLst>
              <a:ext uri="{FF2B5EF4-FFF2-40B4-BE49-F238E27FC236}">
                <a16:creationId xmlns:a16="http://schemas.microsoft.com/office/drawing/2014/main" id="{BBD3F8BF-62A5-4A34-8574-F891B77A192E}"/>
              </a:ext>
            </a:extLst>
          </p:cNvPr>
          <p:cNvSpPr txBox="1"/>
          <p:nvPr/>
        </p:nvSpPr>
        <p:spPr>
          <a:xfrm>
            <a:off x="95229" y="3504336"/>
            <a:ext cx="1949408" cy="1077218"/>
          </a:xfrm>
          <a:prstGeom prst="rect">
            <a:avLst/>
          </a:prstGeom>
          <a:noFill/>
        </p:spPr>
        <p:txBody>
          <a:bodyPr vert="horz" wrap="square" rtlCol="0">
            <a:spAutoFit/>
          </a:bodyPr>
          <a:lstStyle/>
          <a:p>
            <a:pPr marL="285750" indent="-285750" algn="ctr">
              <a:buFont typeface="Arial" panose="020B0604020202020204" pitchFamily="34" charset="0"/>
              <a:buChar char="•"/>
            </a:pPr>
            <a:r>
              <a:rPr lang="en-US" dirty="0">
                <a:latin typeface="Arial"/>
                <a:cs typeface="Arial"/>
              </a:rPr>
              <a:t>Lack of Trust and Transparency</a:t>
            </a:r>
          </a:p>
          <a:p>
            <a:pPr algn="r"/>
            <a:r>
              <a:rPr lang="en-GB" sz="1000" dirty="0">
                <a:latin typeface="Arial" panose="020B0604020202020204" pitchFamily="34" charset="0"/>
                <a:cs typeface="Arial" panose="020B0604020202020204" pitchFamily="34" charset="0"/>
              </a:rPr>
              <a:t>(</a:t>
            </a:r>
            <a:r>
              <a:rPr lang="en-GB" sz="1000" dirty="0" err="1">
                <a:latin typeface="Arial" panose="020B0604020202020204" pitchFamily="34" charset="0"/>
                <a:cs typeface="Arial" panose="020B0604020202020204" pitchFamily="34" charset="0"/>
              </a:rPr>
              <a:t>Jahansoozi</a:t>
            </a:r>
            <a:r>
              <a:rPr lang="en-GB" sz="1000" dirty="0">
                <a:latin typeface="Arial" panose="020B0604020202020204" pitchFamily="34" charset="0"/>
                <a:cs typeface="Arial" panose="020B0604020202020204" pitchFamily="34" charset="0"/>
              </a:rPr>
              <a:t> ,2006)</a:t>
            </a:r>
            <a:endParaRPr lang="en-US" sz="1000" dirty="0">
              <a:latin typeface="Arial"/>
              <a:cs typeface="Arial"/>
            </a:endParaRPr>
          </a:p>
        </p:txBody>
      </p:sp>
    </p:spTree>
    <p:extLst>
      <p:ext uri="{BB962C8B-B14F-4D97-AF65-F5344CB8AC3E}">
        <p14:creationId xmlns:p14="http://schemas.microsoft.com/office/powerpoint/2010/main" val="108439814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 calcmode="lin" valueType="num">
                                      <p:cBhvr>
                                        <p:cTn id="7" dur="500" fill="hold"/>
                                        <p:tgtEl>
                                          <p:spTgt spid="3"/>
                                        </p:tgtEl>
                                        <p:attrNameLst>
                                          <p:attrName>ppt_w</p:attrName>
                                        </p:attrNameLst>
                                      </p:cBhvr>
                                      <p:tavLst>
                                        <p:tav tm="0">
                                          <p:val>
                                            <p:fltVal val="0"/>
                                          </p:val>
                                        </p:tav>
                                        <p:tav tm="100000">
                                          <p:val>
                                            <p:strVal val="#ppt_w"/>
                                          </p:val>
                                        </p:tav>
                                      </p:tavLst>
                                    </p:anim>
                                    <p:anim calcmode="lin" valueType="num">
                                      <p:cBhvr>
                                        <p:cTn id="8" dur="500" fill="hold"/>
                                        <p:tgtEl>
                                          <p:spTgt spid="3"/>
                                        </p:tgtEl>
                                        <p:attrNameLst>
                                          <p:attrName>ppt_h</p:attrName>
                                        </p:attrNameLst>
                                      </p:cBhvr>
                                      <p:tavLst>
                                        <p:tav tm="0">
                                          <p:val>
                                            <p:fltVal val="0"/>
                                          </p:val>
                                        </p:tav>
                                        <p:tav tm="100000">
                                          <p:val>
                                            <p:strVal val="#ppt_h"/>
                                          </p:val>
                                        </p:tav>
                                      </p:tavLst>
                                    </p:anim>
                                    <p:animEffect transition="in" filter="fade">
                                      <p:cBhvr>
                                        <p:cTn id="9" dur="500"/>
                                        <p:tgtEl>
                                          <p:spTgt spid="3"/>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10"/>
                                        </p:tgtEl>
                                        <p:attrNameLst>
                                          <p:attrName>style.visibility</p:attrName>
                                        </p:attrNameLst>
                                      </p:cBhvr>
                                      <p:to>
                                        <p:strVal val="visible"/>
                                      </p:to>
                                    </p:set>
                                    <p:anim calcmode="lin" valueType="num">
                                      <p:cBhvr>
                                        <p:cTn id="14" dur="500" fill="hold"/>
                                        <p:tgtEl>
                                          <p:spTgt spid="10"/>
                                        </p:tgtEl>
                                        <p:attrNameLst>
                                          <p:attrName>ppt_w</p:attrName>
                                        </p:attrNameLst>
                                      </p:cBhvr>
                                      <p:tavLst>
                                        <p:tav tm="0">
                                          <p:val>
                                            <p:fltVal val="0"/>
                                          </p:val>
                                        </p:tav>
                                        <p:tav tm="100000">
                                          <p:val>
                                            <p:strVal val="#ppt_w"/>
                                          </p:val>
                                        </p:tav>
                                      </p:tavLst>
                                    </p:anim>
                                    <p:anim calcmode="lin" valueType="num">
                                      <p:cBhvr>
                                        <p:cTn id="15" dur="500" fill="hold"/>
                                        <p:tgtEl>
                                          <p:spTgt spid="10"/>
                                        </p:tgtEl>
                                        <p:attrNameLst>
                                          <p:attrName>ppt_h</p:attrName>
                                        </p:attrNameLst>
                                      </p:cBhvr>
                                      <p:tavLst>
                                        <p:tav tm="0">
                                          <p:val>
                                            <p:fltVal val="0"/>
                                          </p:val>
                                        </p:tav>
                                        <p:tav tm="100000">
                                          <p:val>
                                            <p:strVal val="#ppt_h"/>
                                          </p:val>
                                        </p:tav>
                                      </p:tavLst>
                                    </p:anim>
                                    <p:animEffect transition="in" filter="fade">
                                      <p:cBhvr>
                                        <p:cTn id="16" dur="500"/>
                                        <p:tgtEl>
                                          <p:spTgt spid="10"/>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12"/>
                                        </p:tgtEl>
                                        <p:attrNameLst>
                                          <p:attrName>style.visibility</p:attrName>
                                        </p:attrNameLst>
                                      </p:cBhvr>
                                      <p:to>
                                        <p:strVal val="visible"/>
                                      </p:to>
                                    </p:set>
                                    <p:anim calcmode="lin" valueType="num">
                                      <p:cBhvr>
                                        <p:cTn id="21" dur="500" fill="hold"/>
                                        <p:tgtEl>
                                          <p:spTgt spid="12"/>
                                        </p:tgtEl>
                                        <p:attrNameLst>
                                          <p:attrName>ppt_w</p:attrName>
                                        </p:attrNameLst>
                                      </p:cBhvr>
                                      <p:tavLst>
                                        <p:tav tm="0">
                                          <p:val>
                                            <p:fltVal val="0"/>
                                          </p:val>
                                        </p:tav>
                                        <p:tav tm="100000">
                                          <p:val>
                                            <p:strVal val="#ppt_w"/>
                                          </p:val>
                                        </p:tav>
                                      </p:tavLst>
                                    </p:anim>
                                    <p:anim calcmode="lin" valueType="num">
                                      <p:cBhvr>
                                        <p:cTn id="22" dur="500" fill="hold"/>
                                        <p:tgtEl>
                                          <p:spTgt spid="12"/>
                                        </p:tgtEl>
                                        <p:attrNameLst>
                                          <p:attrName>ppt_h</p:attrName>
                                        </p:attrNameLst>
                                      </p:cBhvr>
                                      <p:tavLst>
                                        <p:tav tm="0">
                                          <p:val>
                                            <p:fltVal val="0"/>
                                          </p:val>
                                        </p:tav>
                                        <p:tav tm="100000">
                                          <p:val>
                                            <p:strVal val="#ppt_h"/>
                                          </p:val>
                                        </p:tav>
                                      </p:tavLst>
                                    </p:anim>
                                    <p:animEffect transition="in" filter="fade">
                                      <p:cBhvr>
                                        <p:cTn id="23" dur="500"/>
                                        <p:tgtEl>
                                          <p:spTgt spid="12"/>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7"/>
                                        </p:tgtEl>
                                        <p:attrNameLst>
                                          <p:attrName>style.visibility</p:attrName>
                                        </p:attrNameLst>
                                      </p:cBhvr>
                                      <p:to>
                                        <p:strVal val="visible"/>
                                      </p:to>
                                    </p:set>
                                    <p:anim calcmode="lin" valueType="num">
                                      <p:cBhvr>
                                        <p:cTn id="28" dur="500" fill="hold"/>
                                        <p:tgtEl>
                                          <p:spTgt spid="7"/>
                                        </p:tgtEl>
                                        <p:attrNameLst>
                                          <p:attrName>ppt_w</p:attrName>
                                        </p:attrNameLst>
                                      </p:cBhvr>
                                      <p:tavLst>
                                        <p:tav tm="0">
                                          <p:val>
                                            <p:fltVal val="0"/>
                                          </p:val>
                                        </p:tav>
                                        <p:tav tm="100000">
                                          <p:val>
                                            <p:strVal val="#ppt_w"/>
                                          </p:val>
                                        </p:tav>
                                      </p:tavLst>
                                    </p:anim>
                                    <p:anim calcmode="lin" valueType="num">
                                      <p:cBhvr>
                                        <p:cTn id="29" dur="500" fill="hold"/>
                                        <p:tgtEl>
                                          <p:spTgt spid="7"/>
                                        </p:tgtEl>
                                        <p:attrNameLst>
                                          <p:attrName>ppt_h</p:attrName>
                                        </p:attrNameLst>
                                      </p:cBhvr>
                                      <p:tavLst>
                                        <p:tav tm="0">
                                          <p:val>
                                            <p:fltVal val="0"/>
                                          </p:val>
                                        </p:tav>
                                        <p:tav tm="100000">
                                          <p:val>
                                            <p:strVal val="#ppt_h"/>
                                          </p:val>
                                        </p:tav>
                                      </p:tavLst>
                                    </p:anim>
                                    <p:animEffect transition="in" filter="fade">
                                      <p:cBhvr>
                                        <p:cTn id="30" dur="500"/>
                                        <p:tgtEl>
                                          <p:spTgt spid="7"/>
                                        </p:tgtEl>
                                      </p:cBhvr>
                                    </p:animEffect>
                                  </p:childTnLst>
                                </p:cTn>
                              </p:par>
                            </p:childTnLst>
                          </p:cTn>
                        </p:par>
                      </p:childTnLst>
                    </p:cTn>
                  </p:par>
                  <p:par>
                    <p:cTn id="31" fill="hold">
                      <p:stCondLst>
                        <p:cond delay="indefinite"/>
                      </p:stCondLst>
                      <p:childTnLst>
                        <p:par>
                          <p:cTn id="32" fill="hold">
                            <p:stCondLst>
                              <p:cond delay="0"/>
                            </p:stCondLst>
                            <p:childTnLst>
                              <p:par>
                                <p:cTn id="33" presetID="53" presetClass="entr" presetSubtype="16" fill="hold" grpId="0" nodeType="clickEffect">
                                  <p:stCondLst>
                                    <p:cond delay="0"/>
                                  </p:stCondLst>
                                  <p:childTnLst>
                                    <p:set>
                                      <p:cBhvr>
                                        <p:cTn id="34" dur="1" fill="hold">
                                          <p:stCondLst>
                                            <p:cond delay="0"/>
                                          </p:stCondLst>
                                        </p:cTn>
                                        <p:tgtEl>
                                          <p:spTgt spid="16"/>
                                        </p:tgtEl>
                                        <p:attrNameLst>
                                          <p:attrName>style.visibility</p:attrName>
                                        </p:attrNameLst>
                                      </p:cBhvr>
                                      <p:to>
                                        <p:strVal val="visible"/>
                                      </p:to>
                                    </p:set>
                                    <p:anim calcmode="lin" valueType="num">
                                      <p:cBhvr>
                                        <p:cTn id="35" dur="500" fill="hold"/>
                                        <p:tgtEl>
                                          <p:spTgt spid="16"/>
                                        </p:tgtEl>
                                        <p:attrNameLst>
                                          <p:attrName>ppt_w</p:attrName>
                                        </p:attrNameLst>
                                      </p:cBhvr>
                                      <p:tavLst>
                                        <p:tav tm="0">
                                          <p:val>
                                            <p:fltVal val="0"/>
                                          </p:val>
                                        </p:tav>
                                        <p:tav tm="100000">
                                          <p:val>
                                            <p:strVal val="#ppt_w"/>
                                          </p:val>
                                        </p:tav>
                                      </p:tavLst>
                                    </p:anim>
                                    <p:anim calcmode="lin" valueType="num">
                                      <p:cBhvr>
                                        <p:cTn id="36" dur="500" fill="hold"/>
                                        <p:tgtEl>
                                          <p:spTgt spid="16"/>
                                        </p:tgtEl>
                                        <p:attrNameLst>
                                          <p:attrName>ppt_h</p:attrName>
                                        </p:attrNameLst>
                                      </p:cBhvr>
                                      <p:tavLst>
                                        <p:tav tm="0">
                                          <p:val>
                                            <p:fltVal val="0"/>
                                          </p:val>
                                        </p:tav>
                                        <p:tav tm="100000">
                                          <p:val>
                                            <p:strVal val="#ppt_h"/>
                                          </p:val>
                                        </p:tav>
                                      </p:tavLst>
                                    </p:anim>
                                    <p:animEffect transition="in" filter="fade">
                                      <p:cBhvr>
                                        <p:cTn id="37" dur="500"/>
                                        <p:tgtEl>
                                          <p:spTgt spid="1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3" grpId="0" animBg="1"/>
      <p:bldP spid="10" grpId="0"/>
      <p:bldP spid="12" grpId="0"/>
      <p:bldP spid="16"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Marcador de contenido 5">
            <a:extLst>
              <a:ext uri="{FF2B5EF4-FFF2-40B4-BE49-F238E27FC236}">
                <a16:creationId xmlns:a16="http://schemas.microsoft.com/office/drawing/2014/main" id="{D1FF50CA-65D9-4035-853A-967931B0F9E0}"/>
              </a:ext>
            </a:extLst>
          </p:cNvPr>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5074402" y="1579563"/>
            <a:ext cx="6193673" cy="3496428"/>
          </a:xfrm>
        </p:spPr>
      </p:pic>
      <p:sp>
        <p:nvSpPr>
          <p:cNvPr id="4" name="Título 1">
            <a:extLst>
              <a:ext uri="{FF2B5EF4-FFF2-40B4-BE49-F238E27FC236}">
                <a16:creationId xmlns:a16="http://schemas.microsoft.com/office/drawing/2014/main" id="{8498F845-AF25-44BA-A8D3-09B62213792B}"/>
              </a:ext>
            </a:extLst>
          </p:cNvPr>
          <p:cNvSpPr>
            <a:spLocks noGrp="1"/>
          </p:cNvSpPr>
          <p:nvPr>
            <p:ph type="title"/>
          </p:nvPr>
        </p:nvSpPr>
        <p:spPr>
          <a:xfrm>
            <a:off x="914400" y="609600"/>
            <a:ext cx="10353675" cy="969963"/>
          </a:xfrm>
        </p:spPr>
        <p:txBody>
          <a:bodyPr>
            <a:normAutofit/>
          </a:bodyPr>
          <a:lstStyle/>
          <a:p>
            <a:r>
              <a:rPr lang="en-GB" sz="1600" b="1" spc="-15" dirty="0">
                <a:solidFill>
                  <a:schemeClr val="bg1"/>
                </a:solidFill>
                <a:effectLst/>
                <a:highlight>
                  <a:srgbClr val="FF0000"/>
                </a:highlight>
                <a:latin typeface="Arial" panose="020B0604020202020204" pitchFamily="34" charset="0"/>
                <a:ea typeface="Arial" panose="020B0604020202020204" pitchFamily="34" charset="0"/>
              </a:rPr>
              <a:t>What are Audi's communication channels, and what channels may be used to improve communication?</a:t>
            </a:r>
            <a:endParaRPr lang="en-GB" sz="1600" dirty="0">
              <a:solidFill>
                <a:schemeClr val="bg1"/>
              </a:solidFill>
              <a:highlight>
                <a:srgbClr val="FF0000"/>
              </a:highlight>
            </a:endParaRPr>
          </a:p>
        </p:txBody>
      </p:sp>
      <p:sp>
        <p:nvSpPr>
          <p:cNvPr id="7" name="Content Placeholder 7">
            <a:extLst>
              <a:ext uri="{FF2B5EF4-FFF2-40B4-BE49-F238E27FC236}">
                <a16:creationId xmlns:a16="http://schemas.microsoft.com/office/drawing/2014/main" id="{2DAA0A88-BC57-4AA7-AD45-BA56D927ECE4}"/>
              </a:ext>
            </a:extLst>
          </p:cNvPr>
          <p:cNvSpPr txBox="1">
            <a:spLocks/>
          </p:cNvSpPr>
          <p:nvPr/>
        </p:nvSpPr>
        <p:spPr>
          <a:xfrm>
            <a:off x="468602" y="2965493"/>
            <a:ext cx="5618727" cy="1851604"/>
          </a:xfrm>
          <a:prstGeom prst="rect">
            <a:avLst/>
          </a:prstGeom>
        </p:spPr>
        <p:txBody>
          <a:bodyPr vert="horz" lIns="91440" tIns="45720" rIns="91440" bIns="45720" rtlCol="0" anchor="t">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lnSpc>
                <a:spcPct val="100000"/>
              </a:lnSpc>
              <a:spcBef>
                <a:spcPts val="0"/>
              </a:spcBef>
              <a:buFont typeface="Arial" panose="020B0604020202020204" pitchFamily="34" charset="0"/>
              <a:buNone/>
            </a:pPr>
            <a:r>
              <a:rPr lang="en-GB" sz="2000" b="1" dirty="0">
                <a:latin typeface="Arial"/>
                <a:cs typeface="Arial"/>
              </a:rPr>
              <a:t>Channels of verbal communication</a:t>
            </a:r>
            <a:endParaRPr lang="en-GB" sz="1500" dirty="0">
              <a:latin typeface="Arial"/>
              <a:ea typeface="+mn-lt"/>
              <a:cs typeface="+mn-lt"/>
            </a:endParaRPr>
          </a:p>
          <a:p>
            <a:pPr marL="342900" indent="-342900">
              <a:lnSpc>
                <a:spcPct val="100000"/>
              </a:lnSpc>
              <a:spcBef>
                <a:spcPts val="0"/>
              </a:spcBef>
            </a:pPr>
            <a:r>
              <a:rPr lang="en-GB" sz="1800" dirty="0">
                <a:latin typeface="Arial"/>
                <a:cs typeface="Arial"/>
              </a:rPr>
              <a:t>Clear Language on the Message</a:t>
            </a:r>
          </a:p>
          <a:p>
            <a:pPr marL="342900" indent="-342900">
              <a:lnSpc>
                <a:spcPct val="100000"/>
              </a:lnSpc>
              <a:spcBef>
                <a:spcPts val="0"/>
              </a:spcBef>
            </a:pPr>
            <a:r>
              <a:rPr lang="en-GB" sz="1800" dirty="0">
                <a:latin typeface="Arial"/>
                <a:ea typeface="+mn-lt"/>
                <a:cs typeface="+mn-lt"/>
              </a:rPr>
              <a:t>Message Content</a:t>
            </a:r>
          </a:p>
          <a:p>
            <a:pPr marL="342900" indent="-342900">
              <a:lnSpc>
                <a:spcPct val="100000"/>
              </a:lnSpc>
              <a:spcBef>
                <a:spcPts val="0"/>
              </a:spcBef>
            </a:pPr>
            <a:r>
              <a:rPr lang="en-GB" sz="1800" dirty="0">
                <a:latin typeface="Arial"/>
                <a:ea typeface="+mn-lt"/>
                <a:cs typeface="+mn-lt"/>
              </a:rPr>
              <a:t>Voice Message Pitch</a:t>
            </a:r>
          </a:p>
          <a:p>
            <a:pPr marL="342900" indent="-342900">
              <a:lnSpc>
                <a:spcPct val="100000"/>
              </a:lnSpc>
              <a:spcBef>
                <a:spcPts val="0"/>
              </a:spcBef>
            </a:pPr>
            <a:r>
              <a:rPr lang="en-GB" sz="1800" dirty="0">
                <a:latin typeface="Arial"/>
                <a:ea typeface="+mn-lt"/>
                <a:cs typeface="+mn-lt"/>
              </a:rPr>
              <a:t>Voice Message Tone</a:t>
            </a:r>
          </a:p>
          <a:p>
            <a:pPr marL="0" indent="0">
              <a:lnSpc>
                <a:spcPct val="100000"/>
              </a:lnSpc>
              <a:spcBef>
                <a:spcPts val="0"/>
              </a:spcBef>
              <a:buNone/>
            </a:pPr>
            <a:r>
              <a:rPr lang="en-GB" sz="1800" dirty="0">
                <a:latin typeface="Arial"/>
                <a:ea typeface="+mn-lt"/>
                <a:cs typeface="+mn-lt"/>
              </a:rPr>
              <a:t>                                              </a:t>
            </a:r>
            <a:r>
              <a:rPr lang="en-GB" sz="1000" dirty="0">
                <a:latin typeface="Arial" panose="020B0604020202020204" pitchFamily="34" charset="0"/>
                <a:cs typeface="Arial" panose="020B0604020202020204" pitchFamily="34" charset="0"/>
              </a:rPr>
              <a:t>(</a:t>
            </a:r>
            <a:r>
              <a:rPr lang="en-GB" sz="1000" dirty="0" err="1">
                <a:latin typeface="Arial" panose="020B0604020202020204" pitchFamily="34" charset="0"/>
                <a:cs typeface="Arial" panose="020B0604020202020204" pitchFamily="34" charset="0"/>
              </a:rPr>
              <a:t>Melnik</a:t>
            </a:r>
            <a:r>
              <a:rPr lang="en-GB" sz="1000" dirty="0">
                <a:latin typeface="Arial" panose="020B0604020202020204" pitchFamily="34" charset="0"/>
                <a:cs typeface="Arial" panose="020B0604020202020204" pitchFamily="34" charset="0"/>
              </a:rPr>
              <a:t>, &amp; Maurer, 2004)</a:t>
            </a:r>
            <a:endParaRPr lang="en-GB" sz="1000" dirty="0">
              <a:latin typeface="Arial"/>
              <a:ea typeface="+mn-lt"/>
              <a:cs typeface="+mn-lt"/>
            </a:endParaRPr>
          </a:p>
          <a:p>
            <a:pPr marL="0" indent="0" algn="r">
              <a:lnSpc>
                <a:spcPct val="100000"/>
              </a:lnSpc>
              <a:spcBef>
                <a:spcPts val="0"/>
              </a:spcBef>
              <a:buNone/>
            </a:pPr>
            <a:endParaRPr lang="en-GB" sz="1000" dirty="0">
              <a:latin typeface="Arial"/>
              <a:ea typeface="+mn-lt"/>
              <a:cs typeface="+mn-lt"/>
            </a:endParaRPr>
          </a:p>
          <a:p>
            <a:pPr marL="0" indent="0">
              <a:lnSpc>
                <a:spcPct val="100000"/>
              </a:lnSpc>
              <a:spcBef>
                <a:spcPts val="0"/>
              </a:spcBef>
              <a:buFont typeface="Arial" panose="020B0604020202020204" pitchFamily="34" charset="0"/>
              <a:buNone/>
            </a:pPr>
            <a:endParaRPr lang="en-GB" sz="1600" dirty="0">
              <a:latin typeface="Arial"/>
              <a:cs typeface="Arial"/>
            </a:endParaRPr>
          </a:p>
        </p:txBody>
      </p:sp>
      <p:sp>
        <p:nvSpPr>
          <p:cNvPr id="8" name="TextBox 2">
            <a:extLst>
              <a:ext uri="{FF2B5EF4-FFF2-40B4-BE49-F238E27FC236}">
                <a16:creationId xmlns:a16="http://schemas.microsoft.com/office/drawing/2014/main" id="{049B4AEA-3518-468B-90D6-D39C8FE8CD60}"/>
              </a:ext>
            </a:extLst>
          </p:cNvPr>
          <p:cNvSpPr txBox="1"/>
          <p:nvPr/>
        </p:nvSpPr>
        <p:spPr>
          <a:xfrm rot="10800000" flipV="1">
            <a:off x="468603" y="4559860"/>
            <a:ext cx="5051597"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latin typeface="Arial"/>
                <a:cs typeface="Arial"/>
              </a:rPr>
              <a:t>Writing communication </a:t>
            </a:r>
            <a:endParaRPr lang="en-US" sz="1500" b="1" dirty="0">
              <a:latin typeface="Arial"/>
              <a:cs typeface="Arial"/>
            </a:endParaRPr>
          </a:p>
          <a:p>
            <a:pPr marL="285750" indent="-285750">
              <a:buFont typeface="Arial"/>
              <a:buChar char="•"/>
            </a:pPr>
            <a:r>
              <a:rPr lang="en-US" dirty="0">
                <a:latin typeface="Arial"/>
                <a:cs typeface="Arial"/>
              </a:rPr>
              <a:t>Written Message Structure</a:t>
            </a:r>
          </a:p>
          <a:p>
            <a:pPr marL="285750" indent="-285750">
              <a:buFont typeface="Arial"/>
              <a:buChar char="•"/>
            </a:pPr>
            <a:r>
              <a:rPr lang="en-US" dirty="0">
                <a:latin typeface="Arial"/>
                <a:cs typeface="Arial"/>
              </a:rPr>
              <a:t>Written Message Content</a:t>
            </a:r>
          </a:p>
          <a:p>
            <a:pPr marL="285750" indent="-285750">
              <a:buFont typeface="Arial"/>
              <a:buChar char="•"/>
            </a:pPr>
            <a:r>
              <a:rPr lang="en-US" dirty="0">
                <a:latin typeface="Arial"/>
                <a:cs typeface="Arial"/>
              </a:rPr>
              <a:t>Written Message Technology Used (</a:t>
            </a:r>
            <a:r>
              <a:rPr lang="en-US" dirty="0">
                <a:latin typeface="Arial"/>
                <a:ea typeface="+mn-lt"/>
                <a:cs typeface="+mn-lt"/>
              </a:rPr>
              <a:t>letters, e-mails, text messages</a:t>
            </a:r>
            <a:r>
              <a:rPr lang="en-US" dirty="0">
                <a:latin typeface="Arial"/>
                <a:cs typeface="Arial"/>
              </a:rPr>
              <a:t>)</a:t>
            </a:r>
          </a:p>
          <a:p>
            <a:pPr marL="285750" indent="-285750">
              <a:buFont typeface="Arial"/>
              <a:buChar char="•"/>
            </a:pPr>
            <a:r>
              <a:rPr lang="en-US" dirty="0">
                <a:latin typeface="Arial"/>
                <a:cs typeface="Arial"/>
              </a:rPr>
              <a:t>Written Message Clarity</a:t>
            </a:r>
          </a:p>
          <a:p>
            <a:pPr algn="r"/>
            <a:r>
              <a:rPr lang="en-US" sz="1000" dirty="0">
                <a:latin typeface="Arial"/>
                <a:cs typeface="Arial"/>
              </a:rPr>
              <a:t>(Thomas,1997)</a:t>
            </a:r>
          </a:p>
        </p:txBody>
      </p:sp>
      <p:sp>
        <p:nvSpPr>
          <p:cNvPr id="9" name="TextBox 1">
            <a:extLst>
              <a:ext uri="{FF2B5EF4-FFF2-40B4-BE49-F238E27FC236}">
                <a16:creationId xmlns:a16="http://schemas.microsoft.com/office/drawing/2014/main" id="{FA99AC1B-5D43-429E-839F-A363453D5DE8}"/>
              </a:ext>
            </a:extLst>
          </p:cNvPr>
          <p:cNvSpPr txBox="1"/>
          <p:nvPr/>
        </p:nvSpPr>
        <p:spPr>
          <a:xfrm>
            <a:off x="468602" y="1343594"/>
            <a:ext cx="4825354" cy="1661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latin typeface="Arial"/>
                <a:cs typeface="Calibri"/>
              </a:rPr>
              <a:t>Nonverbal communication channels</a:t>
            </a:r>
            <a:endParaRPr lang="en-US" sz="1700" b="1" dirty="0">
              <a:latin typeface="Arial"/>
              <a:cs typeface="Calibri"/>
            </a:endParaRPr>
          </a:p>
          <a:p>
            <a:pPr marL="285750" indent="-285750">
              <a:buFont typeface="Arial"/>
              <a:buChar char="•"/>
            </a:pPr>
            <a:r>
              <a:rPr lang="en-US" dirty="0">
                <a:latin typeface="Arial"/>
                <a:cs typeface="Arial"/>
              </a:rPr>
              <a:t>Facial Expressions</a:t>
            </a:r>
          </a:p>
          <a:p>
            <a:pPr marL="285750" indent="-285750">
              <a:buFont typeface="Arial"/>
              <a:buChar char="•"/>
            </a:pPr>
            <a:r>
              <a:rPr lang="en-US" dirty="0">
                <a:latin typeface="Arial"/>
                <a:cs typeface="Arial"/>
              </a:rPr>
              <a:t>Postures</a:t>
            </a:r>
          </a:p>
          <a:p>
            <a:pPr marL="285750" indent="-285750">
              <a:buFont typeface="Arial"/>
              <a:buChar char="•"/>
            </a:pPr>
            <a:r>
              <a:rPr lang="en-US" dirty="0">
                <a:latin typeface="Arial"/>
                <a:cs typeface="Arial"/>
              </a:rPr>
              <a:t>Eye Contact</a:t>
            </a:r>
          </a:p>
          <a:p>
            <a:pPr marL="285750" indent="-285750">
              <a:buFont typeface="Arial"/>
              <a:buChar char="•"/>
            </a:pPr>
            <a:r>
              <a:rPr lang="en-GB" dirty="0">
                <a:latin typeface="Arial"/>
                <a:cs typeface="Arial"/>
              </a:rPr>
              <a:t>Gestures and Physical Touch</a:t>
            </a:r>
          </a:p>
          <a:p>
            <a:pPr algn="r"/>
            <a:r>
              <a:rPr lang="en-GB" sz="1050" dirty="0">
                <a:latin typeface="Arial" panose="020B0604020202020204" pitchFamily="34" charset="0"/>
                <a:cs typeface="Arial" panose="020B0604020202020204" pitchFamily="34" charset="0"/>
              </a:rPr>
              <a:t>(Sundaram &amp; Webster,2000)      </a:t>
            </a:r>
            <a:endParaRPr lang="en-GB" sz="1000" dirty="0">
              <a:latin typeface="Calibri" panose="020F0502020204030204"/>
              <a:cs typeface="Calibri"/>
            </a:endParaRPr>
          </a:p>
        </p:txBody>
      </p:sp>
      <p:sp>
        <p:nvSpPr>
          <p:cNvPr id="10" name="TextBox 2">
            <a:extLst>
              <a:ext uri="{FF2B5EF4-FFF2-40B4-BE49-F238E27FC236}">
                <a16:creationId xmlns:a16="http://schemas.microsoft.com/office/drawing/2014/main" id="{73111305-45D8-478B-AF73-AF292D381AC8}"/>
              </a:ext>
            </a:extLst>
          </p:cNvPr>
          <p:cNvSpPr txBox="1"/>
          <p:nvPr/>
        </p:nvSpPr>
        <p:spPr>
          <a:xfrm rot="10800000" flipV="1">
            <a:off x="5777465" y="4559860"/>
            <a:ext cx="5051597"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000" b="1" dirty="0">
                <a:latin typeface="Arial"/>
                <a:cs typeface="Arial"/>
              </a:rPr>
              <a:t>Visual communication </a:t>
            </a:r>
            <a:endParaRPr lang="en-US" sz="1500" b="1" dirty="0">
              <a:latin typeface="Arial"/>
              <a:cs typeface="Arial"/>
            </a:endParaRPr>
          </a:p>
          <a:p>
            <a:pPr marL="285750" indent="-285750">
              <a:buFont typeface="Arial"/>
              <a:buChar char="•"/>
            </a:pPr>
            <a:r>
              <a:rPr lang="en-US" dirty="0">
                <a:latin typeface="Arial"/>
                <a:cs typeface="Arial"/>
              </a:rPr>
              <a:t>Visual Tone of the Message</a:t>
            </a:r>
          </a:p>
          <a:p>
            <a:pPr marL="285750" indent="-285750">
              <a:buFont typeface="Arial"/>
              <a:buChar char="•"/>
            </a:pPr>
            <a:r>
              <a:rPr lang="en-US" dirty="0">
                <a:latin typeface="Arial"/>
                <a:cs typeface="Arial"/>
              </a:rPr>
              <a:t>Visual Content of the Message</a:t>
            </a:r>
          </a:p>
          <a:p>
            <a:pPr marL="285750" indent="-285750">
              <a:buFont typeface="Courier New" panose="02070309020205020404" pitchFamily="49" charset="0"/>
              <a:buChar char="o"/>
            </a:pPr>
            <a:r>
              <a:rPr lang="en-GB" dirty="0">
                <a:latin typeface="Arial"/>
                <a:cs typeface="Arial"/>
              </a:rPr>
              <a:t>Are they helpful?</a:t>
            </a:r>
          </a:p>
          <a:p>
            <a:pPr marL="285750" indent="-285750">
              <a:buFont typeface="Courier New" panose="02070309020205020404" pitchFamily="49" charset="0"/>
              <a:buChar char="o"/>
            </a:pPr>
            <a:r>
              <a:rPr lang="en-GB" dirty="0">
                <a:latin typeface="Arial"/>
                <a:cs typeface="Arial"/>
              </a:rPr>
              <a:t>Are they necessary?</a:t>
            </a:r>
          </a:p>
          <a:p>
            <a:pPr marL="285750" indent="-285750">
              <a:buFont typeface="Courier New" panose="02070309020205020404" pitchFamily="49" charset="0"/>
              <a:buChar char="o"/>
            </a:pPr>
            <a:r>
              <a:rPr lang="en-GB" dirty="0">
                <a:latin typeface="Arial"/>
                <a:cs typeface="Arial"/>
              </a:rPr>
              <a:t>Do they add to the overall message?</a:t>
            </a:r>
          </a:p>
          <a:p>
            <a:pPr algn="r"/>
            <a:r>
              <a:rPr lang="en-GB" sz="1000" dirty="0">
                <a:latin typeface="Arial"/>
                <a:cs typeface="Arial"/>
              </a:rPr>
              <a:t>(Parry&amp; Turner, 2006)</a:t>
            </a:r>
            <a:endParaRPr lang="en-US" sz="1000" dirty="0">
              <a:latin typeface="Arial"/>
              <a:cs typeface="Arial"/>
            </a:endParaRPr>
          </a:p>
        </p:txBody>
      </p:sp>
    </p:spTree>
    <p:extLst>
      <p:ext uri="{BB962C8B-B14F-4D97-AF65-F5344CB8AC3E}">
        <p14:creationId xmlns:p14="http://schemas.microsoft.com/office/powerpoint/2010/main" val="35049551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53" presetClass="entr" presetSubtype="16"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 calcmode="lin" valueType="num">
                                      <p:cBhvr>
                                        <p:cTn id="7" dur="500" fill="hold"/>
                                        <p:tgtEl>
                                          <p:spTgt spid="9"/>
                                        </p:tgtEl>
                                        <p:attrNameLst>
                                          <p:attrName>ppt_w</p:attrName>
                                        </p:attrNameLst>
                                      </p:cBhvr>
                                      <p:tavLst>
                                        <p:tav tm="0">
                                          <p:val>
                                            <p:fltVal val="0"/>
                                          </p:val>
                                        </p:tav>
                                        <p:tav tm="100000">
                                          <p:val>
                                            <p:strVal val="#ppt_w"/>
                                          </p:val>
                                        </p:tav>
                                      </p:tavLst>
                                    </p:anim>
                                    <p:anim calcmode="lin" valueType="num">
                                      <p:cBhvr>
                                        <p:cTn id="8" dur="500" fill="hold"/>
                                        <p:tgtEl>
                                          <p:spTgt spid="9"/>
                                        </p:tgtEl>
                                        <p:attrNameLst>
                                          <p:attrName>ppt_h</p:attrName>
                                        </p:attrNameLst>
                                      </p:cBhvr>
                                      <p:tavLst>
                                        <p:tav tm="0">
                                          <p:val>
                                            <p:fltVal val="0"/>
                                          </p:val>
                                        </p:tav>
                                        <p:tav tm="100000">
                                          <p:val>
                                            <p:strVal val="#ppt_h"/>
                                          </p:val>
                                        </p:tav>
                                      </p:tavLst>
                                    </p:anim>
                                    <p:animEffect transition="in" filter="fade">
                                      <p:cBhvr>
                                        <p:cTn id="9" dur="500"/>
                                        <p:tgtEl>
                                          <p:spTgt spid="9"/>
                                        </p:tgtEl>
                                      </p:cBhvr>
                                    </p:animEffect>
                                  </p:childTnLst>
                                </p:cTn>
                              </p:par>
                            </p:childTnLst>
                          </p:cTn>
                        </p:par>
                      </p:childTnLst>
                    </p:cTn>
                  </p:par>
                  <p:par>
                    <p:cTn id="10" fill="hold">
                      <p:stCondLst>
                        <p:cond delay="indefinite"/>
                      </p:stCondLst>
                      <p:childTnLst>
                        <p:par>
                          <p:cTn id="11" fill="hold">
                            <p:stCondLst>
                              <p:cond delay="0"/>
                            </p:stCondLst>
                            <p:childTnLst>
                              <p:par>
                                <p:cTn id="12" presetID="53" presetClass="entr" presetSubtype="16" fill="hold" grpId="0" nodeType="clickEffect">
                                  <p:stCondLst>
                                    <p:cond delay="0"/>
                                  </p:stCondLst>
                                  <p:childTnLst>
                                    <p:set>
                                      <p:cBhvr>
                                        <p:cTn id="13" dur="1" fill="hold">
                                          <p:stCondLst>
                                            <p:cond delay="0"/>
                                          </p:stCondLst>
                                        </p:cTn>
                                        <p:tgtEl>
                                          <p:spTgt spid="7"/>
                                        </p:tgtEl>
                                        <p:attrNameLst>
                                          <p:attrName>style.visibility</p:attrName>
                                        </p:attrNameLst>
                                      </p:cBhvr>
                                      <p:to>
                                        <p:strVal val="visible"/>
                                      </p:to>
                                    </p:set>
                                    <p:anim calcmode="lin" valueType="num">
                                      <p:cBhvr>
                                        <p:cTn id="14" dur="500" fill="hold"/>
                                        <p:tgtEl>
                                          <p:spTgt spid="7"/>
                                        </p:tgtEl>
                                        <p:attrNameLst>
                                          <p:attrName>ppt_w</p:attrName>
                                        </p:attrNameLst>
                                      </p:cBhvr>
                                      <p:tavLst>
                                        <p:tav tm="0">
                                          <p:val>
                                            <p:fltVal val="0"/>
                                          </p:val>
                                        </p:tav>
                                        <p:tav tm="100000">
                                          <p:val>
                                            <p:strVal val="#ppt_w"/>
                                          </p:val>
                                        </p:tav>
                                      </p:tavLst>
                                    </p:anim>
                                    <p:anim calcmode="lin" valueType="num">
                                      <p:cBhvr>
                                        <p:cTn id="15" dur="500" fill="hold"/>
                                        <p:tgtEl>
                                          <p:spTgt spid="7"/>
                                        </p:tgtEl>
                                        <p:attrNameLst>
                                          <p:attrName>ppt_h</p:attrName>
                                        </p:attrNameLst>
                                      </p:cBhvr>
                                      <p:tavLst>
                                        <p:tav tm="0">
                                          <p:val>
                                            <p:fltVal val="0"/>
                                          </p:val>
                                        </p:tav>
                                        <p:tav tm="100000">
                                          <p:val>
                                            <p:strVal val="#ppt_h"/>
                                          </p:val>
                                        </p:tav>
                                      </p:tavLst>
                                    </p:anim>
                                    <p:animEffect transition="in" filter="fade">
                                      <p:cBhvr>
                                        <p:cTn id="16" dur="500"/>
                                        <p:tgtEl>
                                          <p:spTgt spid="7"/>
                                        </p:tgtEl>
                                      </p:cBhvr>
                                    </p:animEffect>
                                  </p:childTnLst>
                                </p:cTn>
                              </p:par>
                            </p:childTnLst>
                          </p:cTn>
                        </p:par>
                      </p:childTnLst>
                    </p:cTn>
                  </p:par>
                  <p:par>
                    <p:cTn id="17" fill="hold">
                      <p:stCondLst>
                        <p:cond delay="indefinite"/>
                      </p:stCondLst>
                      <p:childTnLst>
                        <p:par>
                          <p:cTn id="18" fill="hold">
                            <p:stCondLst>
                              <p:cond delay="0"/>
                            </p:stCondLst>
                            <p:childTnLst>
                              <p:par>
                                <p:cTn id="19" presetID="53" presetClass="entr" presetSubtype="16" fill="hold" grpId="0" nodeType="clickEffect">
                                  <p:stCondLst>
                                    <p:cond delay="0"/>
                                  </p:stCondLst>
                                  <p:childTnLst>
                                    <p:set>
                                      <p:cBhvr>
                                        <p:cTn id="20" dur="1" fill="hold">
                                          <p:stCondLst>
                                            <p:cond delay="0"/>
                                          </p:stCondLst>
                                        </p:cTn>
                                        <p:tgtEl>
                                          <p:spTgt spid="8"/>
                                        </p:tgtEl>
                                        <p:attrNameLst>
                                          <p:attrName>style.visibility</p:attrName>
                                        </p:attrNameLst>
                                      </p:cBhvr>
                                      <p:to>
                                        <p:strVal val="visible"/>
                                      </p:to>
                                    </p:set>
                                    <p:anim calcmode="lin" valueType="num">
                                      <p:cBhvr>
                                        <p:cTn id="21" dur="500" fill="hold"/>
                                        <p:tgtEl>
                                          <p:spTgt spid="8"/>
                                        </p:tgtEl>
                                        <p:attrNameLst>
                                          <p:attrName>ppt_w</p:attrName>
                                        </p:attrNameLst>
                                      </p:cBhvr>
                                      <p:tavLst>
                                        <p:tav tm="0">
                                          <p:val>
                                            <p:fltVal val="0"/>
                                          </p:val>
                                        </p:tav>
                                        <p:tav tm="100000">
                                          <p:val>
                                            <p:strVal val="#ppt_w"/>
                                          </p:val>
                                        </p:tav>
                                      </p:tavLst>
                                    </p:anim>
                                    <p:anim calcmode="lin" valueType="num">
                                      <p:cBhvr>
                                        <p:cTn id="22" dur="500" fill="hold"/>
                                        <p:tgtEl>
                                          <p:spTgt spid="8"/>
                                        </p:tgtEl>
                                        <p:attrNameLst>
                                          <p:attrName>ppt_h</p:attrName>
                                        </p:attrNameLst>
                                      </p:cBhvr>
                                      <p:tavLst>
                                        <p:tav tm="0">
                                          <p:val>
                                            <p:fltVal val="0"/>
                                          </p:val>
                                        </p:tav>
                                        <p:tav tm="100000">
                                          <p:val>
                                            <p:strVal val="#ppt_h"/>
                                          </p:val>
                                        </p:tav>
                                      </p:tavLst>
                                    </p:anim>
                                    <p:animEffect transition="in" filter="fade">
                                      <p:cBhvr>
                                        <p:cTn id="23" dur="500"/>
                                        <p:tgtEl>
                                          <p:spTgt spid="8"/>
                                        </p:tgtEl>
                                      </p:cBhvr>
                                    </p:animEffect>
                                  </p:childTnLst>
                                </p:cTn>
                              </p:par>
                            </p:childTnLst>
                          </p:cTn>
                        </p:par>
                      </p:childTnLst>
                    </p:cTn>
                  </p:par>
                  <p:par>
                    <p:cTn id="24" fill="hold">
                      <p:stCondLst>
                        <p:cond delay="indefinite"/>
                      </p:stCondLst>
                      <p:childTnLst>
                        <p:par>
                          <p:cTn id="25" fill="hold">
                            <p:stCondLst>
                              <p:cond delay="0"/>
                            </p:stCondLst>
                            <p:childTnLst>
                              <p:par>
                                <p:cTn id="26" presetID="53" presetClass="entr" presetSubtype="16" fill="hold" grpId="0" nodeType="clickEffect">
                                  <p:stCondLst>
                                    <p:cond delay="0"/>
                                  </p:stCondLst>
                                  <p:childTnLst>
                                    <p:set>
                                      <p:cBhvr>
                                        <p:cTn id="27" dur="1" fill="hold">
                                          <p:stCondLst>
                                            <p:cond delay="0"/>
                                          </p:stCondLst>
                                        </p:cTn>
                                        <p:tgtEl>
                                          <p:spTgt spid="10"/>
                                        </p:tgtEl>
                                        <p:attrNameLst>
                                          <p:attrName>style.visibility</p:attrName>
                                        </p:attrNameLst>
                                      </p:cBhvr>
                                      <p:to>
                                        <p:strVal val="visible"/>
                                      </p:to>
                                    </p:set>
                                    <p:anim calcmode="lin" valueType="num">
                                      <p:cBhvr>
                                        <p:cTn id="28" dur="500" fill="hold"/>
                                        <p:tgtEl>
                                          <p:spTgt spid="10"/>
                                        </p:tgtEl>
                                        <p:attrNameLst>
                                          <p:attrName>ppt_w</p:attrName>
                                        </p:attrNameLst>
                                      </p:cBhvr>
                                      <p:tavLst>
                                        <p:tav tm="0">
                                          <p:val>
                                            <p:fltVal val="0"/>
                                          </p:val>
                                        </p:tav>
                                        <p:tav tm="100000">
                                          <p:val>
                                            <p:strVal val="#ppt_w"/>
                                          </p:val>
                                        </p:tav>
                                      </p:tavLst>
                                    </p:anim>
                                    <p:anim calcmode="lin" valueType="num">
                                      <p:cBhvr>
                                        <p:cTn id="29" dur="500" fill="hold"/>
                                        <p:tgtEl>
                                          <p:spTgt spid="10"/>
                                        </p:tgtEl>
                                        <p:attrNameLst>
                                          <p:attrName>ppt_h</p:attrName>
                                        </p:attrNameLst>
                                      </p:cBhvr>
                                      <p:tavLst>
                                        <p:tav tm="0">
                                          <p:val>
                                            <p:fltVal val="0"/>
                                          </p:val>
                                        </p:tav>
                                        <p:tav tm="100000">
                                          <p:val>
                                            <p:strVal val="#ppt_h"/>
                                          </p:val>
                                        </p:tav>
                                      </p:tavLst>
                                    </p:anim>
                                    <p:animEffect transition="in" filter="fade">
                                      <p:cBhvr>
                                        <p:cTn id="3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9" grpId="0"/>
      <p:bldP spid="10"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ítulo 1">
            <a:extLst>
              <a:ext uri="{FF2B5EF4-FFF2-40B4-BE49-F238E27FC236}">
                <a16:creationId xmlns:a16="http://schemas.microsoft.com/office/drawing/2014/main" id="{EED5172F-3A2F-4721-9BA8-B02C1F2838AB}"/>
              </a:ext>
            </a:extLst>
          </p:cNvPr>
          <p:cNvSpPr>
            <a:spLocks noGrp="1"/>
          </p:cNvSpPr>
          <p:nvPr>
            <p:ph type="title"/>
          </p:nvPr>
        </p:nvSpPr>
        <p:spPr>
          <a:xfrm>
            <a:off x="919119" y="0"/>
            <a:ext cx="10353762" cy="786063"/>
          </a:xfrm>
        </p:spPr>
        <p:txBody>
          <a:bodyPr>
            <a:normAutofit/>
          </a:bodyPr>
          <a:lstStyle/>
          <a:p>
            <a:r>
              <a:rPr lang="en-GB" sz="1600" b="1" spc="-15" dirty="0">
                <a:solidFill>
                  <a:schemeClr val="bg1"/>
                </a:solidFill>
                <a:effectLst/>
                <a:highlight>
                  <a:srgbClr val="FF0000"/>
                </a:highlight>
                <a:latin typeface="Arial" panose="020B0604020202020204" pitchFamily="34" charset="0"/>
                <a:ea typeface="Arial" panose="020B0604020202020204" pitchFamily="34" charset="0"/>
              </a:rPr>
              <a:t>References</a:t>
            </a:r>
            <a:endParaRPr lang="en-GB" sz="1600" dirty="0"/>
          </a:p>
        </p:txBody>
      </p:sp>
      <p:sp>
        <p:nvSpPr>
          <p:cNvPr id="3" name="Marcador de contenido 2">
            <a:extLst>
              <a:ext uri="{FF2B5EF4-FFF2-40B4-BE49-F238E27FC236}">
                <a16:creationId xmlns:a16="http://schemas.microsoft.com/office/drawing/2014/main" id="{3A174E0E-26B8-4115-AA6A-78741CB0D4DF}"/>
              </a:ext>
            </a:extLst>
          </p:cNvPr>
          <p:cNvSpPr>
            <a:spLocks noGrp="1"/>
          </p:cNvSpPr>
          <p:nvPr>
            <p:ph idx="1"/>
          </p:nvPr>
        </p:nvSpPr>
        <p:spPr>
          <a:xfrm>
            <a:off x="451908" y="786063"/>
            <a:ext cx="11288184" cy="5935579"/>
          </a:xfrm>
        </p:spPr>
        <p:txBody>
          <a:bodyPr>
            <a:normAutofit fontScale="70000" lnSpcReduction="20000"/>
          </a:bodyPr>
          <a:lstStyle/>
          <a:p>
            <a:r>
              <a:rPr lang="en-GB" sz="2300" dirty="0">
                <a:latin typeface="Arial" panose="020B0604020202020204" pitchFamily="34" charset="0"/>
                <a:cs typeface="Arial" panose="020B0604020202020204" pitchFamily="34" charset="0"/>
              </a:rPr>
              <a:t>Fuller, L., &amp; Smith, V. (1991). Consumers' reports: management by customers in a changing economy. Work, Employment and Society, 5(1), 1-16.</a:t>
            </a:r>
          </a:p>
          <a:p>
            <a:r>
              <a:rPr lang="en-GB" sz="2300" dirty="0">
                <a:latin typeface="Arial" panose="020B0604020202020204" pitchFamily="34" charset="0"/>
                <a:cs typeface="Arial" panose="020B0604020202020204" pitchFamily="34" charset="0"/>
              </a:rPr>
              <a:t>Halberstam, D. (2012). The reckoning. Open Road Media.</a:t>
            </a:r>
          </a:p>
          <a:p>
            <a:r>
              <a:rPr lang="en-GB" sz="2300" dirty="0" err="1">
                <a:latin typeface="Arial" panose="020B0604020202020204" pitchFamily="34" charset="0"/>
                <a:cs typeface="Arial" panose="020B0604020202020204" pitchFamily="34" charset="0"/>
              </a:rPr>
              <a:t>Jahansoozi</a:t>
            </a:r>
            <a:r>
              <a:rPr lang="en-GB" sz="2300" dirty="0">
                <a:latin typeface="Arial" panose="020B0604020202020204" pitchFamily="34" charset="0"/>
                <a:cs typeface="Arial" panose="020B0604020202020204" pitchFamily="34" charset="0"/>
              </a:rPr>
              <a:t>, J., (2006). Organization‐stakeholder relationships: exploring trust and transparency. Journal of management development.</a:t>
            </a:r>
          </a:p>
          <a:p>
            <a:r>
              <a:rPr lang="en-GB" sz="2300" dirty="0">
                <a:latin typeface="Arial" panose="020B0604020202020204" pitchFamily="34" charset="0"/>
                <a:cs typeface="Arial" panose="020B0604020202020204" pitchFamily="34" charset="0"/>
              </a:rPr>
              <a:t>Jane Zhao, Z., &amp; Anand, J. (2009). A multilevel perspective on knowledge transfer: evidence from the Chinese automotive industry. Strategic management journal, 30(9), 959-983.</a:t>
            </a:r>
          </a:p>
          <a:p>
            <a:r>
              <a:rPr lang="en-GB" sz="2300" i="0" u="none" strike="noStrike" kern="1200" cap="none" spc="0" baseline="0" dirty="0">
                <a:solidFill>
                  <a:srgbClr val="FFFFFF"/>
                </a:solidFill>
                <a:uFillTx/>
                <a:latin typeface="Arial" panose="020B0604020202020204" pitchFamily="34" charset="0"/>
                <a:ea typeface="Calibri" pitchFamily="34"/>
                <a:cs typeface="Arial" panose="020B0604020202020204" pitchFamily="34" charset="0"/>
              </a:rPr>
              <a:t>Khan, E. M. &amp; Khan, F. (2012) </a:t>
            </a:r>
            <a:r>
              <a:rPr lang="en-GB" sz="2300" b="0" i="1" u="none" strike="noStrike" kern="1200" cap="none" spc="0" baseline="0" dirty="0">
                <a:solidFill>
                  <a:srgbClr val="FFFFFF"/>
                </a:solidFill>
                <a:uFillTx/>
                <a:latin typeface="Arial" panose="020B0604020202020204" pitchFamily="34" charset="0"/>
                <a:ea typeface="Calibri" pitchFamily="34"/>
                <a:cs typeface="Arial" panose="020B0604020202020204" pitchFamily="34" charset="0"/>
              </a:rPr>
              <a:t>Information and Knowledge Management. </a:t>
            </a:r>
            <a:r>
              <a:rPr lang="en-GB" sz="2300" b="0" i="0" u="none" strike="noStrike" kern="1200" cap="none" spc="0" baseline="0" dirty="0">
                <a:solidFill>
                  <a:srgbClr val="FFFFFF"/>
                </a:solidFill>
                <a:uFillTx/>
                <a:latin typeface="Arial" panose="020B0604020202020204" pitchFamily="34" charset="0"/>
                <a:ea typeface="Calibri" pitchFamily="34"/>
                <a:cs typeface="Arial" panose="020B0604020202020204" pitchFamily="34" charset="0"/>
              </a:rPr>
              <a:t>www.iiste.org. ISSN 2224-5758 (Paper) ISSN 2224-896X (Online) Vol 2, No.2.</a:t>
            </a:r>
            <a:endParaRPr lang="en-GB" sz="2300" dirty="0">
              <a:latin typeface="Arial" panose="020B0604020202020204" pitchFamily="34" charset="0"/>
              <a:cs typeface="Arial" panose="020B0604020202020204" pitchFamily="34" charset="0"/>
            </a:endParaRPr>
          </a:p>
          <a:p>
            <a:r>
              <a:rPr lang="en-GB" sz="2300" dirty="0" err="1">
                <a:latin typeface="Arial" panose="020B0604020202020204" pitchFamily="34" charset="0"/>
                <a:cs typeface="Arial" panose="020B0604020202020204" pitchFamily="34" charset="0"/>
              </a:rPr>
              <a:t>Melnik</a:t>
            </a:r>
            <a:r>
              <a:rPr lang="en-GB" sz="2300" dirty="0">
                <a:latin typeface="Arial" panose="020B0604020202020204" pitchFamily="34" charset="0"/>
                <a:cs typeface="Arial" panose="020B0604020202020204" pitchFamily="34" charset="0"/>
              </a:rPr>
              <a:t>, G., &amp; Maurer, F. (2004, June). Direct verbal communication as a catalyst of agile knowledge sharing. In Agile Development Conference (pp. 21-31). IEEE.</a:t>
            </a:r>
          </a:p>
          <a:p>
            <a:r>
              <a:rPr lang="en-GB" sz="2300" dirty="0">
                <a:latin typeface="Arial" panose="020B0604020202020204" pitchFamily="34" charset="0"/>
                <a:cs typeface="Arial" panose="020B0604020202020204" pitchFamily="34" charset="0"/>
              </a:rPr>
              <a:t>Parry, G. C., &amp; Turner, C. E. (2006). Application of lean visual process management tools. Production planning &amp; control, 17(1), 77-86.</a:t>
            </a:r>
          </a:p>
          <a:p>
            <a:r>
              <a:rPr lang="en-GB" sz="2300" i="0" u="none" strike="noStrike" kern="1200" cap="none" spc="0" baseline="0" dirty="0" err="1">
                <a:solidFill>
                  <a:srgbClr val="FFFFFF"/>
                </a:solidFill>
                <a:uFillTx/>
                <a:latin typeface="Arial" panose="020B0604020202020204" pitchFamily="34" charset="0"/>
                <a:ea typeface="Calibri" pitchFamily="34"/>
                <a:cs typeface="Arial" panose="020B0604020202020204" pitchFamily="34" charset="0"/>
              </a:rPr>
              <a:t>Slovic</a:t>
            </a:r>
            <a:r>
              <a:rPr lang="en-GB" sz="2300" i="0" u="none" strike="noStrike" kern="1200" cap="none" spc="0" baseline="0" dirty="0">
                <a:solidFill>
                  <a:srgbClr val="FFFFFF"/>
                </a:solidFill>
                <a:uFillTx/>
                <a:latin typeface="Arial" panose="020B0604020202020204" pitchFamily="34" charset="0"/>
                <a:ea typeface="Calibri" pitchFamily="34"/>
                <a:cs typeface="Arial" panose="020B0604020202020204" pitchFamily="34" charset="0"/>
              </a:rPr>
              <a:t>, P. (1999). </a:t>
            </a:r>
            <a:r>
              <a:rPr lang="en-GB" sz="2300" b="0" i="1" u="none" strike="noStrike" kern="1200" cap="none" spc="0" baseline="0" dirty="0">
                <a:solidFill>
                  <a:srgbClr val="FFFFFF"/>
                </a:solidFill>
                <a:uFillTx/>
                <a:latin typeface="Arial" panose="020B0604020202020204" pitchFamily="34" charset="0"/>
                <a:ea typeface="Calibri" pitchFamily="34"/>
                <a:cs typeface="Arial" panose="020B0604020202020204" pitchFamily="34" charset="0"/>
              </a:rPr>
              <a:t>Trust, Emotion, Sex, Politics and Science: Surveying the Risk-Assessment Battlefield.</a:t>
            </a:r>
            <a:r>
              <a:rPr lang="en-GB" sz="2300" b="0" i="0" u="none" strike="noStrike" kern="1200" cap="none" spc="0" baseline="0" dirty="0">
                <a:solidFill>
                  <a:srgbClr val="FFFFFF"/>
                </a:solidFill>
                <a:uFillTx/>
                <a:latin typeface="Arial" panose="020B0604020202020204" pitchFamily="34" charset="0"/>
                <a:ea typeface="Calibri" pitchFamily="34"/>
                <a:cs typeface="Arial" panose="020B0604020202020204" pitchFamily="34" charset="0"/>
              </a:rPr>
              <a:t> Risk Analysis, 19 (4), 689-701.</a:t>
            </a:r>
            <a:endParaRPr lang="en-GB" sz="2300" dirty="0">
              <a:latin typeface="Arial" panose="020B0604020202020204" pitchFamily="34" charset="0"/>
              <a:cs typeface="Arial" panose="020B0604020202020204" pitchFamily="34" charset="0"/>
            </a:endParaRPr>
          </a:p>
          <a:p>
            <a:r>
              <a:rPr lang="en-GB" sz="2300" dirty="0">
                <a:latin typeface="Arial" panose="020B0604020202020204" pitchFamily="34" charset="0"/>
                <a:cs typeface="Arial" panose="020B0604020202020204" pitchFamily="34" charset="0"/>
              </a:rPr>
              <a:t>Sundaram, D. S., &amp; Webster, C. (2000). The role of nonverbal communication in service encounters. Journal of Services Marketing.</a:t>
            </a:r>
          </a:p>
          <a:p>
            <a:r>
              <a:rPr lang="en-GB" sz="2300" dirty="0">
                <a:latin typeface="Arial" panose="020B0604020202020204" pitchFamily="34" charset="0"/>
                <a:cs typeface="Arial" panose="020B0604020202020204" pitchFamily="34" charset="0"/>
              </a:rPr>
              <a:t>Thomas, J. (1997). Discourse in the marketplace: The making of meaning in annual reports. The Journal of Business Communication (1973), 34(1), 47-66.</a:t>
            </a:r>
          </a:p>
          <a:p>
            <a:r>
              <a:rPr lang="en-US" sz="2300" i="0" u="none" strike="noStrike" kern="1200" cap="none" spc="0" baseline="0" dirty="0">
                <a:solidFill>
                  <a:srgbClr val="FFFFFF"/>
                </a:solidFill>
                <a:uFillTx/>
                <a:latin typeface="Arial" panose="020B0604020202020204" pitchFamily="34" charset="0"/>
                <a:ea typeface="Calibri" pitchFamily="34"/>
                <a:cs typeface="Arial" panose="020B0604020202020204" pitchFamily="34" charset="0"/>
              </a:rPr>
              <a:t>Uchida, (2011) </a:t>
            </a:r>
            <a:r>
              <a:rPr lang="en-US" sz="2300" b="0" i="0" u="none" strike="noStrike" kern="1200" cap="none" spc="0" baseline="0" dirty="0">
                <a:solidFill>
                  <a:srgbClr val="FFFFFF"/>
                </a:solidFill>
                <a:uFillTx/>
                <a:latin typeface="Arial" panose="020B0604020202020204" pitchFamily="34" charset="0"/>
                <a:ea typeface="Calibri" pitchFamily="34"/>
                <a:cs typeface="Arial" panose="020B0604020202020204" pitchFamily="34" charset="0"/>
              </a:rPr>
              <a:t>taken from, </a:t>
            </a:r>
            <a:r>
              <a:rPr lang="en-GB" sz="2300" i="0" u="none" strike="noStrike" kern="1200" cap="none" spc="0" baseline="0" dirty="0" err="1">
                <a:solidFill>
                  <a:srgbClr val="FFFFFF"/>
                </a:solidFill>
                <a:uFillTx/>
                <a:latin typeface="Arial" panose="020B0604020202020204" pitchFamily="34" charset="0"/>
                <a:ea typeface="Calibri" pitchFamily="34"/>
                <a:cs typeface="Arial" panose="020B0604020202020204" pitchFamily="34" charset="0"/>
              </a:rPr>
              <a:t>Nwabueze</a:t>
            </a:r>
            <a:r>
              <a:rPr lang="en-GB" sz="2300" i="0" u="none" strike="noStrike" kern="1200" cap="none" spc="0" baseline="0" dirty="0">
                <a:solidFill>
                  <a:srgbClr val="FFFFFF"/>
                </a:solidFill>
                <a:uFillTx/>
                <a:latin typeface="Arial" panose="020B0604020202020204" pitchFamily="34" charset="0"/>
                <a:ea typeface="Calibri" pitchFamily="34"/>
                <a:cs typeface="Arial" panose="020B0604020202020204" pitchFamily="34" charset="0"/>
              </a:rPr>
              <a:t>, U., &amp; </a:t>
            </a:r>
            <a:r>
              <a:rPr lang="en-GB" sz="2300" i="0" u="none" strike="noStrike" kern="1200" cap="none" spc="0" baseline="0" dirty="0" err="1">
                <a:solidFill>
                  <a:srgbClr val="FFFFFF"/>
                </a:solidFill>
                <a:uFillTx/>
                <a:latin typeface="Arial" panose="020B0604020202020204" pitchFamily="34" charset="0"/>
                <a:ea typeface="Calibri" pitchFamily="34"/>
                <a:cs typeface="Arial" panose="020B0604020202020204" pitchFamily="34" charset="0"/>
              </a:rPr>
              <a:t>Mileski</a:t>
            </a:r>
            <a:r>
              <a:rPr lang="en-GB" sz="2300" i="0" u="none" strike="noStrike" kern="1200" cap="none" spc="0" baseline="0" dirty="0">
                <a:solidFill>
                  <a:srgbClr val="FFFFFF"/>
                </a:solidFill>
                <a:uFillTx/>
                <a:latin typeface="Arial" panose="020B0604020202020204" pitchFamily="34" charset="0"/>
                <a:ea typeface="Calibri" pitchFamily="34"/>
                <a:cs typeface="Arial" panose="020B0604020202020204" pitchFamily="34" charset="0"/>
              </a:rPr>
              <a:t>, J. (2018</a:t>
            </a:r>
            <a:r>
              <a:rPr lang="en-GB" sz="2300" b="1" i="0" u="none" strike="noStrike" kern="1200" cap="none" spc="0" baseline="0" dirty="0">
                <a:solidFill>
                  <a:srgbClr val="FFFFFF"/>
                </a:solidFill>
                <a:uFillTx/>
                <a:latin typeface="Arial" panose="020B0604020202020204" pitchFamily="34" charset="0"/>
                <a:ea typeface="Calibri" pitchFamily="34"/>
                <a:cs typeface="Arial" panose="020B0604020202020204" pitchFamily="34" charset="0"/>
              </a:rPr>
              <a:t>). </a:t>
            </a:r>
            <a:r>
              <a:rPr lang="en-GB" sz="2300" b="0" i="1" u="none" strike="noStrike" kern="1200" cap="none" spc="0" baseline="0" dirty="0">
                <a:solidFill>
                  <a:srgbClr val="FFFFFF"/>
                </a:solidFill>
                <a:uFillTx/>
                <a:latin typeface="Arial" panose="020B0604020202020204" pitchFamily="34" charset="0"/>
                <a:ea typeface="Calibri" pitchFamily="34"/>
                <a:cs typeface="Arial" panose="020B0604020202020204" pitchFamily="34" charset="0"/>
              </a:rPr>
              <a:t>Achieving competitive advantage through effective communication in a global environment.</a:t>
            </a:r>
            <a:r>
              <a:rPr lang="en-GB" sz="2300" b="0" i="0" u="none" strike="noStrike" kern="1200" cap="none" spc="0" baseline="0" dirty="0">
                <a:solidFill>
                  <a:srgbClr val="FFFFFF"/>
                </a:solidFill>
                <a:uFillTx/>
                <a:latin typeface="Arial" panose="020B0604020202020204" pitchFamily="34" charset="0"/>
                <a:ea typeface="Calibri" pitchFamily="34"/>
                <a:cs typeface="Arial" panose="020B0604020202020204" pitchFamily="34" charset="0"/>
              </a:rPr>
              <a:t> Journal of International Studies, 11(1), 50-66. </a:t>
            </a:r>
          </a:p>
          <a:p>
            <a:endParaRPr lang="en-GB" sz="2200" dirty="0">
              <a:latin typeface="Arial" panose="020B0604020202020204" pitchFamily="34" charset="0"/>
              <a:cs typeface="Arial" panose="020B0604020202020204" pitchFamily="34" charset="0"/>
            </a:endParaRPr>
          </a:p>
          <a:p>
            <a:endParaRPr lang="en-GB" sz="1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70111575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4">
            <a:extLst>
              <a:ext uri="{FF2B5EF4-FFF2-40B4-BE49-F238E27FC236}">
                <a16:creationId xmlns:a16="http://schemas.microsoft.com/office/drawing/2014/main" id="{45286591-9DEE-40D6-861B-569E5A9D47E2}"/>
              </a:ext>
            </a:extLst>
          </p:cNvPr>
          <p:cNvGraphicFramePr>
            <a:graphicFrameLocks noGrp="1"/>
          </p:cNvGraphicFramePr>
          <p:nvPr>
            <p:extLst>
              <p:ext uri="{D42A27DB-BD31-4B8C-83A1-F6EECF244321}">
                <p14:modId xmlns:p14="http://schemas.microsoft.com/office/powerpoint/2010/main" val="209088376"/>
              </p:ext>
            </p:extLst>
          </p:nvPr>
        </p:nvGraphicFramePr>
        <p:xfrm>
          <a:off x="1000124" y="719666"/>
          <a:ext cx="10101264" cy="5390886"/>
        </p:xfrm>
        <a:graphic>
          <a:graphicData uri="http://schemas.openxmlformats.org/drawingml/2006/table">
            <a:tbl>
              <a:tblPr firstRow="1" bandRow="1">
                <a:tableStyleId>{5C22544A-7EE6-4342-B048-85BDC9FD1C3A}</a:tableStyleId>
              </a:tblPr>
              <a:tblGrid>
                <a:gridCol w="3643314">
                  <a:extLst>
                    <a:ext uri="{9D8B030D-6E8A-4147-A177-3AD203B41FA5}">
                      <a16:colId xmlns:a16="http://schemas.microsoft.com/office/drawing/2014/main" val="1381715570"/>
                    </a:ext>
                  </a:extLst>
                </a:gridCol>
                <a:gridCol w="6457950">
                  <a:extLst>
                    <a:ext uri="{9D8B030D-6E8A-4147-A177-3AD203B41FA5}">
                      <a16:colId xmlns:a16="http://schemas.microsoft.com/office/drawing/2014/main" val="3579679796"/>
                    </a:ext>
                  </a:extLst>
                </a:gridCol>
              </a:tblGrid>
              <a:tr h="882562">
                <a:tc>
                  <a:txBody>
                    <a:bodyPr/>
                    <a:lstStyle/>
                    <a:p>
                      <a:pPr algn="ctr"/>
                      <a:r>
                        <a:rPr lang="en-GB" sz="2400" dirty="0"/>
                        <a:t>Teamwork Evaluation </a:t>
                      </a:r>
                    </a:p>
                  </a:txBody>
                  <a:tcPr/>
                </a:tc>
                <a:tc>
                  <a:txBody>
                    <a:bodyPr/>
                    <a:lstStyle/>
                    <a:p>
                      <a:pPr algn="ctr"/>
                      <a:r>
                        <a:rPr lang="en-GB" sz="2400" dirty="0"/>
                        <a:t>Team responses. </a:t>
                      </a:r>
                    </a:p>
                  </a:txBody>
                  <a:tcPr/>
                </a:tc>
                <a:extLst>
                  <a:ext uri="{0D108BD9-81ED-4DB2-BD59-A6C34878D82A}">
                    <a16:rowId xmlns:a16="http://schemas.microsoft.com/office/drawing/2014/main" val="3160018179"/>
                  </a:ext>
                </a:extLst>
              </a:tr>
              <a:tr h="882562">
                <a:tc>
                  <a:txBody>
                    <a:bodyPr/>
                    <a:lstStyle/>
                    <a:p>
                      <a:r>
                        <a:rPr lang="en-GB" dirty="0"/>
                        <a:t>Who was in your team? </a:t>
                      </a:r>
                    </a:p>
                  </a:txBody>
                  <a:tcPr/>
                </a:tc>
                <a:tc>
                  <a:txBody>
                    <a:bodyPr/>
                    <a:lstStyle/>
                    <a:p>
                      <a:r>
                        <a:rPr lang="en-US" dirty="0"/>
                        <a:t>Renee and Samuel.</a:t>
                      </a:r>
                      <a:endParaRPr lang="en-GB" dirty="0"/>
                    </a:p>
                  </a:txBody>
                  <a:tcPr/>
                </a:tc>
                <a:extLst>
                  <a:ext uri="{0D108BD9-81ED-4DB2-BD59-A6C34878D82A}">
                    <a16:rowId xmlns:a16="http://schemas.microsoft.com/office/drawing/2014/main" val="2318373457"/>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key strengths of your team? </a:t>
                      </a:r>
                    </a:p>
                    <a:p>
                      <a:endParaRPr lang="en-GB" dirty="0"/>
                    </a:p>
                  </a:txBody>
                  <a:tcPr/>
                </a:tc>
                <a:tc>
                  <a:txBody>
                    <a:bodyPr/>
                    <a:lstStyle/>
                    <a:p>
                      <a:r>
                        <a:rPr lang="en-US" dirty="0"/>
                        <a:t>Completing slides before deadline. All hardworking and enthusiastic about assignment.</a:t>
                      </a:r>
                      <a:endParaRPr lang="en-GB" dirty="0"/>
                    </a:p>
                  </a:txBody>
                  <a:tcPr/>
                </a:tc>
                <a:extLst>
                  <a:ext uri="{0D108BD9-81ED-4DB2-BD59-A6C34878D82A}">
                    <a16:rowId xmlns:a16="http://schemas.microsoft.com/office/drawing/2014/main" val="2507276796"/>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were the challenges that you overcame as a team?</a:t>
                      </a:r>
                    </a:p>
                    <a:p>
                      <a:endParaRPr lang="en-GB" dirty="0"/>
                    </a:p>
                  </a:txBody>
                  <a:tcPr/>
                </a:tc>
                <a:tc>
                  <a:txBody>
                    <a:bodyPr/>
                    <a:lstStyle/>
                    <a:p>
                      <a:r>
                        <a:rPr lang="en-US" dirty="0"/>
                        <a:t>Some members being online and some in-class made it difficult. One member’s attendance was lower which meant they needed extra assistance when it came to understanding the task.</a:t>
                      </a:r>
                      <a:endParaRPr lang="en-GB" dirty="0"/>
                    </a:p>
                  </a:txBody>
                  <a:tcPr/>
                </a:tc>
                <a:extLst>
                  <a:ext uri="{0D108BD9-81ED-4DB2-BD59-A6C34878D82A}">
                    <a16:rowId xmlns:a16="http://schemas.microsoft.com/office/drawing/2014/main" val="1913256840"/>
                  </a:ext>
                </a:extLst>
              </a:tr>
              <a:tr h="882562">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What would you do differently if you worked as a team again?</a:t>
                      </a:r>
                    </a:p>
                    <a:p>
                      <a:endParaRPr lang="en-GB" dirty="0"/>
                    </a:p>
                  </a:txBody>
                  <a:tcPr/>
                </a:tc>
                <a:tc>
                  <a:txBody>
                    <a:bodyPr/>
                    <a:lstStyle/>
                    <a:p>
                      <a:r>
                        <a:rPr lang="en-US" dirty="0"/>
                        <a:t>Scheduled times to speak to each member.</a:t>
                      </a:r>
                      <a:endParaRPr lang="en-GB" dirty="0"/>
                    </a:p>
                  </a:txBody>
                  <a:tcPr/>
                </a:tc>
                <a:extLst>
                  <a:ext uri="{0D108BD9-81ED-4DB2-BD59-A6C34878D82A}">
                    <a16:rowId xmlns:a16="http://schemas.microsoft.com/office/drawing/2014/main" val="771358641"/>
                  </a:ext>
                </a:extLst>
              </a:tr>
              <a:tr h="882562">
                <a:tc>
                  <a:txBody>
                    <a:bodyPr/>
                    <a:lstStyle/>
                    <a:p>
                      <a:r>
                        <a:rPr lang="en-GB" dirty="0"/>
                        <a:t>How would you rate your team working? Out of 10? </a:t>
                      </a:r>
                    </a:p>
                  </a:txBody>
                  <a:tcPr/>
                </a:tc>
                <a:tc>
                  <a:txBody>
                    <a:bodyPr/>
                    <a:lstStyle/>
                    <a:p>
                      <a:r>
                        <a:rPr lang="en-US" dirty="0"/>
                        <a:t>7</a:t>
                      </a:r>
                      <a:endParaRPr lang="en-GB" dirty="0"/>
                    </a:p>
                  </a:txBody>
                  <a:tcPr/>
                </a:tc>
                <a:extLst>
                  <a:ext uri="{0D108BD9-81ED-4DB2-BD59-A6C34878D82A}">
                    <a16:rowId xmlns:a16="http://schemas.microsoft.com/office/drawing/2014/main" val="3794105351"/>
                  </a:ext>
                </a:extLst>
              </a:tr>
            </a:tbl>
          </a:graphicData>
        </a:graphic>
      </p:graphicFrame>
    </p:spTree>
    <p:extLst>
      <p:ext uri="{BB962C8B-B14F-4D97-AF65-F5344CB8AC3E}">
        <p14:creationId xmlns:p14="http://schemas.microsoft.com/office/powerpoint/2010/main" val="3691353093"/>
      </p:ext>
    </p:extLst>
  </p:cSld>
  <p:clrMapOvr>
    <a:masterClrMapping/>
  </p:clrMapOvr>
</p:sld>
</file>

<file path=ppt/theme/_rels/theme3.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LevelVTI">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3.xml><?xml version="1.0" encoding="utf-8"?>
<a:theme xmlns:a="http://schemas.openxmlformats.org/drawingml/2006/main" name="Pizarra">
  <a:themeElements>
    <a:clrScheme name="Rojo naranja">
      <a:dk1>
        <a:sysClr val="windowText" lastClr="000000"/>
      </a:dk1>
      <a:lt1>
        <a:sysClr val="window" lastClr="FFFFFF"/>
      </a:lt1>
      <a:dk2>
        <a:srgbClr val="505046"/>
      </a:dk2>
      <a:lt2>
        <a:srgbClr val="EEECE1"/>
      </a:lt2>
      <a:accent1>
        <a:srgbClr val="E84C22"/>
      </a:accent1>
      <a:accent2>
        <a:srgbClr val="FFBD47"/>
      </a:accent2>
      <a:accent3>
        <a:srgbClr val="B64926"/>
      </a:accent3>
      <a:accent4>
        <a:srgbClr val="FF8427"/>
      </a:accent4>
      <a:accent5>
        <a:srgbClr val="CC9900"/>
      </a:accent5>
      <a:accent6>
        <a:srgbClr val="B22600"/>
      </a:accent6>
      <a:hlink>
        <a:srgbClr val="CC9900"/>
      </a:hlink>
      <a:folHlink>
        <a:srgbClr val="666699"/>
      </a:folHlink>
    </a:clrScheme>
    <a:fontScheme name="Pizarra">
      <a:maj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Calisto MT" panose="02040603050505030304"/>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Pizarra">
      <a:fillStyleLst>
        <a:solidFill>
          <a:schemeClr val="phClr"/>
        </a:solidFill>
        <a:gradFill rotWithShape="1">
          <a:gsLst>
            <a:gs pos="0">
              <a:schemeClr val="phClr">
                <a:tint val="60000"/>
                <a:lumMod val="110000"/>
              </a:schemeClr>
            </a:gs>
            <a:gs pos="100000">
              <a:schemeClr val="phClr">
                <a:tint val="88000"/>
              </a:schemeClr>
            </a:gs>
          </a:gsLst>
          <a:lin ang="5400000" scaled="0"/>
        </a:gradFill>
        <a:gradFill rotWithShape="1">
          <a:gsLst>
            <a:gs pos="0">
              <a:schemeClr val="phClr">
                <a:tint val="96000"/>
                <a:lumMod val="104000"/>
              </a:schemeClr>
            </a:gs>
            <a:gs pos="100000">
              <a:schemeClr val="phClr">
                <a:shade val="90000"/>
                <a:lumMod val="90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63500" dist="25400" dir="5400000" rotWithShape="0">
              <a:srgbClr val="000000">
                <a:alpha val="60000"/>
              </a:srgbClr>
            </a:outerShdw>
          </a:effectLst>
        </a:effectStyle>
        <a:effectStyle>
          <a:effectLst>
            <a:outerShdw blurRad="76200" dist="38100" dir="5400000" rotWithShape="0">
              <a:srgbClr val="000000">
                <a:alpha val="75000"/>
              </a:srgbClr>
            </a:outerShdw>
          </a:effectLst>
          <a:scene3d>
            <a:camera prst="orthographicFront">
              <a:rot lat="0" lon="0" rev="0"/>
            </a:camera>
            <a:lightRig rig="threePt" dir="t">
              <a:rot lat="0" lon="0" rev="1200000"/>
            </a:lightRig>
          </a:scene3d>
          <a:sp3d>
            <a:bevelT w="63500" h="25400" prst="hardEdge"/>
          </a:sp3d>
        </a:effectStyle>
      </a:effectStyleLst>
      <a:bgFillStyleLst>
        <a:solidFill>
          <a:schemeClr val="phClr"/>
        </a:solidFill>
        <a:solidFill>
          <a:schemeClr val="phClr"/>
        </a:solidFill>
        <a:blipFill rotWithShape="1">
          <a:blip xmlns:r="http://schemas.openxmlformats.org/officeDocument/2006/relationships" r:embed="rId1">
            <a:duotone>
              <a:schemeClr val="phClr">
                <a:shade val="80000"/>
                <a:lumMod val="80000"/>
              </a:schemeClr>
              <a:schemeClr val="phClr">
                <a:tint val="98000"/>
              </a:schemeClr>
            </a:duotone>
          </a:blip>
          <a:stretch/>
        </a:blipFill>
      </a:bgFillStyleLst>
    </a:fmtScheme>
  </a:themeElements>
  <a:objectDefaults/>
  <a:extraClrSchemeLst/>
  <a:extLst>
    <a:ext uri="{05A4C25C-085E-4340-85A3-A5531E510DB2}">
      <thm15:themeFamily xmlns:thm15="http://schemas.microsoft.com/office/thememl/2012/main" name="Slate" id="{C3F70B94-7CE9-428E-ADC1-3269CC2C3385}" vid="{43372978-11FE-4814-AC26-BC300187D8C7}"/>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2F3C2EEDB3FECD489FE6CB8E237B85C0" ma:contentTypeVersion="10" ma:contentTypeDescription="Create a new document." ma:contentTypeScope="" ma:versionID="260c2396ec2157ac3b26bdefd6e58c9b">
  <xsd:schema xmlns:xsd="http://www.w3.org/2001/XMLSchema" xmlns:xs="http://www.w3.org/2001/XMLSchema" xmlns:p="http://schemas.microsoft.com/office/2006/metadata/properties" xmlns:ns3="95817cb9-f0eb-4f4d-892c-47ab9f8957c0" xmlns:ns4="9823f8e4-81f3-4a59-a026-c1a9717271fd" targetNamespace="http://schemas.microsoft.com/office/2006/metadata/properties" ma:root="true" ma:fieldsID="cd2e9844000dc672b1cc1667409e5b6e" ns3:_="" ns4:_="">
    <xsd:import namespace="95817cb9-f0eb-4f4d-892c-47ab9f8957c0"/>
    <xsd:import namespace="9823f8e4-81f3-4a59-a026-c1a9717271fd"/>
    <xsd:element name="properties">
      <xsd:complexType>
        <xsd:sequence>
          <xsd:element name="documentManagement">
            <xsd:complexType>
              <xsd:all>
                <xsd:element ref="ns3:MediaServiceMetadata" minOccurs="0"/>
                <xsd:element ref="ns3:MediaServiceFastMetadata" minOccurs="0"/>
                <xsd:element ref="ns3:MediaServiceAutoTags" minOccurs="0"/>
                <xsd:element ref="ns3:MediaServiceGenerationTime" minOccurs="0"/>
                <xsd:element ref="ns3:MediaServiceEventHashCode"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5817cb9-f0eb-4f4d-892c-47ab9f8957c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GenerationTime" ma:index="11" nillable="true" ma:displayName="MediaServiceGenerationTime" ma:hidden="true" ma:internalName="MediaServiceGenerationTime" ma:readOnly="true">
      <xsd:simpleType>
        <xsd:restriction base="dms:Text"/>
      </xsd:simpleType>
    </xsd:element>
    <xsd:element name="MediaServiceEventHashCode" ma:index="12" nillable="true" ma:displayName="MediaServiceEventHashCode" ma:hidden="true" ma:internalName="MediaServiceEventHashCode" ma:readOnly="true">
      <xsd:simpleType>
        <xsd:restriction base="dms:Text"/>
      </xsd:simpleType>
    </xsd:element>
    <xsd:element name="MediaServiceAutoKeyPoints" ma:index="13" nillable="true" ma:displayName="MediaServiceAutoKeyPoints" ma:hidden="true" ma:internalName="MediaServiceAutoKeyPoints" ma:readOnly="true">
      <xsd:simpleType>
        <xsd:restriction base="dms:Note"/>
      </xsd:simpleType>
    </xsd:element>
    <xsd:element name="MediaServiceKeyPoints" ma:index="14"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9823f8e4-81f3-4a59-a026-c1a9717271fd" elementFormDefault="qualified">
    <xsd:import namespace="http://schemas.microsoft.com/office/2006/documentManagement/types"/>
    <xsd:import namespace="http://schemas.microsoft.com/office/infopath/2007/PartnerControls"/>
    <xsd:element name="SharedWithUsers" ma:index="15"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6" nillable="true" ma:displayName="Shared With Details" ma:internalName="SharedWithDetails" ma:readOnly="true">
      <xsd:simpleType>
        <xsd:restriction base="dms:Note">
          <xsd:maxLength value="255"/>
        </xsd:restriction>
      </xsd:simpleType>
    </xsd:element>
    <xsd:element name="SharingHintHash" ma:index="17"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D33EA107-177B-4C8F-9811-3F3556B7E37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5817cb9-f0eb-4f4d-892c-47ab9f8957c0"/>
    <ds:schemaRef ds:uri="9823f8e4-81f3-4a59-a026-c1a9717271f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C5C9E3D-49B2-4BAA-9610-B91F4A45D142}">
  <ds:schemaRefs>
    <ds:schemaRef ds:uri="http://schemas.microsoft.com/sharepoint/v3/contenttype/forms"/>
  </ds:schemaRefs>
</ds:datastoreItem>
</file>

<file path=customXml/itemProps3.xml><?xml version="1.0" encoding="utf-8"?>
<ds:datastoreItem xmlns:ds="http://schemas.openxmlformats.org/officeDocument/2006/customXml" ds:itemID="{540A5F1D-8BD1-4464-A3E7-2C6E8F48B420}">
  <ds:schemaRefs>
    <ds:schemaRef ds:uri="http://purl.org/dc/terms/"/>
    <ds:schemaRef ds:uri="http://purl.org/dc/elements/1.1/"/>
    <ds:schemaRef ds:uri="http://schemas.microsoft.com/office/2006/documentManagement/types"/>
    <ds:schemaRef ds:uri="http://purl.org/dc/dcmitype/"/>
    <ds:schemaRef ds:uri="http://schemas.microsoft.com/office/infopath/2007/PartnerControls"/>
    <ds:schemaRef ds:uri="http://schemas.openxmlformats.org/package/2006/metadata/core-properties"/>
    <ds:schemaRef ds:uri="9823f8e4-81f3-4a59-a026-c1a9717271fd"/>
    <ds:schemaRef ds:uri="95817cb9-f0eb-4f4d-892c-47ab9f8957c0"/>
    <ds:schemaRef ds:uri="http://schemas.microsoft.com/office/2006/metadata/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381</TotalTime>
  <Words>1161</Words>
  <Application>Microsoft Office PowerPoint</Application>
  <PresentationFormat>Widescreen</PresentationFormat>
  <Paragraphs>114</Paragraphs>
  <Slides>16</Slides>
  <Notes>1</Notes>
  <HiddenSlides>0</HiddenSlides>
  <MMClips>0</MMClips>
  <ScaleCrop>false</ScaleCrop>
  <HeadingPairs>
    <vt:vector size="6" baseType="variant">
      <vt:variant>
        <vt:lpstr>Fonts Used</vt:lpstr>
      </vt:variant>
      <vt:variant>
        <vt:i4>9</vt:i4>
      </vt:variant>
      <vt:variant>
        <vt:lpstr>Theme</vt:lpstr>
      </vt:variant>
      <vt:variant>
        <vt:i4>3</vt:i4>
      </vt:variant>
      <vt:variant>
        <vt:lpstr>Slide Titles</vt:lpstr>
      </vt:variant>
      <vt:variant>
        <vt:i4>16</vt:i4>
      </vt:variant>
    </vt:vector>
  </HeadingPairs>
  <TitlesOfParts>
    <vt:vector size="28" baseType="lpstr">
      <vt:lpstr>Arial</vt:lpstr>
      <vt:lpstr>Calibri</vt:lpstr>
      <vt:lpstr>Calibri Light</vt:lpstr>
      <vt:lpstr>Calisto MT</vt:lpstr>
      <vt:lpstr>Courier New</vt:lpstr>
      <vt:lpstr>Seaford</vt:lpstr>
      <vt:lpstr>Seaford </vt:lpstr>
      <vt:lpstr>Wingdings 2</vt:lpstr>
      <vt:lpstr>Wingdings 3</vt:lpstr>
      <vt:lpstr>LevelVTI</vt:lpstr>
      <vt:lpstr>Office Theme</vt:lpstr>
      <vt:lpstr>Pizarra</vt:lpstr>
      <vt:lpstr>Presentation – Strategies for Effective Communication In A Business Setting</vt:lpstr>
      <vt:lpstr>Jade Caroline Dore </vt:lpstr>
      <vt:lpstr>Business/organisation We Are Basing This Assignment On</vt:lpstr>
      <vt:lpstr>PowerPoint Presentation</vt:lpstr>
      <vt:lpstr> The Benefits Of Effective Communication </vt:lpstr>
      <vt:lpstr> The Benefits Of Effective Communication </vt:lpstr>
      <vt:lpstr>The Benefits of Effective Communication</vt:lpstr>
      <vt:lpstr>How should the organization use the theories relating to models and communication  </vt:lpstr>
      <vt:lpstr>PowerPoint Presentation</vt:lpstr>
      <vt:lpstr>PowerPoint Presentation</vt:lpstr>
      <vt:lpstr>PowerPoint Presentation</vt:lpstr>
      <vt:lpstr>Strategies for Effective Communication in a Business Setting</vt:lpstr>
      <vt:lpstr>The many obstacles that might obstruct good communication between Audi and its external stakeholders</vt:lpstr>
      <vt:lpstr>What are Audi's communication channels, and what channels may be used to improve communication?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Presentation – Strategies for Effective Communication In A Business Setting</dc:title>
  <dc:creator>Jade Dore (2112020)</dc:creator>
  <cp:lastModifiedBy>Jade Dore (2112020)</cp:lastModifiedBy>
  <cp:revision>19</cp:revision>
  <dcterms:created xsi:type="dcterms:W3CDTF">2022-03-23T15:02:09Z</dcterms:created>
  <dcterms:modified xsi:type="dcterms:W3CDTF">2022-03-26T19:31:53Z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0x0101002F3C2EEDB3FECD489FE6CB8E237B85C0</vt:lpwstr>
  </property>
</Properties>
</file>