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5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E9251D-DFEF-46CC-8D7C-64345FBB5591}" v="27" dt="2026-10-15T01:04:32.1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57" d="100"/>
          <a:sy n="57" d="100"/>
        </p:scale>
        <p:origin x="52" y="6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kinyi miles" userId="c4f565a6beb54bfb" providerId="LiveId" clId="{82A35813-1C75-44E2-AE2C-C376DD559557}"/>
    <pc:docChg chg="undo custSel addSld delSld modSld">
      <pc:chgData name="akinyi miles" userId="c4f565a6beb54bfb" providerId="LiveId" clId="{82A35813-1C75-44E2-AE2C-C376DD559557}" dt="2026-10-15T08:41:05.743" v="3145" actId="20577"/>
      <pc:docMkLst>
        <pc:docMk/>
      </pc:docMkLst>
      <pc:sldChg chg="addSp modSp mod setBg addAnim">
        <pc:chgData name="akinyi miles" userId="c4f565a6beb54bfb" providerId="LiveId" clId="{82A35813-1C75-44E2-AE2C-C376DD559557}" dt="2026-10-15T08:41:05.743" v="3145" actId="20577"/>
        <pc:sldMkLst>
          <pc:docMk/>
          <pc:sldMk cId="4283577920" sldId="256"/>
        </pc:sldMkLst>
        <pc:spChg chg="mod">
          <ac:chgData name="akinyi miles" userId="c4f565a6beb54bfb" providerId="LiveId" clId="{82A35813-1C75-44E2-AE2C-C376DD559557}" dt="2026-10-15T01:02:04.767" v="3070" actId="26606"/>
          <ac:spMkLst>
            <pc:docMk/>
            <pc:sldMk cId="4283577920" sldId="256"/>
            <ac:spMk id="2" creationId="{9B3D8B2A-CF9C-2080-B7F8-82A5D8355BAD}"/>
          </ac:spMkLst>
        </pc:spChg>
        <pc:spChg chg="mod">
          <ac:chgData name="akinyi miles" userId="c4f565a6beb54bfb" providerId="LiveId" clId="{82A35813-1C75-44E2-AE2C-C376DD559557}" dt="2026-10-15T08:41:05.743" v="3145" actId="20577"/>
          <ac:spMkLst>
            <pc:docMk/>
            <pc:sldMk cId="4283577920" sldId="256"/>
            <ac:spMk id="3" creationId="{B38CB84B-EF0D-FC11-4D07-C52B55FDC6F9}"/>
          </ac:spMkLst>
        </pc:spChg>
        <pc:spChg chg="add">
          <ac:chgData name="akinyi miles" userId="c4f565a6beb54bfb" providerId="LiveId" clId="{82A35813-1C75-44E2-AE2C-C376DD559557}" dt="2026-10-15T01:02:04.767" v="3070" actId="26606"/>
          <ac:spMkLst>
            <pc:docMk/>
            <pc:sldMk cId="4283577920" sldId="256"/>
            <ac:spMk id="9" creationId="{C1DD1A8A-57D5-4A81-AD04-532B043C5611}"/>
          </ac:spMkLst>
        </pc:spChg>
        <pc:spChg chg="add">
          <ac:chgData name="akinyi miles" userId="c4f565a6beb54bfb" providerId="LiveId" clId="{82A35813-1C75-44E2-AE2C-C376DD559557}" dt="2026-10-15T01:02:04.767" v="3070" actId="26606"/>
          <ac:spMkLst>
            <pc:docMk/>
            <pc:sldMk cId="4283577920" sldId="256"/>
            <ac:spMk id="11" creationId="{007891EC-4501-44ED-A8C8-B11B6DB767AB}"/>
          </ac:spMkLst>
        </pc:spChg>
        <pc:picChg chg="add">
          <ac:chgData name="akinyi miles" userId="c4f565a6beb54bfb" providerId="LiveId" clId="{82A35813-1C75-44E2-AE2C-C376DD559557}" dt="2026-10-15T01:02:04.767" v="3070" actId="26606"/>
          <ac:picMkLst>
            <pc:docMk/>
            <pc:sldMk cId="4283577920" sldId="256"/>
            <ac:picMk id="5" creationId="{5FD77A03-802B-AF2D-1642-B05BEA7856BB}"/>
          </ac:picMkLst>
        </pc:picChg>
      </pc:sldChg>
      <pc:sldChg chg="addSp modSp mod setBg">
        <pc:chgData name="akinyi miles" userId="c4f565a6beb54bfb" providerId="LiveId" clId="{82A35813-1C75-44E2-AE2C-C376DD559557}" dt="2026-10-15T01:01:19.476" v="3067" actId="26606"/>
        <pc:sldMkLst>
          <pc:docMk/>
          <pc:sldMk cId="2680276271" sldId="257"/>
        </pc:sldMkLst>
        <pc:spChg chg="mod">
          <ac:chgData name="akinyi miles" userId="c4f565a6beb54bfb" providerId="LiveId" clId="{82A35813-1C75-44E2-AE2C-C376DD559557}" dt="2026-10-15T01:01:19.476" v="3067" actId="26606"/>
          <ac:spMkLst>
            <pc:docMk/>
            <pc:sldMk cId="2680276271" sldId="257"/>
            <ac:spMk id="2" creationId="{CB6053BF-9E38-60E6-1D65-F6F674DBC726}"/>
          </ac:spMkLst>
        </pc:spChg>
        <pc:spChg chg="mod">
          <ac:chgData name="akinyi miles" userId="c4f565a6beb54bfb" providerId="LiveId" clId="{82A35813-1C75-44E2-AE2C-C376DD559557}" dt="2026-10-15T01:01:19.476" v="3067" actId="26606"/>
          <ac:spMkLst>
            <pc:docMk/>
            <pc:sldMk cId="2680276271" sldId="257"/>
            <ac:spMk id="3" creationId="{7BC684C9-E23F-68D9-FB89-BAF4905A2D36}"/>
          </ac:spMkLst>
        </pc:spChg>
        <pc:spChg chg="add">
          <ac:chgData name="akinyi miles" userId="c4f565a6beb54bfb" providerId="LiveId" clId="{82A35813-1C75-44E2-AE2C-C376DD559557}" dt="2026-10-15T01:01:19.476" v="3067" actId="26606"/>
          <ac:spMkLst>
            <pc:docMk/>
            <pc:sldMk cId="2680276271" sldId="257"/>
            <ac:spMk id="9" creationId="{04812C46-200A-4DEB-A05E-3ED6C68C2387}"/>
          </ac:spMkLst>
        </pc:spChg>
        <pc:spChg chg="add">
          <ac:chgData name="akinyi miles" userId="c4f565a6beb54bfb" providerId="LiveId" clId="{82A35813-1C75-44E2-AE2C-C376DD559557}" dt="2026-10-15T01:01:19.476" v="3067" actId="26606"/>
          <ac:spMkLst>
            <pc:docMk/>
            <pc:sldMk cId="2680276271" sldId="257"/>
            <ac:spMk id="11" creationId="{D1EA859B-E555-4109-94F3-6700E046E008}"/>
          </ac:spMkLst>
        </pc:spChg>
        <pc:picChg chg="add mod ord">
          <ac:chgData name="akinyi miles" userId="c4f565a6beb54bfb" providerId="LiveId" clId="{82A35813-1C75-44E2-AE2C-C376DD559557}" dt="2026-10-15T01:01:19.476" v="3067" actId="26606"/>
          <ac:picMkLst>
            <pc:docMk/>
            <pc:sldMk cId="2680276271" sldId="257"/>
            <ac:picMk id="4" creationId="{9D4C6F98-FD29-4430-FDA6-F64C0A28C493}"/>
          </ac:picMkLst>
        </pc:picChg>
      </pc:sldChg>
      <pc:sldChg chg="modSp mod">
        <pc:chgData name="akinyi miles" userId="c4f565a6beb54bfb" providerId="LiveId" clId="{82A35813-1C75-44E2-AE2C-C376DD559557}" dt="2026-10-15T00:58:29.124" v="3060" actId="20577"/>
        <pc:sldMkLst>
          <pc:docMk/>
          <pc:sldMk cId="1623132931" sldId="258"/>
        </pc:sldMkLst>
        <pc:spChg chg="mod">
          <ac:chgData name="akinyi miles" userId="c4f565a6beb54bfb" providerId="LiveId" clId="{82A35813-1C75-44E2-AE2C-C376DD559557}" dt="2026-10-15T00:58:29.124" v="3060" actId="20577"/>
          <ac:spMkLst>
            <pc:docMk/>
            <pc:sldMk cId="1623132931" sldId="258"/>
            <ac:spMk id="3" creationId="{0A25D3E0-01C2-2D09-D855-EC4515046DFF}"/>
          </ac:spMkLst>
        </pc:spChg>
      </pc:sldChg>
      <pc:sldChg chg="addSp modSp mod setBg">
        <pc:chgData name="akinyi miles" userId="c4f565a6beb54bfb" providerId="LiveId" clId="{82A35813-1C75-44E2-AE2C-C376DD559557}" dt="2026-10-15T01:01:14.531" v="3066" actId="26606"/>
        <pc:sldMkLst>
          <pc:docMk/>
          <pc:sldMk cId="1024425441" sldId="259"/>
        </pc:sldMkLst>
        <pc:spChg chg="mod">
          <ac:chgData name="akinyi miles" userId="c4f565a6beb54bfb" providerId="LiveId" clId="{82A35813-1C75-44E2-AE2C-C376DD559557}" dt="2026-10-15T01:01:14.531" v="3066" actId="26606"/>
          <ac:spMkLst>
            <pc:docMk/>
            <pc:sldMk cId="1024425441" sldId="259"/>
            <ac:spMk id="2" creationId="{3E622F31-49AC-DE1D-BBA0-53104C8C749E}"/>
          </ac:spMkLst>
        </pc:spChg>
        <pc:spChg chg="mod">
          <ac:chgData name="akinyi miles" userId="c4f565a6beb54bfb" providerId="LiveId" clId="{82A35813-1C75-44E2-AE2C-C376DD559557}" dt="2026-10-15T01:01:14.531" v="3066" actId="26606"/>
          <ac:spMkLst>
            <pc:docMk/>
            <pc:sldMk cId="1024425441" sldId="259"/>
            <ac:spMk id="3" creationId="{A72B98CD-BB89-E33B-7CD5-A24600634DBF}"/>
          </ac:spMkLst>
        </pc:spChg>
        <pc:spChg chg="add">
          <ac:chgData name="akinyi miles" userId="c4f565a6beb54bfb" providerId="LiveId" clId="{82A35813-1C75-44E2-AE2C-C376DD559557}" dt="2026-10-15T01:01:14.531" v="3066" actId="26606"/>
          <ac:spMkLst>
            <pc:docMk/>
            <pc:sldMk cId="1024425441" sldId="259"/>
            <ac:spMk id="9" creationId="{04812C46-200A-4DEB-A05E-3ED6C68C2387}"/>
          </ac:spMkLst>
        </pc:spChg>
        <pc:spChg chg="add">
          <ac:chgData name="akinyi miles" userId="c4f565a6beb54bfb" providerId="LiveId" clId="{82A35813-1C75-44E2-AE2C-C376DD559557}" dt="2026-10-15T01:01:14.531" v="3066" actId="26606"/>
          <ac:spMkLst>
            <pc:docMk/>
            <pc:sldMk cId="1024425441" sldId="259"/>
            <ac:spMk id="11" creationId="{D1EA859B-E555-4109-94F3-6700E046E008}"/>
          </ac:spMkLst>
        </pc:spChg>
        <pc:picChg chg="add mod ord">
          <ac:chgData name="akinyi miles" userId="c4f565a6beb54bfb" providerId="LiveId" clId="{82A35813-1C75-44E2-AE2C-C376DD559557}" dt="2026-10-15T01:01:14.531" v="3066" actId="26606"/>
          <ac:picMkLst>
            <pc:docMk/>
            <pc:sldMk cId="1024425441" sldId="259"/>
            <ac:picMk id="4" creationId="{5528DCD8-C8A9-6528-148C-9855000FDB65}"/>
          </ac:picMkLst>
        </pc:picChg>
      </pc:sldChg>
      <pc:sldChg chg="addSp modSp mod setBg">
        <pc:chgData name="akinyi miles" userId="c4f565a6beb54bfb" providerId="LiveId" clId="{82A35813-1C75-44E2-AE2C-C376DD559557}" dt="2026-10-15T01:01:35.175" v="3069" actId="26606"/>
        <pc:sldMkLst>
          <pc:docMk/>
          <pc:sldMk cId="3414483324" sldId="260"/>
        </pc:sldMkLst>
        <pc:spChg chg="mod">
          <ac:chgData name="akinyi miles" userId="c4f565a6beb54bfb" providerId="LiveId" clId="{82A35813-1C75-44E2-AE2C-C376DD559557}" dt="2026-10-15T01:01:35.175" v="3069" actId="26606"/>
          <ac:spMkLst>
            <pc:docMk/>
            <pc:sldMk cId="3414483324" sldId="260"/>
            <ac:spMk id="2" creationId="{24CE530B-9FB7-4C45-D356-3FDCEE18F4F7}"/>
          </ac:spMkLst>
        </pc:spChg>
        <pc:spChg chg="mod ord">
          <ac:chgData name="akinyi miles" userId="c4f565a6beb54bfb" providerId="LiveId" clId="{82A35813-1C75-44E2-AE2C-C376DD559557}" dt="2026-10-15T01:01:35.175" v="3069" actId="26606"/>
          <ac:spMkLst>
            <pc:docMk/>
            <pc:sldMk cId="3414483324" sldId="260"/>
            <ac:spMk id="3" creationId="{8ED08F54-B216-B829-3AB7-130CB68FB441}"/>
          </ac:spMkLst>
        </pc:spChg>
        <pc:picChg chg="add mod">
          <ac:chgData name="akinyi miles" userId="c4f565a6beb54bfb" providerId="LiveId" clId="{82A35813-1C75-44E2-AE2C-C376DD559557}" dt="2026-10-15T01:01:35.175" v="3069" actId="26606"/>
          <ac:picMkLst>
            <pc:docMk/>
            <pc:sldMk cId="3414483324" sldId="260"/>
            <ac:picMk id="4" creationId="{A3A9773C-373F-3ACF-AF66-E0A8C349BFB6}"/>
          </ac:picMkLst>
        </pc:picChg>
      </pc:sldChg>
      <pc:sldChg chg="addSp modSp mod setBg">
        <pc:chgData name="akinyi miles" userId="c4f565a6beb54bfb" providerId="LiveId" clId="{82A35813-1C75-44E2-AE2C-C376DD559557}" dt="2026-10-15T01:02:37.170" v="3075" actId="26606"/>
        <pc:sldMkLst>
          <pc:docMk/>
          <pc:sldMk cId="2172706139" sldId="261"/>
        </pc:sldMkLst>
        <pc:spChg chg="mod">
          <ac:chgData name="akinyi miles" userId="c4f565a6beb54bfb" providerId="LiveId" clId="{82A35813-1C75-44E2-AE2C-C376DD559557}" dt="2026-10-15T01:02:37.170" v="3075" actId="26606"/>
          <ac:spMkLst>
            <pc:docMk/>
            <pc:sldMk cId="2172706139" sldId="261"/>
            <ac:spMk id="2" creationId="{ABC35BFE-E387-5DC9-A8CD-4FA8E78DCB26}"/>
          </ac:spMkLst>
        </pc:spChg>
        <pc:spChg chg="mod">
          <ac:chgData name="akinyi miles" userId="c4f565a6beb54bfb" providerId="LiveId" clId="{82A35813-1C75-44E2-AE2C-C376DD559557}" dt="2026-10-15T01:02:37.170" v="3075" actId="26606"/>
          <ac:spMkLst>
            <pc:docMk/>
            <pc:sldMk cId="2172706139" sldId="261"/>
            <ac:spMk id="3" creationId="{1A5C50C5-BA13-C624-EB00-20A755082281}"/>
          </ac:spMkLst>
        </pc:spChg>
        <pc:spChg chg="add">
          <ac:chgData name="akinyi miles" userId="c4f565a6beb54bfb" providerId="LiveId" clId="{82A35813-1C75-44E2-AE2C-C376DD559557}" dt="2026-10-15T01:02:37.170" v="3075" actId="26606"/>
          <ac:spMkLst>
            <pc:docMk/>
            <pc:sldMk cId="2172706139" sldId="261"/>
            <ac:spMk id="9" creationId="{C0A1ED06-4733-4020-9C60-81D4D801408D}"/>
          </ac:spMkLst>
        </pc:spChg>
        <pc:spChg chg="add">
          <ac:chgData name="akinyi miles" userId="c4f565a6beb54bfb" providerId="LiveId" clId="{82A35813-1C75-44E2-AE2C-C376DD559557}" dt="2026-10-15T01:02:37.170" v="3075" actId="26606"/>
          <ac:spMkLst>
            <pc:docMk/>
            <pc:sldMk cId="2172706139" sldId="261"/>
            <ac:spMk id="11" creationId="{B0CA3509-3AF9-45FE-93ED-57BB5D5E8E07}"/>
          </ac:spMkLst>
        </pc:spChg>
        <pc:picChg chg="add mod ord">
          <ac:chgData name="akinyi miles" userId="c4f565a6beb54bfb" providerId="LiveId" clId="{82A35813-1C75-44E2-AE2C-C376DD559557}" dt="2026-10-15T01:02:37.170" v="3075" actId="26606"/>
          <ac:picMkLst>
            <pc:docMk/>
            <pc:sldMk cId="2172706139" sldId="261"/>
            <ac:picMk id="4" creationId="{92743C92-56C3-FD33-542C-777673FFADC6}"/>
          </ac:picMkLst>
        </pc:picChg>
      </pc:sldChg>
      <pc:sldChg chg="addSp modSp mod setBg">
        <pc:chgData name="akinyi miles" userId="c4f565a6beb54bfb" providerId="LiveId" clId="{82A35813-1C75-44E2-AE2C-C376DD559557}" dt="2026-10-15T01:02:57.718" v="3078" actId="26606"/>
        <pc:sldMkLst>
          <pc:docMk/>
          <pc:sldMk cId="3097245068" sldId="262"/>
        </pc:sldMkLst>
        <pc:spChg chg="mod">
          <ac:chgData name="akinyi miles" userId="c4f565a6beb54bfb" providerId="LiveId" clId="{82A35813-1C75-44E2-AE2C-C376DD559557}" dt="2026-10-15T01:02:57.718" v="3078" actId="26606"/>
          <ac:spMkLst>
            <pc:docMk/>
            <pc:sldMk cId="3097245068" sldId="262"/>
            <ac:spMk id="2" creationId="{0325E24B-F84C-43EA-D22F-A3EFA7C87999}"/>
          </ac:spMkLst>
        </pc:spChg>
        <pc:spChg chg="mod">
          <ac:chgData name="akinyi miles" userId="c4f565a6beb54bfb" providerId="LiveId" clId="{82A35813-1C75-44E2-AE2C-C376DD559557}" dt="2026-10-15T01:02:57.718" v="3078" actId="26606"/>
          <ac:spMkLst>
            <pc:docMk/>
            <pc:sldMk cId="3097245068" sldId="262"/>
            <ac:spMk id="3" creationId="{296EF7DD-B32A-4749-6F6B-10F4593FB2A4}"/>
          </ac:spMkLst>
        </pc:spChg>
        <pc:spChg chg="add">
          <ac:chgData name="akinyi miles" userId="c4f565a6beb54bfb" providerId="LiveId" clId="{82A35813-1C75-44E2-AE2C-C376DD559557}" dt="2026-10-15T01:02:57.718" v="3078" actId="26606"/>
          <ac:spMkLst>
            <pc:docMk/>
            <pc:sldMk cId="3097245068" sldId="262"/>
            <ac:spMk id="9" creationId="{04812C46-200A-4DEB-A05E-3ED6C68C2387}"/>
          </ac:spMkLst>
        </pc:spChg>
        <pc:spChg chg="add">
          <ac:chgData name="akinyi miles" userId="c4f565a6beb54bfb" providerId="LiveId" clId="{82A35813-1C75-44E2-AE2C-C376DD559557}" dt="2026-10-15T01:02:57.718" v="3078" actId="26606"/>
          <ac:spMkLst>
            <pc:docMk/>
            <pc:sldMk cId="3097245068" sldId="262"/>
            <ac:spMk id="11" creationId="{D1EA859B-E555-4109-94F3-6700E046E008}"/>
          </ac:spMkLst>
        </pc:spChg>
        <pc:picChg chg="add mod ord">
          <ac:chgData name="akinyi miles" userId="c4f565a6beb54bfb" providerId="LiveId" clId="{82A35813-1C75-44E2-AE2C-C376DD559557}" dt="2026-10-15T01:02:57.718" v="3078" actId="26606"/>
          <ac:picMkLst>
            <pc:docMk/>
            <pc:sldMk cId="3097245068" sldId="262"/>
            <ac:picMk id="4" creationId="{EF2B7CCB-C9BE-2A5E-7B0E-5BCE6DB4CDAF}"/>
          </ac:picMkLst>
        </pc:picChg>
      </pc:sldChg>
      <pc:sldChg chg="addSp delSp modSp mod setBg">
        <pc:chgData name="akinyi miles" userId="c4f565a6beb54bfb" providerId="LiveId" clId="{82A35813-1C75-44E2-AE2C-C376DD559557}" dt="2026-10-15T01:03:27.262" v="3079" actId="26606"/>
        <pc:sldMkLst>
          <pc:docMk/>
          <pc:sldMk cId="3766530584" sldId="263"/>
        </pc:sldMkLst>
        <pc:spChg chg="mod">
          <ac:chgData name="akinyi miles" userId="c4f565a6beb54bfb" providerId="LiveId" clId="{82A35813-1C75-44E2-AE2C-C376DD559557}" dt="2026-10-15T01:03:27.262" v="3079" actId="26606"/>
          <ac:spMkLst>
            <pc:docMk/>
            <pc:sldMk cId="3766530584" sldId="263"/>
            <ac:spMk id="2" creationId="{D6ADED87-656C-C60D-67FD-439E406BF32D}"/>
          </ac:spMkLst>
        </pc:spChg>
        <pc:spChg chg="del mod">
          <ac:chgData name="akinyi miles" userId="c4f565a6beb54bfb" providerId="LiveId" clId="{82A35813-1C75-44E2-AE2C-C376DD559557}" dt="2026-10-15T01:03:27.262" v="3079" actId="26606"/>
          <ac:spMkLst>
            <pc:docMk/>
            <pc:sldMk cId="3766530584" sldId="263"/>
            <ac:spMk id="3" creationId="{DBFF33DA-2A63-7E27-BFB4-D31E33D5EE86}"/>
          </ac:spMkLst>
        </pc:spChg>
        <pc:spChg chg="add">
          <ac:chgData name="akinyi miles" userId="c4f565a6beb54bfb" providerId="LiveId" clId="{82A35813-1C75-44E2-AE2C-C376DD559557}" dt="2026-10-15T01:03:27.262" v="3079" actId="26606"/>
          <ac:spMkLst>
            <pc:docMk/>
            <pc:sldMk cId="3766530584" sldId="263"/>
            <ac:spMk id="10" creationId="{D1D34770-47A8-402C-AF23-2B653F2D88C1}"/>
          </ac:spMkLst>
        </pc:spChg>
        <pc:graphicFrameChg chg="add">
          <ac:chgData name="akinyi miles" userId="c4f565a6beb54bfb" providerId="LiveId" clId="{82A35813-1C75-44E2-AE2C-C376DD559557}" dt="2026-10-15T01:03:27.262" v="3079" actId="26606"/>
          <ac:graphicFrameMkLst>
            <pc:docMk/>
            <pc:sldMk cId="3766530584" sldId="263"/>
            <ac:graphicFrameMk id="5" creationId="{6B94CD08-6B15-348C-5B8E-8A066320BB35}"/>
          </ac:graphicFrameMkLst>
        </pc:graphicFrameChg>
        <pc:picChg chg="add">
          <ac:chgData name="akinyi miles" userId="c4f565a6beb54bfb" providerId="LiveId" clId="{82A35813-1C75-44E2-AE2C-C376DD559557}" dt="2026-10-15T01:03:27.262" v="3079" actId="26606"/>
          <ac:picMkLst>
            <pc:docMk/>
            <pc:sldMk cId="3766530584" sldId="263"/>
            <ac:picMk id="6" creationId="{A7A6D0D7-4E5F-459C-9F0E-2892B811C944}"/>
          </ac:picMkLst>
        </pc:picChg>
      </pc:sldChg>
      <pc:sldChg chg="addSp delSp modSp new mod setBg">
        <pc:chgData name="akinyi miles" userId="c4f565a6beb54bfb" providerId="LiveId" clId="{82A35813-1C75-44E2-AE2C-C376DD559557}" dt="2026-10-15T01:03:36.483" v="3084" actId="26606"/>
        <pc:sldMkLst>
          <pc:docMk/>
          <pc:sldMk cId="866462641" sldId="264"/>
        </pc:sldMkLst>
        <pc:spChg chg="mod">
          <ac:chgData name="akinyi miles" userId="c4f565a6beb54bfb" providerId="LiveId" clId="{82A35813-1C75-44E2-AE2C-C376DD559557}" dt="2026-10-15T01:03:36.483" v="3084" actId="26606"/>
          <ac:spMkLst>
            <pc:docMk/>
            <pc:sldMk cId="866462641" sldId="264"/>
            <ac:spMk id="2" creationId="{CF4F4285-3630-667F-B5C5-F3EB4B93E35C}"/>
          </ac:spMkLst>
        </pc:spChg>
        <pc:spChg chg="mod">
          <ac:chgData name="akinyi miles" userId="c4f565a6beb54bfb" providerId="LiveId" clId="{82A35813-1C75-44E2-AE2C-C376DD559557}" dt="2026-10-15T01:03:36.483" v="3084" actId="26606"/>
          <ac:spMkLst>
            <pc:docMk/>
            <pc:sldMk cId="866462641" sldId="264"/>
            <ac:spMk id="3" creationId="{9EFF9105-1F44-DAF5-8DA4-B02F7E4884E2}"/>
          </ac:spMkLst>
        </pc:spChg>
        <pc:spChg chg="add del">
          <ac:chgData name="akinyi miles" userId="c4f565a6beb54bfb" providerId="LiveId" clId="{82A35813-1C75-44E2-AE2C-C376DD559557}" dt="2026-10-15T01:03:36.464" v="3083" actId="26606"/>
          <ac:spMkLst>
            <pc:docMk/>
            <pc:sldMk cId="866462641" sldId="264"/>
            <ac:spMk id="9" creationId="{D1D34770-47A8-402C-AF23-2B653F2D88C1}"/>
          </ac:spMkLst>
        </pc:spChg>
        <pc:spChg chg="add">
          <ac:chgData name="akinyi miles" userId="c4f565a6beb54bfb" providerId="LiveId" clId="{82A35813-1C75-44E2-AE2C-C376DD559557}" dt="2026-10-15T01:03:36.483" v="3084" actId="26606"/>
          <ac:spMkLst>
            <pc:docMk/>
            <pc:sldMk cId="866462641" sldId="264"/>
            <ac:spMk id="11" creationId="{D1EA859B-E555-4109-94F3-6700E046E008}"/>
          </ac:spMkLst>
        </pc:spChg>
        <pc:spChg chg="add">
          <ac:chgData name="akinyi miles" userId="c4f565a6beb54bfb" providerId="LiveId" clId="{82A35813-1C75-44E2-AE2C-C376DD559557}" dt="2026-10-15T01:03:36.483" v="3084" actId="26606"/>
          <ac:spMkLst>
            <pc:docMk/>
            <pc:sldMk cId="866462641" sldId="264"/>
            <ac:spMk id="12" creationId="{04812C46-200A-4DEB-A05E-3ED6C68C2387}"/>
          </ac:spMkLst>
        </pc:spChg>
        <pc:picChg chg="add mod ord">
          <ac:chgData name="akinyi miles" userId="c4f565a6beb54bfb" providerId="LiveId" clId="{82A35813-1C75-44E2-AE2C-C376DD559557}" dt="2026-10-15T01:03:36.483" v="3084" actId="26606"/>
          <ac:picMkLst>
            <pc:docMk/>
            <pc:sldMk cId="866462641" sldId="264"/>
            <ac:picMk id="4" creationId="{A9740B0C-1B80-6AD1-F986-4B8E05452E4D}"/>
          </ac:picMkLst>
        </pc:picChg>
      </pc:sldChg>
      <pc:sldChg chg="addSp delSp modSp new mod setBg">
        <pc:chgData name="akinyi miles" userId="c4f565a6beb54bfb" providerId="LiveId" clId="{82A35813-1C75-44E2-AE2C-C376DD559557}" dt="2026-10-15T01:04:00.832" v="3089" actId="26606"/>
        <pc:sldMkLst>
          <pc:docMk/>
          <pc:sldMk cId="2241728769" sldId="265"/>
        </pc:sldMkLst>
        <pc:spChg chg="mod">
          <ac:chgData name="akinyi miles" userId="c4f565a6beb54bfb" providerId="LiveId" clId="{82A35813-1C75-44E2-AE2C-C376DD559557}" dt="2026-10-15T01:04:00.832" v="3089" actId="26606"/>
          <ac:spMkLst>
            <pc:docMk/>
            <pc:sldMk cId="2241728769" sldId="265"/>
            <ac:spMk id="2" creationId="{1ADE47EE-6E34-A46D-E7C5-39B0BE61FBC9}"/>
          </ac:spMkLst>
        </pc:spChg>
        <pc:spChg chg="mod">
          <ac:chgData name="akinyi miles" userId="c4f565a6beb54bfb" providerId="LiveId" clId="{82A35813-1C75-44E2-AE2C-C376DD559557}" dt="2026-10-15T01:04:00.832" v="3089" actId="26606"/>
          <ac:spMkLst>
            <pc:docMk/>
            <pc:sldMk cId="2241728769" sldId="265"/>
            <ac:spMk id="3" creationId="{754E6A2E-6C8A-114E-B233-3E6168843CE0}"/>
          </ac:spMkLst>
        </pc:spChg>
        <pc:spChg chg="add del">
          <ac:chgData name="akinyi miles" userId="c4f565a6beb54bfb" providerId="LiveId" clId="{82A35813-1C75-44E2-AE2C-C376DD559557}" dt="2026-10-15T01:04:00.818" v="3088" actId="26606"/>
          <ac:spMkLst>
            <pc:docMk/>
            <pc:sldMk cId="2241728769" sldId="265"/>
            <ac:spMk id="9" creationId="{C0A1ED06-4733-4020-9C60-81D4D801408D}"/>
          </ac:spMkLst>
        </pc:spChg>
        <pc:spChg chg="add del">
          <ac:chgData name="akinyi miles" userId="c4f565a6beb54bfb" providerId="LiveId" clId="{82A35813-1C75-44E2-AE2C-C376DD559557}" dt="2026-10-15T01:04:00.818" v="3088" actId="26606"/>
          <ac:spMkLst>
            <pc:docMk/>
            <pc:sldMk cId="2241728769" sldId="265"/>
            <ac:spMk id="11" creationId="{B0CA3509-3AF9-45FE-93ED-57BB5D5E8E07}"/>
          </ac:spMkLst>
        </pc:spChg>
        <pc:spChg chg="add">
          <ac:chgData name="akinyi miles" userId="c4f565a6beb54bfb" providerId="LiveId" clId="{82A35813-1C75-44E2-AE2C-C376DD559557}" dt="2026-10-15T01:04:00.832" v="3089" actId="26606"/>
          <ac:spMkLst>
            <pc:docMk/>
            <pc:sldMk cId="2241728769" sldId="265"/>
            <ac:spMk id="13" creationId="{D009D6D5-DAC2-4A8B-A17A-E206B9012D09}"/>
          </ac:spMkLst>
        </pc:spChg>
        <pc:picChg chg="add mod ord">
          <ac:chgData name="akinyi miles" userId="c4f565a6beb54bfb" providerId="LiveId" clId="{82A35813-1C75-44E2-AE2C-C376DD559557}" dt="2026-10-15T01:04:00.832" v="3089" actId="26606"/>
          <ac:picMkLst>
            <pc:docMk/>
            <pc:sldMk cId="2241728769" sldId="265"/>
            <ac:picMk id="4" creationId="{18EBE8C8-2783-A369-DDB7-C73A13E7D60B}"/>
          </ac:picMkLst>
        </pc:picChg>
      </pc:sldChg>
      <pc:sldChg chg="addSp delSp modSp new mod setBg">
        <pc:chgData name="akinyi miles" userId="c4f565a6beb54bfb" providerId="LiveId" clId="{82A35813-1C75-44E2-AE2C-C376DD559557}" dt="2026-10-15T01:04:16.092" v="3095" actId="26606"/>
        <pc:sldMkLst>
          <pc:docMk/>
          <pc:sldMk cId="2300596920" sldId="266"/>
        </pc:sldMkLst>
        <pc:spChg chg="mod">
          <ac:chgData name="akinyi miles" userId="c4f565a6beb54bfb" providerId="LiveId" clId="{82A35813-1C75-44E2-AE2C-C376DD559557}" dt="2026-10-15T01:04:16.092" v="3095" actId="26606"/>
          <ac:spMkLst>
            <pc:docMk/>
            <pc:sldMk cId="2300596920" sldId="266"/>
            <ac:spMk id="2" creationId="{F4F1F707-6E08-B4C5-D9BB-E9D969C85168}"/>
          </ac:spMkLst>
        </pc:spChg>
        <pc:spChg chg="mod">
          <ac:chgData name="akinyi miles" userId="c4f565a6beb54bfb" providerId="LiveId" clId="{82A35813-1C75-44E2-AE2C-C376DD559557}" dt="2026-10-15T01:04:16.092" v="3095" actId="26606"/>
          <ac:spMkLst>
            <pc:docMk/>
            <pc:sldMk cId="2300596920" sldId="266"/>
            <ac:spMk id="3" creationId="{B5E8CC2D-8E61-C177-0FC7-A2AAEC910115}"/>
          </ac:spMkLst>
        </pc:spChg>
        <pc:spChg chg="add">
          <ac:chgData name="akinyi miles" userId="c4f565a6beb54bfb" providerId="LiveId" clId="{82A35813-1C75-44E2-AE2C-C376DD559557}" dt="2026-10-15T01:04:16.092" v="3095" actId="26606"/>
          <ac:spMkLst>
            <pc:docMk/>
            <pc:sldMk cId="2300596920" sldId="266"/>
            <ac:spMk id="10" creationId="{04812C46-200A-4DEB-A05E-3ED6C68C2387}"/>
          </ac:spMkLst>
        </pc:spChg>
        <pc:spChg chg="add">
          <ac:chgData name="akinyi miles" userId="c4f565a6beb54bfb" providerId="LiveId" clId="{82A35813-1C75-44E2-AE2C-C376DD559557}" dt="2026-10-15T01:04:16.092" v="3095" actId="26606"/>
          <ac:spMkLst>
            <pc:docMk/>
            <pc:sldMk cId="2300596920" sldId="266"/>
            <ac:spMk id="12" creationId="{D1EA859B-E555-4109-94F3-6700E046E008}"/>
          </ac:spMkLst>
        </pc:spChg>
        <pc:picChg chg="add del">
          <ac:chgData name="akinyi miles" userId="c4f565a6beb54bfb" providerId="LiveId" clId="{82A35813-1C75-44E2-AE2C-C376DD559557}" dt="2026-10-15T01:04:08.483" v="3092" actId="478"/>
          <ac:picMkLst>
            <pc:docMk/>
            <pc:sldMk cId="2300596920" sldId="266"/>
            <ac:picMk id="4" creationId="{AE4C2E35-339F-2319-AEE6-49CC51064502}"/>
          </ac:picMkLst>
        </pc:picChg>
        <pc:picChg chg="add mod ord">
          <ac:chgData name="akinyi miles" userId="c4f565a6beb54bfb" providerId="LiveId" clId="{82A35813-1C75-44E2-AE2C-C376DD559557}" dt="2026-10-15T01:04:16.092" v="3095" actId="26606"/>
          <ac:picMkLst>
            <pc:docMk/>
            <pc:sldMk cId="2300596920" sldId="266"/>
            <ac:picMk id="5" creationId="{048E0CA0-A020-FB2E-4365-CBD5BBE06D98}"/>
          </ac:picMkLst>
        </pc:picChg>
      </pc:sldChg>
      <pc:sldChg chg="modSp new del mod">
        <pc:chgData name="akinyi miles" userId="c4f565a6beb54bfb" providerId="LiveId" clId="{82A35813-1C75-44E2-AE2C-C376DD559557}" dt="2026-10-15T01:04:28.397" v="3096" actId="47"/>
        <pc:sldMkLst>
          <pc:docMk/>
          <pc:sldMk cId="1400915155" sldId="267"/>
        </pc:sldMkLst>
        <pc:spChg chg="mod">
          <ac:chgData name="akinyi miles" userId="c4f565a6beb54bfb" providerId="LiveId" clId="{82A35813-1C75-44E2-AE2C-C376DD559557}" dt="2026-10-14T23:42:36.559" v="1570" actId="20577"/>
          <ac:spMkLst>
            <pc:docMk/>
            <pc:sldMk cId="1400915155" sldId="267"/>
            <ac:spMk id="2" creationId="{AED9FD06-B345-41B2-B83B-F7771B77189D}"/>
          </ac:spMkLst>
        </pc:spChg>
        <pc:spChg chg="mod">
          <ac:chgData name="akinyi miles" userId="c4f565a6beb54bfb" providerId="LiveId" clId="{82A35813-1C75-44E2-AE2C-C376DD559557}" dt="2026-10-14T23:45:56.358" v="1600" actId="20577"/>
          <ac:spMkLst>
            <pc:docMk/>
            <pc:sldMk cId="1400915155" sldId="267"/>
            <ac:spMk id="3" creationId="{601D3365-CD5A-4100-FADB-8337ADB11B0D}"/>
          </ac:spMkLst>
        </pc:spChg>
      </pc:sldChg>
      <pc:sldChg chg="addSp modSp new mod setBg">
        <pc:chgData name="akinyi miles" userId="c4f565a6beb54bfb" providerId="LiveId" clId="{82A35813-1C75-44E2-AE2C-C376DD559557}" dt="2026-10-15T01:04:34.106" v="3098" actId="26606"/>
        <pc:sldMkLst>
          <pc:docMk/>
          <pc:sldMk cId="501525320" sldId="268"/>
        </pc:sldMkLst>
        <pc:spChg chg="mod">
          <ac:chgData name="akinyi miles" userId="c4f565a6beb54bfb" providerId="LiveId" clId="{82A35813-1C75-44E2-AE2C-C376DD559557}" dt="2026-10-15T01:04:34.106" v="3098" actId="26606"/>
          <ac:spMkLst>
            <pc:docMk/>
            <pc:sldMk cId="501525320" sldId="268"/>
            <ac:spMk id="2" creationId="{4938FB04-BA64-BF50-CAB4-CAA4DDCC71EB}"/>
          </ac:spMkLst>
        </pc:spChg>
        <pc:spChg chg="mod">
          <ac:chgData name="akinyi miles" userId="c4f565a6beb54bfb" providerId="LiveId" clId="{82A35813-1C75-44E2-AE2C-C376DD559557}" dt="2026-10-15T01:04:34.106" v="3098" actId="26606"/>
          <ac:spMkLst>
            <pc:docMk/>
            <pc:sldMk cId="501525320" sldId="268"/>
            <ac:spMk id="3" creationId="{3AAE44DA-8E27-EF04-A970-BD512A58264C}"/>
          </ac:spMkLst>
        </pc:spChg>
        <pc:spChg chg="add">
          <ac:chgData name="akinyi miles" userId="c4f565a6beb54bfb" providerId="LiveId" clId="{82A35813-1C75-44E2-AE2C-C376DD559557}" dt="2026-10-15T01:04:34.106" v="3098" actId="26606"/>
          <ac:spMkLst>
            <pc:docMk/>
            <pc:sldMk cId="501525320" sldId="268"/>
            <ac:spMk id="9" creationId="{04812C46-200A-4DEB-A05E-3ED6C68C2387}"/>
          </ac:spMkLst>
        </pc:spChg>
        <pc:spChg chg="add">
          <ac:chgData name="akinyi miles" userId="c4f565a6beb54bfb" providerId="LiveId" clId="{82A35813-1C75-44E2-AE2C-C376DD559557}" dt="2026-10-15T01:04:34.106" v="3098" actId="26606"/>
          <ac:spMkLst>
            <pc:docMk/>
            <pc:sldMk cId="501525320" sldId="268"/>
            <ac:spMk id="11" creationId="{D1EA859B-E555-4109-94F3-6700E046E008}"/>
          </ac:spMkLst>
        </pc:spChg>
        <pc:picChg chg="add mod ord">
          <ac:chgData name="akinyi miles" userId="c4f565a6beb54bfb" providerId="LiveId" clId="{82A35813-1C75-44E2-AE2C-C376DD559557}" dt="2026-10-15T01:04:34.106" v="3098" actId="26606"/>
          <ac:picMkLst>
            <pc:docMk/>
            <pc:sldMk cId="501525320" sldId="268"/>
            <ac:picMk id="4" creationId="{BB7A81C2-8659-474F-76BD-5EB2EAB9A63A}"/>
          </ac:picMkLst>
        </pc:picChg>
      </pc:sldChg>
      <pc:sldChg chg="addSp delSp modSp new mod setBg">
        <pc:chgData name="akinyi miles" userId="c4f565a6beb54bfb" providerId="LiveId" clId="{82A35813-1C75-44E2-AE2C-C376DD559557}" dt="2026-10-15T01:04:50.288" v="3103" actId="26606"/>
        <pc:sldMkLst>
          <pc:docMk/>
          <pc:sldMk cId="1735410280" sldId="269"/>
        </pc:sldMkLst>
        <pc:spChg chg="mod">
          <ac:chgData name="akinyi miles" userId="c4f565a6beb54bfb" providerId="LiveId" clId="{82A35813-1C75-44E2-AE2C-C376DD559557}" dt="2026-10-15T01:04:50.288" v="3103" actId="26606"/>
          <ac:spMkLst>
            <pc:docMk/>
            <pc:sldMk cId="1735410280" sldId="269"/>
            <ac:spMk id="2" creationId="{1169B731-1C1F-37AB-CF17-BD911D356809}"/>
          </ac:spMkLst>
        </pc:spChg>
        <pc:spChg chg="mod">
          <ac:chgData name="akinyi miles" userId="c4f565a6beb54bfb" providerId="LiveId" clId="{82A35813-1C75-44E2-AE2C-C376DD559557}" dt="2026-10-15T01:04:50.288" v="3103" actId="26606"/>
          <ac:spMkLst>
            <pc:docMk/>
            <pc:sldMk cId="1735410280" sldId="269"/>
            <ac:spMk id="3" creationId="{C8CADAF3-58DE-5373-D498-6A4C0A3FEF6A}"/>
          </ac:spMkLst>
        </pc:spChg>
        <pc:spChg chg="add del">
          <ac:chgData name="akinyi miles" userId="c4f565a6beb54bfb" providerId="LiveId" clId="{82A35813-1C75-44E2-AE2C-C376DD559557}" dt="2026-10-15T01:04:50.265" v="3102" actId="26606"/>
          <ac:spMkLst>
            <pc:docMk/>
            <pc:sldMk cId="1735410280" sldId="269"/>
            <ac:spMk id="9" creationId="{04812C46-200A-4DEB-A05E-3ED6C68C2387}"/>
          </ac:spMkLst>
        </pc:spChg>
        <pc:spChg chg="add del">
          <ac:chgData name="akinyi miles" userId="c4f565a6beb54bfb" providerId="LiveId" clId="{82A35813-1C75-44E2-AE2C-C376DD559557}" dt="2026-10-15T01:04:50.265" v="3102" actId="26606"/>
          <ac:spMkLst>
            <pc:docMk/>
            <pc:sldMk cId="1735410280" sldId="269"/>
            <ac:spMk id="11" creationId="{D1EA859B-E555-4109-94F3-6700E046E008}"/>
          </ac:spMkLst>
        </pc:spChg>
        <pc:spChg chg="add">
          <ac:chgData name="akinyi miles" userId="c4f565a6beb54bfb" providerId="LiveId" clId="{82A35813-1C75-44E2-AE2C-C376DD559557}" dt="2026-10-15T01:04:50.288" v="3103" actId="26606"/>
          <ac:spMkLst>
            <pc:docMk/>
            <pc:sldMk cId="1735410280" sldId="269"/>
            <ac:spMk id="13" creationId="{04812C46-200A-4DEB-A05E-3ED6C68C2387}"/>
          </ac:spMkLst>
        </pc:spChg>
        <pc:spChg chg="add">
          <ac:chgData name="akinyi miles" userId="c4f565a6beb54bfb" providerId="LiveId" clId="{82A35813-1C75-44E2-AE2C-C376DD559557}" dt="2026-10-15T01:04:50.288" v="3103" actId="26606"/>
          <ac:spMkLst>
            <pc:docMk/>
            <pc:sldMk cId="1735410280" sldId="269"/>
            <ac:spMk id="14" creationId="{D1EA859B-E555-4109-94F3-6700E046E008}"/>
          </ac:spMkLst>
        </pc:spChg>
        <pc:picChg chg="add mod ord">
          <ac:chgData name="akinyi miles" userId="c4f565a6beb54bfb" providerId="LiveId" clId="{82A35813-1C75-44E2-AE2C-C376DD559557}" dt="2026-10-15T01:04:50.288" v="3103" actId="26606"/>
          <ac:picMkLst>
            <pc:docMk/>
            <pc:sldMk cId="1735410280" sldId="269"/>
            <ac:picMk id="4" creationId="{B2BD85DB-0F28-09D8-060C-752FE0168371}"/>
          </ac:picMkLst>
        </pc:picChg>
      </pc:sldChg>
      <pc:sldChg chg="addSp modSp new mod setBg">
        <pc:chgData name="akinyi miles" userId="c4f565a6beb54bfb" providerId="LiveId" clId="{82A35813-1C75-44E2-AE2C-C376DD559557}" dt="2026-10-15T01:05:14.086" v="3106" actId="26606"/>
        <pc:sldMkLst>
          <pc:docMk/>
          <pc:sldMk cId="3079164864" sldId="270"/>
        </pc:sldMkLst>
        <pc:spChg chg="mod">
          <ac:chgData name="akinyi miles" userId="c4f565a6beb54bfb" providerId="LiveId" clId="{82A35813-1C75-44E2-AE2C-C376DD559557}" dt="2026-10-15T01:05:14.086" v="3106" actId="26606"/>
          <ac:spMkLst>
            <pc:docMk/>
            <pc:sldMk cId="3079164864" sldId="270"/>
            <ac:spMk id="2" creationId="{5B66C52A-E23F-A496-E1E3-04EFAE5FBC79}"/>
          </ac:spMkLst>
        </pc:spChg>
        <pc:spChg chg="mod">
          <ac:chgData name="akinyi miles" userId="c4f565a6beb54bfb" providerId="LiveId" clId="{82A35813-1C75-44E2-AE2C-C376DD559557}" dt="2026-10-15T01:05:14.086" v="3106" actId="26606"/>
          <ac:spMkLst>
            <pc:docMk/>
            <pc:sldMk cId="3079164864" sldId="270"/>
            <ac:spMk id="3" creationId="{5AEDB9EE-C197-818B-04DB-46DAAAE80DBF}"/>
          </ac:spMkLst>
        </pc:spChg>
        <pc:spChg chg="add">
          <ac:chgData name="akinyi miles" userId="c4f565a6beb54bfb" providerId="LiveId" clId="{82A35813-1C75-44E2-AE2C-C376DD559557}" dt="2026-10-15T01:05:14.086" v="3106" actId="26606"/>
          <ac:spMkLst>
            <pc:docMk/>
            <pc:sldMk cId="3079164864" sldId="270"/>
            <ac:spMk id="9" creationId="{04812C46-200A-4DEB-A05E-3ED6C68C2387}"/>
          </ac:spMkLst>
        </pc:spChg>
        <pc:spChg chg="add">
          <ac:chgData name="akinyi miles" userId="c4f565a6beb54bfb" providerId="LiveId" clId="{82A35813-1C75-44E2-AE2C-C376DD559557}" dt="2026-10-15T01:05:14.086" v="3106" actId="26606"/>
          <ac:spMkLst>
            <pc:docMk/>
            <pc:sldMk cId="3079164864" sldId="270"/>
            <ac:spMk id="11" creationId="{D1EA859B-E555-4109-94F3-6700E046E008}"/>
          </ac:spMkLst>
        </pc:spChg>
        <pc:picChg chg="add mod ord">
          <ac:chgData name="akinyi miles" userId="c4f565a6beb54bfb" providerId="LiveId" clId="{82A35813-1C75-44E2-AE2C-C376DD559557}" dt="2026-10-15T01:05:14.086" v="3106" actId="26606"/>
          <ac:picMkLst>
            <pc:docMk/>
            <pc:sldMk cId="3079164864" sldId="270"/>
            <ac:picMk id="4" creationId="{DF7C23AB-A39B-F28C-2C80-E226E030C80A}"/>
          </ac:picMkLst>
        </pc:picChg>
      </pc:sldChg>
      <pc:sldChg chg="addSp modSp new mod setBg">
        <pc:chgData name="akinyi miles" userId="c4f565a6beb54bfb" providerId="LiveId" clId="{82A35813-1C75-44E2-AE2C-C376DD559557}" dt="2026-10-15T01:05:35.403" v="3107" actId="26606"/>
        <pc:sldMkLst>
          <pc:docMk/>
          <pc:sldMk cId="3902073803" sldId="271"/>
        </pc:sldMkLst>
        <pc:spChg chg="mod">
          <ac:chgData name="akinyi miles" userId="c4f565a6beb54bfb" providerId="LiveId" clId="{82A35813-1C75-44E2-AE2C-C376DD559557}" dt="2026-10-15T01:05:35.403" v="3107" actId="26606"/>
          <ac:spMkLst>
            <pc:docMk/>
            <pc:sldMk cId="3902073803" sldId="271"/>
            <ac:spMk id="2" creationId="{92746DFC-B335-DD5D-D407-A6C8BBAAC1B7}"/>
          </ac:spMkLst>
        </pc:spChg>
        <pc:spChg chg="mod">
          <ac:chgData name="akinyi miles" userId="c4f565a6beb54bfb" providerId="LiveId" clId="{82A35813-1C75-44E2-AE2C-C376DD559557}" dt="2026-10-15T01:05:35.403" v="3107" actId="26606"/>
          <ac:spMkLst>
            <pc:docMk/>
            <pc:sldMk cId="3902073803" sldId="271"/>
            <ac:spMk id="3" creationId="{48A5B891-F1A4-D1F7-D824-2CDC223BC9F3}"/>
          </ac:spMkLst>
        </pc:spChg>
        <pc:spChg chg="add">
          <ac:chgData name="akinyi miles" userId="c4f565a6beb54bfb" providerId="LiveId" clId="{82A35813-1C75-44E2-AE2C-C376DD559557}" dt="2026-10-15T01:05:35.403" v="3107" actId="26606"/>
          <ac:spMkLst>
            <pc:docMk/>
            <pc:sldMk cId="3902073803" sldId="271"/>
            <ac:spMk id="9" creationId="{9F7D5CDA-D291-4307-BF55-1381FED29634}"/>
          </ac:spMkLst>
        </pc:spChg>
        <pc:picChg chg="add">
          <ac:chgData name="akinyi miles" userId="c4f565a6beb54bfb" providerId="LiveId" clId="{82A35813-1C75-44E2-AE2C-C376DD559557}" dt="2026-10-15T01:05:35.403" v="3107" actId="26606"/>
          <ac:picMkLst>
            <pc:docMk/>
            <pc:sldMk cId="3902073803" sldId="271"/>
            <ac:picMk id="5" creationId="{548295CD-2319-96CC-076A-64237FF86E1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8D78DF-494A-427C-BD2C-9C6B242C791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EFF9B50-8A70-46C6-BFF2-6944088C1EBC}">
      <dgm:prSet/>
      <dgm:spPr/>
      <dgm:t>
        <a:bodyPr/>
        <a:lstStyle/>
        <a:p>
          <a:r>
            <a:rPr lang="en-US"/>
            <a:t>Health in all policies considers health and equity in decisions across sectors.</a:t>
          </a:r>
        </a:p>
      </dgm:t>
    </dgm:pt>
    <dgm:pt modelId="{FF286DA7-756E-4B49-AAC7-8897E6B435C0}" type="parTrans" cxnId="{56292E70-2FBE-4128-93E4-C902D4258C36}">
      <dgm:prSet/>
      <dgm:spPr/>
      <dgm:t>
        <a:bodyPr/>
        <a:lstStyle/>
        <a:p>
          <a:endParaRPr lang="en-US"/>
        </a:p>
      </dgm:t>
    </dgm:pt>
    <dgm:pt modelId="{070AB0F2-064F-45A3-AE3C-93290D581C56}" type="sibTrans" cxnId="{56292E70-2FBE-4128-93E4-C902D4258C36}">
      <dgm:prSet/>
      <dgm:spPr/>
      <dgm:t>
        <a:bodyPr/>
        <a:lstStyle/>
        <a:p>
          <a:endParaRPr lang="en-US"/>
        </a:p>
      </dgm:t>
    </dgm:pt>
    <dgm:pt modelId="{0A729C25-2D40-4422-8233-2618A0A82504}">
      <dgm:prSet/>
      <dgm:spPr/>
      <dgm:t>
        <a:bodyPr/>
        <a:lstStyle/>
        <a:p>
          <a:r>
            <a:rPr lang="en-US"/>
            <a:t>NHS long term plan (2019): supported social prescribing within personalized care.</a:t>
          </a:r>
        </a:p>
      </dgm:t>
    </dgm:pt>
    <dgm:pt modelId="{A1DA559E-589D-4B54-911F-50253D8F8E0B}" type="parTrans" cxnId="{97621451-61D2-4EA4-A221-CCA6F8F1AE20}">
      <dgm:prSet/>
      <dgm:spPr/>
      <dgm:t>
        <a:bodyPr/>
        <a:lstStyle/>
        <a:p>
          <a:endParaRPr lang="en-US"/>
        </a:p>
      </dgm:t>
    </dgm:pt>
    <dgm:pt modelId="{60B9AAEE-CECA-459C-BCB3-9B58937749C5}" type="sibTrans" cxnId="{97621451-61D2-4EA4-A221-CCA6F8F1AE20}">
      <dgm:prSet/>
      <dgm:spPr/>
      <dgm:t>
        <a:bodyPr/>
        <a:lstStyle/>
        <a:p>
          <a:endParaRPr lang="en-US"/>
        </a:p>
      </dgm:t>
    </dgm:pt>
    <dgm:pt modelId="{1A925498-71A0-4D9E-A6CA-77E335E78F39}">
      <dgm:prSet/>
      <dgm:spPr/>
      <dgm:t>
        <a:bodyPr/>
        <a:lstStyle/>
        <a:p>
          <a:r>
            <a:rPr lang="en-US"/>
            <a:t>Green social prescribing involves healthcare, local authorities and  community organizations.</a:t>
          </a:r>
        </a:p>
      </dgm:t>
    </dgm:pt>
    <dgm:pt modelId="{B3D76914-566B-49DB-8D48-B9669D3E9A9F}" type="parTrans" cxnId="{12E1DF50-85A6-4D3C-BF72-0B19A6865848}">
      <dgm:prSet/>
      <dgm:spPr/>
      <dgm:t>
        <a:bodyPr/>
        <a:lstStyle/>
        <a:p>
          <a:endParaRPr lang="en-US"/>
        </a:p>
      </dgm:t>
    </dgm:pt>
    <dgm:pt modelId="{1F64E552-732F-4D0A-98F8-A65665C49B85}" type="sibTrans" cxnId="{12E1DF50-85A6-4D3C-BF72-0B19A6865848}">
      <dgm:prSet/>
      <dgm:spPr/>
      <dgm:t>
        <a:bodyPr/>
        <a:lstStyle/>
        <a:p>
          <a:endParaRPr lang="en-US"/>
        </a:p>
      </dgm:t>
    </dgm:pt>
    <dgm:pt modelId="{4DC6A6FE-226D-4857-B52B-A5A557EEBDB5}">
      <dgm:prSet/>
      <dgm:spPr/>
      <dgm:t>
        <a:bodyPr/>
        <a:lstStyle/>
        <a:p>
          <a:r>
            <a:rPr lang="en-US"/>
            <a:t>Delivery depends on clear responsibilities, suitable funding and safe referral processes.</a:t>
          </a:r>
        </a:p>
      </dgm:t>
    </dgm:pt>
    <dgm:pt modelId="{8785C322-4E21-499C-B3FA-9DA91A666541}" type="parTrans" cxnId="{2D4ECE59-3FCE-475E-A294-1725FF0BB2F4}">
      <dgm:prSet/>
      <dgm:spPr/>
      <dgm:t>
        <a:bodyPr/>
        <a:lstStyle/>
        <a:p>
          <a:endParaRPr lang="en-US"/>
        </a:p>
      </dgm:t>
    </dgm:pt>
    <dgm:pt modelId="{B5AF58CF-4009-4B23-9D85-0CBBF9FC489E}" type="sibTrans" cxnId="{2D4ECE59-3FCE-475E-A294-1725FF0BB2F4}">
      <dgm:prSet/>
      <dgm:spPr/>
      <dgm:t>
        <a:bodyPr/>
        <a:lstStyle/>
        <a:p>
          <a:endParaRPr lang="en-US"/>
        </a:p>
      </dgm:t>
    </dgm:pt>
    <dgm:pt modelId="{D213CE35-B82E-4158-8728-1BC1BBC3C058}">
      <dgm:prSet/>
      <dgm:spPr/>
      <dgm:t>
        <a:bodyPr/>
        <a:lstStyle/>
        <a:p>
          <a:r>
            <a:rPr lang="en-US"/>
            <a:t>-WHO (2014); NHS England (2019)</a:t>
          </a:r>
        </a:p>
      </dgm:t>
    </dgm:pt>
    <dgm:pt modelId="{39A7C283-C7F3-476F-8359-55B2DE232BDC}" type="parTrans" cxnId="{24531055-F756-4B89-93A6-922ED1A0F6F3}">
      <dgm:prSet/>
      <dgm:spPr/>
      <dgm:t>
        <a:bodyPr/>
        <a:lstStyle/>
        <a:p>
          <a:endParaRPr lang="en-US"/>
        </a:p>
      </dgm:t>
    </dgm:pt>
    <dgm:pt modelId="{ED477F48-BB96-4FCF-8FE2-05BCC198597B}" type="sibTrans" cxnId="{24531055-F756-4B89-93A6-922ED1A0F6F3}">
      <dgm:prSet/>
      <dgm:spPr/>
      <dgm:t>
        <a:bodyPr/>
        <a:lstStyle/>
        <a:p>
          <a:endParaRPr lang="en-US"/>
        </a:p>
      </dgm:t>
    </dgm:pt>
    <dgm:pt modelId="{C79A97FA-9231-463F-B26A-27CBEE65B751}" type="pres">
      <dgm:prSet presAssocID="{798D78DF-494A-427C-BD2C-9C6B242C7912}" presName="linear" presStyleCnt="0">
        <dgm:presLayoutVars>
          <dgm:animLvl val="lvl"/>
          <dgm:resizeHandles val="exact"/>
        </dgm:presLayoutVars>
      </dgm:prSet>
      <dgm:spPr/>
    </dgm:pt>
    <dgm:pt modelId="{FD150359-7FCC-459A-8871-06D603035855}" type="pres">
      <dgm:prSet presAssocID="{AEFF9B50-8A70-46C6-BFF2-6944088C1EB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D18A186-0D8D-4201-995F-85B32865AA16}" type="pres">
      <dgm:prSet presAssocID="{070AB0F2-064F-45A3-AE3C-93290D581C56}" presName="spacer" presStyleCnt="0"/>
      <dgm:spPr/>
    </dgm:pt>
    <dgm:pt modelId="{650FF289-3B39-4383-B1A9-1F42EBFAD2DF}" type="pres">
      <dgm:prSet presAssocID="{0A729C25-2D40-4422-8233-2618A0A8250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CBF9DAD-6EBB-45BB-92EA-4B8823308DA1}" type="pres">
      <dgm:prSet presAssocID="{60B9AAEE-CECA-459C-BCB3-9B58937749C5}" presName="spacer" presStyleCnt="0"/>
      <dgm:spPr/>
    </dgm:pt>
    <dgm:pt modelId="{61573FF0-BCA6-420F-8895-6E82A8D6907E}" type="pres">
      <dgm:prSet presAssocID="{1A925498-71A0-4D9E-A6CA-77E335E78F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5677581-57CA-461E-AF19-5CDDF8C8F95F}" type="pres">
      <dgm:prSet presAssocID="{1F64E552-732F-4D0A-98F8-A65665C49B85}" presName="spacer" presStyleCnt="0"/>
      <dgm:spPr/>
    </dgm:pt>
    <dgm:pt modelId="{A89758F6-05B0-4C4B-B8BA-8523D41D35FA}" type="pres">
      <dgm:prSet presAssocID="{4DC6A6FE-226D-4857-B52B-A5A557EEBDB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6769CD6-A94E-4A6E-9161-2382F296D7B4}" type="pres">
      <dgm:prSet presAssocID="{B5AF58CF-4009-4B23-9D85-0CBBF9FC489E}" presName="spacer" presStyleCnt="0"/>
      <dgm:spPr/>
    </dgm:pt>
    <dgm:pt modelId="{6D1381CD-DEE7-4C26-ACA0-9BBB2F683666}" type="pres">
      <dgm:prSet presAssocID="{D213CE35-B82E-4158-8728-1BC1BBC3C05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7EA9B1E-9520-499E-9C21-156A3F169AB1}" type="presOf" srcId="{D213CE35-B82E-4158-8728-1BC1BBC3C058}" destId="{6D1381CD-DEE7-4C26-ACA0-9BBB2F683666}" srcOrd="0" destOrd="0" presId="urn:microsoft.com/office/officeart/2005/8/layout/vList2"/>
    <dgm:cxn modelId="{59613126-3185-4147-8277-0DD7C3A5EEEE}" type="presOf" srcId="{AEFF9B50-8A70-46C6-BFF2-6944088C1EBC}" destId="{FD150359-7FCC-459A-8871-06D603035855}" srcOrd="0" destOrd="0" presId="urn:microsoft.com/office/officeart/2005/8/layout/vList2"/>
    <dgm:cxn modelId="{A64CCB31-B332-49DB-B278-D884A38F281D}" type="presOf" srcId="{4DC6A6FE-226D-4857-B52B-A5A557EEBDB5}" destId="{A89758F6-05B0-4C4B-B8BA-8523D41D35FA}" srcOrd="0" destOrd="0" presId="urn:microsoft.com/office/officeart/2005/8/layout/vList2"/>
    <dgm:cxn modelId="{56292E70-2FBE-4128-93E4-C902D4258C36}" srcId="{798D78DF-494A-427C-BD2C-9C6B242C7912}" destId="{AEFF9B50-8A70-46C6-BFF2-6944088C1EBC}" srcOrd="0" destOrd="0" parTransId="{FF286DA7-756E-4B49-AAC7-8897E6B435C0}" sibTransId="{070AB0F2-064F-45A3-AE3C-93290D581C56}"/>
    <dgm:cxn modelId="{12E1DF50-85A6-4D3C-BF72-0B19A6865848}" srcId="{798D78DF-494A-427C-BD2C-9C6B242C7912}" destId="{1A925498-71A0-4D9E-A6CA-77E335E78F39}" srcOrd="2" destOrd="0" parTransId="{B3D76914-566B-49DB-8D48-B9669D3E9A9F}" sibTransId="{1F64E552-732F-4D0A-98F8-A65665C49B85}"/>
    <dgm:cxn modelId="{97621451-61D2-4EA4-A221-CCA6F8F1AE20}" srcId="{798D78DF-494A-427C-BD2C-9C6B242C7912}" destId="{0A729C25-2D40-4422-8233-2618A0A82504}" srcOrd="1" destOrd="0" parTransId="{A1DA559E-589D-4B54-911F-50253D8F8E0B}" sibTransId="{60B9AAEE-CECA-459C-BCB3-9B58937749C5}"/>
    <dgm:cxn modelId="{24531055-F756-4B89-93A6-922ED1A0F6F3}" srcId="{798D78DF-494A-427C-BD2C-9C6B242C7912}" destId="{D213CE35-B82E-4158-8728-1BC1BBC3C058}" srcOrd="4" destOrd="0" parTransId="{39A7C283-C7F3-476F-8359-55B2DE232BDC}" sibTransId="{ED477F48-BB96-4FCF-8FE2-05BCC198597B}"/>
    <dgm:cxn modelId="{2D4ECE59-3FCE-475E-A294-1725FF0BB2F4}" srcId="{798D78DF-494A-427C-BD2C-9C6B242C7912}" destId="{4DC6A6FE-226D-4857-B52B-A5A557EEBDB5}" srcOrd="3" destOrd="0" parTransId="{8785C322-4E21-499C-B3FA-9DA91A666541}" sibTransId="{B5AF58CF-4009-4B23-9D85-0CBBF9FC489E}"/>
    <dgm:cxn modelId="{B7C7F780-B7E2-4FB5-B30C-6F2125DFD4A5}" type="presOf" srcId="{0A729C25-2D40-4422-8233-2618A0A82504}" destId="{650FF289-3B39-4383-B1A9-1F42EBFAD2DF}" srcOrd="0" destOrd="0" presId="urn:microsoft.com/office/officeart/2005/8/layout/vList2"/>
    <dgm:cxn modelId="{529D3A9C-CF92-4CEE-A784-3498E376EEA5}" type="presOf" srcId="{798D78DF-494A-427C-BD2C-9C6B242C7912}" destId="{C79A97FA-9231-463F-B26A-27CBEE65B751}" srcOrd="0" destOrd="0" presId="urn:microsoft.com/office/officeart/2005/8/layout/vList2"/>
    <dgm:cxn modelId="{3DDB43D2-7D70-4A4B-A30D-0FFC8A106EC0}" type="presOf" srcId="{1A925498-71A0-4D9E-A6CA-77E335E78F39}" destId="{61573FF0-BCA6-420F-8895-6E82A8D6907E}" srcOrd="0" destOrd="0" presId="urn:microsoft.com/office/officeart/2005/8/layout/vList2"/>
    <dgm:cxn modelId="{B66B36F4-0AB7-41EC-AF88-63ACBD86B2BC}" type="presParOf" srcId="{C79A97FA-9231-463F-B26A-27CBEE65B751}" destId="{FD150359-7FCC-459A-8871-06D603035855}" srcOrd="0" destOrd="0" presId="urn:microsoft.com/office/officeart/2005/8/layout/vList2"/>
    <dgm:cxn modelId="{CC2AFBC3-BC10-4A93-B60D-0340004EADD3}" type="presParOf" srcId="{C79A97FA-9231-463F-B26A-27CBEE65B751}" destId="{4D18A186-0D8D-4201-995F-85B32865AA16}" srcOrd="1" destOrd="0" presId="urn:microsoft.com/office/officeart/2005/8/layout/vList2"/>
    <dgm:cxn modelId="{AD68471A-38D3-45E4-A0A6-B2724A05A942}" type="presParOf" srcId="{C79A97FA-9231-463F-B26A-27CBEE65B751}" destId="{650FF289-3B39-4383-B1A9-1F42EBFAD2DF}" srcOrd="2" destOrd="0" presId="urn:microsoft.com/office/officeart/2005/8/layout/vList2"/>
    <dgm:cxn modelId="{9E77E85D-A9E7-49FB-BEDD-070B86A67C36}" type="presParOf" srcId="{C79A97FA-9231-463F-B26A-27CBEE65B751}" destId="{BCBF9DAD-6EBB-45BB-92EA-4B8823308DA1}" srcOrd="3" destOrd="0" presId="urn:microsoft.com/office/officeart/2005/8/layout/vList2"/>
    <dgm:cxn modelId="{E64B1766-A930-4023-AA38-FBE1931491B8}" type="presParOf" srcId="{C79A97FA-9231-463F-B26A-27CBEE65B751}" destId="{61573FF0-BCA6-420F-8895-6E82A8D6907E}" srcOrd="4" destOrd="0" presId="urn:microsoft.com/office/officeart/2005/8/layout/vList2"/>
    <dgm:cxn modelId="{9C142E09-743E-4AA8-96D3-D976889C0132}" type="presParOf" srcId="{C79A97FA-9231-463F-B26A-27CBEE65B751}" destId="{25677581-57CA-461E-AF19-5CDDF8C8F95F}" srcOrd="5" destOrd="0" presId="urn:microsoft.com/office/officeart/2005/8/layout/vList2"/>
    <dgm:cxn modelId="{E2B2DF87-DD4F-401B-A9E7-D069C0CF71B1}" type="presParOf" srcId="{C79A97FA-9231-463F-B26A-27CBEE65B751}" destId="{A89758F6-05B0-4C4B-B8BA-8523D41D35FA}" srcOrd="6" destOrd="0" presId="urn:microsoft.com/office/officeart/2005/8/layout/vList2"/>
    <dgm:cxn modelId="{CB943183-53BF-4BC6-8856-59AA72D5185A}" type="presParOf" srcId="{C79A97FA-9231-463F-B26A-27CBEE65B751}" destId="{86769CD6-A94E-4A6E-9161-2382F296D7B4}" srcOrd="7" destOrd="0" presId="urn:microsoft.com/office/officeart/2005/8/layout/vList2"/>
    <dgm:cxn modelId="{0EBE38F6-0C95-48A6-8676-43C9271FA568}" type="presParOf" srcId="{C79A97FA-9231-463F-B26A-27CBEE65B751}" destId="{6D1381CD-DEE7-4C26-ACA0-9BBB2F68366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50359-7FCC-459A-8871-06D603035855}">
      <dsp:nvSpPr>
        <dsp:cNvPr id="0" name=""/>
        <dsp:cNvSpPr/>
      </dsp:nvSpPr>
      <dsp:spPr>
        <a:xfrm>
          <a:off x="0" y="75946"/>
          <a:ext cx="6002110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Health in all policies considers health and equity in decisions across sectors.</a:t>
          </a:r>
        </a:p>
      </dsp:txBody>
      <dsp:txXfrm>
        <a:off x="33012" y="108958"/>
        <a:ext cx="5936086" cy="610236"/>
      </dsp:txXfrm>
    </dsp:sp>
    <dsp:sp modelId="{650FF289-3B39-4383-B1A9-1F42EBFAD2DF}">
      <dsp:nvSpPr>
        <dsp:cNvPr id="0" name=""/>
        <dsp:cNvSpPr/>
      </dsp:nvSpPr>
      <dsp:spPr>
        <a:xfrm>
          <a:off x="0" y="801167"/>
          <a:ext cx="6002110" cy="676260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NHS long term plan (2019): supported social prescribing within personalized care.</a:t>
          </a:r>
        </a:p>
      </dsp:txBody>
      <dsp:txXfrm>
        <a:off x="33012" y="834179"/>
        <a:ext cx="5936086" cy="610236"/>
      </dsp:txXfrm>
    </dsp:sp>
    <dsp:sp modelId="{61573FF0-BCA6-420F-8895-6E82A8D6907E}">
      <dsp:nvSpPr>
        <dsp:cNvPr id="0" name=""/>
        <dsp:cNvSpPr/>
      </dsp:nvSpPr>
      <dsp:spPr>
        <a:xfrm>
          <a:off x="0" y="1526387"/>
          <a:ext cx="6002110" cy="67626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Green social prescribing involves healthcare, local authorities and  community organizations.</a:t>
          </a:r>
        </a:p>
      </dsp:txBody>
      <dsp:txXfrm>
        <a:off x="33012" y="1559399"/>
        <a:ext cx="5936086" cy="610236"/>
      </dsp:txXfrm>
    </dsp:sp>
    <dsp:sp modelId="{A89758F6-05B0-4C4B-B8BA-8523D41D35FA}">
      <dsp:nvSpPr>
        <dsp:cNvPr id="0" name=""/>
        <dsp:cNvSpPr/>
      </dsp:nvSpPr>
      <dsp:spPr>
        <a:xfrm>
          <a:off x="0" y="2251607"/>
          <a:ext cx="6002110" cy="676260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Delivery depends on clear responsibilities, suitable funding and safe referral processes.</a:t>
          </a:r>
        </a:p>
      </dsp:txBody>
      <dsp:txXfrm>
        <a:off x="33012" y="2284619"/>
        <a:ext cx="5936086" cy="610236"/>
      </dsp:txXfrm>
    </dsp:sp>
    <dsp:sp modelId="{6D1381CD-DEE7-4C26-ACA0-9BBB2F683666}">
      <dsp:nvSpPr>
        <dsp:cNvPr id="0" name=""/>
        <dsp:cNvSpPr/>
      </dsp:nvSpPr>
      <dsp:spPr>
        <a:xfrm>
          <a:off x="0" y="2976826"/>
          <a:ext cx="6002110" cy="6762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-WHO (2014); NHS England (2019)</a:t>
          </a:r>
        </a:p>
      </dsp:txBody>
      <dsp:txXfrm>
        <a:off x="33012" y="3009838"/>
        <a:ext cx="5936086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8B4D4-3951-9F5D-B6AD-B24469E882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772937-B325-3C8F-6148-95137D8995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35A59-E472-9ABB-DBBF-14F8D7835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A23CE6-7D6F-3A47-B5C6-0ACF96D80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E6FB65-42AE-2306-FF8E-A9AC61AB2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7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8A18E-F5F3-280B-334E-4A42DE394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44023-EDF0-F903-C8E4-F1BAB60BE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0B979-B9C6-D033-F7EB-54F3ABAB8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21BF7-F2F5-E358-CF88-86D38F58B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7F750-8DEF-655B-AAC6-452BB97C6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79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EC036-F921-45C2-1315-3579F186D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015146-1251-AE2A-3D8C-1E3F62470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B7E48-305D-2A96-9BFD-C7FBCF60A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DA714-375F-E572-34EC-BDF936BF5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E3768-1C97-9E5E-12D2-C953CFCA2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76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A44E-B7C3-3278-C26D-2E74655DE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01021-3941-9FAB-D923-982CF5F155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0A236E-9DE1-E1EE-A6EA-D8E83B85E2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437AED-6560-93B4-2955-9AD925EBB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C29188-FEE1-6FD8-3459-536B152AF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6C902-1362-B9BA-9C94-AF2B13CA2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85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2636B-27AB-92AB-6AFB-11962EAD9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C53A22-5B05-23A7-F20A-9B2F8BA49D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AEAB9-55DD-0A6B-F686-9DCB3C5C0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362D0-F635-E186-27F7-20E30FDAA5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19287C-2C8F-7D57-D78E-3220BF274D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98F8DA-1CA6-FE5B-8A46-51F40630E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CE5B6C-3A0A-A6DC-B723-7E4E0A553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40D5D7-FCE7-71E0-7ADA-185BF031A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935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899E8-2AA0-B5B7-2F3A-EF1F66716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D0346B-459D-1685-DC44-BA1780977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163040-31FA-1B30-A40D-6449CE060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C99AF3-4455-420B-904E-A9DF69007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34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62203A-3C81-CE08-AF98-D514BF010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B2BEC8-66C3-9D9D-7C86-15E01FF78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132A5-9CDE-F310-35CE-4E03CC971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475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49D5D-250A-1B7A-FEC0-55CC6EB2B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619E5-8BA3-64D8-4CD9-70CB30015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3168E8-8FC8-CB43-2C60-D8DC2AD93D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32AF32-9746-1BF3-7550-54C67BD70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7BDD35-781B-E38A-298C-4B013908B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ED9F31-239E-53B0-238F-811557E71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641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ED93E-06B3-DDAE-0CC6-0DBE87880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EA7EC8-0086-D34C-B230-B9B3CA7397F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2A0551-43B9-18AD-EA43-CF291BE4FB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AF6A48-CB97-D067-1472-5FDF98125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AF3DA9-2A92-3344-3EA6-D56C49D48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1075E1-89D0-1B10-788D-F1FA2317C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534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CF6C4-21D9-E291-C876-334C2D478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F22F7-0FED-FC9A-C335-F0BDB85408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1A8DA-5A03-AF2C-03AC-20223597A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61F395-16CE-768F-08D3-4D5583B82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55CBA6-F421-4A48-C239-48D1145C0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266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33B1FB-A482-4D05-2053-A06B247496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4341F5-C199-1E78-04CC-A07522869B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24210-F4F3-AD33-CABA-4A5C169FE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A1D7F-013E-2B34-D267-79D220792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87F65-9AC3-593F-7CBE-6C0658FD1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949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FF34E5-A5C8-9914-A97A-E709C5E6D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84C60-D9FB-AA6E-7259-99E269A4B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3AD5EB-BC0E-4175-5A5E-162D50BE69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1C2C47-EDF0-4096-BCEB-75B10AFBF673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12D77-0976-F9C1-504F-459F2737A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3088C-C41D-9FF0-5B49-3A75B1B0A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70D8D0-5A7C-4394-B8F8-DA0F1A7BE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954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1506908" TargetMode="External"/><Relationship Id="rId3" Type="http://schemas.openxmlformats.org/officeDocument/2006/relationships/hyperlink" Target="https://webarchive.nationalarchives.gov.uk/ukgwa/20250506042016/https:/www.longtermplan.nhs.uk/publication/nhs-long-term-plan/" TargetMode="External"/><Relationship Id="rId7" Type="http://schemas.openxmlformats.org/officeDocument/2006/relationships/hyperlink" Target="https://www.who.int/about/governance/constitution/" TargetMode="External"/><Relationship Id="rId2" Type="http://schemas.openxmlformats.org/officeDocument/2006/relationships/hyperlink" Target="https://www.england.nhs.uk/personalisedcare/social-prescribing/green-social-prescrib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heffield.ac.uk/news/prescribing-nature-can-improve-happiness-and-reduce-anxiety-new-research-shows" TargetMode="External"/><Relationship Id="rId5" Type="http://schemas.openxmlformats.org/officeDocument/2006/relationships/hyperlink" Target="https://sdgs.un.org/2030agenda" TargetMode="External"/><Relationship Id="rId4" Type="http://schemas.openxmlformats.org/officeDocument/2006/relationships/hyperlink" Target="https://www.england.nhs.uk/long-read/social-prescribing-reference-guide-and-technical-annex-for-primary-care-networks/" TargetMode="External"/><Relationship Id="rId9" Type="http://schemas.openxmlformats.org/officeDocument/2006/relationships/hyperlink" Target="https://www.who.int/activities/promoting-well-be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touching a small plant">
            <a:extLst>
              <a:ext uri="{FF2B5EF4-FFF2-40B4-BE49-F238E27FC236}">
                <a16:creationId xmlns:a16="http://schemas.microsoft.com/office/drawing/2014/main" id="{5FD77A03-802B-AF2D-1642-B05BEA7856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823" b="5908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D8B2A-CF9C-2080-B7F8-82A5D8355B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Health, wellbeing and sustainable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8CB84B-EF0D-FC11-4D07-C52B55FDC6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Janice </a:t>
            </a:r>
            <a:r>
              <a:rPr lang="en-US">
                <a:solidFill>
                  <a:srgbClr val="FFFFFF"/>
                </a:solidFill>
              </a:rPr>
              <a:t>chisholm 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BMHP6030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57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lking Health Update May 2026 | Walks4all">
            <a:extLst>
              <a:ext uri="{FF2B5EF4-FFF2-40B4-BE49-F238E27FC236}">
                <a16:creationId xmlns:a16="http://schemas.microsoft.com/office/drawing/2014/main" id="{9D4C6F98-FD29-4430-FDA6-F64C0A28C4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053BF-9E38-60E6-1D65-F6F674DBC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684C9-E23F-68D9-FB89-BAF4905A2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400"/>
              <a:t>Health and wellbeing depend on peoples circumstances and the environments they live in.</a:t>
            </a:r>
          </a:p>
          <a:p>
            <a:r>
              <a:rPr lang="en-US" sz="1400"/>
              <a:t>Sustainable development considers present needs and those of future generations.</a:t>
            </a:r>
          </a:p>
          <a:p>
            <a:r>
              <a:rPr lang="en-US" sz="1400"/>
              <a:t>Green social prescribing provides a case study for exploring how these concepts connect.</a:t>
            </a:r>
          </a:p>
          <a:p>
            <a:r>
              <a:rPr lang="en-US" sz="1400"/>
              <a:t>This presentation evalutes its benefits, limitations and implications for equitable care.</a:t>
            </a:r>
          </a:p>
          <a:p>
            <a:endParaRPr lang="en-US" sz="1400"/>
          </a:p>
          <a:p>
            <a:r>
              <a:rPr lang="en-US" sz="1400"/>
              <a:t>-who(2014),NHS England</a:t>
            </a:r>
          </a:p>
        </p:txBody>
      </p:sp>
    </p:spTree>
    <p:extLst>
      <p:ext uri="{BB962C8B-B14F-4D97-AF65-F5344CB8AC3E}">
        <p14:creationId xmlns:p14="http://schemas.microsoft.com/office/powerpoint/2010/main" val="2680276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ezing Vegetables UK: Blanching Times | Garden UK">
            <a:extLst>
              <a:ext uri="{FF2B5EF4-FFF2-40B4-BE49-F238E27FC236}">
                <a16:creationId xmlns:a16="http://schemas.microsoft.com/office/drawing/2014/main" id="{5528DCD8-C8A9-6528-148C-9855000FDB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07" r="9286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22F31-49AC-DE1D-BBA0-53104C8C7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Health and the biopsychosocial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B98CD-BB89-E33B-7CD5-A24600634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400"/>
              <a:t>WHO defines health as physical, mental and social wellbeing, beyond the absence of disease.</a:t>
            </a:r>
          </a:p>
          <a:p>
            <a:r>
              <a:rPr lang="en-US" sz="1400"/>
              <a:t>The biopsychological model considers how biological, psychological and social factors interact.</a:t>
            </a:r>
          </a:p>
          <a:p>
            <a:r>
              <a:rPr lang="en-US" sz="1400"/>
              <a:t>This supports care that addresses a person's symptoms and wider circumstances. </a:t>
            </a:r>
          </a:p>
          <a:p>
            <a:r>
              <a:rPr lang="en-US" sz="1400"/>
              <a:t>Green social prescribing can complement clinical care through activity  and social connection.</a:t>
            </a:r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r>
              <a:rPr lang="en-US" sz="1400"/>
              <a:t>-WHO (1948); engel (1977); NHS England</a:t>
            </a:r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024425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E530B-9FB7-4C45-D356-3FDCEE18F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Wellbeing and holistic care</a:t>
            </a:r>
          </a:p>
        </p:txBody>
      </p:sp>
      <p:pic>
        <p:nvPicPr>
          <p:cNvPr id="4" name="Picture 3" descr="How can obesity be prevented? | ERGSY">
            <a:extLst>
              <a:ext uri="{FF2B5EF4-FFF2-40B4-BE49-F238E27FC236}">
                <a16:creationId xmlns:a16="http://schemas.microsoft.com/office/drawing/2014/main" id="{A3A9773C-373F-3ACF-AF66-E0A8C349BF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53" b="11751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08F54-B216-B829-3AB7-130CB68FB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US" sz="1500"/>
              <a:t>Subjective wellbeing: personal feelings, including happiness, life satisfaction and anxiety.</a:t>
            </a:r>
          </a:p>
          <a:p>
            <a:r>
              <a:rPr lang="en-US" sz="1500"/>
              <a:t>Objective wellbeing: measurable conditions, such as income, housing and physical health. Holistic care: support physical, emotional and social needs together.</a:t>
            </a:r>
          </a:p>
          <a:p>
            <a:r>
              <a:rPr lang="en-US" sz="1500"/>
              <a:t>Green social prescribing may improve wellbeing, but support must suit the individual.</a:t>
            </a:r>
          </a:p>
          <a:p>
            <a:endParaRPr lang="en-US" sz="1500"/>
          </a:p>
          <a:p>
            <a:r>
              <a:rPr lang="en-US" sz="1500"/>
              <a:t>-WHO ; NHS England (2023).</a:t>
            </a:r>
          </a:p>
        </p:txBody>
      </p:sp>
    </p:spTree>
    <p:extLst>
      <p:ext uri="{BB962C8B-B14F-4D97-AF65-F5344CB8AC3E}">
        <p14:creationId xmlns:p14="http://schemas.microsoft.com/office/powerpoint/2010/main" val="3414483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other countries have criticized WHO aside from the US? | ERGSY">
            <a:extLst>
              <a:ext uri="{FF2B5EF4-FFF2-40B4-BE49-F238E27FC236}">
                <a16:creationId xmlns:a16="http://schemas.microsoft.com/office/drawing/2014/main" id="{92743C92-56C3-FD33-542C-777673FFADC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7061" r="1985"/>
          <a:stretch>
            <a:fillRect/>
          </a:stretch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C35BFE-E387-5DC9-A8CD-4FA8E78DC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Sustainable development and SDG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C50C5-BA13-C624-EB00-20A755082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Sustainable development meet present needs while protecting future generations ability to meet theirs.</a:t>
            </a:r>
          </a:p>
          <a:p>
            <a:r>
              <a:rPr lang="en-US" sz="2000">
                <a:solidFill>
                  <a:srgbClr val="FFFFFF"/>
                </a:solidFill>
              </a:rPr>
              <a:t>SDG 3: ensuring healthy livies and promoting wellbing for everyone at all ages.</a:t>
            </a:r>
          </a:p>
          <a:p>
            <a:r>
              <a:rPr lang="en-US" sz="2000">
                <a:solidFill>
                  <a:srgbClr val="FFFFFF"/>
                </a:solidFill>
              </a:rPr>
              <a:t>Sustainable care considers environmental impact, fair access and long-term resources.</a:t>
            </a:r>
          </a:p>
          <a:p>
            <a:r>
              <a:rPr lang="en-US" sz="2000">
                <a:solidFill>
                  <a:srgbClr val="FFFFFF"/>
                </a:solidFill>
              </a:rPr>
              <a:t>Greeen social prescribing connects wellbing with nature, but its sustainability need evalution.</a:t>
            </a:r>
          </a:p>
          <a:p>
            <a:r>
              <a:rPr lang="en-US" sz="2000">
                <a:solidFill>
                  <a:srgbClr val="FFFFFF"/>
                </a:solidFill>
              </a:rPr>
              <a:t>- United Nations (1987; 2015); NHS England </a:t>
            </a:r>
          </a:p>
        </p:txBody>
      </p:sp>
    </p:spTree>
    <p:extLst>
      <p:ext uri="{BB962C8B-B14F-4D97-AF65-F5344CB8AC3E}">
        <p14:creationId xmlns:p14="http://schemas.microsoft.com/office/powerpoint/2010/main" val="2172706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lking for Wellbeing — Oxfordshire Mind">
            <a:extLst>
              <a:ext uri="{FF2B5EF4-FFF2-40B4-BE49-F238E27FC236}">
                <a16:creationId xmlns:a16="http://schemas.microsoft.com/office/drawing/2014/main" id="{EF2B7CCB-C9BE-2A5E-7B0E-5BCE6DB4CD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62" r="2243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5E24B-F84C-43EA-D22F-A3EFA7C87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Connecting health, wellbeing and sustainability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EF7DD-B32A-4749-6F6B-10F4593FB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/>
              <a:t>Health: outdoor activities can encourage movement and support mental health.</a:t>
            </a:r>
          </a:p>
          <a:p>
            <a:r>
              <a:rPr lang="en-US" sz="1700"/>
              <a:t>Wellbeing: sharedcactivities offer enjoyment, purpose and social connection.</a:t>
            </a:r>
          </a:p>
          <a:p>
            <a:r>
              <a:rPr lang="en-US" sz="1700"/>
              <a:t>Sustainability: local projects can encourage care for green spaces.</a:t>
            </a:r>
          </a:p>
          <a:p>
            <a:r>
              <a:rPr lang="en-US" sz="1700"/>
              <a:t>Integration requires accessible activities, reliable funding and coordinated support.</a:t>
            </a:r>
          </a:p>
          <a:p>
            <a:r>
              <a:rPr lang="en-US" sz="1700"/>
              <a:t>-NHS England (n.d.); WHO (2014).</a:t>
            </a:r>
          </a:p>
        </p:txBody>
      </p:sp>
    </p:spTree>
    <p:extLst>
      <p:ext uri="{BB962C8B-B14F-4D97-AF65-F5344CB8AC3E}">
        <p14:creationId xmlns:p14="http://schemas.microsoft.com/office/powerpoint/2010/main" val="3097245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ADED87-656C-C60D-67FD-439E406BF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/>
              <a:t>Policy and governance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A6D0D7-4E5F-459C-9F0E-2892B811C9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70" r="34036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94CD08-6B15-348C-5B8E-8A066320BB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1871498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66530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iendsOfFiggesMarsh (@Figges_Marsh) on X">
            <a:extLst>
              <a:ext uri="{FF2B5EF4-FFF2-40B4-BE49-F238E27FC236}">
                <a16:creationId xmlns:a16="http://schemas.microsoft.com/office/drawing/2014/main" id="{A9740B0C-1B80-6AD1-F986-4B8E05452E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F4285-3630-667F-B5C5-F3EB4B93E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700"/>
              <a:t>Case study- green social prescribing in England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F9105-1F44-DAF5-8DA4-B02F7E488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/>
              <a:t>Connects people with nature-based activities to support health and wellbeing.</a:t>
            </a:r>
          </a:p>
          <a:p>
            <a:r>
              <a:rPr lang="en-US" sz="1700"/>
              <a:t>Activities include walking groups, community gardening and conservation.</a:t>
            </a:r>
          </a:p>
          <a:p>
            <a:r>
              <a:rPr lang="en-US" sz="1700"/>
              <a:t>Link workers explore individual needs and connect people with suitable support.</a:t>
            </a:r>
          </a:p>
          <a:p>
            <a:r>
              <a:rPr lang="en-US" sz="1700"/>
              <a:t>A national programme tested implementation across seven pilot sites.</a:t>
            </a:r>
          </a:p>
          <a:p>
            <a:r>
              <a:rPr lang="en-US" sz="1700"/>
              <a:t>NHS England </a:t>
            </a:r>
          </a:p>
        </p:txBody>
      </p:sp>
    </p:spTree>
    <p:extLst>
      <p:ext uri="{BB962C8B-B14F-4D97-AF65-F5344CB8AC3E}">
        <p14:creationId xmlns:p14="http://schemas.microsoft.com/office/powerpoint/2010/main" val="866462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DE47EE-6E34-A46D-E7C5-39B0BE61F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/>
              <a:t>Evidence of impact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E6A2E-6C8A-114E-B233-3E6168843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US" sz="1900"/>
              <a:t>8,339 people participated across seven pilot sites.</a:t>
            </a:r>
          </a:p>
          <a:p>
            <a:r>
              <a:rPr lang="en-US" sz="1900"/>
              <a:t>57% of participants came from socio-economically deprived areas.</a:t>
            </a:r>
          </a:p>
          <a:p>
            <a:r>
              <a:rPr lang="en-US" sz="1900"/>
              <a:t>Participant feedback described enjoyment, calm and a sense of achievement.</a:t>
            </a:r>
          </a:p>
          <a:p>
            <a:r>
              <a:rPr lang="en-US" sz="1900"/>
              <a:t>Wellbeing improved after participation, but this alone does not prove causation.</a:t>
            </a:r>
          </a:p>
          <a:p>
            <a:r>
              <a:rPr lang="en-US" sz="1900"/>
              <a:t>Haywood et al (2024); university of Sheffield. </a:t>
            </a:r>
          </a:p>
        </p:txBody>
      </p:sp>
      <p:pic>
        <p:nvPicPr>
          <p:cNvPr id="4" name="Picture 3" descr="National Evaluation of the Preventing and Tackling Mental Ill Health through Green Social Prescribing Programme  | Sheffield Hallam University">
            <a:extLst>
              <a:ext uri="{FF2B5EF4-FFF2-40B4-BE49-F238E27FC236}">
                <a16:creationId xmlns:a16="http://schemas.microsoft.com/office/drawing/2014/main" id="{18EBE8C8-2783-A369-DDB7-C73A13E7D6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19" r="2507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41728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ocial Prescribing Link Workers are part of new health and wellbeing services in NHS surgeries | ERGSY">
            <a:extLst>
              <a:ext uri="{FF2B5EF4-FFF2-40B4-BE49-F238E27FC236}">
                <a16:creationId xmlns:a16="http://schemas.microsoft.com/office/drawing/2014/main" id="{048E0CA0-A020-FB2E-4365-CBD5BBE06D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55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F1F707-6E08-B4C5-D9BB-E9D969C85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Strength and limitations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8CC2D-8E61-C177-0FC7-A2AAEC910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/>
              <a:t>Strength: activities can support physical psychological and social needs together.</a:t>
            </a:r>
          </a:p>
          <a:p>
            <a:r>
              <a:rPr lang="en-US" sz="1700"/>
              <a:t>Strength: personalized choices can encourage meaningful participation.</a:t>
            </a:r>
          </a:p>
          <a:p>
            <a:r>
              <a:rPr lang="en-US" sz="1700"/>
              <a:t>Limitations: transport, accessibility and confidence can affect attendance.</a:t>
            </a:r>
          </a:p>
          <a:p>
            <a:r>
              <a:rPr lang="en-US" sz="1700"/>
              <a:t>Limitations: community organizations need reliable resources to maintain support.</a:t>
            </a:r>
          </a:p>
          <a:p>
            <a:r>
              <a:rPr lang="en-US" sz="1700"/>
              <a:t>- Engel (1977); NHS England ; Haywood et al. (2024).</a:t>
            </a:r>
          </a:p>
        </p:txBody>
      </p:sp>
    </p:spTree>
    <p:extLst>
      <p:ext uri="{BB962C8B-B14F-4D97-AF65-F5344CB8AC3E}">
        <p14:creationId xmlns:p14="http://schemas.microsoft.com/office/powerpoint/2010/main" val="2300596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me | Oxfordshire Welfare Rights and Barton Advice Centre">
            <a:extLst>
              <a:ext uri="{FF2B5EF4-FFF2-40B4-BE49-F238E27FC236}">
                <a16:creationId xmlns:a16="http://schemas.microsoft.com/office/drawing/2014/main" id="{BB7A81C2-8659-474F-76BD-5EB2EAB9A6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324" b="1553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8FB04-BA64-BF50-CAB4-CAA4DDCC7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Implications for service delivery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E44DA-8E27-EF04-A970-BD512A582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/>
              <a:t>Link workers connect people with suitable community activities.</a:t>
            </a:r>
          </a:p>
          <a:p>
            <a:r>
              <a:rPr lang="en-US" sz="1700"/>
              <a:t>Healthcare and community providers need clear referral and follow-up arrangements.</a:t>
            </a:r>
          </a:p>
          <a:p>
            <a:r>
              <a:rPr lang="en-US" sz="1700"/>
              <a:t>Staff must consider accessibility, individual preferences and safeguarding.</a:t>
            </a:r>
          </a:p>
          <a:p>
            <a:r>
              <a:rPr lang="en-US" sz="1700"/>
              <a:t>Evaluation should measure wellbeing and participation alongside healthcare use.</a:t>
            </a:r>
          </a:p>
          <a:p>
            <a:r>
              <a:rPr lang="en-US" sz="1700"/>
              <a:t>-NHS England (2023); Haywood et al. (2024).</a:t>
            </a:r>
          </a:p>
        </p:txBody>
      </p:sp>
    </p:spTree>
    <p:extLst>
      <p:ext uri="{BB962C8B-B14F-4D97-AF65-F5344CB8AC3E}">
        <p14:creationId xmlns:p14="http://schemas.microsoft.com/office/powerpoint/2010/main" val="501525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dine Park - Care home Wrexham North East Wales Dementia Care 24hr Nursing Care Residential Care for older people Convalescence Respite Care at Home Physiotherapy Art Therapy">
            <a:extLst>
              <a:ext uri="{FF2B5EF4-FFF2-40B4-BE49-F238E27FC236}">
                <a16:creationId xmlns:a16="http://schemas.microsoft.com/office/drawing/2014/main" id="{B2BD85DB-0F28-09D8-060C-752FE01683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7" r="2876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9B731-1C1F-37AB-CF17-BD911D356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Equity and access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ADAF3-58DE-5373-D498-6A4C0A3FE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/>
              <a:t>Access to safe, suitable green spaces varfies between communities.</a:t>
            </a:r>
          </a:p>
          <a:p>
            <a:r>
              <a:rPr lang="en-US" sz="1700"/>
              <a:t>Transport costs, disability and language barriers can limit participants.</a:t>
            </a:r>
          </a:p>
          <a:p>
            <a:r>
              <a:rPr lang="en-US" sz="1700"/>
              <a:t>Referrals should include practical support based on individual needs.</a:t>
            </a:r>
          </a:p>
          <a:p>
            <a:r>
              <a:rPr lang="en-US" sz="1700"/>
              <a:t>Services must examine who participates, who misses out and who benefits </a:t>
            </a:r>
          </a:p>
          <a:p>
            <a:r>
              <a:rPr lang="en-US" sz="1700"/>
              <a:t>-NHS England (2023); Haywood et al. (2024).</a:t>
            </a:r>
          </a:p>
        </p:txBody>
      </p:sp>
    </p:spTree>
    <p:extLst>
      <p:ext uri="{BB962C8B-B14F-4D97-AF65-F5344CB8AC3E}">
        <p14:creationId xmlns:p14="http://schemas.microsoft.com/office/powerpoint/2010/main" val="17354102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own Lane Park — Levitt Bernstein">
            <a:extLst>
              <a:ext uri="{FF2B5EF4-FFF2-40B4-BE49-F238E27FC236}">
                <a16:creationId xmlns:a16="http://schemas.microsoft.com/office/drawing/2014/main" id="{DF7C23AB-A39B-F28C-2C80-E226E030C8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0" r="685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6C52A-E23F-A496-E1E3-04EFAE5FB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700"/>
              <a:t>Recommendations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DB9EE-C197-818B-04DB-46DAAAE80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/>
              <a:t>Provide reliable funding for community organizations</a:t>
            </a:r>
          </a:p>
          <a:p>
            <a:r>
              <a:rPr lang="en-US" sz="1700"/>
              <a:t>Address transport and accessibility barriers.</a:t>
            </a:r>
          </a:p>
          <a:p>
            <a:r>
              <a:rPr lang="en-US" sz="1700"/>
              <a:t>Involve participants in designing suitable activities.</a:t>
            </a:r>
          </a:p>
          <a:p>
            <a:r>
              <a:rPr lang="en-US" sz="1700"/>
              <a:t>Evaluate lasting outcomes, costs and environmental impacts.</a:t>
            </a:r>
          </a:p>
          <a:p>
            <a:endParaRPr lang="en-US" sz="1700"/>
          </a:p>
          <a:p>
            <a:r>
              <a:rPr lang="en-US" sz="1700"/>
              <a:t>- Recommendations informed by NHS England (2023) and Haywood et al.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0791648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46DFC-B335-DD5D-D407-A6C8BBAAC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5B891-F1A4-D1F7-D824-2CDC223BC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US" sz="1900"/>
              <a:t>Health and wellbeing reflect physical psychological and social circumstances.</a:t>
            </a:r>
          </a:p>
          <a:p>
            <a:r>
              <a:rPr lang="en-US" sz="1900"/>
              <a:t>Green social prescribing offers a practical example of holistic support.</a:t>
            </a:r>
          </a:p>
          <a:p>
            <a:r>
              <a:rPr lang="en-US" sz="1900"/>
              <a:t>Evidence is promising, but lasting benefits and equitable access need further evaluation.</a:t>
            </a:r>
          </a:p>
          <a:p>
            <a:r>
              <a:rPr lang="en-US" sz="1900"/>
              <a:t>Sustainable delivery requires reliable funding, partnership working and responsible resource use.</a:t>
            </a:r>
          </a:p>
          <a:p>
            <a:r>
              <a:rPr lang="en-US" sz="1900"/>
              <a:t>-WHO (2014); United Nations (2015); Haywood et al. (2024).</a:t>
            </a: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548295CD-2319-96CC-076A-64237FF86E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62" r="20588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20738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64BC9-8BDD-D87A-B4E7-E4352A603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5D3E0-01C2-2D09-D855-EC4515046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-who(2014),NHS England</a:t>
            </a:r>
          </a:p>
          <a:p>
            <a:r>
              <a:rPr lang="en-US" dirty="0">
                <a:hlinkClick r:id="rId2"/>
              </a:rPr>
              <a:t>https://www.england.nhs.uk/personalisedcare/social-prescribing/green-social-prescribing/</a:t>
            </a:r>
            <a:r>
              <a:rPr lang="en-US" dirty="0"/>
              <a:t> </a:t>
            </a:r>
          </a:p>
          <a:p>
            <a:r>
              <a:rPr lang="en-US" dirty="0">
                <a:hlinkClick r:id="rId3"/>
              </a:rPr>
              <a:t>https://webarchive.nationalarchives.gov.uk/ukgwa/20250506042016/https://www.longtermplan.nhs.uk/publication/nhs-long-term-plan/</a:t>
            </a:r>
            <a:r>
              <a:rPr lang="en-US" dirty="0"/>
              <a:t> </a:t>
            </a:r>
          </a:p>
          <a:p>
            <a:r>
              <a:rPr lang="en-US" dirty="0">
                <a:hlinkClick r:id="rId4"/>
              </a:rPr>
              <a:t>https://www.england.nhs.uk/long-read/social-prescribing-reference-guide-and-technical-annex-for-primary-care-networks/</a:t>
            </a:r>
            <a:endParaRPr lang="en-US" dirty="0"/>
          </a:p>
          <a:p>
            <a:r>
              <a:rPr lang="en-US" dirty="0">
                <a:hlinkClick r:id="rId2"/>
              </a:rPr>
              <a:t>https://www.england.nhs.uk/personalisedcare/social-prescribing/green-social-prescribing/</a:t>
            </a:r>
            <a:endParaRPr lang="en-US" dirty="0"/>
          </a:p>
          <a:p>
            <a:r>
              <a:rPr lang="en-US" dirty="0">
                <a:hlinkClick r:id="rId5"/>
              </a:rPr>
              <a:t>https://sdgs.un.org/2030agenda</a:t>
            </a:r>
            <a:endParaRPr lang="en-US" dirty="0"/>
          </a:p>
          <a:p>
            <a:r>
              <a:rPr lang="en-US" dirty="0">
                <a:hlinkClick r:id="rId6"/>
              </a:rPr>
              <a:t>https://sheffield.ac.uk/news/prescribing-nature-can-improve-happiness-and-reduce-anxiety-new-research-shows</a:t>
            </a:r>
            <a:endParaRPr lang="en-US" dirty="0"/>
          </a:p>
          <a:p>
            <a:r>
              <a:rPr lang="en-US" dirty="0">
                <a:hlinkClick r:id="rId7"/>
              </a:rPr>
              <a:t>https://www.who.int/about/governance/constitution/</a:t>
            </a:r>
            <a:endParaRPr lang="en-US" dirty="0"/>
          </a:p>
          <a:p>
            <a:r>
              <a:rPr lang="en-US" dirty="0">
                <a:hlinkClick r:id="rId8"/>
              </a:rPr>
              <a:t>https://www.who.int/publications/i/item/9789241506908</a:t>
            </a:r>
            <a:endParaRPr lang="en-US" dirty="0"/>
          </a:p>
          <a:p>
            <a:r>
              <a:rPr lang="en-US" dirty="0">
                <a:hlinkClick r:id="rId9"/>
              </a:rPr>
              <a:t>https://www.who.int/activities/promoting-well-being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1329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1345</TotalTime>
  <Words>943</Words>
  <Application>Microsoft Office PowerPoint</Application>
  <PresentationFormat>Widescreen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Health, wellbeing and sustainable development </vt:lpstr>
      <vt:lpstr>PowerPoint Presentation</vt:lpstr>
      <vt:lpstr>Health and the biopsychosocial model</vt:lpstr>
      <vt:lpstr>Wellbeing and holistic care</vt:lpstr>
      <vt:lpstr>Sustainable development and SDG 3</vt:lpstr>
      <vt:lpstr>Connecting health, wellbeing and sustainability </vt:lpstr>
      <vt:lpstr>Policy and governance</vt:lpstr>
      <vt:lpstr>Case study- green social prescribing in England</vt:lpstr>
      <vt:lpstr>Evidence of impact </vt:lpstr>
      <vt:lpstr>Strength and limitations </vt:lpstr>
      <vt:lpstr>Implications for service delivery  </vt:lpstr>
      <vt:lpstr>Equity and access </vt:lpstr>
      <vt:lpstr>Recommendations for improvement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akinyi miles</dc:creator>
  <cp:lastModifiedBy>akinyi miles</cp:lastModifiedBy>
  <cp:revision>1</cp:revision>
  <dcterms:created xsi:type="dcterms:W3CDTF">2026-10-13T23:36:25Z</dcterms:created>
  <dcterms:modified xsi:type="dcterms:W3CDTF">2026-10-15T08:41:13Z</dcterms:modified>
</cp:coreProperties>
</file>