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8"/>
  </p:notesMasterIdLst>
  <p:sldIdLst>
    <p:sldId id="256" r:id="rId5"/>
    <p:sldId id="257" r:id="rId6"/>
    <p:sldId id="258" r:id="rId7"/>
    <p:sldId id="259" r:id="rId8"/>
    <p:sldId id="260" r:id="rId9"/>
    <p:sldId id="261" r:id="rId10"/>
    <p:sldId id="263" r:id="rId11"/>
    <p:sldId id="262" r:id="rId12"/>
    <p:sldId id="264" r:id="rId13"/>
    <p:sldId id="265" r:id="rId14"/>
    <p:sldId id="266" r:id="rId15"/>
    <p:sldId id="267" r:id="rId16"/>
    <p:sldId id="26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tre Nicolaou (1903351)" initials="AN(" lastIdx="1" clrIdx="0">
    <p:extLst>
      <p:ext uri="{19B8F6BF-5375-455C-9EA6-DF929625EA0E}">
        <p15:presenceInfo xmlns:p15="http://schemas.microsoft.com/office/powerpoint/2012/main" userId="S-1-5-21-809251214-2178901256-4152538893-6124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C3B320-0684-4F66-B0EB-4F16863C32BF}" v="3443" dt="2019-11-18T22:08:06.332"/>
    <p1510:client id="{1FB1266A-501E-1DFE-4E9E-5DD62C063D40}" v="2905" dt="2019-11-18T14:20:17.358"/>
    <p1510:client id="{90CF752B-1E2D-BB1A-AB85-92E695218D7C}" v="921" dt="2019-11-15T13:53:15.925"/>
    <p1510:client id="{9ACF8D1F-5719-495E-8C84-A6D14015AD43}" v="2635" dt="2019-11-17T22:10:25.135"/>
    <p1510:client id="{CD54DB59-1A1E-002A-F7E2-CE86ECA9CBB7}" v="2031" dt="2019-11-18T22:38:21.447"/>
    <p1510:client id="{DB836F6C-E3BD-4C8C-AB7E-243F7909D002}" v="419" dt="2019-11-15T11:28:28.0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tre Nicolaou (1903351)" userId="S::1903351@student.uwtsd.ac.uk::0c1742ab-0b52-43f4-9c03-7a1802c2975b" providerId="AD" clId="Web-{DB836F6C-E3BD-4C8C-AB7E-243F7909D002}"/>
    <pc:docChg chg="modSld">
      <pc:chgData name="Antre Nicolaou (1903351)" userId="S::1903351@student.uwtsd.ac.uk::0c1742ab-0b52-43f4-9c03-7a1802c2975b" providerId="AD" clId="Web-{DB836F6C-E3BD-4C8C-AB7E-243F7909D002}" dt="2019-11-15T11:28:28.080" v="415" actId="14100"/>
      <pc:docMkLst>
        <pc:docMk/>
      </pc:docMkLst>
      <pc:sldChg chg="addSp modSp modNotes">
        <pc:chgData name="Antre Nicolaou (1903351)" userId="S::1903351@student.uwtsd.ac.uk::0c1742ab-0b52-43f4-9c03-7a1802c2975b" providerId="AD" clId="Web-{DB836F6C-E3BD-4C8C-AB7E-243F7909D002}" dt="2019-11-15T11:28:28.080" v="415" actId="14100"/>
        <pc:sldMkLst>
          <pc:docMk/>
          <pc:sldMk cId="2151562544" sldId="257"/>
        </pc:sldMkLst>
        <pc:spChg chg="mod">
          <ac:chgData name="Antre Nicolaou (1903351)" userId="S::1903351@student.uwtsd.ac.uk::0c1742ab-0b52-43f4-9c03-7a1802c2975b" providerId="AD" clId="Web-{DB836F6C-E3BD-4C8C-AB7E-243F7909D002}" dt="2019-11-15T11:21:06.674" v="359" actId="20577"/>
          <ac:spMkLst>
            <pc:docMk/>
            <pc:sldMk cId="2151562544" sldId="257"/>
            <ac:spMk id="3" creationId="{4E96A182-6FC3-476F-B7CA-79BC973920D8}"/>
          </ac:spMkLst>
        </pc:spChg>
        <pc:picChg chg="add mod">
          <ac:chgData name="Antre Nicolaou (1903351)" userId="S::1903351@student.uwtsd.ac.uk::0c1742ab-0b52-43f4-9c03-7a1802c2975b" providerId="AD" clId="Web-{DB836F6C-E3BD-4C8C-AB7E-243F7909D002}" dt="2019-11-15T11:28:28.080" v="415" actId="14100"/>
          <ac:picMkLst>
            <pc:docMk/>
            <pc:sldMk cId="2151562544" sldId="257"/>
            <ac:picMk id="4" creationId="{8AC51BF0-0AF4-4A7E-AB96-43A7C7D1D0A8}"/>
          </ac:picMkLst>
        </pc:picChg>
      </pc:sldChg>
    </pc:docChg>
  </pc:docChgLst>
  <pc:docChgLst>
    <pc:chgData name="Antre Nicolaou (1903351)" userId="S::1903351@student.uwtsd.ac.uk::0c1742ab-0b52-43f4-9c03-7a1802c2975b" providerId="AD" clId="Web-{CD54DB59-1A1E-002A-F7E2-CE86ECA9CBB7}"/>
    <pc:docChg chg="modSld">
      <pc:chgData name="Antre Nicolaou (1903351)" userId="S::1903351@student.uwtsd.ac.uk::0c1742ab-0b52-43f4-9c03-7a1802c2975b" providerId="AD" clId="Web-{CD54DB59-1A1E-002A-F7E2-CE86ECA9CBB7}" dt="2019-11-18T22:38:21.447" v="2025" actId="20577"/>
      <pc:docMkLst>
        <pc:docMk/>
      </pc:docMkLst>
      <pc:sldChg chg="modSp">
        <pc:chgData name="Antre Nicolaou (1903351)" userId="S::1903351@student.uwtsd.ac.uk::0c1742ab-0b52-43f4-9c03-7a1802c2975b" providerId="AD" clId="Web-{CD54DB59-1A1E-002A-F7E2-CE86ECA9CBB7}" dt="2019-11-18T22:14:48.237" v="484" actId="20577"/>
        <pc:sldMkLst>
          <pc:docMk/>
          <pc:sldMk cId="4073215572" sldId="259"/>
        </pc:sldMkLst>
        <pc:spChg chg="mod">
          <ac:chgData name="Antre Nicolaou (1903351)" userId="S::1903351@student.uwtsd.ac.uk::0c1742ab-0b52-43f4-9c03-7a1802c2975b" providerId="AD" clId="Web-{CD54DB59-1A1E-002A-F7E2-CE86ECA9CBB7}" dt="2019-11-18T22:14:48.237" v="484" actId="20577"/>
          <ac:spMkLst>
            <pc:docMk/>
            <pc:sldMk cId="4073215572" sldId="259"/>
            <ac:spMk id="4" creationId="{643B2923-FB17-4813-858F-B4B45CDCE989}"/>
          </ac:spMkLst>
        </pc:spChg>
      </pc:sldChg>
      <pc:sldChg chg="addSp modSp">
        <pc:chgData name="Antre Nicolaou (1903351)" userId="S::1903351@student.uwtsd.ac.uk::0c1742ab-0b52-43f4-9c03-7a1802c2975b" providerId="AD" clId="Web-{CD54DB59-1A1E-002A-F7E2-CE86ECA9CBB7}" dt="2019-11-18T22:32:20.513" v="1327" actId="1076"/>
        <pc:sldMkLst>
          <pc:docMk/>
          <pc:sldMk cId="861761980" sldId="264"/>
        </pc:sldMkLst>
        <pc:spChg chg="add mod">
          <ac:chgData name="Antre Nicolaou (1903351)" userId="S::1903351@student.uwtsd.ac.uk::0c1742ab-0b52-43f4-9c03-7a1802c2975b" providerId="AD" clId="Web-{CD54DB59-1A1E-002A-F7E2-CE86ECA9CBB7}" dt="2019-11-18T22:31:32.747" v="1311" actId="1076"/>
          <ac:spMkLst>
            <pc:docMk/>
            <pc:sldMk cId="861761980" sldId="264"/>
            <ac:spMk id="5" creationId="{09159DCD-ADA2-4147-8B78-7E58B6F8C1AC}"/>
          </ac:spMkLst>
        </pc:spChg>
        <pc:spChg chg="add mod">
          <ac:chgData name="Antre Nicolaou (1903351)" userId="S::1903351@student.uwtsd.ac.uk::0c1742ab-0b52-43f4-9c03-7a1802c2975b" providerId="AD" clId="Web-{CD54DB59-1A1E-002A-F7E2-CE86ECA9CBB7}" dt="2019-11-18T22:32:20.513" v="1327" actId="1076"/>
          <ac:spMkLst>
            <pc:docMk/>
            <pc:sldMk cId="861761980" sldId="264"/>
            <ac:spMk id="7" creationId="{91118818-48A6-4A20-A216-AA60BCF3AB69}"/>
          </ac:spMkLst>
        </pc:spChg>
      </pc:sldChg>
      <pc:sldChg chg="modSp">
        <pc:chgData name="Antre Nicolaou (1903351)" userId="S::1903351@student.uwtsd.ac.uk::0c1742ab-0b52-43f4-9c03-7a1802c2975b" providerId="AD" clId="Web-{CD54DB59-1A1E-002A-F7E2-CE86ECA9CBB7}" dt="2019-11-18T22:19:55.565" v="591" actId="20577"/>
        <pc:sldMkLst>
          <pc:docMk/>
          <pc:sldMk cId="2644959691" sldId="267"/>
        </pc:sldMkLst>
        <pc:spChg chg="mod">
          <ac:chgData name="Antre Nicolaou (1903351)" userId="S::1903351@student.uwtsd.ac.uk::0c1742ab-0b52-43f4-9c03-7a1802c2975b" providerId="AD" clId="Web-{CD54DB59-1A1E-002A-F7E2-CE86ECA9CBB7}" dt="2019-11-18T22:19:55.565" v="591" actId="20577"/>
          <ac:spMkLst>
            <pc:docMk/>
            <pc:sldMk cId="2644959691" sldId="267"/>
            <ac:spMk id="3" creationId="{7EE4D089-7E98-483E-AA95-4C7872D537EF}"/>
          </ac:spMkLst>
        </pc:spChg>
      </pc:sldChg>
      <pc:sldChg chg="modSp">
        <pc:chgData name="Antre Nicolaou (1903351)" userId="S::1903351@student.uwtsd.ac.uk::0c1742ab-0b52-43f4-9c03-7a1802c2975b" providerId="AD" clId="Web-{CD54DB59-1A1E-002A-F7E2-CE86ECA9CBB7}" dt="2019-11-18T22:38:21.447" v="2025" actId="20577"/>
        <pc:sldMkLst>
          <pc:docMk/>
          <pc:sldMk cId="3954270485" sldId="268"/>
        </pc:sldMkLst>
        <pc:spChg chg="mod">
          <ac:chgData name="Antre Nicolaou (1903351)" userId="S::1903351@student.uwtsd.ac.uk::0c1742ab-0b52-43f4-9c03-7a1802c2975b" providerId="AD" clId="Web-{CD54DB59-1A1E-002A-F7E2-CE86ECA9CBB7}" dt="2019-11-18T22:33:41.996" v="1496" actId="20577"/>
          <ac:spMkLst>
            <pc:docMk/>
            <pc:sldMk cId="3954270485" sldId="268"/>
            <ac:spMk id="2" creationId="{CF8B76E7-8498-4007-B099-197E47C6E559}"/>
          </ac:spMkLst>
        </pc:spChg>
        <pc:spChg chg="mod">
          <ac:chgData name="Antre Nicolaou (1903351)" userId="S::1903351@student.uwtsd.ac.uk::0c1742ab-0b52-43f4-9c03-7a1802c2975b" providerId="AD" clId="Web-{CD54DB59-1A1E-002A-F7E2-CE86ECA9CBB7}" dt="2019-11-18T22:38:21.447" v="2025" actId="20577"/>
          <ac:spMkLst>
            <pc:docMk/>
            <pc:sldMk cId="3954270485" sldId="268"/>
            <ac:spMk id="3" creationId="{8E0461CB-8096-4185-8F4E-5B2159CE6378}"/>
          </ac:spMkLst>
        </pc:spChg>
      </pc:sldChg>
    </pc:docChg>
  </pc:docChgLst>
  <pc:docChgLst>
    <pc:chgData name="Antre Nicolaou (1903351)" userId="S::1903351@student.uwtsd.ac.uk::0c1742ab-0b52-43f4-9c03-7a1802c2975b" providerId="AD" clId="Web-{9ACF8D1F-5719-495E-8C84-A6D14015AD43}"/>
    <pc:docChg chg="addSld modSld">
      <pc:chgData name="Antre Nicolaou (1903351)" userId="S::1903351@student.uwtsd.ac.uk::0c1742ab-0b52-43f4-9c03-7a1802c2975b" providerId="AD" clId="Web-{9ACF8D1F-5719-495E-8C84-A6D14015AD43}" dt="2019-11-17T22:10:25.135" v="2625"/>
      <pc:docMkLst>
        <pc:docMk/>
      </pc:docMkLst>
      <pc:sldChg chg="modNotes">
        <pc:chgData name="Antre Nicolaou (1903351)" userId="S::1903351@student.uwtsd.ac.uk::0c1742ab-0b52-43f4-9c03-7a1802c2975b" providerId="AD" clId="Web-{9ACF8D1F-5719-495E-8C84-A6D14015AD43}" dt="2019-11-17T22:10:25.135" v="2625"/>
        <pc:sldMkLst>
          <pc:docMk/>
          <pc:sldMk cId="587070286" sldId="256"/>
        </pc:sldMkLst>
      </pc:sldChg>
      <pc:sldChg chg="modSp modNotes">
        <pc:chgData name="Antre Nicolaou (1903351)" userId="S::1903351@student.uwtsd.ac.uk::0c1742ab-0b52-43f4-9c03-7a1802c2975b" providerId="AD" clId="Web-{9ACF8D1F-5719-495E-8C84-A6D14015AD43}" dt="2019-11-17T22:09:00.072" v="2592"/>
        <pc:sldMkLst>
          <pc:docMk/>
          <pc:sldMk cId="2151562544" sldId="257"/>
        </pc:sldMkLst>
        <pc:spChg chg="mod">
          <ac:chgData name="Antre Nicolaou (1903351)" userId="S::1903351@student.uwtsd.ac.uk::0c1742ab-0b52-43f4-9c03-7a1802c2975b" providerId="AD" clId="Web-{9ACF8D1F-5719-495E-8C84-A6D14015AD43}" dt="2019-11-17T20:21:49.620" v="1203" actId="20577"/>
          <ac:spMkLst>
            <pc:docMk/>
            <pc:sldMk cId="2151562544" sldId="257"/>
            <ac:spMk id="6" creationId="{4537A8DF-9C6B-46BC-9D40-D3A2851D7962}"/>
          </ac:spMkLst>
        </pc:spChg>
        <pc:picChg chg="mod">
          <ac:chgData name="Antre Nicolaou (1903351)" userId="S::1903351@student.uwtsd.ac.uk::0c1742ab-0b52-43f4-9c03-7a1802c2975b" providerId="AD" clId="Web-{9ACF8D1F-5719-495E-8C84-A6D14015AD43}" dt="2019-11-17T22:07:06.729" v="2583" actId="1076"/>
          <ac:picMkLst>
            <pc:docMk/>
            <pc:sldMk cId="2151562544" sldId="257"/>
            <ac:picMk id="4" creationId="{8AC51BF0-0AF4-4A7E-AB96-43A7C7D1D0A8}"/>
          </ac:picMkLst>
        </pc:picChg>
        <pc:picChg chg="mod">
          <ac:chgData name="Antre Nicolaou (1903351)" userId="S::1903351@student.uwtsd.ac.uk::0c1742ab-0b52-43f4-9c03-7a1802c2975b" providerId="AD" clId="Web-{9ACF8D1F-5719-495E-8C84-A6D14015AD43}" dt="2019-11-17T22:05:57.432" v="2572" actId="1076"/>
          <ac:picMkLst>
            <pc:docMk/>
            <pc:sldMk cId="2151562544" sldId="257"/>
            <ac:picMk id="5" creationId="{8EF12C54-244B-4059-9AB3-9A07F29701E0}"/>
          </ac:picMkLst>
        </pc:picChg>
      </pc:sldChg>
      <pc:sldChg chg="addSp modSp mod setBg modNotes">
        <pc:chgData name="Antre Nicolaou (1903351)" userId="S::1903351@student.uwtsd.ac.uk::0c1742ab-0b52-43f4-9c03-7a1802c2975b" providerId="AD" clId="Web-{9ACF8D1F-5719-495E-8C84-A6D14015AD43}" dt="2019-11-17T20:21:36.152" v="1200" actId="1076"/>
        <pc:sldMkLst>
          <pc:docMk/>
          <pc:sldMk cId="470943747" sldId="258"/>
        </pc:sldMkLst>
        <pc:spChg chg="mod">
          <ac:chgData name="Antre Nicolaou (1903351)" userId="S::1903351@student.uwtsd.ac.uk::0c1742ab-0b52-43f4-9c03-7a1802c2975b" providerId="AD" clId="Web-{9ACF8D1F-5719-495E-8C84-A6D14015AD43}" dt="2019-11-17T20:03:02.987" v="876"/>
          <ac:spMkLst>
            <pc:docMk/>
            <pc:sldMk cId="470943747" sldId="258"/>
            <ac:spMk id="2" creationId="{AB66384A-2B70-463A-AE87-191F9A9236CA}"/>
          </ac:spMkLst>
        </pc:spChg>
        <pc:spChg chg="mod">
          <ac:chgData name="Antre Nicolaou (1903351)" userId="S::1903351@student.uwtsd.ac.uk::0c1742ab-0b52-43f4-9c03-7a1802c2975b" providerId="AD" clId="Web-{9ACF8D1F-5719-495E-8C84-A6D14015AD43}" dt="2019-11-17T20:15:33.025" v="1118" actId="20577"/>
          <ac:spMkLst>
            <pc:docMk/>
            <pc:sldMk cId="470943747" sldId="258"/>
            <ac:spMk id="3" creationId="{724A879F-33B5-42D1-9743-31123C52FC39}"/>
          </ac:spMkLst>
        </pc:spChg>
        <pc:spChg chg="mod">
          <ac:chgData name="Antre Nicolaou (1903351)" userId="S::1903351@student.uwtsd.ac.uk::0c1742ab-0b52-43f4-9c03-7a1802c2975b" providerId="AD" clId="Web-{9ACF8D1F-5719-495E-8C84-A6D14015AD43}" dt="2019-11-17T20:21:09.448" v="1197" actId="20577"/>
          <ac:spMkLst>
            <pc:docMk/>
            <pc:sldMk cId="470943747" sldId="258"/>
            <ac:spMk id="4" creationId="{4E3B8555-B070-4795-9DBF-2B47D78962B3}"/>
          </ac:spMkLst>
        </pc:spChg>
        <pc:spChg chg="add mod">
          <ac:chgData name="Antre Nicolaou (1903351)" userId="S::1903351@student.uwtsd.ac.uk::0c1742ab-0b52-43f4-9c03-7a1802c2975b" providerId="AD" clId="Web-{9ACF8D1F-5719-495E-8C84-A6D14015AD43}" dt="2019-11-17T20:21:36.152" v="1200" actId="1076"/>
          <ac:spMkLst>
            <pc:docMk/>
            <pc:sldMk cId="470943747" sldId="258"/>
            <ac:spMk id="7" creationId="{0F28DEDB-D9E0-42AA-86BB-B118ACD1F7B3}"/>
          </ac:spMkLst>
        </pc:spChg>
        <pc:spChg chg="add">
          <ac:chgData name="Antre Nicolaou (1903351)" userId="S::1903351@student.uwtsd.ac.uk::0c1742ab-0b52-43f4-9c03-7a1802c2975b" providerId="AD" clId="Web-{9ACF8D1F-5719-495E-8C84-A6D14015AD43}" dt="2019-11-17T20:03:02.987" v="876"/>
          <ac:spMkLst>
            <pc:docMk/>
            <pc:sldMk cId="470943747" sldId="258"/>
            <ac:spMk id="10" creationId="{5940F547-7206-4401-94FB-F8421915D8B8}"/>
          </ac:spMkLst>
        </pc:spChg>
        <pc:picChg chg="add mod ord">
          <ac:chgData name="Antre Nicolaou (1903351)" userId="S::1903351@student.uwtsd.ac.uk::0c1742ab-0b52-43f4-9c03-7a1802c2975b" providerId="AD" clId="Web-{9ACF8D1F-5719-495E-8C84-A6D14015AD43}" dt="2019-11-17T20:03:02.987" v="876"/>
          <ac:picMkLst>
            <pc:docMk/>
            <pc:sldMk cId="470943747" sldId="258"/>
            <ac:picMk id="5" creationId="{6F97FDFC-9129-4E02-9AF0-83840B53500E}"/>
          </ac:picMkLst>
        </pc:picChg>
      </pc:sldChg>
      <pc:sldChg chg="addSp modSp new mod setBg modNotes">
        <pc:chgData name="Antre Nicolaou (1903351)" userId="S::1903351@student.uwtsd.ac.uk::0c1742ab-0b52-43f4-9c03-7a1802c2975b" providerId="AD" clId="Web-{9ACF8D1F-5719-495E-8C84-A6D14015AD43}" dt="2019-11-17T22:04:13.619" v="2558"/>
        <pc:sldMkLst>
          <pc:docMk/>
          <pc:sldMk cId="4073215572" sldId="259"/>
        </pc:sldMkLst>
        <pc:spChg chg="mod">
          <ac:chgData name="Antre Nicolaou (1903351)" userId="S::1903351@student.uwtsd.ac.uk::0c1742ab-0b52-43f4-9c03-7a1802c2975b" providerId="AD" clId="Web-{9ACF8D1F-5719-495E-8C84-A6D14015AD43}" dt="2019-11-17T22:04:13.619" v="2558"/>
          <ac:spMkLst>
            <pc:docMk/>
            <pc:sldMk cId="4073215572" sldId="259"/>
            <ac:spMk id="2" creationId="{83400095-4B26-4C78-BA3D-710055603721}"/>
          </ac:spMkLst>
        </pc:spChg>
        <pc:spChg chg="mod">
          <ac:chgData name="Antre Nicolaou (1903351)" userId="S::1903351@student.uwtsd.ac.uk::0c1742ab-0b52-43f4-9c03-7a1802c2975b" providerId="AD" clId="Web-{9ACF8D1F-5719-495E-8C84-A6D14015AD43}" dt="2019-11-17T22:04:13.619" v="2558"/>
          <ac:spMkLst>
            <pc:docMk/>
            <pc:sldMk cId="4073215572" sldId="259"/>
            <ac:spMk id="3" creationId="{5560DA43-3028-4E4F-9BBD-080C9413A2CD}"/>
          </ac:spMkLst>
        </pc:spChg>
        <pc:spChg chg="add mod">
          <ac:chgData name="Antre Nicolaou (1903351)" userId="S::1903351@student.uwtsd.ac.uk::0c1742ab-0b52-43f4-9c03-7a1802c2975b" providerId="AD" clId="Web-{9ACF8D1F-5719-495E-8C84-A6D14015AD43}" dt="2019-11-17T22:04:13.619" v="2558"/>
          <ac:spMkLst>
            <pc:docMk/>
            <pc:sldMk cId="4073215572" sldId="259"/>
            <ac:spMk id="4" creationId="{643B2923-FB17-4813-858F-B4B45CDCE989}"/>
          </ac:spMkLst>
        </pc:spChg>
        <pc:spChg chg="add">
          <ac:chgData name="Antre Nicolaou (1903351)" userId="S::1903351@student.uwtsd.ac.uk::0c1742ab-0b52-43f4-9c03-7a1802c2975b" providerId="AD" clId="Web-{9ACF8D1F-5719-495E-8C84-A6D14015AD43}" dt="2019-11-17T22:04:13.619" v="2558"/>
          <ac:spMkLst>
            <pc:docMk/>
            <pc:sldMk cId="4073215572" sldId="259"/>
            <ac:spMk id="10" creationId="{5940F547-7206-4401-94FB-F8421915D8B8}"/>
          </ac:spMkLst>
        </pc:spChg>
        <pc:picChg chg="add mod ord">
          <ac:chgData name="Antre Nicolaou (1903351)" userId="S::1903351@student.uwtsd.ac.uk::0c1742ab-0b52-43f4-9c03-7a1802c2975b" providerId="AD" clId="Web-{9ACF8D1F-5719-495E-8C84-A6D14015AD43}" dt="2019-11-17T22:04:13.619" v="2558"/>
          <ac:picMkLst>
            <pc:docMk/>
            <pc:sldMk cId="4073215572" sldId="259"/>
            <ac:picMk id="5" creationId="{D8F3A6F5-C2C5-4E46-8989-BFBAF86C2593}"/>
          </ac:picMkLst>
        </pc:picChg>
      </pc:sldChg>
    </pc:docChg>
  </pc:docChgLst>
  <pc:docChgLst>
    <pc:chgData name="Antre Nicolaou (1903351)" userId="S::1903351@student.uwtsd.ac.uk::0c1742ab-0b52-43f4-9c03-7a1802c2975b" providerId="AD" clId="Web-{1FB1266A-501E-1DFE-4E9E-5DD62C063D40}"/>
    <pc:docChg chg="addSld modSld sldOrd">
      <pc:chgData name="Antre Nicolaou (1903351)" userId="S::1903351@student.uwtsd.ac.uk::0c1742ab-0b52-43f4-9c03-7a1802c2975b" providerId="AD" clId="Web-{1FB1266A-501E-1DFE-4E9E-5DD62C063D40}" dt="2019-11-18T14:20:17.358" v="2892"/>
      <pc:docMkLst>
        <pc:docMk/>
      </pc:docMkLst>
      <pc:sldChg chg="modNotes">
        <pc:chgData name="Antre Nicolaou (1903351)" userId="S::1903351@student.uwtsd.ac.uk::0c1742ab-0b52-43f4-9c03-7a1802c2975b" providerId="AD" clId="Web-{1FB1266A-501E-1DFE-4E9E-5DD62C063D40}" dt="2019-11-18T11:38:02.667" v="866"/>
        <pc:sldMkLst>
          <pc:docMk/>
          <pc:sldMk cId="470943747" sldId="258"/>
        </pc:sldMkLst>
      </pc:sldChg>
      <pc:sldChg chg="modNotes">
        <pc:chgData name="Antre Nicolaou (1903351)" userId="S::1903351@student.uwtsd.ac.uk::0c1742ab-0b52-43f4-9c03-7a1802c2975b" providerId="AD" clId="Web-{1FB1266A-501E-1DFE-4E9E-5DD62C063D40}" dt="2019-11-18T11:37:34.886" v="864"/>
        <pc:sldMkLst>
          <pc:docMk/>
          <pc:sldMk cId="4073215572" sldId="259"/>
        </pc:sldMkLst>
      </pc:sldChg>
      <pc:sldChg chg="addSp modSp new modNotes">
        <pc:chgData name="Antre Nicolaou (1903351)" userId="S::1903351@student.uwtsd.ac.uk::0c1742ab-0b52-43f4-9c03-7a1802c2975b" providerId="AD" clId="Web-{1FB1266A-501E-1DFE-4E9E-5DD62C063D40}" dt="2019-11-18T11:19:14.899" v="548"/>
        <pc:sldMkLst>
          <pc:docMk/>
          <pc:sldMk cId="1280943172" sldId="260"/>
        </pc:sldMkLst>
        <pc:spChg chg="mod">
          <ac:chgData name="Antre Nicolaou (1903351)" userId="S::1903351@student.uwtsd.ac.uk::0c1742ab-0b52-43f4-9c03-7a1802c2975b" providerId="AD" clId="Web-{1FB1266A-501E-1DFE-4E9E-5DD62C063D40}" dt="2019-11-18T10:38:59.020" v="7" actId="20577"/>
          <ac:spMkLst>
            <pc:docMk/>
            <pc:sldMk cId="1280943172" sldId="260"/>
            <ac:spMk id="2" creationId="{14A2929D-6015-42E1-93FC-B723980D1ECA}"/>
          </ac:spMkLst>
        </pc:spChg>
        <pc:spChg chg="mod">
          <ac:chgData name="Antre Nicolaou (1903351)" userId="S::1903351@student.uwtsd.ac.uk::0c1742ab-0b52-43f4-9c03-7a1802c2975b" providerId="AD" clId="Web-{1FB1266A-501E-1DFE-4E9E-5DD62C063D40}" dt="2019-11-18T11:01:27.895" v="503" actId="20577"/>
          <ac:spMkLst>
            <pc:docMk/>
            <pc:sldMk cId="1280943172" sldId="260"/>
            <ac:spMk id="3" creationId="{BF0CC862-9471-4728-A9D9-026341934990}"/>
          </ac:spMkLst>
        </pc:spChg>
        <pc:spChg chg="add mod">
          <ac:chgData name="Antre Nicolaou (1903351)" userId="S::1903351@student.uwtsd.ac.uk::0c1742ab-0b52-43f4-9c03-7a1802c2975b" providerId="AD" clId="Web-{1FB1266A-501E-1DFE-4E9E-5DD62C063D40}" dt="2019-11-18T11:14:21.230" v="528" actId="1076"/>
          <ac:spMkLst>
            <pc:docMk/>
            <pc:sldMk cId="1280943172" sldId="260"/>
            <ac:spMk id="6" creationId="{7E6518FA-C672-423E-A403-9EA15C4CC26A}"/>
          </ac:spMkLst>
        </pc:spChg>
        <pc:picChg chg="add mod">
          <ac:chgData name="Antre Nicolaou (1903351)" userId="S::1903351@student.uwtsd.ac.uk::0c1742ab-0b52-43f4-9c03-7a1802c2975b" providerId="AD" clId="Web-{1FB1266A-501E-1DFE-4E9E-5DD62C063D40}" dt="2019-11-18T10:56:03.258" v="384"/>
          <ac:picMkLst>
            <pc:docMk/>
            <pc:sldMk cId="1280943172" sldId="260"/>
            <ac:picMk id="4" creationId="{12E5D638-E4E3-4A4E-8455-5144CF2DC63A}"/>
          </ac:picMkLst>
        </pc:picChg>
      </pc:sldChg>
      <pc:sldChg chg="addSp delSp modSp new mod setBg modNotes">
        <pc:chgData name="Antre Nicolaou (1903351)" userId="S::1903351@student.uwtsd.ac.uk::0c1742ab-0b52-43f4-9c03-7a1802c2975b" providerId="AD" clId="Web-{1FB1266A-501E-1DFE-4E9E-5DD62C063D40}" dt="2019-11-18T12:54:00.037" v="1605" actId="1076"/>
        <pc:sldMkLst>
          <pc:docMk/>
          <pc:sldMk cId="1881826814" sldId="261"/>
        </pc:sldMkLst>
        <pc:spChg chg="mod ord">
          <ac:chgData name="Antre Nicolaou (1903351)" userId="S::1903351@student.uwtsd.ac.uk::0c1742ab-0b52-43f4-9c03-7a1802c2975b" providerId="AD" clId="Web-{1FB1266A-501E-1DFE-4E9E-5DD62C063D40}" dt="2019-11-18T12:46:09.636" v="1532"/>
          <ac:spMkLst>
            <pc:docMk/>
            <pc:sldMk cId="1881826814" sldId="261"/>
            <ac:spMk id="2" creationId="{89EE1C70-1065-4577-9970-347F25352BA5}"/>
          </ac:spMkLst>
        </pc:spChg>
        <pc:spChg chg="mod ord">
          <ac:chgData name="Antre Nicolaou (1903351)" userId="S::1903351@student.uwtsd.ac.uk::0c1742ab-0b52-43f4-9c03-7a1802c2975b" providerId="AD" clId="Web-{1FB1266A-501E-1DFE-4E9E-5DD62C063D40}" dt="2019-11-18T12:47:55.650" v="1565" actId="20577"/>
          <ac:spMkLst>
            <pc:docMk/>
            <pc:sldMk cId="1881826814" sldId="261"/>
            <ac:spMk id="3" creationId="{8FE177DD-18CF-4AA7-9B8B-FBB155278FD4}"/>
          </ac:spMkLst>
        </pc:spChg>
        <pc:spChg chg="add del">
          <ac:chgData name="Antre Nicolaou (1903351)" userId="S::1903351@student.uwtsd.ac.uk::0c1742ab-0b52-43f4-9c03-7a1802c2975b" providerId="AD" clId="Web-{1FB1266A-501E-1DFE-4E9E-5DD62C063D40}" dt="2019-11-18T12:36:00.049" v="1458"/>
          <ac:spMkLst>
            <pc:docMk/>
            <pc:sldMk cId="1881826814" sldId="261"/>
            <ac:spMk id="11" creationId="{B34E293A-FF23-4422-8089-8C7D48747BE0}"/>
          </ac:spMkLst>
        </pc:spChg>
        <pc:spChg chg="add del">
          <ac:chgData name="Antre Nicolaou (1903351)" userId="S::1903351@student.uwtsd.ac.uk::0c1742ab-0b52-43f4-9c03-7a1802c2975b" providerId="AD" clId="Web-{1FB1266A-501E-1DFE-4E9E-5DD62C063D40}" dt="2019-11-18T12:36:00.049" v="1458"/>
          <ac:spMkLst>
            <pc:docMk/>
            <pc:sldMk cId="1881826814" sldId="261"/>
            <ac:spMk id="13" creationId="{3D330A2F-2BEF-44E1-88A4-4AAB1B6F965F}"/>
          </ac:spMkLst>
        </pc:spChg>
        <pc:spChg chg="add del">
          <ac:chgData name="Antre Nicolaou (1903351)" userId="S::1903351@student.uwtsd.ac.uk::0c1742ab-0b52-43f4-9c03-7a1802c2975b" providerId="AD" clId="Web-{1FB1266A-501E-1DFE-4E9E-5DD62C063D40}" dt="2019-11-18T12:37:21.361" v="1472"/>
          <ac:spMkLst>
            <pc:docMk/>
            <pc:sldMk cId="1881826814" sldId="261"/>
            <ac:spMk id="18" creationId="{1D996364-1340-4EE4-B174-E33542A33B34}"/>
          </ac:spMkLst>
        </pc:spChg>
        <pc:spChg chg="add mod">
          <ac:chgData name="Antre Nicolaou (1903351)" userId="S::1903351@student.uwtsd.ac.uk::0c1742ab-0b52-43f4-9c03-7a1802c2975b" providerId="AD" clId="Web-{1FB1266A-501E-1DFE-4E9E-5DD62C063D40}" dt="2019-11-18T12:48:55.587" v="1596" actId="1076"/>
          <ac:spMkLst>
            <pc:docMk/>
            <pc:sldMk cId="1881826814" sldId="261"/>
            <ac:spMk id="19" creationId="{7AB1A7C2-EC0D-448F-9E51-5F9E23B1F530}"/>
          </ac:spMkLst>
        </pc:spChg>
        <pc:spChg chg="add del">
          <ac:chgData name="Antre Nicolaou (1903351)" userId="S::1903351@student.uwtsd.ac.uk::0c1742ab-0b52-43f4-9c03-7a1802c2975b" providerId="AD" clId="Web-{1FB1266A-501E-1DFE-4E9E-5DD62C063D40}" dt="2019-11-18T12:37:21.361" v="1472"/>
          <ac:spMkLst>
            <pc:docMk/>
            <pc:sldMk cId="1881826814" sldId="261"/>
            <ac:spMk id="20" creationId="{8965892C-BF50-41A2-844F-64C2E1346BBF}"/>
          </ac:spMkLst>
        </pc:spChg>
        <pc:spChg chg="add mod">
          <ac:chgData name="Antre Nicolaou (1903351)" userId="S::1903351@student.uwtsd.ac.uk::0c1742ab-0b52-43f4-9c03-7a1802c2975b" providerId="AD" clId="Web-{1FB1266A-501E-1DFE-4E9E-5DD62C063D40}" dt="2019-11-18T12:54:00.037" v="1605" actId="1076"/>
          <ac:spMkLst>
            <pc:docMk/>
            <pc:sldMk cId="1881826814" sldId="261"/>
            <ac:spMk id="21" creationId="{351DCC14-3419-4649-9A06-920108239A8A}"/>
          </ac:spMkLst>
        </pc:spChg>
        <pc:spChg chg="add del">
          <ac:chgData name="Antre Nicolaou (1903351)" userId="S::1903351@student.uwtsd.ac.uk::0c1742ab-0b52-43f4-9c03-7a1802c2975b" providerId="AD" clId="Web-{1FB1266A-501E-1DFE-4E9E-5DD62C063D40}" dt="2019-11-18T12:36:47.439" v="1463"/>
          <ac:spMkLst>
            <pc:docMk/>
            <pc:sldMk cId="1881826814" sldId="261"/>
            <ac:spMk id="22" creationId="{2F10944C-B57D-4E5D-8D98-D9F5CC4C4A3D}"/>
          </ac:spMkLst>
        </pc:spChg>
        <pc:spChg chg="add del">
          <ac:chgData name="Antre Nicolaou (1903351)" userId="S::1903351@student.uwtsd.ac.uk::0c1742ab-0b52-43f4-9c03-7a1802c2975b" providerId="AD" clId="Web-{1FB1266A-501E-1DFE-4E9E-5DD62C063D40}" dt="2019-11-18T12:37:04.705" v="1465"/>
          <ac:spMkLst>
            <pc:docMk/>
            <pc:sldMk cId="1881826814" sldId="261"/>
            <ac:spMk id="23" creationId="{E158B155-2870-4844-B295-BF04F38497F2}"/>
          </ac:spMkLst>
        </pc:spChg>
        <pc:spChg chg="add del">
          <ac:chgData name="Antre Nicolaou (1903351)" userId="S::1903351@student.uwtsd.ac.uk::0c1742ab-0b52-43f4-9c03-7a1802c2975b" providerId="AD" clId="Web-{1FB1266A-501E-1DFE-4E9E-5DD62C063D40}" dt="2019-11-18T12:37:11.361" v="1467"/>
          <ac:spMkLst>
            <pc:docMk/>
            <pc:sldMk cId="1881826814" sldId="261"/>
            <ac:spMk id="24" creationId="{1D996364-1340-4EE4-B174-E33542A33B34}"/>
          </ac:spMkLst>
        </pc:spChg>
        <pc:spChg chg="add del">
          <ac:chgData name="Antre Nicolaou (1903351)" userId="S::1903351@student.uwtsd.ac.uk::0c1742ab-0b52-43f4-9c03-7a1802c2975b" providerId="AD" clId="Web-{1FB1266A-501E-1DFE-4E9E-5DD62C063D40}" dt="2019-11-18T12:36:35.158" v="1461"/>
          <ac:spMkLst>
            <pc:docMk/>
            <pc:sldMk cId="1881826814" sldId="261"/>
            <ac:spMk id="25" creationId="{5940F547-7206-4401-94FB-F8421915D8B8}"/>
          </ac:spMkLst>
        </pc:spChg>
        <pc:spChg chg="add del">
          <ac:chgData name="Antre Nicolaou (1903351)" userId="S::1903351@student.uwtsd.ac.uk::0c1742ab-0b52-43f4-9c03-7a1802c2975b" providerId="AD" clId="Web-{1FB1266A-501E-1DFE-4E9E-5DD62C063D40}" dt="2019-11-18T12:37:13.923" v="1469"/>
          <ac:spMkLst>
            <pc:docMk/>
            <pc:sldMk cId="1881826814" sldId="261"/>
            <ac:spMk id="26" creationId="{4DDFE9F7-C936-4F4C-9EF6-679F30903637}"/>
          </ac:spMkLst>
        </pc:spChg>
        <pc:spChg chg="add del">
          <ac:chgData name="Antre Nicolaou (1903351)" userId="S::1903351@student.uwtsd.ac.uk::0c1742ab-0b52-43f4-9c03-7a1802c2975b" providerId="AD" clId="Web-{1FB1266A-501E-1DFE-4E9E-5DD62C063D40}" dt="2019-11-18T12:37:04.705" v="1465"/>
          <ac:spMkLst>
            <pc:docMk/>
            <pc:sldMk cId="1881826814" sldId="261"/>
            <ac:spMk id="27" creationId="{8EC6859F-6DE0-454C-AF7C-3CEC5E54120D}"/>
          </ac:spMkLst>
        </pc:spChg>
        <pc:spChg chg="add del">
          <ac:chgData name="Antre Nicolaou (1903351)" userId="S::1903351@student.uwtsd.ac.uk::0c1742ab-0b52-43f4-9c03-7a1802c2975b" providerId="AD" clId="Web-{1FB1266A-501E-1DFE-4E9E-5DD62C063D40}" dt="2019-11-18T12:37:13.923" v="1469"/>
          <ac:spMkLst>
            <pc:docMk/>
            <pc:sldMk cId="1881826814" sldId="261"/>
            <ac:spMk id="28" creationId="{83F36C5B-9ECA-4480-ABF2-496C48A49F0C}"/>
          </ac:spMkLst>
        </pc:spChg>
        <pc:spChg chg="add del">
          <ac:chgData name="Antre Nicolaou (1903351)" userId="S::1903351@student.uwtsd.ac.uk::0c1742ab-0b52-43f4-9c03-7a1802c2975b" providerId="AD" clId="Web-{1FB1266A-501E-1DFE-4E9E-5DD62C063D40}" dt="2019-11-18T12:37:04.705" v="1465"/>
          <ac:spMkLst>
            <pc:docMk/>
            <pc:sldMk cId="1881826814" sldId="261"/>
            <ac:spMk id="29" creationId="{B54A185E-16AF-4E1A-9E7F-1414E2A34920}"/>
          </ac:spMkLst>
        </pc:spChg>
        <pc:spChg chg="add del">
          <ac:chgData name="Antre Nicolaou (1903351)" userId="S::1903351@student.uwtsd.ac.uk::0c1742ab-0b52-43f4-9c03-7a1802c2975b" providerId="AD" clId="Web-{1FB1266A-501E-1DFE-4E9E-5DD62C063D40}" dt="2019-11-18T12:37:13.923" v="1469"/>
          <ac:spMkLst>
            <pc:docMk/>
            <pc:sldMk cId="1881826814" sldId="261"/>
            <ac:spMk id="30" creationId="{928DE3A7-1615-464D-BCC0-01F174893A8A}"/>
          </ac:spMkLst>
        </pc:spChg>
        <pc:spChg chg="add del">
          <ac:chgData name="Antre Nicolaou (1903351)" userId="S::1903351@student.uwtsd.ac.uk::0c1742ab-0b52-43f4-9c03-7a1802c2975b" providerId="AD" clId="Web-{1FB1266A-501E-1DFE-4E9E-5DD62C063D40}" dt="2019-11-18T12:37:21.345" v="1471"/>
          <ac:spMkLst>
            <pc:docMk/>
            <pc:sldMk cId="1881826814" sldId="261"/>
            <ac:spMk id="31" creationId="{E158B155-2870-4844-B295-BF04F38497F2}"/>
          </ac:spMkLst>
        </pc:spChg>
        <pc:spChg chg="add del">
          <ac:chgData name="Antre Nicolaou (1903351)" userId="S::1903351@student.uwtsd.ac.uk::0c1742ab-0b52-43f4-9c03-7a1802c2975b" providerId="AD" clId="Web-{1FB1266A-501E-1DFE-4E9E-5DD62C063D40}" dt="2019-11-18T12:37:21.345" v="1471"/>
          <ac:spMkLst>
            <pc:docMk/>
            <pc:sldMk cId="1881826814" sldId="261"/>
            <ac:spMk id="32" creationId="{8EC6859F-6DE0-454C-AF7C-3CEC5E54120D}"/>
          </ac:spMkLst>
        </pc:spChg>
        <pc:spChg chg="add del">
          <ac:chgData name="Antre Nicolaou (1903351)" userId="S::1903351@student.uwtsd.ac.uk::0c1742ab-0b52-43f4-9c03-7a1802c2975b" providerId="AD" clId="Web-{1FB1266A-501E-1DFE-4E9E-5DD62C063D40}" dt="2019-11-18T12:37:21.345" v="1471"/>
          <ac:spMkLst>
            <pc:docMk/>
            <pc:sldMk cId="1881826814" sldId="261"/>
            <ac:spMk id="33" creationId="{B54A185E-16AF-4E1A-9E7F-1414E2A34920}"/>
          </ac:spMkLst>
        </pc:spChg>
        <pc:spChg chg="add del">
          <ac:chgData name="Antre Nicolaou (1903351)" userId="S::1903351@student.uwtsd.ac.uk::0c1742ab-0b52-43f4-9c03-7a1802c2975b" providerId="AD" clId="Web-{1FB1266A-501E-1DFE-4E9E-5DD62C063D40}" dt="2019-11-18T12:38:35.860" v="1482"/>
          <ac:spMkLst>
            <pc:docMk/>
            <pc:sldMk cId="1881826814" sldId="261"/>
            <ac:spMk id="34" creationId="{2F10944C-B57D-4E5D-8D98-D9F5CC4C4A3D}"/>
          </ac:spMkLst>
        </pc:spChg>
        <pc:spChg chg="add del">
          <ac:chgData name="Antre Nicolaou (1903351)" userId="S::1903351@student.uwtsd.ac.uk::0c1742ab-0b52-43f4-9c03-7a1802c2975b" providerId="AD" clId="Web-{1FB1266A-501E-1DFE-4E9E-5DD62C063D40}" dt="2019-11-18T12:38:31.407" v="1479"/>
          <ac:spMkLst>
            <pc:docMk/>
            <pc:sldMk cId="1881826814" sldId="261"/>
            <ac:spMk id="36" creationId="{2D1720A9-DCEB-48CC-A314-129E5A48E024}"/>
          </ac:spMkLst>
        </pc:spChg>
        <pc:spChg chg="add del">
          <ac:chgData name="Antre Nicolaou (1903351)" userId="S::1903351@student.uwtsd.ac.uk::0c1742ab-0b52-43f4-9c03-7a1802c2975b" providerId="AD" clId="Web-{1FB1266A-501E-1DFE-4E9E-5DD62C063D40}" dt="2019-11-18T12:38:35.860" v="1481"/>
          <ac:spMkLst>
            <pc:docMk/>
            <pc:sldMk cId="1881826814" sldId="261"/>
            <ac:spMk id="37" creationId="{4DDFE9F7-C936-4F4C-9EF6-679F30903637}"/>
          </ac:spMkLst>
        </pc:spChg>
        <pc:spChg chg="add del">
          <ac:chgData name="Antre Nicolaou (1903351)" userId="S::1903351@student.uwtsd.ac.uk::0c1742ab-0b52-43f4-9c03-7a1802c2975b" providerId="AD" clId="Web-{1FB1266A-501E-1DFE-4E9E-5DD62C063D40}" dt="2019-11-18T12:46:09.636" v="1532"/>
          <ac:spMkLst>
            <pc:docMk/>
            <pc:sldMk cId="1881826814" sldId="261"/>
            <ac:spMk id="38" creationId="{1D996364-1340-4EE4-B174-E33542A33B34}"/>
          </ac:spMkLst>
        </pc:spChg>
        <pc:spChg chg="add del">
          <ac:chgData name="Antre Nicolaou (1903351)" userId="S::1903351@student.uwtsd.ac.uk::0c1742ab-0b52-43f4-9c03-7a1802c2975b" providerId="AD" clId="Web-{1FB1266A-501E-1DFE-4E9E-5DD62C063D40}" dt="2019-11-18T12:38:27.376" v="1477"/>
          <ac:spMkLst>
            <pc:docMk/>
            <pc:sldMk cId="1881826814" sldId="261"/>
            <ac:spMk id="39" creationId="{1D996364-1340-4EE4-B174-E33542A33B34}"/>
          </ac:spMkLst>
        </pc:spChg>
        <pc:spChg chg="add del">
          <ac:chgData name="Antre Nicolaou (1903351)" userId="S::1903351@student.uwtsd.ac.uk::0c1742ab-0b52-43f4-9c03-7a1802c2975b" providerId="AD" clId="Web-{1FB1266A-501E-1DFE-4E9E-5DD62C063D40}" dt="2019-11-18T12:38:35.860" v="1481"/>
          <ac:spMkLst>
            <pc:docMk/>
            <pc:sldMk cId="1881826814" sldId="261"/>
            <ac:spMk id="41" creationId="{83F36C5B-9ECA-4480-ABF2-496C48A49F0C}"/>
          </ac:spMkLst>
        </pc:spChg>
        <pc:spChg chg="add del">
          <ac:chgData name="Antre Nicolaou (1903351)" userId="S::1903351@student.uwtsd.ac.uk::0c1742ab-0b52-43f4-9c03-7a1802c2975b" providerId="AD" clId="Web-{1FB1266A-501E-1DFE-4E9E-5DD62C063D40}" dt="2019-11-18T12:38:35.860" v="1481"/>
          <ac:spMkLst>
            <pc:docMk/>
            <pc:sldMk cId="1881826814" sldId="261"/>
            <ac:spMk id="43" creationId="{928DE3A7-1615-464D-BCC0-01F174893A8A}"/>
          </ac:spMkLst>
        </pc:spChg>
        <pc:picChg chg="add mod ord">
          <ac:chgData name="Antre Nicolaou (1903351)" userId="S::1903351@student.uwtsd.ac.uk::0c1742ab-0b52-43f4-9c03-7a1802c2975b" providerId="AD" clId="Web-{1FB1266A-501E-1DFE-4E9E-5DD62C063D40}" dt="2019-11-18T12:46:18.730" v="1534" actId="14100"/>
          <ac:picMkLst>
            <pc:docMk/>
            <pc:sldMk cId="1881826814" sldId="261"/>
            <ac:picMk id="4" creationId="{FABE4559-6B06-49D2-913C-4F68FD2C8C27}"/>
          </ac:picMkLst>
        </pc:picChg>
        <pc:picChg chg="add del mod ord">
          <ac:chgData name="Antre Nicolaou (1903351)" userId="S::1903351@student.uwtsd.ac.uk::0c1742ab-0b52-43f4-9c03-7a1802c2975b" providerId="AD" clId="Web-{1FB1266A-501E-1DFE-4E9E-5DD62C063D40}" dt="2019-11-18T12:37:55.923" v="1474"/>
          <ac:picMkLst>
            <pc:docMk/>
            <pc:sldMk cId="1881826814" sldId="261"/>
            <ac:picMk id="6" creationId="{507D5399-8454-42D8-ABDB-5294A8342B83}"/>
          </ac:picMkLst>
        </pc:picChg>
        <pc:picChg chg="add del mod ord">
          <ac:chgData name="Antre Nicolaou (1903351)" userId="S::1903351@student.uwtsd.ac.uk::0c1742ab-0b52-43f4-9c03-7a1802c2975b" providerId="AD" clId="Web-{1FB1266A-501E-1DFE-4E9E-5DD62C063D40}" dt="2019-11-18T12:45:39.527" v="1528"/>
          <ac:picMkLst>
            <pc:docMk/>
            <pc:sldMk cId="1881826814" sldId="261"/>
            <ac:picMk id="8" creationId="{D8AA9EB3-EBC1-4D00-A3C0-C731C22DF693}"/>
          </ac:picMkLst>
        </pc:picChg>
        <pc:picChg chg="add del mod ord">
          <ac:chgData name="Antre Nicolaou (1903351)" userId="S::1903351@student.uwtsd.ac.uk::0c1742ab-0b52-43f4-9c03-7a1802c2975b" providerId="AD" clId="Web-{1FB1266A-501E-1DFE-4E9E-5DD62C063D40}" dt="2019-11-18T12:45:45.371" v="1530"/>
          <ac:picMkLst>
            <pc:docMk/>
            <pc:sldMk cId="1881826814" sldId="261"/>
            <ac:picMk id="10" creationId="{73A3A236-8CE3-425B-AB74-D3F5C64FF8EE}"/>
          </ac:picMkLst>
        </pc:picChg>
        <pc:picChg chg="add del mod ord">
          <ac:chgData name="Antre Nicolaou (1903351)" userId="S::1903351@student.uwtsd.ac.uk::0c1742ab-0b52-43f4-9c03-7a1802c2975b" providerId="AD" clId="Web-{1FB1266A-501E-1DFE-4E9E-5DD62C063D40}" dt="2019-11-18T12:45:42.621" v="1529"/>
          <ac:picMkLst>
            <pc:docMk/>
            <pc:sldMk cId="1881826814" sldId="261"/>
            <ac:picMk id="14" creationId="{79764C7C-07A0-4D2C-87F7-6FEDA90347C4}"/>
          </ac:picMkLst>
        </pc:picChg>
        <pc:picChg chg="add mod">
          <ac:chgData name="Antre Nicolaou (1903351)" userId="S::1903351@student.uwtsd.ac.uk::0c1742ab-0b52-43f4-9c03-7a1802c2975b" providerId="AD" clId="Web-{1FB1266A-501E-1DFE-4E9E-5DD62C063D40}" dt="2019-11-18T12:46:15.480" v="1533" actId="14100"/>
          <ac:picMkLst>
            <pc:docMk/>
            <pc:sldMk cId="1881826814" sldId="261"/>
            <ac:picMk id="16" creationId="{830E2314-5CC9-48CF-9C4B-08035FCF9E84}"/>
          </ac:picMkLst>
        </pc:picChg>
      </pc:sldChg>
      <pc:sldChg chg="addSp delSp modSp new mod ord setBg modNotes">
        <pc:chgData name="Antre Nicolaou (1903351)" userId="S::1903351@student.uwtsd.ac.uk::0c1742ab-0b52-43f4-9c03-7a1802c2975b" providerId="AD" clId="Web-{1FB1266A-501E-1DFE-4E9E-5DD62C063D40}" dt="2019-11-18T14:09:53.464" v="2822"/>
        <pc:sldMkLst>
          <pc:docMk/>
          <pc:sldMk cId="762095283" sldId="262"/>
        </pc:sldMkLst>
        <pc:spChg chg="mod">
          <ac:chgData name="Antre Nicolaou (1903351)" userId="S::1903351@student.uwtsd.ac.uk::0c1742ab-0b52-43f4-9c03-7a1802c2975b" providerId="AD" clId="Web-{1FB1266A-501E-1DFE-4E9E-5DD62C063D40}" dt="2019-11-18T14:01:12.087" v="2716"/>
          <ac:spMkLst>
            <pc:docMk/>
            <pc:sldMk cId="762095283" sldId="262"/>
            <ac:spMk id="2" creationId="{E93E3225-C2E5-499E-93BB-7FA6B9A2128F}"/>
          </ac:spMkLst>
        </pc:spChg>
        <pc:spChg chg="mod ord">
          <ac:chgData name="Antre Nicolaou (1903351)" userId="S::1903351@student.uwtsd.ac.uk::0c1742ab-0b52-43f4-9c03-7a1802c2975b" providerId="AD" clId="Web-{1FB1266A-501E-1DFE-4E9E-5DD62C063D40}" dt="2019-11-18T14:02:43.931" v="2730" actId="20577"/>
          <ac:spMkLst>
            <pc:docMk/>
            <pc:sldMk cId="762095283" sldId="262"/>
            <ac:spMk id="3" creationId="{147EE91E-0801-41A0-966B-D0FFD2F124AE}"/>
          </ac:spMkLst>
        </pc:spChg>
        <pc:spChg chg="add mod ord">
          <ac:chgData name="Antre Nicolaou (1903351)" userId="S::1903351@student.uwtsd.ac.uk::0c1742ab-0b52-43f4-9c03-7a1802c2975b" providerId="AD" clId="Web-{1FB1266A-501E-1DFE-4E9E-5DD62C063D40}" dt="2019-11-18T14:01:50.462" v="2721" actId="1076"/>
          <ac:spMkLst>
            <pc:docMk/>
            <pc:sldMk cId="762095283" sldId="262"/>
            <ac:spMk id="4" creationId="{5EA76132-A312-4A00-9427-0FABD105EAD8}"/>
          </ac:spMkLst>
        </pc:spChg>
        <pc:spChg chg="add">
          <ac:chgData name="Antre Nicolaou (1903351)" userId="S::1903351@student.uwtsd.ac.uk::0c1742ab-0b52-43f4-9c03-7a1802c2975b" providerId="AD" clId="Web-{1FB1266A-501E-1DFE-4E9E-5DD62C063D40}" dt="2019-11-18T14:01:12.087" v="2716"/>
          <ac:spMkLst>
            <pc:docMk/>
            <pc:sldMk cId="762095283" sldId="262"/>
            <ac:spMk id="9" creationId="{2BDEF1B6-CABC-4FE5-BBB0-98BACFAB07E1}"/>
          </ac:spMkLst>
        </pc:spChg>
        <pc:spChg chg="add">
          <ac:chgData name="Antre Nicolaou (1903351)" userId="S::1903351@student.uwtsd.ac.uk::0c1742ab-0b52-43f4-9c03-7a1802c2975b" providerId="AD" clId="Web-{1FB1266A-501E-1DFE-4E9E-5DD62C063D40}" dt="2019-11-18T14:01:12.087" v="2716"/>
          <ac:spMkLst>
            <pc:docMk/>
            <pc:sldMk cId="762095283" sldId="262"/>
            <ac:spMk id="10" creationId="{B48BE8E5-C0F4-4C06-9B14-3DD8C03838B3}"/>
          </ac:spMkLst>
        </pc:spChg>
        <pc:spChg chg="add del">
          <ac:chgData name="Antre Nicolaou (1903351)" userId="S::1903351@student.uwtsd.ac.uk::0c1742ab-0b52-43f4-9c03-7a1802c2975b" providerId="AD" clId="Web-{1FB1266A-501E-1DFE-4E9E-5DD62C063D40}" dt="2019-11-18T14:01:12.072" v="2715"/>
          <ac:spMkLst>
            <pc:docMk/>
            <pc:sldMk cId="762095283" sldId="262"/>
            <ac:spMk id="12" creationId="{A1DFCBE5-52C1-48A9-89CF-E7D68CCA1620}"/>
          </ac:spMkLst>
        </pc:spChg>
        <pc:spChg chg="add del">
          <ac:chgData name="Antre Nicolaou (1903351)" userId="S::1903351@student.uwtsd.ac.uk::0c1742ab-0b52-43f4-9c03-7a1802c2975b" providerId="AD" clId="Web-{1FB1266A-501E-1DFE-4E9E-5DD62C063D40}" dt="2019-11-18T14:01:12.072" v="2715"/>
          <ac:spMkLst>
            <pc:docMk/>
            <pc:sldMk cId="762095283" sldId="262"/>
            <ac:spMk id="14" creationId="{06AB74CA-E76D-4922-91FE-A4AAF0487CE8}"/>
          </ac:spMkLst>
        </pc:spChg>
        <pc:picChg chg="add mod ord">
          <ac:chgData name="Antre Nicolaou (1903351)" userId="S::1903351@student.uwtsd.ac.uk::0c1742ab-0b52-43f4-9c03-7a1802c2975b" providerId="AD" clId="Web-{1FB1266A-501E-1DFE-4E9E-5DD62C063D40}" dt="2019-11-18T14:01:12.087" v="2716"/>
          <ac:picMkLst>
            <pc:docMk/>
            <pc:sldMk cId="762095283" sldId="262"/>
            <ac:picMk id="5" creationId="{4C504FA5-38E6-48E3-8355-F0580A1588FE}"/>
          </ac:picMkLst>
        </pc:picChg>
        <pc:picChg chg="add mod">
          <ac:chgData name="Antre Nicolaou (1903351)" userId="S::1903351@student.uwtsd.ac.uk::0c1742ab-0b52-43f4-9c03-7a1802c2975b" providerId="AD" clId="Web-{1FB1266A-501E-1DFE-4E9E-5DD62C063D40}" dt="2019-11-18T14:01:12.087" v="2716"/>
          <ac:picMkLst>
            <pc:docMk/>
            <pc:sldMk cId="762095283" sldId="262"/>
            <ac:picMk id="7" creationId="{03D56C51-4A39-47E0-AD0A-C5299D4FF0C1}"/>
          </ac:picMkLst>
        </pc:picChg>
      </pc:sldChg>
      <pc:sldChg chg="addSp delSp modSp new mod ord setBg">
        <pc:chgData name="Antre Nicolaou (1903351)" userId="S::1903351@student.uwtsd.ac.uk::0c1742ab-0b52-43f4-9c03-7a1802c2975b" providerId="AD" clId="Web-{1FB1266A-501E-1DFE-4E9E-5DD62C063D40}" dt="2019-11-18T13:10:46.650" v="1920"/>
        <pc:sldMkLst>
          <pc:docMk/>
          <pc:sldMk cId="2051376923" sldId="263"/>
        </pc:sldMkLst>
        <pc:spChg chg="mod">
          <ac:chgData name="Antre Nicolaou (1903351)" userId="S::1903351@student.uwtsd.ac.uk::0c1742ab-0b52-43f4-9c03-7a1802c2975b" providerId="AD" clId="Web-{1FB1266A-501E-1DFE-4E9E-5DD62C063D40}" dt="2019-11-18T12:57:28.331" v="1664" actId="20577"/>
          <ac:spMkLst>
            <pc:docMk/>
            <pc:sldMk cId="2051376923" sldId="263"/>
            <ac:spMk id="2" creationId="{20067EA1-EDE9-4595-8496-E46A25D8EA3E}"/>
          </ac:spMkLst>
        </pc:spChg>
        <pc:spChg chg="del">
          <ac:chgData name="Antre Nicolaou (1903351)" userId="S::1903351@student.uwtsd.ac.uk::0c1742ab-0b52-43f4-9c03-7a1802c2975b" providerId="AD" clId="Web-{1FB1266A-501E-1DFE-4E9E-5DD62C063D40}" dt="2019-11-18T12:55:46.536" v="1613"/>
          <ac:spMkLst>
            <pc:docMk/>
            <pc:sldMk cId="2051376923" sldId="263"/>
            <ac:spMk id="3" creationId="{4AA88187-C86E-4648-90BB-2C207F526037}"/>
          </ac:spMkLst>
        </pc:spChg>
        <pc:spChg chg="add">
          <ac:chgData name="Antre Nicolaou (1903351)" userId="S::1903351@student.uwtsd.ac.uk::0c1742ab-0b52-43f4-9c03-7a1802c2975b" providerId="AD" clId="Web-{1FB1266A-501E-1DFE-4E9E-5DD62C063D40}" dt="2019-11-18T12:56:27.160" v="1620"/>
          <ac:spMkLst>
            <pc:docMk/>
            <pc:sldMk cId="2051376923" sldId="263"/>
            <ac:spMk id="15" creationId="{76B20E3F-2600-4380-965E-F00513D2EF87}"/>
          </ac:spMkLst>
        </pc:spChg>
        <pc:grpChg chg="add">
          <ac:chgData name="Antre Nicolaou (1903351)" userId="S::1903351@student.uwtsd.ac.uk::0c1742ab-0b52-43f4-9c03-7a1802c2975b" providerId="AD" clId="Web-{1FB1266A-501E-1DFE-4E9E-5DD62C063D40}" dt="2019-11-18T12:56:27.160" v="1620"/>
          <ac:grpSpMkLst>
            <pc:docMk/>
            <pc:sldMk cId="2051376923" sldId="263"/>
            <ac:grpSpMk id="17" creationId="{DE2DD4A6-DC96-421E-9E1C-7CD0D26814F8}"/>
          </ac:grpSpMkLst>
        </pc:grpChg>
        <pc:picChg chg="add mod ord">
          <ac:chgData name="Antre Nicolaou (1903351)" userId="S::1903351@student.uwtsd.ac.uk::0c1742ab-0b52-43f4-9c03-7a1802c2975b" providerId="AD" clId="Web-{1FB1266A-501E-1DFE-4E9E-5DD62C063D40}" dt="2019-11-18T12:57:12.066" v="1637" actId="1076"/>
          <ac:picMkLst>
            <pc:docMk/>
            <pc:sldMk cId="2051376923" sldId="263"/>
            <ac:picMk id="4" creationId="{67842C19-21C1-4C2D-9DFA-7665B090E894}"/>
          </ac:picMkLst>
        </pc:picChg>
        <pc:picChg chg="add mod ord">
          <ac:chgData name="Antre Nicolaou (1903351)" userId="S::1903351@student.uwtsd.ac.uk::0c1742ab-0b52-43f4-9c03-7a1802c2975b" providerId="AD" clId="Web-{1FB1266A-501E-1DFE-4E9E-5DD62C063D40}" dt="2019-11-18T12:57:09.691" v="1636" actId="1076"/>
          <ac:picMkLst>
            <pc:docMk/>
            <pc:sldMk cId="2051376923" sldId="263"/>
            <ac:picMk id="6" creationId="{8C0BCEDB-3780-48FD-86D8-0961FAC9EE2C}"/>
          </ac:picMkLst>
        </pc:picChg>
        <pc:picChg chg="add mod">
          <ac:chgData name="Antre Nicolaou (1903351)" userId="S::1903351@student.uwtsd.ac.uk::0c1742ab-0b52-43f4-9c03-7a1802c2975b" providerId="AD" clId="Web-{1FB1266A-501E-1DFE-4E9E-5DD62C063D40}" dt="2019-11-18T12:57:08.317" v="1635" actId="1076"/>
          <ac:picMkLst>
            <pc:docMk/>
            <pc:sldMk cId="2051376923" sldId="263"/>
            <ac:picMk id="8" creationId="{4932FA22-9AD6-458C-AD6E-C8E3C08749F0}"/>
          </ac:picMkLst>
        </pc:picChg>
        <pc:picChg chg="add mod">
          <ac:chgData name="Antre Nicolaou (1903351)" userId="S::1903351@student.uwtsd.ac.uk::0c1742ab-0b52-43f4-9c03-7a1802c2975b" providerId="AD" clId="Web-{1FB1266A-501E-1DFE-4E9E-5DD62C063D40}" dt="2019-11-18T12:57:07.097" v="1634" actId="1076"/>
          <ac:picMkLst>
            <pc:docMk/>
            <pc:sldMk cId="2051376923" sldId="263"/>
            <ac:picMk id="10" creationId="{144E3D2A-F607-4BD6-9D5D-15BBF31A63A0}"/>
          </ac:picMkLst>
        </pc:picChg>
      </pc:sldChg>
      <pc:sldChg chg="modSp new modNotes">
        <pc:chgData name="Antre Nicolaou (1903351)" userId="S::1903351@student.uwtsd.ac.uk::0c1742ab-0b52-43f4-9c03-7a1802c2975b" providerId="AD" clId="Web-{1FB1266A-501E-1DFE-4E9E-5DD62C063D40}" dt="2019-11-18T14:20:17.358" v="2892"/>
        <pc:sldMkLst>
          <pc:docMk/>
          <pc:sldMk cId="861761980" sldId="264"/>
        </pc:sldMkLst>
        <pc:spChg chg="mod">
          <ac:chgData name="Antre Nicolaou (1903351)" userId="S::1903351@student.uwtsd.ac.uk::0c1742ab-0b52-43f4-9c03-7a1802c2975b" providerId="AD" clId="Web-{1FB1266A-501E-1DFE-4E9E-5DD62C063D40}" dt="2019-11-18T14:02:59.322" v="2745" actId="20577"/>
          <ac:spMkLst>
            <pc:docMk/>
            <pc:sldMk cId="861761980" sldId="264"/>
            <ac:spMk id="2" creationId="{1595A923-9C9C-4753-891D-4E84C33C10D7}"/>
          </ac:spMkLst>
        </pc:spChg>
      </pc:sldChg>
    </pc:docChg>
  </pc:docChgLst>
  <pc:docChgLst>
    <pc:chgData name="Antre Nicolaou (1903351)" userId="S::1903351@student.uwtsd.ac.uk::0c1742ab-0b52-43f4-9c03-7a1802c2975b" providerId="AD" clId="Web-{90CF752B-1E2D-BB1A-AB85-92E695218D7C}"/>
    <pc:docChg chg="addSld modSld">
      <pc:chgData name="Antre Nicolaou (1903351)" userId="S::1903351@student.uwtsd.ac.uk::0c1742ab-0b52-43f4-9c03-7a1802c2975b" providerId="AD" clId="Web-{90CF752B-1E2D-BB1A-AB85-92E695218D7C}" dt="2019-11-15T13:53:15.925" v="919" actId="20577"/>
      <pc:docMkLst>
        <pc:docMk/>
      </pc:docMkLst>
      <pc:sldChg chg="modSp">
        <pc:chgData name="Antre Nicolaou (1903351)" userId="S::1903351@student.uwtsd.ac.uk::0c1742ab-0b52-43f4-9c03-7a1802c2975b" providerId="AD" clId="Web-{90CF752B-1E2D-BB1A-AB85-92E695218D7C}" dt="2019-11-15T13:05:56.072" v="294" actId="20577"/>
        <pc:sldMkLst>
          <pc:docMk/>
          <pc:sldMk cId="587070286" sldId="256"/>
        </pc:sldMkLst>
        <pc:spChg chg="mod">
          <ac:chgData name="Antre Nicolaou (1903351)" userId="S::1903351@student.uwtsd.ac.uk::0c1742ab-0b52-43f4-9c03-7a1802c2975b" providerId="AD" clId="Web-{90CF752B-1E2D-BB1A-AB85-92E695218D7C}" dt="2019-11-15T13:05:56.072" v="294" actId="20577"/>
          <ac:spMkLst>
            <pc:docMk/>
            <pc:sldMk cId="587070286" sldId="256"/>
            <ac:spMk id="2" creationId="{1E7F7520-DB5F-44D7-97D9-CDA5A00EAB4F}"/>
          </ac:spMkLst>
        </pc:spChg>
      </pc:sldChg>
      <pc:sldChg chg="addSp modSp modNotes">
        <pc:chgData name="Antre Nicolaou (1903351)" userId="S::1903351@student.uwtsd.ac.uk::0c1742ab-0b52-43f4-9c03-7a1802c2975b" providerId="AD" clId="Web-{90CF752B-1E2D-BB1A-AB85-92E695218D7C}" dt="2019-11-15T13:08:47.245" v="363" actId="1076"/>
        <pc:sldMkLst>
          <pc:docMk/>
          <pc:sldMk cId="2151562544" sldId="257"/>
        </pc:sldMkLst>
        <pc:spChg chg="mod">
          <ac:chgData name="Antre Nicolaou (1903351)" userId="S::1903351@student.uwtsd.ac.uk::0c1742ab-0b52-43f4-9c03-7a1802c2975b" providerId="AD" clId="Web-{90CF752B-1E2D-BB1A-AB85-92E695218D7C}" dt="2019-11-15T13:02:15.508" v="262" actId="1076"/>
          <ac:spMkLst>
            <pc:docMk/>
            <pc:sldMk cId="2151562544" sldId="257"/>
            <ac:spMk id="3" creationId="{4E96A182-6FC3-476F-B7CA-79BC973920D8}"/>
          </ac:spMkLst>
        </pc:spChg>
        <pc:spChg chg="add mod">
          <ac:chgData name="Antre Nicolaou (1903351)" userId="S::1903351@student.uwtsd.ac.uk::0c1742ab-0b52-43f4-9c03-7a1802c2975b" providerId="AD" clId="Web-{90CF752B-1E2D-BB1A-AB85-92E695218D7C}" dt="2019-11-15T13:01:12.382" v="261" actId="1076"/>
          <ac:spMkLst>
            <pc:docMk/>
            <pc:sldMk cId="2151562544" sldId="257"/>
            <ac:spMk id="6" creationId="{4537A8DF-9C6B-46BC-9D40-D3A2851D7962}"/>
          </ac:spMkLst>
        </pc:spChg>
        <pc:spChg chg="add mod">
          <ac:chgData name="Antre Nicolaou (1903351)" userId="S::1903351@student.uwtsd.ac.uk::0c1742ab-0b52-43f4-9c03-7a1802c2975b" providerId="AD" clId="Web-{90CF752B-1E2D-BB1A-AB85-92E695218D7C}" dt="2019-11-15T13:08:47.245" v="363" actId="1076"/>
          <ac:spMkLst>
            <pc:docMk/>
            <pc:sldMk cId="2151562544" sldId="257"/>
            <ac:spMk id="7" creationId="{0065EC19-BBBE-43FF-9E8F-3439B0D0F3FF}"/>
          </ac:spMkLst>
        </pc:spChg>
        <pc:picChg chg="mod">
          <ac:chgData name="Antre Nicolaou (1903351)" userId="S::1903351@student.uwtsd.ac.uk::0c1742ab-0b52-43f4-9c03-7a1802c2975b" providerId="AD" clId="Web-{90CF752B-1E2D-BB1A-AB85-92E695218D7C}" dt="2019-11-15T11:31:22.850" v="10" actId="14100"/>
          <ac:picMkLst>
            <pc:docMk/>
            <pc:sldMk cId="2151562544" sldId="257"/>
            <ac:picMk id="4" creationId="{8AC51BF0-0AF4-4A7E-AB96-43A7C7D1D0A8}"/>
          </ac:picMkLst>
        </pc:picChg>
        <pc:picChg chg="add mod">
          <ac:chgData name="Antre Nicolaou (1903351)" userId="S::1903351@student.uwtsd.ac.uk::0c1742ab-0b52-43f4-9c03-7a1802c2975b" providerId="AD" clId="Web-{90CF752B-1E2D-BB1A-AB85-92E695218D7C}" dt="2019-11-15T11:31:50.741" v="14" actId="1076"/>
          <ac:picMkLst>
            <pc:docMk/>
            <pc:sldMk cId="2151562544" sldId="257"/>
            <ac:picMk id="5" creationId="{8EF12C54-244B-4059-9AB3-9A07F29701E0}"/>
          </ac:picMkLst>
        </pc:picChg>
      </pc:sldChg>
      <pc:sldChg chg="addSp modSp new">
        <pc:chgData name="Antre Nicolaou (1903351)" userId="S::1903351@student.uwtsd.ac.uk::0c1742ab-0b52-43f4-9c03-7a1802c2975b" providerId="AD" clId="Web-{90CF752B-1E2D-BB1A-AB85-92E695218D7C}" dt="2019-11-15T13:53:14.691" v="917" actId="20577"/>
        <pc:sldMkLst>
          <pc:docMk/>
          <pc:sldMk cId="470943747" sldId="258"/>
        </pc:sldMkLst>
        <pc:spChg chg="mod">
          <ac:chgData name="Antre Nicolaou (1903351)" userId="S::1903351@student.uwtsd.ac.uk::0c1742ab-0b52-43f4-9c03-7a1802c2975b" providerId="AD" clId="Web-{90CF752B-1E2D-BB1A-AB85-92E695218D7C}" dt="2019-11-15T13:06:51.447" v="309" actId="20577"/>
          <ac:spMkLst>
            <pc:docMk/>
            <pc:sldMk cId="470943747" sldId="258"/>
            <ac:spMk id="2" creationId="{AB66384A-2B70-463A-AE87-191F9A9236CA}"/>
          </ac:spMkLst>
        </pc:spChg>
        <pc:spChg chg="mod">
          <ac:chgData name="Antre Nicolaou (1903351)" userId="S::1903351@student.uwtsd.ac.uk::0c1742ab-0b52-43f4-9c03-7a1802c2975b" providerId="AD" clId="Web-{90CF752B-1E2D-BB1A-AB85-92E695218D7C}" dt="2019-11-15T13:51:48.362" v="891" actId="20577"/>
          <ac:spMkLst>
            <pc:docMk/>
            <pc:sldMk cId="470943747" sldId="258"/>
            <ac:spMk id="3" creationId="{724A879F-33B5-42D1-9743-31123C52FC39}"/>
          </ac:spMkLst>
        </pc:spChg>
        <pc:spChg chg="add mod">
          <ac:chgData name="Antre Nicolaou (1903351)" userId="S::1903351@student.uwtsd.ac.uk::0c1742ab-0b52-43f4-9c03-7a1802c2975b" providerId="AD" clId="Web-{90CF752B-1E2D-BB1A-AB85-92E695218D7C}" dt="2019-11-15T13:53:14.691" v="917" actId="20577"/>
          <ac:spMkLst>
            <pc:docMk/>
            <pc:sldMk cId="470943747" sldId="258"/>
            <ac:spMk id="4" creationId="{4E3B8555-B070-4795-9DBF-2B47D78962B3}"/>
          </ac:spMkLst>
        </pc:spChg>
      </pc:sldChg>
    </pc:docChg>
  </pc:docChgLst>
  <pc:docChgLst>
    <pc:chgData name="Antre Nicolaou (1903351)" userId="S::1903351@student.uwtsd.ac.uk::0c1742ab-0b52-43f4-9c03-7a1802c2975b" providerId="AD" clId="Web-{13C3B320-0684-4F66-B0EB-4F16863C32BF}"/>
    <pc:docChg chg="addSld modSld">
      <pc:chgData name="Antre Nicolaou (1903351)" userId="S::1903351@student.uwtsd.ac.uk::0c1742ab-0b52-43f4-9c03-7a1802c2975b" providerId="AD" clId="Web-{13C3B320-0684-4F66-B0EB-4F16863C32BF}" dt="2019-11-18T22:08:06.332" v="3426" actId="20577"/>
      <pc:docMkLst>
        <pc:docMk/>
      </pc:docMkLst>
      <pc:sldChg chg="addSp modSp">
        <pc:chgData name="Antre Nicolaou (1903351)" userId="S::1903351@student.uwtsd.ac.uk::0c1742ab-0b52-43f4-9c03-7a1802c2975b" providerId="AD" clId="Web-{13C3B320-0684-4F66-B0EB-4F16863C32BF}" dt="2019-11-18T20:40:35.454" v="1370" actId="1076"/>
        <pc:sldMkLst>
          <pc:docMk/>
          <pc:sldMk cId="1280943172" sldId="260"/>
        </pc:sldMkLst>
        <pc:spChg chg="add mod">
          <ac:chgData name="Antre Nicolaou (1903351)" userId="S::1903351@student.uwtsd.ac.uk::0c1742ab-0b52-43f4-9c03-7a1802c2975b" providerId="AD" clId="Web-{13C3B320-0684-4F66-B0EB-4F16863C32BF}" dt="2019-11-18T20:40:35.454" v="1370" actId="1076"/>
          <ac:spMkLst>
            <pc:docMk/>
            <pc:sldMk cId="1280943172" sldId="260"/>
            <ac:spMk id="5" creationId="{2520D028-4D63-4592-807D-18303A7FB9C1}"/>
          </ac:spMkLst>
        </pc:spChg>
      </pc:sldChg>
      <pc:sldChg chg="modSp">
        <pc:chgData name="Antre Nicolaou (1903351)" userId="S::1903351@student.uwtsd.ac.uk::0c1742ab-0b52-43f4-9c03-7a1802c2975b" providerId="AD" clId="Web-{13C3B320-0684-4F66-B0EB-4F16863C32BF}" dt="2019-11-18T20:34:15.123" v="1261" actId="20577"/>
        <pc:sldMkLst>
          <pc:docMk/>
          <pc:sldMk cId="1881826814" sldId="261"/>
        </pc:sldMkLst>
        <pc:spChg chg="mod">
          <ac:chgData name="Antre Nicolaou (1903351)" userId="S::1903351@student.uwtsd.ac.uk::0c1742ab-0b52-43f4-9c03-7a1802c2975b" providerId="AD" clId="Web-{13C3B320-0684-4F66-B0EB-4F16863C32BF}" dt="2019-11-18T20:34:15.123" v="1261" actId="20577"/>
          <ac:spMkLst>
            <pc:docMk/>
            <pc:sldMk cId="1881826814" sldId="261"/>
            <ac:spMk id="3" creationId="{8FE177DD-18CF-4AA7-9B8B-FBB155278FD4}"/>
          </ac:spMkLst>
        </pc:spChg>
      </pc:sldChg>
      <pc:sldChg chg="modSp">
        <pc:chgData name="Antre Nicolaou (1903351)" userId="S::1903351@student.uwtsd.ac.uk::0c1742ab-0b52-43f4-9c03-7a1802c2975b" providerId="AD" clId="Web-{13C3B320-0684-4F66-B0EB-4F16863C32BF}" dt="2019-11-18T21:48:41.759" v="2293" actId="20577"/>
        <pc:sldMkLst>
          <pc:docMk/>
          <pc:sldMk cId="762095283" sldId="262"/>
        </pc:sldMkLst>
        <pc:spChg chg="mod">
          <ac:chgData name="Antre Nicolaou (1903351)" userId="S::1903351@student.uwtsd.ac.uk::0c1742ab-0b52-43f4-9c03-7a1802c2975b" providerId="AD" clId="Web-{13C3B320-0684-4F66-B0EB-4F16863C32BF}" dt="2019-11-18T21:48:35.837" v="2288" actId="20577"/>
          <ac:spMkLst>
            <pc:docMk/>
            <pc:sldMk cId="762095283" sldId="262"/>
            <ac:spMk id="3" creationId="{147EE91E-0801-41A0-966B-D0FFD2F124AE}"/>
          </ac:spMkLst>
        </pc:spChg>
        <pc:spChg chg="mod">
          <ac:chgData name="Antre Nicolaou (1903351)" userId="S::1903351@student.uwtsd.ac.uk::0c1742ab-0b52-43f4-9c03-7a1802c2975b" providerId="AD" clId="Web-{13C3B320-0684-4F66-B0EB-4F16863C32BF}" dt="2019-11-18T21:48:41.759" v="2293" actId="20577"/>
          <ac:spMkLst>
            <pc:docMk/>
            <pc:sldMk cId="762095283" sldId="262"/>
            <ac:spMk id="4" creationId="{5EA76132-A312-4A00-9427-0FABD105EAD8}"/>
          </ac:spMkLst>
        </pc:spChg>
      </pc:sldChg>
      <pc:sldChg chg="addSp modSp mod setBg modNotes">
        <pc:chgData name="Antre Nicolaou (1903351)" userId="S::1903351@student.uwtsd.ac.uk::0c1742ab-0b52-43f4-9c03-7a1802c2975b" providerId="AD" clId="Web-{13C3B320-0684-4F66-B0EB-4F16863C32BF}" dt="2019-11-18T19:49:44.847" v="323"/>
        <pc:sldMkLst>
          <pc:docMk/>
          <pc:sldMk cId="861761980" sldId="264"/>
        </pc:sldMkLst>
        <pc:spChg chg="mod">
          <ac:chgData name="Antre Nicolaou (1903351)" userId="S::1903351@student.uwtsd.ac.uk::0c1742ab-0b52-43f4-9c03-7a1802c2975b" providerId="AD" clId="Web-{13C3B320-0684-4F66-B0EB-4F16863C32BF}" dt="2019-11-18T19:48:44.361" v="290"/>
          <ac:spMkLst>
            <pc:docMk/>
            <pc:sldMk cId="861761980" sldId="264"/>
            <ac:spMk id="2" creationId="{1595A923-9C9C-4753-891D-4E84C33C10D7}"/>
          </ac:spMkLst>
        </pc:spChg>
        <pc:spChg chg="mod ord">
          <ac:chgData name="Antre Nicolaou (1903351)" userId="S::1903351@student.uwtsd.ac.uk::0c1742ab-0b52-43f4-9c03-7a1802c2975b" providerId="AD" clId="Web-{13C3B320-0684-4F66-B0EB-4F16863C32BF}" dt="2019-11-18T19:49:34.206" v="320" actId="20577"/>
          <ac:spMkLst>
            <pc:docMk/>
            <pc:sldMk cId="861761980" sldId="264"/>
            <ac:spMk id="3" creationId="{CCD9FB4E-3403-4AE6-872E-D8C87B11CCEB}"/>
          </ac:spMkLst>
        </pc:spChg>
        <pc:spChg chg="add">
          <ac:chgData name="Antre Nicolaou (1903351)" userId="S::1903351@student.uwtsd.ac.uk::0c1742ab-0b52-43f4-9c03-7a1802c2975b" providerId="AD" clId="Web-{13C3B320-0684-4F66-B0EB-4F16863C32BF}" dt="2019-11-18T19:48:44.361" v="290"/>
          <ac:spMkLst>
            <pc:docMk/>
            <pc:sldMk cId="861761980" sldId="264"/>
            <ac:spMk id="11" creationId="{A1DFCBE5-52C1-48A9-89CF-E7D68CCA1620}"/>
          </ac:spMkLst>
        </pc:spChg>
        <pc:spChg chg="add">
          <ac:chgData name="Antre Nicolaou (1903351)" userId="S::1903351@student.uwtsd.ac.uk::0c1742ab-0b52-43f4-9c03-7a1802c2975b" providerId="AD" clId="Web-{13C3B320-0684-4F66-B0EB-4F16863C32BF}" dt="2019-11-18T19:48:44.361" v="290"/>
          <ac:spMkLst>
            <pc:docMk/>
            <pc:sldMk cId="861761980" sldId="264"/>
            <ac:spMk id="13" creationId="{06AB74CA-E76D-4922-91FE-A4AAF0487CE8}"/>
          </ac:spMkLst>
        </pc:spChg>
        <pc:picChg chg="add mod">
          <ac:chgData name="Antre Nicolaou (1903351)" userId="S::1903351@student.uwtsd.ac.uk::0c1742ab-0b52-43f4-9c03-7a1802c2975b" providerId="AD" clId="Web-{13C3B320-0684-4F66-B0EB-4F16863C32BF}" dt="2019-11-18T19:49:02.378" v="293" actId="1076"/>
          <ac:picMkLst>
            <pc:docMk/>
            <pc:sldMk cId="861761980" sldId="264"/>
            <ac:picMk id="4" creationId="{30E56785-B704-4FA3-86DC-28F011040D1F}"/>
          </ac:picMkLst>
        </pc:picChg>
        <pc:picChg chg="add mod">
          <ac:chgData name="Antre Nicolaou (1903351)" userId="S::1903351@student.uwtsd.ac.uk::0c1742ab-0b52-43f4-9c03-7a1802c2975b" providerId="AD" clId="Web-{13C3B320-0684-4F66-B0EB-4F16863C32BF}" dt="2019-11-18T19:49:11.472" v="295" actId="14100"/>
          <ac:picMkLst>
            <pc:docMk/>
            <pc:sldMk cId="861761980" sldId="264"/>
            <ac:picMk id="6" creationId="{B7428466-B371-418A-8AC5-9D91FC4E6490}"/>
          </ac:picMkLst>
        </pc:picChg>
      </pc:sldChg>
      <pc:sldChg chg="addSp modSp new mod setBg modNotes">
        <pc:chgData name="Antre Nicolaou (1903351)" userId="S::1903351@student.uwtsd.ac.uk::0c1742ab-0b52-43f4-9c03-7a1802c2975b" providerId="AD" clId="Web-{13C3B320-0684-4F66-B0EB-4F16863C32BF}" dt="2019-11-18T21:09:34.594" v="1764" actId="20577"/>
        <pc:sldMkLst>
          <pc:docMk/>
          <pc:sldMk cId="3558399389" sldId="265"/>
        </pc:sldMkLst>
        <pc:spChg chg="mod">
          <ac:chgData name="Antre Nicolaou (1903351)" userId="S::1903351@student.uwtsd.ac.uk::0c1742ab-0b52-43f4-9c03-7a1802c2975b" providerId="AD" clId="Web-{13C3B320-0684-4F66-B0EB-4F16863C32BF}" dt="2019-11-18T20:36:19.124" v="1264"/>
          <ac:spMkLst>
            <pc:docMk/>
            <pc:sldMk cId="3558399389" sldId="265"/>
            <ac:spMk id="2" creationId="{D6BBC983-7C4B-4BC7-AA85-E54B65ED81EA}"/>
          </ac:spMkLst>
        </pc:spChg>
        <pc:spChg chg="mod">
          <ac:chgData name="Antre Nicolaou (1903351)" userId="S::1903351@student.uwtsd.ac.uk::0c1742ab-0b52-43f4-9c03-7a1802c2975b" providerId="AD" clId="Web-{13C3B320-0684-4F66-B0EB-4F16863C32BF}" dt="2019-11-18T21:09:34.594" v="1764" actId="20577"/>
          <ac:spMkLst>
            <pc:docMk/>
            <pc:sldMk cId="3558399389" sldId="265"/>
            <ac:spMk id="3" creationId="{07873A21-A7CC-44CD-AD0A-7170D4913213}"/>
          </ac:spMkLst>
        </pc:spChg>
        <pc:spChg chg="add mod">
          <ac:chgData name="Antre Nicolaou (1903351)" userId="S::1903351@student.uwtsd.ac.uk::0c1742ab-0b52-43f4-9c03-7a1802c2975b" providerId="AD" clId="Web-{13C3B320-0684-4F66-B0EB-4F16863C32BF}" dt="2019-11-18T20:38:14.093" v="1309" actId="1076"/>
          <ac:spMkLst>
            <pc:docMk/>
            <pc:sldMk cId="3558399389" sldId="265"/>
            <ac:spMk id="6" creationId="{1A2F79B2-67E8-42DF-B37C-D25A5CB043CC}"/>
          </ac:spMkLst>
        </pc:spChg>
        <pc:spChg chg="add mod">
          <ac:chgData name="Antre Nicolaou (1903351)" userId="S::1903351@student.uwtsd.ac.uk::0c1742ab-0b52-43f4-9c03-7a1802c2975b" providerId="AD" clId="Web-{13C3B320-0684-4F66-B0EB-4F16863C32BF}" dt="2019-11-18T20:39:02.094" v="1356" actId="1076"/>
          <ac:spMkLst>
            <pc:docMk/>
            <pc:sldMk cId="3558399389" sldId="265"/>
            <ac:spMk id="7" creationId="{673F2044-6130-492E-B162-652F731410C3}"/>
          </ac:spMkLst>
        </pc:spChg>
        <pc:spChg chg="add">
          <ac:chgData name="Antre Nicolaou (1903351)" userId="S::1903351@student.uwtsd.ac.uk::0c1742ab-0b52-43f4-9c03-7a1802c2975b" providerId="AD" clId="Web-{13C3B320-0684-4F66-B0EB-4F16863C32BF}" dt="2019-11-18T20:36:19.124" v="1264"/>
          <ac:spMkLst>
            <pc:docMk/>
            <pc:sldMk cId="3558399389" sldId="265"/>
            <ac:spMk id="9" creationId="{5940F547-7206-4401-94FB-F8421915D8B8}"/>
          </ac:spMkLst>
        </pc:spChg>
        <pc:picChg chg="add mod ord">
          <ac:chgData name="Antre Nicolaou (1903351)" userId="S::1903351@student.uwtsd.ac.uk::0c1742ab-0b52-43f4-9c03-7a1802c2975b" providerId="AD" clId="Web-{13C3B320-0684-4F66-B0EB-4F16863C32BF}" dt="2019-11-18T20:36:19.124" v="1264"/>
          <ac:picMkLst>
            <pc:docMk/>
            <pc:sldMk cId="3558399389" sldId="265"/>
            <ac:picMk id="4" creationId="{EAC80ACC-088E-4E63-A313-03F3B5261AB1}"/>
          </ac:picMkLst>
        </pc:picChg>
      </pc:sldChg>
      <pc:sldChg chg="addSp modSp new mod setBg modNotes">
        <pc:chgData name="Antre Nicolaou (1903351)" userId="S::1903351@student.uwtsd.ac.uk::0c1742ab-0b52-43f4-9c03-7a1802c2975b" providerId="AD" clId="Web-{13C3B320-0684-4F66-B0EB-4F16863C32BF}" dt="2019-11-18T21:38:35.250" v="2215"/>
        <pc:sldMkLst>
          <pc:docMk/>
          <pc:sldMk cId="2001016979" sldId="266"/>
        </pc:sldMkLst>
        <pc:spChg chg="mod">
          <ac:chgData name="Antre Nicolaou (1903351)" userId="S::1903351@student.uwtsd.ac.uk::0c1742ab-0b52-43f4-9c03-7a1802c2975b" providerId="AD" clId="Web-{13C3B320-0684-4F66-B0EB-4F16863C32BF}" dt="2019-11-18T21:38:35.250" v="2215"/>
          <ac:spMkLst>
            <pc:docMk/>
            <pc:sldMk cId="2001016979" sldId="266"/>
            <ac:spMk id="2" creationId="{1BEFC254-0174-4934-88F0-25CB69A36F44}"/>
          </ac:spMkLst>
        </pc:spChg>
        <pc:spChg chg="mod">
          <ac:chgData name="Antre Nicolaou (1903351)" userId="S::1903351@student.uwtsd.ac.uk::0c1742ab-0b52-43f4-9c03-7a1802c2975b" providerId="AD" clId="Web-{13C3B320-0684-4F66-B0EB-4F16863C32BF}" dt="2019-11-18T21:38:35.250" v="2215"/>
          <ac:spMkLst>
            <pc:docMk/>
            <pc:sldMk cId="2001016979" sldId="266"/>
            <ac:spMk id="3" creationId="{0750C4CD-C83F-40F0-8B13-DD9F3872871E}"/>
          </ac:spMkLst>
        </pc:spChg>
        <pc:spChg chg="add">
          <ac:chgData name="Antre Nicolaou (1903351)" userId="S::1903351@student.uwtsd.ac.uk::0c1742ab-0b52-43f4-9c03-7a1802c2975b" providerId="AD" clId="Web-{13C3B320-0684-4F66-B0EB-4F16863C32BF}" dt="2019-11-18T21:38:35.250" v="2215"/>
          <ac:spMkLst>
            <pc:docMk/>
            <pc:sldMk cId="2001016979" sldId="266"/>
            <ac:spMk id="9" creationId="{5940F547-7206-4401-94FB-F8421915D8B8}"/>
          </ac:spMkLst>
        </pc:spChg>
        <pc:picChg chg="add mod ord">
          <ac:chgData name="Antre Nicolaou (1903351)" userId="S::1903351@student.uwtsd.ac.uk::0c1742ab-0b52-43f4-9c03-7a1802c2975b" providerId="AD" clId="Web-{13C3B320-0684-4F66-B0EB-4F16863C32BF}" dt="2019-11-18T21:38:35.250" v="2215"/>
          <ac:picMkLst>
            <pc:docMk/>
            <pc:sldMk cId="2001016979" sldId="266"/>
            <ac:picMk id="4" creationId="{41294A20-3BC7-4039-8C7A-35BA539CAA62}"/>
          </ac:picMkLst>
        </pc:picChg>
      </pc:sldChg>
      <pc:sldChg chg="modSp new">
        <pc:chgData name="Antre Nicolaou (1903351)" userId="S::1903351@student.uwtsd.ac.uk::0c1742ab-0b52-43f4-9c03-7a1802c2975b" providerId="AD" clId="Web-{13C3B320-0684-4F66-B0EB-4F16863C32BF}" dt="2019-11-18T22:03:30.611" v="3383" actId="1076"/>
        <pc:sldMkLst>
          <pc:docMk/>
          <pc:sldMk cId="2644959691" sldId="267"/>
        </pc:sldMkLst>
        <pc:spChg chg="mod">
          <ac:chgData name="Antre Nicolaou (1903351)" userId="S::1903351@student.uwtsd.ac.uk::0c1742ab-0b52-43f4-9c03-7a1802c2975b" providerId="AD" clId="Web-{13C3B320-0684-4F66-B0EB-4F16863C32BF}" dt="2019-11-18T21:39:18.970" v="2220" actId="20577"/>
          <ac:spMkLst>
            <pc:docMk/>
            <pc:sldMk cId="2644959691" sldId="267"/>
            <ac:spMk id="2" creationId="{BF62439B-5BC5-4F1D-92AC-D3658C9A8441}"/>
          </ac:spMkLst>
        </pc:spChg>
        <pc:spChg chg="mod">
          <ac:chgData name="Antre Nicolaou (1903351)" userId="S::1903351@student.uwtsd.ac.uk::0c1742ab-0b52-43f4-9c03-7a1802c2975b" providerId="AD" clId="Web-{13C3B320-0684-4F66-B0EB-4F16863C32BF}" dt="2019-11-18T22:03:30.611" v="3383" actId="1076"/>
          <ac:spMkLst>
            <pc:docMk/>
            <pc:sldMk cId="2644959691" sldId="267"/>
            <ac:spMk id="3" creationId="{7EE4D089-7E98-483E-AA95-4C7872D537EF}"/>
          </ac:spMkLst>
        </pc:spChg>
      </pc:sldChg>
      <pc:sldChg chg="modSp new">
        <pc:chgData name="Antre Nicolaou (1903351)" userId="S::1903351@student.uwtsd.ac.uk::0c1742ab-0b52-43f4-9c03-7a1802c2975b" providerId="AD" clId="Web-{13C3B320-0684-4F66-B0EB-4F16863C32BF}" dt="2019-11-18T22:08:06.332" v="3425" actId="20577"/>
        <pc:sldMkLst>
          <pc:docMk/>
          <pc:sldMk cId="3954270485" sldId="268"/>
        </pc:sldMkLst>
        <pc:spChg chg="mod">
          <ac:chgData name="Antre Nicolaou (1903351)" userId="S::1903351@student.uwtsd.ac.uk::0c1742ab-0b52-43f4-9c03-7a1802c2975b" providerId="AD" clId="Web-{13C3B320-0684-4F66-B0EB-4F16863C32BF}" dt="2019-11-18T22:08:06.332" v="3425" actId="20577"/>
          <ac:spMkLst>
            <pc:docMk/>
            <pc:sldMk cId="3954270485" sldId="268"/>
            <ac:spMk id="3" creationId="{8E0461CB-8096-4185-8F4E-5B2159CE637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CEAE2E-3C19-46B3-B650-15E5D5F8E9A3}" type="datetimeFigureOut">
              <a:rPr lang="en-GB" smtClean="0"/>
              <a:t>18/11/2019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85FE92-0B0E-4770-B081-3B2FA119465C}" type="slidenum">
              <a:rPr lang="en-GB" smtClean="0"/>
              <a:t>‹#›</a:t>
            </a:fld>
            <a:endParaRPr lang="en-GB"/>
          </a:p>
        </p:txBody>
      </p:sp>
    </p:spTree>
    <p:extLst>
      <p:ext uri="{BB962C8B-B14F-4D97-AF65-F5344CB8AC3E}">
        <p14:creationId xmlns:p14="http://schemas.microsoft.com/office/powerpoint/2010/main" val="30086848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8" Type="http://schemas.openxmlformats.org/officeDocument/2006/relationships/hyperlink" Target="https://www.pgl.co.uk/en-gb/school-trips/secondary-schools/course-types/skiing-and-snowboarding" TargetMode="External"/><Relationship Id="rId3" Type="http://schemas.openxmlformats.org/officeDocument/2006/relationships/hyperlink" Target="https://www.pgl.co.uk/en-gb/school-trips/secondary-schools/course-types" TargetMode="External"/><Relationship Id="rId7" Type="http://schemas.openxmlformats.org/officeDocument/2006/relationships/hyperlink" Target="https://www.pgl.co.uk/en-gb/adventure-holidays/adventure-holidays-home"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s://www.pgl.co.uk/en-gb/adventure-holidays" TargetMode="External"/><Relationship Id="rId5" Type="http://schemas.openxmlformats.org/officeDocument/2006/relationships/hyperlink" Target="https://www.pgl.co.uk/en-gb/school-trips/secondary-schools/course-types/french-language-and-culture" TargetMode="External"/><Relationship Id="rId4" Type="http://schemas.openxmlformats.org/officeDocument/2006/relationships/hyperlink" Target="https://www.pgl.co.uk/en-gb/school-trips"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Hello, my name is Andre Nicolaou and this a presentation discussing my options for my placement in the Summer 2020. </a:t>
            </a:r>
          </a:p>
        </p:txBody>
      </p:sp>
      <p:sp>
        <p:nvSpPr>
          <p:cNvPr id="4" name="Slide Number Placeholder 3"/>
          <p:cNvSpPr>
            <a:spLocks noGrp="1"/>
          </p:cNvSpPr>
          <p:nvPr>
            <p:ph type="sldNum" sz="quarter" idx="5"/>
          </p:nvPr>
        </p:nvSpPr>
        <p:spPr/>
        <p:txBody>
          <a:bodyPr/>
          <a:lstStyle/>
          <a:p>
            <a:fld id="{5C85FE92-0B0E-4770-B081-3B2FA119465C}" type="slidenum">
              <a:rPr lang="en-GB" smtClean="0"/>
              <a:t>1</a:t>
            </a:fld>
            <a:endParaRPr lang="en-GB"/>
          </a:p>
        </p:txBody>
      </p:sp>
    </p:spTree>
    <p:extLst>
      <p:ext uri="{BB962C8B-B14F-4D97-AF65-F5344CB8AC3E}">
        <p14:creationId xmlns:p14="http://schemas.microsoft.com/office/powerpoint/2010/main" val="13594686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Camp Canada is a summer camp organisation based in Canada which was created by two companies called </a:t>
            </a:r>
            <a:r>
              <a:rPr lang="en-GB" err="1"/>
              <a:t>Nyquest</a:t>
            </a:r>
            <a:r>
              <a:rPr lang="en-GB"/>
              <a:t> and Smaller Earth. Both these companies strongly believe in a positive impact of summer camps. </a:t>
            </a:r>
          </a:p>
          <a:p>
            <a:r>
              <a:rPr lang="en-GB"/>
              <a:t>Smaller earth’s mission is to inspire people to go further. They believe that cultural exchange can make a positive impact on the planet. So with this mission in mind, they teamed up with Jonathan Nyquist creator of Nyquest and created Camp Canada in 2005 with a mission in mind. Their mission was ''To enhance and diversify staff teams and camps across Canada''. Both </a:t>
            </a:r>
            <a:r>
              <a:rPr lang="en-GB" err="1"/>
              <a:t>Nyquest</a:t>
            </a:r>
            <a:r>
              <a:rPr lang="en-GB"/>
              <a:t> and Smaller Earth have 32 years of combined experience in the summer camp and travel industry. Since 2005, Camp Canada has won international awards, runs over 100 camps across Canada and has placed thousands of participants from all over the world.  So arguably, they stand by their mission statement. Camp Canada have some core values that they stand by, their most important one being, high-quality staff is what makes Camp Canada succeed.  </a:t>
            </a:r>
            <a:endParaRPr lang="en-GB">
              <a:cs typeface="Calibri"/>
            </a:endParaRPr>
          </a:p>
        </p:txBody>
      </p:sp>
      <p:sp>
        <p:nvSpPr>
          <p:cNvPr id="4" name="Slide Number Placeholder 3"/>
          <p:cNvSpPr>
            <a:spLocks noGrp="1"/>
          </p:cNvSpPr>
          <p:nvPr>
            <p:ph type="sldNum" sz="quarter" idx="5"/>
          </p:nvPr>
        </p:nvSpPr>
        <p:spPr/>
        <p:txBody>
          <a:bodyPr/>
          <a:lstStyle/>
          <a:p>
            <a:fld id="{5C85FE92-0B0E-4770-B081-3B2FA119465C}" type="slidenum">
              <a:rPr lang="en-GB" smtClean="0"/>
              <a:t>2</a:t>
            </a:fld>
            <a:endParaRPr lang="en-GB"/>
          </a:p>
        </p:txBody>
      </p:sp>
    </p:spTree>
    <p:extLst>
      <p:ext uri="{BB962C8B-B14F-4D97-AF65-F5344CB8AC3E}">
        <p14:creationId xmlns:p14="http://schemas.microsoft.com/office/powerpoint/2010/main" val="9423603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Camp Canada offers me a placement within one of their many camps to choose from that last between 8-10 weeks. Currently Camp Canada have over 100 camps across Canada. Within these camps they have many roles on offer which are camp counsellor, activity specialist and special needs counsellor. After speaking to one of the recruitment staff members,  I was told that I would have to be an Activity specialist due to my experience in Football if I want to be a counsellor or have contact with the children. Meaning I would coach children but I won’t miss out on all the other activities. The other option for me would be a Camp Coordinator, where I would have to arrange events, do general administrative and logistic </a:t>
            </a:r>
            <a:r>
              <a:rPr lang="en-US" err="1">
                <a:cs typeface="Calibri"/>
              </a:rPr>
              <a:t>duties,run</a:t>
            </a:r>
            <a:r>
              <a:rPr lang="en-US">
                <a:cs typeface="Calibri"/>
              </a:rPr>
              <a:t> the camp store and communicate with all staff and parents. I would also have to answer emails and phone calls.  There are upfront costs however. The cost for Camp Canada is £375 and it covers, the placement, medical insurance, accommodation, social insurance number (SIC), </a:t>
            </a:r>
            <a:r>
              <a:rPr lang="en-US" err="1">
                <a:cs typeface="Calibri"/>
              </a:rPr>
              <a:t>canadian</a:t>
            </a:r>
            <a:r>
              <a:rPr lang="en-US">
                <a:cs typeface="Calibri"/>
              </a:rPr>
              <a:t> bank account and 24-hour emergency contact number. This amount is paid in different instalments. The cost does not cover 3rd party expenses such as flights, visa, medical check, DBS and biometrics. The placement is paid though, and they pay well. If you are over the age of 21 years then the minimum that can be earned is 1600CAD (~1000 GBP). As a activity specialist, I would be earning more. I do not know how much more though. As well as a financial reward there is a feel good factor that comes with this role, as working with children is always rewarding. Following the placement there is an option to travel for up to 6 months in Canada at a discounted rate offered by </a:t>
            </a:r>
            <a:r>
              <a:rPr lang="en-US"/>
              <a:t>Out Here Travel, TrekAmerica and Moose network. Accommodation in most cases are in shared dorms with the children, however, there is the possibility of sharing a dorm with fellow supervisors if I choose to be an activity specialist. </a:t>
            </a:r>
            <a:endParaRPr lang="en-US">
              <a:cs typeface="Calibri"/>
            </a:endParaRPr>
          </a:p>
        </p:txBody>
      </p:sp>
      <p:sp>
        <p:nvSpPr>
          <p:cNvPr id="4" name="Slide Number Placeholder 3"/>
          <p:cNvSpPr>
            <a:spLocks noGrp="1"/>
          </p:cNvSpPr>
          <p:nvPr>
            <p:ph type="sldNum" sz="quarter" idx="5"/>
          </p:nvPr>
        </p:nvSpPr>
        <p:spPr/>
        <p:txBody>
          <a:bodyPr/>
          <a:lstStyle/>
          <a:p>
            <a:fld id="{5C85FE92-0B0E-4770-B081-3B2FA119465C}" type="slidenum">
              <a:rPr lang="en-GB" smtClean="0"/>
              <a:t>3</a:t>
            </a:fld>
            <a:endParaRPr lang="en-GB"/>
          </a:p>
        </p:txBody>
      </p:sp>
    </p:spTree>
    <p:extLst>
      <p:ext uri="{BB962C8B-B14F-4D97-AF65-F5344CB8AC3E}">
        <p14:creationId xmlns:p14="http://schemas.microsoft.com/office/powerpoint/2010/main" val="25205278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reason why I am considering a potential role as an Activity specialist or as a Camp-coordinator at Camp Canada is because it will allow me to practice and gain new skills required for my future career in football scouting or management. These skills listed on the </a:t>
            </a:r>
            <a:r>
              <a:rPr lang="en-US" err="1">
                <a:cs typeface="Calibri"/>
              </a:rPr>
              <a:t>powerpoint</a:t>
            </a:r>
            <a:r>
              <a:rPr lang="en-US">
                <a:cs typeface="Calibri"/>
              </a:rPr>
              <a:t> are some skills that can be developed and practiced whilst working as an activity specialist or camp-coordinator. It is very important for a football scout and football manager to be able to communicate with people of different ages and professions. The children, the parents and the professionals being the coaches and the club management. So both roles as an activity specialist and camp coordinator will enable me to practice these skills as I would be required to communicate with peers, children and parents. In addition, I'll be able to practice skills in a new setting and environment. It is challenging experience but an experience I am willing to take. For my CV this job would do wonders as it is an international coaching/management experience. This shows that I am adaptable and can coach people with different cultural backgrounds and work with different people from different countries.  All these skills that will be developed will help me be more employable in my chosen field of work.  This placement is one that I am considering regardless of the fees that I will have to give up front, which total to around 1000 GBP. </a:t>
            </a:r>
          </a:p>
        </p:txBody>
      </p:sp>
      <p:sp>
        <p:nvSpPr>
          <p:cNvPr id="4" name="Slide Number Placeholder 3"/>
          <p:cNvSpPr>
            <a:spLocks noGrp="1"/>
          </p:cNvSpPr>
          <p:nvPr>
            <p:ph type="sldNum" sz="quarter" idx="5"/>
          </p:nvPr>
        </p:nvSpPr>
        <p:spPr/>
        <p:txBody>
          <a:bodyPr/>
          <a:lstStyle/>
          <a:p>
            <a:fld id="{5C85FE92-0B0E-4770-B081-3B2FA119465C}" type="slidenum">
              <a:rPr lang="en-GB" smtClean="0"/>
              <a:t>4</a:t>
            </a:fld>
            <a:endParaRPr lang="en-GB"/>
          </a:p>
        </p:txBody>
      </p:sp>
    </p:spTree>
    <p:extLst>
      <p:ext uri="{BB962C8B-B14F-4D97-AF65-F5344CB8AC3E}">
        <p14:creationId xmlns:p14="http://schemas.microsoft.com/office/powerpoint/2010/main" val="14173467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PGL is the UK’s leading outdoor education provider, delivering inspirational learning through adventure. Founded in 1957, they </a:t>
            </a:r>
            <a:r>
              <a:rPr lang="en-US" err="1"/>
              <a:t>specialise</a:t>
            </a:r>
            <a:r>
              <a:rPr lang="en-US"/>
              <a:t> in </a:t>
            </a:r>
            <a:r>
              <a:rPr lang="en-US">
                <a:hlinkClick r:id="rId3"/>
              </a:rPr>
              <a:t>educational activity courses</a:t>
            </a:r>
            <a:r>
              <a:rPr lang="en-US"/>
              <a:t>, </a:t>
            </a:r>
            <a:r>
              <a:rPr lang="en-US">
                <a:hlinkClick r:id="rId4"/>
              </a:rPr>
              <a:t>school trips</a:t>
            </a:r>
            <a:r>
              <a:rPr lang="en-US"/>
              <a:t>, </a:t>
            </a:r>
            <a:r>
              <a:rPr lang="en-US">
                <a:hlinkClick r:id="rId5"/>
              </a:rPr>
              <a:t>French Language courses</a:t>
            </a:r>
            <a:r>
              <a:rPr lang="en-US"/>
              <a:t>, </a:t>
            </a:r>
            <a:r>
              <a:rPr lang="en-US">
                <a:hlinkClick r:id="rId6"/>
              </a:rPr>
              <a:t>children’s activity holidays</a:t>
            </a:r>
            <a:r>
              <a:rPr lang="en-US"/>
              <a:t>, </a:t>
            </a:r>
            <a:r>
              <a:rPr lang="en-US">
                <a:hlinkClick r:id="rId7"/>
              </a:rPr>
              <a:t>summer camps</a:t>
            </a:r>
            <a:r>
              <a:rPr lang="en-US"/>
              <a:t> and </a:t>
            </a:r>
            <a:r>
              <a:rPr lang="en-US">
                <a:hlinkClick r:id="rId8"/>
              </a:rPr>
              <a:t>ski trips</a:t>
            </a:r>
            <a:r>
              <a:rPr lang="en-US"/>
              <a:t>, with </a:t>
            </a:r>
            <a:r>
              <a:rPr lang="en-US" err="1"/>
              <a:t>centres</a:t>
            </a:r>
            <a:r>
              <a:rPr lang="en-US"/>
              <a:t> in the UK, France and many more. But the real PGL difference is in their staff. They love what they do and it shows. PGL know how to bring out the best in young people to make those memories of success that will last a lifetime. </a:t>
            </a:r>
          </a:p>
        </p:txBody>
      </p:sp>
      <p:sp>
        <p:nvSpPr>
          <p:cNvPr id="4" name="Slide Number Placeholder 3"/>
          <p:cNvSpPr>
            <a:spLocks noGrp="1"/>
          </p:cNvSpPr>
          <p:nvPr>
            <p:ph type="sldNum" sz="quarter" idx="5"/>
          </p:nvPr>
        </p:nvSpPr>
        <p:spPr/>
        <p:txBody>
          <a:bodyPr/>
          <a:lstStyle/>
          <a:p>
            <a:fld id="{5C85FE92-0B0E-4770-B081-3B2FA119465C}" type="slidenum">
              <a:rPr lang="en-GB" smtClean="0"/>
              <a:t>5</a:t>
            </a:fld>
            <a:endParaRPr lang="en-GB"/>
          </a:p>
        </p:txBody>
      </p:sp>
    </p:spTree>
    <p:extLst>
      <p:ext uri="{BB962C8B-B14F-4D97-AF65-F5344CB8AC3E}">
        <p14:creationId xmlns:p14="http://schemas.microsoft.com/office/powerpoint/2010/main" val="18353619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After contacting Louise from PGL about any job opportunities in the south of France she regretted to inform me that all the places were taken. However, she has since offered me a unique opportunity that I have applied for. That opportunity is a camp in Château</a:t>
            </a:r>
            <a:r>
              <a:rPr lang="en-US"/>
              <a:t> Du Tertre, which is located in northern France. I would be at that camp from the 7th of May until the 5th of July having access to training. Following that, I would continue my placement until the 13th of August in the UK at their </a:t>
            </a:r>
            <a:r>
              <a:rPr lang="en-US" err="1"/>
              <a:t>centre</a:t>
            </a:r>
            <a:r>
              <a:rPr lang="en-US"/>
              <a:t> in Merchants Hill, Surrey. Currently, I am in the process of arranging a telephone interview regarding a potential place with PGL. In addition, the placement is paid and there are no upfront costs. Everything is paid for including travel to France and to top it up there are NGB qualifications that are available for me to attend for free. Following a successful placement with PGL, there are potential career progression routes to Team Leader, Guest Care Manager, Centre Operations Manager and PGL Australia . These are fantastic opportunities that are on offer from PGL. As a group leader, my role would involve welcoming the groups on arrival, conduct site tours and welcome briefings with Party Leaders, accompanying adults and guests. Allocate guest’s accommodation ensuring that they have everything necessary for their stay, determine the groups’ objectives and communicate regularly with the Party Leader to ensure these objectives are being met. To be the main point of contact throughout the group’s stay, liaising with Party Leaders or accompanying adults ensuring that any problems or issues are resolved in a timely manner. Keep the group </a:t>
            </a:r>
            <a:r>
              <a:rPr lang="en-US" err="1"/>
              <a:t>organised</a:t>
            </a:r>
            <a:r>
              <a:rPr lang="en-US"/>
              <a:t> and entertained outside of structured activity sessions. Communicate with young adults whilst acting as a role model and ambassador for PGL and Participate in activity sessions if required. As mentioned before, it is a paid internship and I could earn up to £1400. </a:t>
            </a:r>
          </a:p>
          <a:p>
            <a:endParaRPr lang="en-US">
              <a:cs typeface="Calibri"/>
            </a:endParaRPr>
          </a:p>
        </p:txBody>
      </p:sp>
      <p:sp>
        <p:nvSpPr>
          <p:cNvPr id="4" name="Slide Number Placeholder 3"/>
          <p:cNvSpPr>
            <a:spLocks noGrp="1"/>
          </p:cNvSpPr>
          <p:nvPr>
            <p:ph type="sldNum" sz="quarter" idx="5"/>
          </p:nvPr>
        </p:nvSpPr>
        <p:spPr/>
        <p:txBody>
          <a:bodyPr/>
          <a:lstStyle/>
          <a:p>
            <a:fld id="{5C85FE92-0B0E-4770-B081-3B2FA119465C}" type="slidenum">
              <a:rPr lang="en-GB" smtClean="0"/>
              <a:t>6</a:t>
            </a:fld>
            <a:endParaRPr lang="en-GB"/>
          </a:p>
        </p:txBody>
      </p:sp>
    </p:spTree>
    <p:extLst>
      <p:ext uri="{BB962C8B-B14F-4D97-AF65-F5344CB8AC3E}">
        <p14:creationId xmlns:p14="http://schemas.microsoft.com/office/powerpoint/2010/main" val="14063235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As I have already applied to PGL and progressing through the application process, I can say that I am considering a placement here. The reason I would consider PGL as a suitable placement option, is because it provides me, in particular, with a great opportunity to see how operations work in both France and in the UK. This gives me great experience in two countries over the span of 3 months. This placement will help me grow both career wise and personally.  If I link this role to my potential future career in football management/scouting, I can gain a lot of skills from it, such as teamwork and team bonding skills, as I would experience leading children of different ages and abilities in activities that will be new to me. This will help me develop my leadership skills, confidence and people management skills. All which are needed for my future career in football. In addition, I would be liaising with fellow staff members and superiors, as well as parents and children. A perfect way to develop my communication skills. Employers in football seek employees that can communicate effectively between different age groups and of different abilities. On paper this placement sounds perfect, however, this placement would be my last option mainly because I want to go outside of Europe and step out of my comfort zone completely. </a:t>
            </a:r>
          </a:p>
        </p:txBody>
      </p:sp>
      <p:sp>
        <p:nvSpPr>
          <p:cNvPr id="4" name="Slide Number Placeholder 3"/>
          <p:cNvSpPr>
            <a:spLocks noGrp="1"/>
          </p:cNvSpPr>
          <p:nvPr>
            <p:ph type="sldNum" sz="quarter" idx="5"/>
          </p:nvPr>
        </p:nvSpPr>
        <p:spPr/>
        <p:txBody>
          <a:bodyPr/>
          <a:lstStyle/>
          <a:p>
            <a:fld id="{5C85FE92-0B0E-4770-B081-3B2FA119465C}" type="slidenum">
              <a:rPr lang="en-GB" smtClean="0"/>
              <a:t>8</a:t>
            </a:fld>
            <a:endParaRPr lang="en-GB"/>
          </a:p>
        </p:txBody>
      </p:sp>
    </p:spTree>
    <p:extLst>
      <p:ext uri="{BB962C8B-B14F-4D97-AF65-F5344CB8AC3E}">
        <p14:creationId xmlns:p14="http://schemas.microsoft.com/office/powerpoint/2010/main" val="18180633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For my final placement </a:t>
            </a:r>
            <a:r>
              <a:rPr lang="en-US" err="1">
                <a:cs typeface="Calibri"/>
              </a:rPr>
              <a:t>organisation</a:t>
            </a:r>
            <a:r>
              <a:rPr lang="en-US">
                <a:cs typeface="Calibri"/>
              </a:rPr>
              <a:t>, I chose Adventure China. Like the previous two this a summer camp placement and is owned by Smaller Earth  who work with previously mentioned Camp Canada. There isn't much information regarding the company Adventure China as it a new camp that was only founded in 2018. Therefore, if I do go I would be apart of the second group of camp staff that will go out to work. Adventure China is an alternative to the TEFL China </a:t>
            </a:r>
            <a:r>
              <a:rPr lang="en-US" err="1">
                <a:cs typeface="Calibri"/>
              </a:rPr>
              <a:t>programme</a:t>
            </a:r>
            <a:r>
              <a:rPr lang="en-US">
                <a:cs typeface="Calibri"/>
              </a:rPr>
              <a:t> which is summer job course that takes students over to China to teach children English. Adventure China was created to do the same thing but in an adventurous way. There's no better place to learn then the great outdoors! </a:t>
            </a:r>
          </a:p>
        </p:txBody>
      </p:sp>
      <p:sp>
        <p:nvSpPr>
          <p:cNvPr id="4" name="Slide Number Placeholder 3"/>
          <p:cNvSpPr>
            <a:spLocks noGrp="1"/>
          </p:cNvSpPr>
          <p:nvPr>
            <p:ph type="sldNum" sz="quarter" idx="5"/>
          </p:nvPr>
        </p:nvSpPr>
        <p:spPr/>
        <p:txBody>
          <a:bodyPr/>
          <a:lstStyle/>
          <a:p>
            <a:fld id="{5C85FE92-0B0E-4770-B081-3B2FA119465C}" type="slidenum">
              <a:rPr lang="en-GB" smtClean="0"/>
              <a:t>9</a:t>
            </a:fld>
            <a:endParaRPr lang="en-GB"/>
          </a:p>
        </p:txBody>
      </p:sp>
    </p:spTree>
    <p:extLst>
      <p:ext uri="{BB962C8B-B14F-4D97-AF65-F5344CB8AC3E}">
        <p14:creationId xmlns:p14="http://schemas.microsoft.com/office/powerpoint/2010/main" val="37118582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 have not contacted Adventure China to see what they will personally offer me, but the information given online from their website applies to everyone. It is a 8-12 week summer camp that spans over 3 regions of China. North East, East and South China which all offer something completely different in terms of environment and culture. </a:t>
            </a:r>
          </a:p>
          <a:p>
            <a:r>
              <a:rPr lang="en-US">
                <a:cs typeface="Calibri"/>
              </a:rPr>
              <a:t>There are currently two roles on offer from Adventure China, which are a camp counsellor and Leadership role. A camp counsellor is the role that I would be doing as the leadership role is for staff members who are returning. As a camp counsellor, I would supervise the children to their activities and in the dorms, teach them English and make sure they have the time of their lives. The fee for the placement is £499 which includes food and accommodation, insurance for up to 90 days, airport transfer, visa support and assistance, a 24 hour contact number in China and the most important flights. So the only thing I would have to pay for is the visa, a medical check and a DBS. To top it off, it is paid. However, it is not a lot of money for UK standards, but in China, the minimum of £300 which is what can be earned, is enough to travel for up to a month after completing the camp. </a:t>
            </a:r>
          </a:p>
        </p:txBody>
      </p:sp>
      <p:sp>
        <p:nvSpPr>
          <p:cNvPr id="4" name="Slide Number Placeholder 3"/>
          <p:cNvSpPr>
            <a:spLocks noGrp="1"/>
          </p:cNvSpPr>
          <p:nvPr>
            <p:ph type="sldNum" sz="quarter" idx="5"/>
          </p:nvPr>
        </p:nvSpPr>
        <p:spPr/>
        <p:txBody>
          <a:bodyPr/>
          <a:lstStyle/>
          <a:p>
            <a:fld id="{5C85FE92-0B0E-4770-B081-3B2FA119465C}" type="slidenum">
              <a:rPr lang="en-GB" smtClean="0"/>
              <a:t>10</a:t>
            </a:fld>
            <a:endParaRPr lang="en-GB"/>
          </a:p>
        </p:txBody>
      </p:sp>
    </p:spTree>
    <p:extLst>
      <p:ext uri="{BB962C8B-B14F-4D97-AF65-F5344CB8AC3E}">
        <p14:creationId xmlns:p14="http://schemas.microsoft.com/office/powerpoint/2010/main" val="16320568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As much as I don't want to admit it, Adventure China would be the one I would least benefit from career wise as there is not much sporting emphasis. However, there are many benefits I can take from this placement if I choose to go. As a Camp counsellor I would gain similar skills as previously mentioned. One major one would be communication skills. This will be a bigger challenge because the children do not speak fluent English and are there to  be taught English by me. On my CV,  it would be a huge positive as it shows that I am not afraid of new challenges. In addition, leadership skills, problem solving and creative thinking skills will be learnt. These skills are great skills to be practiced at camp because a football manager/scout needs to know when to act smart and fast if a problem pops up. This will make me more employable in the future. Career aside, personally I would benefit from this placement enormously. China is a place that I have always wanted to visit because of its culture and landscape. I have never experienced anything like that before and a culture shock would definitely take me out of my comfort zone forcing me to do new things and that would boost my confidence greatly. So, linking my personal growth to my career, I'll be more confident in working in different and new environments, as well as me not being afraid to try something new. </a:t>
            </a:r>
          </a:p>
        </p:txBody>
      </p:sp>
      <p:sp>
        <p:nvSpPr>
          <p:cNvPr id="4" name="Slide Number Placeholder 3"/>
          <p:cNvSpPr>
            <a:spLocks noGrp="1"/>
          </p:cNvSpPr>
          <p:nvPr>
            <p:ph type="sldNum" sz="quarter" idx="5"/>
          </p:nvPr>
        </p:nvSpPr>
        <p:spPr/>
        <p:txBody>
          <a:bodyPr/>
          <a:lstStyle/>
          <a:p>
            <a:fld id="{5C85FE92-0B0E-4770-B081-3B2FA119465C}" type="slidenum">
              <a:rPr lang="en-GB" smtClean="0"/>
              <a:t>11</a:t>
            </a:fld>
            <a:endParaRPr lang="en-GB"/>
          </a:p>
        </p:txBody>
      </p:sp>
    </p:spTree>
    <p:extLst>
      <p:ext uri="{BB962C8B-B14F-4D97-AF65-F5344CB8AC3E}">
        <p14:creationId xmlns:p14="http://schemas.microsoft.com/office/powerpoint/2010/main" val="2114747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8B9EBBA-996F-894A-B54A-D6246ED52CEA}" type="datetimeFigureOut">
              <a:rPr lang="en-US" dirty="0"/>
              <a:pPr/>
              <a:t>11/18/2019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B3A1323-8D79-1946-B0D7-40001CF92E9D}" type="datetimeFigureOut">
              <a:rPr lang="en-US" dirty="0"/>
              <a:pPr/>
              <a:t>11/18/2019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7302355-E14B-8545-A8F8-0FE83CC9D524}" type="datetimeFigureOut">
              <a:rPr lang="en-US" dirty="0"/>
              <a:pPr/>
              <a:t>11/18/2019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2640F58-564D-2B4F-AE67-E407BA4FCF45}" type="datetimeFigureOut">
              <a:rPr lang="en-US" dirty="0"/>
              <a:pPr/>
              <a:t>11/18/2019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13A34C8-038E-2045-AF43-DF7DBB8E0E9E}" type="datetimeFigureOut">
              <a:rPr lang="en-US" dirty="0"/>
              <a:pPr/>
              <a:t>11/18/2019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11/18/2019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11/18/2019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11/18/2019</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11/18/2019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11/18/2019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6C52C72-DE31-F449-A4ED-4C594FD91407}" type="datetimeFigureOut">
              <a:rPr lang="en-US" dirty="0"/>
              <a:pPr/>
              <a:t>11/18/2019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D62726E-379B-B349-9EED-81ED093FA806}" type="datetimeFigureOut">
              <a:rPr lang="en-US" dirty="0"/>
              <a:pPr/>
              <a:t>11/18/2019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11/18/2019</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hyperlink" Target="https://www.smallerearth.com/uk/inside-smaller-earth/our-purpose-values-and-vision"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go-nyquest.com/our-company/" TargetMode="External"/><Relationship Id="rId5" Type="http://schemas.openxmlformats.org/officeDocument/2006/relationships/hyperlink" Target="https://www.campcanada.co.uk/about-us" TargetMode="Externa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hyperlink" Target="https://www.go-nyquest.com/what-you-get/"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go-nyquest.com/your-role-at-camp/" TargetMode="External"/><Relationship Id="rId5" Type="http://schemas.openxmlformats.org/officeDocument/2006/relationships/hyperlink" Target="https://www.campcanada.co.uk/how-it-works/pricing" TargetMode="External"/><Relationship Id="rId4" Type="http://schemas.openxmlformats.org/officeDocument/2006/relationships/hyperlink" Target="https://www.campcanada.co.uk/summer-camp/job-roles-at-camp-in-canada"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pgl.co.uk/en-gb/about-u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pgl.co.uk/en-gb/about-us/jobs-at-pgl/roles/activity-instructor/group-leader" TargetMode="External"/><Relationship Id="rId5" Type="http://schemas.openxmlformats.org/officeDocument/2006/relationships/hyperlink" Target="file:///C:\Users\1903351\Downloads\PGL%20Presentation%20-%20UWTSD%20-%20Overseas%20Group%20Leaders%20(2).pdf" TargetMode="Externa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www.adventurechina.com/uk/about-us/meet-the-team" TargetMode="External"/><Relationship Id="rId4" Type="http://schemas.openxmlformats.org/officeDocument/2006/relationships/image" Target="../media/image3.jpeg"/></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7" Type="http://schemas.openxmlformats.org/officeDocument/2006/relationships/hyperlink" Target="https://www.smallerearth.com/uk/work-abroad-in-china/summer-camp-in-china#forest_page_block_27997"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adventurechina.com/uk/the-program/job-roles" TargetMode="External"/><Relationship Id="rId5" Type="http://schemas.openxmlformats.org/officeDocument/2006/relationships/hyperlink" Target="https://www.adventurechina.com/uk/summer-camp-in-china-locations" TargetMode="External"/><Relationship Id="rId4" Type="http://schemas.openxmlformats.org/officeDocument/2006/relationships/hyperlink" Target="https://www.adventurechina.com/uk/the-program/what-is-adventure-china"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adventurechina.com/uk/the-program/job-roles" TargetMode="External"/><Relationship Id="rId3" Type="http://schemas.openxmlformats.org/officeDocument/2006/relationships/hyperlink" Target="https://www.go-nyquest.com/our-company/" TargetMode="External"/><Relationship Id="rId7" Type="http://schemas.openxmlformats.org/officeDocument/2006/relationships/hyperlink" Target="https://www.adventurechina.com/uk/about-us/meet-the-team" TargetMode="External"/><Relationship Id="rId2" Type="http://schemas.openxmlformats.org/officeDocument/2006/relationships/hyperlink" Target="https://www.campcanada.co.uk/about-us" TargetMode="External"/><Relationship Id="rId1" Type="http://schemas.openxmlformats.org/officeDocument/2006/relationships/slideLayout" Target="../slideLayouts/slideLayout2.xml"/><Relationship Id="rId6" Type="http://schemas.openxmlformats.org/officeDocument/2006/relationships/hyperlink" Target="https://www.pgl.co.uk/en-gb/about-us/jobs-at-pgl/roles/activity-instructor/group-leader" TargetMode="External"/><Relationship Id="rId11" Type="http://schemas.openxmlformats.org/officeDocument/2006/relationships/hyperlink" Target="https://www.smallerearth.com/uk/work-abroad-in-china/summer-camp-in-china#forest_page_block_27997" TargetMode="External"/><Relationship Id="rId5" Type="http://schemas.openxmlformats.org/officeDocument/2006/relationships/hyperlink" Target="https://www.pgl.co.uk/en-gb/about-us" TargetMode="External"/><Relationship Id="rId10" Type="http://schemas.openxmlformats.org/officeDocument/2006/relationships/hyperlink" Target="https://www.adventurechina.com/uk/the-program/what-is-adventure-china" TargetMode="External"/><Relationship Id="rId4" Type="http://schemas.openxmlformats.org/officeDocument/2006/relationships/hyperlink" Target="https://www.smallerearth.com/uk/inside-smaller-earth/our-purpose-values-and-vision" TargetMode="External"/><Relationship Id="rId9" Type="http://schemas.openxmlformats.org/officeDocument/2006/relationships/hyperlink" Target="https://www.adventurechina.com/uk/summer-camp-in-china-loca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F7520-DB5F-44D7-97D9-CDA5A00EAB4F}"/>
              </a:ext>
            </a:extLst>
          </p:cNvPr>
          <p:cNvSpPr>
            <a:spLocks noGrp="1"/>
          </p:cNvSpPr>
          <p:nvPr>
            <p:ph type="ctrTitle"/>
          </p:nvPr>
        </p:nvSpPr>
        <p:spPr/>
        <p:txBody>
          <a:bodyPr/>
          <a:lstStyle/>
          <a:p>
            <a:r>
              <a:rPr lang="en-GB"/>
              <a:t>Placement Choices.</a:t>
            </a:r>
          </a:p>
        </p:txBody>
      </p:sp>
      <p:sp>
        <p:nvSpPr>
          <p:cNvPr id="3" name="Subtitle 2">
            <a:extLst>
              <a:ext uri="{FF2B5EF4-FFF2-40B4-BE49-F238E27FC236}">
                <a16:creationId xmlns:a16="http://schemas.microsoft.com/office/drawing/2014/main" id="{3A635767-4896-4245-AEB5-50B195942221}"/>
              </a:ext>
            </a:extLst>
          </p:cNvPr>
          <p:cNvSpPr>
            <a:spLocks noGrp="1"/>
          </p:cNvSpPr>
          <p:nvPr>
            <p:ph type="subTitle" idx="1"/>
          </p:nvPr>
        </p:nvSpPr>
        <p:spPr/>
        <p:txBody>
          <a:bodyPr>
            <a:normAutofit/>
          </a:bodyPr>
          <a:lstStyle/>
          <a:p>
            <a:r>
              <a:rPr lang="en-GB"/>
              <a:t>By Antre Nicolaou</a:t>
            </a:r>
          </a:p>
        </p:txBody>
      </p:sp>
    </p:spTree>
    <p:extLst>
      <p:ext uri="{BB962C8B-B14F-4D97-AF65-F5344CB8AC3E}">
        <p14:creationId xmlns:p14="http://schemas.microsoft.com/office/powerpoint/2010/main" val="587070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41E73-E73F-4FAD-8B96-C52B449EF058}"/>
              </a:ext>
            </a:extLst>
          </p:cNvPr>
          <p:cNvSpPr>
            <a:spLocks noGrp="1"/>
          </p:cNvSpPr>
          <p:nvPr>
            <p:ph type="title"/>
          </p:nvPr>
        </p:nvSpPr>
        <p:spPr/>
        <p:txBody>
          <a:bodyPr/>
          <a:lstStyle/>
          <a:p>
            <a:r>
              <a:rPr lang="en-GB"/>
              <a:t>Placement Organisation: </a:t>
            </a:r>
            <a:br>
              <a:rPr lang="en-GB"/>
            </a:br>
            <a:r>
              <a:rPr lang="en-GB"/>
              <a:t>Camp Canada.</a:t>
            </a:r>
          </a:p>
        </p:txBody>
      </p:sp>
      <p:sp>
        <p:nvSpPr>
          <p:cNvPr id="3" name="Content Placeholder 2">
            <a:extLst>
              <a:ext uri="{FF2B5EF4-FFF2-40B4-BE49-F238E27FC236}">
                <a16:creationId xmlns:a16="http://schemas.microsoft.com/office/drawing/2014/main" id="{4E96A182-6FC3-476F-B7CA-79BC973920D8}"/>
              </a:ext>
            </a:extLst>
          </p:cNvPr>
          <p:cNvSpPr>
            <a:spLocks noGrp="1"/>
          </p:cNvSpPr>
          <p:nvPr>
            <p:ph idx="1"/>
          </p:nvPr>
        </p:nvSpPr>
        <p:spPr>
          <a:xfrm>
            <a:off x="36920" y="2281664"/>
            <a:ext cx="10554574" cy="3636511"/>
          </a:xfrm>
        </p:spPr>
        <p:txBody>
          <a:bodyPr>
            <a:normAutofit lnSpcReduction="10000"/>
          </a:bodyPr>
          <a:lstStyle/>
          <a:p>
            <a:r>
              <a:rPr lang="en-GB"/>
              <a:t>Camp Canada is summer camp organisation based in Canada which was created by two companies called </a:t>
            </a:r>
            <a:r>
              <a:rPr lang="en-GB" err="1"/>
              <a:t>Nyquest</a:t>
            </a:r>
            <a:r>
              <a:rPr lang="en-GB"/>
              <a:t> and Smaller Earth. </a:t>
            </a:r>
          </a:p>
          <a:p>
            <a:r>
              <a:rPr lang="en-GB"/>
              <a:t>Smaller Earth’s (2019) mission is to ‘’inspire people to go further’’ </a:t>
            </a:r>
          </a:p>
          <a:p>
            <a:r>
              <a:rPr lang="en-GB"/>
              <a:t>32 years of combines experience.</a:t>
            </a:r>
          </a:p>
          <a:p>
            <a:r>
              <a:rPr lang="en-GB"/>
              <a:t>Camp Canada was founded in 2005.</a:t>
            </a:r>
          </a:p>
          <a:p>
            <a:r>
              <a:rPr lang="en-GB"/>
              <a:t>Over 100 camps across Canada. </a:t>
            </a:r>
          </a:p>
          <a:p>
            <a:r>
              <a:rPr lang="en-GB"/>
              <a:t>Placed thousands of participants.</a:t>
            </a:r>
          </a:p>
          <a:p>
            <a:r>
              <a:rPr lang="en-GB"/>
              <a:t>Camp Canada's (2005) mission is to ''</a:t>
            </a:r>
            <a:r>
              <a:rPr lang="en-GB">
                <a:ea typeface="+mn-lt"/>
                <a:cs typeface="+mn-lt"/>
              </a:rPr>
              <a:t>To enhance and diversify staff teams at camps across Canada.</a:t>
            </a:r>
            <a:r>
              <a:rPr lang="en-GB"/>
              <a:t>'' </a:t>
            </a:r>
          </a:p>
          <a:p>
            <a:r>
              <a:rPr lang="en-GB"/>
              <a:t>High-quality staff is what makes Camp Canada great. </a:t>
            </a:r>
          </a:p>
          <a:p>
            <a:endParaRPr lang="en-GB"/>
          </a:p>
        </p:txBody>
      </p:sp>
      <p:pic>
        <p:nvPicPr>
          <p:cNvPr id="4" name="Picture 4" descr="A picture containing food&#10;&#10;Description generated with very high confidence">
            <a:extLst>
              <a:ext uri="{FF2B5EF4-FFF2-40B4-BE49-F238E27FC236}">
                <a16:creationId xmlns:a16="http://schemas.microsoft.com/office/drawing/2014/main" id="{8AC51BF0-0AF4-4A7E-AB96-43A7C7D1D0A8}"/>
              </a:ext>
            </a:extLst>
          </p:cNvPr>
          <p:cNvPicPr>
            <a:picLocks noChangeAspect="1"/>
          </p:cNvPicPr>
          <p:nvPr/>
        </p:nvPicPr>
        <p:blipFill>
          <a:blip r:embed="rId3"/>
          <a:stretch>
            <a:fillRect/>
          </a:stretch>
        </p:blipFill>
        <p:spPr>
          <a:xfrm>
            <a:off x="9108925" y="34183"/>
            <a:ext cx="3047093" cy="183732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5" descr="A close up of a logo&#10;&#10;Description generated with very high confidence">
            <a:extLst>
              <a:ext uri="{FF2B5EF4-FFF2-40B4-BE49-F238E27FC236}">
                <a16:creationId xmlns:a16="http://schemas.microsoft.com/office/drawing/2014/main" id="{8EF12C54-244B-4059-9AB3-9A07F29701E0}"/>
              </a:ext>
            </a:extLst>
          </p:cNvPr>
          <p:cNvPicPr>
            <a:picLocks noChangeAspect="1"/>
          </p:cNvPicPr>
          <p:nvPr/>
        </p:nvPicPr>
        <p:blipFill>
          <a:blip r:embed="rId4"/>
          <a:stretch>
            <a:fillRect/>
          </a:stretch>
        </p:blipFill>
        <p:spPr>
          <a:xfrm>
            <a:off x="7095752" y="37081"/>
            <a:ext cx="1803621" cy="184458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6" name="TextBox 5">
            <a:extLst>
              <a:ext uri="{FF2B5EF4-FFF2-40B4-BE49-F238E27FC236}">
                <a16:creationId xmlns:a16="http://schemas.microsoft.com/office/drawing/2014/main" id="{4537A8DF-9C6B-46BC-9D40-D3A2851D7962}"/>
              </a:ext>
            </a:extLst>
          </p:cNvPr>
          <p:cNvSpPr txBox="1"/>
          <p:nvPr/>
        </p:nvSpPr>
        <p:spPr>
          <a:xfrm>
            <a:off x="9850581" y="5733802"/>
            <a:ext cx="27432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(Camp Canada, 2019)</a:t>
            </a:r>
          </a:p>
          <a:p>
            <a:r>
              <a:rPr lang="en-GB" sz="1200"/>
              <a:t>(Camp Canada, 2005)</a:t>
            </a:r>
          </a:p>
          <a:p>
            <a:r>
              <a:rPr lang="en-GB" sz="1200"/>
              <a:t>(Smaller Earth, 2019)</a:t>
            </a:r>
          </a:p>
          <a:p>
            <a:r>
              <a:rPr lang="en-GB" sz="1200"/>
              <a:t>(Go-</a:t>
            </a:r>
            <a:r>
              <a:rPr lang="en-GB" sz="1200" err="1"/>
              <a:t>Nyquest</a:t>
            </a:r>
            <a:r>
              <a:rPr lang="en-GB" sz="1200"/>
              <a:t>, 2019)</a:t>
            </a:r>
          </a:p>
        </p:txBody>
      </p:sp>
      <p:sp>
        <p:nvSpPr>
          <p:cNvPr id="7" name="TextBox 6">
            <a:extLst>
              <a:ext uri="{FF2B5EF4-FFF2-40B4-BE49-F238E27FC236}">
                <a16:creationId xmlns:a16="http://schemas.microsoft.com/office/drawing/2014/main" id="{0065EC19-BBBE-43FF-9E8F-3439B0D0F3FF}"/>
              </a:ext>
            </a:extLst>
          </p:cNvPr>
          <p:cNvSpPr txBox="1"/>
          <p:nvPr/>
        </p:nvSpPr>
        <p:spPr>
          <a:xfrm>
            <a:off x="1330037" y="5803074"/>
            <a:ext cx="433647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ea typeface="+mn-lt"/>
                <a:cs typeface="+mn-lt"/>
                <a:hlinkClick r:id="rId5"/>
              </a:rPr>
              <a:t>https://www.campcanada.co.uk/about-us</a:t>
            </a:r>
            <a:r>
              <a:rPr lang="en-US" sz="1200">
                <a:ea typeface="+mn-lt"/>
                <a:cs typeface="+mn-lt"/>
              </a:rPr>
              <a:t>, </a:t>
            </a:r>
          </a:p>
          <a:p>
            <a:r>
              <a:rPr lang="en-US" sz="1200">
                <a:ea typeface="+mn-lt"/>
                <a:cs typeface="+mn-lt"/>
                <a:hlinkClick r:id="rId6"/>
              </a:rPr>
              <a:t>https://www.go-nyquest.com/our-company/</a:t>
            </a:r>
            <a:r>
              <a:rPr lang="en-US" sz="1200">
                <a:ea typeface="+mn-lt"/>
                <a:cs typeface="+mn-lt"/>
              </a:rPr>
              <a:t>, </a:t>
            </a:r>
          </a:p>
          <a:p>
            <a:r>
              <a:rPr lang="en-US" sz="1200">
                <a:ea typeface="+mn-lt"/>
                <a:cs typeface="+mn-lt"/>
                <a:hlinkClick r:id="rId7"/>
              </a:rPr>
              <a:t>https://www.smallerearth.com/uk/inside-smaller-earth/our-purpose-values-and-vision</a:t>
            </a:r>
            <a:endParaRPr lang="en-US" sz="1200"/>
          </a:p>
        </p:txBody>
      </p:sp>
    </p:spTree>
    <p:extLst>
      <p:ext uri="{BB962C8B-B14F-4D97-AF65-F5344CB8AC3E}">
        <p14:creationId xmlns:p14="http://schemas.microsoft.com/office/powerpoint/2010/main" val="2151562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lake with a mountain in the background&#10;&#10;Description generated with very high confidence">
            <a:extLst>
              <a:ext uri="{FF2B5EF4-FFF2-40B4-BE49-F238E27FC236}">
                <a16:creationId xmlns:a16="http://schemas.microsoft.com/office/drawing/2014/main" id="{6F97FDFC-9129-4E02-9AF0-83840B53500E}"/>
              </a:ext>
            </a:extLst>
          </p:cNvPr>
          <p:cNvPicPr>
            <a:picLocks noChangeAspect="1"/>
          </p:cNvPicPr>
          <p:nvPr/>
        </p:nvPicPr>
        <p:blipFill rotWithShape="1">
          <a:blip r:embed="rId3">
            <a:alphaModFix amt="40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B66384A-2B70-463A-AE87-191F9A9236CA}"/>
              </a:ext>
            </a:extLst>
          </p:cNvPr>
          <p:cNvSpPr>
            <a:spLocks noGrp="1"/>
          </p:cNvSpPr>
          <p:nvPr>
            <p:ph type="title"/>
          </p:nvPr>
        </p:nvSpPr>
        <p:spPr>
          <a:xfrm>
            <a:off x="810000" y="447188"/>
            <a:ext cx="10571998" cy="970450"/>
          </a:xfrm>
        </p:spPr>
        <p:txBody>
          <a:bodyPr>
            <a:normAutofit/>
          </a:bodyPr>
          <a:lstStyle/>
          <a:p>
            <a:pPr>
              <a:lnSpc>
                <a:spcPct val="90000"/>
              </a:lnSpc>
            </a:pPr>
            <a:r>
              <a:rPr lang="en-GB" sz="3100"/>
              <a:t>Placement Opportunities:</a:t>
            </a:r>
            <a:br>
              <a:rPr lang="en-GB" sz="3100"/>
            </a:br>
            <a:r>
              <a:rPr lang="en-GB" sz="3100"/>
              <a:t>Camp Canada. </a:t>
            </a:r>
          </a:p>
        </p:txBody>
      </p:sp>
      <p:sp>
        <p:nvSpPr>
          <p:cNvPr id="3" name="Content Placeholder 2">
            <a:extLst>
              <a:ext uri="{FF2B5EF4-FFF2-40B4-BE49-F238E27FC236}">
                <a16:creationId xmlns:a16="http://schemas.microsoft.com/office/drawing/2014/main" id="{724A879F-33B5-42D1-9743-31123C52FC39}"/>
              </a:ext>
            </a:extLst>
          </p:cNvPr>
          <p:cNvSpPr>
            <a:spLocks noGrp="1"/>
          </p:cNvSpPr>
          <p:nvPr>
            <p:ph idx="1"/>
          </p:nvPr>
        </p:nvSpPr>
        <p:spPr>
          <a:xfrm>
            <a:off x="818712" y="2222287"/>
            <a:ext cx="10554574" cy="3636511"/>
          </a:xfrm>
        </p:spPr>
        <p:txBody>
          <a:bodyPr>
            <a:normAutofit/>
          </a:bodyPr>
          <a:lstStyle/>
          <a:p>
            <a:r>
              <a:rPr lang="en-GB"/>
              <a:t>A placement for everyone across 100 Camps in Canada </a:t>
            </a:r>
          </a:p>
          <a:p>
            <a:r>
              <a:rPr lang="en-GB"/>
              <a:t>8-10 weeks with option to travel throughout Canada or the US after placement.</a:t>
            </a:r>
          </a:p>
          <a:p>
            <a:r>
              <a:rPr lang="en-GB"/>
              <a:t>£375 includes placement, medical insurance, accommodation, Social Insurance Number, Canadian Bank account, 24-hour emergency contact and a minimum of $1600 CAD if you are older  than 21 years of age.</a:t>
            </a:r>
          </a:p>
          <a:p>
            <a:r>
              <a:rPr lang="en-GB"/>
              <a:t>Job roles range from Camp Counsellor to Maintenance Staff. </a:t>
            </a:r>
          </a:p>
          <a:p>
            <a:r>
              <a:rPr lang="en-GB"/>
              <a:t>5%-10% Discount by</a:t>
            </a:r>
            <a:r>
              <a:rPr lang="en-GB">
                <a:ea typeface="+mn-lt"/>
                <a:cs typeface="+mn-lt"/>
              </a:rPr>
              <a:t> Out Here Travel, TrekAmerica and Moose network.</a:t>
            </a:r>
            <a:endParaRPr lang="en-GB"/>
          </a:p>
          <a:p>
            <a:endParaRPr lang="en-GB"/>
          </a:p>
        </p:txBody>
      </p:sp>
      <p:sp>
        <p:nvSpPr>
          <p:cNvPr id="4" name="TextBox 3">
            <a:extLst>
              <a:ext uri="{FF2B5EF4-FFF2-40B4-BE49-F238E27FC236}">
                <a16:creationId xmlns:a16="http://schemas.microsoft.com/office/drawing/2014/main" id="{4E3B8555-B070-4795-9DBF-2B47D78962B3}"/>
              </a:ext>
            </a:extLst>
          </p:cNvPr>
          <p:cNvSpPr txBox="1"/>
          <p:nvPr/>
        </p:nvSpPr>
        <p:spPr>
          <a:xfrm>
            <a:off x="389906" y="5446815"/>
            <a:ext cx="6592784" cy="10618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200">
                <a:ea typeface="+mn-lt"/>
                <a:cs typeface="+mn-lt"/>
                <a:hlinkClick r:id="rId4"/>
              </a:rPr>
              <a:t>https://www.campcanada.co.uk/summer-camp/job-roles-at-camp-in-canada</a:t>
            </a:r>
            <a:r>
              <a:rPr lang="en-GB" sz="1200">
                <a:ea typeface="+mn-lt"/>
                <a:cs typeface="+mn-lt"/>
                <a:hlinkClick r:id="rId5"/>
              </a:rPr>
              <a:t> </a:t>
            </a:r>
            <a:endParaRPr lang="en-GB" sz="1200">
              <a:ea typeface="+mn-lt"/>
              <a:cs typeface="+mn-lt"/>
            </a:endParaRPr>
          </a:p>
          <a:p>
            <a:pPr>
              <a:spcAft>
                <a:spcPts val="600"/>
              </a:spcAft>
            </a:pPr>
            <a:r>
              <a:rPr lang="en-GB" sz="1200">
                <a:ea typeface="+mn-lt"/>
                <a:cs typeface="+mn-lt"/>
                <a:hlinkClick r:id="rId5"/>
              </a:rPr>
              <a:t>https://www.campcanada.co.uk/how-it-works/pricing</a:t>
            </a:r>
            <a:endParaRPr lang="en-GB" sz="1200">
              <a:ea typeface="+mn-lt"/>
              <a:cs typeface="+mn-lt"/>
            </a:endParaRPr>
          </a:p>
          <a:p>
            <a:pPr>
              <a:spcAft>
                <a:spcPts val="600"/>
              </a:spcAft>
            </a:pPr>
            <a:r>
              <a:rPr lang="en-GB" sz="1200">
                <a:ea typeface="+mn-lt"/>
                <a:cs typeface="+mn-lt"/>
                <a:hlinkClick r:id="rId6"/>
              </a:rPr>
              <a:t>https://www.go-nyquest.com/your-role-at-camp/</a:t>
            </a:r>
          </a:p>
          <a:p>
            <a:pPr>
              <a:spcAft>
                <a:spcPts val="600"/>
              </a:spcAft>
            </a:pPr>
            <a:r>
              <a:rPr lang="en-GB" sz="1200">
                <a:ea typeface="+mn-lt"/>
                <a:cs typeface="+mn-lt"/>
                <a:hlinkClick r:id="rId7"/>
              </a:rPr>
              <a:t>https://www.go-nyquest.com/what-you-get/</a:t>
            </a:r>
            <a:endParaRPr lang="en-GB"/>
          </a:p>
        </p:txBody>
      </p:sp>
      <p:sp>
        <p:nvSpPr>
          <p:cNvPr id="7" name="TextBox 6">
            <a:extLst>
              <a:ext uri="{FF2B5EF4-FFF2-40B4-BE49-F238E27FC236}">
                <a16:creationId xmlns:a16="http://schemas.microsoft.com/office/drawing/2014/main" id="{0F28DEDB-D9E0-42AA-86BB-B118ACD1F7B3}"/>
              </a:ext>
            </a:extLst>
          </p:cNvPr>
          <p:cNvSpPr txBox="1"/>
          <p:nvPr/>
        </p:nvSpPr>
        <p:spPr>
          <a:xfrm>
            <a:off x="9810997" y="5090555"/>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(Camp Canada, 2019) </a:t>
            </a:r>
          </a:p>
          <a:p>
            <a:r>
              <a:rPr lang="en-GB" sz="1200"/>
              <a:t>(Go-</a:t>
            </a:r>
            <a:r>
              <a:rPr lang="en-GB" sz="1200" err="1"/>
              <a:t>Nyquest</a:t>
            </a:r>
            <a:r>
              <a:rPr lang="en-GB" sz="1200"/>
              <a:t>, 2019)</a:t>
            </a:r>
          </a:p>
        </p:txBody>
      </p:sp>
    </p:spTree>
    <p:extLst>
      <p:ext uri="{BB962C8B-B14F-4D97-AF65-F5344CB8AC3E}">
        <p14:creationId xmlns:p14="http://schemas.microsoft.com/office/powerpoint/2010/main" val="4709437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close up of a flag&#10;&#10;Description generated with very high confidence">
            <a:extLst>
              <a:ext uri="{FF2B5EF4-FFF2-40B4-BE49-F238E27FC236}">
                <a16:creationId xmlns:a16="http://schemas.microsoft.com/office/drawing/2014/main" id="{D8F3A6F5-C2C5-4E46-8989-BFBAF86C2593}"/>
              </a:ext>
            </a:extLst>
          </p:cNvPr>
          <p:cNvPicPr>
            <a:picLocks noChangeAspect="1"/>
          </p:cNvPicPr>
          <p:nvPr/>
        </p:nvPicPr>
        <p:blipFill rotWithShape="1">
          <a:blip r:embed="rId3">
            <a:alphaModFix amt="40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83400095-4B26-4C78-BA3D-710055603721}"/>
              </a:ext>
            </a:extLst>
          </p:cNvPr>
          <p:cNvSpPr>
            <a:spLocks noGrp="1"/>
          </p:cNvSpPr>
          <p:nvPr>
            <p:ph type="title"/>
          </p:nvPr>
        </p:nvSpPr>
        <p:spPr>
          <a:xfrm>
            <a:off x="810000" y="447188"/>
            <a:ext cx="10571998" cy="970450"/>
          </a:xfrm>
        </p:spPr>
        <p:txBody>
          <a:bodyPr>
            <a:normAutofit/>
          </a:bodyPr>
          <a:lstStyle/>
          <a:p>
            <a:pPr>
              <a:lnSpc>
                <a:spcPct val="90000"/>
              </a:lnSpc>
            </a:pPr>
            <a:r>
              <a:rPr lang="en-GB" sz="3100"/>
              <a:t>Future Link with Potential Career: </a:t>
            </a:r>
            <a:br>
              <a:rPr lang="en-GB" sz="3100"/>
            </a:br>
            <a:r>
              <a:rPr lang="en-GB" sz="3100"/>
              <a:t>Camp Canada. </a:t>
            </a:r>
          </a:p>
        </p:txBody>
      </p:sp>
      <p:sp>
        <p:nvSpPr>
          <p:cNvPr id="3" name="Content Placeholder 2">
            <a:extLst>
              <a:ext uri="{FF2B5EF4-FFF2-40B4-BE49-F238E27FC236}">
                <a16:creationId xmlns:a16="http://schemas.microsoft.com/office/drawing/2014/main" id="{5560DA43-3028-4E4F-9BBD-080C9413A2CD}"/>
              </a:ext>
            </a:extLst>
          </p:cNvPr>
          <p:cNvSpPr>
            <a:spLocks noGrp="1"/>
          </p:cNvSpPr>
          <p:nvPr>
            <p:ph idx="1"/>
          </p:nvPr>
        </p:nvSpPr>
        <p:spPr>
          <a:xfrm>
            <a:off x="818712" y="2222287"/>
            <a:ext cx="10554574" cy="3636511"/>
          </a:xfrm>
        </p:spPr>
        <p:txBody>
          <a:bodyPr>
            <a:normAutofit/>
          </a:bodyPr>
          <a:lstStyle/>
          <a:p>
            <a:pPr>
              <a:lnSpc>
                <a:spcPct val="90000"/>
              </a:lnSpc>
            </a:pPr>
            <a:r>
              <a:rPr lang="en-GB" sz="1500"/>
              <a:t>Learn New Skills.</a:t>
            </a:r>
          </a:p>
          <a:p>
            <a:pPr>
              <a:lnSpc>
                <a:spcPct val="90000"/>
              </a:lnSpc>
            </a:pPr>
            <a:r>
              <a:rPr lang="en-GB" sz="1500"/>
              <a:t>Communication Skills (Cottrell, 2015, p.263).</a:t>
            </a:r>
            <a:endParaRPr lang="en-US" sz="1500"/>
          </a:p>
          <a:p>
            <a:pPr>
              <a:lnSpc>
                <a:spcPct val="90000"/>
              </a:lnSpc>
            </a:pPr>
            <a:r>
              <a:rPr lang="en-GB" sz="1500"/>
              <a:t>Confidence builder.</a:t>
            </a:r>
          </a:p>
          <a:p>
            <a:pPr>
              <a:lnSpc>
                <a:spcPct val="90000"/>
              </a:lnSpc>
            </a:pPr>
            <a:r>
              <a:rPr lang="en-GB" sz="1500"/>
              <a:t>Leadership skills.</a:t>
            </a:r>
          </a:p>
          <a:p>
            <a:pPr>
              <a:lnSpc>
                <a:spcPct val="90000"/>
              </a:lnSpc>
            </a:pPr>
            <a:r>
              <a:rPr lang="en-GB" sz="1500"/>
              <a:t>People management skills (Cottrell, 2015, p.131).</a:t>
            </a:r>
          </a:p>
          <a:p>
            <a:pPr>
              <a:lnSpc>
                <a:spcPct val="90000"/>
              </a:lnSpc>
            </a:pPr>
            <a:r>
              <a:rPr lang="en-GB" sz="1500"/>
              <a:t>Problem Solving, creative thinking (Cottrell, 2015, p.193).</a:t>
            </a:r>
          </a:p>
          <a:p>
            <a:pPr>
              <a:lnSpc>
                <a:spcPct val="90000"/>
              </a:lnSpc>
            </a:pPr>
            <a:r>
              <a:rPr lang="en-GB" sz="1500"/>
              <a:t>Practice Skills I already have.</a:t>
            </a:r>
          </a:p>
          <a:p>
            <a:pPr>
              <a:lnSpc>
                <a:spcPct val="90000"/>
              </a:lnSpc>
            </a:pPr>
            <a:r>
              <a:rPr lang="en-GB" sz="1500"/>
              <a:t>International Coaching Experience (Gilbert &amp; Trudel, 2001).</a:t>
            </a:r>
          </a:p>
          <a:p>
            <a:pPr>
              <a:lnSpc>
                <a:spcPct val="90000"/>
              </a:lnSpc>
            </a:pPr>
            <a:r>
              <a:rPr lang="en-GB" sz="1500"/>
              <a:t>Personal Growth.</a:t>
            </a:r>
          </a:p>
          <a:p>
            <a:pPr>
              <a:lnSpc>
                <a:spcPct val="90000"/>
              </a:lnSpc>
            </a:pPr>
            <a:r>
              <a:rPr lang="en-GB" sz="1500"/>
              <a:t>Become more employable (Cottrell, 2015, p.249).</a:t>
            </a:r>
          </a:p>
          <a:p>
            <a:pPr>
              <a:lnSpc>
                <a:spcPct val="90000"/>
              </a:lnSpc>
            </a:pPr>
            <a:endParaRPr lang="en-GB" sz="1500"/>
          </a:p>
        </p:txBody>
      </p:sp>
      <p:sp>
        <p:nvSpPr>
          <p:cNvPr id="4" name="TextBox 3">
            <a:extLst>
              <a:ext uri="{FF2B5EF4-FFF2-40B4-BE49-F238E27FC236}">
                <a16:creationId xmlns:a16="http://schemas.microsoft.com/office/drawing/2014/main" id="{643B2923-FB17-4813-858F-B4B45CDCE989}"/>
              </a:ext>
            </a:extLst>
          </p:cNvPr>
          <p:cNvSpPr txBox="1"/>
          <p:nvPr/>
        </p:nvSpPr>
        <p:spPr>
          <a:xfrm>
            <a:off x="7124206" y="5739987"/>
            <a:ext cx="458387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endParaRPr lang="en-GB" sz="1200"/>
          </a:p>
        </p:txBody>
      </p:sp>
    </p:spTree>
    <p:extLst>
      <p:ext uri="{BB962C8B-B14F-4D97-AF65-F5344CB8AC3E}">
        <p14:creationId xmlns:p14="http://schemas.microsoft.com/office/powerpoint/2010/main" val="40732155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2929D-6015-42E1-93FC-B723980D1ECA}"/>
              </a:ext>
            </a:extLst>
          </p:cNvPr>
          <p:cNvSpPr>
            <a:spLocks noGrp="1"/>
          </p:cNvSpPr>
          <p:nvPr>
            <p:ph type="title"/>
          </p:nvPr>
        </p:nvSpPr>
        <p:spPr/>
        <p:txBody>
          <a:bodyPr/>
          <a:lstStyle/>
          <a:p>
            <a:r>
              <a:rPr lang="en-GB"/>
              <a:t>Placement Organisation: </a:t>
            </a:r>
            <a:br>
              <a:rPr lang="en-GB"/>
            </a:br>
            <a:r>
              <a:rPr lang="en-GB"/>
              <a:t>PGL </a:t>
            </a:r>
          </a:p>
        </p:txBody>
      </p:sp>
      <p:sp>
        <p:nvSpPr>
          <p:cNvPr id="3" name="Content Placeholder 2">
            <a:extLst>
              <a:ext uri="{FF2B5EF4-FFF2-40B4-BE49-F238E27FC236}">
                <a16:creationId xmlns:a16="http://schemas.microsoft.com/office/drawing/2014/main" id="{BF0CC862-9471-4728-A9D9-026341934990}"/>
              </a:ext>
            </a:extLst>
          </p:cNvPr>
          <p:cNvSpPr>
            <a:spLocks noGrp="1"/>
          </p:cNvSpPr>
          <p:nvPr>
            <p:ph idx="1"/>
          </p:nvPr>
        </p:nvSpPr>
        <p:spPr/>
        <p:txBody>
          <a:bodyPr/>
          <a:lstStyle/>
          <a:p>
            <a:r>
              <a:rPr lang="en-GB"/>
              <a:t>PGL is the UK's leading camp organisation that offer outdoor education during summer and winter. </a:t>
            </a:r>
          </a:p>
          <a:p>
            <a:r>
              <a:rPr lang="en-GB"/>
              <a:t>Camps are in the UK, France and many more.</a:t>
            </a:r>
          </a:p>
          <a:p>
            <a:r>
              <a:rPr lang="en-GB"/>
              <a:t>Trips to Austria, USA and many more.</a:t>
            </a:r>
          </a:p>
          <a:p>
            <a:r>
              <a:rPr lang="en-GB"/>
              <a:t>Founded in 1957. </a:t>
            </a:r>
          </a:p>
          <a:p>
            <a:r>
              <a:rPr lang="en-GB"/>
              <a:t>Ski resorts.</a:t>
            </a:r>
          </a:p>
          <a:p>
            <a:r>
              <a:rPr lang="en-GB"/>
              <a:t>Water Sports resorts. </a:t>
            </a:r>
          </a:p>
          <a:p>
            <a:r>
              <a:rPr lang="en-GB"/>
              <a:t>Outdoor Adventure camps. </a:t>
            </a:r>
          </a:p>
          <a:p>
            <a:endParaRPr lang="en-GB"/>
          </a:p>
        </p:txBody>
      </p:sp>
      <p:pic>
        <p:nvPicPr>
          <p:cNvPr id="4" name="Picture 4" descr="A picture containing plate, drawing&#10;&#10;Description generated with very high confidence">
            <a:extLst>
              <a:ext uri="{FF2B5EF4-FFF2-40B4-BE49-F238E27FC236}">
                <a16:creationId xmlns:a16="http://schemas.microsoft.com/office/drawing/2014/main" id="{12E5D638-E4E3-4A4E-8455-5144CF2DC63A}"/>
              </a:ext>
            </a:extLst>
          </p:cNvPr>
          <p:cNvPicPr>
            <a:picLocks noChangeAspect="1"/>
          </p:cNvPicPr>
          <p:nvPr/>
        </p:nvPicPr>
        <p:blipFill>
          <a:blip r:embed="rId3"/>
          <a:stretch>
            <a:fillRect/>
          </a:stretch>
        </p:blipFill>
        <p:spPr>
          <a:xfrm>
            <a:off x="8894234" y="88100"/>
            <a:ext cx="3187699" cy="176055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6" name="TextBox 5">
            <a:extLst>
              <a:ext uri="{FF2B5EF4-FFF2-40B4-BE49-F238E27FC236}">
                <a16:creationId xmlns:a16="http://schemas.microsoft.com/office/drawing/2014/main" id="{7E6518FA-C672-423E-A403-9EA15C4CC26A}"/>
              </a:ext>
            </a:extLst>
          </p:cNvPr>
          <p:cNvSpPr txBox="1"/>
          <p:nvPr/>
        </p:nvSpPr>
        <p:spPr>
          <a:xfrm>
            <a:off x="8781802" y="537754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(PGL, 2019)</a:t>
            </a:r>
          </a:p>
        </p:txBody>
      </p:sp>
      <p:sp>
        <p:nvSpPr>
          <p:cNvPr id="5" name="TextBox 4">
            <a:extLst>
              <a:ext uri="{FF2B5EF4-FFF2-40B4-BE49-F238E27FC236}">
                <a16:creationId xmlns:a16="http://schemas.microsoft.com/office/drawing/2014/main" id="{2520D028-4D63-4592-807D-18303A7FB9C1}"/>
              </a:ext>
            </a:extLst>
          </p:cNvPr>
          <p:cNvSpPr txBox="1"/>
          <p:nvPr/>
        </p:nvSpPr>
        <p:spPr>
          <a:xfrm>
            <a:off x="122712" y="6347361"/>
            <a:ext cx="494013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ea typeface="+mn-lt"/>
                <a:cs typeface="+mn-lt"/>
                <a:hlinkClick r:id="rId4"/>
              </a:rPr>
              <a:t>https://www.pgl.co.uk/en-gb/about-us</a:t>
            </a:r>
            <a:endParaRPr lang="en-US" sz="1200"/>
          </a:p>
        </p:txBody>
      </p:sp>
    </p:spTree>
    <p:extLst>
      <p:ext uri="{BB962C8B-B14F-4D97-AF65-F5344CB8AC3E}">
        <p14:creationId xmlns:p14="http://schemas.microsoft.com/office/powerpoint/2010/main" val="12809431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E1C70-1065-4577-9970-347F25352BA5}"/>
              </a:ext>
            </a:extLst>
          </p:cNvPr>
          <p:cNvSpPr>
            <a:spLocks noGrp="1"/>
          </p:cNvSpPr>
          <p:nvPr>
            <p:ph type="title"/>
          </p:nvPr>
        </p:nvSpPr>
        <p:spPr>
          <a:xfrm>
            <a:off x="810000" y="447188"/>
            <a:ext cx="10571998" cy="970450"/>
          </a:xfrm>
        </p:spPr>
        <p:txBody>
          <a:bodyPr>
            <a:normAutofit/>
          </a:bodyPr>
          <a:lstStyle/>
          <a:p>
            <a:pPr>
              <a:lnSpc>
                <a:spcPct val="90000"/>
              </a:lnSpc>
            </a:pPr>
            <a:r>
              <a:rPr lang="en-GB" sz="3100"/>
              <a:t>Placement Opportunities:</a:t>
            </a:r>
            <a:br>
              <a:rPr lang="en-GB" sz="3100"/>
            </a:br>
            <a:r>
              <a:rPr lang="en-GB" sz="3100"/>
              <a:t>PGL </a:t>
            </a:r>
          </a:p>
        </p:txBody>
      </p:sp>
      <p:sp>
        <p:nvSpPr>
          <p:cNvPr id="3" name="Content Placeholder 2">
            <a:extLst>
              <a:ext uri="{FF2B5EF4-FFF2-40B4-BE49-F238E27FC236}">
                <a16:creationId xmlns:a16="http://schemas.microsoft.com/office/drawing/2014/main" id="{8FE177DD-18CF-4AA7-9B8B-FBB155278FD4}"/>
              </a:ext>
            </a:extLst>
          </p:cNvPr>
          <p:cNvSpPr>
            <a:spLocks noGrp="1"/>
          </p:cNvSpPr>
          <p:nvPr>
            <p:ph idx="1"/>
          </p:nvPr>
        </p:nvSpPr>
        <p:spPr>
          <a:xfrm>
            <a:off x="810000" y="2413000"/>
            <a:ext cx="7052733" cy="3632200"/>
          </a:xfrm>
        </p:spPr>
        <p:txBody>
          <a:bodyPr>
            <a:normAutofit/>
          </a:bodyPr>
          <a:lstStyle/>
          <a:p>
            <a:r>
              <a:rPr lang="en-GB"/>
              <a:t>Northern France and England.</a:t>
            </a:r>
            <a:endParaRPr lang="en-US"/>
          </a:p>
          <a:p>
            <a:r>
              <a:rPr lang="en-US">
                <a:ea typeface="+mn-lt"/>
                <a:cs typeface="+mn-lt"/>
              </a:rPr>
              <a:t>Château Du Tertre and Merchant Hill, Surrey.</a:t>
            </a:r>
            <a:endParaRPr lang="en-GB"/>
          </a:p>
          <a:p>
            <a:r>
              <a:rPr lang="en-GB"/>
              <a:t>No upfront fees or 3rd party fees. </a:t>
            </a:r>
          </a:p>
          <a:p>
            <a:r>
              <a:rPr lang="en-GB"/>
              <a:t>Paid up to £1400 over 3 months!</a:t>
            </a:r>
          </a:p>
          <a:p>
            <a:r>
              <a:rPr lang="en-GB"/>
              <a:t>Free accommodation and uniform.</a:t>
            </a:r>
          </a:p>
          <a:p>
            <a:r>
              <a:rPr lang="en-GB"/>
              <a:t>Free Travel to France. </a:t>
            </a:r>
          </a:p>
          <a:p>
            <a:r>
              <a:rPr lang="en-GB"/>
              <a:t>35 hours of work per week</a:t>
            </a:r>
          </a:p>
          <a:p>
            <a:r>
              <a:rPr lang="en-GB"/>
              <a:t>Free Training</a:t>
            </a:r>
          </a:p>
          <a:p>
            <a:endParaRPr lang="en-GB"/>
          </a:p>
        </p:txBody>
      </p:sp>
      <p:pic>
        <p:nvPicPr>
          <p:cNvPr id="16" name="Picture 16" descr="A close up of a pond&#10;&#10;Description generated with very high confidence">
            <a:extLst>
              <a:ext uri="{FF2B5EF4-FFF2-40B4-BE49-F238E27FC236}">
                <a16:creationId xmlns:a16="http://schemas.microsoft.com/office/drawing/2014/main" id="{830E2314-5CC9-48CF-9C4B-08035FCF9E84}"/>
              </a:ext>
            </a:extLst>
          </p:cNvPr>
          <p:cNvPicPr>
            <a:picLocks noChangeAspect="1"/>
          </p:cNvPicPr>
          <p:nvPr/>
        </p:nvPicPr>
        <p:blipFill rotWithShape="1">
          <a:blip r:embed="rId3"/>
          <a:srcRect l="5387" r="-3" b="-3"/>
          <a:stretch/>
        </p:blipFill>
        <p:spPr>
          <a:xfrm>
            <a:off x="7718267" y="1967676"/>
            <a:ext cx="3665165" cy="2177209"/>
          </a:xfrm>
          <a:prstGeom prst="roundRect">
            <a:avLst>
              <a:gd name="adj" fmla="val 5343"/>
            </a:avLst>
          </a:prstGeom>
          <a:ln>
            <a:solidFill>
              <a:schemeClr val="accent1"/>
            </a:solidFill>
          </a:ln>
          <a:effectLst/>
        </p:spPr>
      </p:pic>
      <p:pic>
        <p:nvPicPr>
          <p:cNvPr id="4" name="Picture 4" descr="A castle on top of a lush green forest&#10;&#10;Description generated with high confidence">
            <a:extLst>
              <a:ext uri="{FF2B5EF4-FFF2-40B4-BE49-F238E27FC236}">
                <a16:creationId xmlns:a16="http://schemas.microsoft.com/office/drawing/2014/main" id="{FABE4559-6B06-49D2-913C-4F68FD2C8C27}"/>
              </a:ext>
            </a:extLst>
          </p:cNvPr>
          <p:cNvPicPr>
            <a:picLocks noChangeAspect="1"/>
          </p:cNvPicPr>
          <p:nvPr/>
        </p:nvPicPr>
        <p:blipFill rotWithShape="1">
          <a:blip r:embed="rId4"/>
          <a:srcRect l="10059" r="375" b="1"/>
          <a:stretch/>
        </p:blipFill>
        <p:spPr>
          <a:xfrm>
            <a:off x="7718266" y="4309476"/>
            <a:ext cx="3665165" cy="2187105"/>
          </a:xfrm>
          <a:prstGeom prst="roundRect">
            <a:avLst>
              <a:gd name="adj" fmla="val 5832"/>
            </a:avLst>
          </a:prstGeom>
          <a:ln>
            <a:solidFill>
              <a:schemeClr val="accent1"/>
            </a:solidFill>
          </a:ln>
          <a:effectLst/>
        </p:spPr>
      </p:pic>
      <p:sp>
        <p:nvSpPr>
          <p:cNvPr id="19" name="TextBox 18">
            <a:extLst>
              <a:ext uri="{FF2B5EF4-FFF2-40B4-BE49-F238E27FC236}">
                <a16:creationId xmlns:a16="http://schemas.microsoft.com/office/drawing/2014/main" id="{7AB1A7C2-EC0D-448F-9E51-5F9E23B1F530}"/>
              </a:ext>
            </a:extLst>
          </p:cNvPr>
          <p:cNvSpPr txBox="1"/>
          <p:nvPr/>
        </p:nvSpPr>
        <p:spPr>
          <a:xfrm>
            <a:off x="53438" y="6337464"/>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(PGL, 2019) </a:t>
            </a:r>
          </a:p>
        </p:txBody>
      </p:sp>
      <p:sp>
        <p:nvSpPr>
          <p:cNvPr id="21" name="TextBox 20">
            <a:extLst>
              <a:ext uri="{FF2B5EF4-FFF2-40B4-BE49-F238E27FC236}">
                <a16:creationId xmlns:a16="http://schemas.microsoft.com/office/drawing/2014/main" id="{351DCC14-3419-4649-9A06-920108239A8A}"/>
              </a:ext>
            </a:extLst>
          </p:cNvPr>
          <p:cNvSpPr txBox="1"/>
          <p:nvPr/>
        </p:nvSpPr>
        <p:spPr>
          <a:xfrm>
            <a:off x="3402651" y="5649068"/>
            <a:ext cx="4415639"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ea typeface="+mn-lt"/>
                <a:cs typeface="+mn-lt"/>
                <a:hlinkClick r:id="rId5"/>
              </a:rPr>
              <a:t>file:///C:/Users/1903351/Downloads/PGL%20Presentation%20-%20UWTSD%20-%20Overseas%20Group%20Leaders%20(2).pdf</a:t>
            </a:r>
          </a:p>
          <a:p>
            <a:r>
              <a:rPr lang="en-GB" sz="1200">
                <a:ea typeface="+mn-lt"/>
                <a:cs typeface="+mn-lt"/>
                <a:hlinkClick r:id="rId6"/>
              </a:rPr>
              <a:t>https://www.pgl.co.uk/en-gb/about-us/jobs-at-pgl/roles/activity-instructor/group-leader</a:t>
            </a:r>
            <a:endParaRPr lang="en-GB"/>
          </a:p>
        </p:txBody>
      </p:sp>
    </p:spTree>
    <p:extLst>
      <p:ext uri="{BB962C8B-B14F-4D97-AF65-F5344CB8AC3E}">
        <p14:creationId xmlns:p14="http://schemas.microsoft.com/office/powerpoint/2010/main" val="18818268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Freeform 6">
            <a:extLst>
              <a:ext uri="{FF2B5EF4-FFF2-40B4-BE49-F238E27FC236}">
                <a16:creationId xmlns:a16="http://schemas.microsoft.com/office/drawing/2014/main" id="{76B20E3F-2600-4380-965E-F00513D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grpSp>
        <p:nvGrpSpPr>
          <p:cNvPr id="17" name="Group 16">
            <a:extLst>
              <a:ext uri="{FF2B5EF4-FFF2-40B4-BE49-F238E27FC236}">
                <a16:creationId xmlns:a16="http://schemas.microsoft.com/office/drawing/2014/main" id="{DE2DD4A6-DC96-421E-9E1C-7CD0D26814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bwMode="white">
          <a:xfrm>
            <a:off x="-9331" y="4525094"/>
            <a:ext cx="12203151" cy="2344057"/>
            <a:chOff x="0" y="4525094"/>
            <a:chExt cx="12203151" cy="2344057"/>
          </a:xfrm>
        </p:grpSpPr>
        <p:sp>
          <p:nvSpPr>
            <p:cNvPr id="18" name="Freeform 9">
              <a:extLst>
                <a:ext uri="{FF2B5EF4-FFF2-40B4-BE49-F238E27FC236}">
                  <a16:creationId xmlns:a16="http://schemas.microsoft.com/office/drawing/2014/main" id="{5E6BB74D-E85C-4CCB-90CE-0246006405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0" y="4525094"/>
              <a:ext cx="12192000" cy="2332906"/>
            </a:xfrm>
            <a:custGeom>
              <a:avLst/>
              <a:gdLst>
                <a:gd name="connsiteX0" fmla="*/ 0 w 12192000"/>
                <a:gd name="connsiteY0" fmla="*/ 0 h 2332906"/>
                <a:gd name="connsiteX1" fmla="*/ 1996017 w 12192000"/>
                <a:gd name="connsiteY1" fmla="*/ 0 h 2332906"/>
                <a:gd name="connsiteX2" fmla="*/ 2377017 w 12192000"/>
                <a:gd name="connsiteY2" fmla="*/ 263783 h 2332906"/>
                <a:gd name="connsiteX3" fmla="*/ 2385484 w 12192000"/>
                <a:gd name="connsiteY3" fmla="*/ 266713 h 2332906"/>
                <a:gd name="connsiteX4" fmla="*/ 2398184 w 12192000"/>
                <a:gd name="connsiteY4" fmla="*/ 271110 h 2332906"/>
                <a:gd name="connsiteX5" fmla="*/ 2410883 w 12192000"/>
                <a:gd name="connsiteY5" fmla="*/ 275506 h 2332906"/>
                <a:gd name="connsiteX6" fmla="*/ 2421467 w 12192000"/>
                <a:gd name="connsiteY6" fmla="*/ 275506 h 2332906"/>
                <a:gd name="connsiteX7" fmla="*/ 2434167 w 12192000"/>
                <a:gd name="connsiteY7" fmla="*/ 275506 h 2332906"/>
                <a:gd name="connsiteX8" fmla="*/ 2444750 w 12192000"/>
                <a:gd name="connsiteY8" fmla="*/ 271110 h 2332906"/>
                <a:gd name="connsiteX9" fmla="*/ 2457450 w 12192000"/>
                <a:gd name="connsiteY9" fmla="*/ 266713 h 2332906"/>
                <a:gd name="connsiteX10" fmla="*/ 2465917 w 12192000"/>
                <a:gd name="connsiteY10" fmla="*/ 263783 h 2332906"/>
                <a:gd name="connsiteX11" fmla="*/ 2846917 w 12192000"/>
                <a:gd name="connsiteY11" fmla="*/ 0 h 2332906"/>
                <a:gd name="connsiteX12" fmla="*/ 12192000 w 12192000"/>
                <a:gd name="connsiteY12" fmla="*/ 0 h 2332906"/>
                <a:gd name="connsiteX13" fmla="*/ 12192000 w 12192000"/>
                <a:gd name="connsiteY13" fmla="*/ 2332906 h 2332906"/>
                <a:gd name="connsiteX14" fmla="*/ 0 w 12192000"/>
                <a:gd name="connsiteY14" fmla="*/ 2332906 h 2332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2332906">
                  <a:moveTo>
                    <a:pt x="0" y="0"/>
                  </a:moveTo>
                  <a:lnTo>
                    <a:pt x="1996017" y="0"/>
                  </a:lnTo>
                  <a:lnTo>
                    <a:pt x="2377017" y="263783"/>
                  </a:lnTo>
                  <a:lnTo>
                    <a:pt x="2385484" y="266713"/>
                  </a:lnTo>
                  <a:lnTo>
                    <a:pt x="2398184" y="271110"/>
                  </a:lnTo>
                  <a:lnTo>
                    <a:pt x="2410883" y="275506"/>
                  </a:lnTo>
                  <a:lnTo>
                    <a:pt x="2421467" y="275506"/>
                  </a:lnTo>
                  <a:lnTo>
                    <a:pt x="2434167" y="275506"/>
                  </a:lnTo>
                  <a:lnTo>
                    <a:pt x="2444750" y="271110"/>
                  </a:lnTo>
                  <a:lnTo>
                    <a:pt x="2457450" y="266713"/>
                  </a:lnTo>
                  <a:lnTo>
                    <a:pt x="2465917" y="263783"/>
                  </a:lnTo>
                  <a:lnTo>
                    <a:pt x="2846917" y="0"/>
                  </a:lnTo>
                  <a:lnTo>
                    <a:pt x="12192000" y="0"/>
                  </a:lnTo>
                  <a:lnTo>
                    <a:pt x="12192000" y="2332906"/>
                  </a:lnTo>
                  <a:lnTo>
                    <a:pt x="0" y="2332906"/>
                  </a:lnTo>
                  <a:close/>
                </a:path>
              </a:pathLst>
            </a:custGeom>
            <a:solidFill>
              <a:schemeClr val="bg1">
                <a:lumMod val="85000"/>
                <a:lumOff val="15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52808592-600C-4349-9F27-EC36C0BA4C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flipH="1">
              <a:off x="3820" y="4536245"/>
              <a:ext cx="5660999" cy="2332906"/>
            </a:xfrm>
            <a:prstGeom prst="triangle">
              <a:avLst>
                <a:gd name="adj" fmla="val 100000"/>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Isosceles Triangle 19">
              <a:extLst>
                <a:ext uri="{FF2B5EF4-FFF2-40B4-BE49-F238E27FC236}">
                  <a16:creationId xmlns:a16="http://schemas.microsoft.com/office/drawing/2014/main" id="{B5E00D3B-1E29-4E11-BCD3-8E3A56F4BE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4813714" y="4536245"/>
              <a:ext cx="7389437" cy="2332906"/>
            </a:xfrm>
            <a:prstGeom prst="triangle">
              <a:avLst>
                <a:gd name="adj" fmla="val 100000"/>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0067EA1-EDE9-4595-8496-E46A25D8EA3E}"/>
              </a:ext>
            </a:extLst>
          </p:cNvPr>
          <p:cNvSpPr>
            <a:spLocks noGrp="1"/>
          </p:cNvSpPr>
          <p:nvPr>
            <p:ph type="title"/>
          </p:nvPr>
        </p:nvSpPr>
        <p:spPr>
          <a:xfrm>
            <a:off x="810001" y="4817533"/>
            <a:ext cx="10572000" cy="779529"/>
          </a:xfrm>
          <a:effectLst/>
        </p:spPr>
        <p:txBody>
          <a:bodyPr vert="horz" lIns="91440" tIns="45720" rIns="91440" bIns="45720" rtlCol="0" anchor="b">
            <a:normAutofit/>
          </a:bodyPr>
          <a:lstStyle/>
          <a:p>
            <a:r>
              <a:rPr lang="en-US">
                <a:solidFill>
                  <a:schemeClr val="tx1"/>
                </a:solidFill>
              </a:rPr>
              <a:t>Emails from Louise and PGL.</a:t>
            </a:r>
          </a:p>
        </p:txBody>
      </p:sp>
      <p:pic>
        <p:nvPicPr>
          <p:cNvPr id="8" name="Picture 8" descr="A screenshot of a cell phone&#10;&#10;Description generated with very high confidence">
            <a:extLst>
              <a:ext uri="{FF2B5EF4-FFF2-40B4-BE49-F238E27FC236}">
                <a16:creationId xmlns:a16="http://schemas.microsoft.com/office/drawing/2014/main" id="{4932FA22-9AD6-458C-AD6E-C8E3C08749F0}"/>
              </a:ext>
            </a:extLst>
          </p:cNvPr>
          <p:cNvPicPr>
            <a:picLocks noChangeAspect="1"/>
          </p:cNvPicPr>
          <p:nvPr/>
        </p:nvPicPr>
        <p:blipFill>
          <a:blip r:embed="rId2"/>
          <a:stretch>
            <a:fillRect/>
          </a:stretch>
        </p:blipFill>
        <p:spPr>
          <a:xfrm>
            <a:off x="6364542" y="96730"/>
            <a:ext cx="2231400" cy="4135154"/>
          </a:xfrm>
          <a:prstGeom prst="roundRect">
            <a:avLst>
              <a:gd name="adj" fmla="val 3876"/>
            </a:avLst>
          </a:prstGeom>
          <a:ln>
            <a:solidFill>
              <a:schemeClr val="accent1"/>
            </a:solidFill>
          </a:ln>
          <a:effectLst/>
        </p:spPr>
      </p:pic>
      <p:pic>
        <p:nvPicPr>
          <p:cNvPr id="4" name="Picture 4" descr="A screenshot of a cell phone&#10;&#10;Description generated with very high confidence">
            <a:extLst>
              <a:ext uri="{FF2B5EF4-FFF2-40B4-BE49-F238E27FC236}">
                <a16:creationId xmlns:a16="http://schemas.microsoft.com/office/drawing/2014/main" id="{67842C19-21C1-4C2D-9DFA-7665B090E894}"/>
              </a:ext>
            </a:extLst>
          </p:cNvPr>
          <p:cNvPicPr>
            <a:picLocks noGrp="1" noChangeAspect="1"/>
          </p:cNvPicPr>
          <p:nvPr>
            <p:ph idx="1"/>
          </p:nvPr>
        </p:nvPicPr>
        <p:blipFill>
          <a:blip r:embed="rId3"/>
          <a:stretch>
            <a:fillRect/>
          </a:stretch>
        </p:blipFill>
        <p:spPr>
          <a:xfrm>
            <a:off x="491680" y="96730"/>
            <a:ext cx="2230505" cy="4135154"/>
          </a:xfrm>
          <a:prstGeom prst="roundRect">
            <a:avLst>
              <a:gd name="adj" fmla="val 3876"/>
            </a:avLst>
          </a:prstGeom>
          <a:ln>
            <a:solidFill>
              <a:schemeClr val="accent1"/>
            </a:solidFill>
          </a:ln>
          <a:effectLst/>
        </p:spPr>
      </p:pic>
      <p:pic>
        <p:nvPicPr>
          <p:cNvPr id="10" name="Picture 10" descr="A screenshot of a social media post&#10;&#10;Description generated with very high confidence">
            <a:extLst>
              <a:ext uri="{FF2B5EF4-FFF2-40B4-BE49-F238E27FC236}">
                <a16:creationId xmlns:a16="http://schemas.microsoft.com/office/drawing/2014/main" id="{144E3D2A-F607-4BD6-9D5D-15BBF31A63A0}"/>
              </a:ext>
            </a:extLst>
          </p:cNvPr>
          <p:cNvPicPr>
            <a:picLocks noChangeAspect="1"/>
          </p:cNvPicPr>
          <p:nvPr/>
        </p:nvPicPr>
        <p:blipFill>
          <a:blip r:embed="rId4"/>
          <a:stretch>
            <a:fillRect/>
          </a:stretch>
        </p:blipFill>
        <p:spPr>
          <a:xfrm>
            <a:off x="9468052" y="96729"/>
            <a:ext cx="2360338" cy="4137125"/>
          </a:xfrm>
          <a:prstGeom prst="roundRect">
            <a:avLst>
              <a:gd name="adj" fmla="val 3876"/>
            </a:avLst>
          </a:prstGeom>
          <a:ln>
            <a:solidFill>
              <a:schemeClr val="accent1"/>
            </a:solidFill>
          </a:ln>
          <a:effectLst/>
        </p:spPr>
      </p:pic>
      <p:pic>
        <p:nvPicPr>
          <p:cNvPr id="6" name="Picture 6" descr="A screenshot of a cell phone&#10;&#10;Description generated with very high confidence">
            <a:extLst>
              <a:ext uri="{FF2B5EF4-FFF2-40B4-BE49-F238E27FC236}">
                <a16:creationId xmlns:a16="http://schemas.microsoft.com/office/drawing/2014/main" id="{8C0BCEDB-3780-48FD-86D8-0961FAC9EE2C}"/>
              </a:ext>
            </a:extLst>
          </p:cNvPr>
          <p:cNvPicPr>
            <a:picLocks noChangeAspect="1"/>
          </p:cNvPicPr>
          <p:nvPr/>
        </p:nvPicPr>
        <p:blipFill>
          <a:blip r:embed="rId5"/>
          <a:stretch>
            <a:fillRect/>
          </a:stretch>
        </p:blipFill>
        <p:spPr>
          <a:xfrm>
            <a:off x="3362523" y="96730"/>
            <a:ext cx="2223457" cy="4137125"/>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20513769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2BDEF1B6-CABC-4FE5-BBB0-98BACFAB07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close up of a blue background&#10;&#10;Description generated with high confidence">
            <a:extLst>
              <a:ext uri="{FF2B5EF4-FFF2-40B4-BE49-F238E27FC236}">
                <a16:creationId xmlns:a16="http://schemas.microsoft.com/office/drawing/2014/main" id="{4C504FA5-38E6-48E3-8355-F0580A1588FE}"/>
              </a:ext>
            </a:extLst>
          </p:cNvPr>
          <p:cNvPicPr>
            <a:picLocks noChangeAspect="1"/>
          </p:cNvPicPr>
          <p:nvPr/>
        </p:nvPicPr>
        <p:blipFill rotWithShape="1">
          <a:blip r:embed="rId3"/>
          <a:srcRect l="6947" r="8421" b="-2"/>
          <a:stretch/>
        </p:blipFill>
        <p:spPr>
          <a:xfrm>
            <a:off x="5985393" y="-1"/>
            <a:ext cx="6206607" cy="4125251"/>
          </a:xfrm>
          <a:prstGeom prst="rect">
            <a:avLst/>
          </a:prstGeom>
        </p:spPr>
      </p:pic>
      <p:sp useBgFill="1">
        <p:nvSpPr>
          <p:cNvPr id="10" name="Freeform 9">
            <a:extLst>
              <a:ext uri="{FF2B5EF4-FFF2-40B4-BE49-F238E27FC236}">
                <a16:creationId xmlns:a16="http://schemas.microsoft.com/office/drawing/2014/main" id="{B48BE8E5-C0F4-4C06-9B14-3DD8C0383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3E3225-C2E5-499E-93BB-7FA6B9A2128F}"/>
              </a:ext>
            </a:extLst>
          </p:cNvPr>
          <p:cNvSpPr>
            <a:spLocks noGrp="1"/>
          </p:cNvSpPr>
          <p:nvPr>
            <p:ph type="title"/>
          </p:nvPr>
        </p:nvSpPr>
        <p:spPr>
          <a:xfrm>
            <a:off x="810000" y="447188"/>
            <a:ext cx="4930400" cy="1559412"/>
          </a:xfrm>
          <a:effectLst/>
        </p:spPr>
        <p:txBody>
          <a:bodyPr>
            <a:normAutofit/>
          </a:bodyPr>
          <a:lstStyle/>
          <a:p>
            <a:pPr>
              <a:lnSpc>
                <a:spcPct val="90000"/>
              </a:lnSpc>
            </a:pPr>
            <a:r>
              <a:rPr lang="en-GB" sz="3400">
                <a:solidFill>
                  <a:schemeClr val="tx1"/>
                </a:solidFill>
              </a:rPr>
              <a:t>Future Link with Potential Career:</a:t>
            </a:r>
            <a:br>
              <a:rPr lang="en-GB" sz="3400">
                <a:solidFill>
                  <a:schemeClr val="tx1"/>
                </a:solidFill>
              </a:rPr>
            </a:br>
            <a:r>
              <a:rPr lang="en-GB" sz="3400">
                <a:solidFill>
                  <a:schemeClr val="tx1"/>
                </a:solidFill>
              </a:rPr>
              <a:t>PGL </a:t>
            </a:r>
          </a:p>
        </p:txBody>
      </p:sp>
      <p:sp>
        <p:nvSpPr>
          <p:cNvPr id="3" name="Content Placeholder 2">
            <a:extLst>
              <a:ext uri="{FF2B5EF4-FFF2-40B4-BE49-F238E27FC236}">
                <a16:creationId xmlns:a16="http://schemas.microsoft.com/office/drawing/2014/main" id="{147EE91E-0801-41A0-966B-D0FFD2F124AE}"/>
              </a:ext>
            </a:extLst>
          </p:cNvPr>
          <p:cNvSpPr>
            <a:spLocks noGrp="1"/>
          </p:cNvSpPr>
          <p:nvPr>
            <p:ph idx="1"/>
          </p:nvPr>
        </p:nvSpPr>
        <p:spPr>
          <a:xfrm>
            <a:off x="818712" y="2413000"/>
            <a:ext cx="4921687" cy="3632200"/>
          </a:xfrm>
          <a:effectLst/>
        </p:spPr>
        <p:txBody>
          <a:bodyPr>
            <a:normAutofit/>
          </a:bodyPr>
          <a:lstStyle/>
          <a:p>
            <a:pPr>
              <a:lnSpc>
                <a:spcPct val="90000"/>
              </a:lnSpc>
            </a:pPr>
            <a:r>
              <a:rPr lang="en-GB" sz="1300"/>
              <a:t>Develop new skills.</a:t>
            </a:r>
          </a:p>
          <a:p>
            <a:pPr>
              <a:lnSpc>
                <a:spcPct val="90000"/>
              </a:lnSpc>
            </a:pPr>
            <a:r>
              <a:rPr lang="en-GB" sz="1300"/>
              <a:t>Learn new activities! </a:t>
            </a:r>
          </a:p>
          <a:p>
            <a:pPr>
              <a:lnSpc>
                <a:spcPct val="90000"/>
              </a:lnSpc>
            </a:pPr>
            <a:r>
              <a:rPr lang="en-GB" sz="1300"/>
              <a:t>Communication and teamwork skills (Watson, 2014, p.209).</a:t>
            </a:r>
          </a:p>
          <a:p>
            <a:pPr>
              <a:lnSpc>
                <a:spcPct val="90000"/>
              </a:lnSpc>
            </a:pPr>
            <a:r>
              <a:rPr lang="en-GB" sz="1300"/>
              <a:t>Confidence Builder. </a:t>
            </a:r>
          </a:p>
          <a:p>
            <a:pPr>
              <a:lnSpc>
                <a:spcPct val="90000"/>
              </a:lnSpc>
            </a:pPr>
            <a:r>
              <a:rPr lang="en-GB" sz="1300"/>
              <a:t>Problem solving and creative thinking (Watson, 2014, p.427).</a:t>
            </a:r>
          </a:p>
          <a:p>
            <a:pPr>
              <a:lnSpc>
                <a:spcPct val="90000"/>
              </a:lnSpc>
            </a:pPr>
            <a:r>
              <a:rPr lang="en-GB" sz="1300"/>
              <a:t>Personal growth and development (Watson, 2014, p.149).</a:t>
            </a:r>
          </a:p>
          <a:p>
            <a:pPr>
              <a:lnSpc>
                <a:spcPct val="90000"/>
              </a:lnSpc>
            </a:pPr>
            <a:r>
              <a:rPr lang="en-GB" sz="1300"/>
              <a:t>International working experience (Guile and Griffiths, 2001).</a:t>
            </a:r>
          </a:p>
          <a:p>
            <a:pPr>
              <a:lnSpc>
                <a:spcPct val="90000"/>
              </a:lnSpc>
            </a:pPr>
            <a:r>
              <a:rPr lang="en-GB" sz="1300"/>
              <a:t>Become more employable. </a:t>
            </a:r>
          </a:p>
          <a:p>
            <a:pPr>
              <a:lnSpc>
                <a:spcPct val="90000"/>
              </a:lnSpc>
            </a:pPr>
            <a:r>
              <a:rPr lang="en-GB" sz="1300"/>
              <a:t>People management and leadership skills (Watson, 2014, p.291).</a:t>
            </a:r>
          </a:p>
          <a:p>
            <a:pPr>
              <a:lnSpc>
                <a:spcPct val="90000"/>
              </a:lnSpc>
            </a:pPr>
            <a:endParaRPr lang="en-GB" sz="1300"/>
          </a:p>
          <a:p>
            <a:pPr>
              <a:lnSpc>
                <a:spcPct val="90000"/>
              </a:lnSpc>
            </a:pPr>
            <a:endParaRPr lang="en-GB" sz="1300"/>
          </a:p>
        </p:txBody>
      </p:sp>
      <p:pic>
        <p:nvPicPr>
          <p:cNvPr id="7" name="Picture 7" descr="A close up of a flag&#10;&#10;Description generated with very high confidence">
            <a:extLst>
              <a:ext uri="{FF2B5EF4-FFF2-40B4-BE49-F238E27FC236}">
                <a16:creationId xmlns:a16="http://schemas.microsoft.com/office/drawing/2014/main" id="{03D56C51-4A39-47E0-AD0A-C5299D4FF0C1}"/>
              </a:ext>
            </a:extLst>
          </p:cNvPr>
          <p:cNvPicPr>
            <a:picLocks noChangeAspect="1"/>
          </p:cNvPicPr>
          <p:nvPr/>
        </p:nvPicPr>
        <p:blipFill rotWithShape="1">
          <a:blip r:embed="rId4"/>
          <a:srcRect t="12129" r="-2" b="5471"/>
          <a:stretch/>
        </p:blipFill>
        <p:spPr>
          <a:xfrm>
            <a:off x="6485467" y="4213075"/>
            <a:ext cx="5706532" cy="2644924"/>
          </a:xfrm>
          <a:prstGeom prst="rect">
            <a:avLst/>
          </a:prstGeom>
        </p:spPr>
      </p:pic>
      <p:sp>
        <p:nvSpPr>
          <p:cNvPr id="4" name="TextBox 3">
            <a:extLst>
              <a:ext uri="{FF2B5EF4-FFF2-40B4-BE49-F238E27FC236}">
                <a16:creationId xmlns:a16="http://schemas.microsoft.com/office/drawing/2014/main" id="{5EA76132-A312-4A00-9427-0FABD105EAD8}"/>
              </a:ext>
            </a:extLst>
          </p:cNvPr>
          <p:cNvSpPr txBox="1"/>
          <p:nvPr/>
        </p:nvSpPr>
        <p:spPr>
          <a:xfrm>
            <a:off x="63336" y="5654632"/>
            <a:ext cx="1024444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endParaRPr lang="en-GB" sz="1400"/>
          </a:p>
        </p:txBody>
      </p:sp>
    </p:spTree>
    <p:extLst>
      <p:ext uri="{BB962C8B-B14F-4D97-AF65-F5344CB8AC3E}">
        <p14:creationId xmlns:p14="http://schemas.microsoft.com/office/powerpoint/2010/main" val="7620952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1DFCBE5-52C1-48A9-89CF-E7D68CCA1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6AB74CA-E76D-4922-91FE-A4AAF0487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47203"/>
            <a:ext cx="11707367" cy="2572622"/>
          </a:xfrm>
          <a:custGeom>
            <a:avLst/>
            <a:gdLst>
              <a:gd name="connsiteX0" fmla="*/ 0 w 11707367"/>
              <a:gd name="connsiteY0" fmla="*/ 0 h 2572622"/>
              <a:gd name="connsiteX1" fmla="*/ 1888420 w 11707367"/>
              <a:gd name="connsiteY1" fmla="*/ 0 h 2572622"/>
              <a:gd name="connsiteX2" fmla="*/ 2198560 w 11707367"/>
              <a:gd name="connsiteY2" fmla="*/ 310139 h 2572622"/>
              <a:gd name="connsiteX3" fmla="*/ 2425431 w 11707367"/>
              <a:gd name="connsiteY3" fmla="*/ 310139 h 2572622"/>
              <a:gd name="connsiteX4" fmla="*/ 2735570 w 11707367"/>
              <a:gd name="connsiteY4" fmla="*/ 0 h 2572622"/>
              <a:gd name="connsiteX5" fmla="*/ 11707367 w 11707367"/>
              <a:gd name="connsiteY5" fmla="*/ 0 h 2572622"/>
              <a:gd name="connsiteX6" fmla="*/ 11707367 w 11707367"/>
              <a:gd name="connsiteY6" fmla="*/ 2572622 h 2572622"/>
              <a:gd name="connsiteX7" fmla="*/ 0 w 11707367"/>
              <a:gd name="connsiteY7" fmla="*/ 2572622 h 2572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7367" h="2572622">
                <a:moveTo>
                  <a:pt x="0" y="0"/>
                </a:moveTo>
                <a:lnTo>
                  <a:pt x="1888420" y="0"/>
                </a:lnTo>
                <a:lnTo>
                  <a:pt x="2198560" y="310139"/>
                </a:lnTo>
                <a:cubicBezTo>
                  <a:pt x="2261209" y="372788"/>
                  <a:pt x="2362782" y="372788"/>
                  <a:pt x="2425431" y="310139"/>
                </a:cubicBezTo>
                <a:lnTo>
                  <a:pt x="2735570" y="0"/>
                </a:lnTo>
                <a:lnTo>
                  <a:pt x="11707367" y="0"/>
                </a:lnTo>
                <a:lnTo>
                  <a:pt x="11707367" y="2572622"/>
                </a:lnTo>
                <a:lnTo>
                  <a:pt x="0" y="2572622"/>
                </a:lnTo>
                <a:close/>
              </a:path>
            </a:pathLst>
          </a:custGeom>
          <a:solidFill>
            <a:srgbClr val="595959">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595A923-9C9C-4753-891D-4E84C33C10D7}"/>
              </a:ext>
            </a:extLst>
          </p:cNvPr>
          <p:cNvSpPr>
            <a:spLocks noGrp="1"/>
          </p:cNvSpPr>
          <p:nvPr>
            <p:ph type="title"/>
          </p:nvPr>
        </p:nvSpPr>
        <p:spPr>
          <a:xfrm>
            <a:off x="1063691" y="4049486"/>
            <a:ext cx="4825480" cy="1883228"/>
          </a:xfrm>
        </p:spPr>
        <p:txBody>
          <a:bodyPr anchor="ctr">
            <a:normAutofit/>
          </a:bodyPr>
          <a:lstStyle/>
          <a:p>
            <a:pPr>
              <a:lnSpc>
                <a:spcPct val="90000"/>
              </a:lnSpc>
            </a:pPr>
            <a:r>
              <a:rPr lang="en-GB">
                <a:solidFill>
                  <a:srgbClr val="FFFFFF"/>
                </a:solidFill>
              </a:rPr>
              <a:t>Placement Organisation:</a:t>
            </a:r>
            <a:br>
              <a:rPr lang="en-GB">
                <a:solidFill>
                  <a:srgbClr val="FFFFFF"/>
                </a:solidFill>
              </a:rPr>
            </a:br>
            <a:r>
              <a:rPr lang="en-GB">
                <a:solidFill>
                  <a:srgbClr val="FFFFFF"/>
                </a:solidFill>
              </a:rPr>
              <a:t>Adventure China</a:t>
            </a:r>
          </a:p>
        </p:txBody>
      </p:sp>
      <p:pic>
        <p:nvPicPr>
          <p:cNvPr id="4" name="Picture 4" descr="A picture containing drawing&#10;&#10;Description generated with very high confidence">
            <a:extLst>
              <a:ext uri="{FF2B5EF4-FFF2-40B4-BE49-F238E27FC236}">
                <a16:creationId xmlns:a16="http://schemas.microsoft.com/office/drawing/2014/main" id="{30E56785-B704-4FA3-86DC-28F011040D1F}"/>
              </a:ext>
            </a:extLst>
          </p:cNvPr>
          <p:cNvPicPr>
            <a:picLocks noChangeAspect="1"/>
          </p:cNvPicPr>
          <p:nvPr/>
        </p:nvPicPr>
        <p:blipFill>
          <a:blip r:embed="rId3"/>
          <a:stretch>
            <a:fillRect/>
          </a:stretch>
        </p:blipFill>
        <p:spPr>
          <a:xfrm>
            <a:off x="734813" y="389383"/>
            <a:ext cx="4182486" cy="287546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6" name="Picture 6" descr="A close up of a logo&#10;&#10;Description generated with very high confidence">
            <a:extLst>
              <a:ext uri="{FF2B5EF4-FFF2-40B4-BE49-F238E27FC236}">
                <a16:creationId xmlns:a16="http://schemas.microsoft.com/office/drawing/2014/main" id="{B7428466-B371-418A-8AC5-9D91FC4E6490}"/>
              </a:ext>
            </a:extLst>
          </p:cNvPr>
          <p:cNvPicPr>
            <a:picLocks noChangeAspect="1"/>
          </p:cNvPicPr>
          <p:nvPr/>
        </p:nvPicPr>
        <p:blipFill>
          <a:blip r:embed="rId4"/>
          <a:stretch>
            <a:fillRect/>
          </a:stretch>
        </p:blipFill>
        <p:spPr>
          <a:xfrm>
            <a:off x="7357864" y="484633"/>
            <a:ext cx="2843710" cy="287546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3" name="Content Placeholder 2">
            <a:extLst>
              <a:ext uri="{FF2B5EF4-FFF2-40B4-BE49-F238E27FC236}">
                <a16:creationId xmlns:a16="http://schemas.microsoft.com/office/drawing/2014/main" id="{CCD9FB4E-3403-4AE6-872E-D8C87B11CCEB}"/>
              </a:ext>
            </a:extLst>
          </p:cNvPr>
          <p:cNvSpPr>
            <a:spLocks noGrp="1"/>
          </p:cNvSpPr>
          <p:nvPr>
            <p:ph idx="1"/>
          </p:nvPr>
        </p:nvSpPr>
        <p:spPr>
          <a:xfrm>
            <a:off x="6338316" y="4049485"/>
            <a:ext cx="4846151" cy="1883229"/>
          </a:xfrm>
        </p:spPr>
        <p:txBody>
          <a:bodyPr>
            <a:normAutofit/>
          </a:bodyPr>
          <a:lstStyle/>
          <a:p>
            <a:r>
              <a:rPr lang="en-GB">
                <a:solidFill>
                  <a:srgbClr val="FFFFFF"/>
                </a:solidFill>
              </a:rPr>
              <a:t>Founded in 2018 </a:t>
            </a:r>
            <a:endParaRPr lang="en-US">
              <a:solidFill>
                <a:srgbClr val="FFFFFF"/>
              </a:solidFill>
            </a:endParaRPr>
          </a:p>
          <a:p>
            <a:r>
              <a:rPr lang="en-GB">
                <a:solidFill>
                  <a:srgbClr val="FFFFFF"/>
                </a:solidFill>
              </a:rPr>
              <a:t>Owned by Smaller Earth. </a:t>
            </a:r>
          </a:p>
          <a:p>
            <a:r>
              <a:rPr lang="en-GB">
                <a:solidFill>
                  <a:srgbClr val="FFFFFF"/>
                </a:solidFill>
              </a:rPr>
              <a:t>Alternative to TEFL China. </a:t>
            </a:r>
          </a:p>
        </p:txBody>
      </p:sp>
      <p:sp>
        <p:nvSpPr>
          <p:cNvPr id="5" name="TextBox 4">
            <a:extLst>
              <a:ext uri="{FF2B5EF4-FFF2-40B4-BE49-F238E27FC236}">
                <a16:creationId xmlns:a16="http://schemas.microsoft.com/office/drawing/2014/main" id="{09159DCD-ADA2-4147-8B78-7E58B6F8C1AC}"/>
              </a:ext>
            </a:extLst>
          </p:cNvPr>
          <p:cNvSpPr txBox="1"/>
          <p:nvPr/>
        </p:nvSpPr>
        <p:spPr>
          <a:xfrm>
            <a:off x="9452264" y="6326332"/>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(Adventure China, 2019)</a:t>
            </a:r>
          </a:p>
          <a:p>
            <a:r>
              <a:rPr lang="en-GB" sz="1200"/>
              <a:t>(Smaller Earth, 2019) </a:t>
            </a:r>
          </a:p>
        </p:txBody>
      </p:sp>
      <p:sp>
        <p:nvSpPr>
          <p:cNvPr id="7" name="TextBox 6">
            <a:extLst>
              <a:ext uri="{FF2B5EF4-FFF2-40B4-BE49-F238E27FC236}">
                <a16:creationId xmlns:a16="http://schemas.microsoft.com/office/drawing/2014/main" id="{91118818-48A6-4A20-A216-AA60BCF3AB69}"/>
              </a:ext>
            </a:extLst>
          </p:cNvPr>
          <p:cNvSpPr txBox="1"/>
          <p:nvPr/>
        </p:nvSpPr>
        <p:spPr>
          <a:xfrm>
            <a:off x="520411" y="6304684"/>
            <a:ext cx="5903767"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ea typeface="+mn-lt"/>
                <a:cs typeface="+mn-lt"/>
                <a:hlinkClick r:id="rId5"/>
              </a:rPr>
              <a:t>https://www.adventurechina.com/uk/about-us/meet-the-team</a:t>
            </a:r>
            <a:endParaRPr lang="en-GB" sz="1200">
              <a:ea typeface="+mn-lt"/>
              <a:cs typeface="+mn-lt"/>
            </a:endParaRPr>
          </a:p>
          <a:p>
            <a:endParaRPr lang="en-GB"/>
          </a:p>
        </p:txBody>
      </p:sp>
    </p:spTree>
    <p:extLst>
      <p:ext uri="{BB962C8B-B14F-4D97-AF65-F5344CB8AC3E}">
        <p14:creationId xmlns:p14="http://schemas.microsoft.com/office/powerpoint/2010/main" val="8617619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lose up of a hillside next to a body of water&#10;&#10;Description generated with very high confidence">
            <a:extLst>
              <a:ext uri="{FF2B5EF4-FFF2-40B4-BE49-F238E27FC236}">
                <a16:creationId xmlns:a16="http://schemas.microsoft.com/office/drawing/2014/main" id="{EAC80ACC-088E-4E63-A313-03F3B5261AB1}"/>
              </a:ext>
            </a:extLst>
          </p:cNvPr>
          <p:cNvPicPr>
            <a:picLocks noChangeAspect="1"/>
          </p:cNvPicPr>
          <p:nvPr/>
        </p:nvPicPr>
        <p:blipFill rotWithShape="1">
          <a:blip r:embed="rId3">
            <a:alphaModFix amt="40000"/>
          </a:blip>
          <a:srcRect t="2597"/>
          <a:stretch/>
        </p:blipFill>
        <p:spPr>
          <a:xfrm>
            <a:off x="20" y="10"/>
            <a:ext cx="12191980" cy="6857990"/>
          </a:xfrm>
          <a:prstGeom prst="rect">
            <a:avLst/>
          </a:prstGeom>
        </p:spPr>
      </p:pic>
      <p:sp>
        <p:nvSpPr>
          <p:cNvPr id="2" name="Title 1">
            <a:extLst>
              <a:ext uri="{FF2B5EF4-FFF2-40B4-BE49-F238E27FC236}">
                <a16:creationId xmlns:a16="http://schemas.microsoft.com/office/drawing/2014/main" id="{D6BBC983-7C4B-4BC7-AA85-E54B65ED81EA}"/>
              </a:ext>
            </a:extLst>
          </p:cNvPr>
          <p:cNvSpPr>
            <a:spLocks noGrp="1"/>
          </p:cNvSpPr>
          <p:nvPr>
            <p:ph type="title"/>
          </p:nvPr>
        </p:nvSpPr>
        <p:spPr>
          <a:xfrm>
            <a:off x="810000" y="447188"/>
            <a:ext cx="10571998" cy="970450"/>
          </a:xfrm>
        </p:spPr>
        <p:txBody>
          <a:bodyPr>
            <a:normAutofit/>
          </a:bodyPr>
          <a:lstStyle/>
          <a:p>
            <a:pPr>
              <a:lnSpc>
                <a:spcPct val="90000"/>
              </a:lnSpc>
            </a:pPr>
            <a:r>
              <a:rPr lang="en-GB" sz="3100"/>
              <a:t>Placement Opportunities:</a:t>
            </a:r>
            <a:br>
              <a:rPr lang="en-GB" sz="3100"/>
            </a:br>
            <a:r>
              <a:rPr lang="en-GB" sz="3100"/>
              <a:t>Adventure China</a:t>
            </a:r>
          </a:p>
        </p:txBody>
      </p:sp>
      <p:sp>
        <p:nvSpPr>
          <p:cNvPr id="3" name="Content Placeholder 2">
            <a:extLst>
              <a:ext uri="{FF2B5EF4-FFF2-40B4-BE49-F238E27FC236}">
                <a16:creationId xmlns:a16="http://schemas.microsoft.com/office/drawing/2014/main" id="{07873A21-A7CC-44CD-AD0A-7170D4913213}"/>
              </a:ext>
            </a:extLst>
          </p:cNvPr>
          <p:cNvSpPr>
            <a:spLocks noGrp="1"/>
          </p:cNvSpPr>
          <p:nvPr>
            <p:ph idx="1"/>
          </p:nvPr>
        </p:nvSpPr>
        <p:spPr>
          <a:xfrm>
            <a:off x="818712" y="2222287"/>
            <a:ext cx="10554574" cy="3636511"/>
          </a:xfrm>
        </p:spPr>
        <p:txBody>
          <a:bodyPr>
            <a:normAutofit/>
          </a:bodyPr>
          <a:lstStyle/>
          <a:p>
            <a:r>
              <a:rPr lang="en-GB"/>
              <a:t>8-12 Weeks.</a:t>
            </a:r>
            <a:endParaRPr lang="en-US"/>
          </a:p>
          <a:p>
            <a:r>
              <a:rPr lang="en-GB"/>
              <a:t>3 Regions (North East, East and South).</a:t>
            </a:r>
          </a:p>
          <a:p>
            <a:r>
              <a:rPr lang="en-GB"/>
              <a:t>Camp Counsellor (Teach English and Activities)</a:t>
            </a:r>
          </a:p>
          <a:p>
            <a:r>
              <a:rPr lang="en-GB"/>
              <a:t>£499 covers accommodation, flights, airport transfer, medical insurance and 24-hour China contact.</a:t>
            </a:r>
          </a:p>
          <a:p>
            <a:r>
              <a:rPr lang="en-GB"/>
              <a:t>Paid minimum £300. </a:t>
            </a:r>
          </a:p>
          <a:p>
            <a:r>
              <a:rPr lang="en-GB"/>
              <a:t>3rd party costs total to ~£250. </a:t>
            </a:r>
          </a:p>
          <a:p>
            <a:r>
              <a:rPr lang="en-GB"/>
              <a:t>Plenty of free time to explore whilst at camp. </a:t>
            </a:r>
          </a:p>
          <a:p>
            <a:r>
              <a:rPr lang="en-GB"/>
              <a:t>Travel after camp is over. </a:t>
            </a:r>
          </a:p>
          <a:p>
            <a:endParaRPr lang="en-GB"/>
          </a:p>
        </p:txBody>
      </p:sp>
      <p:sp>
        <p:nvSpPr>
          <p:cNvPr id="6" name="TextBox 5">
            <a:extLst>
              <a:ext uri="{FF2B5EF4-FFF2-40B4-BE49-F238E27FC236}">
                <a16:creationId xmlns:a16="http://schemas.microsoft.com/office/drawing/2014/main" id="{1A2F79B2-67E8-42DF-B37C-D25A5CB043CC}"/>
              </a:ext>
            </a:extLst>
          </p:cNvPr>
          <p:cNvSpPr txBox="1"/>
          <p:nvPr/>
        </p:nvSpPr>
        <p:spPr>
          <a:xfrm>
            <a:off x="78317" y="5994400"/>
            <a:ext cx="7929032"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050">
                <a:ea typeface="+mn-lt"/>
                <a:cs typeface="+mn-lt"/>
                <a:hlinkClick r:id="rId4"/>
              </a:rPr>
              <a:t>https://www.adventurechina.com/uk/the-program/what-is-adventure-china</a:t>
            </a:r>
            <a:endParaRPr lang="en-GB" sz="1050">
              <a:ea typeface="+mn-lt"/>
              <a:cs typeface="+mn-lt"/>
            </a:endParaRPr>
          </a:p>
          <a:p>
            <a:r>
              <a:rPr lang="en-GB" sz="1050">
                <a:ea typeface="+mn-lt"/>
                <a:cs typeface="+mn-lt"/>
                <a:hlinkClick r:id="rId5"/>
              </a:rPr>
              <a:t>https://www.adventurechina.com/uk/summer-camp-in-china-locations</a:t>
            </a:r>
            <a:endParaRPr lang="en-GB" sz="1050">
              <a:ea typeface="+mn-lt"/>
              <a:cs typeface="+mn-lt"/>
            </a:endParaRPr>
          </a:p>
          <a:p>
            <a:r>
              <a:rPr lang="en-GB" sz="1050">
                <a:ea typeface="+mn-lt"/>
                <a:cs typeface="+mn-lt"/>
                <a:hlinkClick r:id="rId6"/>
              </a:rPr>
              <a:t>https://www.adventurechina.com/uk/the-program/job-roles</a:t>
            </a:r>
            <a:endParaRPr lang="en-GB" sz="1050">
              <a:ea typeface="+mn-lt"/>
              <a:cs typeface="+mn-lt"/>
            </a:endParaRPr>
          </a:p>
          <a:p>
            <a:r>
              <a:rPr lang="en-GB" sz="1050">
                <a:ea typeface="+mn-lt"/>
                <a:cs typeface="+mn-lt"/>
                <a:hlinkClick r:id="rId7"/>
              </a:rPr>
              <a:t>https://www.smallerearth.com/uk/work-abroad-in-china/summer-camp-in-china#forest_page_block_27997</a:t>
            </a:r>
            <a:endParaRPr lang="en-GB" sz="1050"/>
          </a:p>
        </p:txBody>
      </p:sp>
      <p:sp>
        <p:nvSpPr>
          <p:cNvPr id="7" name="TextBox 6">
            <a:extLst>
              <a:ext uri="{FF2B5EF4-FFF2-40B4-BE49-F238E27FC236}">
                <a16:creationId xmlns:a16="http://schemas.microsoft.com/office/drawing/2014/main" id="{673F2044-6130-492E-B162-652F731410C3}"/>
              </a:ext>
            </a:extLst>
          </p:cNvPr>
          <p:cNvSpPr txBox="1"/>
          <p:nvPr/>
        </p:nvSpPr>
        <p:spPr>
          <a:xfrm>
            <a:off x="8804275" y="5957358"/>
            <a:ext cx="358986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(Adventure China, 2019)</a:t>
            </a:r>
          </a:p>
          <a:p>
            <a:r>
              <a:rPr lang="en-GB" sz="1400"/>
              <a:t>(Smaller Earth, 2019)</a:t>
            </a:r>
          </a:p>
        </p:txBody>
      </p:sp>
    </p:spTree>
    <p:extLst>
      <p:ext uri="{BB962C8B-B14F-4D97-AF65-F5344CB8AC3E}">
        <p14:creationId xmlns:p14="http://schemas.microsoft.com/office/powerpoint/2010/main" val="35583993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food&#10;&#10;Description generated with very high confidence">
            <a:extLst>
              <a:ext uri="{FF2B5EF4-FFF2-40B4-BE49-F238E27FC236}">
                <a16:creationId xmlns:a16="http://schemas.microsoft.com/office/drawing/2014/main" id="{41294A20-3BC7-4039-8C7A-35BA539CAA62}"/>
              </a:ext>
            </a:extLst>
          </p:cNvPr>
          <p:cNvPicPr>
            <a:picLocks noChangeAspect="1"/>
          </p:cNvPicPr>
          <p:nvPr/>
        </p:nvPicPr>
        <p:blipFill rotWithShape="1">
          <a:blip r:embed="rId3">
            <a:alphaModFix amt="40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BEFC254-0174-4934-88F0-25CB69A36F44}"/>
              </a:ext>
            </a:extLst>
          </p:cNvPr>
          <p:cNvSpPr>
            <a:spLocks noGrp="1"/>
          </p:cNvSpPr>
          <p:nvPr>
            <p:ph type="title"/>
          </p:nvPr>
        </p:nvSpPr>
        <p:spPr>
          <a:xfrm>
            <a:off x="810000" y="447188"/>
            <a:ext cx="10571998" cy="970450"/>
          </a:xfrm>
        </p:spPr>
        <p:txBody>
          <a:bodyPr>
            <a:normAutofit/>
          </a:bodyPr>
          <a:lstStyle/>
          <a:p>
            <a:pPr>
              <a:lnSpc>
                <a:spcPct val="90000"/>
              </a:lnSpc>
            </a:pPr>
            <a:r>
              <a:rPr lang="en-GB" sz="3100"/>
              <a:t>Future Link with Potential Career:</a:t>
            </a:r>
            <a:br>
              <a:rPr lang="en-GB" sz="3100"/>
            </a:br>
            <a:r>
              <a:rPr lang="en-GB" sz="3100"/>
              <a:t>Adventure China.</a:t>
            </a:r>
          </a:p>
        </p:txBody>
      </p:sp>
      <p:sp>
        <p:nvSpPr>
          <p:cNvPr id="3" name="Content Placeholder 2">
            <a:extLst>
              <a:ext uri="{FF2B5EF4-FFF2-40B4-BE49-F238E27FC236}">
                <a16:creationId xmlns:a16="http://schemas.microsoft.com/office/drawing/2014/main" id="{0750C4CD-C83F-40F0-8B13-DD9F3872871E}"/>
              </a:ext>
            </a:extLst>
          </p:cNvPr>
          <p:cNvSpPr>
            <a:spLocks noGrp="1"/>
          </p:cNvSpPr>
          <p:nvPr>
            <p:ph idx="1"/>
          </p:nvPr>
        </p:nvSpPr>
        <p:spPr>
          <a:xfrm>
            <a:off x="818712" y="2222287"/>
            <a:ext cx="10554574" cy="3636511"/>
          </a:xfrm>
        </p:spPr>
        <p:txBody>
          <a:bodyPr>
            <a:normAutofit/>
          </a:bodyPr>
          <a:lstStyle/>
          <a:p>
            <a:pPr>
              <a:lnSpc>
                <a:spcPct val="90000"/>
              </a:lnSpc>
            </a:pPr>
            <a:r>
              <a:rPr lang="en-GB"/>
              <a:t>Communication and Leadership Skills</a:t>
            </a:r>
          </a:p>
          <a:p>
            <a:pPr>
              <a:lnSpc>
                <a:spcPct val="90000"/>
              </a:lnSpc>
            </a:pPr>
            <a:r>
              <a:rPr lang="en-GB"/>
              <a:t>A challenge. </a:t>
            </a:r>
          </a:p>
          <a:p>
            <a:pPr>
              <a:lnSpc>
                <a:spcPct val="90000"/>
              </a:lnSpc>
            </a:pPr>
            <a:r>
              <a:rPr lang="en-GB"/>
              <a:t>Problem Solving and Creative Thinking skills. </a:t>
            </a:r>
          </a:p>
          <a:p>
            <a:pPr>
              <a:lnSpc>
                <a:spcPct val="90000"/>
              </a:lnSpc>
            </a:pPr>
            <a:r>
              <a:rPr lang="en-GB"/>
              <a:t>Great on CV! </a:t>
            </a:r>
          </a:p>
          <a:p>
            <a:pPr>
              <a:lnSpc>
                <a:spcPct val="90000"/>
              </a:lnSpc>
            </a:pPr>
            <a:r>
              <a:rPr lang="en-GB"/>
              <a:t>International Experience (Wall and Tran, 2015, p.205).</a:t>
            </a:r>
          </a:p>
          <a:p>
            <a:pPr>
              <a:lnSpc>
                <a:spcPct val="90000"/>
              </a:lnSpc>
            </a:pPr>
            <a:r>
              <a:rPr lang="en-GB"/>
              <a:t>Confidence builder</a:t>
            </a:r>
          </a:p>
          <a:p>
            <a:pPr>
              <a:lnSpc>
                <a:spcPct val="90000"/>
              </a:lnSpc>
            </a:pPr>
            <a:r>
              <a:rPr lang="en-GB"/>
              <a:t>Explore new places</a:t>
            </a:r>
          </a:p>
          <a:p>
            <a:pPr>
              <a:lnSpc>
                <a:spcPct val="90000"/>
              </a:lnSpc>
            </a:pPr>
            <a:r>
              <a:rPr lang="en-GB"/>
              <a:t>Experience new cultures </a:t>
            </a:r>
          </a:p>
          <a:p>
            <a:pPr>
              <a:lnSpc>
                <a:spcPct val="90000"/>
              </a:lnSpc>
            </a:pPr>
            <a:r>
              <a:rPr lang="en-GB"/>
              <a:t>Step out of comfort zone </a:t>
            </a:r>
          </a:p>
          <a:p>
            <a:pPr>
              <a:lnSpc>
                <a:spcPct val="90000"/>
              </a:lnSpc>
            </a:pPr>
            <a:endParaRPr lang="en-GB"/>
          </a:p>
        </p:txBody>
      </p:sp>
    </p:spTree>
    <p:extLst>
      <p:ext uri="{BB962C8B-B14F-4D97-AF65-F5344CB8AC3E}">
        <p14:creationId xmlns:p14="http://schemas.microsoft.com/office/powerpoint/2010/main" val="20010169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2439B-5BC5-4F1D-92AC-D3658C9A8441}"/>
              </a:ext>
            </a:extLst>
          </p:cNvPr>
          <p:cNvSpPr>
            <a:spLocks noGrp="1"/>
          </p:cNvSpPr>
          <p:nvPr>
            <p:ph type="title"/>
          </p:nvPr>
        </p:nvSpPr>
        <p:spPr/>
        <p:txBody>
          <a:bodyPr/>
          <a:lstStyle/>
          <a:p>
            <a:r>
              <a:rPr lang="en-GB"/>
              <a:t>Reference List </a:t>
            </a:r>
          </a:p>
        </p:txBody>
      </p:sp>
      <p:sp>
        <p:nvSpPr>
          <p:cNvPr id="3" name="Content Placeholder 2">
            <a:extLst>
              <a:ext uri="{FF2B5EF4-FFF2-40B4-BE49-F238E27FC236}">
                <a16:creationId xmlns:a16="http://schemas.microsoft.com/office/drawing/2014/main" id="{7EE4D089-7E98-483E-AA95-4C7872D537EF}"/>
              </a:ext>
            </a:extLst>
          </p:cNvPr>
          <p:cNvSpPr>
            <a:spLocks noGrp="1"/>
          </p:cNvSpPr>
          <p:nvPr>
            <p:ph idx="1"/>
          </p:nvPr>
        </p:nvSpPr>
        <p:spPr>
          <a:xfrm>
            <a:off x="195257" y="3103040"/>
            <a:ext cx="10554574" cy="3636511"/>
          </a:xfrm>
        </p:spPr>
        <p:txBody>
          <a:bodyPr vert="horz" lIns="91440" tIns="45720" rIns="91440" bIns="45720" rtlCol="0" anchor="ctr">
            <a:noAutofit/>
          </a:bodyPr>
          <a:lstStyle/>
          <a:p>
            <a:r>
              <a:rPr lang="en-GB" sz="1700"/>
              <a:t>Cottrell S, (2015) </a:t>
            </a:r>
            <a:r>
              <a:rPr lang="en-GB" sz="1700" i="1"/>
              <a:t>Skills for Success: Personal Development and Employability. </a:t>
            </a:r>
            <a:r>
              <a:rPr lang="en-GB" sz="1700"/>
              <a:t>3rd Edition. Palgrave: London</a:t>
            </a:r>
          </a:p>
          <a:p>
            <a:r>
              <a:rPr lang="en-GB" sz="1700"/>
              <a:t>Wall T, and Tran L, 'Learning to be an International Work-Based Learner', in </a:t>
            </a:r>
            <a:r>
              <a:rPr lang="en-GB" sz="1700" err="1"/>
              <a:t>Heyler</a:t>
            </a:r>
            <a:r>
              <a:rPr lang="en-GB" sz="1700"/>
              <a:t> R, (Ed. 2) </a:t>
            </a:r>
            <a:r>
              <a:rPr lang="en-GB" sz="1700" i="1"/>
              <a:t>T</a:t>
            </a:r>
            <a:r>
              <a:rPr lang="en-GB" i="1"/>
              <a:t>he Work-Based Learning Student Handbook. </a:t>
            </a:r>
            <a:r>
              <a:rPr lang="en-GB"/>
              <a:t>London: Red Globe Press.</a:t>
            </a:r>
            <a:endParaRPr lang="en-GB" sz="1700"/>
          </a:p>
          <a:p>
            <a:r>
              <a:rPr lang="en-GB" sz="1700"/>
              <a:t>Watson G, (2014) 'Effective Team Building and Communication', in Watson G, and </a:t>
            </a:r>
            <a:r>
              <a:rPr lang="en-GB" sz="1700" err="1"/>
              <a:t>Reissner</a:t>
            </a:r>
            <a:r>
              <a:rPr lang="en-GB" sz="1700"/>
              <a:t> S, (Ed. 3) </a:t>
            </a:r>
            <a:r>
              <a:rPr lang="en-GB" sz="1700" i="1"/>
              <a:t>Developing Skills for Business Leadership. </a:t>
            </a:r>
            <a:r>
              <a:rPr lang="en-GB" sz="1700"/>
              <a:t>London: Chartered</a:t>
            </a:r>
            <a:r>
              <a:rPr lang="en-GB" sz="1700">
                <a:ea typeface="+mn-lt"/>
                <a:cs typeface="+mn-lt"/>
              </a:rPr>
              <a:t> Institute of Personnel and Development. </a:t>
            </a:r>
          </a:p>
          <a:p>
            <a:r>
              <a:rPr lang="en-GB" sz="1700"/>
              <a:t>Watson G, (2014) 'Skills for Learning, Training and Development', in Watson, G and </a:t>
            </a:r>
            <a:r>
              <a:rPr lang="en-GB" sz="1700" err="1"/>
              <a:t>Reissner</a:t>
            </a:r>
            <a:r>
              <a:rPr lang="en-GB" sz="1700"/>
              <a:t>, S (Ed. 3) '</a:t>
            </a:r>
            <a:r>
              <a:rPr lang="en-GB" sz="1700" i="1"/>
              <a:t>Developing Skills for Business Leadership'</a:t>
            </a:r>
            <a:r>
              <a:rPr lang="en-GB" sz="1700"/>
              <a:t>. London: Chartered Institute of Personnel and Development. </a:t>
            </a:r>
          </a:p>
          <a:p>
            <a:r>
              <a:rPr lang="en-GB" sz="1700"/>
              <a:t>Watson G, (2014) 'Leadership and Team Dynamics', in Watson, G and </a:t>
            </a:r>
            <a:r>
              <a:rPr lang="en-GB" sz="1700" err="1"/>
              <a:t>Reissner</a:t>
            </a:r>
            <a:r>
              <a:rPr lang="en-GB" sz="1700"/>
              <a:t>, S (Ed. 3) '</a:t>
            </a:r>
            <a:r>
              <a:rPr lang="en-GB" sz="1700" i="1"/>
              <a:t>Developing Skills for Business Leadership'</a:t>
            </a:r>
            <a:r>
              <a:rPr lang="en-GB" sz="1700"/>
              <a:t>. London: Chartered Institute of Personnel and Development.</a:t>
            </a:r>
          </a:p>
          <a:p>
            <a:r>
              <a:rPr lang="en-GB" sz="1700"/>
              <a:t>Watson G, (2014) 'Effective Decision-Making and Problem-Solving', in Watson, G and </a:t>
            </a:r>
            <a:r>
              <a:rPr lang="en-GB" sz="1700" err="1"/>
              <a:t>Reissner</a:t>
            </a:r>
            <a:r>
              <a:rPr lang="en-GB" sz="1700"/>
              <a:t>, S (Ed.3) '</a:t>
            </a:r>
            <a:r>
              <a:rPr lang="en-GB" sz="1700" i="1"/>
              <a:t>Developing Skills for Business Leadership</a:t>
            </a:r>
            <a:r>
              <a:rPr lang="en-GB" sz="1700"/>
              <a:t>'. London: Chartered Institute of Personnel and Development. </a:t>
            </a:r>
          </a:p>
          <a:p>
            <a:endParaRPr lang="en-GB"/>
          </a:p>
          <a:p>
            <a:endParaRPr lang="en-GB"/>
          </a:p>
          <a:p>
            <a:endParaRPr lang="en-GB"/>
          </a:p>
        </p:txBody>
      </p:sp>
    </p:spTree>
    <p:extLst>
      <p:ext uri="{BB962C8B-B14F-4D97-AF65-F5344CB8AC3E}">
        <p14:creationId xmlns:p14="http://schemas.microsoft.com/office/powerpoint/2010/main" val="26449596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B76E7-8498-4007-B099-197E47C6E559}"/>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8E0461CB-8096-4185-8F4E-5B2159CE6378}"/>
              </a:ext>
            </a:extLst>
          </p:cNvPr>
          <p:cNvSpPr>
            <a:spLocks noGrp="1"/>
          </p:cNvSpPr>
          <p:nvPr>
            <p:ph idx="1"/>
          </p:nvPr>
        </p:nvSpPr>
        <p:spPr>
          <a:xfrm>
            <a:off x="680167" y="3218082"/>
            <a:ext cx="10554574" cy="3636511"/>
          </a:xfrm>
        </p:spPr>
        <p:txBody>
          <a:bodyPr vert="horz" lIns="91440" tIns="45720" rIns="91440" bIns="45720" rtlCol="0" anchor="ctr">
            <a:noAutofit/>
          </a:bodyPr>
          <a:lstStyle/>
          <a:p>
            <a:r>
              <a:rPr lang="en-GB" sz="1100"/>
              <a:t>Gilbert W.D, and Trudell P, (2001) 'Learning to Coach through Experience: Reflection in Model Youth Sport Coaches', </a:t>
            </a:r>
            <a:r>
              <a:rPr lang="en-GB" sz="1100" i="1"/>
              <a:t>Journal of Teaching Physical Education</a:t>
            </a:r>
            <a:r>
              <a:rPr lang="en-GB" sz="1100"/>
              <a:t>, Volume 21, 16-34. </a:t>
            </a:r>
            <a:endParaRPr lang="en-GB" sz="1100">
              <a:solidFill>
                <a:schemeClr val="bg1"/>
              </a:solidFill>
            </a:endParaRPr>
          </a:p>
          <a:p>
            <a:r>
              <a:rPr lang="en-GB" sz="1100"/>
              <a:t>Guile D, and </a:t>
            </a:r>
            <a:r>
              <a:rPr lang="en-GB" sz="1100" err="1"/>
              <a:t>Griffithis</a:t>
            </a:r>
            <a:r>
              <a:rPr lang="en-GB" sz="1100"/>
              <a:t> T, (2001) 'Learning Through Work Experience' </a:t>
            </a:r>
            <a:r>
              <a:rPr lang="en-GB" sz="1100" i="1"/>
              <a:t>Journal of Education and Work, V</a:t>
            </a:r>
            <a:r>
              <a:rPr lang="en-GB" sz="1100"/>
              <a:t>olume 14, Issue 1, 113-131. </a:t>
            </a:r>
          </a:p>
          <a:p>
            <a:r>
              <a:rPr lang="en-GB" sz="1100"/>
              <a:t>Camp Canada (2019) </a:t>
            </a:r>
            <a:r>
              <a:rPr lang="en-GB" sz="1100" i="1"/>
              <a:t>An Authentic Canadian Adventure. </a:t>
            </a:r>
            <a:r>
              <a:rPr lang="en-GB" sz="1100"/>
              <a:t>Availabl</a:t>
            </a:r>
            <a:r>
              <a:rPr lang="en-GB" sz="1100" i="1"/>
              <a:t>e</a:t>
            </a:r>
            <a:r>
              <a:rPr lang="en-GB" sz="1100"/>
              <a:t> at:</a:t>
            </a:r>
            <a:r>
              <a:rPr lang="en-GB" sz="1100" i="1"/>
              <a:t> </a:t>
            </a:r>
            <a:r>
              <a:rPr lang="en-GB" sz="1100">
                <a:ea typeface="+mn-lt"/>
                <a:cs typeface="+mn-lt"/>
                <a:hlinkClick r:id="rId2"/>
              </a:rPr>
              <a:t>https://www.campcanada.co.uk/about-us</a:t>
            </a:r>
            <a:r>
              <a:rPr lang="en-GB" sz="1100">
                <a:ea typeface="+mn-lt"/>
                <a:cs typeface="+mn-lt"/>
              </a:rPr>
              <a:t> (Accessed: 16th November 2019). </a:t>
            </a:r>
            <a:endParaRPr lang="en-GB" sz="1100"/>
          </a:p>
          <a:p>
            <a:r>
              <a:rPr lang="en-GB" sz="1100"/>
              <a:t>Go-</a:t>
            </a:r>
            <a:r>
              <a:rPr lang="en-GB" sz="1100" err="1"/>
              <a:t>Nyquest</a:t>
            </a:r>
            <a:r>
              <a:rPr lang="en-GB" sz="1100"/>
              <a:t> (2019) </a:t>
            </a:r>
            <a:r>
              <a:rPr lang="en-GB" sz="1100" i="1"/>
              <a:t>Our Company.</a:t>
            </a:r>
            <a:r>
              <a:rPr lang="en-GB" sz="1100"/>
              <a:t> Available at: </a:t>
            </a:r>
            <a:r>
              <a:rPr lang="en-GB" sz="1100">
                <a:ea typeface="+mn-lt"/>
                <a:cs typeface="+mn-lt"/>
                <a:hlinkClick r:id="rId3"/>
              </a:rPr>
              <a:t>https://www.go-nyquest.com/our-company/</a:t>
            </a:r>
            <a:r>
              <a:rPr lang="en-GB" sz="1100">
                <a:ea typeface="+mn-lt"/>
                <a:cs typeface="+mn-lt"/>
              </a:rPr>
              <a:t> (Accessed: 16th November 2019). </a:t>
            </a:r>
            <a:endParaRPr lang="en-GB" sz="1100"/>
          </a:p>
          <a:p>
            <a:r>
              <a:rPr lang="en-GB" sz="1100"/>
              <a:t>Smaller Earth (2019) </a:t>
            </a:r>
            <a:r>
              <a:rPr lang="en-GB" sz="1100" i="1"/>
              <a:t>Our Purpose, Values and Mission.</a:t>
            </a:r>
            <a:r>
              <a:rPr lang="en-GB" sz="1100"/>
              <a:t> Available at: </a:t>
            </a:r>
            <a:r>
              <a:rPr lang="en-GB" sz="1100">
                <a:ea typeface="+mn-lt"/>
                <a:cs typeface="+mn-lt"/>
                <a:hlinkClick r:id="rId4"/>
              </a:rPr>
              <a:t>https://www.smallerearth.com/uk/inside-smaller-earth/our-purpose-values-and-vision</a:t>
            </a:r>
            <a:r>
              <a:rPr lang="en-GB" sz="1100">
                <a:ea typeface="+mn-lt"/>
                <a:cs typeface="+mn-lt"/>
              </a:rPr>
              <a:t> (Accessed: 16th November 2019).</a:t>
            </a:r>
          </a:p>
          <a:p>
            <a:r>
              <a:rPr lang="en-GB" sz="1100"/>
              <a:t>PGL (2019) </a:t>
            </a:r>
            <a:r>
              <a:rPr lang="en-GB" sz="1100" i="1"/>
              <a:t>We Are PGL.</a:t>
            </a:r>
            <a:r>
              <a:rPr lang="en-GB" sz="1100"/>
              <a:t>  Available at: </a:t>
            </a:r>
            <a:r>
              <a:rPr lang="en-GB" sz="1100">
                <a:ea typeface="+mn-lt"/>
                <a:cs typeface="+mn-lt"/>
                <a:hlinkClick r:id="rId5"/>
              </a:rPr>
              <a:t>https://www.pgl.co.uk/en-gb/about-us</a:t>
            </a:r>
            <a:r>
              <a:rPr lang="en-GB" sz="1100">
                <a:ea typeface="+mn-lt"/>
                <a:cs typeface="+mn-lt"/>
              </a:rPr>
              <a:t> (Accessed: 17th November 2019) </a:t>
            </a:r>
            <a:endParaRPr lang="en-GB" sz="1100"/>
          </a:p>
          <a:p>
            <a:r>
              <a:rPr lang="en-GB" sz="1100"/>
              <a:t>PGL (2019) </a:t>
            </a:r>
            <a:r>
              <a:rPr lang="en-GB" sz="1100" i="1"/>
              <a:t>Working as an Activity Instructor/Group Leader. </a:t>
            </a:r>
            <a:r>
              <a:rPr lang="en-GB" sz="1100"/>
              <a:t>Available at: </a:t>
            </a:r>
            <a:r>
              <a:rPr lang="en-GB" sz="1100">
                <a:ea typeface="+mn-lt"/>
                <a:cs typeface="+mn-lt"/>
                <a:hlinkClick r:id="rId6"/>
              </a:rPr>
              <a:t>https://www.pgl.co.uk/en-gb/about-us/jobs-at-pgl/roles/activity-instructor/group-leader</a:t>
            </a:r>
            <a:r>
              <a:rPr lang="en-GB" sz="1100">
                <a:ea typeface="+mn-lt"/>
                <a:cs typeface="+mn-lt"/>
              </a:rPr>
              <a:t>. (Accessed: 17th November 2019). </a:t>
            </a:r>
            <a:endParaRPr lang="en-GB" sz="1100"/>
          </a:p>
          <a:p>
            <a:r>
              <a:rPr lang="en-GB" sz="1100"/>
              <a:t>Adventure China (2019) Trust the Experts. Available at: </a:t>
            </a:r>
            <a:r>
              <a:rPr lang="en-GB" sz="1100">
                <a:ea typeface="+mn-lt"/>
                <a:cs typeface="+mn-lt"/>
                <a:hlinkClick r:id="rId7"/>
              </a:rPr>
              <a:t>https://www.adventurechina.com/uk/about-us/meet-the-team</a:t>
            </a:r>
            <a:r>
              <a:rPr lang="en-GB" sz="1100">
                <a:ea typeface="+mn-lt"/>
                <a:cs typeface="+mn-lt"/>
              </a:rPr>
              <a:t>. (Accessed: 18th November 2019).</a:t>
            </a:r>
            <a:endParaRPr lang="en-GB" sz="1100"/>
          </a:p>
          <a:p>
            <a:r>
              <a:rPr lang="en-GB" sz="1100"/>
              <a:t>Adventure China (2019) Bringing Camp to Life. Available at: </a:t>
            </a:r>
            <a:r>
              <a:rPr lang="en-GB" sz="1100">
                <a:ea typeface="+mn-lt"/>
                <a:cs typeface="+mn-lt"/>
                <a:hlinkClick r:id="rId8"/>
              </a:rPr>
              <a:t>https://www.adventurechina.com/uk/the-program/job-roles</a:t>
            </a:r>
            <a:r>
              <a:rPr lang="en-GB" sz="1100">
                <a:ea typeface="+mn-lt"/>
                <a:cs typeface="+mn-lt"/>
              </a:rPr>
              <a:t> (Accessed: 18th November 2019).</a:t>
            </a:r>
            <a:endParaRPr lang="en-GB" sz="1100"/>
          </a:p>
          <a:p>
            <a:r>
              <a:rPr lang="en-GB" sz="1100"/>
              <a:t>Adventure China (2019) Venture Far and Wide. Available at: </a:t>
            </a:r>
            <a:r>
              <a:rPr lang="en-GB" sz="1100">
                <a:ea typeface="+mn-lt"/>
                <a:cs typeface="+mn-lt"/>
                <a:hlinkClick r:id="rId9"/>
              </a:rPr>
              <a:t>https://www.adventurechina.com/uk/summer-camp-in-china-locations</a:t>
            </a:r>
            <a:r>
              <a:rPr lang="en-GB" sz="1100">
                <a:ea typeface="+mn-lt"/>
                <a:cs typeface="+mn-lt"/>
              </a:rPr>
              <a:t> (Accessed: 18TH November 2019). </a:t>
            </a:r>
            <a:endParaRPr lang="en-GB" sz="1100"/>
          </a:p>
          <a:p>
            <a:r>
              <a:rPr lang="en-GB" sz="1100"/>
              <a:t>Adventure China (2019) Summer Camp on a Whole New Level. Available at: </a:t>
            </a:r>
            <a:r>
              <a:rPr lang="en-GB" sz="1100">
                <a:ea typeface="+mn-lt"/>
                <a:cs typeface="+mn-lt"/>
                <a:hlinkClick r:id="rId10"/>
              </a:rPr>
              <a:t>https://www.adventurechina.com/uk/the-program/what-is-adventure-china</a:t>
            </a:r>
            <a:r>
              <a:rPr lang="en-GB" sz="1100">
                <a:ea typeface="+mn-lt"/>
                <a:cs typeface="+mn-lt"/>
              </a:rPr>
              <a:t> (Accessed: 18th November 2019). </a:t>
            </a:r>
          </a:p>
          <a:p>
            <a:r>
              <a:rPr lang="en-GB" sz="1100"/>
              <a:t>Smaller Earth (2019) Adventure China. Available at:</a:t>
            </a:r>
            <a:r>
              <a:rPr lang="en-GB" sz="1100">
                <a:ea typeface="+mn-lt"/>
                <a:cs typeface="+mn-lt"/>
              </a:rPr>
              <a:t> </a:t>
            </a:r>
            <a:r>
              <a:rPr lang="en-GB" sz="1100">
                <a:ea typeface="+mn-lt"/>
                <a:cs typeface="+mn-lt"/>
                <a:hlinkClick r:id="rId11"/>
              </a:rPr>
              <a:t>https://www.smallerearth.com/uk/work-abroad-in-china/summer-camp-in-china#forest_page_block_27997</a:t>
            </a:r>
            <a:r>
              <a:rPr lang="en-GB" sz="1100">
                <a:ea typeface="+mn-lt"/>
                <a:cs typeface="+mn-lt"/>
              </a:rPr>
              <a:t> (Accessed: 18th November 2019). </a:t>
            </a:r>
            <a:endParaRPr lang="en-GB" sz="1100"/>
          </a:p>
          <a:p>
            <a:endParaRPr lang="en-GB" sz="1100"/>
          </a:p>
          <a:p>
            <a:endParaRPr lang="en-GB"/>
          </a:p>
          <a:p>
            <a:endParaRPr lang="en-GB"/>
          </a:p>
          <a:p>
            <a:endParaRPr lang="en-GB"/>
          </a:p>
        </p:txBody>
      </p:sp>
    </p:spTree>
    <p:extLst>
      <p:ext uri="{BB962C8B-B14F-4D97-AF65-F5344CB8AC3E}">
        <p14:creationId xmlns:p14="http://schemas.microsoft.com/office/powerpoint/2010/main" val="39542704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9ECD33"/>
      </a:accent1>
      <a:accent2>
        <a:srgbClr val="E19933"/>
      </a:accent2>
      <a:accent3>
        <a:srgbClr val="DC5D3D"/>
      </a:accent3>
      <a:accent4>
        <a:srgbClr val="A967CB"/>
      </a:accent4>
      <a:accent5>
        <a:srgbClr val="5EA5DD"/>
      </a:accent5>
      <a:accent6>
        <a:srgbClr val="44BEA9"/>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98D1675B-7325-48AD-994B-0DEF3379A98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3B00B9D084464B970E6F5A4ABBB667" ma:contentTypeVersion="2" ma:contentTypeDescription="Create a new document." ma:contentTypeScope="" ma:versionID="75247a5fef7e64e58d7632e30ff57fe4">
  <xsd:schema xmlns:xsd="http://www.w3.org/2001/XMLSchema" xmlns:xs="http://www.w3.org/2001/XMLSchema" xmlns:p="http://schemas.microsoft.com/office/2006/metadata/properties" xmlns:ns3="46b8f10f-f56e-4e87-af4a-2384ac144562" targetNamespace="http://schemas.microsoft.com/office/2006/metadata/properties" ma:root="true" ma:fieldsID="51b4170e7709f4d43060007815f7c5d1" ns3:_="">
    <xsd:import namespace="46b8f10f-f56e-4e87-af4a-2384ac144562"/>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b8f10f-f56e-4e87-af4a-2384ac1445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1BA3530-79B4-4ABD-8E6F-8504DA65C6E9}">
  <ds:schemaRefs>
    <ds:schemaRef ds:uri="46b8f10f-f56e-4e87-af4a-2384ac144562"/>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2551A6E1-FFEC-476A-B9A6-9D859FB06487}">
  <ds:schemaRefs>
    <ds:schemaRef ds:uri="46b8f10f-f56e-4e87-af4a-2384ac14456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A2444FD-3D56-4F81-8B78-AB3708693DD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TM03457503[[fn=Quotable]]</Template>
  <Application>Microsoft Office PowerPoint</Application>
  <PresentationFormat>Widescreen</PresentationFormat>
  <Slides>13</Slides>
  <Notes>10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Quotable</vt:lpstr>
      <vt:lpstr>Placement Choices.</vt:lpstr>
      <vt:lpstr>Placement Organisation:  Camp Canada.</vt:lpstr>
      <vt:lpstr>Placement Opportunities: Camp Canada. </vt:lpstr>
      <vt:lpstr>Future Link with Potential Career:  Camp Canada. </vt:lpstr>
      <vt:lpstr>Placement Organisation:  PGL </vt:lpstr>
      <vt:lpstr>Placement Opportunities: PGL </vt:lpstr>
      <vt:lpstr>Emails from Louise and PGL.</vt:lpstr>
      <vt:lpstr>Future Link with Potential Career: PGL </vt:lpstr>
      <vt:lpstr>Placement Organisation: Adventure China</vt:lpstr>
      <vt:lpstr>Placement Opportunities: Adventure China</vt:lpstr>
      <vt:lpstr>Future Link with Potential Career: Adventure China.</vt:lpstr>
      <vt:lpstr>Reference List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Placement Options.</dc:title>
  <dc:creator>Antre Nicolaou (1903351)</dc:creator>
  <cp:revision>1</cp:revision>
  <dcterms:created xsi:type="dcterms:W3CDTF">2019-11-14T10:08:59Z</dcterms:created>
  <dcterms:modified xsi:type="dcterms:W3CDTF">2019-11-18T22:38:50Z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0x010100AD3B00B9D084464B970E6F5A4ABBB667</vt:lpwstr>
  </property>
</Properties>
</file>