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6283" autoAdjust="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844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126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201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54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0996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8086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23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802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489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84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27001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789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88426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9912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1558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39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09/06/2026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9582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0280" y="1122363"/>
            <a:ext cx="8427720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 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Basil’s Bakery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What the presentation is about?</a:t>
            </a: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ea typeface="Roboto"/>
                <a:cs typeface="Arial" panose="020B0604020202020204" pitchFamily="34" charset="0"/>
              </a:rPr>
              <a:t>Definitions of the concepts you are going to use</a:t>
            </a: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Basil’s Bakery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in....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…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solidFill>
                  <a:srgbClr val="FF0000"/>
                </a:solidFill>
                <a:ea typeface="+mn-lt"/>
                <a:cs typeface="+mn-lt"/>
              </a:rPr>
              <a:t>Add more information from the case study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200"/>
            <a:ext cx="9409329" cy="4623816"/>
          </a:xfrm>
        </p:spPr>
        <p:txBody>
          <a:bodyPr/>
          <a:lstStyle/>
          <a:p>
            <a:r>
              <a:rPr lang="en-GB" b="1" dirty="0"/>
              <a:t>POLITICAL</a:t>
            </a:r>
          </a:p>
          <a:p>
            <a:r>
              <a:rPr lang="en-GB" b="1" dirty="0">
                <a:solidFill>
                  <a:srgbClr val="FF0000"/>
                </a:solidFill>
              </a:rPr>
              <a:t>2 ideas for each factor</a:t>
            </a:r>
          </a:p>
          <a:p>
            <a:endParaRPr lang="en-GB" b="1" dirty="0"/>
          </a:p>
          <a:p>
            <a:r>
              <a:rPr lang="en-GB" b="1" dirty="0"/>
              <a:t>ECONOMIC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SOCIAL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Basil’s Bakery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/>
          <a:lstStyle/>
          <a:p>
            <a:r>
              <a:rPr lang="en-GB" b="1" dirty="0"/>
              <a:t>TECHNOLOGICAL</a:t>
            </a:r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ENVIRONMENTAL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 (Fishbone diagram)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89212" y="1856232"/>
            <a:ext cx="8915399" cy="416052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</a:t>
            </a:r>
            <a:r>
              <a:rPr lang="en-GB" b="1" dirty="0">
                <a:solidFill>
                  <a:srgbClr val="FF0000"/>
                </a:solidFill>
                <a:latin typeface="Arial"/>
                <a:ea typeface="Roboto"/>
                <a:cs typeface="Roboto"/>
              </a:rPr>
              <a:t>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249</TotalTime>
  <Words>129</Words>
  <Application>Microsoft Office PowerPoint</Application>
  <PresentationFormat>Widescreen</PresentationFormat>
  <Paragraphs>46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  MODULE CODE  STUDENT NAME  STUDENT ID  LECTURER Assignment 1: Presentation</vt:lpstr>
      <vt:lpstr>OVERVIEW</vt:lpstr>
      <vt:lpstr>Introduction</vt:lpstr>
      <vt:lpstr>Company background</vt:lpstr>
      <vt:lpstr>Problem: nature and scope</vt:lpstr>
      <vt:lpstr>PESTLE ANALYSIS: Basil’s Bakery </vt:lpstr>
      <vt:lpstr>PESTLE ANALYSIS: Basil’s Bakery </vt:lpstr>
      <vt:lpstr>Cause and effect analysis (Fishbone diagram)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Anita Nan</dc:creator>
  <cp:lastModifiedBy>Anita Nan</cp:lastModifiedBy>
  <cp:revision>92</cp:revision>
  <dcterms:created xsi:type="dcterms:W3CDTF">2024-10-08T15:58:04Z</dcterms:created>
  <dcterms:modified xsi:type="dcterms:W3CDTF">2026-06-09T13:03:59Z</dcterms:modified>
</cp:coreProperties>
</file>