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sldIdLst>
    <p:sldId id="260" r:id="rId2"/>
    <p:sldId id="261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2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C918"/>
    <a:srgbClr val="E11E2E"/>
    <a:srgbClr val="E5263B"/>
    <a:srgbClr val="E82A44"/>
    <a:srgbClr val="E52135"/>
    <a:srgbClr val="E92D45"/>
    <a:srgbClr val="E42337"/>
    <a:srgbClr val="E7263B"/>
    <a:srgbClr val="E21F2F"/>
    <a:srgbClr val="E320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4"/>
  </p:normalViewPr>
  <p:slideViewPr>
    <p:cSldViewPr snapToGrid="0">
      <p:cViewPr varScale="1">
        <p:scale>
          <a:sx n="73" d="100"/>
          <a:sy n="73" d="100"/>
        </p:scale>
        <p:origin x="3280" y="208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755651" y="0"/>
            <a:ext cx="4424119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5179769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9142" y="4953000"/>
            <a:ext cx="3103913" cy="3276807"/>
          </a:xfrm>
        </p:spPr>
        <p:txBody>
          <a:bodyPr anchor="t">
            <a:normAutofit/>
          </a:bodyPr>
          <a:lstStyle>
            <a:lvl1pPr algn="r"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8469" y="3277138"/>
            <a:ext cx="2974586" cy="167586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200" b="0">
                <a:solidFill>
                  <a:schemeClr val="tx1"/>
                </a:solidFill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231081" y="4712021"/>
            <a:ext cx="233795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6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4933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238897" y="919449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7147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8054" y="4620819"/>
            <a:ext cx="4475565" cy="1983180"/>
          </a:xfrm>
        </p:spPr>
        <p:txBody>
          <a:bodyPr anchor="t">
            <a:normAutofit/>
          </a:bodyPr>
          <a:lstStyle>
            <a:lvl1pPr algn="r">
              <a:defRPr sz="2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0848" y="3281985"/>
            <a:ext cx="4352471" cy="1338834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20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1233694" y="4367990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8023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1070" y="1163960"/>
            <a:ext cx="4412085" cy="15624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4055" y="2970933"/>
            <a:ext cx="2141660" cy="57678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38510" y="2970933"/>
            <a:ext cx="2144645" cy="57678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TextBox 18"/>
          <p:cNvSpPr txBox="1"/>
          <p:nvPr/>
        </p:nvSpPr>
        <p:spPr>
          <a:xfrm>
            <a:off x="1238897" y="919449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291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TextBox 23"/>
          <p:cNvSpPr txBox="1"/>
          <p:nvPr/>
        </p:nvSpPr>
        <p:spPr>
          <a:xfrm>
            <a:off x="1238897" y="919449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692" y="1163959"/>
            <a:ext cx="4410463" cy="15556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692" y="2967702"/>
            <a:ext cx="2143023" cy="103107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500" b="0" cap="none" baseline="0">
                <a:solidFill>
                  <a:schemeClr val="accent6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1883" y="4118588"/>
            <a:ext cx="2143832" cy="46202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38510" y="2967702"/>
            <a:ext cx="2144645" cy="103107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500" b="0" cap="none" baseline="0">
                <a:solidFill>
                  <a:schemeClr val="accent6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738510" y="4118588"/>
            <a:ext cx="2144645" cy="46202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124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TextBox 15"/>
          <p:cNvSpPr txBox="1"/>
          <p:nvPr/>
        </p:nvSpPr>
        <p:spPr>
          <a:xfrm>
            <a:off x="1238897" y="919449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929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14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/>
          <p:cNvSpPr txBox="1"/>
          <p:nvPr/>
        </p:nvSpPr>
        <p:spPr>
          <a:xfrm>
            <a:off x="884600" y="1628817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4488" y="1872893"/>
            <a:ext cx="1590527" cy="2728664"/>
          </a:xfrm>
        </p:spPr>
        <p:txBody>
          <a:bodyPr anchor="b">
            <a:normAutofit/>
          </a:bodyPr>
          <a:lstStyle>
            <a:lvl1pPr algn="l">
              <a:defRPr sz="1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6404" y="1163959"/>
            <a:ext cx="2816751" cy="7574849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4487" y="4602225"/>
            <a:ext cx="1590527" cy="3447018"/>
          </a:xfrm>
        </p:spPr>
        <p:txBody>
          <a:bodyPr>
            <a:normAutofit/>
          </a:bodyPr>
          <a:lstStyle>
            <a:lvl1pPr marL="0" indent="0" algn="l">
              <a:buNone/>
              <a:defRPr sz="105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801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TextBox 12"/>
          <p:cNvSpPr txBox="1"/>
          <p:nvPr/>
        </p:nvSpPr>
        <p:spPr>
          <a:xfrm>
            <a:off x="884600" y="1628817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437241" y="4664"/>
            <a:ext cx="2795827" cy="9906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575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003" y="1872893"/>
            <a:ext cx="1952409" cy="272466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4488" y="4597562"/>
            <a:ext cx="1952846" cy="3447014"/>
          </a:xfrm>
        </p:spPr>
        <p:txBody>
          <a:bodyPr>
            <a:normAutofit/>
          </a:bodyPr>
          <a:lstStyle>
            <a:lvl1pPr marL="0" indent="0" algn="l">
              <a:buNone/>
              <a:defRPr sz="12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159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TextBox 16"/>
          <p:cNvSpPr txBox="1"/>
          <p:nvPr/>
        </p:nvSpPr>
        <p:spPr>
          <a:xfrm>
            <a:off x="1238897" y="919449"/>
            <a:ext cx="2337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9143" y="1167194"/>
            <a:ext cx="4414013" cy="15559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90594" y="2960935"/>
            <a:ext cx="4292561" cy="577787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557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755651" y="0"/>
            <a:ext cx="5486670" cy="9906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6240876" y="0"/>
            <a:ext cx="20574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TextBox 22"/>
          <p:cNvSpPr txBox="1"/>
          <p:nvPr/>
        </p:nvSpPr>
        <p:spPr>
          <a:xfrm rot="5400000">
            <a:off x="5658019" y="800324"/>
            <a:ext cx="450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2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36988" y="1163959"/>
            <a:ext cx="746167" cy="757484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3449" y="1401703"/>
            <a:ext cx="3536581" cy="73371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95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296" y="4206991"/>
            <a:ext cx="5829704" cy="569900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998"/>
          <a:stretch/>
        </p:blipFill>
        <p:spPr>
          <a:xfrm>
            <a:off x="1" y="0"/>
            <a:ext cx="6857999" cy="99060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0"/>
            <a:ext cx="723131" cy="9906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721532" y="0"/>
            <a:ext cx="34289" cy="990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988" y="1167194"/>
            <a:ext cx="4408508" cy="1555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94677" y="2960935"/>
            <a:ext cx="4284819" cy="5777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Eight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1545779" y="7677981"/>
            <a:ext cx="3846164" cy="134391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597BE1D4-F36F-44B0-8945-DF645D0EF0CF}" type="datetimeFigureOut">
              <a:rPr lang="en-US" smtClean="0"/>
              <a:t>12/1/21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3737158" y="5348851"/>
            <a:ext cx="8501064" cy="137747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1602" y="237747"/>
            <a:ext cx="478734" cy="466339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3433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r" defTabSz="514350" rtl="0" eaLnBrk="1" latinLnBrk="0" hangingPunct="1">
        <a:lnSpc>
          <a:spcPct val="90000"/>
        </a:lnSpc>
        <a:spcBef>
          <a:spcPct val="0"/>
        </a:spcBef>
        <a:buNone/>
        <a:defRPr sz="21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93775" indent="-193775" algn="l" defTabSz="514350" rtl="0" eaLnBrk="1" latinLnBrk="0" hangingPunct="1">
        <a:lnSpc>
          <a:spcPct val="120000"/>
        </a:lnSpc>
        <a:spcBef>
          <a:spcPts val="563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35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47378" indent="-190203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708125" indent="-193775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05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961728" indent="-190203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222475" indent="-193775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481328" indent="-192024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825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1680210" indent="-192024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825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002536" indent="-192024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825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263140" indent="-192024" algn="l" defTabSz="514350" rtl="0" eaLnBrk="1" latinLnBrk="0" hangingPunct="1">
        <a:lnSpc>
          <a:spcPct val="120000"/>
        </a:lnSpc>
        <a:spcBef>
          <a:spcPts val="281"/>
        </a:spcBef>
        <a:spcAft>
          <a:spcPts val="338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825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google.com/search?q=melia+Castilla+hotel&amp;oq=melia+Castilla+hotel+&amp;aqs=chrome..69i57j35i39j69i59j0i512j0i22i30j69i60l3.5236j0j4&amp;sourceid=chrome&amp;ie=UTF-8" TargetMode="Externa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896815" y="1416729"/>
            <a:ext cx="5473341" cy="2377992"/>
          </a:xfrm>
        </p:spPr>
        <p:txBody>
          <a:bodyPr/>
          <a:lstStyle/>
          <a:p>
            <a:r>
              <a:rPr lang="en-US" sz="5400" dirty="0" err="1"/>
              <a:t>Tablero</a:t>
            </a:r>
            <a:r>
              <a:rPr lang="en-US" sz="5400" dirty="0"/>
              <a:t> De </a:t>
            </a:r>
            <a:r>
              <a:rPr lang="en-US" sz="5400" dirty="0" err="1"/>
              <a:t>Desayuno</a:t>
            </a:r>
            <a:endParaRPr lang="en-US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2045" y="3002516"/>
            <a:ext cx="2504661" cy="1584410"/>
          </a:xfrm>
        </p:spPr>
        <p:txBody>
          <a:bodyPr>
            <a:normAutofit fontScale="85000" lnSpcReduction="20000"/>
          </a:bodyPr>
          <a:lstStyle/>
          <a:p>
            <a:endParaRPr lang="en-US" sz="2400" dirty="0"/>
          </a:p>
          <a:p>
            <a:r>
              <a:rPr lang="en-US" sz="2400" dirty="0" err="1"/>
              <a:t>Presentado</a:t>
            </a:r>
            <a:r>
              <a:rPr lang="en-US" sz="2400" dirty="0"/>
              <a:t> por: </a:t>
            </a:r>
          </a:p>
          <a:p>
            <a:pPr algn="ctr"/>
            <a:r>
              <a:rPr lang="en-US" sz="2400" dirty="0"/>
              <a:t>Mohammed Nurul Islam Chowdhury</a:t>
            </a:r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0" y="95212"/>
            <a:ext cx="6858000" cy="9906000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800" dirty="0">
              <a:solidFill>
                <a:srgbClr val="FF0000"/>
              </a:solidFill>
              <a:highlight>
                <a:srgbClr val="800080"/>
              </a:highligh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09700" y="419100"/>
            <a:ext cx="3543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800" b="1" dirty="0" err="1">
                <a:solidFill>
                  <a:prstClr val="black"/>
                </a:solidFill>
              </a:rPr>
              <a:t>Meliá</a:t>
            </a:r>
            <a:r>
              <a:rPr lang="en-US" sz="2800" b="1" dirty="0">
                <a:solidFill>
                  <a:prstClr val="black"/>
                </a:solidFill>
              </a:rPr>
              <a:t> </a:t>
            </a:r>
            <a:r>
              <a:rPr lang="en-US" sz="2800" b="1" dirty="0" err="1">
                <a:solidFill>
                  <a:prstClr val="black"/>
                </a:solidFill>
              </a:rPr>
              <a:t>Castilla</a:t>
            </a:r>
            <a:r>
              <a:rPr lang="en-US" sz="2800" b="1" dirty="0">
                <a:solidFill>
                  <a:prstClr val="black"/>
                </a:solidFill>
              </a:rPr>
              <a:t> Hotel</a:t>
            </a:r>
            <a:endParaRPr lang="en-US" sz="2800" dirty="0">
              <a:solidFill>
                <a:prstClr val="black"/>
              </a:solidFill>
            </a:endParaRPr>
          </a:p>
        </p:txBody>
      </p:sp>
      <p:pic>
        <p:nvPicPr>
          <p:cNvPr id="8" name="Picture 5" descr="Hotel Melia Castilla, city hotel in Chamartin, Madrid | Melia.com">
            <a:extLst>
              <a:ext uri="{FF2B5EF4-FFF2-40B4-BE49-F238E27FC236}">
                <a16:creationId xmlns:a16="http://schemas.microsoft.com/office/drawing/2014/main" id="{7826E82C-5A2D-4093-938D-5C20D53EA7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049" y="983555"/>
            <a:ext cx="2394601" cy="101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7176" y="8351793"/>
            <a:ext cx="2996066" cy="618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79" y="9089426"/>
            <a:ext cx="1427163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398135" y="3087304"/>
            <a:ext cx="3789355" cy="6924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en-US" sz="1400" b="1" dirty="0">
                <a:solidFill>
                  <a:prstClr val="black"/>
                </a:solidFill>
              </a:rPr>
              <a:t>Café con leche + Tostada O </a:t>
            </a:r>
            <a:r>
              <a:rPr lang="en-US" sz="1400" b="1" dirty="0" err="1">
                <a:solidFill>
                  <a:prstClr val="black"/>
                </a:solidFill>
              </a:rPr>
              <a:t>Bolleria</a:t>
            </a:r>
            <a:endParaRPr lang="en-US" sz="1400" b="1" dirty="0">
              <a:solidFill>
                <a:prstClr val="black"/>
              </a:solidFill>
            </a:endParaRPr>
          </a:p>
          <a:p>
            <a:pPr lvl="0" algn="ctr"/>
            <a:r>
              <a:rPr lang="en-US" sz="1400" b="1" dirty="0">
                <a:solidFill>
                  <a:prstClr val="black"/>
                </a:solidFill>
              </a:rPr>
              <a:t>2.50 euros</a:t>
            </a:r>
          </a:p>
          <a:p>
            <a:pPr lvl="0" algn="ctr"/>
            <a:r>
              <a:rPr lang="en-US" sz="1100" dirty="0">
                <a:solidFill>
                  <a:prstClr val="black"/>
                </a:solidFill>
              </a:rPr>
              <a:t>Coffee with milk and toast or croissant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34185" y="3937785"/>
            <a:ext cx="3978671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1400" b="1" dirty="0">
                <a:solidFill>
                  <a:prstClr val="black"/>
                </a:solidFill>
              </a:rPr>
              <a:t>Café + </a:t>
            </a:r>
            <a:r>
              <a:rPr lang="en-US" sz="1400" b="1" dirty="0" err="1">
                <a:solidFill>
                  <a:prstClr val="black"/>
                </a:solidFill>
              </a:rPr>
              <a:t>zumo</a:t>
            </a:r>
            <a:r>
              <a:rPr lang="en-US" sz="1400" b="1" dirty="0">
                <a:solidFill>
                  <a:prstClr val="black"/>
                </a:solidFill>
              </a:rPr>
              <a:t> Manzana + </a:t>
            </a:r>
            <a:r>
              <a:rPr lang="en-US" sz="1400" b="1" dirty="0" err="1">
                <a:solidFill>
                  <a:prstClr val="black"/>
                </a:solidFill>
              </a:rPr>
              <a:t>Bolleria</a:t>
            </a:r>
            <a:endParaRPr lang="en-US" sz="1400" b="1" dirty="0">
              <a:solidFill>
                <a:prstClr val="black"/>
              </a:solidFill>
            </a:endParaRPr>
          </a:p>
          <a:p>
            <a:pPr lvl="0" algn="ctr"/>
            <a:r>
              <a:rPr lang="en-US" sz="1400" b="1" dirty="0">
                <a:solidFill>
                  <a:prstClr val="black"/>
                </a:solidFill>
              </a:rPr>
              <a:t>3.40 euros</a:t>
            </a:r>
          </a:p>
          <a:p>
            <a:pPr lvl="0" algn="ctr"/>
            <a:r>
              <a:rPr lang="en-US" sz="1100" dirty="0">
                <a:solidFill>
                  <a:prstClr val="black"/>
                </a:solidFill>
              </a:rPr>
              <a:t>Coffee, apple juice with croissant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59552" y="4945478"/>
            <a:ext cx="37279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1400" b="1" dirty="0" err="1">
                <a:solidFill>
                  <a:prstClr val="black"/>
                </a:solidFill>
              </a:rPr>
              <a:t>Zumo</a:t>
            </a:r>
            <a:r>
              <a:rPr lang="en-US" sz="1400" b="1" dirty="0">
                <a:solidFill>
                  <a:prstClr val="black"/>
                </a:solidFill>
              </a:rPr>
              <a:t> </a:t>
            </a:r>
            <a:r>
              <a:rPr lang="en-US" sz="1400" b="1" dirty="0" err="1">
                <a:solidFill>
                  <a:prstClr val="black"/>
                </a:solidFill>
              </a:rPr>
              <a:t>Naranja</a:t>
            </a:r>
            <a:r>
              <a:rPr lang="en-US" sz="1400" b="1" dirty="0">
                <a:solidFill>
                  <a:prstClr val="black"/>
                </a:solidFill>
              </a:rPr>
              <a:t> + Sandwich</a:t>
            </a:r>
          </a:p>
          <a:p>
            <a:pPr lvl="0" algn="ctr"/>
            <a:r>
              <a:rPr lang="en-US" sz="1400" b="1" dirty="0">
                <a:solidFill>
                  <a:prstClr val="black"/>
                </a:solidFill>
              </a:rPr>
              <a:t>3.50 euros</a:t>
            </a:r>
          </a:p>
          <a:p>
            <a:pPr lvl="0" algn="ctr"/>
            <a:r>
              <a:rPr lang="en-US" sz="1100" dirty="0">
                <a:solidFill>
                  <a:prstClr val="black"/>
                </a:solidFill>
              </a:rPr>
              <a:t>Orange juice with sandwich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32881" y="5909474"/>
            <a:ext cx="4381281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1400" b="1" dirty="0" err="1">
                <a:solidFill>
                  <a:prstClr val="black"/>
                </a:solidFill>
              </a:rPr>
              <a:t>Zumo</a:t>
            </a:r>
            <a:r>
              <a:rPr lang="en-US" sz="1400" b="1" dirty="0">
                <a:solidFill>
                  <a:prstClr val="black"/>
                </a:solidFill>
              </a:rPr>
              <a:t> </a:t>
            </a:r>
            <a:r>
              <a:rPr lang="en-US" sz="1400" b="1" dirty="0" err="1">
                <a:solidFill>
                  <a:prstClr val="black"/>
                </a:solidFill>
              </a:rPr>
              <a:t>Naranja</a:t>
            </a:r>
            <a:r>
              <a:rPr lang="en-US" sz="1400" b="1" dirty="0">
                <a:solidFill>
                  <a:prstClr val="black"/>
                </a:solidFill>
              </a:rPr>
              <a:t> O </a:t>
            </a:r>
            <a:r>
              <a:rPr lang="en-US" sz="1400" b="1" dirty="0" err="1">
                <a:solidFill>
                  <a:prstClr val="black"/>
                </a:solidFill>
              </a:rPr>
              <a:t>zumo</a:t>
            </a:r>
            <a:r>
              <a:rPr lang="en-US" sz="1400" b="1" dirty="0">
                <a:solidFill>
                  <a:prstClr val="black"/>
                </a:solidFill>
              </a:rPr>
              <a:t> Manzana + Plato de </a:t>
            </a:r>
            <a:r>
              <a:rPr lang="en-US" sz="1400" b="1" dirty="0" err="1">
                <a:solidFill>
                  <a:prstClr val="black"/>
                </a:solidFill>
              </a:rPr>
              <a:t>Fruta</a:t>
            </a:r>
            <a:r>
              <a:rPr lang="en-US" sz="1400" b="1" dirty="0">
                <a:solidFill>
                  <a:prstClr val="black"/>
                </a:solidFill>
              </a:rPr>
              <a:t> Fresca</a:t>
            </a:r>
          </a:p>
          <a:p>
            <a:pPr lvl="0" algn="ctr"/>
            <a:r>
              <a:rPr lang="en-US" sz="1400" b="1" dirty="0">
                <a:solidFill>
                  <a:prstClr val="black"/>
                </a:solidFill>
              </a:rPr>
              <a:t>4.50 euros</a:t>
            </a:r>
          </a:p>
          <a:p>
            <a:pPr lvl="0" algn="ctr"/>
            <a:r>
              <a:rPr lang="en-US" sz="1100" dirty="0">
                <a:solidFill>
                  <a:prstClr val="black"/>
                </a:solidFill>
              </a:rPr>
              <a:t>Orange juice or apple juice with fruit dish</a:t>
            </a:r>
          </a:p>
        </p:txBody>
      </p:sp>
      <p:sp>
        <p:nvSpPr>
          <p:cNvPr id="31" name="TextBox 27">
            <a:extLst>
              <a:ext uri="{FF2B5EF4-FFF2-40B4-BE49-F238E27FC236}">
                <a16:creationId xmlns:a16="http://schemas.microsoft.com/office/drawing/2014/main" id="{03A8C230-7FD9-45FB-A8D6-3C898EB914B6}"/>
              </a:ext>
            </a:extLst>
          </p:cNvPr>
          <p:cNvSpPr txBox="1"/>
          <p:nvPr/>
        </p:nvSpPr>
        <p:spPr>
          <a:xfrm>
            <a:off x="438620" y="9405394"/>
            <a:ext cx="13885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+34 915 67 50 00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647552" y="6461090"/>
            <a:ext cx="2461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>
            <a:off x="1609021" y="7086532"/>
            <a:ext cx="3429000" cy="90794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en-US" sz="1400" b="1" dirty="0" err="1">
                <a:solidFill>
                  <a:prstClr val="black"/>
                </a:solidFill>
              </a:rPr>
              <a:t>Zumo</a:t>
            </a:r>
            <a:r>
              <a:rPr lang="en-US" sz="1400" b="1" dirty="0">
                <a:solidFill>
                  <a:prstClr val="black"/>
                </a:solidFill>
              </a:rPr>
              <a:t> </a:t>
            </a:r>
            <a:r>
              <a:rPr lang="en-US" sz="1400" b="1" dirty="0" err="1">
                <a:solidFill>
                  <a:prstClr val="black"/>
                </a:solidFill>
              </a:rPr>
              <a:t>Naranja</a:t>
            </a:r>
            <a:r>
              <a:rPr lang="en-US" sz="1400" b="1" dirty="0">
                <a:solidFill>
                  <a:prstClr val="black"/>
                </a:solidFill>
              </a:rPr>
              <a:t> + Tee + Huevos con Bacon</a:t>
            </a:r>
          </a:p>
          <a:p>
            <a:pPr lvl="0" algn="ctr"/>
            <a:r>
              <a:rPr lang="en-US" sz="1400" b="1" dirty="0">
                <a:solidFill>
                  <a:prstClr val="black"/>
                </a:solidFill>
              </a:rPr>
              <a:t>5.20 euros</a:t>
            </a:r>
          </a:p>
          <a:p>
            <a:pPr lvl="0" algn="ctr"/>
            <a:r>
              <a:rPr lang="en-US" sz="1100" dirty="0">
                <a:solidFill>
                  <a:prstClr val="black"/>
                </a:solidFill>
              </a:rPr>
              <a:t>Orange Juice, tea with eggs with bacon</a:t>
            </a:r>
          </a:p>
        </p:txBody>
      </p:sp>
      <p:sp>
        <p:nvSpPr>
          <p:cNvPr id="39" name="TextBox 28">
            <a:extLst>
              <a:ext uri="{FF2B5EF4-FFF2-40B4-BE49-F238E27FC236}">
                <a16:creationId xmlns:a16="http://schemas.microsoft.com/office/drawing/2014/main" id="{40AE1167-67D7-408E-8461-B3CF1A1BF05F}"/>
              </a:ext>
            </a:extLst>
          </p:cNvPr>
          <p:cNvSpPr txBox="1"/>
          <p:nvPr/>
        </p:nvSpPr>
        <p:spPr>
          <a:xfrm>
            <a:off x="5343321" y="9300938"/>
            <a:ext cx="1356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sz="800" dirty="0">
                <a:solidFill>
                  <a:schemeClr val="bg1"/>
                </a:solidFill>
              </a:rPr>
              <a:t>C. del Poeta Joan Maragall, 43, 28020,</a:t>
            </a:r>
            <a:r>
              <a:rPr lang="es-ES" sz="800" dirty="0">
                <a:solidFill>
                  <a:schemeClr val="bg1"/>
                </a:solidFill>
              </a:rPr>
              <a:t> Madrileño, España</a:t>
            </a:r>
            <a:r>
              <a:rPr lang="es-ES" sz="800" dirty="0"/>
              <a:t> </a:t>
            </a:r>
            <a:endParaRPr lang="en-US" sz="800" dirty="0"/>
          </a:p>
          <a:p>
            <a:r>
              <a:rPr lang="it-IT" sz="800" dirty="0">
                <a:solidFill>
                  <a:schemeClr val="bg1"/>
                </a:solidFill>
              </a:rPr>
              <a:t> </a:t>
            </a: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40" name="TextBox 24">
            <a:extLst>
              <a:ext uri="{FF2B5EF4-FFF2-40B4-BE49-F238E27FC236}">
                <a16:creationId xmlns:a16="http://schemas.microsoft.com/office/drawing/2014/main" id="{06A4ACB2-F9DC-4FA2-ABAE-8014F46429FA}"/>
              </a:ext>
            </a:extLst>
          </p:cNvPr>
          <p:cNvSpPr txBox="1"/>
          <p:nvPr/>
        </p:nvSpPr>
        <p:spPr>
          <a:xfrm>
            <a:off x="5499125" y="9105818"/>
            <a:ext cx="80983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00" b="1" dirty="0" err="1">
                <a:solidFill>
                  <a:schemeClr val="bg1"/>
                </a:solidFill>
              </a:rPr>
              <a:t>Dirección</a:t>
            </a:r>
            <a:r>
              <a:rPr lang="en-US" sz="1000" b="1" dirty="0">
                <a:solidFill>
                  <a:schemeClr val="bg1"/>
                </a:solidFill>
              </a:rPr>
              <a:t>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97094E-A66D-4C44-950D-015A89B125D3}"/>
              </a:ext>
            </a:extLst>
          </p:cNvPr>
          <p:cNvSpPr txBox="1"/>
          <p:nvPr/>
        </p:nvSpPr>
        <p:spPr>
          <a:xfrm>
            <a:off x="1844089" y="2293091"/>
            <a:ext cx="267452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DESAYUNOS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BREAKFAST</a:t>
            </a:r>
          </a:p>
        </p:txBody>
      </p:sp>
    </p:spTree>
    <p:extLst>
      <p:ext uri="{BB962C8B-B14F-4D97-AF65-F5344CB8AC3E}">
        <p14:creationId xmlns:p14="http://schemas.microsoft.com/office/powerpoint/2010/main" val="5963646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846</TotalTime>
  <Words>116</Words>
  <Application>Microsoft Macintosh PowerPoint</Application>
  <PresentationFormat>A4 Paper (210x297 mm)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MS Shell Dlg 2</vt:lpstr>
      <vt:lpstr>Wingdings</vt:lpstr>
      <vt:lpstr>Wingdings 3</vt:lpstr>
      <vt:lpstr>Madison</vt:lpstr>
      <vt:lpstr>Tablero De Desayuno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Mahbuba Jafrin (2012830)</cp:lastModifiedBy>
  <cp:revision>47</cp:revision>
  <dcterms:created xsi:type="dcterms:W3CDTF">2021-07-08T13:21:22Z</dcterms:created>
  <dcterms:modified xsi:type="dcterms:W3CDTF">2021-12-01T16:57:38Z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231282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S9.1.2</vt:lpwstr>
  </property>
</Properties>
</file>