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4"/>
  </p:notesMasterIdLst>
  <p:sldIdLst>
    <p:sldId id="644" r:id="rId3"/>
    <p:sldId id="711" r:id="rId4"/>
    <p:sldId id="341" r:id="rId5"/>
    <p:sldId id="697" r:id="rId6"/>
    <p:sldId id="342" r:id="rId7"/>
    <p:sldId id="650" r:id="rId8"/>
    <p:sldId id="691" r:id="rId9"/>
    <p:sldId id="387" r:id="rId10"/>
    <p:sldId id="378" r:id="rId11"/>
    <p:sldId id="389" r:id="rId12"/>
    <p:sldId id="699" r:id="rId13"/>
    <p:sldId id="710" r:id="rId14"/>
    <p:sldId id="693" r:id="rId15"/>
    <p:sldId id="308" r:id="rId16"/>
    <p:sldId id="656" r:id="rId17"/>
    <p:sldId id="374" r:id="rId18"/>
    <p:sldId id="689" r:id="rId19"/>
    <p:sldId id="685" r:id="rId20"/>
    <p:sldId id="696" r:id="rId21"/>
    <p:sldId id="657" r:id="rId22"/>
    <p:sldId id="283" r:id="rId23"/>
    <p:sldId id="642" r:id="rId24"/>
    <p:sldId id="315" r:id="rId25"/>
    <p:sldId id="284" r:id="rId26"/>
    <p:sldId id="643" r:id="rId27"/>
    <p:sldId id="698" r:id="rId28"/>
    <p:sldId id="712" r:id="rId29"/>
    <p:sldId id="690" r:id="rId30"/>
    <p:sldId id="667" r:id="rId31"/>
    <p:sldId id="660" r:id="rId32"/>
    <p:sldId id="36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798062-71D4-402C-96A2-940867349220}" v="201" dt="2025-09-18T13:51:51.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78" autoAdjust="0"/>
    <p:restoredTop sz="94660"/>
  </p:normalViewPr>
  <p:slideViewPr>
    <p:cSldViewPr snapToGrid="0">
      <p:cViewPr varScale="1">
        <p:scale>
          <a:sx n="90" d="100"/>
          <a:sy n="90" d="100"/>
        </p:scale>
        <p:origin x="282"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6/11/relationships/changesInfo" Target="changesInfos/changesInfo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oshima Dugguh" userId="0fbc176b-922c-4ffb-abdd-26ea6e164066" providerId="ADAL" clId="{A05DDB90-73F0-4165-96D8-84AED808611D}"/>
    <pc:docChg chg="addSld delSld modSld sldOrd">
      <pc:chgData name="Dooshima Dugguh" userId="0fbc176b-922c-4ffb-abdd-26ea6e164066" providerId="ADAL" clId="{A05DDB90-73F0-4165-96D8-84AED808611D}" dt="2025-08-25T17:43:07.028" v="21" actId="2696"/>
      <pc:docMkLst>
        <pc:docMk/>
      </pc:docMkLst>
      <pc:sldChg chg="add del">
        <pc:chgData name="Dooshima Dugguh" userId="0fbc176b-922c-4ffb-abdd-26ea6e164066" providerId="ADAL" clId="{A05DDB90-73F0-4165-96D8-84AED808611D}" dt="2025-08-25T17:40:57.921" v="15" actId="47"/>
        <pc:sldMkLst>
          <pc:docMk/>
          <pc:sldMk cId="3877886850" sldId="353"/>
        </pc:sldMkLst>
      </pc:sldChg>
      <pc:sldChg chg="modSp del ord">
        <pc:chgData name="Dooshima Dugguh" userId="0fbc176b-922c-4ffb-abdd-26ea6e164066" providerId="ADAL" clId="{A05DDB90-73F0-4165-96D8-84AED808611D}" dt="2025-08-25T17:43:07.028" v="21" actId="2696"/>
        <pc:sldMkLst>
          <pc:docMk/>
          <pc:sldMk cId="181815783" sldId="692"/>
        </pc:sldMkLst>
      </pc:sldChg>
      <pc:sldChg chg="del ord">
        <pc:chgData name="Dooshima Dugguh" userId="0fbc176b-922c-4ffb-abdd-26ea6e164066" providerId="ADAL" clId="{A05DDB90-73F0-4165-96D8-84AED808611D}" dt="2025-08-25T17:43:07.028" v="21" actId="2696"/>
        <pc:sldMkLst>
          <pc:docMk/>
          <pc:sldMk cId="2968362003" sldId="694"/>
        </pc:sldMkLst>
      </pc:sldChg>
      <pc:sldChg chg="del">
        <pc:chgData name="Dooshima Dugguh" userId="0fbc176b-922c-4ffb-abdd-26ea6e164066" providerId="ADAL" clId="{A05DDB90-73F0-4165-96D8-84AED808611D}" dt="2025-08-25T17:43:07.028" v="21" actId="2696"/>
        <pc:sldMkLst>
          <pc:docMk/>
          <pc:sldMk cId="281748521" sldId="695"/>
        </pc:sldMkLst>
      </pc:sldChg>
      <pc:sldChg chg="add">
        <pc:chgData name="Dooshima Dugguh" userId="0fbc176b-922c-4ffb-abdd-26ea6e164066" providerId="ADAL" clId="{A05DDB90-73F0-4165-96D8-84AED808611D}" dt="2025-08-25T17:41:52.041" v="16"/>
        <pc:sldMkLst>
          <pc:docMk/>
          <pc:sldMk cId="407060343" sldId="697"/>
        </pc:sldMkLst>
      </pc:sldChg>
    </pc:docChg>
  </pc:docChgLst>
  <pc:docChgLst>
    <pc:chgData name="Dooshima Dugguh" userId="0fbc176b-922c-4ffb-abdd-26ea6e164066" providerId="ADAL" clId="{9C798062-71D4-402C-96A2-940867349220}"/>
    <pc:docChg chg="addSld delSld modSld sldOrd">
      <pc:chgData name="Dooshima Dugguh" userId="0fbc176b-922c-4ffb-abdd-26ea6e164066" providerId="ADAL" clId="{9C798062-71D4-402C-96A2-940867349220}" dt="2025-09-18T13:51:58.010" v="244" actId="47"/>
      <pc:docMkLst>
        <pc:docMk/>
      </pc:docMkLst>
      <pc:sldChg chg="modSp">
        <pc:chgData name="Dooshima Dugguh" userId="0fbc176b-922c-4ffb-abdd-26ea6e164066" providerId="ADAL" clId="{9C798062-71D4-402C-96A2-940867349220}" dt="2025-09-15T11:58:51.388" v="13" actId="20577"/>
        <pc:sldMkLst>
          <pc:docMk/>
          <pc:sldMk cId="1000645798" sldId="283"/>
        </pc:sldMkLst>
        <pc:spChg chg="mod">
          <ac:chgData name="Dooshima Dugguh" userId="0fbc176b-922c-4ffb-abdd-26ea6e164066" providerId="ADAL" clId="{9C798062-71D4-402C-96A2-940867349220}" dt="2025-09-15T11:58:51.388" v="13" actId="20577"/>
          <ac:spMkLst>
            <pc:docMk/>
            <pc:sldMk cId="1000645798" sldId="283"/>
            <ac:spMk id="7" creationId="{1EB82140-BE96-1A51-CD7D-779962540595}"/>
          </ac:spMkLst>
        </pc:spChg>
      </pc:sldChg>
      <pc:sldChg chg="modSp">
        <pc:chgData name="Dooshima Dugguh" userId="0fbc176b-922c-4ffb-abdd-26ea6e164066" providerId="ADAL" clId="{9C798062-71D4-402C-96A2-940867349220}" dt="2025-09-18T13:48:34.381" v="83" actId="20577"/>
        <pc:sldMkLst>
          <pc:docMk/>
          <pc:sldMk cId="1766169782" sldId="341"/>
        </pc:sldMkLst>
        <pc:spChg chg="mod">
          <ac:chgData name="Dooshima Dugguh" userId="0fbc176b-922c-4ffb-abdd-26ea6e164066" providerId="ADAL" clId="{9C798062-71D4-402C-96A2-940867349220}" dt="2025-09-18T13:48:34.381" v="83" actId="20577"/>
          <ac:spMkLst>
            <pc:docMk/>
            <pc:sldMk cId="1766169782" sldId="341"/>
            <ac:spMk id="3" creationId="{56BA4F57-B9A0-350D-3265-1534C8C89C85}"/>
          </ac:spMkLst>
        </pc:spChg>
      </pc:sldChg>
      <pc:sldChg chg="modSp modAnim">
        <pc:chgData name="Dooshima Dugguh" userId="0fbc176b-922c-4ffb-abdd-26ea6e164066" providerId="ADAL" clId="{9C798062-71D4-402C-96A2-940867349220}" dt="2025-09-18T13:51:51.717" v="243" actId="20577"/>
        <pc:sldMkLst>
          <pc:docMk/>
          <pc:sldMk cId="1745858741" sldId="667"/>
        </pc:sldMkLst>
        <pc:spChg chg="mod">
          <ac:chgData name="Dooshima Dugguh" userId="0fbc176b-922c-4ffb-abdd-26ea6e164066" providerId="ADAL" clId="{9C798062-71D4-402C-96A2-940867349220}" dt="2025-09-18T13:51:51.717" v="243" actId="20577"/>
          <ac:spMkLst>
            <pc:docMk/>
            <pc:sldMk cId="1745858741" sldId="667"/>
            <ac:spMk id="5" creationId="{B0BC1064-FBCB-D53C-B9B4-7F700EE41552}"/>
          </ac:spMkLst>
        </pc:spChg>
      </pc:sldChg>
      <pc:sldChg chg="del">
        <pc:chgData name="Dooshima Dugguh" userId="0fbc176b-922c-4ffb-abdd-26ea6e164066" providerId="ADAL" clId="{9C798062-71D4-402C-96A2-940867349220}" dt="2025-09-18T13:51:58.010" v="244" actId="47"/>
        <pc:sldMkLst>
          <pc:docMk/>
          <pc:sldMk cId="2917923774" sldId="680"/>
        </pc:sldMkLst>
      </pc:sldChg>
      <pc:sldChg chg="modSp mod ord">
        <pc:chgData name="Dooshima Dugguh" userId="0fbc176b-922c-4ffb-abdd-26ea6e164066" providerId="ADAL" clId="{9C798062-71D4-402C-96A2-940867349220}" dt="2025-09-15T12:00:13.947" v="46" actId="255"/>
        <pc:sldMkLst>
          <pc:docMk/>
          <pc:sldMk cId="351323125" sldId="698"/>
        </pc:sldMkLst>
        <pc:spChg chg="mod">
          <ac:chgData name="Dooshima Dugguh" userId="0fbc176b-922c-4ffb-abdd-26ea6e164066" providerId="ADAL" clId="{9C798062-71D4-402C-96A2-940867349220}" dt="2025-09-15T12:00:13.947" v="46" actId="255"/>
          <ac:spMkLst>
            <pc:docMk/>
            <pc:sldMk cId="351323125" sldId="698"/>
            <ac:spMk id="5" creationId="{CA8B3765-1EF6-0A99-A3CA-67D51D92F626}"/>
          </ac:spMkLst>
        </pc:spChg>
        <pc:picChg chg="mod">
          <ac:chgData name="Dooshima Dugguh" userId="0fbc176b-922c-4ffb-abdd-26ea6e164066" providerId="ADAL" clId="{9C798062-71D4-402C-96A2-940867349220}" dt="2025-09-15T12:00:03.607" v="45" actId="1076"/>
          <ac:picMkLst>
            <pc:docMk/>
            <pc:sldMk cId="351323125" sldId="698"/>
            <ac:picMk id="7" creationId="{FDF5F38D-1EA3-9FE1-0A09-1AD28921EE13}"/>
          </ac:picMkLst>
        </pc:picChg>
      </pc:sldChg>
      <pc:sldChg chg="ord">
        <pc:chgData name="Dooshima Dugguh" userId="0fbc176b-922c-4ffb-abdd-26ea6e164066" providerId="ADAL" clId="{9C798062-71D4-402C-96A2-940867349220}" dt="2025-09-18T13:47:59.011" v="48"/>
        <pc:sldMkLst>
          <pc:docMk/>
          <pc:sldMk cId="2488744462" sldId="711"/>
        </pc:sldMkLst>
      </pc:sldChg>
      <pc:sldChg chg="add ord">
        <pc:chgData name="Dooshima Dugguh" userId="0fbc176b-922c-4ffb-abdd-26ea6e164066" providerId="ADAL" clId="{9C798062-71D4-402C-96A2-940867349220}" dt="2025-09-15T10:47:55.773" v="6"/>
        <pc:sldMkLst>
          <pc:docMk/>
          <pc:sldMk cId="2385741937" sldId="712"/>
        </pc:sldMkLst>
      </pc:sldChg>
    </pc:docChg>
  </pc:docChgLst>
  <pc:docChgLst>
    <pc:chgData name="Dooshima Dugguh" userId="0fbc176b-922c-4ffb-abdd-26ea6e164066" providerId="ADAL" clId="{CAE01FB9-248C-4213-B2DB-B8896E59C154}"/>
    <pc:docChg chg="undo custSel addSld delSld modSld sldOrd">
      <pc:chgData name="Dooshima Dugguh" userId="0fbc176b-922c-4ffb-abdd-26ea6e164066" providerId="ADAL" clId="{CAE01FB9-248C-4213-B2DB-B8896E59C154}" dt="2025-07-22T14:03:39.350" v="4204" actId="6549"/>
      <pc:docMkLst>
        <pc:docMk/>
      </pc:docMkLst>
      <pc:sldChg chg="del">
        <pc:chgData name="Dooshima Dugguh" userId="0fbc176b-922c-4ffb-abdd-26ea6e164066" providerId="ADAL" clId="{CAE01FB9-248C-4213-B2DB-B8896E59C154}" dt="2025-07-09T13:31:28.908" v="872" actId="47"/>
        <pc:sldMkLst>
          <pc:docMk/>
          <pc:sldMk cId="568927039" sldId="275"/>
        </pc:sldMkLst>
      </pc:sldChg>
      <pc:sldChg chg="addSp modSp add mod modAnim">
        <pc:chgData name="Dooshima Dugguh" userId="0fbc176b-922c-4ffb-abdd-26ea6e164066" providerId="ADAL" clId="{CAE01FB9-248C-4213-B2DB-B8896E59C154}" dt="2025-07-22T14:01:28.345" v="4077"/>
        <pc:sldMkLst>
          <pc:docMk/>
          <pc:sldMk cId="1000645798" sldId="283"/>
        </pc:sldMkLst>
      </pc:sldChg>
      <pc:sldChg chg="add">
        <pc:chgData name="Dooshima Dugguh" userId="0fbc176b-922c-4ffb-abdd-26ea6e164066" providerId="ADAL" clId="{CAE01FB9-248C-4213-B2DB-B8896E59C154}" dt="2025-07-15T23:55:50.418" v="2040"/>
        <pc:sldMkLst>
          <pc:docMk/>
          <pc:sldMk cId="276185313" sldId="284"/>
        </pc:sldMkLst>
      </pc:sldChg>
      <pc:sldChg chg="modSp add">
        <pc:chgData name="Dooshima Dugguh" userId="0fbc176b-922c-4ffb-abdd-26ea6e164066" providerId="ADAL" clId="{CAE01FB9-248C-4213-B2DB-B8896E59C154}" dt="2025-07-22T12:52:10.460" v="2888" actId="6549"/>
        <pc:sldMkLst>
          <pc:docMk/>
          <pc:sldMk cId="359126940" sldId="308"/>
        </pc:sldMkLst>
      </pc:sldChg>
      <pc:sldChg chg="add del">
        <pc:chgData name="Dooshima Dugguh" userId="0fbc176b-922c-4ffb-abdd-26ea6e164066" providerId="ADAL" clId="{CAE01FB9-248C-4213-B2DB-B8896E59C154}" dt="2025-07-22T12:44:15.609" v="2708" actId="2696"/>
        <pc:sldMkLst>
          <pc:docMk/>
          <pc:sldMk cId="1891304958" sldId="308"/>
        </pc:sldMkLst>
      </pc:sldChg>
      <pc:sldChg chg="add ord">
        <pc:chgData name="Dooshima Dugguh" userId="0fbc176b-922c-4ffb-abdd-26ea6e164066" providerId="ADAL" clId="{CAE01FB9-248C-4213-B2DB-B8896E59C154}" dt="2025-07-22T14:02:19.265" v="4095"/>
        <pc:sldMkLst>
          <pc:docMk/>
          <pc:sldMk cId="3790966672" sldId="315"/>
        </pc:sldMkLst>
      </pc:sldChg>
      <pc:sldChg chg="addSp delSp modSp del modAnim">
        <pc:chgData name="Dooshima Dugguh" userId="0fbc176b-922c-4ffb-abdd-26ea6e164066" providerId="ADAL" clId="{CAE01FB9-248C-4213-B2DB-B8896E59C154}" dt="2025-07-22T13:14:26.692" v="3597" actId="47"/>
        <pc:sldMkLst>
          <pc:docMk/>
          <pc:sldMk cId="3183834414" sldId="327"/>
        </pc:sldMkLst>
      </pc:sldChg>
      <pc:sldChg chg="del">
        <pc:chgData name="Dooshima Dugguh" userId="0fbc176b-922c-4ffb-abdd-26ea6e164066" providerId="ADAL" clId="{CAE01FB9-248C-4213-B2DB-B8896E59C154}" dt="2025-07-15T23:12:43.187" v="1643" actId="47"/>
        <pc:sldMkLst>
          <pc:docMk/>
          <pc:sldMk cId="2168599352" sldId="336"/>
        </pc:sldMkLst>
      </pc:sldChg>
      <pc:sldChg chg="delSp modSp mod delAnim modAnim">
        <pc:chgData name="Dooshima Dugguh" userId="0fbc176b-922c-4ffb-abdd-26ea6e164066" providerId="ADAL" clId="{CAE01FB9-248C-4213-B2DB-B8896E59C154}" dt="2025-07-22T12:42:15.267" v="2506" actId="20577"/>
        <pc:sldMkLst>
          <pc:docMk/>
          <pc:sldMk cId="1766169782" sldId="341"/>
        </pc:sldMkLst>
      </pc:sldChg>
      <pc:sldChg chg="modSp modAnim">
        <pc:chgData name="Dooshima Dugguh" userId="0fbc176b-922c-4ffb-abdd-26ea6e164066" providerId="ADAL" clId="{CAE01FB9-248C-4213-B2DB-B8896E59C154}" dt="2025-07-22T13:06:14.611" v="3035" actId="20577"/>
        <pc:sldMkLst>
          <pc:docMk/>
          <pc:sldMk cId="3927421599" sldId="342"/>
        </pc:sldMkLst>
      </pc:sldChg>
      <pc:sldChg chg="modSp mod">
        <pc:chgData name="Dooshima Dugguh" userId="0fbc176b-922c-4ffb-abdd-26ea6e164066" providerId="ADAL" clId="{CAE01FB9-248C-4213-B2DB-B8896E59C154}" dt="2025-07-15T23:23:56.277" v="1969" actId="20577"/>
        <pc:sldMkLst>
          <pc:docMk/>
          <pc:sldMk cId="4094668396" sldId="374"/>
        </pc:sldMkLst>
      </pc:sldChg>
      <pc:sldChg chg="modSp add del ord">
        <pc:chgData name="Dooshima Dugguh" userId="0fbc176b-922c-4ffb-abdd-26ea6e164066" providerId="ADAL" clId="{CAE01FB9-248C-4213-B2DB-B8896E59C154}" dt="2025-07-22T13:33:54.730" v="3632" actId="20577"/>
        <pc:sldMkLst>
          <pc:docMk/>
          <pc:sldMk cId="2615888184" sldId="378"/>
        </pc:sldMkLst>
      </pc:sldChg>
      <pc:sldChg chg="del">
        <pc:chgData name="Dooshima Dugguh" userId="0fbc176b-922c-4ffb-abdd-26ea6e164066" providerId="ADAL" clId="{CAE01FB9-248C-4213-B2DB-B8896E59C154}" dt="2025-07-15T23:24:59.401" v="1977" actId="2696"/>
        <pc:sldMkLst>
          <pc:docMk/>
          <pc:sldMk cId="4085051554" sldId="378"/>
        </pc:sldMkLst>
      </pc:sldChg>
      <pc:sldChg chg="addSp delSp add del mod ord addAnim delAnim">
        <pc:chgData name="Dooshima Dugguh" userId="0fbc176b-922c-4ffb-abdd-26ea6e164066" providerId="ADAL" clId="{CAE01FB9-248C-4213-B2DB-B8896E59C154}" dt="2025-07-22T14:01:43.507" v="4078" actId="47"/>
        <pc:sldMkLst>
          <pc:docMk/>
          <pc:sldMk cId="1354862475" sldId="381"/>
        </pc:sldMkLst>
      </pc:sldChg>
      <pc:sldChg chg="del">
        <pc:chgData name="Dooshima Dugguh" userId="0fbc176b-922c-4ffb-abdd-26ea6e164066" providerId="ADAL" clId="{CAE01FB9-248C-4213-B2DB-B8896E59C154}" dt="2025-07-15T23:24:59.401" v="1977" actId="2696"/>
        <pc:sldMkLst>
          <pc:docMk/>
          <pc:sldMk cId="1410887943" sldId="381"/>
        </pc:sldMkLst>
      </pc:sldChg>
      <pc:sldChg chg="add del">
        <pc:chgData name="Dooshima Dugguh" userId="0fbc176b-922c-4ffb-abdd-26ea6e164066" providerId="ADAL" clId="{CAE01FB9-248C-4213-B2DB-B8896E59C154}" dt="2025-07-22T12:15:31.895" v="2191"/>
        <pc:sldMkLst>
          <pc:docMk/>
          <pc:sldMk cId="3464137157" sldId="387"/>
        </pc:sldMkLst>
      </pc:sldChg>
      <pc:sldChg chg="modSp add del">
        <pc:chgData name="Dooshima Dugguh" userId="0fbc176b-922c-4ffb-abdd-26ea6e164066" providerId="ADAL" clId="{CAE01FB9-248C-4213-B2DB-B8896E59C154}" dt="2025-07-22T13:44:05.231" v="3669" actId="20577"/>
        <pc:sldMkLst>
          <pc:docMk/>
          <pc:sldMk cId="3511873335" sldId="389"/>
        </pc:sldMkLst>
      </pc:sldChg>
      <pc:sldChg chg="add del">
        <pc:chgData name="Dooshima Dugguh" userId="0fbc176b-922c-4ffb-abdd-26ea6e164066" providerId="ADAL" clId="{CAE01FB9-248C-4213-B2DB-B8896E59C154}" dt="2025-07-22T12:50:44.619" v="2862" actId="47"/>
        <pc:sldMkLst>
          <pc:docMk/>
          <pc:sldMk cId="2948474063" sldId="393"/>
        </pc:sldMkLst>
      </pc:sldChg>
      <pc:sldChg chg="del">
        <pc:chgData name="Dooshima Dugguh" userId="0fbc176b-922c-4ffb-abdd-26ea6e164066" providerId="ADAL" clId="{CAE01FB9-248C-4213-B2DB-B8896E59C154}" dt="2025-07-22T12:44:15.609" v="2708" actId="2696"/>
        <pc:sldMkLst>
          <pc:docMk/>
          <pc:sldMk cId="2974354248" sldId="393"/>
        </pc:sldMkLst>
      </pc:sldChg>
      <pc:sldChg chg="modSp del mod">
        <pc:chgData name="Dooshima Dugguh" userId="0fbc176b-922c-4ffb-abdd-26ea6e164066" providerId="ADAL" clId="{CAE01FB9-248C-4213-B2DB-B8896E59C154}" dt="2025-07-15T23:12:43.187" v="1643" actId="47"/>
        <pc:sldMkLst>
          <pc:docMk/>
          <pc:sldMk cId="2301385036" sldId="640"/>
        </pc:sldMkLst>
      </pc:sldChg>
      <pc:sldChg chg="add">
        <pc:chgData name="Dooshima Dugguh" userId="0fbc176b-922c-4ffb-abdd-26ea6e164066" providerId="ADAL" clId="{CAE01FB9-248C-4213-B2DB-B8896E59C154}" dt="2025-07-15T23:55:50.418" v="2040"/>
        <pc:sldMkLst>
          <pc:docMk/>
          <pc:sldMk cId="4066705013" sldId="642"/>
        </pc:sldMkLst>
      </pc:sldChg>
      <pc:sldChg chg="addSp modSp add mod modAnim">
        <pc:chgData name="Dooshima Dugguh" userId="0fbc176b-922c-4ffb-abdd-26ea6e164066" providerId="ADAL" clId="{CAE01FB9-248C-4213-B2DB-B8896E59C154}" dt="2025-07-22T13:54:55.541" v="3850"/>
        <pc:sldMkLst>
          <pc:docMk/>
          <pc:sldMk cId="3533449378" sldId="643"/>
        </pc:sldMkLst>
      </pc:sldChg>
      <pc:sldChg chg="modSp mod">
        <pc:chgData name="Dooshima Dugguh" userId="0fbc176b-922c-4ffb-abdd-26ea6e164066" providerId="ADAL" clId="{CAE01FB9-248C-4213-B2DB-B8896E59C154}" dt="2025-07-22T13:06:18.808" v="3036" actId="20577"/>
        <pc:sldMkLst>
          <pc:docMk/>
          <pc:sldMk cId="1924256248" sldId="644"/>
        </pc:sldMkLst>
      </pc:sldChg>
      <pc:sldChg chg="modSp del">
        <pc:chgData name="Dooshima Dugguh" userId="0fbc176b-922c-4ffb-abdd-26ea6e164066" providerId="ADAL" clId="{CAE01FB9-248C-4213-B2DB-B8896E59C154}" dt="2025-07-09T12:31:28.412" v="6" actId="47"/>
        <pc:sldMkLst>
          <pc:docMk/>
          <pc:sldMk cId="731203462" sldId="646"/>
        </pc:sldMkLst>
      </pc:sldChg>
      <pc:sldChg chg="del">
        <pc:chgData name="Dooshima Dugguh" userId="0fbc176b-922c-4ffb-abdd-26ea6e164066" providerId="ADAL" clId="{CAE01FB9-248C-4213-B2DB-B8896E59C154}" dt="2025-07-15T22:13:28.794" v="1642" actId="2696"/>
        <pc:sldMkLst>
          <pc:docMk/>
          <pc:sldMk cId="2078758408" sldId="647"/>
        </pc:sldMkLst>
      </pc:sldChg>
      <pc:sldChg chg="modSp add del mod">
        <pc:chgData name="Dooshima Dugguh" userId="0fbc176b-922c-4ffb-abdd-26ea6e164066" providerId="ADAL" clId="{CAE01FB9-248C-4213-B2DB-B8896E59C154}" dt="2025-07-22T13:53:27.111" v="3835" actId="47"/>
        <pc:sldMkLst>
          <pc:docMk/>
          <pc:sldMk cId="3574517751" sldId="648"/>
        </pc:sldMkLst>
      </pc:sldChg>
      <pc:sldChg chg="modSp del mod modAnim">
        <pc:chgData name="Dooshima Dugguh" userId="0fbc176b-922c-4ffb-abdd-26ea6e164066" providerId="ADAL" clId="{CAE01FB9-248C-4213-B2DB-B8896E59C154}" dt="2025-07-15T23:12:43.187" v="1643" actId="47"/>
        <pc:sldMkLst>
          <pc:docMk/>
          <pc:sldMk cId="2769339366" sldId="649"/>
        </pc:sldMkLst>
      </pc:sldChg>
      <pc:sldChg chg="modSp ord">
        <pc:chgData name="Dooshima Dugguh" userId="0fbc176b-922c-4ffb-abdd-26ea6e164066" providerId="ADAL" clId="{CAE01FB9-248C-4213-B2DB-B8896E59C154}" dt="2025-07-22T12:44:28.836" v="2717" actId="6549"/>
        <pc:sldMkLst>
          <pc:docMk/>
          <pc:sldMk cId="1200368702" sldId="650"/>
        </pc:sldMkLst>
      </pc:sldChg>
      <pc:sldChg chg="modSp mod ord modAnim">
        <pc:chgData name="Dooshima Dugguh" userId="0fbc176b-922c-4ffb-abdd-26ea6e164066" providerId="ADAL" clId="{CAE01FB9-248C-4213-B2DB-B8896E59C154}" dt="2025-07-22T13:50:24.981" v="3826" actId="20577"/>
        <pc:sldMkLst>
          <pc:docMk/>
          <pc:sldMk cId="2289420823" sldId="656"/>
        </pc:sldMkLst>
      </pc:sldChg>
      <pc:sldChg chg="del">
        <pc:chgData name="Dooshima Dugguh" userId="0fbc176b-922c-4ffb-abdd-26ea6e164066" providerId="ADAL" clId="{CAE01FB9-248C-4213-B2DB-B8896E59C154}" dt="2025-07-15T23:24:59.401" v="1977" actId="2696"/>
        <pc:sldMkLst>
          <pc:docMk/>
          <pc:sldMk cId="45378526" sldId="657"/>
        </pc:sldMkLst>
      </pc:sldChg>
      <pc:sldChg chg="modSp add mod ord modAnim">
        <pc:chgData name="Dooshima Dugguh" userId="0fbc176b-922c-4ffb-abdd-26ea6e164066" providerId="ADAL" clId="{CAE01FB9-248C-4213-B2DB-B8896E59C154}" dt="2025-07-22T14:03:39.350" v="4204" actId="6549"/>
        <pc:sldMkLst>
          <pc:docMk/>
          <pc:sldMk cId="3303931193" sldId="657"/>
        </pc:sldMkLst>
      </pc:sldChg>
      <pc:sldChg chg="modSp del mod modAnim">
        <pc:chgData name="Dooshima Dugguh" userId="0fbc176b-922c-4ffb-abdd-26ea6e164066" providerId="ADAL" clId="{CAE01FB9-248C-4213-B2DB-B8896E59C154}" dt="2025-07-22T13:05:02.233" v="3027" actId="2696"/>
        <pc:sldMkLst>
          <pc:docMk/>
          <pc:sldMk cId="4237322188" sldId="659"/>
        </pc:sldMkLst>
      </pc:sldChg>
      <pc:sldChg chg="modSp mod modAnim">
        <pc:chgData name="Dooshima Dugguh" userId="0fbc176b-922c-4ffb-abdd-26ea6e164066" providerId="ADAL" clId="{CAE01FB9-248C-4213-B2DB-B8896E59C154}" dt="2025-07-22T13:57:31.520" v="4049" actId="6549"/>
        <pc:sldMkLst>
          <pc:docMk/>
          <pc:sldMk cId="481319503" sldId="660"/>
        </pc:sldMkLst>
      </pc:sldChg>
      <pc:sldChg chg="del">
        <pc:chgData name="Dooshima Dugguh" userId="0fbc176b-922c-4ffb-abdd-26ea6e164066" providerId="ADAL" clId="{CAE01FB9-248C-4213-B2DB-B8896E59C154}" dt="2025-07-15T23:57:02.907" v="2042" actId="47"/>
        <pc:sldMkLst>
          <pc:docMk/>
          <pc:sldMk cId="96709535" sldId="661"/>
        </pc:sldMkLst>
      </pc:sldChg>
      <pc:sldChg chg="del">
        <pc:chgData name="Dooshima Dugguh" userId="0fbc176b-922c-4ffb-abdd-26ea6e164066" providerId="ADAL" clId="{CAE01FB9-248C-4213-B2DB-B8896E59C154}" dt="2025-07-15T23:57:02.907" v="2042" actId="47"/>
        <pc:sldMkLst>
          <pc:docMk/>
          <pc:sldMk cId="1920242335" sldId="665"/>
        </pc:sldMkLst>
      </pc:sldChg>
      <pc:sldChg chg="del">
        <pc:chgData name="Dooshima Dugguh" userId="0fbc176b-922c-4ffb-abdd-26ea6e164066" providerId="ADAL" clId="{CAE01FB9-248C-4213-B2DB-B8896E59C154}" dt="2025-07-22T13:05:02.233" v="3027" actId="2696"/>
        <pc:sldMkLst>
          <pc:docMk/>
          <pc:sldMk cId="2337288070" sldId="666"/>
        </pc:sldMkLst>
      </pc:sldChg>
      <pc:sldChg chg="del">
        <pc:chgData name="Dooshima Dugguh" userId="0fbc176b-922c-4ffb-abdd-26ea6e164066" providerId="ADAL" clId="{CAE01FB9-248C-4213-B2DB-B8896E59C154}" dt="2025-07-15T23:57:02.907" v="2042" actId="47"/>
        <pc:sldMkLst>
          <pc:docMk/>
          <pc:sldMk cId="4150890096" sldId="668"/>
        </pc:sldMkLst>
      </pc:sldChg>
      <pc:sldChg chg="del">
        <pc:chgData name="Dooshima Dugguh" userId="0fbc176b-922c-4ffb-abdd-26ea6e164066" providerId="ADAL" clId="{CAE01FB9-248C-4213-B2DB-B8896E59C154}" dt="2025-07-15T23:57:02.907" v="2042" actId="47"/>
        <pc:sldMkLst>
          <pc:docMk/>
          <pc:sldMk cId="530482108" sldId="669"/>
        </pc:sldMkLst>
      </pc:sldChg>
      <pc:sldChg chg="del">
        <pc:chgData name="Dooshima Dugguh" userId="0fbc176b-922c-4ffb-abdd-26ea6e164066" providerId="ADAL" clId="{CAE01FB9-248C-4213-B2DB-B8896E59C154}" dt="2025-07-15T23:57:02.907" v="2042" actId="47"/>
        <pc:sldMkLst>
          <pc:docMk/>
          <pc:sldMk cId="3067923541" sldId="670"/>
        </pc:sldMkLst>
      </pc:sldChg>
      <pc:sldChg chg="del">
        <pc:chgData name="Dooshima Dugguh" userId="0fbc176b-922c-4ffb-abdd-26ea6e164066" providerId="ADAL" clId="{CAE01FB9-248C-4213-B2DB-B8896E59C154}" dt="2025-07-15T23:57:02.907" v="2042" actId="47"/>
        <pc:sldMkLst>
          <pc:docMk/>
          <pc:sldMk cId="2709305191" sldId="671"/>
        </pc:sldMkLst>
      </pc:sldChg>
      <pc:sldChg chg="del">
        <pc:chgData name="Dooshima Dugguh" userId="0fbc176b-922c-4ffb-abdd-26ea6e164066" providerId="ADAL" clId="{CAE01FB9-248C-4213-B2DB-B8896E59C154}" dt="2025-07-15T23:57:02.907" v="2042" actId="47"/>
        <pc:sldMkLst>
          <pc:docMk/>
          <pc:sldMk cId="2945602257" sldId="672"/>
        </pc:sldMkLst>
      </pc:sldChg>
      <pc:sldChg chg="del">
        <pc:chgData name="Dooshima Dugguh" userId="0fbc176b-922c-4ffb-abdd-26ea6e164066" providerId="ADAL" clId="{CAE01FB9-248C-4213-B2DB-B8896E59C154}" dt="2025-07-15T23:57:02.907" v="2042" actId="47"/>
        <pc:sldMkLst>
          <pc:docMk/>
          <pc:sldMk cId="4165000605" sldId="673"/>
        </pc:sldMkLst>
      </pc:sldChg>
      <pc:sldChg chg="del">
        <pc:chgData name="Dooshima Dugguh" userId="0fbc176b-922c-4ffb-abdd-26ea6e164066" providerId="ADAL" clId="{CAE01FB9-248C-4213-B2DB-B8896E59C154}" dt="2025-07-15T23:57:02.907" v="2042" actId="47"/>
        <pc:sldMkLst>
          <pc:docMk/>
          <pc:sldMk cId="4152578600" sldId="674"/>
        </pc:sldMkLst>
      </pc:sldChg>
      <pc:sldChg chg="modSp del">
        <pc:chgData name="Dooshima Dugguh" userId="0fbc176b-922c-4ffb-abdd-26ea6e164066" providerId="ADAL" clId="{CAE01FB9-248C-4213-B2DB-B8896E59C154}" dt="2025-07-15T23:12:43.187" v="1643" actId="47"/>
        <pc:sldMkLst>
          <pc:docMk/>
          <pc:sldMk cId="2094257245" sldId="676"/>
        </pc:sldMkLst>
      </pc:sldChg>
      <pc:sldChg chg="modSp del mod">
        <pc:chgData name="Dooshima Dugguh" userId="0fbc176b-922c-4ffb-abdd-26ea6e164066" providerId="ADAL" clId="{CAE01FB9-248C-4213-B2DB-B8896E59C154}" dt="2025-07-22T13:05:02.233" v="3027" actId="2696"/>
        <pc:sldMkLst>
          <pc:docMk/>
          <pc:sldMk cId="1996380637" sldId="677"/>
        </pc:sldMkLst>
      </pc:sldChg>
      <pc:sldChg chg="del">
        <pc:chgData name="Dooshima Dugguh" userId="0fbc176b-922c-4ffb-abdd-26ea6e164066" providerId="ADAL" clId="{CAE01FB9-248C-4213-B2DB-B8896E59C154}" dt="2025-07-15T23:12:43.187" v="1643" actId="47"/>
        <pc:sldMkLst>
          <pc:docMk/>
          <pc:sldMk cId="2836678039" sldId="678"/>
        </pc:sldMkLst>
      </pc:sldChg>
      <pc:sldChg chg="addSp modSp del mod modAnim modNotesTx">
        <pc:chgData name="Dooshima Dugguh" userId="0fbc176b-922c-4ffb-abdd-26ea6e164066" providerId="ADAL" clId="{CAE01FB9-248C-4213-B2DB-B8896E59C154}" dt="2025-07-15T22:13:28.794" v="1642" actId="2696"/>
        <pc:sldMkLst>
          <pc:docMk/>
          <pc:sldMk cId="4022555566" sldId="682"/>
        </pc:sldMkLst>
      </pc:sldChg>
      <pc:sldChg chg="modSp del mod">
        <pc:chgData name="Dooshima Dugguh" userId="0fbc176b-922c-4ffb-abdd-26ea6e164066" providerId="ADAL" clId="{CAE01FB9-248C-4213-B2DB-B8896E59C154}" dt="2025-07-15T23:12:43.187" v="1643" actId="47"/>
        <pc:sldMkLst>
          <pc:docMk/>
          <pc:sldMk cId="955717109" sldId="683"/>
        </pc:sldMkLst>
      </pc:sldChg>
      <pc:sldChg chg="addSp delSp modSp add del mod delAnim modAnim">
        <pc:chgData name="Dooshima Dugguh" userId="0fbc176b-922c-4ffb-abdd-26ea6e164066" providerId="ADAL" clId="{CAE01FB9-248C-4213-B2DB-B8896E59C154}" dt="2025-07-15T23:12:43.187" v="1643" actId="47"/>
        <pc:sldMkLst>
          <pc:docMk/>
          <pc:sldMk cId="4235618834" sldId="684"/>
        </pc:sldMkLst>
      </pc:sldChg>
      <pc:sldChg chg="addSp delSp modSp add mod modAnim">
        <pc:chgData name="Dooshima Dugguh" userId="0fbc176b-922c-4ffb-abdd-26ea6e164066" providerId="ADAL" clId="{CAE01FB9-248C-4213-B2DB-B8896E59C154}" dt="2025-07-22T13:52:01.284" v="3833" actId="208"/>
        <pc:sldMkLst>
          <pc:docMk/>
          <pc:sldMk cId="1380046004" sldId="685"/>
        </pc:sldMkLst>
      </pc:sldChg>
      <pc:sldChg chg="modSp add del ord">
        <pc:chgData name="Dooshima Dugguh" userId="0fbc176b-922c-4ffb-abdd-26ea6e164066" providerId="ADAL" clId="{CAE01FB9-248C-4213-B2DB-B8896E59C154}" dt="2025-07-22T13:05:02.233" v="3027" actId="2696"/>
        <pc:sldMkLst>
          <pc:docMk/>
          <pc:sldMk cId="321092620" sldId="686"/>
        </pc:sldMkLst>
      </pc:sldChg>
      <pc:sldChg chg="addSp delSp modSp add del mod ord">
        <pc:chgData name="Dooshima Dugguh" userId="0fbc176b-922c-4ffb-abdd-26ea6e164066" providerId="ADAL" clId="{CAE01FB9-248C-4213-B2DB-B8896E59C154}" dt="2025-07-22T13:05:02.233" v="3027" actId="2696"/>
        <pc:sldMkLst>
          <pc:docMk/>
          <pc:sldMk cId="13760146" sldId="687"/>
        </pc:sldMkLst>
      </pc:sldChg>
      <pc:sldChg chg="add del">
        <pc:chgData name="Dooshima Dugguh" userId="0fbc176b-922c-4ffb-abdd-26ea6e164066" providerId="ADAL" clId="{CAE01FB9-248C-4213-B2DB-B8896E59C154}" dt="2025-07-22T12:44:15.609" v="2708" actId="2696"/>
        <pc:sldMkLst>
          <pc:docMk/>
          <pc:sldMk cId="852250573" sldId="688"/>
        </pc:sldMkLst>
      </pc:sldChg>
      <pc:sldChg chg="add del">
        <pc:chgData name="Dooshima Dugguh" userId="0fbc176b-922c-4ffb-abdd-26ea6e164066" providerId="ADAL" clId="{CAE01FB9-248C-4213-B2DB-B8896E59C154}" dt="2025-07-22T12:50:44.619" v="2862" actId="47"/>
        <pc:sldMkLst>
          <pc:docMk/>
          <pc:sldMk cId="3863680942" sldId="688"/>
        </pc:sldMkLst>
      </pc:sldChg>
      <pc:sldChg chg="modSp add mod modAnim">
        <pc:chgData name="Dooshima Dugguh" userId="0fbc176b-922c-4ffb-abdd-26ea6e164066" providerId="ADAL" clId="{CAE01FB9-248C-4213-B2DB-B8896E59C154}" dt="2025-07-22T13:51:42.236" v="3832" actId="121"/>
        <pc:sldMkLst>
          <pc:docMk/>
          <pc:sldMk cId="1207832586" sldId="689"/>
        </pc:sldMkLst>
      </pc:sldChg>
      <pc:sldChg chg="add ord">
        <pc:chgData name="Dooshima Dugguh" userId="0fbc176b-922c-4ffb-abdd-26ea6e164066" providerId="ADAL" clId="{CAE01FB9-248C-4213-B2DB-B8896E59C154}" dt="2025-07-15T23:24:39.415" v="1976"/>
        <pc:sldMkLst>
          <pc:docMk/>
          <pc:sldMk cId="20428011" sldId="690"/>
        </pc:sldMkLst>
      </pc:sldChg>
      <pc:sldChg chg="add">
        <pc:chgData name="Dooshima Dugguh" userId="0fbc176b-922c-4ffb-abdd-26ea6e164066" providerId="ADAL" clId="{CAE01FB9-248C-4213-B2DB-B8896E59C154}" dt="2025-07-22T12:15:31.895" v="2191"/>
        <pc:sldMkLst>
          <pc:docMk/>
          <pc:sldMk cId="2078758408" sldId="691"/>
        </pc:sldMkLst>
      </pc:sldChg>
      <pc:sldChg chg="addSp delSp modSp add mod ord">
        <pc:chgData name="Dooshima Dugguh" userId="0fbc176b-922c-4ffb-abdd-26ea6e164066" providerId="ADAL" clId="{CAE01FB9-248C-4213-B2DB-B8896E59C154}" dt="2025-07-22T13:11:00.273" v="3389" actId="22"/>
        <pc:sldMkLst>
          <pc:docMk/>
          <pc:sldMk cId="181815783" sldId="692"/>
        </pc:sldMkLst>
      </pc:sldChg>
      <pc:sldChg chg="add del">
        <pc:chgData name="Dooshima Dugguh" userId="0fbc176b-922c-4ffb-abdd-26ea6e164066" providerId="ADAL" clId="{CAE01FB9-248C-4213-B2DB-B8896E59C154}" dt="2025-07-22T12:50:34.688" v="2861" actId="2696"/>
        <pc:sldMkLst>
          <pc:docMk/>
          <pc:sldMk cId="1250104031" sldId="693"/>
        </pc:sldMkLst>
      </pc:sldChg>
      <pc:sldChg chg="add ord">
        <pc:chgData name="Dooshima Dugguh" userId="0fbc176b-922c-4ffb-abdd-26ea6e164066" providerId="ADAL" clId="{CAE01FB9-248C-4213-B2DB-B8896E59C154}" dt="2025-07-22T13:16:07.109" v="3606"/>
        <pc:sldMkLst>
          <pc:docMk/>
          <pc:sldMk cId="3033026280" sldId="693"/>
        </pc:sldMkLst>
      </pc:sldChg>
      <pc:sldChg chg="add del">
        <pc:chgData name="Dooshima Dugguh" userId="0fbc176b-922c-4ffb-abdd-26ea6e164066" providerId="ADAL" clId="{CAE01FB9-248C-4213-B2DB-B8896E59C154}" dt="2025-07-22T12:50:34.688" v="2861" actId="2696"/>
        <pc:sldMkLst>
          <pc:docMk/>
          <pc:sldMk cId="619114455" sldId="694"/>
        </pc:sldMkLst>
      </pc:sldChg>
      <pc:sldChg chg="add del">
        <pc:chgData name="Dooshima Dugguh" userId="0fbc176b-922c-4ffb-abdd-26ea6e164066" providerId="ADAL" clId="{CAE01FB9-248C-4213-B2DB-B8896E59C154}" dt="2025-07-22T12:51:15.784" v="2864" actId="2696"/>
        <pc:sldMkLst>
          <pc:docMk/>
          <pc:sldMk cId="2634192211" sldId="694"/>
        </pc:sldMkLst>
      </pc:sldChg>
      <pc:sldChg chg="modSp add mod modAnim">
        <pc:chgData name="Dooshima Dugguh" userId="0fbc176b-922c-4ffb-abdd-26ea6e164066" providerId="ADAL" clId="{CAE01FB9-248C-4213-B2DB-B8896E59C154}" dt="2025-07-22T13:16:39.219" v="3630" actId="1076"/>
        <pc:sldMkLst>
          <pc:docMk/>
          <pc:sldMk cId="2968362003" sldId="694"/>
        </pc:sldMkLst>
      </pc:sldChg>
      <pc:sldChg chg="add del">
        <pc:chgData name="Dooshima Dugguh" userId="0fbc176b-922c-4ffb-abdd-26ea6e164066" providerId="ADAL" clId="{CAE01FB9-248C-4213-B2DB-B8896E59C154}" dt="2025-07-22T13:07:13.326" v="3040"/>
        <pc:sldMkLst>
          <pc:docMk/>
          <pc:sldMk cId="3194095526" sldId="694"/>
        </pc:sldMkLst>
      </pc:sldChg>
      <pc:sldChg chg="modSp add mod ord">
        <pc:chgData name="Dooshima Dugguh" userId="0fbc176b-922c-4ffb-abdd-26ea6e164066" providerId="ADAL" clId="{CAE01FB9-248C-4213-B2DB-B8896E59C154}" dt="2025-07-22T13:15:45.310" v="3601"/>
        <pc:sldMkLst>
          <pc:docMk/>
          <pc:sldMk cId="281748521" sldId="695"/>
        </pc:sldMkLst>
      </pc:sldChg>
      <pc:sldChg chg="add del">
        <pc:chgData name="Dooshima Dugguh" userId="0fbc176b-922c-4ffb-abdd-26ea6e164066" providerId="ADAL" clId="{CAE01FB9-248C-4213-B2DB-B8896E59C154}" dt="2025-07-22T12:50:34.688" v="2861" actId="2696"/>
        <pc:sldMkLst>
          <pc:docMk/>
          <pc:sldMk cId="1925271066" sldId="695"/>
        </pc:sldMkLst>
      </pc:sldChg>
      <pc:sldChg chg="add del">
        <pc:chgData name="Dooshima Dugguh" userId="0fbc176b-922c-4ffb-abdd-26ea6e164066" providerId="ADAL" clId="{CAE01FB9-248C-4213-B2DB-B8896E59C154}" dt="2025-07-22T12:51:15.784" v="2864" actId="2696"/>
        <pc:sldMkLst>
          <pc:docMk/>
          <pc:sldMk cId="2074650848" sldId="695"/>
        </pc:sldMkLst>
      </pc:sldChg>
      <pc:sldChg chg="add">
        <pc:chgData name="Dooshima Dugguh" userId="0fbc176b-922c-4ffb-abdd-26ea6e164066" providerId="ADAL" clId="{CAE01FB9-248C-4213-B2DB-B8896E59C154}" dt="2025-07-22T13:15:51.137" v="3602" actId="2890"/>
        <pc:sldMkLst>
          <pc:docMk/>
          <pc:sldMk cId="1767761714" sldId="696"/>
        </pc:sldMkLst>
      </pc:sldChg>
    </pc:docChg>
  </pc:docChgLst>
  <pc:docChgLst>
    <pc:chgData name="Dooshima Dugguh" userId="0fbc176b-922c-4ffb-abdd-26ea6e164066" providerId="ADAL" clId="{C45F7FB3-4EB7-4532-9CC6-AAE94CD13AB4}"/>
    <pc:docChg chg="modSld">
      <pc:chgData name="Dooshima Dugguh" userId="0fbc176b-922c-4ffb-abdd-26ea6e164066" providerId="ADAL" clId="{C45F7FB3-4EB7-4532-9CC6-AAE94CD13AB4}" dt="2025-04-28T13:35:05.140" v="13" actId="20577"/>
      <pc:docMkLst>
        <pc:docMk/>
      </pc:docMkLst>
      <pc:sldChg chg="modSp">
        <pc:chgData name="Dooshima Dugguh" userId="0fbc176b-922c-4ffb-abdd-26ea6e164066" providerId="ADAL" clId="{C45F7FB3-4EB7-4532-9CC6-AAE94CD13AB4}" dt="2025-04-28T13:35:05.140" v="13" actId="20577"/>
        <pc:sldMkLst>
          <pc:docMk/>
          <pc:sldMk cId="955717109" sldId="683"/>
        </pc:sldMkLst>
      </pc:sldChg>
    </pc:docChg>
  </pc:docChgLst>
  <pc:docChgLst>
    <pc:chgData name="Dooshima Dugguh" userId="0fbc176b-922c-4ffb-abdd-26ea6e164066" providerId="ADAL" clId="{53BBD6F2-CA25-4991-83B5-509A77559A27}"/>
    <pc:docChg chg="undo custSel addSld delSld modSld sldOrd">
      <pc:chgData name="Dooshima Dugguh" userId="0fbc176b-922c-4ffb-abdd-26ea6e164066" providerId="ADAL" clId="{53BBD6F2-CA25-4991-83B5-509A77559A27}" dt="2025-08-26T15:47:27.498" v="1767"/>
      <pc:docMkLst>
        <pc:docMk/>
      </pc:docMkLst>
      <pc:sldChg chg="modSp modAnim">
        <pc:chgData name="Dooshima Dugguh" userId="0fbc176b-922c-4ffb-abdd-26ea6e164066" providerId="ADAL" clId="{53BBD6F2-CA25-4991-83B5-509A77559A27}" dt="2025-08-26T15:21:45.670" v="1317" actId="20577"/>
        <pc:sldMkLst>
          <pc:docMk/>
          <pc:sldMk cId="359126940" sldId="308"/>
        </pc:sldMkLst>
        <pc:spChg chg="mod">
          <ac:chgData name="Dooshima Dugguh" userId="0fbc176b-922c-4ffb-abdd-26ea6e164066" providerId="ADAL" clId="{53BBD6F2-CA25-4991-83B5-509A77559A27}" dt="2025-08-26T15:21:45.670" v="1317" actId="20577"/>
          <ac:spMkLst>
            <pc:docMk/>
            <pc:sldMk cId="359126940" sldId="308"/>
            <ac:spMk id="3" creationId="{92550952-BE6B-46D5-B01D-0D952675AE8F}"/>
          </ac:spMkLst>
        </pc:spChg>
      </pc:sldChg>
      <pc:sldChg chg="modSp">
        <pc:chgData name="Dooshima Dugguh" userId="0fbc176b-922c-4ffb-abdd-26ea6e164066" providerId="ADAL" clId="{53BBD6F2-CA25-4991-83B5-509A77559A27}" dt="2025-08-26T14:27:42.033" v="12" actId="20577"/>
        <pc:sldMkLst>
          <pc:docMk/>
          <pc:sldMk cId="3927421599" sldId="342"/>
        </pc:sldMkLst>
        <pc:spChg chg="mod">
          <ac:chgData name="Dooshima Dugguh" userId="0fbc176b-922c-4ffb-abdd-26ea6e164066" providerId="ADAL" clId="{53BBD6F2-CA25-4991-83B5-509A77559A27}" dt="2025-08-26T14:27:42.033" v="12" actId="20577"/>
          <ac:spMkLst>
            <pc:docMk/>
            <pc:sldMk cId="3927421599" sldId="342"/>
            <ac:spMk id="3" creationId="{56BA4F57-B9A0-350D-3265-1534C8C89C85}"/>
          </ac:spMkLst>
        </pc:spChg>
      </pc:sldChg>
      <pc:sldChg chg="modSp mod">
        <pc:chgData name="Dooshima Dugguh" userId="0fbc176b-922c-4ffb-abdd-26ea6e164066" providerId="ADAL" clId="{53BBD6F2-CA25-4991-83B5-509A77559A27}" dt="2025-08-26T15:22:22.838" v="1349" actId="20577"/>
        <pc:sldMkLst>
          <pc:docMk/>
          <pc:sldMk cId="1924256248" sldId="644"/>
        </pc:sldMkLst>
        <pc:spChg chg="mod">
          <ac:chgData name="Dooshima Dugguh" userId="0fbc176b-922c-4ffb-abdd-26ea6e164066" providerId="ADAL" clId="{53BBD6F2-CA25-4991-83B5-509A77559A27}" dt="2025-08-26T15:22:22.838" v="1349" actId="20577"/>
          <ac:spMkLst>
            <pc:docMk/>
            <pc:sldMk cId="1924256248" sldId="644"/>
            <ac:spMk id="3" creationId="{9922FDDA-0D6E-49AD-AB27-0923E7B95F0F}"/>
          </ac:spMkLst>
        </pc:spChg>
      </pc:sldChg>
      <pc:sldChg chg="modSp modAnim">
        <pc:chgData name="Dooshima Dugguh" userId="0fbc176b-922c-4ffb-abdd-26ea6e164066" providerId="ADAL" clId="{53BBD6F2-CA25-4991-83B5-509A77559A27}" dt="2025-08-26T15:20:55.579" v="1315" actId="5793"/>
        <pc:sldMkLst>
          <pc:docMk/>
          <pc:sldMk cId="481319503" sldId="660"/>
        </pc:sldMkLst>
        <pc:spChg chg="mod">
          <ac:chgData name="Dooshima Dugguh" userId="0fbc176b-922c-4ffb-abdd-26ea6e164066" providerId="ADAL" clId="{53BBD6F2-CA25-4991-83B5-509A77559A27}" dt="2025-08-26T15:20:55.579" v="1315" actId="5793"/>
          <ac:spMkLst>
            <pc:docMk/>
            <pc:sldMk cId="481319503" sldId="660"/>
            <ac:spMk id="3" creationId="{00000000-0000-0000-0000-000000000000}"/>
          </ac:spMkLst>
        </pc:spChg>
      </pc:sldChg>
      <pc:sldChg chg="del">
        <pc:chgData name="Dooshima Dugguh" userId="0fbc176b-922c-4ffb-abdd-26ea6e164066" providerId="ADAL" clId="{53BBD6F2-CA25-4991-83B5-509A77559A27}" dt="2025-08-25T19:19:00.239" v="0" actId="47"/>
        <pc:sldMkLst>
          <pc:docMk/>
          <pc:sldMk cId="3951851425" sldId="681"/>
        </pc:sldMkLst>
      </pc:sldChg>
      <pc:sldChg chg="addSp delSp modSp add mod ord modAnim modNotesTx">
        <pc:chgData name="Dooshima Dugguh" userId="0fbc176b-922c-4ffb-abdd-26ea6e164066" providerId="ADAL" clId="{53BBD6F2-CA25-4991-83B5-509A77559A27}" dt="2025-08-26T15:47:27.498" v="1767"/>
        <pc:sldMkLst>
          <pc:docMk/>
          <pc:sldMk cId="351323125" sldId="698"/>
        </pc:sldMkLst>
        <pc:spChg chg="mod">
          <ac:chgData name="Dooshima Dugguh" userId="0fbc176b-922c-4ffb-abdd-26ea6e164066" providerId="ADAL" clId="{53BBD6F2-CA25-4991-83B5-509A77559A27}" dt="2025-08-26T15:45:48.670" v="1747" actId="14100"/>
          <ac:spMkLst>
            <pc:docMk/>
            <pc:sldMk cId="351323125" sldId="698"/>
            <ac:spMk id="2" creationId="{7F618FE0-BCB7-24F4-AEDA-5E612FB68335}"/>
          </ac:spMkLst>
        </pc:spChg>
        <pc:spChg chg="mod">
          <ac:chgData name="Dooshima Dugguh" userId="0fbc176b-922c-4ffb-abdd-26ea6e164066" providerId="ADAL" clId="{53BBD6F2-CA25-4991-83B5-509A77559A27}" dt="2025-08-26T15:46:44.800" v="1764" actId="20577"/>
          <ac:spMkLst>
            <pc:docMk/>
            <pc:sldMk cId="351323125" sldId="698"/>
            <ac:spMk id="5" creationId="{CA8B3765-1EF6-0A99-A3CA-67D51D92F626}"/>
          </ac:spMkLst>
        </pc:spChg>
        <pc:picChg chg="add mod">
          <ac:chgData name="Dooshima Dugguh" userId="0fbc176b-922c-4ffb-abdd-26ea6e164066" providerId="ADAL" clId="{53BBD6F2-CA25-4991-83B5-509A77559A27}" dt="2025-08-26T15:46:17.082" v="1752" actId="1076"/>
          <ac:picMkLst>
            <pc:docMk/>
            <pc:sldMk cId="351323125" sldId="698"/>
            <ac:picMk id="7" creationId="{FDF5F38D-1EA3-9FE1-0A09-1AD28921EE13}"/>
          </ac:picMkLst>
        </pc:picChg>
        <pc:picChg chg="mod">
          <ac:chgData name="Dooshima Dugguh" userId="0fbc176b-922c-4ffb-abdd-26ea6e164066" providerId="ADAL" clId="{53BBD6F2-CA25-4991-83B5-509A77559A27}" dt="2025-08-26T15:45:52.130" v="1748" actId="14100"/>
          <ac:picMkLst>
            <pc:docMk/>
            <pc:sldMk cId="351323125" sldId="698"/>
            <ac:picMk id="7172" creationId="{088DD300-26BF-0205-7B99-FCC6AD2D5A53}"/>
          </ac:picMkLst>
        </pc:picChg>
      </pc:sldChg>
      <pc:sldChg chg="modSp add ord">
        <pc:chgData name="Dooshima Dugguh" userId="0fbc176b-922c-4ffb-abdd-26ea6e164066" providerId="ADAL" clId="{53BBD6F2-CA25-4991-83B5-509A77559A27}" dt="2025-08-26T14:35:14.413" v="218" actId="20577"/>
        <pc:sldMkLst>
          <pc:docMk/>
          <pc:sldMk cId="806093195" sldId="699"/>
        </pc:sldMkLst>
        <pc:spChg chg="mod">
          <ac:chgData name="Dooshima Dugguh" userId="0fbc176b-922c-4ffb-abdd-26ea6e164066" providerId="ADAL" clId="{53BBD6F2-CA25-4991-83B5-509A77559A27}" dt="2025-08-26T14:32:11.966" v="18" actId="20577"/>
          <ac:spMkLst>
            <pc:docMk/>
            <pc:sldMk cId="806093195" sldId="699"/>
            <ac:spMk id="2" creationId="{CB84F1AA-7238-9350-2072-6A1571C11FB5}"/>
          </ac:spMkLst>
        </pc:spChg>
        <pc:spChg chg="mod">
          <ac:chgData name="Dooshima Dugguh" userId="0fbc176b-922c-4ffb-abdd-26ea6e164066" providerId="ADAL" clId="{53BBD6F2-CA25-4991-83B5-509A77559A27}" dt="2025-08-26T14:35:14.413" v="218" actId="20577"/>
          <ac:spMkLst>
            <pc:docMk/>
            <pc:sldMk cId="806093195" sldId="699"/>
            <ac:spMk id="5" creationId="{CF631A9D-733A-8BA5-11B8-7CB1CE61B385}"/>
          </ac:spMkLst>
        </pc:spChg>
      </pc:sldChg>
      <pc:sldChg chg="addSp delSp modSp add mod modAnim modNotesTx">
        <pc:chgData name="Dooshima Dugguh" userId="0fbc176b-922c-4ffb-abdd-26ea6e164066" providerId="ADAL" clId="{53BBD6F2-CA25-4991-83B5-509A77559A27}" dt="2025-08-26T15:40:18.858" v="1594" actId="20577"/>
        <pc:sldMkLst>
          <pc:docMk/>
          <pc:sldMk cId="2587374817" sldId="710"/>
        </pc:sldMkLst>
        <pc:spChg chg="mod">
          <ac:chgData name="Dooshima Dugguh" userId="0fbc176b-922c-4ffb-abdd-26ea6e164066" providerId="ADAL" clId="{53BBD6F2-CA25-4991-83B5-509A77559A27}" dt="2025-08-26T15:40:18.858" v="1594" actId="20577"/>
          <ac:spMkLst>
            <pc:docMk/>
            <pc:sldMk cId="2587374817" sldId="710"/>
            <ac:spMk id="3" creationId="{0EC6EC45-15E0-E2F9-DB6A-CC12CCCBF8A9}"/>
          </ac:spMkLst>
        </pc:spChg>
        <pc:grpChg chg="mod">
          <ac:chgData name="Dooshima Dugguh" userId="0fbc176b-922c-4ffb-abdd-26ea6e164066" providerId="ADAL" clId="{53BBD6F2-CA25-4991-83B5-509A77559A27}" dt="2025-08-26T14:56:34.377" v="389" actId="1076"/>
          <ac:grpSpMkLst>
            <pc:docMk/>
            <pc:sldMk cId="2587374817" sldId="710"/>
            <ac:grpSpMk id="33" creationId="{B8CD68E0-6D76-442A-18E2-0E8BFCFDAE03}"/>
          </ac:grpSpMkLst>
        </pc:grpChg>
        <pc:picChg chg="add mod">
          <ac:chgData name="Dooshima Dugguh" userId="0fbc176b-922c-4ffb-abdd-26ea6e164066" providerId="ADAL" clId="{53BBD6F2-CA25-4991-83B5-509A77559A27}" dt="2025-08-26T15:00:38.529" v="622" actId="14100"/>
          <ac:picMkLst>
            <pc:docMk/>
            <pc:sldMk cId="2587374817" sldId="710"/>
            <ac:picMk id="4" creationId="{FEDD796F-170A-FA2B-4344-F02BC80BDA30}"/>
          </ac:picMkLst>
        </pc:picChg>
        <pc:picChg chg="add mod">
          <ac:chgData name="Dooshima Dugguh" userId="0fbc176b-922c-4ffb-abdd-26ea6e164066" providerId="ADAL" clId="{53BBD6F2-CA25-4991-83B5-509A77559A27}" dt="2025-08-26T15:06:53.980" v="796" actId="14100"/>
          <ac:picMkLst>
            <pc:docMk/>
            <pc:sldMk cId="2587374817" sldId="710"/>
            <ac:picMk id="6" creationId="{3FD849AB-61EF-642A-E204-9F94742A4BBB}"/>
          </ac:picMkLst>
        </pc:picChg>
        <pc:picChg chg="mod">
          <ac:chgData name="Dooshima Dugguh" userId="0fbc176b-922c-4ffb-abdd-26ea6e164066" providerId="ADAL" clId="{53BBD6F2-CA25-4991-83B5-509A77559A27}" dt="2025-08-26T15:06:36.396" v="793" actId="14100"/>
          <ac:picMkLst>
            <pc:docMk/>
            <pc:sldMk cId="2587374817" sldId="710"/>
            <ac:picMk id="7" creationId="{CAD448AE-8E1F-E01C-A759-80FFA2B49CF2}"/>
          </ac:picMkLst>
        </pc:picChg>
        <pc:picChg chg="add mod">
          <ac:chgData name="Dooshima Dugguh" userId="0fbc176b-922c-4ffb-abdd-26ea6e164066" providerId="ADAL" clId="{53BBD6F2-CA25-4991-83B5-509A77559A27}" dt="2025-08-26T15:06:49.547" v="795" actId="14100"/>
          <ac:picMkLst>
            <pc:docMk/>
            <pc:sldMk cId="2587374817" sldId="710"/>
            <ac:picMk id="14" creationId="{AA4B7488-9924-4A39-5A83-B6C5A63FCC79}"/>
          </ac:picMkLst>
        </pc:picChg>
        <pc:inkChg chg="add mod">
          <ac:chgData name="Dooshima Dugguh" userId="0fbc176b-922c-4ffb-abdd-26ea6e164066" providerId="ADAL" clId="{53BBD6F2-CA25-4991-83B5-509A77559A27}" dt="2025-08-26T14:53:57.137" v="340"/>
          <ac:inkMkLst>
            <pc:docMk/>
            <pc:sldMk cId="2587374817" sldId="710"/>
            <ac:inkMk id="10" creationId="{C769957F-0BB3-F465-7637-A961F6B36428}"/>
          </ac:inkMkLst>
        </pc:inkChg>
        <pc:inkChg chg="add">
          <ac:chgData name="Dooshima Dugguh" userId="0fbc176b-922c-4ffb-abdd-26ea6e164066" providerId="ADAL" clId="{53BBD6F2-CA25-4991-83B5-509A77559A27}" dt="2025-08-26T14:54:01.808" v="341" actId="9405"/>
          <ac:inkMkLst>
            <pc:docMk/>
            <pc:sldMk cId="2587374817" sldId="710"/>
            <ac:inkMk id="12" creationId="{D3986294-87FD-7532-CD39-98BD9048E3F7}"/>
          </ac:inkMkLst>
        </pc:inkChg>
        <pc:inkChg chg="mod">
          <ac:chgData name="Dooshima Dugguh" userId="0fbc176b-922c-4ffb-abdd-26ea6e164066" providerId="ADAL" clId="{53BBD6F2-CA25-4991-83B5-509A77559A27}" dt="2025-08-26T15:06:30.765" v="792" actId="1076"/>
          <ac:inkMkLst>
            <pc:docMk/>
            <pc:sldMk cId="2587374817" sldId="710"/>
            <ac:inkMk id="25" creationId="{649941D3-7986-167F-48DC-81BC1F475DE3}"/>
          </ac:inkMkLst>
        </pc:inkChg>
        <pc:inkChg chg="mod">
          <ac:chgData name="Dooshima Dugguh" userId="0fbc176b-922c-4ffb-abdd-26ea6e164066" providerId="ADAL" clId="{53BBD6F2-CA25-4991-83B5-509A77559A27}" dt="2025-08-26T15:06:25.065" v="791" actId="1076"/>
          <ac:inkMkLst>
            <pc:docMk/>
            <pc:sldMk cId="2587374817" sldId="710"/>
            <ac:inkMk id="26" creationId="{68BABE67-137B-6B23-2F56-B91B4124AE01}"/>
          </ac:inkMkLst>
        </pc:inkChg>
        <pc:inkChg chg="mod">
          <ac:chgData name="Dooshima Dugguh" userId="0fbc176b-922c-4ffb-abdd-26ea6e164066" providerId="ADAL" clId="{53BBD6F2-CA25-4991-83B5-509A77559A27}" dt="2025-08-26T15:07:11.467" v="798" actId="1076"/>
          <ac:inkMkLst>
            <pc:docMk/>
            <pc:sldMk cId="2587374817" sldId="710"/>
            <ac:inkMk id="27" creationId="{65D1F6B9-CCC5-B7A0-CD03-645FCC80794D}"/>
          </ac:inkMkLst>
        </pc:inkChg>
        <pc:inkChg chg="mod">
          <ac:chgData name="Dooshima Dugguh" userId="0fbc176b-922c-4ffb-abdd-26ea6e164066" providerId="ADAL" clId="{53BBD6F2-CA25-4991-83B5-509A77559A27}" dt="2025-08-26T15:07:08.326" v="797" actId="1076"/>
          <ac:inkMkLst>
            <pc:docMk/>
            <pc:sldMk cId="2587374817" sldId="710"/>
            <ac:inkMk id="29" creationId="{953BCA13-EE71-C22E-C20D-D7B66CA5FFB7}"/>
          </ac:inkMkLst>
        </pc:inkChg>
        <pc:inkChg chg="mod">
          <ac:chgData name="Dooshima Dugguh" userId="0fbc176b-922c-4ffb-abdd-26ea6e164066" providerId="ADAL" clId="{53BBD6F2-CA25-4991-83B5-509A77559A27}" dt="2025-08-26T14:56:39.886" v="390" actId="1076"/>
          <ac:inkMkLst>
            <pc:docMk/>
            <pc:sldMk cId="2587374817" sldId="710"/>
            <ac:inkMk id="30" creationId="{A21B81BE-3577-373A-4476-8201337BABC1}"/>
          </ac:inkMkLst>
        </pc:ink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image" Target="../media/image8.jpeg"/><Relationship Id="rId5" Type="http://schemas.openxmlformats.org/officeDocument/2006/relationships/image" Target="../media/image12.png"/><Relationship Id="rId4" Type="http://schemas.openxmlformats.org/officeDocument/2006/relationships/image" Target="../media/image11.jpg"/></Relationships>
</file>

<file path=ppt/diagrams/_rels/drawing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image" Target="../media/image8.jpeg"/><Relationship Id="rId5" Type="http://schemas.openxmlformats.org/officeDocument/2006/relationships/image" Target="../media/image12.png"/><Relationship Id="rId4" Type="http://schemas.openxmlformats.org/officeDocument/2006/relationships/image" Target="../media/image11.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7F8B94-10DB-4616-A210-CBBDA00CD1E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ED449934-646C-4B79-BB36-CD1A0715A16C}">
      <dgm:prSet phldrT="[Text]" custT="1"/>
      <dgm:spPr/>
      <dgm:t>
        <a:bodyPr/>
        <a:lstStyle/>
        <a:p>
          <a:pPr>
            <a:buNone/>
          </a:pPr>
          <a:r>
            <a:rPr lang="en-GB" sz="1800" dirty="0"/>
            <a:t>Academic skills Quiz – 45 minutes (In class)</a:t>
          </a:r>
        </a:p>
      </dgm:t>
    </dgm:pt>
    <dgm:pt modelId="{C0B57BDB-968A-4533-82EC-F40EC9B6091A}" type="parTrans" cxnId="{70E55FBD-8668-42CB-8CE6-D66C75C420F6}">
      <dgm:prSet/>
      <dgm:spPr/>
      <dgm:t>
        <a:bodyPr/>
        <a:lstStyle/>
        <a:p>
          <a:endParaRPr lang="en-GB"/>
        </a:p>
      </dgm:t>
    </dgm:pt>
    <dgm:pt modelId="{A71AE24F-FB1E-482D-97CA-8750C095049E}" type="sibTrans" cxnId="{70E55FBD-8668-42CB-8CE6-D66C75C420F6}">
      <dgm:prSet/>
      <dgm:spPr/>
      <dgm:t>
        <a:bodyPr/>
        <a:lstStyle/>
        <a:p>
          <a:endParaRPr lang="en-GB"/>
        </a:p>
      </dgm:t>
    </dgm:pt>
    <dgm:pt modelId="{DBB35350-41DC-4381-9AE4-A45C4B71824D}">
      <dgm:prSet phldrT="[Text]"/>
      <dgm:spPr>
        <a:solidFill>
          <a:schemeClr val="tx2">
            <a:lumMod val="40000"/>
            <a:lumOff val="6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 2</a:t>
          </a:r>
        </a:p>
        <a:p>
          <a:r>
            <a:rPr lang="en-GB" dirty="0"/>
            <a:t>In week 7</a:t>
          </a:r>
        </a:p>
      </dgm:t>
    </dgm:pt>
    <dgm:pt modelId="{20D181A4-36EC-4F17-9F85-D453A51D057F}" type="parTrans" cxnId="{13E1E996-2B5A-4A0B-920A-4726F36C0534}">
      <dgm:prSet/>
      <dgm:spPr/>
      <dgm:t>
        <a:bodyPr/>
        <a:lstStyle/>
        <a:p>
          <a:endParaRPr lang="en-GB"/>
        </a:p>
      </dgm:t>
    </dgm:pt>
    <dgm:pt modelId="{22567470-759E-4294-B23F-0067847898CD}" type="sibTrans" cxnId="{13E1E996-2B5A-4A0B-920A-4726F36C0534}">
      <dgm:prSet/>
      <dgm:spPr/>
      <dgm:t>
        <a:bodyPr/>
        <a:lstStyle/>
        <a:p>
          <a:endParaRPr lang="en-GB"/>
        </a:p>
      </dgm:t>
    </dgm:pt>
    <dgm:pt modelId="{1595E303-2487-4092-B0C7-DABE0C1E7D49}">
      <dgm:prSet phldrT="[Text]" custT="1"/>
      <dgm:spPr/>
      <dgm:t>
        <a:bodyPr/>
        <a:lstStyle/>
        <a:p>
          <a:r>
            <a:rPr lang="en-GB" sz="1800" dirty="0"/>
            <a:t>Academic Skills Practice – 850 words</a:t>
          </a:r>
        </a:p>
      </dgm:t>
    </dgm:pt>
    <dgm:pt modelId="{D7406761-5190-417D-9F6B-0E03D1A361CC}" type="parTrans" cxnId="{7C326E50-F059-44FC-B1CF-8DFD54E1FF15}">
      <dgm:prSet/>
      <dgm:spPr/>
      <dgm:t>
        <a:bodyPr/>
        <a:lstStyle/>
        <a:p>
          <a:endParaRPr lang="en-GB"/>
        </a:p>
      </dgm:t>
    </dgm:pt>
    <dgm:pt modelId="{188FFE05-E7A6-4E45-B5D2-67E223B92A27}" type="sibTrans" cxnId="{7C326E50-F059-44FC-B1CF-8DFD54E1FF15}">
      <dgm:prSet/>
      <dgm:spPr/>
      <dgm:t>
        <a:bodyPr/>
        <a:lstStyle/>
        <a:p>
          <a:endParaRPr lang="en-GB"/>
        </a:p>
      </dgm:t>
    </dgm:pt>
    <dgm:pt modelId="{D6A5E960-E3F8-49EA-B3DA-A818A144086F}">
      <dgm:prSet phldrT="[Text]"/>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 3</a:t>
          </a:r>
        </a:p>
        <a:p>
          <a:r>
            <a:rPr lang="en-GB" dirty="0"/>
            <a:t>In week 10</a:t>
          </a:r>
        </a:p>
      </dgm:t>
    </dgm:pt>
    <dgm:pt modelId="{D6A91717-3778-48BB-A64E-739EEF6098C8}" type="parTrans" cxnId="{ED6F981E-0289-4CE3-B222-BD1E04A0D006}">
      <dgm:prSet/>
      <dgm:spPr/>
      <dgm:t>
        <a:bodyPr/>
        <a:lstStyle/>
        <a:p>
          <a:endParaRPr lang="en-GB"/>
        </a:p>
      </dgm:t>
    </dgm:pt>
    <dgm:pt modelId="{61B9A32B-9904-4D17-8D92-BAC389C47631}" type="sibTrans" cxnId="{ED6F981E-0289-4CE3-B222-BD1E04A0D006}">
      <dgm:prSet/>
      <dgm:spPr/>
      <dgm:t>
        <a:bodyPr/>
        <a:lstStyle/>
        <a:p>
          <a:endParaRPr lang="en-GB"/>
        </a:p>
      </dgm:t>
    </dgm:pt>
    <dgm:pt modelId="{4355A5B9-D27E-4FA5-8F2F-47D60BA4B1DF}">
      <dgm:prSet phldrT="[Text]" custT="1"/>
      <dgm:spPr/>
      <dgm:t>
        <a:bodyPr/>
        <a:lstStyle/>
        <a:p>
          <a:r>
            <a:rPr lang="en-GB" sz="1800" dirty="0"/>
            <a:t>Essay writing (Reflective writing) –Max1200 Words</a:t>
          </a:r>
        </a:p>
      </dgm:t>
    </dgm:pt>
    <dgm:pt modelId="{CC483AB8-E369-484F-8F32-51198BBCD533}" type="parTrans" cxnId="{55D54093-17EE-455E-BB0A-43A8415ECB34}">
      <dgm:prSet/>
      <dgm:spPr/>
      <dgm:t>
        <a:bodyPr/>
        <a:lstStyle/>
        <a:p>
          <a:endParaRPr lang="en-GB"/>
        </a:p>
      </dgm:t>
    </dgm:pt>
    <dgm:pt modelId="{2A8AC1B6-6E91-46F4-AE83-F2BD57EC26F1}" type="sibTrans" cxnId="{55D54093-17EE-455E-BB0A-43A8415ECB34}">
      <dgm:prSet/>
      <dgm:spPr/>
      <dgm:t>
        <a:bodyPr/>
        <a:lstStyle/>
        <a:p>
          <a:endParaRPr lang="en-GB"/>
        </a:p>
      </dgm:t>
    </dgm:pt>
    <dgm:pt modelId="{71CA0822-E159-433B-9EF2-5E9089D204E8}">
      <dgm:prSet phldrT="[Text]"/>
      <dgm:spPr>
        <a:solidFill>
          <a:schemeClr val="accent2">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dirty="0"/>
            <a:t>Task1</a:t>
          </a:r>
        </a:p>
        <a:p>
          <a:r>
            <a:rPr lang="en-GB" dirty="0"/>
            <a:t>In week 5</a:t>
          </a:r>
        </a:p>
      </dgm:t>
    </dgm:pt>
    <dgm:pt modelId="{7EAE9AF1-0DAB-4F0E-97E1-5A65323796AE}" type="sibTrans" cxnId="{B001A298-799D-46F2-8147-46D473220EF5}">
      <dgm:prSet/>
      <dgm:spPr/>
      <dgm:t>
        <a:bodyPr/>
        <a:lstStyle/>
        <a:p>
          <a:endParaRPr lang="en-GB"/>
        </a:p>
      </dgm:t>
    </dgm:pt>
    <dgm:pt modelId="{CFC44B5D-CCBE-4B7C-813D-CEB8C312F87E}" type="parTrans" cxnId="{B001A298-799D-46F2-8147-46D473220EF5}">
      <dgm:prSet/>
      <dgm:spPr/>
      <dgm:t>
        <a:bodyPr/>
        <a:lstStyle/>
        <a:p>
          <a:endParaRPr lang="en-GB"/>
        </a:p>
      </dgm:t>
    </dgm:pt>
    <dgm:pt modelId="{9D80CB69-30BC-4501-BA71-5D06799FD0D5}">
      <dgm:prSet phldrT="[Text]" custT="1"/>
      <dgm:spPr/>
      <dgm:t>
        <a:bodyPr/>
        <a:lstStyle/>
        <a:p>
          <a:pPr>
            <a:buFontTx/>
            <a:buNone/>
          </a:pPr>
          <a:r>
            <a:rPr lang="en-GB" sz="1800" dirty="0"/>
            <a:t>This task has 3 questions on the following topics: Note-taking, Paraphrasing, Academic Writing and structuring paragraphs. </a:t>
          </a:r>
        </a:p>
      </dgm:t>
    </dgm:pt>
    <dgm:pt modelId="{A2139397-1D4C-4785-AB44-8238C1785975}" type="parTrans" cxnId="{92B60923-CCC4-4111-BC52-76525454E9E9}">
      <dgm:prSet/>
      <dgm:spPr/>
      <dgm:t>
        <a:bodyPr/>
        <a:lstStyle/>
        <a:p>
          <a:endParaRPr lang="en-GB"/>
        </a:p>
      </dgm:t>
    </dgm:pt>
    <dgm:pt modelId="{E8C7A43F-8C82-403E-86B3-834B9786B048}" type="sibTrans" cxnId="{92B60923-CCC4-4111-BC52-76525454E9E9}">
      <dgm:prSet/>
      <dgm:spPr/>
      <dgm:t>
        <a:bodyPr/>
        <a:lstStyle/>
        <a:p>
          <a:endParaRPr lang="en-GB"/>
        </a:p>
      </dgm:t>
    </dgm:pt>
    <dgm:pt modelId="{83D70D12-8525-46BD-A209-E24C0FA51465}">
      <dgm:prSet phldrT="[Text]" custT="1"/>
      <dgm:spPr/>
      <dgm:t>
        <a:bodyPr/>
        <a:lstStyle/>
        <a:p>
          <a:pPr>
            <a:buFontTx/>
            <a:buNone/>
          </a:pPr>
          <a:r>
            <a:rPr lang="en-GB" sz="1800" dirty="0"/>
            <a:t>(Task to be completed in class)</a:t>
          </a:r>
        </a:p>
      </dgm:t>
    </dgm:pt>
    <dgm:pt modelId="{69D8B77A-7B7F-4059-9B79-C61A49225006}" type="parTrans" cxnId="{FFE4DECE-13BE-4467-AAF5-1814BDF7079D}">
      <dgm:prSet/>
      <dgm:spPr/>
      <dgm:t>
        <a:bodyPr/>
        <a:lstStyle/>
        <a:p>
          <a:endParaRPr lang="en-GB"/>
        </a:p>
      </dgm:t>
    </dgm:pt>
    <dgm:pt modelId="{8078C58C-03C1-49CE-85B1-F7310CA98CE6}" type="sibTrans" cxnId="{FFE4DECE-13BE-4467-AAF5-1814BDF7079D}">
      <dgm:prSet/>
      <dgm:spPr/>
      <dgm:t>
        <a:bodyPr/>
        <a:lstStyle/>
        <a:p>
          <a:endParaRPr lang="en-GB"/>
        </a:p>
      </dgm:t>
    </dgm:pt>
    <dgm:pt modelId="{78D3D700-8E28-485C-ABF9-3C4EF0247EE5}">
      <dgm:prSet phldrT="[Text]" custT="1"/>
      <dgm:spPr/>
      <dgm:t>
        <a:bodyPr/>
        <a:lstStyle/>
        <a:p>
          <a:r>
            <a:rPr lang="en-GB" sz="1800" dirty="0"/>
            <a:t>(Task completed in Class)</a:t>
          </a:r>
        </a:p>
      </dgm:t>
    </dgm:pt>
    <dgm:pt modelId="{918B7460-601C-4251-B411-956C176571CD}" type="parTrans" cxnId="{25DF340C-E9E0-4D6E-A454-5435617012B4}">
      <dgm:prSet/>
      <dgm:spPr/>
      <dgm:t>
        <a:bodyPr/>
        <a:lstStyle/>
        <a:p>
          <a:endParaRPr lang="en-GB"/>
        </a:p>
      </dgm:t>
    </dgm:pt>
    <dgm:pt modelId="{AFE45115-A1EE-458A-939F-87BEBB6E26BB}" type="sibTrans" cxnId="{25DF340C-E9E0-4D6E-A454-5435617012B4}">
      <dgm:prSet/>
      <dgm:spPr/>
      <dgm:t>
        <a:bodyPr/>
        <a:lstStyle/>
        <a:p>
          <a:endParaRPr lang="en-GB"/>
        </a:p>
      </dgm:t>
    </dgm:pt>
    <dgm:pt modelId="{4D3550B0-CEDC-4DB9-A19E-7D2D68E20209}" type="pres">
      <dgm:prSet presAssocID="{A97F8B94-10DB-4616-A210-CBBDA00CD1E2}" presName="Name0" presStyleCnt="0">
        <dgm:presLayoutVars>
          <dgm:dir/>
          <dgm:animLvl val="lvl"/>
          <dgm:resizeHandles val="exact"/>
        </dgm:presLayoutVars>
      </dgm:prSet>
      <dgm:spPr/>
    </dgm:pt>
    <dgm:pt modelId="{FAB879CD-5344-4589-865E-42CA041ED8F2}" type="pres">
      <dgm:prSet presAssocID="{71CA0822-E159-433B-9EF2-5E9089D204E8}" presName="linNode" presStyleCnt="0"/>
      <dgm:spPr/>
    </dgm:pt>
    <dgm:pt modelId="{965573C7-9810-4713-8D81-FFCF2F3F345A}" type="pres">
      <dgm:prSet presAssocID="{71CA0822-E159-433B-9EF2-5E9089D204E8}" presName="parentText" presStyleLbl="node1" presStyleIdx="0" presStyleCnt="3">
        <dgm:presLayoutVars>
          <dgm:chMax val="1"/>
          <dgm:bulletEnabled val="1"/>
        </dgm:presLayoutVars>
      </dgm:prSet>
      <dgm:spPr/>
    </dgm:pt>
    <dgm:pt modelId="{3D4D7F86-AC5F-46D0-B17D-1F2EE362FFAF}" type="pres">
      <dgm:prSet presAssocID="{71CA0822-E159-433B-9EF2-5E9089D204E8}" presName="descendantText" presStyleLbl="alignAccFollowNode1" presStyleIdx="0" presStyleCnt="3" custLinFactNeighborX="2305" custLinFactNeighborY="-3322">
        <dgm:presLayoutVars>
          <dgm:bulletEnabled val="1"/>
        </dgm:presLayoutVars>
      </dgm:prSet>
      <dgm:spPr/>
    </dgm:pt>
    <dgm:pt modelId="{82390FA3-31E3-47F7-AF7E-9191B53ABD50}" type="pres">
      <dgm:prSet presAssocID="{7EAE9AF1-0DAB-4F0E-97E1-5A65323796AE}" presName="sp" presStyleCnt="0"/>
      <dgm:spPr/>
    </dgm:pt>
    <dgm:pt modelId="{0FD0DFE4-E44C-4301-ADC6-3A6BFCBDDC04}" type="pres">
      <dgm:prSet presAssocID="{DBB35350-41DC-4381-9AE4-A45C4B71824D}" presName="linNode" presStyleCnt="0"/>
      <dgm:spPr/>
    </dgm:pt>
    <dgm:pt modelId="{B99643D5-2AED-4CF3-9785-324D9272A810}" type="pres">
      <dgm:prSet presAssocID="{DBB35350-41DC-4381-9AE4-A45C4B71824D}" presName="parentText" presStyleLbl="node1" presStyleIdx="1" presStyleCnt="3">
        <dgm:presLayoutVars>
          <dgm:chMax val="1"/>
          <dgm:bulletEnabled val="1"/>
        </dgm:presLayoutVars>
      </dgm:prSet>
      <dgm:spPr/>
    </dgm:pt>
    <dgm:pt modelId="{7B3EC5A5-B49A-47FF-AA79-4A19B0CCE7FB}" type="pres">
      <dgm:prSet presAssocID="{DBB35350-41DC-4381-9AE4-A45C4B71824D}" presName="descendantText" presStyleLbl="alignAccFollowNode1" presStyleIdx="1" presStyleCnt="3" custScaleY="165416">
        <dgm:presLayoutVars>
          <dgm:bulletEnabled val="1"/>
        </dgm:presLayoutVars>
      </dgm:prSet>
      <dgm:spPr/>
    </dgm:pt>
    <dgm:pt modelId="{0687914B-16BB-4646-BF7B-5043219597A7}" type="pres">
      <dgm:prSet presAssocID="{22567470-759E-4294-B23F-0067847898CD}" presName="sp" presStyleCnt="0"/>
      <dgm:spPr/>
    </dgm:pt>
    <dgm:pt modelId="{C0864666-D86A-4039-941D-F9FA737CFBE0}" type="pres">
      <dgm:prSet presAssocID="{D6A5E960-E3F8-49EA-B3DA-A818A144086F}" presName="linNode" presStyleCnt="0"/>
      <dgm:spPr/>
    </dgm:pt>
    <dgm:pt modelId="{807D9996-4328-4B45-9A55-3D12011ABA94}" type="pres">
      <dgm:prSet presAssocID="{D6A5E960-E3F8-49EA-B3DA-A818A144086F}" presName="parentText" presStyleLbl="node1" presStyleIdx="2" presStyleCnt="3">
        <dgm:presLayoutVars>
          <dgm:chMax val="1"/>
          <dgm:bulletEnabled val="1"/>
        </dgm:presLayoutVars>
      </dgm:prSet>
      <dgm:spPr/>
    </dgm:pt>
    <dgm:pt modelId="{48AEB38D-329D-4918-BE26-2E0D4799A143}" type="pres">
      <dgm:prSet presAssocID="{D6A5E960-E3F8-49EA-B3DA-A818A144086F}" presName="descendantText" presStyleLbl="alignAccFollowNode1" presStyleIdx="2" presStyleCnt="3" custLinFactNeighborX="763" custLinFactNeighborY="1867">
        <dgm:presLayoutVars>
          <dgm:bulletEnabled val="1"/>
        </dgm:presLayoutVars>
      </dgm:prSet>
      <dgm:spPr/>
    </dgm:pt>
  </dgm:ptLst>
  <dgm:cxnLst>
    <dgm:cxn modelId="{25DF340C-E9E0-4D6E-A454-5435617012B4}" srcId="{D6A5E960-E3F8-49EA-B3DA-A818A144086F}" destId="{78D3D700-8E28-485C-ABF9-3C4EF0247EE5}" srcOrd="1" destOrd="0" parTransId="{918B7460-601C-4251-B411-956C176571CD}" sibTransId="{AFE45115-A1EE-458A-939F-87BEBB6E26BB}"/>
    <dgm:cxn modelId="{ED6F981E-0289-4CE3-B222-BD1E04A0D006}" srcId="{A97F8B94-10DB-4616-A210-CBBDA00CD1E2}" destId="{D6A5E960-E3F8-49EA-B3DA-A818A144086F}" srcOrd="2" destOrd="0" parTransId="{D6A91717-3778-48BB-A64E-739EEF6098C8}" sibTransId="{61B9A32B-9904-4D17-8D92-BAC389C47631}"/>
    <dgm:cxn modelId="{92B60923-CCC4-4111-BC52-76525454E9E9}" srcId="{DBB35350-41DC-4381-9AE4-A45C4B71824D}" destId="{9D80CB69-30BC-4501-BA71-5D06799FD0D5}" srcOrd="1" destOrd="0" parTransId="{A2139397-1D4C-4785-AB44-8238C1785975}" sibTransId="{E8C7A43F-8C82-403E-86B3-834B9786B048}"/>
    <dgm:cxn modelId="{6420572A-BB6C-476F-979E-1B40FCDDB234}" type="presOf" srcId="{D6A5E960-E3F8-49EA-B3DA-A818A144086F}" destId="{807D9996-4328-4B45-9A55-3D12011ABA94}" srcOrd="0" destOrd="0" presId="urn:microsoft.com/office/officeart/2005/8/layout/vList5"/>
    <dgm:cxn modelId="{B0A23A60-1153-42FC-8E84-B0082FA4F495}" type="presOf" srcId="{DBB35350-41DC-4381-9AE4-A45C4B71824D}" destId="{B99643D5-2AED-4CF3-9785-324D9272A810}" srcOrd="0" destOrd="0" presId="urn:microsoft.com/office/officeart/2005/8/layout/vList5"/>
    <dgm:cxn modelId="{7C326E50-F059-44FC-B1CF-8DFD54E1FF15}" srcId="{DBB35350-41DC-4381-9AE4-A45C4B71824D}" destId="{1595E303-2487-4092-B0C7-DABE0C1E7D49}" srcOrd="0" destOrd="0" parTransId="{D7406761-5190-417D-9F6B-0E03D1A361CC}" sibTransId="{188FFE05-E7A6-4E45-B5D2-67E223B92A27}"/>
    <dgm:cxn modelId="{8F82BA77-74E3-429C-9455-DDD6C8D0FA99}" type="presOf" srcId="{ED449934-646C-4B79-BB36-CD1A0715A16C}" destId="{3D4D7F86-AC5F-46D0-B17D-1F2EE362FFAF}" srcOrd="0" destOrd="0" presId="urn:microsoft.com/office/officeart/2005/8/layout/vList5"/>
    <dgm:cxn modelId="{55D54093-17EE-455E-BB0A-43A8415ECB34}" srcId="{D6A5E960-E3F8-49EA-B3DA-A818A144086F}" destId="{4355A5B9-D27E-4FA5-8F2F-47D60BA4B1DF}" srcOrd="0" destOrd="0" parTransId="{CC483AB8-E369-484F-8F32-51198BBCD533}" sibTransId="{2A8AC1B6-6E91-46F4-AE83-F2BD57EC26F1}"/>
    <dgm:cxn modelId="{D2927893-ABB4-45D8-A79B-539262A1A228}" type="presOf" srcId="{4355A5B9-D27E-4FA5-8F2F-47D60BA4B1DF}" destId="{48AEB38D-329D-4918-BE26-2E0D4799A143}" srcOrd="0" destOrd="0" presId="urn:microsoft.com/office/officeart/2005/8/layout/vList5"/>
    <dgm:cxn modelId="{13E1E996-2B5A-4A0B-920A-4726F36C0534}" srcId="{A97F8B94-10DB-4616-A210-CBBDA00CD1E2}" destId="{DBB35350-41DC-4381-9AE4-A45C4B71824D}" srcOrd="1" destOrd="0" parTransId="{20D181A4-36EC-4F17-9F85-D453A51D057F}" sibTransId="{22567470-759E-4294-B23F-0067847898CD}"/>
    <dgm:cxn modelId="{0983A197-7CFD-42F9-95D7-8EA751C8C516}" type="presOf" srcId="{71CA0822-E159-433B-9EF2-5E9089D204E8}" destId="{965573C7-9810-4713-8D81-FFCF2F3F345A}" srcOrd="0" destOrd="0" presId="urn:microsoft.com/office/officeart/2005/8/layout/vList5"/>
    <dgm:cxn modelId="{B001A298-799D-46F2-8147-46D473220EF5}" srcId="{A97F8B94-10DB-4616-A210-CBBDA00CD1E2}" destId="{71CA0822-E159-433B-9EF2-5E9089D204E8}" srcOrd="0" destOrd="0" parTransId="{CFC44B5D-CCBE-4B7C-813D-CEB8C312F87E}" sibTransId="{7EAE9AF1-0DAB-4F0E-97E1-5A65323796AE}"/>
    <dgm:cxn modelId="{51AF849C-5F97-412F-B28B-3AF872C39BF9}" type="presOf" srcId="{1595E303-2487-4092-B0C7-DABE0C1E7D49}" destId="{7B3EC5A5-B49A-47FF-AA79-4A19B0CCE7FB}" srcOrd="0" destOrd="0" presId="urn:microsoft.com/office/officeart/2005/8/layout/vList5"/>
    <dgm:cxn modelId="{C8A1749F-9093-4A09-9A7E-EE82377A91E0}" type="presOf" srcId="{A97F8B94-10DB-4616-A210-CBBDA00CD1E2}" destId="{4D3550B0-CEDC-4DB9-A19E-7D2D68E20209}" srcOrd="0" destOrd="0" presId="urn:microsoft.com/office/officeart/2005/8/layout/vList5"/>
    <dgm:cxn modelId="{23C47CAE-9A7A-471F-8BB1-C0A5FCE919BD}" type="presOf" srcId="{78D3D700-8E28-485C-ABF9-3C4EF0247EE5}" destId="{48AEB38D-329D-4918-BE26-2E0D4799A143}" srcOrd="0" destOrd="1" presId="urn:microsoft.com/office/officeart/2005/8/layout/vList5"/>
    <dgm:cxn modelId="{8D6B89B7-33F2-491C-B590-E6F868A21074}" type="presOf" srcId="{83D70D12-8525-46BD-A209-E24C0FA51465}" destId="{7B3EC5A5-B49A-47FF-AA79-4A19B0CCE7FB}" srcOrd="0" destOrd="2" presId="urn:microsoft.com/office/officeart/2005/8/layout/vList5"/>
    <dgm:cxn modelId="{70E55FBD-8668-42CB-8CE6-D66C75C420F6}" srcId="{71CA0822-E159-433B-9EF2-5E9089D204E8}" destId="{ED449934-646C-4B79-BB36-CD1A0715A16C}" srcOrd="0" destOrd="0" parTransId="{C0B57BDB-968A-4533-82EC-F40EC9B6091A}" sibTransId="{A71AE24F-FB1E-482D-97CA-8750C095049E}"/>
    <dgm:cxn modelId="{FFE4DECE-13BE-4467-AAF5-1814BDF7079D}" srcId="{DBB35350-41DC-4381-9AE4-A45C4B71824D}" destId="{83D70D12-8525-46BD-A209-E24C0FA51465}" srcOrd="2" destOrd="0" parTransId="{69D8B77A-7B7F-4059-9B79-C61A49225006}" sibTransId="{8078C58C-03C1-49CE-85B1-F7310CA98CE6}"/>
    <dgm:cxn modelId="{CE4EEDF1-ADDF-4B9C-ACBE-3382FB2D6331}" type="presOf" srcId="{9D80CB69-30BC-4501-BA71-5D06799FD0D5}" destId="{7B3EC5A5-B49A-47FF-AA79-4A19B0CCE7FB}" srcOrd="0" destOrd="1" presId="urn:microsoft.com/office/officeart/2005/8/layout/vList5"/>
    <dgm:cxn modelId="{1E7C6E76-90EB-47F0-99D6-155D6C41D27F}" type="presParOf" srcId="{4D3550B0-CEDC-4DB9-A19E-7D2D68E20209}" destId="{FAB879CD-5344-4589-865E-42CA041ED8F2}" srcOrd="0" destOrd="0" presId="urn:microsoft.com/office/officeart/2005/8/layout/vList5"/>
    <dgm:cxn modelId="{03B6B48F-CD69-446A-B896-2BCF12AD9769}" type="presParOf" srcId="{FAB879CD-5344-4589-865E-42CA041ED8F2}" destId="{965573C7-9810-4713-8D81-FFCF2F3F345A}" srcOrd="0" destOrd="0" presId="urn:microsoft.com/office/officeart/2005/8/layout/vList5"/>
    <dgm:cxn modelId="{0152DA78-C6F4-4171-ADEB-B17BA834C15D}" type="presParOf" srcId="{FAB879CD-5344-4589-865E-42CA041ED8F2}" destId="{3D4D7F86-AC5F-46D0-B17D-1F2EE362FFAF}" srcOrd="1" destOrd="0" presId="urn:microsoft.com/office/officeart/2005/8/layout/vList5"/>
    <dgm:cxn modelId="{B00DB242-ADC3-4C36-AAA7-C618F7C52E21}" type="presParOf" srcId="{4D3550B0-CEDC-4DB9-A19E-7D2D68E20209}" destId="{82390FA3-31E3-47F7-AF7E-9191B53ABD50}" srcOrd="1" destOrd="0" presId="urn:microsoft.com/office/officeart/2005/8/layout/vList5"/>
    <dgm:cxn modelId="{9E3E4996-8B65-452A-B41F-A5CF772873E1}" type="presParOf" srcId="{4D3550B0-CEDC-4DB9-A19E-7D2D68E20209}" destId="{0FD0DFE4-E44C-4301-ADC6-3A6BFCBDDC04}" srcOrd="2" destOrd="0" presId="urn:microsoft.com/office/officeart/2005/8/layout/vList5"/>
    <dgm:cxn modelId="{5C67B27A-E879-409A-A69C-E7205F54FFA2}" type="presParOf" srcId="{0FD0DFE4-E44C-4301-ADC6-3A6BFCBDDC04}" destId="{B99643D5-2AED-4CF3-9785-324D9272A810}" srcOrd="0" destOrd="0" presId="urn:microsoft.com/office/officeart/2005/8/layout/vList5"/>
    <dgm:cxn modelId="{70B6C8FB-C30A-4852-B1C4-EC5C8FE16977}" type="presParOf" srcId="{0FD0DFE4-E44C-4301-ADC6-3A6BFCBDDC04}" destId="{7B3EC5A5-B49A-47FF-AA79-4A19B0CCE7FB}" srcOrd="1" destOrd="0" presId="urn:microsoft.com/office/officeart/2005/8/layout/vList5"/>
    <dgm:cxn modelId="{7A682B05-AD05-45CF-B182-FDC3A949EFBB}" type="presParOf" srcId="{4D3550B0-CEDC-4DB9-A19E-7D2D68E20209}" destId="{0687914B-16BB-4646-BF7B-5043219597A7}" srcOrd="3" destOrd="0" presId="urn:microsoft.com/office/officeart/2005/8/layout/vList5"/>
    <dgm:cxn modelId="{F644922D-BE00-44F6-BDDC-12B94FD0493D}" type="presParOf" srcId="{4D3550B0-CEDC-4DB9-A19E-7D2D68E20209}" destId="{C0864666-D86A-4039-941D-F9FA737CFBE0}" srcOrd="4" destOrd="0" presId="urn:microsoft.com/office/officeart/2005/8/layout/vList5"/>
    <dgm:cxn modelId="{D0702CDC-5FED-4CF4-B305-D4D040913D3F}" type="presParOf" srcId="{C0864666-D86A-4039-941D-F9FA737CFBE0}" destId="{807D9996-4328-4B45-9A55-3D12011ABA94}" srcOrd="0" destOrd="0" presId="urn:microsoft.com/office/officeart/2005/8/layout/vList5"/>
    <dgm:cxn modelId="{9790B0C5-4D57-4D7C-AC52-4291C5C6BFEA}" type="presParOf" srcId="{C0864666-D86A-4039-941D-F9FA737CFBE0}" destId="{48AEB38D-329D-4918-BE26-2E0D4799A14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B94C7C-915A-40B8-B04A-565385579CFA}"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02586F49-2B72-436B-B4BC-A258C732F876}">
      <dgm:prSet custT="1"/>
      <dgm:spPr>
        <a:solidFill>
          <a:schemeClr val="accent4"/>
        </a:solidFill>
      </dgm:spPr>
      <dgm:t>
        <a:bodyPr/>
        <a:lstStyle/>
        <a:p>
          <a:pPr algn="l"/>
          <a:r>
            <a:rPr lang="en-GB" sz="1400" dirty="0">
              <a:solidFill>
                <a:schemeClr val="tx1"/>
              </a:solidFill>
            </a:rPr>
            <a:t>Prediction		Guessing what the text is about</a:t>
          </a:r>
        </a:p>
      </dgm:t>
    </dgm:pt>
    <dgm:pt modelId="{79C6366A-5E6E-451B-8B99-52FF89B09D8D}" type="parTrans" cxnId="{A43B3C78-42CB-4D4C-BFB6-D710878583BA}">
      <dgm:prSet/>
      <dgm:spPr/>
      <dgm:t>
        <a:bodyPr/>
        <a:lstStyle/>
        <a:p>
          <a:endParaRPr lang="en-GB"/>
        </a:p>
      </dgm:t>
    </dgm:pt>
    <dgm:pt modelId="{C9202654-066C-44C0-9C21-7EAF68F89A40}" type="sibTrans" cxnId="{A43B3C78-42CB-4D4C-BFB6-D710878583BA}">
      <dgm:prSet/>
      <dgm:spPr/>
      <dgm:t>
        <a:bodyPr/>
        <a:lstStyle/>
        <a:p>
          <a:endParaRPr lang="en-GB"/>
        </a:p>
      </dgm:t>
    </dgm:pt>
    <dgm:pt modelId="{39FBF08D-05EE-4550-9D75-A82EBDD8E889}">
      <dgm:prSet custT="1"/>
      <dgm:spPr>
        <a:solidFill>
          <a:schemeClr val="accent6">
            <a:lumMod val="40000"/>
            <a:lumOff val="60000"/>
          </a:schemeClr>
        </a:solidFill>
      </dgm:spPr>
      <dgm:t>
        <a:bodyPr/>
        <a:lstStyle/>
        <a:p>
          <a:r>
            <a:rPr lang="en-GB" sz="1400" dirty="0">
              <a:solidFill>
                <a:schemeClr val="tx1"/>
              </a:solidFill>
            </a:rPr>
            <a:t>Surveying	Surveying a text means focusing on the general aspects of a text rather 		than details, with the aim of deciding if the source is worth a closer read)</a:t>
          </a:r>
        </a:p>
      </dgm:t>
    </dgm:pt>
    <dgm:pt modelId="{D7F9C503-0ACF-4409-BC65-198068EA8A43}" type="parTrans" cxnId="{162FEF28-8E58-46BB-8411-FC2766B45828}">
      <dgm:prSet/>
      <dgm:spPr/>
      <dgm:t>
        <a:bodyPr/>
        <a:lstStyle/>
        <a:p>
          <a:endParaRPr lang="en-GB"/>
        </a:p>
      </dgm:t>
    </dgm:pt>
    <dgm:pt modelId="{1ED6E89B-DB86-45CB-B80F-5C97E6705B98}" type="sibTrans" cxnId="{162FEF28-8E58-46BB-8411-FC2766B45828}">
      <dgm:prSet/>
      <dgm:spPr/>
      <dgm:t>
        <a:bodyPr/>
        <a:lstStyle/>
        <a:p>
          <a:endParaRPr lang="en-GB"/>
        </a:p>
      </dgm:t>
    </dgm:pt>
    <dgm:pt modelId="{C2EDAA43-B6CD-4735-9215-C9DE8F8574E7}">
      <dgm:prSet custT="1"/>
      <dgm:spPr>
        <a:solidFill>
          <a:srgbClr val="00B050"/>
        </a:solidFill>
      </dgm:spPr>
      <dgm:t>
        <a:bodyPr/>
        <a:lstStyle/>
        <a:p>
          <a:r>
            <a:rPr lang="en-GB" sz="1400" dirty="0">
              <a:solidFill>
                <a:schemeClr val="tx1"/>
              </a:solidFill>
            </a:rPr>
            <a:t>Scanning	Search for specific information (statistics, dates, facts, key/specific words, 			phrases, author or theory.</a:t>
          </a:r>
        </a:p>
      </dgm:t>
    </dgm:pt>
    <dgm:pt modelId="{6139009F-AB6F-4AE1-B53C-6C2166F6682D}" type="parTrans" cxnId="{BA3DA8D6-1A10-4D0C-AA23-343544C77228}">
      <dgm:prSet/>
      <dgm:spPr/>
      <dgm:t>
        <a:bodyPr/>
        <a:lstStyle/>
        <a:p>
          <a:endParaRPr lang="en-GB"/>
        </a:p>
      </dgm:t>
    </dgm:pt>
    <dgm:pt modelId="{F933CA55-412D-41FC-9B04-29842B54D6BC}" type="sibTrans" cxnId="{BA3DA8D6-1A10-4D0C-AA23-343544C77228}">
      <dgm:prSet/>
      <dgm:spPr/>
      <dgm:t>
        <a:bodyPr/>
        <a:lstStyle/>
        <a:p>
          <a:endParaRPr lang="en-GB"/>
        </a:p>
      </dgm:t>
    </dgm:pt>
    <dgm:pt modelId="{3BB72644-BB22-4067-B2AB-AE49E2ADA30A}">
      <dgm:prSet custT="1"/>
      <dgm:spPr>
        <a:solidFill>
          <a:srgbClr val="00B050"/>
        </a:solidFill>
      </dgm:spPr>
      <dgm:t>
        <a:bodyPr/>
        <a:lstStyle/>
        <a:p>
          <a:endParaRPr lang="en-GB" sz="1400" dirty="0">
            <a:solidFill>
              <a:schemeClr val="tx1"/>
            </a:solidFill>
          </a:endParaRPr>
        </a:p>
      </dgm:t>
    </dgm:pt>
    <dgm:pt modelId="{D5E01CC4-4E5C-4D23-85C9-FF500905C3EC}" type="parTrans" cxnId="{129A3C64-BC21-4769-B4CE-4E94F8A1D717}">
      <dgm:prSet/>
      <dgm:spPr/>
      <dgm:t>
        <a:bodyPr/>
        <a:lstStyle/>
        <a:p>
          <a:endParaRPr lang="en-GB"/>
        </a:p>
      </dgm:t>
    </dgm:pt>
    <dgm:pt modelId="{9092FE64-4BB4-40EC-BC9D-709C935AEED6}" type="sibTrans" cxnId="{129A3C64-BC21-4769-B4CE-4E94F8A1D717}">
      <dgm:prSet/>
      <dgm:spPr/>
      <dgm:t>
        <a:bodyPr/>
        <a:lstStyle/>
        <a:p>
          <a:endParaRPr lang="en-GB"/>
        </a:p>
      </dgm:t>
    </dgm:pt>
    <dgm:pt modelId="{969DA385-8BB2-4B8E-A59B-3EA567DE8F4C}">
      <dgm:prSet custT="1"/>
      <dgm:spPr>
        <a:solidFill>
          <a:schemeClr val="bg2"/>
        </a:solidFill>
      </dgm:spPr>
      <dgm:t>
        <a:bodyPr/>
        <a:lstStyle/>
        <a:p>
          <a:pPr algn="l"/>
          <a:r>
            <a:rPr lang="en-GB" sz="1400" dirty="0">
              <a:solidFill>
                <a:schemeClr val="tx1"/>
              </a:solidFill>
            </a:rPr>
            <a:t>Skimming 	 Focuses on identifying the main ideas rather than trying to read the details. 			Here, you identify which parts you need to read in depth.</a:t>
          </a:r>
        </a:p>
      </dgm:t>
    </dgm:pt>
    <dgm:pt modelId="{59CFC298-8C52-4D12-A07C-5F84FB6DD91A}" type="parTrans" cxnId="{2CDA322D-4B6A-4ECE-AA87-44A7B8F06D65}">
      <dgm:prSet/>
      <dgm:spPr/>
      <dgm:t>
        <a:bodyPr/>
        <a:lstStyle/>
        <a:p>
          <a:endParaRPr lang="en-GB"/>
        </a:p>
      </dgm:t>
    </dgm:pt>
    <dgm:pt modelId="{F1D4633A-02E4-4F49-A88C-CEAF3ED1DD2F}" type="sibTrans" cxnId="{2CDA322D-4B6A-4ECE-AA87-44A7B8F06D65}">
      <dgm:prSet/>
      <dgm:spPr/>
      <dgm:t>
        <a:bodyPr/>
        <a:lstStyle/>
        <a:p>
          <a:endParaRPr lang="en-GB"/>
        </a:p>
      </dgm:t>
    </dgm:pt>
    <dgm:pt modelId="{B88007F2-DE6C-4F3B-9D70-9F29D4F7E713}">
      <dgm:prSet custT="1"/>
      <dgm:spPr/>
      <dgm:t>
        <a:bodyPr/>
        <a:lstStyle/>
        <a:p>
          <a:pPr algn="l"/>
          <a:r>
            <a:rPr lang="en-GB" sz="1400" dirty="0">
              <a:solidFill>
                <a:schemeClr val="tx1"/>
              </a:solidFill>
            </a:rPr>
            <a:t>Reading for detail 	To Understand exactly what a section is saying. The deepest form of 				reading.</a:t>
          </a:r>
        </a:p>
      </dgm:t>
    </dgm:pt>
    <dgm:pt modelId="{A04785A1-9894-49B7-A993-712B5AB48677}" type="parTrans" cxnId="{374EF78D-BF9B-4204-9A83-C714641DB0A1}">
      <dgm:prSet/>
      <dgm:spPr/>
      <dgm:t>
        <a:bodyPr/>
        <a:lstStyle/>
        <a:p>
          <a:endParaRPr lang="en-GB"/>
        </a:p>
      </dgm:t>
    </dgm:pt>
    <dgm:pt modelId="{CDD28C08-3F14-48AD-AC07-ACE9BD8E1B98}" type="sibTrans" cxnId="{374EF78D-BF9B-4204-9A83-C714641DB0A1}">
      <dgm:prSet/>
      <dgm:spPr/>
      <dgm:t>
        <a:bodyPr/>
        <a:lstStyle/>
        <a:p>
          <a:endParaRPr lang="en-GB"/>
        </a:p>
      </dgm:t>
    </dgm:pt>
    <dgm:pt modelId="{1CA1CA00-E455-4960-8F66-604D33CFD8E0}" type="pres">
      <dgm:prSet presAssocID="{11B94C7C-915A-40B8-B04A-565385579CFA}" presName="linearFlow" presStyleCnt="0">
        <dgm:presLayoutVars>
          <dgm:dir/>
          <dgm:resizeHandles val="exact"/>
        </dgm:presLayoutVars>
      </dgm:prSet>
      <dgm:spPr/>
    </dgm:pt>
    <dgm:pt modelId="{04C65B80-F007-46B6-A516-CD1BC6007FEB}" type="pres">
      <dgm:prSet presAssocID="{02586F49-2B72-436B-B4BC-A258C732F876}" presName="composite" presStyleCnt="0"/>
      <dgm:spPr/>
    </dgm:pt>
    <dgm:pt modelId="{2F5FB18C-A600-4C28-97D8-5D3CFBDA77C2}" type="pres">
      <dgm:prSet presAssocID="{02586F49-2B72-436B-B4BC-A258C732F876}" presName="imgShp" presStyleLbl="fgImgPlace1" presStyleIdx="0" presStyleCnt="5" custScaleX="126635" custScaleY="97094" custLinFactX="-50824" custLinFactNeighborX="-100000" custLinFactNeighborY="-11350"/>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Wood human figure"/>
        </a:ext>
      </dgm:extLst>
    </dgm:pt>
    <dgm:pt modelId="{EC1A8FF9-5CEF-4491-BA80-2CB44511140F}" type="pres">
      <dgm:prSet presAssocID="{02586F49-2B72-436B-B4BC-A258C732F876}" presName="txShp" presStyleLbl="node1" presStyleIdx="0" presStyleCnt="5" custScaleX="124291">
        <dgm:presLayoutVars>
          <dgm:bulletEnabled val="1"/>
        </dgm:presLayoutVars>
      </dgm:prSet>
      <dgm:spPr/>
    </dgm:pt>
    <dgm:pt modelId="{579D45B3-A349-4B8E-873B-3F2F2F5BA69A}" type="pres">
      <dgm:prSet presAssocID="{C9202654-066C-44C0-9C21-7EAF68F89A40}" presName="spacing" presStyleCnt="0"/>
      <dgm:spPr/>
    </dgm:pt>
    <dgm:pt modelId="{15FB0D92-6D02-48E4-9680-F520DB6254A6}" type="pres">
      <dgm:prSet presAssocID="{39FBF08D-05EE-4550-9D75-A82EBDD8E889}" presName="composite" presStyleCnt="0"/>
      <dgm:spPr/>
    </dgm:pt>
    <dgm:pt modelId="{132736E1-E399-4CFB-8C66-2FF888F44F48}" type="pres">
      <dgm:prSet presAssocID="{39FBF08D-05EE-4550-9D75-A82EBDD8E889}" presName="imgShp" presStyleLbl="fgImgPlace1" presStyleIdx="1" presStyleCnt="5" custScaleX="137109" custLinFactX="-42522" custLinFactNeighborX="-100000" custLinFactNeighborY="-1533"/>
      <dgm:spPr>
        <a:blipFill>
          <a:blip xmlns:r="http://schemas.openxmlformats.org/officeDocument/2006/relationships" r:embed="rId2">
            <a:extLst>
              <a:ext uri="{28A0092B-C50C-407E-A947-70E740481C1C}">
                <a14:useLocalDpi xmlns:a14="http://schemas.microsoft.com/office/drawing/2010/main" val="0"/>
              </a:ext>
            </a:extLst>
          </a:blip>
          <a:srcRect/>
          <a:stretch>
            <a:fillRect l="-27000" r="-27000"/>
          </a:stretch>
        </a:blipFill>
      </dgm:spPr>
    </dgm:pt>
    <dgm:pt modelId="{FB889F12-BAB9-465C-BC50-DBC494FE4393}" type="pres">
      <dgm:prSet presAssocID="{39FBF08D-05EE-4550-9D75-A82EBDD8E889}" presName="txShp" presStyleLbl="node1" presStyleIdx="1" presStyleCnt="5" custScaleX="125266">
        <dgm:presLayoutVars>
          <dgm:bulletEnabled val="1"/>
        </dgm:presLayoutVars>
      </dgm:prSet>
      <dgm:spPr/>
    </dgm:pt>
    <dgm:pt modelId="{2C41E577-7D58-4565-B86E-47AE70C6C3EC}" type="pres">
      <dgm:prSet presAssocID="{1ED6E89B-DB86-45CB-B80F-5C97E6705B98}" presName="spacing" presStyleCnt="0"/>
      <dgm:spPr/>
    </dgm:pt>
    <dgm:pt modelId="{4F9B377D-871A-4DBB-8DB9-C35E9B8ADC57}" type="pres">
      <dgm:prSet presAssocID="{C2EDAA43-B6CD-4735-9215-C9DE8F8574E7}" presName="composite" presStyleCnt="0"/>
      <dgm:spPr/>
    </dgm:pt>
    <dgm:pt modelId="{E079C90F-82A6-47DA-A0BD-862F3BCAC541}" type="pres">
      <dgm:prSet presAssocID="{C2EDAA43-B6CD-4735-9215-C9DE8F8574E7}" presName="imgShp" presStyleLbl="fgImgPlace1" presStyleIdx="2" presStyleCnt="5" custScaleX="131894" custScaleY="119485" custLinFactX="-45586" custLinFactNeighborX="-100000" custLinFactNeighborY="-6602"/>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B0FC0501-A36C-45F3-B38B-5A003A6A673C}" type="pres">
      <dgm:prSet presAssocID="{C2EDAA43-B6CD-4735-9215-C9DE8F8574E7}" presName="txShp" presStyleLbl="node1" presStyleIdx="2" presStyleCnt="5" custScaleX="124941">
        <dgm:presLayoutVars>
          <dgm:bulletEnabled val="1"/>
        </dgm:presLayoutVars>
      </dgm:prSet>
      <dgm:spPr/>
    </dgm:pt>
    <dgm:pt modelId="{756D58E9-44E8-49E1-9238-E4B6FC957CDE}" type="pres">
      <dgm:prSet presAssocID="{F933CA55-412D-41FC-9B04-29842B54D6BC}" presName="spacing" presStyleCnt="0"/>
      <dgm:spPr/>
    </dgm:pt>
    <dgm:pt modelId="{5D44F619-8039-4B53-932E-64EBE74A47AD}" type="pres">
      <dgm:prSet presAssocID="{969DA385-8BB2-4B8E-A59B-3EA567DE8F4C}" presName="composite" presStyleCnt="0"/>
      <dgm:spPr/>
    </dgm:pt>
    <dgm:pt modelId="{C313501F-1A7F-4E4C-A2B1-0AEEA3F87A3F}" type="pres">
      <dgm:prSet presAssocID="{969DA385-8BB2-4B8E-A59B-3EA567DE8F4C}" presName="imgShp" presStyleLbl="fgImgPlace1" presStyleIdx="3" presStyleCnt="5" custLinFactX="-48651" custLinFactNeighborX="-100000" custLinFactNeighborY="-7663"/>
      <dgm:spPr>
        <a:blipFill>
          <a:blip xmlns:r="http://schemas.openxmlformats.org/officeDocument/2006/relationships" r:embed="rId4">
            <a:extLst>
              <a:ext uri="{28A0092B-C50C-407E-A947-70E740481C1C}">
                <a14:useLocalDpi xmlns:a14="http://schemas.microsoft.com/office/drawing/2010/main" val="0"/>
              </a:ext>
            </a:extLst>
          </a:blip>
          <a:srcRect/>
          <a:stretch>
            <a:fillRect t="-5000" b="-5000"/>
          </a:stretch>
        </a:blipFill>
      </dgm:spPr>
    </dgm:pt>
    <dgm:pt modelId="{F49B88A0-180E-410D-AAB3-58B5F8A9FA0E}" type="pres">
      <dgm:prSet presAssocID="{969DA385-8BB2-4B8E-A59B-3EA567DE8F4C}" presName="txShp" presStyleLbl="node1" presStyleIdx="3" presStyleCnt="5" custScaleX="124515">
        <dgm:presLayoutVars>
          <dgm:bulletEnabled val="1"/>
        </dgm:presLayoutVars>
      </dgm:prSet>
      <dgm:spPr/>
    </dgm:pt>
    <dgm:pt modelId="{D369A5A5-CD29-45AD-A97C-81D1C50A3A57}" type="pres">
      <dgm:prSet presAssocID="{F1D4633A-02E4-4F49-A88C-CEAF3ED1DD2F}" presName="spacing" presStyleCnt="0"/>
      <dgm:spPr/>
    </dgm:pt>
    <dgm:pt modelId="{262C79CB-E727-4DC0-A2E8-79F7C35DEE70}" type="pres">
      <dgm:prSet presAssocID="{B88007F2-DE6C-4F3B-9D70-9F29D4F7E713}" presName="composite" presStyleCnt="0"/>
      <dgm:spPr/>
    </dgm:pt>
    <dgm:pt modelId="{2FE678F8-CD05-4B6A-961B-95DB698C6B19}" type="pres">
      <dgm:prSet presAssocID="{B88007F2-DE6C-4F3B-9D70-9F29D4F7E713}" presName="imgShp" presStyleLbl="fgImgPlace1" presStyleIdx="4" presStyleCnt="5" custLinFactX="-53248" custLinFactNeighborX="-100000" custLinFactNeighborY="1687"/>
      <dgm:spPr>
        <a:blipFill>
          <a:blip xmlns:r="http://schemas.openxmlformats.org/officeDocument/2006/relationships" r:embed="rId5">
            <a:extLst>
              <a:ext uri="{28A0092B-C50C-407E-A947-70E740481C1C}">
                <a14:useLocalDpi xmlns:a14="http://schemas.microsoft.com/office/drawing/2010/main" val="0"/>
              </a:ext>
            </a:extLst>
          </a:blip>
          <a:srcRect/>
          <a:stretch>
            <a:fillRect t="-1000" b="-1000"/>
          </a:stretch>
        </a:blipFill>
      </dgm:spPr>
    </dgm:pt>
    <dgm:pt modelId="{5FADC24F-73F0-4A31-AF72-6B09B4512CE7}" type="pres">
      <dgm:prSet presAssocID="{B88007F2-DE6C-4F3B-9D70-9F29D4F7E713}" presName="txShp" presStyleLbl="node1" presStyleIdx="4" presStyleCnt="5" custScaleX="125591">
        <dgm:presLayoutVars>
          <dgm:bulletEnabled val="1"/>
        </dgm:presLayoutVars>
      </dgm:prSet>
      <dgm:spPr/>
    </dgm:pt>
  </dgm:ptLst>
  <dgm:cxnLst>
    <dgm:cxn modelId="{162FEF28-8E58-46BB-8411-FC2766B45828}" srcId="{11B94C7C-915A-40B8-B04A-565385579CFA}" destId="{39FBF08D-05EE-4550-9D75-A82EBDD8E889}" srcOrd="1" destOrd="0" parTransId="{D7F9C503-0ACF-4409-BC65-198068EA8A43}" sibTransId="{1ED6E89B-DB86-45CB-B80F-5C97E6705B98}"/>
    <dgm:cxn modelId="{2CDA322D-4B6A-4ECE-AA87-44A7B8F06D65}" srcId="{11B94C7C-915A-40B8-B04A-565385579CFA}" destId="{969DA385-8BB2-4B8E-A59B-3EA567DE8F4C}" srcOrd="3" destOrd="0" parTransId="{59CFC298-8C52-4D12-A07C-5F84FB6DD91A}" sibTransId="{F1D4633A-02E4-4F49-A88C-CEAF3ED1DD2F}"/>
    <dgm:cxn modelId="{129A3C64-BC21-4769-B4CE-4E94F8A1D717}" srcId="{C2EDAA43-B6CD-4735-9215-C9DE8F8574E7}" destId="{3BB72644-BB22-4067-B2AB-AE49E2ADA30A}" srcOrd="0" destOrd="0" parTransId="{D5E01CC4-4E5C-4D23-85C9-FF500905C3EC}" sibTransId="{9092FE64-4BB4-40EC-BC9D-709C935AEED6}"/>
    <dgm:cxn modelId="{01649844-BD4A-48D6-9159-8A92BF8526D8}" type="presOf" srcId="{11B94C7C-915A-40B8-B04A-565385579CFA}" destId="{1CA1CA00-E455-4960-8F66-604D33CFD8E0}" srcOrd="0" destOrd="0" presId="urn:microsoft.com/office/officeart/2005/8/layout/vList3"/>
    <dgm:cxn modelId="{18BDA250-E939-401D-9351-DD71B92167E7}" type="presOf" srcId="{39FBF08D-05EE-4550-9D75-A82EBDD8E889}" destId="{FB889F12-BAB9-465C-BC50-DBC494FE4393}" srcOrd="0" destOrd="0" presId="urn:microsoft.com/office/officeart/2005/8/layout/vList3"/>
    <dgm:cxn modelId="{A43B3C78-42CB-4D4C-BFB6-D710878583BA}" srcId="{11B94C7C-915A-40B8-B04A-565385579CFA}" destId="{02586F49-2B72-436B-B4BC-A258C732F876}" srcOrd="0" destOrd="0" parTransId="{79C6366A-5E6E-451B-8B99-52FF89B09D8D}" sibTransId="{C9202654-066C-44C0-9C21-7EAF68F89A40}"/>
    <dgm:cxn modelId="{6D76F58C-9DF2-431E-8FCA-F5D10CC16FD2}" type="presOf" srcId="{3BB72644-BB22-4067-B2AB-AE49E2ADA30A}" destId="{B0FC0501-A36C-45F3-B38B-5A003A6A673C}" srcOrd="0" destOrd="1" presId="urn:microsoft.com/office/officeart/2005/8/layout/vList3"/>
    <dgm:cxn modelId="{374EF78D-BF9B-4204-9A83-C714641DB0A1}" srcId="{11B94C7C-915A-40B8-B04A-565385579CFA}" destId="{B88007F2-DE6C-4F3B-9D70-9F29D4F7E713}" srcOrd="4" destOrd="0" parTransId="{A04785A1-9894-49B7-A993-712B5AB48677}" sibTransId="{CDD28C08-3F14-48AD-AC07-ACE9BD8E1B98}"/>
    <dgm:cxn modelId="{22A1A29D-AA5C-4B79-974F-EAD3F1946C58}" type="presOf" srcId="{969DA385-8BB2-4B8E-A59B-3EA567DE8F4C}" destId="{F49B88A0-180E-410D-AAB3-58B5F8A9FA0E}" srcOrd="0" destOrd="0" presId="urn:microsoft.com/office/officeart/2005/8/layout/vList3"/>
    <dgm:cxn modelId="{552794AA-8053-4E0A-AA23-31D03BCB1F7C}" type="presOf" srcId="{02586F49-2B72-436B-B4BC-A258C732F876}" destId="{EC1A8FF9-5CEF-4491-BA80-2CB44511140F}" srcOrd="0" destOrd="0" presId="urn:microsoft.com/office/officeart/2005/8/layout/vList3"/>
    <dgm:cxn modelId="{BA3DA8D6-1A10-4D0C-AA23-343544C77228}" srcId="{11B94C7C-915A-40B8-B04A-565385579CFA}" destId="{C2EDAA43-B6CD-4735-9215-C9DE8F8574E7}" srcOrd="2" destOrd="0" parTransId="{6139009F-AB6F-4AE1-B53C-6C2166F6682D}" sibTransId="{F933CA55-412D-41FC-9B04-29842B54D6BC}"/>
    <dgm:cxn modelId="{BAD719ED-4CC6-401A-B51F-258EDB68D236}" type="presOf" srcId="{B88007F2-DE6C-4F3B-9D70-9F29D4F7E713}" destId="{5FADC24F-73F0-4A31-AF72-6B09B4512CE7}" srcOrd="0" destOrd="0" presId="urn:microsoft.com/office/officeart/2005/8/layout/vList3"/>
    <dgm:cxn modelId="{21AF18FD-5404-461F-B17B-84F0522F4356}" type="presOf" srcId="{C2EDAA43-B6CD-4735-9215-C9DE8F8574E7}" destId="{B0FC0501-A36C-45F3-B38B-5A003A6A673C}" srcOrd="0" destOrd="0" presId="urn:microsoft.com/office/officeart/2005/8/layout/vList3"/>
    <dgm:cxn modelId="{0F4B8AC6-C4A0-4092-A214-F88D7AE3B581}" type="presParOf" srcId="{1CA1CA00-E455-4960-8F66-604D33CFD8E0}" destId="{04C65B80-F007-46B6-A516-CD1BC6007FEB}" srcOrd="0" destOrd="0" presId="urn:microsoft.com/office/officeart/2005/8/layout/vList3"/>
    <dgm:cxn modelId="{77759FA9-B422-4DF0-91AD-F3399FEF88A4}" type="presParOf" srcId="{04C65B80-F007-46B6-A516-CD1BC6007FEB}" destId="{2F5FB18C-A600-4C28-97D8-5D3CFBDA77C2}" srcOrd="0" destOrd="0" presId="urn:microsoft.com/office/officeart/2005/8/layout/vList3"/>
    <dgm:cxn modelId="{18737872-8A1B-4C46-8FE1-CA8665947D0D}" type="presParOf" srcId="{04C65B80-F007-46B6-A516-CD1BC6007FEB}" destId="{EC1A8FF9-5CEF-4491-BA80-2CB44511140F}" srcOrd="1" destOrd="0" presId="urn:microsoft.com/office/officeart/2005/8/layout/vList3"/>
    <dgm:cxn modelId="{8281F58D-96AE-4570-B9A1-097FB0E5012C}" type="presParOf" srcId="{1CA1CA00-E455-4960-8F66-604D33CFD8E0}" destId="{579D45B3-A349-4B8E-873B-3F2F2F5BA69A}" srcOrd="1" destOrd="0" presId="urn:microsoft.com/office/officeart/2005/8/layout/vList3"/>
    <dgm:cxn modelId="{E9BDB734-7BFD-4587-BF36-E7E38BDDA79C}" type="presParOf" srcId="{1CA1CA00-E455-4960-8F66-604D33CFD8E0}" destId="{15FB0D92-6D02-48E4-9680-F520DB6254A6}" srcOrd="2" destOrd="0" presId="urn:microsoft.com/office/officeart/2005/8/layout/vList3"/>
    <dgm:cxn modelId="{63CA4EB6-6DFB-479B-8ABA-E71AB32A3DE3}" type="presParOf" srcId="{15FB0D92-6D02-48E4-9680-F520DB6254A6}" destId="{132736E1-E399-4CFB-8C66-2FF888F44F48}" srcOrd="0" destOrd="0" presId="urn:microsoft.com/office/officeart/2005/8/layout/vList3"/>
    <dgm:cxn modelId="{3E61010F-951C-40C1-B023-BDC07FD8255C}" type="presParOf" srcId="{15FB0D92-6D02-48E4-9680-F520DB6254A6}" destId="{FB889F12-BAB9-465C-BC50-DBC494FE4393}" srcOrd="1" destOrd="0" presId="urn:microsoft.com/office/officeart/2005/8/layout/vList3"/>
    <dgm:cxn modelId="{A82A0C6F-2C84-48F1-B5F4-3BBD34F822BE}" type="presParOf" srcId="{1CA1CA00-E455-4960-8F66-604D33CFD8E0}" destId="{2C41E577-7D58-4565-B86E-47AE70C6C3EC}" srcOrd="3" destOrd="0" presId="urn:microsoft.com/office/officeart/2005/8/layout/vList3"/>
    <dgm:cxn modelId="{CDFB4FA8-0882-4E40-91B4-138DDA2B62E2}" type="presParOf" srcId="{1CA1CA00-E455-4960-8F66-604D33CFD8E0}" destId="{4F9B377D-871A-4DBB-8DB9-C35E9B8ADC57}" srcOrd="4" destOrd="0" presId="urn:microsoft.com/office/officeart/2005/8/layout/vList3"/>
    <dgm:cxn modelId="{E9E2E745-E5EF-4B87-8165-F4BCB851A5F5}" type="presParOf" srcId="{4F9B377D-871A-4DBB-8DB9-C35E9B8ADC57}" destId="{E079C90F-82A6-47DA-A0BD-862F3BCAC541}" srcOrd="0" destOrd="0" presId="urn:microsoft.com/office/officeart/2005/8/layout/vList3"/>
    <dgm:cxn modelId="{A7AA193C-9C52-4411-B2B4-7E581550AB04}" type="presParOf" srcId="{4F9B377D-871A-4DBB-8DB9-C35E9B8ADC57}" destId="{B0FC0501-A36C-45F3-B38B-5A003A6A673C}" srcOrd="1" destOrd="0" presId="urn:microsoft.com/office/officeart/2005/8/layout/vList3"/>
    <dgm:cxn modelId="{58EB2E08-0F27-4CB5-9D96-B1EEC764770B}" type="presParOf" srcId="{1CA1CA00-E455-4960-8F66-604D33CFD8E0}" destId="{756D58E9-44E8-49E1-9238-E4B6FC957CDE}" srcOrd="5" destOrd="0" presId="urn:microsoft.com/office/officeart/2005/8/layout/vList3"/>
    <dgm:cxn modelId="{9F718AA7-85D6-4904-88DB-A86906435E04}" type="presParOf" srcId="{1CA1CA00-E455-4960-8F66-604D33CFD8E0}" destId="{5D44F619-8039-4B53-932E-64EBE74A47AD}" srcOrd="6" destOrd="0" presId="urn:microsoft.com/office/officeart/2005/8/layout/vList3"/>
    <dgm:cxn modelId="{56A6C993-879C-438B-9796-91074562FDC6}" type="presParOf" srcId="{5D44F619-8039-4B53-932E-64EBE74A47AD}" destId="{C313501F-1A7F-4E4C-A2B1-0AEEA3F87A3F}" srcOrd="0" destOrd="0" presId="urn:microsoft.com/office/officeart/2005/8/layout/vList3"/>
    <dgm:cxn modelId="{C78E1308-A8F1-45CD-83A3-8404BB44EE3C}" type="presParOf" srcId="{5D44F619-8039-4B53-932E-64EBE74A47AD}" destId="{F49B88A0-180E-410D-AAB3-58B5F8A9FA0E}" srcOrd="1" destOrd="0" presId="urn:microsoft.com/office/officeart/2005/8/layout/vList3"/>
    <dgm:cxn modelId="{B72476DE-42AF-429B-8A6F-776DCD5C5FEB}" type="presParOf" srcId="{1CA1CA00-E455-4960-8F66-604D33CFD8E0}" destId="{D369A5A5-CD29-45AD-A97C-81D1C50A3A57}" srcOrd="7" destOrd="0" presId="urn:microsoft.com/office/officeart/2005/8/layout/vList3"/>
    <dgm:cxn modelId="{9FA472E0-67C4-426E-9235-59C4A80D7999}" type="presParOf" srcId="{1CA1CA00-E455-4960-8F66-604D33CFD8E0}" destId="{262C79CB-E727-4DC0-A2E8-79F7C35DEE70}" srcOrd="8" destOrd="0" presId="urn:microsoft.com/office/officeart/2005/8/layout/vList3"/>
    <dgm:cxn modelId="{58E0D828-3810-4CB4-89EA-E6D3DCD89BB1}" type="presParOf" srcId="{262C79CB-E727-4DC0-A2E8-79F7C35DEE70}" destId="{2FE678F8-CD05-4B6A-961B-95DB698C6B19}" srcOrd="0" destOrd="0" presId="urn:microsoft.com/office/officeart/2005/8/layout/vList3"/>
    <dgm:cxn modelId="{019DB91C-6468-423A-A5CD-6CE8AD8302A3}" type="presParOf" srcId="{262C79CB-E727-4DC0-A2E8-79F7C35DEE70}" destId="{5FADC24F-73F0-4A31-AF72-6B09B4512CE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C2CE4EF-8E0D-4F7C-AED7-5BCF207729B3}"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332AEED2-C76C-4B75-9B6F-22358DE6161C}">
      <dgm:prSet phldrT="[Text]"/>
      <dgm:spPr>
        <a:solidFill>
          <a:srgbClr val="92D050"/>
        </a:solidFill>
        <a:ln>
          <a:solidFill>
            <a:schemeClr val="accent2"/>
          </a:solidFill>
        </a:ln>
        <a:scene3d>
          <a:camera prst="obliqueTopLeft"/>
          <a:lightRig rig="threePt" dir="t"/>
        </a:scene3d>
        <a:sp3d>
          <a:bevelT w="114300" prst="artDeco"/>
        </a:sp3d>
      </dgm:spPr>
      <dgm:t>
        <a:bodyPr/>
        <a:lstStyle/>
        <a:p>
          <a:r>
            <a:rPr lang="en-GB" b="1" dirty="0"/>
            <a:t>Factors that may impact Note-taking </a:t>
          </a:r>
          <a:endParaRPr lang="en-GB" dirty="0"/>
        </a:p>
      </dgm:t>
    </dgm:pt>
    <dgm:pt modelId="{D76EFFE1-B86A-4BA3-8C7C-431FB9648451}" type="parTrans" cxnId="{54797C99-8AEB-4C52-BD76-BD3691E14BAC}">
      <dgm:prSet/>
      <dgm:spPr/>
      <dgm:t>
        <a:bodyPr/>
        <a:lstStyle/>
        <a:p>
          <a:endParaRPr lang="en-GB"/>
        </a:p>
      </dgm:t>
    </dgm:pt>
    <dgm:pt modelId="{1A82F729-C60D-4272-97AC-97FB40A47758}" type="sibTrans" cxnId="{54797C99-8AEB-4C52-BD76-BD3691E14BAC}">
      <dgm:prSet/>
      <dgm:spPr/>
      <dgm:t>
        <a:bodyPr/>
        <a:lstStyle/>
        <a:p>
          <a:endParaRPr lang="en-GB"/>
        </a:p>
      </dgm:t>
    </dgm:pt>
    <dgm:pt modelId="{0AAFF264-5789-4179-931A-CB13A9ED47F3}">
      <dgm:prSet phldrT="[Text]"/>
      <dgm:spPr>
        <a:solidFill>
          <a:schemeClr val="accent2">
            <a:lumMod val="20000"/>
            <a:lumOff val="80000"/>
          </a:schemeClr>
        </a:solidFill>
        <a:scene3d>
          <a:camera prst="obliqueTopLeft"/>
          <a:lightRig rig="threePt" dir="t"/>
        </a:scene3d>
        <a:sp3d>
          <a:bevelT w="114300" prst="artDeco"/>
        </a:sp3d>
      </dgm:spPr>
      <dgm:t>
        <a:bodyPr/>
        <a:lstStyle/>
        <a:p>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The density/complexity of the information.</a:t>
          </a:r>
          <a:endParaRPr lang="en-GB" dirty="0"/>
        </a:p>
      </dgm:t>
    </dgm:pt>
    <dgm:pt modelId="{4DB420A5-6EA9-40D4-B27E-3BB3116258FD}" type="parTrans" cxnId="{2CD5C065-C493-4743-8E3C-A00BA4B40905}">
      <dgm:prSet/>
      <dgm:spPr/>
      <dgm:t>
        <a:bodyPr/>
        <a:lstStyle/>
        <a:p>
          <a:endParaRPr lang="en-GB"/>
        </a:p>
      </dgm:t>
    </dgm:pt>
    <dgm:pt modelId="{AF33B5A6-63DC-490B-B7B2-5F64EEA5A495}" type="sibTrans" cxnId="{2CD5C065-C493-4743-8E3C-A00BA4B40905}">
      <dgm:prSet/>
      <dgm:spPr/>
      <dgm:t>
        <a:bodyPr/>
        <a:lstStyle/>
        <a:p>
          <a:endParaRPr lang="en-GB"/>
        </a:p>
      </dgm:t>
    </dgm:pt>
    <dgm:pt modelId="{1CED5220-51B5-4C53-A26F-2E16E166960B}">
      <dgm:prSet phldrT="[Text]"/>
      <dgm:spPr>
        <a:solidFill>
          <a:schemeClr val="accent6">
            <a:lumMod val="40000"/>
            <a:lumOff val="60000"/>
          </a:schemeClr>
        </a:solidFill>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dirty="0"/>
        </a:p>
      </dgm:t>
    </dgm:pt>
    <dgm:pt modelId="{DF8F1224-5179-43D8-B100-8A2F86EA8DC2}" type="parTrans" cxnId="{D3194F69-D5D9-4D27-98AD-AAF7D0475A00}">
      <dgm:prSet/>
      <dgm:spPr/>
      <dgm:t>
        <a:bodyPr/>
        <a:lstStyle/>
        <a:p>
          <a:endParaRPr lang="en-GB"/>
        </a:p>
      </dgm:t>
    </dgm:pt>
    <dgm:pt modelId="{AEFD0457-9DD7-40A5-A7CA-1A72E2092BB7}" type="sibTrans" cxnId="{D3194F69-D5D9-4D27-98AD-AAF7D0475A00}">
      <dgm:prSet/>
      <dgm:spPr/>
      <dgm:t>
        <a:bodyPr/>
        <a:lstStyle/>
        <a:p>
          <a:endParaRPr lang="en-GB"/>
        </a:p>
      </dgm:t>
    </dgm:pt>
    <dgm:pt modelId="{777A510A-0AEF-4016-83F2-522DF83DE90A}">
      <dgm:prSet phldrT="[Text]"/>
      <dgm:spPr>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well the information is organised by the presenter.</a:t>
          </a:r>
          <a:endParaRPr lang="en-GB" dirty="0"/>
        </a:p>
      </dgm:t>
    </dgm:pt>
    <dgm:pt modelId="{D8605057-E00F-44AE-9B9F-132A53C59B63}" type="parTrans" cxnId="{49C22E77-497E-4EE0-9E82-921BD3754523}">
      <dgm:prSet/>
      <dgm:spPr/>
      <dgm:t>
        <a:bodyPr/>
        <a:lstStyle/>
        <a:p>
          <a:endParaRPr lang="en-GB"/>
        </a:p>
      </dgm:t>
    </dgm:pt>
    <dgm:pt modelId="{77D135BD-33CE-40B6-9373-EFBED96D78BF}" type="sibTrans" cxnId="{49C22E77-497E-4EE0-9E82-921BD3754523}">
      <dgm:prSet/>
      <dgm:spPr/>
      <dgm:t>
        <a:bodyPr/>
        <a:lstStyle/>
        <a:p>
          <a:endParaRPr lang="en-GB"/>
        </a:p>
      </dgm:t>
    </dgm:pt>
    <dgm:pt modelId="{8255573C-2757-4204-BB91-FC1975087BEA}">
      <dgm:prSet phldrT="[Text]"/>
      <dgm:spPr>
        <a:solidFill>
          <a:schemeClr val="accent5">
            <a:lumMod val="20000"/>
            <a:lumOff val="80000"/>
          </a:schemeClr>
        </a:solidFill>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dirty="0"/>
        </a:p>
      </dgm:t>
    </dgm:pt>
    <dgm:pt modelId="{4502D702-0305-4F16-8A6A-2E111583CA4E}" type="parTrans" cxnId="{53CBFAA2-5E71-4DBD-824C-AE624C91DC97}">
      <dgm:prSet/>
      <dgm:spPr/>
      <dgm:t>
        <a:bodyPr/>
        <a:lstStyle/>
        <a:p>
          <a:endParaRPr lang="en-GB"/>
        </a:p>
      </dgm:t>
    </dgm:pt>
    <dgm:pt modelId="{65D7D969-E262-41EF-9A86-3CCDA7AE3F1B}" type="sibTrans" cxnId="{53CBFAA2-5E71-4DBD-824C-AE624C91DC97}">
      <dgm:prSet/>
      <dgm:spPr/>
      <dgm:t>
        <a:bodyPr/>
        <a:lstStyle/>
        <a:p>
          <a:endParaRPr lang="en-GB"/>
        </a:p>
      </dgm:t>
    </dgm:pt>
    <dgm:pt modelId="{5EA390E9-9329-4118-A00D-393B2BAC9122}">
      <dgm:prSet/>
      <dgm:spPr/>
      <dgm:t>
        <a:bodyPr/>
        <a:lstStyle/>
        <a:p>
          <a:endParaRPr lang="en-GB"/>
        </a:p>
      </dgm:t>
    </dgm:pt>
    <dgm:pt modelId="{49A1B48F-683A-4A4A-952C-9C6C21721335}" type="parTrans" cxnId="{4BDFB803-E2B2-4F94-B646-DABE722470A5}">
      <dgm:prSet/>
      <dgm:spPr/>
      <dgm:t>
        <a:bodyPr/>
        <a:lstStyle/>
        <a:p>
          <a:endParaRPr lang="en-GB"/>
        </a:p>
      </dgm:t>
    </dgm:pt>
    <dgm:pt modelId="{DFCAFE24-C15F-46D2-81E8-E4D7E28CF712}" type="sibTrans" cxnId="{4BDFB803-E2B2-4F94-B646-DABE722470A5}">
      <dgm:prSet/>
      <dgm:spPr/>
      <dgm:t>
        <a:bodyPr/>
        <a:lstStyle/>
        <a:p>
          <a:endParaRPr lang="en-GB"/>
        </a:p>
      </dgm:t>
    </dgm:pt>
    <dgm:pt modelId="{E564AED7-E961-4B7B-B7E3-61CD046CB010}" type="pres">
      <dgm:prSet presAssocID="{3C2CE4EF-8E0D-4F7C-AED7-5BCF207729B3}" presName="diagram" presStyleCnt="0">
        <dgm:presLayoutVars>
          <dgm:chMax val="1"/>
          <dgm:dir/>
          <dgm:animLvl val="ctr"/>
          <dgm:resizeHandles val="exact"/>
        </dgm:presLayoutVars>
      </dgm:prSet>
      <dgm:spPr/>
    </dgm:pt>
    <dgm:pt modelId="{3D8C5BA8-4707-4CA0-ADAE-B45F7D735EC6}" type="pres">
      <dgm:prSet presAssocID="{3C2CE4EF-8E0D-4F7C-AED7-5BCF207729B3}" presName="matrix" presStyleCnt="0"/>
      <dgm:spPr/>
    </dgm:pt>
    <dgm:pt modelId="{CE73E6D7-78B8-4691-8A71-35412E8CA598}" type="pres">
      <dgm:prSet presAssocID="{3C2CE4EF-8E0D-4F7C-AED7-5BCF207729B3}" presName="tile1" presStyleLbl="node1" presStyleIdx="0" presStyleCnt="4"/>
      <dgm:spPr/>
    </dgm:pt>
    <dgm:pt modelId="{CA5E7A1F-4DCF-45E6-A119-FC554513CB04}" type="pres">
      <dgm:prSet presAssocID="{3C2CE4EF-8E0D-4F7C-AED7-5BCF207729B3}" presName="tile1text" presStyleLbl="node1" presStyleIdx="0" presStyleCnt="4">
        <dgm:presLayoutVars>
          <dgm:chMax val="0"/>
          <dgm:chPref val="0"/>
          <dgm:bulletEnabled val="1"/>
        </dgm:presLayoutVars>
      </dgm:prSet>
      <dgm:spPr/>
    </dgm:pt>
    <dgm:pt modelId="{13556D15-F2AD-4DEB-852C-FFCDCCCA1179}" type="pres">
      <dgm:prSet presAssocID="{3C2CE4EF-8E0D-4F7C-AED7-5BCF207729B3}" presName="tile2" presStyleLbl="node1" presStyleIdx="1" presStyleCnt="4"/>
      <dgm:spPr/>
    </dgm:pt>
    <dgm:pt modelId="{F59F289A-70C2-4EBE-AEE0-9525DF4B35A4}" type="pres">
      <dgm:prSet presAssocID="{3C2CE4EF-8E0D-4F7C-AED7-5BCF207729B3}" presName="tile2text" presStyleLbl="node1" presStyleIdx="1" presStyleCnt="4">
        <dgm:presLayoutVars>
          <dgm:chMax val="0"/>
          <dgm:chPref val="0"/>
          <dgm:bulletEnabled val="1"/>
        </dgm:presLayoutVars>
      </dgm:prSet>
      <dgm:spPr/>
    </dgm:pt>
    <dgm:pt modelId="{61F3600D-AE71-43D7-8852-945EEE22DE90}" type="pres">
      <dgm:prSet presAssocID="{3C2CE4EF-8E0D-4F7C-AED7-5BCF207729B3}" presName="tile3" presStyleLbl="node1" presStyleIdx="2" presStyleCnt="4"/>
      <dgm:spPr/>
    </dgm:pt>
    <dgm:pt modelId="{4C43AF92-8F5F-4A87-92C1-78F8C2573B1C}" type="pres">
      <dgm:prSet presAssocID="{3C2CE4EF-8E0D-4F7C-AED7-5BCF207729B3}" presName="tile3text" presStyleLbl="node1" presStyleIdx="2" presStyleCnt="4">
        <dgm:presLayoutVars>
          <dgm:chMax val="0"/>
          <dgm:chPref val="0"/>
          <dgm:bulletEnabled val="1"/>
        </dgm:presLayoutVars>
      </dgm:prSet>
      <dgm:spPr/>
    </dgm:pt>
    <dgm:pt modelId="{6B190941-BD64-4381-AA8F-DAD981EDF346}" type="pres">
      <dgm:prSet presAssocID="{3C2CE4EF-8E0D-4F7C-AED7-5BCF207729B3}" presName="tile4" presStyleLbl="node1" presStyleIdx="3" presStyleCnt="4"/>
      <dgm:spPr/>
    </dgm:pt>
    <dgm:pt modelId="{A2F2B0FD-F9AC-4C40-B0CE-0AF79A01DFAF}" type="pres">
      <dgm:prSet presAssocID="{3C2CE4EF-8E0D-4F7C-AED7-5BCF207729B3}" presName="tile4text" presStyleLbl="node1" presStyleIdx="3" presStyleCnt="4">
        <dgm:presLayoutVars>
          <dgm:chMax val="0"/>
          <dgm:chPref val="0"/>
          <dgm:bulletEnabled val="1"/>
        </dgm:presLayoutVars>
      </dgm:prSet>
      <dgm:spPr/>
    </dgm:pt>
    <dgm:pt modelId="{E43B5AB7-FDC3-4DAD-A88F-9E6199716EE7}" type="pres">
      <dgm:prSet presAssocID="{3C2CE4EF-8E0D-4F7C-AED7-5BCF207729B3}" presName="centerTile" presStyleLbl="fgShp" presStyleIdx="0" presStyleCnt="1">
        <dgm:presLayoutVars>
          <dgm:chMax val="0"/>
          <dgm:chPref val="0"/>
        </dgm:presLayoutVars>
      </dgm:prSet>
      <dgm:spPr/>
    </dgm:pt>
  </dgm:ptLst>
  <dgm:cxnLst>
    <dgm:cxn modelId="{4BDFB803-E2B2-4F94-B646-DABE722470A5}" srcId="{3C2CE4EF-8E0D-4F7C-AED7-5BCF207729B3}" destId="{5EA390E9-9329-4118-A00D-393B2BAC9122}" srcOrd="1" destOrd="0" parTransId="{49A1B48F-683A-4A4A-952C-9C6C21721335}" sibTransId="{DFCAFE24-C15F-46D2-81E8-E4D7E28CF712}"/>
    <dgm:cxn modelId="{46FBE30F-3E45-4E40-9C32-4C249FDB2E8C}" type="presOf" srcId="{8255573C-2757-4204-BB91-FC1975087BEA}" destId="{A2F2B0FD-F9AC-4C40-B0CE-0AF79A01DFAF}" srcOrd="1" destOrd="0" presId="urn:microsoft.com/office/officeart/2005/8/layout/matrix1"/>
    <dgm:cxn modelId="{24144B14-9646-4C84-A7CC-A93D22945B76}" type="presOf" srcId="{0AAFF264-5789-4179-931A-CB13A9ED47F3}" destId="{CA5E7A1F-4DCF-45E6-A119-FC554513CB04}" srcOrd="1" destOrd="0" presId="urn:microsoft.com/office/officeart/2005/8/layout/matrix1"/>
    <dgm:cxn modelId="{77517635-3B97-44F5-8DB3-07DFA2E67559}" type="presOf" srcId="{777A510A-0AEF-4016-83F2-522DF83DE90A}" destId="{61F3600D-AE71-43D7-8852-945EEE22DE90}" srcOrd="0" destOrd="0" presId="urn:microsoft.com/office/officeart/2005/8/layout/matrix1"/>
    <dgm:cxn modelId="{CD2AD140-BA2A-4241-ABE0-BDB1589344A1}" type="presOf" srcId="{1CED5220-51B5-4C53-A26F-2E16E166960B}" destId="{13556D15-F2AD-4DEB-852C-FFCDCCCA1179}" srcOrd="0" destOrd="0" presId="urn:microsoft.com/office/officeart/2005/8/layout/matrix1"/>
    <dgm:cxn modelId="{2CD5C065-C493-4743-8E3C-A00BA4B40905}" srcId="{332AEED2-C76C-4B75-9B6F-22358DE6161C}" destId="{0AAFF264-5789-4179-931A-CB13A9ED47F3}" srcOrd="0" destOrd="0" parTransId="{4DB420A5-6EA9-40D4-B27E-3BB3116258FD}" sibTransId="{AF33B5A6-63DC-490B-B7B2-5F64EEA5A495}"/>
    <dgm:cxn modelId="{D3194F69-D5D9-4D27-98AD-AAF7D0475A00}" srcId="{332AEED2-C76C-4B75-9B6F-22358DE6161C}" destId="{1CED5220-51B5-4C53-A26F-2E16E166960B}" srcOrd="1" destOrd="0" parTransId="{DF8F1224-5179-43D8-B100-8A2F86EA8DC2}" sibTransId="{AEFD0457-9DD7-40A5-A7CA-1A72E2092BB7}"/>
    <dgm:cxn modelId="{18BEB269-7C55-48DC-A2AD-3A90B4DA4EEC}" type="presOf" srcId="{3C2CE4EF-8E0D-4F7C-AED7-5BCF207729B3}" destId="{E564AED7-E961-4B7B-B7E3-61CD046CB010}" srcOrd="0" destOrd="0" presId="urn:microsoft.com/office/officeart/2005/8/layout/matrix1"/>
    <dgm:cxn modelId="{8F4FE94B-2046-46BC-A604-2F29CEC00650}" type="presOf" srcId="{1CED5220-51B5-4C53-A26F-2E16E166960B}" destId="{F59F289A-70C2-4EBE-AEE0-9525DF4B35A4}" srcOrd="1" destOrd="0" presId="urn:microsoft.com/office/officeart/2005/8/layout/matrix1"/>
    <dgm:cxn modelId="{5B2A9373-C05D-4BCB-9851-B7493E1B2F01}" type="presOf" srcId="{777A510A-0AEF-4016-83F2-522DF83DE90A}" destId="{4C43AF92-8F5F-4A87-92C1-78F8C2573B1C}" srcOrd="1" destOrd="0" presId="urn:microsoft.com/office/officeart/2005/8/layout/matrix1"/>
    <dgm:cxn modelId="{49C22E77-497E-4EE0-9E82-921BD3754523}" srcId="{332AEED2-C76C-4B75-9B6F-22358DE6161C}" destId="{777A510A-0AEF-4016-83F2-522DF83DE90A}" srcOrd="2" destOrd="0" parTransId="{D8605057-E00F-44AE-9B9F-132A53C59B63}" sibTransId="{77D135BD-33CE-40B6-9373-EFBED96D78BF}"/>
    <dgm:cxn modelId="{54797C99-8AEB-4C52-BD76-BD3691E14BAC}" srcId="{3C2CE4EF-8E0D-4F7C-AED7-5BCF207729B3}" destId="{332AEED2-C76C-4B75-9B6F-22358DE6161C}" srcOrd="0" destOrd="0" parTransId="{D76EFFE1-B86A-4BA3-8C7C-431FB9648451}" sibTransId="{1A82F729-C60D-4272-97AC-97FB40A47758}"/>
    <dgm:cxn modelId="{A43C649A-4590-448B-80F8-3E281FD3ADD8}" type="presOf" srcId="{8255573C-2757-4204-BB91-FC1975087BEA}" destId="{6B190941-BD64-4381-AA8F-DAD981EDF346}" srcOrd="0" destOrd="0" presId="urn:microsoft.com/office/officeart/2005/8/layout/matrix1"/>
    <dgm:cxn modelId="{53CBFAA2-5E71-4DBD-824C-AE624C91DC97}" srcId="{332AEED2-C76C-4B75-9B6F-22358DE6161C}" destId="{8255573C-2757-4204-BB91-FC1975087BEA}" srcOrd="3" destOrd="0" parTransId="{4502D702-0305-4F16-8A6A-2E111583CA4E}" sibTransId="{65D7D969-E262-41EF-9A86-3CCDA7AE3F1B}"/>
    <dgm:cxn modelId="{AF417DB4-ACE8-460A-BA4C-5A393261AEA6}" type="presOf" srcId="{332AEED2-C76C-4B75-9B6F-22358DE6161C}" destId="{E43B5AB7-FDC3-4DAD-A88F-9E6199716EE7}" srcOrd="0" destOrd="0" presId="urn:microsoft.com/office/officeart/2005/8/layout/matrix1"/>
    <dgm:cxn modelId="{835EB4DC-4117-4E95-8847-231EA44BE5A0}" type="presOf" srcId="{0AAFF264-5789-4179-931A-CB13A9ED47F3}" destId="{CE73E6D7-78B8-4691-8A71-35412E8CA598}" srcOrd="0" destOrd="0" presId="urn:microsoft.com/office/officeart/2005/8/layout/matrix1"/>
    <dgm:cxn modelId="{796D3368-094B-4A83-9DC6-7D9DE65E3BA6}" type="presParOf" srcId="{E564AED7-E961-4B7B-B7E3-61CD046CB010}" destId="{3D8C5BA8-4707-4CA0-ADAE-B45F7D735EC6}" srcOrd="0" destOrd="0" presId="urn:microsoft.com/office/officeart/2005/8/layout/matrix1"/>
    <dgm:cxn modelId="{493EE1BB-211F-410B-B6B3-8A4E77C1B31A}" type="presParOf" srcId="{3D8C5BA8-4707-4CA0-ADAE-B45F7D735EC6}" destId="{CE73E6D7-78B8-4691-8A71-35412E8CA598}" srcOrd="0" destOrd="0" presId="urn:microsoft.com/office/officeart/2005/8/layout/matrix1"/>
    <dgm:cxn modelId="{2EAC74B8-1A92-4128-8DA0-373BBB891D19}" type="presParOf" srcId="{3D8C5BA8-4707-4CA0-ADAE-B45F7D735EC6}" destId="{CA5E7A1F-4DCF-45E6-A119-FC554513CB04}" srcOrd="1" destOrd="0" presId="urn:microsoft.com/office/officeart/2005/8/layout/matrix1"/>
    <dgm:cxn modelId="{04D8087B-55BB-4323-8653-24FE20B8BB7B}" type="presParOf" srcId="{3D8C5BA8-4707-4CA0-ADAE-B45F7D735EC6}" destId="{13556D15-F2AD-4DEB-852C-FFCDCCCA1179}" srcOrd="2" destOrd="0" presId="urn:microsoft.com/office/officeart/2005/8/layout/matrix1"/>
    <dgm:cxn modelId="{9F36D620-6F71-444E-8298-DBEA3F40866B}" type="presParOf" srcId="{3D8C5BA8-4707-4CA0-ADAE-B45F7D735EC6}" destId="{F59F289A-70C2-4EBE-AEE0-9525DF4B35A4}" srcOrd="3" destOrd="0" presId="urn:microsoft.com/office/officeart/2005/8/layout/matrix1"/>
    <dgm:cxn modelId="{E35F4146-A5BB-4454-B27E-16B2D4152BEA}" type="presParOf" srcId="{3D8C5BA8-4707-4CA0-ADAE-B45F7D735EC6}" destId="{61F3600D-AE71-43D7-8852-945EEE22DE90}" srcOrd="4" destOrd="0" presId="urn:microsoft.com/office/officeart/2005/8/layout/matrix1"/>
    <dgm:cxn modelId="{2F0E0151-6C35-4A8F-9E10-88D5155566D8}" type="presParOf" srcId="{3D8C5BA8-4707-4CA0-ADAE-B45F7D735EC6}" destId="{4C43AF92-8F5F-4A87-92C1-78F8C2573B1C}" srcOrd="5" destOrd="0" presId="urn:microsoft.com/office/officeart/2005/8/layout/matrix1"/>
    <dgm:cxn modelId="{34C3E475-F349-4763-8227-1DCDF3AA414F}" type="presParOf" srcId="{3D8C5BA8-4707-4CA0-ADAE-B45F7D735EC6}" destId="{6B190941-BD64-4381-AA8F-DAD981EDF346}" srcOrd="6" destOrd="0" presId="urn:microsoft.com/office/officeart/2005/8/layout/matrix1"/>
    <dgm:cxn modelId="{9D60BBF0-7EED-4778-AECF-81F1ECEA5329}" type="presParOf" srcId="{3D8C5BA8-4707-4CA0-ADAE-B45F7D735EC6}" destId="{A2F2B0FD-F9AC-4C40-B0CE-0AF79A01DFAF}" srcOrd="7" destOrd="0" presId="urn:microsoft.com/office/officeart/2005/8/layout/matrix1"/>
    <dgm:cxn modelId="{A95DF280-3F7A-416B-8128-639ADB1C3F67}" type="presParOf" srcId="{E564AED7-E961-4B7B-B7E3-61CD046CB010}" destId="{E43B5AB7-FDC3-4DAD-A88F-9E6199716EE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D7F86-AC5F-46D0-B17D-1F2EE362FFAF}">
      <dsp:nvSpPr>
        <dsp:cNvPr id="0" name=""/>
        <dsp:cNvSpPr/>
      </dsp:nvSpPr>
      <dsp:spPr>
        <a:xfrm rot="5400000">
          <a:off x="6154713" y="-2559705"/>
          <a:ext cx="941954" cy="6235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None/>
          </a:pPr>
          <a:r>
            <a:rPr lang="en-GB" sz="1800" kern="1200" dirty="0"/>
            <a:t>Academic skills Quiz – 45 minutes (In class)</a:t>
          </a:r>
        </a:p>
      </dsp:txBody>
      <dsp:txXfrm rot="-5400000">
        <a:off x="3507718" y="133272"/>
        <a:ext cx="6189962" cy="849990"/>
      </dsp:txXfrm>
    </dsp:sp>
    <dsp:sp modelId="{965573C7-9810-4713-8D81-FFCF2F3F345A}">
      <dsp:nvSpPr>
        <dsp:cNvPr id="0" name=""/>
        <dsp:cNvSpPr/>
      </dsp:nvSpPr>
      <dsp:spPr>
        <a:xfrm>
          <a:off x="0" y="836"/>
          <a:ext cx="3507718" cy="1177443"/>
        </a:xfrm>
        <a:prstGeom prst="roundRect">
          <a:avLst/>
        </a:prstGeom>
        <a:solidFill>
          <a:schemeClr val="accent2">
            <a:lumMod val="75000"/>
          </a:schemeClr>
        </a:solidFill>
        <a:ln w="254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Task1</a:t>
          </a:r>
        </a:p>
        <a:p>
          <a:pPr marL="0" lvl="0" indent="0" algn="ctr" defTabSz="1155700">
            <a:lnSpc>
              <a:spcPct val="90000"/>
            </a:lnSpc>
            <a:spcBef>
              <a:spcPct val="0"/>
            </a:spcBef>
            <a:spcAft>
              <a:spcPct val="35000"/>
            </a:spcAft>
            <a:buNone/>
          </a:pPr>
          <a:r>
            <a:rPr lang="en-GB" sz="2600" kern="1200" dirty="0"/>
            <a:t>In week 5</a:t>
          </a:r>
        </a:p>
      </dsp:txBody>
      <dsp:txXfrm>
        <a:off x="57478" y="58314"/>
        <a:ext cx="3392762" cy="1062487"/>
      </dsp:txXfrm>
    </dsp:sp>
    <dsp:sp modelId="{7B3EC5A5-B49A-47FF-AA79-4A19B0CCE7FB}">
      <dsp:nvSpPr>
        <dsp:cNvPr id="0" name=""/>
        <dsp:cNvSpPr/>
      </dsp:nvSpPr>
      <dsp:spPr>
        <a:xfrm rot="5400000">
          <a:off x="5833684" y="-1095661"/>
          <a:ext cx="1558143" cy="622377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Academic Skills Practice – 850 words</a:t>
          </a:r>
        </a:p>
        <a:p>
          <a:pPr marL="171450" lvl="1" indent="-171450" algn="l" defTabSz="800100">
            <a:lnSpc>
              <a:spcPct val="90000"/>
            </a:lnSpc>
            <a:spcBef>
              <a:spcPct val="0"/>
            </a:spcBef>
            <a:spcAft>
              <a:spcPct val="15000"/>
            </a:spcAft>
            <a:buFontTx/>
            <a:buNone/>
          </a:pPr>
          <a:r>
            <a:rPr lang="en-GB" sz="1800" kern="1200" dirty="0"/>
            <a:t>This task has 3 questions on the following topics: Note-taking, Paraphrasing, Academic Writing and structuring paragraphs. </a:t>
          </a:r>
        </a:p>
        <a:p>
          <a:pPr marL="171450" lvl="1" indent="-171450" algn="l" defTabSz="800100">
            <a:lnSpc>
              <a:spcPct val="90000"/>
            </a:lnSpc>
            <a:spcBef>
              <a:spcPct val="0"/>
            </a:spcBef>
            <a:spcAft>
              <a:spcPct val="15000"/>
            </a:spcAft>
            <a:buFontTx/>
            <a:buNone/>
          </a:pPr>
          <a:r>
            <a:rPr lang="en-GB" sz="1800" kern="1200" dirty="0"/>
            <a:t>(Task to be completed in class)</a:t>
          </a:r>
        </a:p>
      </dsp:txBody>
      <dsp:txXfrm rot="-5400000">
        <a:off x="3500871" y="1313214"/>
        <a:ext cx="6147708" cy="1406019"/>
      </dsp:txXfrm>
    </dsp:sp>
    <dsp:sp modelId="{B99643D5-2AED-4CF3-9785-324D9272A810}">
      <dsp:nvSpPr>
        <dsp:cNvPr id="0" name=""/>
        <dsp:cNvSpPr/>
      </dsp:nvSpPr>
      <dsp:spPr>
        <a:xfrm>
          <a:off x="0" y="1427502"/>
          <a:ext cx="3500871" cy="1177443"/>
        </a:xfrm>
        <a:prstGeom prst="roundRect">
          <a:avLst/>
        </a:prstGeom>
        <a:solidFill>
          <a:schemeClr val="tx2">
            <a:lumMod val="40000"/>
            <a:lumOff val="60000"/>
          </a:schemeClr>
        </a:solidFill>
        <a:ln w="254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Task 2</a:t>
          </a:r>
        </a:p>
        <a:p>
          <a:pPr marL="0" lvl="0" indent="0" algn="ctr" defTabSz="1155700">
            <a:lnSpc>
              <a:spcPct val="90000"/>
            </a:lnSpc>
            <a:spcBef>
              <a:spcPct val="0"/>
            </a:spcBef>
            <a:spcAft>
              <a:spcPct val="35000"/>
            </a:spcAft>
            <a:buNone/>
          </a:pPr>
          <a:r>
            <a:rPr lang="en-GB" sz="2600" kern="1200" dirty="0"/>
            <a:t>In week 7</a:t>
          </a:r>
        </a:p>
      </dsp:txBody>
      <dsp:txXfrm>
        <a:off x="57478" y="1484980"/>
        <a:ext cx="3385915" cy="1062487"/>
      </dsp:txXfrm>
    </dsp:sp>
    <dsp:sp modelId="{48AEB38D-329D-4918-BE26-2E0D4799A143}">
      <dsp:nvSpPr>
        <dsp:cNvPr id="0" name=""/>
        <dsp:cNvSpPr/>
      </dsp:nvSpPr>
      <dsp:spPr>
        <a:xfrm rot="5400000">
          <a:off x="6154713" y="342503"/>
          <a:ext cx="941954" cy="62359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Essay writing (Reflective writing) –Max1200 Words</a:t>
          </a:r>
        </a:p>
        <a:p>
          <a:pPr marL="171450" lvl="1" indent="-171450" algn="l" defTabSz="800100">
            <a:lnSpc>
              <a:spcPct val="90000"/>
            </a:lnSpc>
            <a:spcBef>
              <a:spcPct val="0"/>
            </a:spcBef>
            <a:spcAft>
              <a:spcPct val="15000"/>
            </a:spcAft>
            <a:buChar char="•"/>
          </a:pPr>
          <a:r>
            <a:rPr lang="en-GB" sz="1800" kern="1200" dirty="0"/>
            <a:t>(Task completed in Class)</a:t>
          </a:r>
        </a:p>
      </dsp:txBody>
      <dsp:txXfrm rot="-5400000">
        <a:off x="3507718" y="3035480"/>
        <a:ext cx="6189962" cy="849990"/>
      </dsp:txXfrm>
    </dsp:sp>
    <dsp:sp modelId="{807D9996-4328-4B45-9A55-3D12011ABA94}">
      <dsp:nvSpPr>
        <dsp:cNvPr id="0" name=""/>
        <dsp:cNvSpPr/>
      </dsp:nvSpPr>
      <dsp:spPr>
        <a:xfrm>
          <a:off x="0" y="2854168"/>
          <a:ext cx="3507718" cy="1177443"/>
        </a:xfrm>
        <a:prstGeom prst="roundRect">
          <a:avLst/>
        </a:prstGeom>
        <a:solidFill>
          <a:schemeClr val="accent1">
            <a:hueOff val="0"/>
            <a:satOff val="0"/>
            <a:lumOff val="0"/>
            <a:alphaOff val="0"/>
          </a:schemeClr>
        </a:solidFill>
        <a:ln w="254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Task 3</a:t>
          </a:r>
        </a:p>
        <a:p>
          <a:pPr marL="0" lvl="0" indent="0" algn="ctr" defTabSz="1155700">
            <a:lnSpc>
              <a:spcPct val="90000"/>
            </a:lnSpc>
            <a:spcBef>
              <a:spcPct val="0"/>
            </a:spcBef>
            <a:spcAft>
              <a:spcPct val="35000"/>
            </a:spcAft>
            <a:buNone/>
          </a:pPr>
          <a:r>
            <a:rPr lang="en-GB" sz="2600" kern="1200" dirty="0"/>
            <a:t>In week 10</a:t>
          </a:r>
        </a:p>
      </dsp:txBody>
      <dsp:txXfrm>
        <a:off x="57478" y="2911646"/>
        <a:ext cx="3392762" cy="10624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A8FF9-5CEF-4491-BA80-2CB44511140F}">
      <dsp:nvSpPr>
        <dsp:cNvPr id="0" name=""/>
        <dsp:cNvSpPr/>
      </dsp:nvSpPr>
      <dsp:spPr>
        <a:xfrm rot="10800000">
          <a:off x="853553" y="326"/>
          <a:ext cx="8134122" cy="672884"/>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Prediction		Guessing what the text is about</a:t>
          </a:r>
        </a:p>
      </dsp:txBody>
      <dsp:txXfrm rot="10800000">
        <a:off x="1021774" y="326"/>
        <a:ext cx="7965901" cy="672884"/>
      </dsp:txXfrm>
    </dsp:sp>
    <dsp:sp modelId="{2F5FB18C-A600-4C28-97D8-5D3CFBDA77C2}">
      <dsp:nvSpPr>
        <dsp:cNvPr id="0" name=""/>
        <dsp:cNvSpPr/>
      </dsp:nvSpPr>
      <dsp:spPr>
        <a:xfrm>
          <a:off x="207481" y="0"/>
          <a:ext cx="852107" cy="65333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889F12-BAB9-465C-BC50-DBC494FE4393}">
      <dsp:nvSpPr>
        <dsp:cNvPr id="0" name=""/>
        <dsp:cNvSpPr/>
      </dsp:nvSpPr>
      <dsp:spPr>
        <a:xfrm rot="10800000">
          <a:off x="821649" y="874071"/>
          <a:ext cx="8197930" cy="672884"/>
        </a:xfrm>
        <a:prstGeom prst="homePlate">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Surveying	Surveying a text means focusing on the general aspects of a text rather 		than details, with the aim of deciding if the source is worth a closer read)</a:t>
          </a:r>
        </a:p>
      </dsp:txBody>
      <dsp:txXfrm rot="10800000">
        <a:off x="989870" y="874071"/>
        <a:ext cx="8029709" cy="672884"/>
      </dsp:txXfrm>
    </dsp:sp>
    <dsp:sp modelId="{132736E1-E399-4CFB-8C66-2FF888F44F48}">
      <dsp:nvSpPr>
        <dsp:cNvPr id="0" name=""/>
        <dsp:cNvSpPr/>
      </dsp:nvSpPr>
      <dsp:spPr>
        <a:xfrm>
          <a:off x="228104" y="863756"/>
          <a:ext cx="922585" cy="67288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7000" r="-2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FC0501-A36C-45F3-B38B-5A003A6A673C}">
      <dsp:nvSpPr>
        <dsp:cNvPr id="0" name=""/>
        <dsp:cNvSpPr/>
      </dsp:nvSpPr>
      <dsp:spPr>
        <a:xfrm rot="10800000">
          <a:off x="832284" y="1813373"/>
          <a:ext cx="8176661" cy="672884"/>
        </a:xfrm>
        <a:prstGeom prst="homePlat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Scanning	Search for specific information (statistics, dates, facts, key/specific words, 			phrases, author or theory.</a:t>
          </a:r>
        </a:p>
        <a:p>
          <a:pPr marL="114300" lvl="1" indent="-114300" algn="l" defTabSz="622300">
            <a:lnSpc>
              <a:spcPct val="90000"/>
            </a:lnSpc>
            <a:spcBef>
              <a:spcPct val="0"/>
            </a:spcBef>
            <a:spcAft>
              <a:spcPct val="15000"/>
            </a:spcAft>
            <a:buChar char="•"/>
          </a:pPr>
          <a:endParaRPr lang="en-GB" sz="1400" kern="1200" dirty="0">
            <a:solidFill>
              <a:schemeClr val="tx1"/>
            </a:solidFill>
          </a:endParaRPr>
        </a:p>
      </dsp:txBody>
      <dsp:txXfrm rot="10800000">
        <a:off x="1000505" y="1813373"/>
        <a:ext cx="8008440" cy="672884"/>
      </dsp:txXfrm>
    </dsp:sp>
    <dsp:sp modelId="{E079C90F-82A6-47DA-A0BD-862F3BCAC541}">
      <dsp:nvSpPr>
        <dsp:cNvPr id="0" name=""/>
        <dsp:cNvSpPr/>
      </dsp:nvSpPr>
      <dsp:spPr>
        <a:xfrm>
          <a:off x="225033" y="1703393"/>
          <a:ext cx="887494" cy="803996"/>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9B88A0-180E-410D-AAB3-58B5F8A9FA0E}">
      <dsp:nvSpPr>
        <dsp:cNvPr id="0" name=""/>
        <dsp:cNvSpPr/>
      </dsp:nvSpPr>
      <dsp:spPr>
        <a:xfrm rot="10800000">
          <a:off x="846223" y="2752674"/>
          <a:ext cx="8148782" cy="672884"/>
        </a:xfrm>
        <a:prstGeom prst="homePlat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Skimming 	 Focuses on identifying the main ideas rather than trying to read the details. 			Here, you identify which parts you need to read in depth.</a:t>
          </a:r>
        </a:p>
      </dsp:txBody>
      <dsp:txXfrm rot="10800000">
        <a:off x="1014444" y="2752674"/>
        <a:ext cx="7980561" cy="672884"/>
      </dsp:txXfrm>
    </dsp:sp>
    <dsp:sp modelId="{C313501F-1A7F-4E4C-A2B1-0AEEA3F87A3F}">
      <dsp:nvSpPr>
        <dsp:cNvPr id="0" name=""/>
        <dsp:cNvSpPr/>
      </dsp:nvSpPr>
      <dsp:spPr>
        <a:xfrm>
          <a:off x="311714" y="2701111"/>
          <a:ext cx="672884" cy="672884"/>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5000" b="-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ADC24F-73F0-4A31-AF72-6B09B4512CE7}">
      <dsp:nvSpPr>
        <dsp:cNvPr id="0" name=""/>
        <dsp:cNvSpPr/>
      </dsp:nvSpPr>
      <dsp:spPr>
        <a:xfrm rot="10800000">
          <a:off x="811015" y="3626420"/>
          <a:ext cx="8219199" cy="672884"/>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Reading for detail 	To Understand exactly what a section is saying. The deepest form of 				reading.</a:t>
          </a:r>
        </a:p>
      </dsp:txBody>
      <dsp:txXfrm rot="10800000">
        <a:off x="979236" y="3626420"/>
        <a:ext cx="8050978" cy="672884"/>
      </dsp:txXfrm>
    </dsp:sp>
    <dsp:sp modelId="{2FE678F8-CD05-4B6A-961B-95DB698C6B19}">
      <dsp:nvSpPr>
        <dsp:cNvPr id="0" name=""/>
        <dsp:cNvSpPr/>
      </dsp:nvSpPr>
      <dsp:spPr>
        <a:xfrm>
          <a:off x="280781" y="3626746"/>
          <a:ext cx="672884" cy="672884"/>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1000" b="-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E6D7-78B8-4691-8A71-35412E8CA598}">
      <dsp:nvSpPr>
        <dsp:cNvPr id="0" name=""/>
        <dsp:cNvSpPr/>
      </dsp:nvSpPr>
      <dsp:spPr>
        <a:xfrm rot="16200000">
          <a:off x="1485960" y="-1485960"/>
          <a:ext cx="1694780" cy="4666702"/>
        </a:xfrm>
        <a:prstGeom prst="round1Rect">
          <a:avLst/>
        </a:prstGeom>
        <a:solidFill>
          <a:schemeClr val="accent2">
            <a:lumMod val="20000"/>
            <a:lumOff val="8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The density/complexity of the information.</a:t>
          </a:r>
          <a:endParaRPr lang="en-GB" sz="2000" kern="1200" dirty="0"/>
        </a:p>
      </dsp:txBody>
      <dsp:txXfrm rot="5400000">
        <a:off x="0" y="0"/>
        <a:ext cx="4666702" cy="1271085"/>
      </dsp:txXfrm>
    </dsp:sp>
    <dsp:sp modelId="{13556D15-F2AD-4DEB-852C-FFCDCCCA1179}">
      <dsp:nvSpPr>
        <dsp:cNvPr id="0" name=""/>
        <dsp:cNvSpPr/>
      </dsp:nvSpPr>
      <dsp:spPr>
        <a:xfrm>
          <a:off x="4666702" y="0"/>
          <a:ext cx="4666702" cy="1694780"/>
        </a:xfrm>
        <a:prstGeom prst="round1Rect">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000" kern="1200" dirty="0"/>
        </a:p>
      </dsp:txBody>
      <dsp:txXfrm>
        <a:off x="4666702" y="0"/>
        <a:ext cx="4666702" cy="1271085"/>
      </dsp:txXfrm>
    </dsp:sp>
    <dsp:sp modelId="{61F3600D-AE71-43D7-8852-945EEE22DE90}">
      <dsp:nvSpPr>
        <dsp:cNvPr id="0" name=""/>
        <dsp:cNvSpPr/>
      </dsp:nvSpPr>
      <dsp:spPr>
        <a:xfrm rot="10800000">
          <a:off x="0" y="1694780"/>
          <a:ext cx="4666702" cy="169478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well the information is organised by the presenter.</a:t>
          </a:r>
          <a:endParaRPr lang="en-GB" sz="2000" kern="1200" dirty="0"/>
        </a:p>
      </dsp:txBody>
      <dsp:txXfrm rot="10800000">
        <a:off x="0" y="2118475"/>
        <a:ext cx="4666702" cy="1271085"/>
      </dsp:txXfrm>
    </dsp:sp>
    <dsp:sp modelId="{6B190941-BD64-4381-AA8F-DAD981EDF346}">
      <dsp:nvSpPr>
        <dsp:cNvPr id="0" name=""/>
        <dsp:cNvSpPr/>
      </dsp:nvSpPr>
      <dsp:spPr>
        <a:xfrm rot="5400000">
          <a:off x="6152662" y="208819"/>
          <a:ext cx="1694780" cy="4666702"/>
        </a:xfrm>
        <a:prstGeom prst="round1Rect">
          <a:avLst/>
        </a:prstGeom>
        <a:solidFill>
          <a:schemeClr val="accent5">
            <a:lumMod val="20000"/>
            <a:lumOff val="8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000" kern="1200" dirty="0"/>
        </a:p>
      </dsp:txBody>
      <dsp:txXfrm rot="-5400000">
        <a:off x="4666702" y="2118475"/>
        <a:ext cx="4666702" cy="1271085"/>
      </dsp:txXfrm>
    </dsp:sp>
    <dsp:sp modelId="{E43B5AB7-FDC3-4DAD-A88F-9E6199716EE7}">
      <dsp:nvSpPr>
        <dsp:cNvPr id="0" name=""/>
        <dsp:cNvSpPr/>
      </dsp:nvSpPr>
      <dsp:spPr>
        <a:xfrm>
          <a:off x="3266691" y="1271085"/>
          <a:ext cx="2800021" cy="847390"/>
        </a:xfrm>
        <a:prstGeom prst="roundRect">
          <a:avLst/>
        </a:prstGeom>
        <a:solidFill>
          <a:srgbClr val="92D050"/>
        </a:solidFill>
        <a:ln w="25400" cap="flat" cmpd="sng" algn="ctr">
          <a:solidFill>
            <a:schemeClr val="accent2"/>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Factors that may impact Note-taking </a:t>
          </a:r>
          <a:endParaRPr lang="en-GB" sz="2000" kern="1200" dirty="0"/>
        </a:p>
      </dsp:txBody>
      <dsp:txXfrm>
        <a:off x="3308057" y="1312451"/>
        <a:ext cx="2717289" cy="76465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5.496"/>
    </inkml:context>
    <inkml:brush xml:id="br0">
      <inkml:brushProperty name="width" value="0.035" units="cm"/>
      <inkml:brushProperty name="height" value="0.035" units="cm"/>
      <inkml:brushProperty name="color" value="#E71224"/>
    </inkml:brush>
  </inkml:definitions>
  <inkml:trace contextRef="#ctx0" brushRef="#br0">0 1 24575,'0'480'-1365,"0"-455"-5461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8.696"/>
    </inkml:context>
    <inkml:brush xml:id="br0">
      <inkml:brushProperty name="width" value="0.035" units="cm"/>
      <inkml:brushProperty name="height" value="0.035" units="cm"/>
      <inkml:brushProperty name="color" value="#E71224"/>
    </inkml:brush>
  </inkml:definitions>
  <inkml:trace contextRef="#ctx0" brushRef="#br0">514 948 24575,'2'-32'0,"2"-1"0,1 1 0,2 0 0,18-54 0,-14 49 0,0-1 0,8-68 0,-3 2 0,-11 82 0,0-1 0,-2 1 0,0-1 0,-2 0 0,0 1 0,-2-1 0,0 0 0,-7-31 0,3 42 0,0 0 0,0 1 0,-2-1 0,1 1 0,-2 1 0,1-1 0,-1 1 0,-1 0 0,0 1 0,0 0 0,-1 0 0,0 1 0,0 1 0,-20-11 0,-1 1 0,22 11 0,-1 0 0,0 1 0,-1 1 0,1 0 0,-1 0 0,-12-2 0,19 5 0,0 1 0,-1 0 0,1 0 0,0 0 0,-1 1 0,1-1 0,0 1 0,-1 0 0,1 1 0,0-1 0,0 1 0,0-1 0,0 1 0,0 0 0,1 1 0,-1-1 0,1 1 0,-1-1 0,1 1 0,-4 4 0,-6 8 0,0 0 0,0 0 0,1 1 0,2 1 0,-1 0 0,-8 21 0,-42 115 0,54-134 0,-25 101 0,25-88 0,-1-1 0,-2 0 0,-17 39 0,20-52 0,0 0 0,1 0 0,1 1 0,1 0 0,0 0 0,1 0 0,1 25 0,7 138 0,-4-172 0,0-1 0,0-1 0,0 1 0,1 0 0,1-1 0,-1 1 0,1-1 0,0 0 0,1 0 0,0 0 0,1-1 0,-1 1 0,1-1 0,1 0 0,-1 0 0,1-1 0,0 0 0,1 0 0,-1 0 0,1 0 0,1-1 0,-1-1 0,0 1 0,1-1 0,0 0 0,0-1 0,1 0 0,-1 0 0,0-1 0,1 0 0,0 0 0,-1-1 0,12 0 0,13 1 0,44 9 0,-52-7 0,0 0 0,1-2 0,41-1 0,-61-2 0,-1-1 0,1 0 0,0 0 0,-1 0 0,1-1 0,-1 0 0,1 0 0,-1-1 0,0 1 0,-1-1 0,1 0 0,-1 0 0,0-1 0,1 1 0,-2-1 0,1 0 0,-1 0 0,1 0 0,-2-1 0,1 1 0,2-7 0,3-4 0,-1-2 0,-1 1 0,0-1 0,-2 0 0,5-32 0,-7-85-206,-3 100-953,1 11-5667</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2.254"/>
    </inkml:context>
    <inkml:brush xml:id="br0">
      <inkml:brushProperty name="width" value="0.035" units="cm"/>
      <inkml:brushProperty name="height" value="0.035" units="cm"/>
      <inkml:brushProperty name="color" value="#E71224"/>
    </inkml:brush>
  </inkml:definitions>
  <inkml:trace contextRef="#ctx0" brushRef="#br0">223 1 24575,'21'0'0,"-3"-1"0,-1 1 0,1 1 0,26 5 0,-40-5 0,1 0 0,0 1 0,-1-1 0,1 1 0,-1 0 0,0 0 0,1 1 0,-1-1 0,0 1 0,0 0 0,-1 0 0,1 0 0,-1 1 0,1-1 0,-1 1 0,0 0 0,3 5 0,2 8 0,-1 1 0,-1-1 0,-1 1 0,0 0 0,-2 0 0,0 0 0,0 1 0,-2-1 0,-1 1 0,0-1 0,-1 1 0,-1-1 0,0 1 0,-2-1 0,-6 20 0,4-22 0,-1-1 0,0 0 0,-1 0 0,-16 20 0,13-18 0,0 0 0,-12 28 0,20-40 0,-1 1 0,1-1 0,-1 0 0,0 0 0,-1-1 0,1 1 0,-1-1 0,0 0 0,0 0 0,0 0 0,0-1 0,-1 0 0,1 0 0,-1 0 0,0-1 0,0 1 0,-11 1 0,7-1 0,1-1 0,0 0 0,-1-1 0,1 0 0,-1 0 0,1-1 0,-1 0 0,0-1 0,1 0 0,0 0 0,-14-4 0,15 1 0,1-1 0,-1 1 0,1-1 0,0-1 0,0 1 0,0-1 0,1 0 0,-7-8 0,9 10 0,1 0 0,-1 0 0,1 0 0,0-1 0,0 0 0,0 1 0,1-1 0,-1 0 0,1 0 0,0 0 0,1 0 0,-1 0 0,1-1 0,-1-6 0,3 10 0,-1 1 0,1-1 0,-1 0 0,1 0 0,0 0 0,0 1 0,0-1 0,0 0 0,0 1 0,0-1 0,0 0 0,1 1 0,-1 0 0,0-1 0,1 1 0,-1 0 0,1 0 0,0 0 0,-1 0 0,1 0 0,0 0 0,0 0 0,-1 0 0,1 1 0,0-1 0,0 1 0,0-1 0,0 1 0,0 0 0,0 0 0,0 0 0,0 0 0,0 0 0,2 1 0,10-1 0,-1 1 0,0 1 0,20 4 0,-7 1 0,0 2 0,-1 0 0,0 2 0,28 16 0,90 62 0,-114-70 0,34 41-1365,-48-50-5461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5.454"/>
    </inkml:context>
    <inkml:brush xml:id="br0">
      <inkml:brushProperty name="width" value="0.035" units="cm"/>
      <inkml:brushProperty name="height" value="0.035" units="cm"/>
      <inkml:brushProperty name="color" value="#E71224"/>
    </inkml:brush>
  </inkml:definitions>
  <inkml:trace contextRef="#ctx0" brushRef="#br0">737 852 24575,'0'-594'0,"0"585"0,0 1 0,-1-1 0,0 1 0,0-1 0,-1 1 0,0 0 0,0-1 0,-1 1 0,0 1 0,-1-1 0,0 0 0,0 1 0,0-1 0,-1 1 0,0 1 0,0-1 0,-1 1 0,0-1 0,0 2 0,-1-1 0,1 1 0,-1 0 0,0 0 0,-1 1 0,1 0 0,-1 0 0,0 0 0,-9-2 0,-44-19 0,50 19 0,-1 1 0,0 0 0,0 1 0,-1 0 0,1 1 0,-1 0 0,-13-1 0,-4 2 0,1 1 0,0 1 0,-1 1 0,-44 9 0,66-8 0,-1 0 0,1 1 0,0 0 0,0 0 0,0 1 0,0 0 0,1 1 0,0-1 0,-1 1 0,2 1 0,-1-1 0,1 1 0,0 0 0,0 1 0,0 0 0,1 0 0,0 0 0,0 0 0,-5 13 0,-7 15 0,2 1 0,2 0 0,1 1 0,2 0 0,2 0 0,1 1 0,2 1 0,1-1 0,2 0 0,5 65 0,1-87 0,0 0 0,1 0 0,1 0 0,0 0 0,1-1 0,1 0 0,16 24 0,3 9 0,-21-38 0,0-1 0,0 1 0,1-1 0,0 0 0,1-1 0,0 0 0,0 0 0,1-1 0,0 0 0,0 0 0,1-1 0,0 0 0,0-1 0,0 0 0,0-1 0,1 0 0,0 0 0,0-1 0,12 2 0,21 1 0,0-2 0,0-2 0,74-5 0,-25 0 0,-84 3 9,-1 0 1,1-1-1,-1 0 0,1-1 0,-1 1 1,0-2-1,0 1 0,0-1 0,0-1 0,0 1 1,0-1-1,13-10 0,-8 4-257,-1-1 1,-1 0-1,0-1 1,-1 0-1,18-27 1,-18 24-6579</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9.501"/>
    </inkml:context>
    <inkml:brush xml:id="br0">
      <inkml:brushProperty name="width" value="0.035" units="cm"/>
      <inkml:brushProperty name="height" value="0.035" units="cm"/>
      <inkml:brushProperty name="color" value="#E71224"/>
    </inkml:brush>
  </inkml:definitions>
  <inkml:trace contextRef="#ctx0" brushRef="#br0">1 31 24575,'0'-1'0,"1"0"0,-1-1 0,1 1 0,-1 0 0,1 0 0,0 0 0,-1-1 0,1 1 0,0 0 0,0 0 0,0 0 0,0 0 0,0 1 0,0-1 0,0 0 0,0 0 0,0 1 0,1-1 0,-1 0 0,0 1 0,0-1 0,1 1 0,-1 0 0,0-1 0,0 1 0,1 0 0,1 0 0,44-6 0,-42 6 0,-5 0 0,17-2 0,-1 2 0,1 0 0,31 4 0,-43-3 0,0 0 0,0 1 0,0-1 0,0 1 0,0 0 0,-1 1 0,1-1 0,-1 1 0,1 0 0,-1 0 0,0 0 0,0 0 0,-1 1 0,1 0 0,-1 0 0,6 7 0,-2 1 0,1 0 0,-2 0 0,1 0 0,-2 1 0,1 0 0,-2 1 0,0-1 0,-1 1 0,3 14 0,-6-21 0,1 0 0,-1-1 0,0 1 0,-1-1 0,1 1 0,-1-1 0,-1 1 0,1-1 0,-1 1 0,0-1 0,-1 0 0,1 0 0,-1 0 0,0 0 0,-1-1 0,0 1 0,1-1 0,-2 0 0,1 0 0,0 0 0,-7 5 0,-15 10 0,16-12 0,-1 0 0,1 1 0,1 0 0,-10 12 0,18-21 0,1 1 0,0-1 0,0 0 0,0 1 0,0-1 0,0 1 0,0-1 0,0 1 0,-1-1 0,1 1 0,1-1 0,-1 1 0,0-1 0,0 1 0,0-1 0,0 1 0,0-1 0,0 1 0,0-1 0,1 1 0,-1-1 0,0 1 0,0-1 0,1 0 0,-1 1 0,0-1 0,1 1 0,-1-1 0,0 0 0,1 1 0,-1-1 0,1 0 0,-1 1 0,0-1 0,1 0 0,-1 0 0,1 0 0,-1 1 0,1-1 0,-1 0 0,1 0 0,27 11 0,-20-9 0,2 2 0,-1 1 0,1 0 0,-1 0 0,0 1 0,-1 0 0,1 0 0,-1 1 0,0 1 0,-1-1 0,0 1 0,0 0 0,-1 1 0,0-1 0,0 1 0,-1 0 0,0 1 0,0-1 0,-1 1 0,-1 0 0,0 0 0,0 1 0,-1-1 0,0 0 0,0 1 0,-2 0 0,1-1 0,-1 1 0,-1-1 0,-2 14 0,3-20 0,-1 1 0,0-1 0,0 0 0,-1 0 0,1 0 0,-1 0 0,0-1 0,0 1 0,0 0 0,-1-1 0,1 1 0,-1-1 0,0 0 0,0 0 0,-4 4 0,-6 3 0,0-1 0,-26 14 0,-9 8 0,39-26-97,-1 1-1,1-2 1,-1 1-1,0-1 1,0-1-1,-1 0 1,1 0-1,-1-1 1,1-1-1,-1 1 1,0-2-1,1 1 0,-22-3 1,8 1-6729</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54.106"/>
    </inkml:context>
    <inkml:brush xml:id="br0">
      <inkml:brushProperty name="width" value="0.035" units="cm"/>
      <inkml:brushProperty name="height" value="0.035" units="cm"/>
      <inkml:brushProperty name="color" value="#E71224"/>
    </inkml:brush>
  </inkml:definitions>
  <inkml:trace contextRef="#ctx0" brushRef="#br0">912 750 24500,'0'29'0,"-1"1"0,-1-1 0,-1 0 0,0 0 0,-1 0 0,0 0 0,-1-1 0,-1 0 0,-1-1 0,0 0 0,-1-1 0,0 0 0,-1 0 0,-1-1 0,0-1 0,-1-1 0,0 0 0,-1-1 0,-1-1 0,1 0 0,-2-2 0,0 0 0,0-1 0,-1-1 0,0-2 0,0 0 0,-1-1 0,0-1 0,0-1 0,-1-1 0,0-2 0,0 0 0,-1-2 0,1 0 0,-1-2 0,1-1 0,-1-1 0,0-2 0,0 0 0,0-2 0,0 0 0,0-2 0,1-1 0,-1-1 0,1-2 0,-1 0 0,1-2 0,0 0 0,0-2 0,1-1 0,0-1 0,0-1 0,1-1 0,0 0 0,0-2 0,1-1 0,0-1 0,0 0 0,2-2 0,-1 0 0,1-1 0,1-1 0,0 0 0,1-1 0,0-1 0,1-1 0,1 0 0,0 0 0,1-1 0,0 0 0,1-1 0,1 0 0,1-1 0,0 0 0,1 0 0,0 0 0,1 0 0,1-1 0,1 1 0,0 0 0,1-1 0,1 1 0,1 0 0,0 0 0,1 0 0,0 0 0,1 1 0,1 0 0,1 1 0,0 0 0,1 1 0,0 0 0,1 0 0,1 1 0,0 1 0,1 1 0,0 0 0,1 1 0,1 1 0,-1 0 0,2 2 0,0 0 0,0 1 0,1 1 0,0 2 0,0 0 0,1 1 0,0 1 0,0 1 0,1 1 0,0 2 0,0 0 0,1 2 0,-1 0 0,1 2 0,-1 1 0,1 1 0,0 2 0,0 0 0,0 2 0,0 0 0,0 2 0,-1 1 0,1 1 0,-1 2 0,1 0 0,-1 2 0,0 0 0,0 2 0,-1 1 0,0 1 0,0 1 0,-1 1 0,0 0 0,0 2 0,-1 1 0,0 1 0,0 0 0,-2 2 0,1 0 0,-1 1 0,-1 1 0,0 0 0,-1 1 0,0 1 0,-1 1 0,-1 0 0,0 0 0,-1 1 0,0 0 0,-1 1 0,-1 0 0,-1 1 0,0 0 0,-1 0 0,0 0 0,-1 0 0,-1 1 0,-1-1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58.717"/>
    </inkml:context>
    <inkml:brush xml:id="br0">
      <inkml:brushProperty name="width" value="0.035" units="cm"/>
      <inkml:brushProperty name="height" value="0.035" units="cm"/>
      <inkml:brushProperty name="color" value="#E71224"/>
    </inkml:brush>
  </inkml:definitions>
  <inkml:trace contextRef="#ctx0" brushRef="#br0">356 0 24575,'-15'18'0,"2"-1"0,1 1 0,0 1 0,-12 26 0,-12 19 0,3-10 0,11-17 0,-1-2 0,-53 62 0,56-76 0,11-14 0,1 1 0,0 0 0,1 0 0,0 1 0,0 0 0,1 0 0,0 1 0,-5 10 0,11-19 0,0 0 0,0 0 0,0 0 0,0 0 0,0 0 0,0-1 0,0 1 0,0 0 0,0 0 0,1 0 0,-1 0 0,0 0 0,1-1 0,-1 1 0,0 0 0,1 0 0,-1 0 0,1-1 0,-1 1 0,1 0 0,-1-1 0,1 1 0,0 0 0,-1-1 0,1 1 0,0-1 0,-1 1 0,1-1 0,0 1 0,0-1 0,0 1 0,-1-1 0,1 0 0,0 0 0,0 1 0,0-1 0,0 0 0,0 0 0,0 0 0,-1 0 0,1 0 0,0 0 0,0 0 0,0 0 0,0 0 0,1-1 0,47-4 0,-46 5 0,57-10 0,0 2 0,70 1 0,-126 7 0,0 0 0,0 0 0,0 0 0,0 0 0,0-1 0,0 0 0,0 1 0,0-2 0,0 1 0,0 0 0,-1-1 0,1 1 0,-1-1 0,7-5 0,-7 5 0,-1-1 0,0 0 0,0 0 0,0-1 0,0 1 0,0 0 0,-1-1 0,1 1 0,-1 0 0,0-1 0,0 0 0,0 1 0,-1-1 0,1 0 0,-1 1 0,0-6 0,1-10 0,0 0 0,-2 1 0,0-1 0,-1 0 0,-1 1 0,0-1 0,-2 1 0,0 0 0,-1 0 0,-1 0 0,0 1 0,-15-23 0,17 29 0,0 1 0,0-1 0,1 1 0,-4-16 0,6 20 0,1 104 0,2 700-1365,-1-773-5461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4:01.770"/>
    </inkml:context>
    <inkml:brush xml:id="br0">
      <inkml:brushProperty name="width" value="0.035" units="cm"/>
      <inkml:brushProperty name="height" value="0.035" units="cm"/>
      <inkml:brushProperty name="color" value="#E71224"/>
    </inkml:brush>
  </inkml:definitions>
  <inkml:trace contextRef="#ctx0" brushRef="#br0">1047 1219 24575,'2'-29'0,"0"-1"0,8-30 0,4-41 0,-11-379 0,-5 247 0,2 225 0,0 0 0,0-1 0,-1 1 0,0 0 0,0 0 0,-1 0 0,0 0 0,0 0 0,-1 0 0,0 0 0,0 1 0,-1-1 0,0 1 0,0 0 0,-1 0 0,0 0 0,0 1 0,-1 0 0,0 0 0,0 0 0,0 1 0,-1 0 0,1 0 0,-1 0 0,0 1 0,-10-4 0,-50-27 0,53 26 0,-1 1 0,1 1 0,-1 0 0,-1 1 0,1 0 0,-1 2 0,0-1 0,-28-2 0,-49 3 0,-121 10 0,206-5 0,0 0 0,-1 0 0,1 1 0,0 0 0,0 1 0,1-1 0,-1 1 0,0 1 0,1 0 0,0 0 0,0 0 0,0 1 0,-9 8 0,2 2 0,0 0 0,1 2 0,0 0 0,-11 20 0,0-1 0,13-20 0,0-1 0,2 1 0,-15 33 0,-1 15 0,9-24 0,1 1 0,-17 74 0,-1 109 0,20-155 0,8-44 0,1 0 0,-2 33 0,4-6 0,2 91 0,1-129 0,1 0 0,0 0 0,1 0 0,0 0 0,1-1 0,1 1 0,9 20 0,-7-24 0,-1-1 0,1 0 0,0-1 0,1 1 0,0-2 0,0 1 0,1-1 0,0 0 0,0-1 0,12 7 0,2 0 0,1-2 0,1 0 0,29 8 0,-7-4 0,-23-7 0,0 0 0,1-1 0,0-2 0,0-1 0,30 2 0,-35-5 0,18 0 0,59-6 0,-85 3 0,1 0 0,-2-1 0,1 0 0,0-1 0,-1 0 0,1-1 0,-1 0 0,-1-1 0,11-6 0,7-7 0,4-3 0,-1-1 0,50-47 0,-51 44 0,-25 21 0,1 1 0,0-1 0,-1 0 0,0-1 0,0 1 0,-1-1 0,8-12 0,26-50-76,-26 51-67,-1-1 0,-1-1-1,-1 0 1,-1 0 0,0-1 0,-1 0-1,-2 0 1,7-35 0,-11 31-6683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4:04.572"/>
    </inkml:context>
    <inkml:brush xml:id="br0">
      <inkml:brushProperty name="width" value="0.035" units="cm"/>
      <inkml:brushProperty name="height" value="0.035" units="cm"/>
      <inkml:brushProperty name="color" value="#E71224"/>
    </inkml:brush>
  </inkml:definitions>
  <inkml:trace contextRef="#ctx0" brushRef="#br0">1 0 24575,'4'0'0,"8"0"0,5 0 0,5 0 0,4 0 0,2 0 0,1 0 0,0 0 0,-4 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3:56.002"/>
    </inkml:context>
    <inkml:brush xml:id="br0">
      <inkml:brushProperty name="width" value="0.035" units="cm"/>
      <inkml:brushProperty name="height" value="0.035" units="cm"/>
      <inkml:brushProperty name="color" value="#E71224"/>
    </inkml:brush>
  </inkml:definitions>
  <inkml:trace contextRef="#ctx0" brushRef="#br0">0 709 24258,'621'-708'0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4:01.808"/>
    </inkml:context>
    <inkml:brush xml:id="br0">
      <inkml:brushProperty name="width" value="0.035" units="cm"/>
      <inkml:brushProperty name="height" value="0.035" units="cm"/>
      <inkml:brushProperty name="color" value="#E71224"/>
    </inkml:brush>
  </inkml:definitions>
  <inkml:trace contextRef="#ctx0" brushRef="#br0">349 0 24575,'-40'15'0,"18"-5"0,-5 0 0,1 2 0,0 1 0,-26 19 0,-33 15 0,14-13 0,71-31 0,9-1 0,10 0 0,8-4 0,-1 0 0,0-2 0,0-1 0,42-13 0,-38 9 0,1 1 0,57-6 0,-63 11 0,-21 2 0,1 0 0,-1 0 0,1 1 0,-1-1 0,1 1 0,0 0 0,7 2 0,-11-2 0,0 1 0,0 0 0,0-1 0,0 1 0,0 0 0,0-1 0,0 1 0,-1 0 0,1 0 0,0 0 0,0 0 0,-1 0 0,1 0 0,-1 0 0,1 0 0,-1 0 0,1 0 0,-1 0 0,0 0 0,1 0 0,-1 0 0,0 0 0,0 0 0,0 1 0,0-1 0,0 0 0,0 0 0,0 0 0,0 0 0,0 1 0,-1-1 0,1 0 0,0 0 0,-1 0 0,1 0 0,-1 1 0,-70 330 0,12-162 0,55-151 0,-3 10 0,4-29 0,3-18 0,-1-55 0,-1 46 0,1 1 0,2-1 0,0 0 0,2 0 0,11-45 0,6 24 0,-15 37 0,-1 1 0,0 0 0,0-1 0,-1 0 0,0 0 0,1-17 0,-2 0 0,2 0 0,6-30 0,-9 56 0,0 0 0,-1 0 0,1 0 0,-1 0 0,0 0 0,0 0 0,0 0 0,0 0 0,0 0 0,0 0 0,0 0 0,-1 1 0,1-1 0,-1 0 0,0 0 0,1 0 0,-1 0 0,0 0 0,0 1 0,0-1 0,0 0 0,0 1 0,0-1 0,-1 1 0,1-1 0,-1 1 0,1 0 0,-1-1 0,1 1 0,-1 0 0,0 0 0,1 0 0,-1 0 0,0 0 0,0 1 0,0-1 0,0 1 0,1-1 0,-5 0 0,-8-1 0,0 0 0,-1 1 0,1 0 0,-22 3 0,20-1 0,-120 3-1365,109-4-5461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5.496"/>
    </inkml:context>
    <inkml:brush xml:id="br0">
      <inkml:brushProperty name="width" value="0.035" units="cm"/>
      <inkml:brushProperty name="height" value="0.035" units="cm"/>
      <inkml:brushProperty name="color" value="#E71224"/>
    </inkml:brush>
  </inkml:definitions>
  <inkml:trace contextRef="#ctx0" brushRef="#br0">0 1 24575,'0'480'-1365,"0"-455"-5461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8.696"/>
    </inkml:context>
    <inkml:brush xml:id="br0">
      <inkml:brushProperty name="width" value="0.035" units="cm"/>
      <inkml:brushProperty name="height" value="0.035" units="cm"/>
      <inkml:brushProperty name="color" value="#E71224"/>
    </inkml:brush>
  </inkml:definitions>
  <inkml:trace contextRef="#ctx0" brushRef="#br0">514 948 24575,'2'-32'0,"2"-1"0,1 1 0,2 0 0,18-54 0,-14 49 0,0-1 0,8-68 0,-3 2 0,-11 82 0,0-1 0,-2 1 0,0-1 0,-2 0 0,0 1 0,-2-1 0,0 0 0,-7-31 0,3 42 0,0 0 0,0 1 0,-2-1 0,1 1 0,-2 1 0,1-1 0,-1 1 0,-1 0 0,0 1 0,0 0 0,-1 0 0,0 1 0,0 1 0,-20-11 0,-1 1 0,22 11 0,-1 0 0,0 1 0,-1 1 0,1 0 0,-1 0 0,-12-2 0,19 5 0,0 1 0,-1 0 0,1 0 0,0 0 0,-1 1 0,1-1 0,0 1 0,-1 0 0,1 1 0,0-1 0,0 1 0,0-1 0,0 1 0,0 0 0,1 1 0,-1-1 0,1 1 0,-1-1 0,1 1 0,-4 4 0,-6 8 0,0 0 0,0 0 0,1 1 0,2 1 0,-1 0 0,-8 21 0,-42 115 0,54-134 0,-25 101 0,25-88 0,-1-1 0,-2 0 0,-17 39 0,20-52 0,0 0 0,1 0 0,1 1 0,1 0 0,0 0 0,1 0 0,1 25 0,7 138 0,-4-172 0,0-1 0,0-1 0,0 1 0,1 0 0,1-1 0,-1 1 0,1-1 0,0 0 0,1 0 0,0 0 0,1-1 0,-1 1 0,1-1 0,1 0 0,-1 0 0,1-1 0,0 0 0,1 0 0,-1 0 0,1 0 0,1-1 0,-1-1 0,0 1 0,1-1 0,0 0 0,0-1 0,1 0 0,-1 0 0,0-1 0,1 0 0,0 0 0,-1-1 0,12 0 0,13 1 0,44 9 0,-52-7 0,0 0 0,1-2 0,41-1 0,-61-2 0,-1-1 0,1 0 0,0 0 0,-1 0 0,1-1 0,-1 0 0,1 0 0,-1-1 0,0 1 0,-1-1 0,1 0 0,-1 0 0,0-1 0,1 1 0,-2-1 0,1 0 0,-1 0 0,1 0 0,-2-1 0,1 1 0,2-7 0,3-4 0,-1-2 0,-1 1 0,0-1 0,-2 0 0,5-32 0,-7-85-206,-3 100-953,1 11-5667</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2.254"/>
    </inkml:context>
    <inkml:brush xml:id="br0">
      <inkml:brushProperty name="width" value="0.035" units="cm"/>
      <inkml:brushProperty name="height" value="0.035" units="cm"/>
      <inkml:brushProperty name="color" value="#E71224"/>
    </inkml:brush>
  </inkml:definitions>
  <inkml:trace contextRef="#ctx0" brushRef="#br0">223 1 24575,'21'0'0,"-3"-1"0,-1 1 0,1 1 0,26 5 0,-40-5 0,1 0 0,0 1 0,-1-1 0,1 1 0,-1 0 0,0 0 0,1 1 0,-1-1 0,0 1 0,0 0 0,-1 0 0,1 0 0,-1 1 0,1-1 0,-1 1 0,0 0 0,3 5 0,2 8 0,-1 1 0,-1-1 0,-1 1 0,0 0 0,-2 0 0,0 0 0,0 1 0,-2-1 0,-1 1 0,0-1 0,-1 1 0,-1-1 0,0 1 0,-2-1 0,-6 20 0,4-22 0,-1-1 0,0 0 0,-1 0 0,-16 20 0,13-18 0,0 0 0,-12 28 0,20-40 0,-1 1 0,1-1 0,-1 0 0,0 0 0,-1-1 0,1 1 0,-1-1 0,0 0 0,0 0 0,0 0 0,0-1 0,-1 0 0,1 0 0,-1 0 0,0-1 0,0 1 0,-11 1 0,7-1 0,1-1 0,0 0 0,-1-1 0,1 0 0,-1 0 0,1-1 0,-1 0 0,0-1 0,1 0 0,0 0 0,-14-4 0,15 1 0,1-1 0,-1 1 0,1-1 0,0-1 0,0 1 0,0-1 0,1 0 0,-7-8 0,9 10 0,1 0 0,-1 0 0,1 0 0,0-1 0,0 0 0,0 1 0,1-1 0,-1 0 0,1 0 0,0 0 0,1 0 0,-1 0 0,1-1 0,-1-6 0,3 10 0,-1 1 0,1-1 0,-1 0 0,1 0 0,0 0 0,0 1 0,0-1 0,0 0 0,0 1 0,0-1 0,0 0 0,1 1 0,-1 0 0,0-1 0,1 1 0,-1 0 0,1 0 0,0 0 0,-1 0 0,1 0 0,0 0 0,0 0 0,-1 0 0,1 1 0,0-1 0,0 1 0,0-1 0,0 1 0,0 0 0,0 0 0,0 0 0,0 0 0,0 0 0,2 1 0,10-1 0,-1 1 0,0 1 0,20 4 0,-7 1 0,0 2 0,-1 0 0,0 2 0,28 16 0,90 62 0,-114-70 0,34 41-1365,-48-50-5461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5.454"/>
    </inkml:context>
    <inkml:brush xml:id="br0">
      <inkml:brushProperty name="width" value="0.035" units="cm"/>
      <inkml:brushProperty name="height" value="0.035" units="cm"/>
      <inkml:brushProperty name="color" value="#E71224"/>
    </inkml:brush>
  </inkml:definitions>
  <inkml:trace contextRef="#ctx0" brushRef="#br0">737 852 24575,'0'-594'0,"0"585"0,0 1 0,-1-1 0,0 1 0,0-1 0,-1 1 0,0 0 0,0-1 0,-1 1 0,0 1 0,-1-1 0,0 0 0,0 1 0,0-1 0,-1 1 0,0 1 0,0-1 0,-1 1 0,0-1 0,0 2 0,-1-1 0,1 1 0,-1 0 0,0 0 0,-1 1 0,1 0 0,-1 0 0,0 0 0,-9-2 0,-44-19 0,50 19 0,-1 1 0,0 0 0,0 1 0,-1 0 0,1 1 0,-1 0 0,-13-1 0,-4 2 0,1 1 0,0 1 0,-1 1 0,-44 9 0,66-8 0,-1 0 0,1 1 0,0 0 0,0 0 0,0 1 0,0 0 0,1 1 0,0-1 0,-1 1 0,2 1 0,-1-1 0,1 1 0,0 0 0,0 1 0,0 0 0,1 0 0,0 0 0,0 0 0,-5 13 0,-7 15 0,2 1 0,2 0 0,1 1 0,2 0 0,2 0 0,1 1 0,2 1 0,1-1 0,2 0 0,5 65 0,1-87 0,0 0 0,1 0 0,1 0 0,0 0 0,1-1 0,1 0 0,16 24 0,3 9 0,-21-38 0,0-1 0,0 1 0,1-1 0,0 0 0,1-1 0,0 0 0,0 0 0,1-1 0,0 0 0,0 0 0,1-1 0,0 0 0,0-1 0,0 0 0,0-1 0,1 0 0,0 0 0,0-1 0,12 2 0,21 1 0,0-2 0,0-2 0,74-5 0,-25 0 0,-84 3 9,-1 0 1,1-1-1,-1 0 0,1-1 0,-1 1 1,0-2-1,0 1 0,0-1 0,0-1 0,0 1 1,0-1-1,13-10 0,-8 4-257,-1-1 1,-1 0-1,0-1 1,-1 0-1,18-27 1,-18 24-6579</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9.501"/>
    </inkml:context>
    <inkml:brush xml:id="br0">
      <inkml:brushProperty name="width" value="0.035" units="cm"/>
      <inkml:brushProperty name="height" value="0.035" units="cm"/>
      <inkml:brushProperty name="color" value="#E71224"/>
    </inkml:brush>
  </inkml:definitions>
  <inkml:trace contextRef="#ctx0" brushRef="#br0">1 31 24575,'0'-1'0,"1"0"0,-1-1 0,1 1 0,-1 0 0,1 0 0,0 0 0,-1-1 0,1 1 0,0 0 0,0 0 0,0 0 0,0 0 0,0 1 0,0-1 0,0 0 0,0 0 0,0 1 0,1-1 0,-1 0 0,0 1 0,0-1 0,1 1 0,-1 0 0,0-1 0,0 1 0,1 0 0,1 0 0,44-6 0,-42 6 0,-5 0 0,17-2 0,-1 2 0,1 0 0,31 4 0,-43-3 0,0 0 0,0 1 0,0-1 0,0 1 0,0 0 0,-1 1 0,1-1 0,-1 1 0,1 0 0,-1 0 0,0 0 0,0 0 0,-1 1 0,1 0 0,-1 0 0,6 7 0,-2 1 0,1 0 0,-2 0 0,1 0 0,-2 1 0,1 0 0,-2 1 0,0-1 0,-1 1 0,3 14 0,-6-21 0,1 0 0,-1-1 0,0 1 0,-1-1 0,1 1 0,-1-1 0,-1 1 0,1-1 0,-1 1 0,0-1 0,-1 0 0,1 0 0,-1 0 0,0 0 0,-1-1 0,0 1 0,1-1 0,-2 0 0,1 0 0,0 0 0,-7 5 0,-15 10 0,16-12 0,-1 0 0,1 1 0,1 0 0,-10 12 0,18-21 0,1 1 0,0-1 0,0 0 0,0 1 0,0-1 0,0 1 0,0-1 0,0 1 0,-1-1 0,1 1 0,1-1 0,-1 1 0,0-1 0,0 1 0,0-1 0,0 1 0,0-1 0,0 1 0,0-1 0,1 1 0,-1-1 0,0 1 0,0-1 0,1 0 0,-1 1 0,0-1 0,1 1 0,-1-1 0,0 0 0,1 1 0,-1-1 0,1 0 0,-1 1 0,0-1 0,1 0 0,-1 0 0,1 0 0,-1 1 0,1-1 0,-1 0 0,1 0 0,27 11 0,-20-9 0,2 2 0,-1 1 0,1 0 0,-1 0 0,0 1 0,-1 0 0,1 0 0,-1 1 0,0 1 0,-1-1 0,0 1 0,0 0 0,-1 1 0,0-1 0,0 1 0,-1 0 0,0 1 0,0-1 0,-1 1 0,-1 0 0,0 0 0,0 1 0,-1-1 0,0 0 0,0 1 0,-2 0 0,1-1 0,-1 1 0,-1-1 0,-2 14 0,3-20 0,-1 1 0,0-1 0,0 0 0,-1 0 0,1 0 0,-1 0 0,0-1 0,0 1 0,0 0 0,-1-1 0,1 1 0,-1-1 0,0 0 0,0 0 0,-4 4 0,-6 3 0,0-1 0,-26 14 0,-9 8 0,39-26-97,-1 1-1,1-2 1,-1 1-1,0-1 1,0-1-1,-1 0 1,1 0-1,-1-1 1,1-1-1,-1 1 1,0-2-1,1 1 0,-22-3 1,8 1-6729</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54.106"/>
    </inkml:context>
    <inkml:brush xml:id="br0">
      <inkml:brushProperty name="width" value="0.035" units="cm"/>
      <inkml:brushProperty name="height" value="0.035" units="cm"/>
      <inkml:brushProperty name="color" value="#E71224"/>
    </inkml:brush>
  </inkml:definitions>
  <inkml:trace contextRef="#ctx0" brushRef="#br0">912 750 24500,'0'29'0,"-1"1"0,-1-1 0,-1 0 0,0 0 0,-1 0 0,0 0 0,-1-1 0,-1 0 0,-1-1 0,0 0 0,-1-1 0,0 0 0,-1 0 0,-1-1 0,0-1 0,-1-1 0,0 0 0,-1-1 0,-1-1 0,1 0 0,-2-2 0,0 0 0,0-1 0,-1-1 0,0-2 0,0 0 0,-1-1 0,0-1 0,0-1 0,-1-1 0,0-2 0,0 0 0,-1-2 0,1 0 0,-1-2 0,1-1 0,-1-1 0,0-2 0,0 0 0,0-2 0,0 0 0,0-2 0,1-1 0,-1-1 0,1-2 0,-1 0 0,1-2 0,0 0 0,0-2 0,1-1 0,0-1 0,0-1 0,1-1 0,0 0 0,0-2 0,1-1 0,0-1 0,0 0 0,2-2 0,-1 0 0,1-1 0,1-1 0,0 0 0,1-1 0,0-1 0,1-1 0,1 0 0,0 0 0,1-1 0,0 0 0,1-1 0,1 0 0,1-1 0,0 0 0,1 0 0,0 0 0,1 0 0,1-1 0,1 1 0,0 0 0,1-1 0,1 1 0,1 0 0,0 0 0,1 0 0,0 0 0,1 1 0,1 0 0,1 1 0,0 0 0,1 1 0,0 0 0,1 0 0,1 1 0,0 1 0,1 1 0,0 0 0,1 1 0,1 1 0,-1 0 0,2 2 0,0 0 0,0 1 0,1 1 0,0 2 0,0 0 0,1 1 0,0 1 0,0 1 0,1 1 0,0 2 0,0 0 0,1 2 0,-1 0 0,1 2 0,-1 1 0,1 1 0,0 2 0,0 0 0,0 2 0,0 0 0,0 2 0,-1 1 0,1 1 0,-1 2 0,1 0 0,-1 2 0,0 0 0,0 2 0,-1 1 0,0 1 0,0 1 0,-1 1 0,0 0 0,0 2 0,-1 1 0,0 1 0,0 0 0,-2 2 0,1 0 0,-1 1 0,-1 1 0,0 0 0,-1 1 0,0 1 0,-1 1 0,-1 0 0,0 0 0,-1 1 0,0 0 0,-1 1 0,-1 0 0,-1 1 0,0 0 0,-1 0 0,0 0 0,-1 0 0,-1 1 0,-1-1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58.717"/>
    </inkml:context>
    <inkml:brush xml:id="br0">
      <inkml:brushProperty name="width" value="0.035" units="cm"/>
      <inkml:brushProperty name="height" value="0.035" units="cm"/>
      <inkml:brushProperty name="color" value="#E71224"/>
    </inkml:brush>
  </inkml:definitions>
  <inkml:trace contextRef="#ctx0" brushRef="#br0">356 0 24575,'-15'18'0,"2"-1"0,1 1 0,0 1 0,-12 26 0,-12 19 0,3-10 0,11-17 0,-1-2 0,-53 62 0,56-76 0,11-14 0,1 1 0,0 0 0,1 0 0,0 1 0,0 0 0,1 0 0,0 1 0,-5 10 0,11-19 0,0 0 0,0 0 0,0 0 0,0 0 0,0 0 0,0-1 0,0 1 0,0 0 0,0 0 0,1 0 0,-1 0 0,0 0 0,1-1 0,-1 1 0,0 0 0,1 0 0,-1 0 0,1-1 0,-1 1 0,1 0 0,-1-1 0,1 1 0,0 0 0,-1-1 0,1 1 0,0-1 0,-1 1 0,1-1 0,0 1 0,0-1 0,0 1 0,-1-1 0,1 0 0,0 0 0,0 1 0,0-1 0,0 0 0,0 0 0,0 0 0,-1 0 0,1 0 0,0 0 0,0 0 0,0 0 0,0 0 0,1-1 0,47-4 0,-46 5 0,57-10 0,0 2 0,70 1 0,-126 7 0,0 0 0,0 0 0,0 0 0,0 0 0,0-1 0,0 0 0,0 1 0,0-2 0,0 1 0,0 0 0,-1-1 0,1 1 0,-1-1 0,7-5 0,-7 5 0,-1-1 0,0 0 0,0 0 0,0-1 0,0 1 0,0 0 0,-1-1 0,1 1 0,-1 0 0,0-1 0,0 0 0,0 1 0,-1-1 0,1 0 0,-1 1 0,0-6 0,1-10 0,0 0 0,-2 1 0,0-1 0,-1 0 0,-1 1 0,0-1 0,-2 1 0,0 0 0,-1 0 0,-1 0 0,0 1 0,-15-23 0,17 29 0,0 1 0,0-1 0,1 1 0,-4-16 0,6 20 0,1 104 0,2 700-1365,-1-773-5461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4:01.770"/>
    </inkml:context>
    <inkml:brush xml:id="br0">
      <inkml:brushProperty name="width" value="0.035" units="cm"/>
      <inkml:brushProperty name="height" value="0.035" units="cm"/>
      <inkml:brushProperty name="color" value="#E71224"/>
    </inkml:brush>
  </inkml:definitions>
  <inkml:trace contextRef="#ctx0" brushRef="#br0">1047 1219 24575,'2'-29'0,"0"-1"0,8-30 0,4-41 0,-11-379 0,-5 247 0,2 225 0,0 0 0,0-1 0,-1 1 0,0 0 0,0 0 0,-1 0 0,0 0 0,0 0 0,-1 0 0,0 0 0,0 1 0,-1-1 0,0 1 0,0 0 0,-1 0 0,0 0 0,0 1 0,-1 0 0,0 0 0,0 0 0,0 1 0,-1 0 0,1 0 0,-1 0 0,0 1 0,-10-4 0,-50-27 0,53 26 0,-1 1 0,1 1 0,-1 0 0,-1 1 0,1 0 0,-1 2 0,0-1 0,-28-2 0,-49 3 0,-121 10 0,206-5 0,0 0 0,-1 0 0,1 1 0,0 0 0,0 1 0,1-1 0,-1 1 0,0 1 0,1 0 0,0 0 0,0 0 0,0 1 0,-9 8 0,2 2 0,0 0 0,1 2 0,0 0 0,-11 20 0,0-1 0,13-20 0,0-1 0,2 1 0,-15 33 0,-1 15 0,9-24 0,1 1 0,-17 74 0,-1 109 0,20-155 0,8-44 0,1 0 0,-2 33 0,4-6 0,2 91 0,1-129 0,1 0 0,0 0 0,1 0 0,0 0 0,1-1 0,1 1 0,9 20 0,-7-24 0,-1-1 0,1 0 0,0-1 0,1 1 0,0-2 0,0 1 0,1-1 0,0 0 0,0-1 0,12 7 0,2 0 0,1-2 0,1 0 0,29 8 0,-7-4 0,-23-7 0,0 0 0,1-1 0,0-2 0,0-1 0,30 2 0,-35-5 0,18 0 0,59-6 0,-85 3 0,1 0 0,-2-1 0,1 0 0,0-1 0,-1 0 0,1-1 0,-1 0 0,-1-1 0,11-6 0,7-7 0,4-3 0,-1-1 0,50-47 0,-51 44 0,-25 21 0,1 1 0,0-1 0,-1 0 0,0-1 0,0 1 0,-1-1 0,8-12 0,26-50-76,-26 51-67,-1-1 0,-1-1-1,-1 0 1,-1 0 0,0-1 0,-1 0-1,-2 0 1,7-35 0,-11 31-6683</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4:04.572"/>
    </inkml:context>
    <inkml:brush xml:id="br0">
      <inkml:brushProperty name="width" value="0.035" units="cm"/>
      <inkml:brushProperty name="height" value="0.035" units="cm"/>
      <inkml:brushProperty name="color" value="#E71224"/>
    </inkml:brush>
  </inkml:definitions>
  <inkml:trace contextRef="#ctx0" brushRef="#br0">1 0 24575,'4'0'0,"8"0"0,5 0 0,5 0 0,4 0 0,2 0 0,1 0 0,0 0 0,-4 0-8191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3:56.002"/>
    </inkml:context>
    <inkml:brush xml:id="br0">
      <inkml:brushProperty name="width" value="0.035" units="cm"/>
      <inkml:brushProperty name="height" value="0.035" units="cm"/>
      <inkml:brushProperty name="color" value="#E71224"/>
    </inkml:brush>
  </inkml:definitions>
  <inkml:trace contextRef="#ctx0" brushRef="#br0">0 709 24258,'621'-708'0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4:01.808"/>
    </inkml:context>
    <inkml:brush xml:id="br0">
      <inkml:brushProperty name="width" value="0.035" units="cm"/>
      <inkml:brushProperty name="height" value="0.035" units="cm"/>
      <inkml:brushProperty name="color" value="#E71224"/>
    </inkml:brush>
  </inkml:definitions>
  <inkml:trace contextRef="#ctx0" brushRef="#br0">349 0 24575,'-40'15'0,"18"-5"0,-5 0 0,1 2 0,0 1 0,-26 19 0,-33 15 0,14-13 0,71-31 0,9-1 0,10 0 0,8-4 0,-1 0 0,0-2 0,0-1 0,42-13 0,-38 9 0,1 1 0,57-6 0,-63 11 0,-21 2 0,1 0 0,-1 0 0,1 1 0,-1-1 0,1 1 0,0 0 0,7 2 0,-11-2 0,0 1 0,0 0 0,0-1 0,0 1 0,0 0 0,0-1 0,0 1 0,-1 0 0,1 0 0,0 0 0,0 0 0,-1 0 0,1 0 0,-1 0 0,1 0 0,-1 0 0,1 0 0,-1 0 0,0 0 0,1 0 0,-1 0 0,0 0 0,0 0 0,0 1 0,0-1 0,0 0 0,0 0 0,0 0 0,0 0 0,0 1 0,-1-1 0,1 0 0,0 0 0,-1 0 0,1 0 0,-1 1 0,-70 330 0,12-162 0,55-151 0,-3 10 0,4-29 0,3-18 0,-1-55 0,-1 46 0,1 1 0,2-1 0,0 0 0,2 0 0,11-45 0,6 24 0,-15 37 0,-1 1 0,0 0 0,0-1 0,-1 0 0,0 0 0,1-17 0,-2 0 0,2 0 0,6-30 0,-9 56 0,0 0 0,-1 0 0,1 0 0,-1 0 0,0 0 0,0 0 0,0 0 0,0 0 0,0 0 0,0 0 0,0 0 0,-1 1 0,1-1 0,-1 0 0,0 0 0,1 0 0,-1 0 0,0 0 0,0 1 0,0-1 0,0 0 0,0 1 0,0-1 0,-1 1 0,1-1 0,-1 1 0,1 0 0,-1-1 0,1 1 0,-1 0 0,0 0 0,1 0 0,-1 0 0,0 0 0,0 1 0,0-1 0,0 1 0,1-1 0,-5 0 0,-8-1 0,0 0 0,-1 1 0,1 0 0,-22 3 0,20-1 0,-120 3-1365,109-4-5461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06DA2-A348-4CE4-BFD0-FB368674FDF0}" type="datetimeFigureOut">
              <a:rPr lang="en-GB" smtClean="0"/>
              <a:t>18/09/2025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A28EA2-6D90-45F5-887F-BC1CCCDC71F9}" type="slidenum">
              <a:rPr lang="en-GB" smtClean="0"/>
              <a:t>‹#›</a:t>
            </a:fld>
            <a:endParaRPr lang="en-GB"/>
          </a:p>
        </p:txBody>
      </p:sp>
    </p:spTree>
    <p:extLst>
      <p:ext uri="{BB962C8B-B14F-4D97-AF65-F5344CB8AC3E}">
        <p14:creationId xmlns:p14="http://schemas.microsoft.com/office/powerpoint/2010/main" val="426520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F6CCC-6261-64AF-7FC6-9DF574B586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CE4690-1A43-9969-3C20-7C906F5012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3B5AC6-24FE-C72E-0816-EF69DD5A51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BEFA62-7F2D-63CB-EAB2-71E4269AFC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32752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13916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please guide the students to search online, find a reliable source, and let them try to highlight information. They can use the library online reading list.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35257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A4A4A"/>
                </a:solidFill>
                <a:effectLst/>
                <a:highlight>
                  <a:srgbClr val="FFFFFF"/>
                </a:highlight>
                <a:latin typeface="freight-sans-pro"/>
              </a:rPr>
              <a:t>Using reading strategies should help you to read more effectively, and to engage with the texts to question them and extract relevant ideas. You won’t have time to read everything on a topic as you will need to balance it with other academic work commitments.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6456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B14AD5-0112-2760-3391-1D9A95D833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C6249-E0E0-1620-B55F-A2B2EA4844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119B3B-635F-2DDD-6644-7740DB1B21F7}"/>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67C8E215-71E0-C1FF-84C0-A1CF9C42EA1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703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E2555-FB84-91A6-A078-BF81AF0D57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0E500D-AB06-3FC3-EF6C-0D89F2EC0E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A756AA-BAED-8820-BCDA-7E704E200699}"/>
              </a:ext>
            </a:extLst>
          </p:cNvPr>
          <p:cNvSpPr>
            <a:spLocks noGrp="1"/>
          </p:cNvSpPr>
          <p:nvPr>
            <p:ph type="body" idx="1"/>
          </p:nvPr>
        </p:nvSpPr>
        <p:spPr/>
        <p:txBody>
          <a:bodyPr/>
          <a:lstStyle/>
          <a:p>
            <a:r>
              <a:rPr lang="en-GB" dirty="0"/>
              <a:t>Note: You may be required to sign into the online library to access some of these books. If this happens for you, simply use your student email and DOB password to access the library.</a:t>
            </a:r>
          </a:p>
        </p:txBody>
      </p:sp>
      <p:sp>
        <p:nvSpPr>
          <p:cNvPr id="4" name="Slide Number Placeholder 3">
            <a:extLst>
              <a:ext uri="{FF2B5EF4-FFF2-40B4-BE49-F238E27FC236}">
                <a16:creationId xmlns:a16="http://schemas.microsoft.com/office/drawing/2014/main" id="{46BAF8CF-06D7-55A7-9928-5793AC581B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0694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is encouraged to share tips on note taking: </a:t>
            </a:r>
          </a:p>
          <a:p>
            <a:r>
              <a:rPr lang="en-GB" sz="1200" dirty="0"/>
              <a:t>Write phrases not full sentences</a:t>
            </a:r>
          </a:p>
          <a:p>
            <a:r>
              <a:rPr lang="en-GB" sz="1200" dirty="0"/>
              <a:t>Take notes in your own words</a:t>
            </a:r>
          </a:p>
          <a:p>
            <a:r>
              <a:rPr lang="en-GB" sz="1200" i="0" dirty="0">
                <a:solidFill>
                  <a:srgbClr val="333333"/>
                </a:solidFill>
                <a:effectLst/>
                <a:highlight>
                  <a:srgbClr val="FFFFFF"/>
                </a:highlight>
                <a:latin typeface="Roboto" panose="02000000000000000000" pitchFamily="2" charset="0"/>
              </a:rPr>
              <a:t>Structure your notes with headings, subheadings and numbered lists</a:t>
            </a:r>
          </a:p>
          <a:p>
            <a:r>
              <a:rPr lang="en-GB" sz="1200" i="0" dirty="0">
                <a:solidFill>
                  <a:srgbClr val="333333"/>
                </a:solidFill>
                <a:effectLst/>
                <a:highlight>
                  <a:srgbClr val="FFFFFF"/>
                </a:highlight>
                <a:latin typeface="Roboto" panose="02000000000000000000" pitchFamily="2" charset="0"/>
              </a:rPr>
              <a:t>Code your notes</a:t>
            </a:r>
            <a:r>
              <a:rPr lang="en-GB" sz="1200" dirty="0">
                <a:solidFill>
                  <a:srgbClr val="333333"/>
                </a:solidFill>
                <a:highlight>
                  <a:srgbClr val="FFFFFF"/>
                </a:highlight>
                <a:latin typeface="Roboto" panose="02000000000000000000" pitchFamily="2" charset="0"/>
              </a:rPr>
              <a:t> - </a:t>
            </a:r>
            <a:r>
              <a:rPr lang="en-GB" sz="1200" i="0" dirty="0">
                <a:solidFill>
                  <a:srgbClr val="333333"/>
                </a:solidFill>
                <a:effectLst/>
                <a:highlight>
                  <a:srgbClr val="FFFFFF"/>
                </a:highlight>
                <a:latin typeface="Roboto" panose="02000000000000000000" pitchFamily="2" charset="0"/>
              </a:rPr>
              <a:t>Use colour to highlight major sections, main points and diagrams.</a:t>
            </a:r>
            <a:endParaRPr lang="en-GB" sz="1200" dirty="0">
              <a:solidFill>
                <a:srgbClr val="333333"/>
              </a:solidFill>
              <a:highlight>
                <a:srgbClr val="FFFFFF"/>
              </a:highlight>
              <a:latin typeface="Roboto" panose="02000000000000000000" pitchFamily="2" charset="0"/>
            </a:endParaRPr>
          </a:p>
          <a:p>
            <a:r>
              <a:rPr lang="en-GB" sz="1200" i="0" dirty="0">
                <a:solidFill>
                  <a:srgbClr val="333333"/>
                </a:solidFill>
                <a:effectLst/>
                <a:highlight>
                  <a:srgbClr val="FFFFFF"/>
                </a:highlight>
                <a:latin typeface="Roboto" panose="02000000000000000000" pitchFamily="2" charset="0"/>
              </a:rPr>
              <a:t>Underline, circle, star, etc. to identify key information.</a:t>
            </a:r>
          </a:p>
          <a:p>
            <a:pPr algn="l"/>
            <a:r>
              <a:rPr lang="en-GB" sz="1200" dirty="0">
                <a:solidFill>
                  <a:srgbClr val="333333"/>
                </a:solidFill>
                <a:highlight>
                  <a:srgbClr val="FFFFFF"/>
                </a:highlight>
                <a:latin typeface="Roboto" panose="02000000000000000000" pitchFamily="2" charset="0"/>
              </a:rPr>
              <a:t>Use abbreviations - </a:t>
            </a:r>
            <a:r>
              <a:rPr lang="en-GB" sz="1000" b="0" i="0" dirty="0">
                <a:solidFill>
                  <a:srgbClr val="333333"/>
                </a:solidFill>
                <a:effectLst/>
                <a:highlight>
                  <a:srgbClr val="FFFFFF"/>
                </a:highlight>
                <a:latin typeface="Roboto" panose="02000000000000000000" pitchFamily="2" charset="0"/>
              </a:rPr>
              <a:t>etc. (etcetera) = and the rest, e.g. = for example, info = information, i.e. = that is, n.b. =note well, important, p = page (pp = pages), para = paragraph, </a:t>
            </a:r>
            <a:r>
              <a:rPr lang="en-GB" sz="1000" b="0" i="0" dirty="0" err="1">
                <a:solidFill>
                  <a:srgbClr val="333333"/>
                </a:solidFill>
                <a:effectLst/>
                <a:highlight>
                  <a:srgbClr val="FFFFFF"/>
                </a:highlight>
                <a:latin typeface="Roboto" panose="02000000000000000000" pitchFamily="2" charset="0"/>
              </a:rPr>
              <a:t>ch.</a:t>
            </a:r>
            <a:r>
              <a:rPr lang="en-GB" sz="1000" b="0" i="0" dirty="0">
                <a:solidFill>
                  <a:srgbClr val="333333"/>
                </a:solidFill>
                <a:effectLst/>
                <a:highlight>
                  <a:srgbClr val="FFFFFF"/>
                </a:highlight>
                <a:latin typeface="Roboto" panose="02000000000000000000" pitchFamily="2" charset="0"/>
              </a:rPr>
              <a:t> = chapter, no. = number, diff = different, C19 = nineteenth century</a:t>
            </a:r>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15</a:t>
            </a:fld>
            <a:endParaRPr lang="en-GB"/>
          </a:p>
        </p:txBody>
      </p:sp>
    </p:spTree>
    <p:extLst>
      <p:ext uri="{BB962C8B-B14F-4D97-AF65-F5344CB8AC3E}">
        <p14:creationId xmlns:p14="http://schemas.microsoft.com/office/powerpoint/2010/main" val="2344766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319B4-5D49-513F-DA02-72A4455F3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9FECCE-CF8A-D7F6-6FBD-6EB5ACAAD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F8625A-A3FF-9F02-AA09-6C3F1F08FBF6}"/>
              </a:ext>
            </a:extLst>
          </p:cNvPr>
          <p:cNvSpPr>
            <a:spLocks noGrp="1"/>
          </p:cNvSpPr>
          <p:nvPr>
            <p:ph type="body" idx="1"/>
          </p:nvPr>
        </p:nvSpPr>
        <p:spPr/>
        <p:txBody>
          <a:bodyPr/>
          <a:lstStyle/>
          <a:p>
            <a:r>
              <a:rPr lang="en-GB" dirty="0"/>
              <a:t>Lecturer is encouraged to share tips on note taking: </a:t>
            </a:r>
          </a:p>
          <a:p>
            <a:r>
              <a:rPr lang="en-GB" sz="1200" dirty="0"/>
              <a:t>Write phrases not full sentences</a:t>
            </a:r>
          </a:p>
          <a:p>
            <a:r>
              <a:rPr lang="en-GB" sz="1200" dirty="0"/>
              <a:t>Take notes in your own words</a:t>
            </a:r>
          </a:p>
          <a:p>
            <a:r>
              <a:rPr lang="en-GB" sz="1200" i="0" dirty="0">
                <a:solidFill>
                  <a:srgbClr val="333333"/>
                </a:solidFill>
                <a:effectLst/>
                <a:highlight>
                  <a:srgbClr val="FFFFFF"/>
                </a:highlight>
                <a:latin typeface="Roboto" panose="02000000000000000000" pitchFamily="2" charset="0"/>
              </a:rPr>
              <a:t>Structure your notes with headings, subheadings and numbered lists</a:t>
            </a:r>
          </a:p>
          <a:p>
            <a:r>
              <a:rPr lang="en-GB" sz="1200" i="0" dirty="0">
                <a:solidFill>
                  <a:srgbClr val="333333"/>
                </a:solidFill>
                <a:effectLst/>
                <a:highlight>
                  <a:srgbClr val="FFFFFF"/>
                </a:highlight>
                <a:latin typeface="Roboto" panose="02000000000000000000" pitchFamily="2" charset="0"/>
              </a:rPr>
              <a:t>Code your notes</a:t>
            </a:r>
            <a:r>
              <a:rPr lang="en-GB" sz="1200" dirty="0">
                <a:solidFill>
                  <a:srgbClr val="333333"/>
                </a:solidFill>
                <a:highlight>
                  <a:srgbClr val="FFFFFF"/>
                </a:highlight>
                <a:latin typeface="Roboto" panose="02000000000000000000" pitchFamily="2" charset="0"/>
              </a:rPr>
              <a:t> - </a:t>
            </a:r>
            <a:r>
              <a:rPr lang="en-GB" sz="1200" i="0" dirty="0">
                <a:solidFill>
                  <a:srgbClr val="333333"/>
                </a:solidFill>
                <a:effectLst/>
                <a:highlight>
                  <a:srgbClr val="FFFFFF"/>
                </a:highlight>
                <a:latin typeface="Roboto" panose="02000000000000000000" pitchFamily="2" charset="0"/>
              </a:rPr>
              <a:t>Use colour to highlight major sections, main points and diagrams.</a:t>
            </a:r>
            <a:endParaRPr lang="en-GB" sz="1200" dirty="0">
              <a:solidFill>
                <a:srgbClr val="333333"/>
              </a:solidFill>
              <a:highlight>
                <a:srgbClr val="FFFFFF"/>
              </a:highlight>
              <a:latin typeface="Roboto" panose="02000000000000000000" pitchFamily="2" charset="0"/>
            </a:endParaRPr>
          </a:p>
          <a:p>
            <a:r>
              <a:rPr lang="en-GB" sz="1200" i="0" dirty="0">
                <a:solidFill>
                  <a:srgbClr val="333333"/>
                </a:solidFill>
                <a:effectLst/>
                <a:highlight>
                  <a:srgbClr val="FFFFFF"/>
                </a:highlight>
                <a:latin typeface="Roboto" panose="02000000000000000000" pitchFamily="2" charset="0"/>
              </a:rPr>
              <a:t>Underline, circle, star, etc. to identify key information.</a:t>
            </a:r>
          </a:p>
          <a:p>
            <a:pPr algn="l"/>
            <a:r>
              <a:rPr lang="en-GB" sz="1200" dirty="0">
                <a:solidFill>
                  <a:srgbClr val="333333"/>
                </a:solidFill>
                <a:highlight>
                  <a:srgbClr val="FFFFFF"/>
                </a:highlight>
                <a:latin typeface="Roboto" panose="02000000000000000000" pitchFamily="2" charset="0"/>
              </a:rPr>
              <a:t>Use abbreviations - </a:t>
            </a:r>
            <a:r>
              <a:rPr lang="en-GB" sz="1000" b="0" i="0" dirty="0">
                <a:solidFill>
                  <a:srgbClr val="333333"/>
                </a:solidFill>
                <a:effectLst/>
                <a:highlight>
                  <a:srgbClr val="FFFFFF"/>
                </a:highlight>
                <a:latin typeface="Roboto" panose="02000000000000000000" pitchFamily="2" charset="0"/>
              </a:rPr>
              <a:t>etc. (etcetera) = and the rest, e.g. = for example, info = information, i.e. = that is, n.b. =note well, important, p = page (pp = pages), para = paragraph, </a:t>
            </a:r>
            <a:r>
              <a:rPr lang="en-GB" sz="1000" b="0" i="0" dirty="0" err="1">
                <a:solidFill>
                  <a:srgbClr val="333333"/>
                </a:solidFill>
                <a:effectLst/>
                <a:highlight>
                  <a:srgbClr val="FFFFFF"/>
                </a:highlight>
                <a:latin typeface="Roboto" panose="02000000000000000000" pitchFamily="2" charset="0"/>
              </a:rPr>
              <a:t>ch.</a:t>
            </a:r>
            <a:r>
              <a:rPr lang="en-GB" sz="1000" b="0" i="0" dirty="0">
                <a:solidFill>
                  <a:srgbClr val="333333"/>
                </a:solidFill>
                <a:effectLst/>
                <a:highlight>
                  <a:srgbClr val="FFFFFF"/>
                </a:highlight>
                <a:latin typeface="Roboto" panose="02000000000000000000" pitchFamily="2" charset="0"/>
              </a:rPr>
              <a:t> = chapter, no. = number, diff = different, C19 = nineteenth century</a:t>
            </a:r>
          </a:p>
          <a:p>
            <a:endParaRPr lang="en-GB" dirty="0"/>
          </a:p>
        </p:txBody>
      </p:sp>
      <p:sp>
        <p:nvSpPr>
          <p:cNvPr id="4" name="Slide Number Placeholder 3">
            <a:extLst>
              <a:ext uri="{FF2B5EF4-FFF2-40B4-BE49-F238E27FC236}">
                <a16:creationId xmlns:a16="http://schemas.microsoft.com/office/drawing/2014/main" id="{84AD044A-6749-0FC6-10D6-C2BA770520F4}"/>
              </a:ext>
            </a:extLst>
          </p:cNvPr>
          <p:cNvSpPr>
            <a:spLocks noGrp="1"/>
          </p:cNvSpPr>
          <p:nvPr>
            <p:ph type="sldNum" sz="quarter" idx="5"/>
          </p:nvPr>
        </p:nvSpPr>
        <p:spPr/>
        <p:txBody>
          <a:bodyPr/>
          <a:lstStyle/>
          <a:p>
            <a:fld id="{5FA28EA2-6D90-45F5-887F-BC1CCCDC71F9}" type="slidenum">
              <a:rPr lang="en-GB" smtClean="0"/>
              <a:t>17</a:t>
            </a:fld>
            <a:endParaRPr lang="en-GB"/>
          </a:p>
        </p:txBody>
      </p:sp>
    </p:spTree>
    <p:extLst>
      <p:ext uri="{BB962C8B-B14F-4D97-AF65-F5344CB8AC3E}">
        <p14:creationId xmlns:p14="http://schemas.microsoft.com/office/powerpoint/2010/main" val="3071038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 students know that we shall be dwelling more on the first 3 strategies in detail. You can simply brush through the last two.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485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play video, place the pointer on the hyperlink in blue, press and hold down the </a:t>
            </a:r>
            <a:r>
              <a:rPr lang="en-GB" sz="1200" b="1" dirty="0"/>
              <a:t>Ctrl</a:t>
            </a:r>
            <a:r>
              <a:rPr lang="en-GB" sz="1200" dirty="0"/>
              <a:t> Key when a finger appears, then click. The resource will open in a new tab.)</a:t>
            </a:r>
            <a:endParaRPr lang="en-GB" sz="1200" i="1" dirty="0">
              <a:solidFill>
                <a:prstClr val="black"/>
              </a:solidFill>
            </a:endParaRPr>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21</a:t>
            </a:fld>
            <a:endParaRPr lang="en-GB"/>
          </a:p>
        </p:txBody>
      </p:sp>
    </p:spTree>
    <p:extLst>
      <p:ext uri="{BB962C8B-B14F-4D97-AF65-F5344CB8AC3E}">
        <p14:creationId xmlns:p14="http://schemas.microsoft.com/office/powerpoint/2010/main" val="3057972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play video, place the pointer on the hyperlink in blue, press and hold down the </a:t>
            </a:r>
            <a:r>
              <a:rPr lang="en-GB" sz="1200" b="1" dirty="0"/>
              <a:t>Ctrl</a:t>
            </a:r>
            <a:r>
              <a:rPr lang="en-GB" sz="1200" dirty="0"/>
              <a:t> Key when a finger appears, then click. The resource will open in a new tab.)</a:t>
            </a:r>
            <a:endParaRPr lang="en-GB" dirty="0"/>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25</a:t>
            </a:fld>
            <a:endParaRPr lang="en-GB"/>
          </a:p>
        </p:txBody>
      </p:sp>
    </p:spTree>
    <p:extLst>
      <p:ext uri="{BB962C8B-B14F-4D97-AF65-F5344CB8AC3E}">
        <p14:creationId xmlns:p14="http://schemas.microsoft.com/office/powerpoint/2010/main" val="3284055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To use Lucid Chart, you need to create a free account with your student email address.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6091326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8621C-BF6A-70FB-9D7B-17161B7A0C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521A14-629F-F06B-8EBE-A83AED5D75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F903F7-9D12-E883-D8B5-E8EFFED71284}"/>
              </a:ext>
            </a:extLst>
          </p:cNvPr>
          <p:cNvSpPr>
            <a:spLocks noGrp="1"/>
          </p:cNvSpPr>
          <p:nvPr>
            <p:ph type="body" idx="1"/>
          </p:nvPr>
        </p:nvSpPr>
        <p:spPr/>
        <p:txBody>
          <a:bodyPr/>
          <a:lstStyle/>
          <a:p>
            <a:r>
              <a:rPr lang="en-GB" dirty="0"/>
              <a:t>Note: You may be required to sign into the online library to access some of these books. If this happens for you, simply use your student email and DOB password to access the library.</a:t>
            </a:r>
          </a:p>
        </p:txBody>
      </p:sp>
      <p:sp>
        <p:nvSpPr>
          <p:cNvPr id="4" name="Slide Number Placeholder 3">
            <a:extLst>
              <a:ext uri="{FF2B5EF4-FFF2-40B4-BE49-F238E27FC236}">
                <a16:creationId xmlns:a16="http://schemas.microsoft.com/office/drawing/2014/main" id="{0685F923-ECBB-C8E1-5797-0EC0190644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89698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9827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18/09/2025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316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00451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50653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81087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18998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288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6036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9560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14033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8860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18/09/2025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32714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09/18/2025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92511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49184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18/09/2025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921205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18/09/2025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9177062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18/09/2025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789701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18/09/2025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5487657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18/09/2025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3213045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18/09/2025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757924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18/09/2025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531469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18/09/2025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76384827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18/09/2025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31032907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18/09/2025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28696216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18/09/2025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08351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3.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18/09/2025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015314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85"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18/09/2025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417722860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forms.office.com/e/NiTiSj55vy?origin=lprLin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uwtsd.hosted.panopto.com/Panopto/Pages/Viewer.aspx?id=3d22d277-fa51-4351-bc5b-b344010832ff" TargetMode="External"/><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youtube.com/watch?v=ds7zEbVR6pc"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20.png"/><Relationship Id="rId18" Type="http://schemas.openxmlformats.org/officeDocument/2006/relationships/customXml" Target="../ink/ink8.xml"/><Relationship Id="rId26" Type="http://schemas.openxmlformats.org/officeDocument/2006/relationships/customXml" Target="../ink/ink11.xml"/><Relationship Id="rId3" Type="http://schemas.openxmlformats.org/officeDocument/2006/relationships/image" Target="../media/image17.png"/><Relationship Id="rId21" Type="http://schemas.openxmlformats.org/officeDocument/2006/relationships/image" Target="../media/image24.png"/><Relationship Id="rId7" Type="http://schemas.openxmlformats.org/officeDocument/2006/relationships/image" Target="../media/image170.png"/><Relationship Id="rId12" Type="http://schemas.openxmlformats.org/officeDocument/2006/relationships/customXml" Target="../ink/ink5.xml"/><Relationship Id="rId17" Type="http://schemas.openxmlformats.org/officeDocument/2006/relationships/image" Target="../media/image22.png"/><Relationship Id="rId25" Type="http://schemas.openxmlformats.org/officeDocument/2006/relationships/image" Target="../media/image27.png"/><Relationship Id="rId2" Type="http://schemas.openxmlformats.org/officeDocument/2006/relationships/notesSlide" Target="../notesSlides/notesSlide7.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19.png"/><Relationship Id="rId24" Type="http://schemas.openxmlformats.org/officeDocument/2006/relationships/customXml" Target="../ink/ink10.xml"/><Relationship Id="rId5" Type="http://schemas.openxmlformats.org/officeDocument/2006/relationships/image" Target="../media/image16.png"/><Relationship Id="rId15" Type="http://schemas.openxmlformats.org/officeDocument/2006/relationships/image" Target="../media/image21.png"/><Relationship Id="rId23" Type="http://schemas.openxmlformats.org/officeDocument/2006/relationships/image" Target="../media/image26.png"/><Relationship Id="rId28" Type="http://schemas.openxmlformats.org/officeDocument/2006/relationships/image" Target="../media/image29.png"/><Relationship Id="rId10" Type="http://schemas.openxmlformats.org/officeDocument/2006/relationships/customXml" Target="../ink/ink4.xml"/><Relationship Id="rId19" Type="http://schemas.openxmlformats.org/officeDocument/2006/relationships/image" Target="../media/image23.png"/><Relationship Id="rId4" Type="http://schemas.openxmlformats.org/officeDocument/2006/relationships/customXml" Target="../ink/ink1.xml"/><Relationship Id="rId9" Type="http://schemas.openxmlformats.org/officeDocument/2006/relationships/image" Target="../media/image18.png"/><Relationship Id="rId14" Type="http://schemas.openxmlformats.org/officeDocument/2006/relationships/customXml" Target="../ink/ink6.xml"/><Relationship Id="rId22" Type="http://schemas.openxmlformats.org/officeDocument/2006/relationships/image" Target="../media/image25.png"/><Relationship Id="rId27" Type="http://schemas.openxmlformats.org/officeDocument/2006/relationships/image" Target="../media/image2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leeds.ac.uk/info/1401/academic-skills/85/note-mak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leeds.ac.uk/info/1401/academic-skills/85/note-mak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33.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xels.com/photo/photo-of-person-writing-on-notebook-305966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dummies.com/education/college/how-to-study-with-linear-and-non-linear-notes/" TargetMode="External"/><Relationship Id="rId2" Type="http://schemas.openxmlformats.org/officeDocument/2006/relationships/notesSlide" Target="../notesSlides/notesSlide11.xml"/><Relationship Id="rId1" Type="http://schemas.openxmlformats.org/officeDocument/2006/relationships/slideLayout" Target="../slideLayouts/slideLayout15.xml"/><Relationship Id="rId6" Type="http://schemas.openxmlformats.org/officeDocument/2006/relationships/hyperlink" Target="https://www.youtube.com/watch?v=u5Y4pIsXTV0" TargetMode="External"/><Relationship Id="rId5" Type="http://schemas.openxmlformats.org/officeDocument/2006/relationships/hyperlink" Target="https://www.youtube.com/watch?v=oY4sUQzXJ1g" TargetMode="External"/><Relationship Id="rId4" Type="http://schemas.openxmlformats.org/officeDocument/2006/relationships/image" Target="../media/image35.jpeg"/></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indmapping.com/" TargetMode="Externa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futurelearn.com/courses/prepare-to-study-uk/0/steps/48554" TargetMode="Externa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hyperlink" Target="https://alumni.cornell.edu/cornellians/wp-content/uploads/sites/2/2022/07/CornellNotes-Notepad2d-1024x1018.jpg" TargetMode="External"/><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hyperlink" Target="https://www.youtube.com/watch?v=nX-xshA_0m8" TargetMode="External"/><Relationship Id="rId4" Type="http://schemas.openxmlformats.org/officeDocument/2006/relationships/image" Target="../media/image39.jpeg"/></Relationships>
</file>

<file path=ppt/slides/_rels/slide26.xml.rels><?xml version="1.0" encoding="UTF-8" standalone="yes"?>
<Relationships xmlns="http://schemas.openxmlformats.org/package/2006/relationships"><Relationship Id="rId3" Type="http://schemas.openxmlformats.org/officeDocument/2006/relationships/hyperlink" Target="https://uwtsd.hosted.panopto.com/Panopto/Pages/Viewer.aspx?id=a4993ac6-cd91-4475-968d-b35900bf1609"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40.png"/><Relationship Id="rId5" Type="http://schemas.openxmlformats.org/officeDocument/2006/relationships/image" Target="../media/image16.jpeg"/><Relationship Id="rId4" Type="http://schemas.openxmlformats.org/officeDocument/2006/relationships/hyperlink" Target="https://www.lucidchart.com/pages" TargetMode="External"/></Relationships>
</file>

<file path=ppt/slides/_rels/slide27.xml.rels><?xml version="1.0" encoding="UTF-8" standalone="yes"?>
<Relationships xmlns="http://schemas.openxmlformats.org/package/2006/relationships"><Relationship Id="rId8" Type="http://schemas.openxmlformats.org/officeDocument/2006/relationships/customXml" Target="../ink/ink14.xml"/><Relationship Id="rId13" Type="http://schemas.openxmlformats.org/officeDocument/2006/relationships/image" Target="../media/image45.png"/><Relationship Id="rId18" Type="http://schemas.openxmlformats.org/officeDocument/2006/relationships/customXml" Target="../ink/ink19.xml"/><Relationship Id="rId26" Type="http://schemas.openxmlformats.org/officeDocument/2006/relationships/customXml" Target="../ink/ink22.xml"/><Relationship Id="rId3" Type="http://schemas.openxmlformats.org/officeDocument/2006/relationships/image" Target="../media/image17.png"/><Relationship Id="rId21" Type="http://schemas.openxmlformats.org/officeDocument/2006/relationships/image" Target="../media/image49.png"/><Relationship Id="rId7" Type="http://schemas.openxmlformats.org/officeDocument/2006/relationships/image" Target="../media/image42.png"/><Relationship Id="rId12" Type="http://schemas.openxmlformats.org/officeDocument/2006/relationships/customXml" Target="../ink/ink16.xml"/><Relationship Id="rId17" Type="http://schemas.openxmlformats.org/officeDocument/2006/relationships/image" Target="../media/image47.png"/><Relationship Id="rId25" Type="http://schemas.openxmlformats.org/officeDocument/2006/relationships/image" Target="../media/image50.png"/><Relationship Id="rId2" Type="http://schemas.openxmlformats.org/officeDocument/2006/relationships/notesSlide" Target="../notesSlides/notesSlide14.xml"/><Relationship Id="rId16" Type="http://schemas.openxmlformats.org/officeDocument/2006/relationships/customXml" Target="../ink/ink18.xml"/><Relationship Id="rId20" Type="http://schemas.openxmlformats.org/officeDocument/2006/relationships/customXml" Target="../ink/ink20.xml"/><Relationship Id="rId1" Type="http://schemas.openxmlformats.org/officeDocument/2006/relationships/slideLayout" Target="../slideLayouts/slideLayout2.xml"/><Relationship Id="rId6" Type="http://schemas.openxmlformats.org/officeDocument/2006/relationships/customXml" Target="../ink/ink13.xml"/><Relationship Id="rId11" Type="http://schemas.openxmlformats.org/officeDocument/2006/relationships/image" Target="../media/image44.png"/><Relationship Id="rId24" Type="http://schemas.openxmlformats.org/officeDocument/2006/relationships/customXml" Target="../ink/ink21.xml"/><Relationship Id="rId5" Type="http://schemas.openxmlformats.org/officeDocument/2006/relationships/image" Target="../media/image41.png"/><Relationship Id="rId15" Type="http://schemas.openxmlformats.org/officeDocument/2006/relationships/image" Target="../media/image46.png"/><Relationship Id="rId23" Type="http://schemas.openxmlformats.org/officeDocument/2006/relationships/image" Target="../media/image26.png"/><Relationship Id="rId28" Type="http://schemas.openxmlformats.org/officeDocument/2006/relationships/image" Target="../media/image29.png"/><Relationship Id="rId10" Type="http://schemas.openxmlformats.org/officeDocument/2006/relationships/customXml" Target="../ink/ink15.xml"/><Relationship Id="rId19" Type="http://schemas.openxmlformats.org/officeDocument/2006/relationships/image" Target="../media/image48.png"/><Relationship Id="rId4" Type="http://schemas.openxmlformats.org/officeDocument/2006/relationships/customXml" Target="../ink/ink12.xml"/><Relationship Id="rId9" Type="http://schemas.openxmlformats.org/officeDocument/2006/relationships/image" Target="../media/image43.png"/><Relationship Id="rId14" Type="http://schemas.openxmlformats.org/officeDocument/2006/relationships/customXml" Target="../ink/ink17.xml"/><Relationship Id="rId22" Type="http://schemas.openxmlformats.org/officeDocument/2006/relationships/image" Target="../media/image25.png"/><Relationship Id="rId27" Type="http://schemas.openxmlformats.org/officeDocument/2006/relationships/image" Target="../media/image51.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moodle.uwtsd.ac.uk/mod/scorm/player.php?a=6864&amp;currentorg=articulate_rise&amp;scoid=14763&amp;sesskey=fiSHR9WZNM&amp;display=popup&amp;mode=norma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hwb.gov.wales/curriculum-for-wales-2008/foundation-phase/foundation-phase-framework/" TargetMode="External"/><Relationship Id="rId2" Type="http://schemas.openxmlformats.org/officeDocument/2006/relationships/hyperlink" Target="https://commons.emich.edu/loexquarterly/vol31/iss3/4" TargetMode="External"/><Relationship Id="rId1" Type="http://schemas.openxmlformats.org/officeDocument/2006/relationships/slideLayout" Target="../slideLayouts/slideLayout2.xml"/><Relationship Id="rId6" Type="http://schemas.openxmlformats.org/officeDocument/2006/relationships/hyperlink" Target="https://www.youtube.com/watch?v=8KkKuTCFvzI" TargetMode="External"/><Relationship Id="rId5" Type="http://schemas.openxmlformats.org/officeDocument/2006/relationships/hyperlink" Target="https://library.leeds.ac.uk/info/1401/academic-skills/207/reading/2%20Accessed%2004/07/24" TargetMode="External"/><Relationship Id="rId4" Type="http://schemas.openxmlformats.org/officeDocument/2006/relationships/hyperlink" Target="https://help.open.ac.uk/notetaking-techniques/tab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364511" y="1218970"/>
            <a:ext cx="9629554" cy="4608512"/>
          </a:xfrm>
        </p:spPr>
        <p:txBody>
          <a:bodyPr>
            <a:normAutofit/>
          </a:bodyPr>
          <a:lstStyle/>
          <a:p>
            <a:pPr eaLnBrk="1" hangingPunct="1"/>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3200" dirty="0"/>
            </a:br>
            <a:r>
              <a:rPr lang="en-GB" sz="3600" b="1" dirty="0">
                <a:solidFill>
                  <a:schemeClr val="accent2">
                    <a:lumMod val="20000"/>
                    <a:lumOff val="80000"/>
                  </a:schemeClr>
                </a:solidFill>
              </a:rPr>
              <a:t>Academic Skills</a:t>
            </a:r>
            <a:br>
              <a:rPr lang="en-GB" sz="3600" b="1" dirty="0">
                <a:solidFill>
                  <a:schemeClr val="accent2">
                    <a:lumMod val="20000"/>
                    <a:lumOff val="80000"/>
                  </a:schemeClr>
                </a:solidFill>
              </a:rPr>
            </a:br>
            <a:r>
              <a:rPr lang="en-GB" sz="3600" b="1" dirty="0">
                <a:solidFill>
                  <a:schemeClr val="accent2">
                    <a:lumMod val="20000"/>
                    <a:lumOff val="80000"/>
                  </a:schemeClr>
                </a:solidFill>
              </a:rPr>
              <a:t>(LCLM 4001)</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3200" b="1" dirty="0">
                <a:solidFill>
                  <a:srgbClr val="FFFF00"/>
                </a:solidFill>
              </a:rPr>
              <a:t>Session 3 –  Reading Strategies and Note-taking</a:t>
            </a:r>
            <a:endParaRPr lang="en-GB" sz="3200" dirty="0">
              <a:solidFill>
                <a:srgbClr val="FFFF00"/>
              </a:solidFill>
            </a:endParaRP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18/09/2025</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924256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24CFD2-7DC0-EF32-6189-82C23D702E11}"/>
              </a:ext>
            </a:extLst>
          </p:cNvPr>
          <p:cNvPicPr>
            <a:picLocks noChangeAspect="1"/>
          </p:cNvPicPr>
          <p:nvPr/>
        </p:nvPicPr>
        <p:blipFill>
          <a:blip r:embed="rId3"/>
          <a:stretch>
            <a:fillRect/>
          </a:stretch>
        </p:blipFill>
        <p:spPr>
          <a:xfrm>
            <a:off x="1802674" y="0"/>
            <a:ext cx="8778240" cy="5734594"/>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dirty="0"/>
              <a:t>Last week’s recap </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We did the following:</a:t>
            </a:r>
          </a:p>
          <a:p>
            <a:r>
              <a:rPr lang="en-GB" dirty="0"/>
              <a:t>Finding information </a:t>
            </a:r>
          </a:p>
          <a:p>
            <a:r>
              <a:rPr lang="en-GB" dirty="0"/>
              <a:t>Using the CRAAP Method</a:t>
            </a:r>
          </a:p>
          <a:p>
            <a:r>
              <a:rPr lang="en-GB" dirty="0"/>
              <a:t>Scholarly, and non-scholarly sources</a:t>
            </a:r>
          </a:p>
          <a:p>
            <a:r>
              <a:rPr lang="en-GB" dirty="0"/>
              <a:t>Explored the </a:t>
            </a:r>
            <a:r>
              <a:rPr lang="en-GB" dirty="0" err="1"/>
              <a:t>Infoskills</a:t>
            </a:r>
            <a:r>
              <a:rPr lang="en-GB" dirty="0"/>
              <a:t> Module/programme</a:t>
            </a:r>
          </a:p>
          <a:p>
            <a:pPr marL="0" indent="0">
              <a:buNone/>
            </a:pPr>
            <a:endParaRPr lang="en-GB" dirty="0"/>
          </a:p>
        </p:txBody>
      </p:sp>
      <p:sp>
        <p:nvSpPr>
          <p:cNvPr id="8" name="TextBox 7">
            <a:extLst>
              <a:ext uri="{FF2B5EF4-FFF2-40B4-BE49-F238E27FC236}">
                <a16:creationId xmlns:a16="http://schemas.microsoft.com/office/drawing/2014/main" id="{0C04AABE-1F8E-8F2A-0209-7D2C42C86AEF}"/>
              </a:ext>
            </a:extLst>
          </p:cNvPr>
          <p:cNvSpPr txBox="1"/>
          <p:nvPr/>
        </p:nvSpPr>
        <p:spPr>
          <a:xfrm>
            <a:off x="9424316" y="3653539"/>
            <a:ext cx="2382592" cy="646331"/>
          </a:xfrm>
          <a:prstGeom prst="rect">
            <a:avLst/>
          </a:prstGeom>
          <a:noFill/>
        </p:spPr>
        <p:txBody>
          <a:bodyPr wrap="square">
            <a:spAutoFit/>
          </a:bodyPr>
          <a:lstStyle/>
          <a:p>
            <a:pPr lvl="0">
              <a:defRPr/>
            </a:pPr>
            <a:r>
              <a:rPr kumimoji="0" lang="en-GB" sz="1800" b="0" i="0" u="none" strike="noStrike" kern="1200" cap="none" spc="0" normalizeH="0" baseline="0" noProof="0" dirty="0">
                <a:ln>
                  <a:noFill/>
                </a:ln>
                <a:solidFill>
                  <a:prstClr val="black"/>
                </a:solidFill>
                <a:effectLst/>
                <a:highlight>
                  <a:srgbClr val="00FFFF"/>
                </a:highlight>
                <a:uLnTx/>
                <a:uFillTx/>
                <a:latin typeface="Myriad Pro"/>
                <a:ea typeface="+mn-ea"/>
                <a:cs typeface="+mn-cs"/>
                <a:hlinkClick r:id="rId2"/>
              </a:rPr>
              <a:t>Click here to attempt Recap Quiz</a:t>
            </a:r>
            <a:endParaRPr kumimoji="0" lang="en-GB" sz="1800" b="0" i="0" u="none" strike="noStrike" kern="1200" cap="none" spc="0" normalizeH="0" baseline="0" noProof="0" dirty="0">
              <a:ln>
                <a:noFill/>
              </a:ln>
              <a:solidFill>
                <a:prstClr val="black"/>
              </a:solidFill>
              <a:effectLst/>
              <a:highlight>
                <a:srgbClr val="00FFFF"/>
              </a:highlight>
              <a:uLnTx/>
              <a:uFillTx/>
              <a:latin typeface="Myriad Pro"/>
              <a:ea typeface="+mn-ea"/>
              <a:cs typeface="+mn-cs"/>
            </a:endParaRPr>
          </a:p>
        </p:txBody>
      </p:sp>
      <p:pic>
        <p:nvPicPr>
          <p:cNvPr id="5" name="Picture 4">
            <a:extLst>
              <a:ext uri="{FF2B5EF4-FFF2-40B4-BE49-F238E27FC236}">
                <a16:creationId xmlns:a16="http://schemas.microsoft.com/office/drawing/2014/main" id="{8719539E-02E3-DF45-5801-27C038FE12C6}"/>
              </a:ext>
            </a:extLst>
          </p:cNvPr>
          <p:cNvPicPr>
            <a:picLocks noChangeAspect="1"/>
          </p:cNvPicPr>
          <p:nvPr/>
        </p:nvPicPr>
        <p:blipFill>
          <a:blip r:embed="rId3"/>
          <a:stretch>
            <a:fillRect/>
          </a:stretch>
        </p:blipFill>
        <p:spPr>
          <a:xfrm>
            <a:off x="9648825" y="1025067"/>
            <a:ext cx="1933575" cy="2533650"/>
          </a:xfrm>
          <a:prstGeom prst="rect">
            <a:avLst/>
          </a:prstGeom>
        </p:spPr>
      </p:pic>
    </p:spTree>
    <p:extLst>
      <p:ext uri="{BB962C8B-B14F-4D97-AF65-F5344CB8AC3E}">
        <p14:creationId xmlns:p14="http://schemas.microsoft.com/office/powerpoint/2010/main" val="176616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8B76C-3152-8826-5A63-8F2383F7C9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906D8C-5D42-02A4-E3F7-E1AA214C50EA}"/>
              </a:ext>
            </a:extLst>
          </p:cNvPr>
          <p:cNvSpPr>
            <a:spLocks noGrp="1"/>
          </p:cNvSpPr>
          <p:nvPr>
            <p:ph type="title"/>
          </p:nvPr>
        </p:nvSpPr>
        <p:spPr>
          <a:xfrm>
            <a:off x="614568" y="195337"/>
            <a:ext cx="11211339" cy="1143000"/>
          </a:xfrm>
        </p:spPr>
        <p:txBody>
          <a:bodyPr anchor="ctr">
            <a:normAutofit fontScale="90000"/>
          </a:bodyPr>
          <a:lstStyle/>
          <a:p>
            <a:r>
              <a:rPr lang="en-GB" sz="2400" b="1" dirty="0"/>
              <a:t>Remember Assessment weeks and deadlines (For more details, read the assessment specification document found in the purple tile on Moodle and watch the video </a:t>
            </a:r>
            <a:r>
              <a:rPr lang="en-GB" sz="2400" b="1" dirty="0">
                <a:hlinkClick r:id="rId3"/>
              </a:rPr>
              <a:t>LCLM4001-Academic Skills Assessment Tasks Explained</a:t>
            </a:r>
            <a:endParaRPr lang="en-GB" sz="2400" b="1" dirty="0"/>
          </a:p>
        </p:txBody>
      </p:sp>
      <p:sp>
        <p:nvSpPr>
          <p:cNvPr id="8" name="Picture Placeholder 2">
            <a:extLst>
              <a:ext uri="{FF2B5EF4-FFF2-40B4-BE49-F238E27FC236}">
                <a16:creationId xmlns:a16="http://schemas.microsoft.com/office/drawing/2014/main" id="{26EC3077-F18C-1BAD-20C0-56E45C10BFF0}"/>
              </a:ext>
            </a:extLst>
          </p:cNvPr>
          <p:cNvSpPr txBox="1">
            <a:spLocks/>
          </p:cNvSpPr>
          <p:nvPr/>
        </p:nvSpPr>
        <p:spPr>
          <a:xfrm>
            <a:off x="2135560" y="901148"/>
            <a:ext cx="5391675" cy="46880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4400" b="0" i="0" u="none" strike="noStrike" kern="1200" cap="none" spc="0" normalizeH="0" baseline="0" noProof="0" dirty="0">
              <a:ln>
                <a:noFill/>
              </a:ln>
              <a:solidFill>
                <a:prstClr val="black"/>
              </a:solidFill>
              <a:effectLst/>
              <a:uLnTx/>
              <a:uFillTx/>
              <a:latin typeface="Myriad Pro"/>
              <a:ea typeface="+mn-ea"/>
              <a:cs typeface="+mn-cs"/>
            </a:endParaRPr>
          </a:p>
        </p:txBody>
      </p:sp>
      <p:graphicFrame>
        <p:nvGraphicFramePr>
          <p:cNvPr id="9" name="Diagram 8">
            <a:extLst>
              <a:ext uri="{FF2B5EF4-FFF2-40B4-BE49-F238E27FC236}">
                <a16:creationId xmlns:a16="http://schemas.microsoft.com/office/drawing/2014/main" id="{6127DC85-E7B1-147D-367F-C8FDF6CC3641}"/>
              </a:ext>
            </a:extLst>
          </p:cNvPr>
          <p:cNvGraphicFramePr/>
          <p:nvPr/>
        </p:nvGraphicFramePr>
        <p:xfrm>
          <a:off x="1348407" y="1487215"/>
          <a:ext cx="9743663" cy="4032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706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nodePh="1">
                                  <p:stCondLst>
                                    <p:cond delay="0"/>
                                  </p:stCondLst>
                                  <p:endCondLst>
                                    <p:cond evt="begin" delay="0">
                                      <p:tn val="9"/>
                                    </p:cond>
                                  </p:endCondLst>
                                  <p:childTnLst>
                                    <p:set>
                                      <p:cBhvr>
                                        <p:cTn id="10" dur="1" fill="hold">
                                          <p:stCondLst>
                                            <p:cond delay="0"/>
                                          </p:stCondLst>
                                        </p:cTn>
                                        <p:tgtEl>
                                          <p:spTgt spid="8">
                                            <p:txEl>
                                              <p:pRg st="0" end="0"/>
                                            </p:txEl>
                                          </p:spTgt>
                                        </p:tgtEl>
                                        <p:attrNameLst>
                                          <p:attrName>style.visibility</p:attrName>
                                        </p:attrNameLst>
                                      </p:cBhvr>
                                      <p:to>
                                        <p:strVal val="visible"/>
                                      </p:to>
                                    </p:set>
                                    <p:anim calcmode="lin" valueType="num">
                                      <p:cBhvr additive="base">
                                        <p:cTn id="11"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9"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The session will be divided into 3 parts:</a:t>
            </a:r>
          </a:p>
          <a:p>
            <a:pPr marL="0" indent="0">
              <a:buNone/>
            </a:pPr>
            <a:endParaRPr lang="en-GB" b="1" dirty="0"/>
          </a:p>
          <a:p>
            <a:pPr>
              <a:lnSpc>
                <a:spcPct val="90000"/>
              </a:lnSpc>
              <a:buFontTx/>
              <a:buChar char="-"/>
              <a:defRPr/>
            </a:pPr>
            <a:r>
              <a:rPr lang="en-US" dirty="0"/>
              <a:t>Reading and Reading Strategies</a:t>
            </a:r>
          </a:p>
          <a:p>
            <a:pPr>
              <a:lnSpc>
                <a:spcPct val="90000"/>
              </a:lnSpc>
              <a:buFontTx/>
              <a:buChar char="-"/>
              <a:defRPr/>
            </a:pPr>
            <a:endParaRPr lang="en-US" dirty="0"/>
          </a:p>
          <a:p>
            <a:pPr>
              <a:lnSpc>
                <a:spcPct val="90000"/>
              </a:lnSpc>
              <a:buFontTx/>
              <a:buChar char="-"/>
              <a:defRPr/>
            </a:pPr>
            <a:r>
              <a:rPr lang="en-US" dirty="0"/>
              <a:t>Explore Note-taking Strategies</a:t>
            </a:r>
          </a:p>
          <a:p>
            <a:pPr marL="0" indent="0">
              <a:lnSpc>
                <a:spcPct val="90000"/>
              </a:lnSpc>
              <a:buNone/>
              <a:defRPr/>
            </a:pPr>
            <a:endParaRPr lang="en-GB" b="1"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43741" y="998732"/>
            <a:ext cx="8899450"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Reading</a:t>
            </a:r>
          </a:p>
        </p:txBody>
      </p:sp>
    </p:spTree>
    <p:extLst>
      <p:ext uri="{BB962C8B-B14F-4D97-AF65-F5344CB8AC3E}">
        <p14:creationId xmlns:p14="http://schemas.microsoft.com/office/powerpoint/2010/main" val="1200368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E5263-8DEB-1AFE-45A1-92467B6E5885}"/>
              </a:ext>
            </a:extLst>
          </p:cNvPr>
          <p:cNvSpPr>
            <a:spLocks noGrp="1"/>
          </p:cNvSpPr>
          <p:nvPr>
            <p:ph type="title"/>
          </p:nvPr>
        </p:nvSpPr>
        <p:spPr/>
        <p:txBody>
          <a:bodyPr/>
          <a:lstStyle/>
          <a:p>
            <a:r>
              <a:rPr lang="en-GB" b="1" dirty="0"/>
              <a:t>Reading</a:t>
            </a:r>
            <a:r>
              <a:rPr lang="en-GB" dirty="0"/>
              <a:t> </a:t>
            </a:r>
          </a:p>
        </p:txBody>
      </p:sp>
      <p:sp>
        <p:nvSpPr>
          <p:cNvPr id="3" name="Content Placeholder 2">
            <a:extLst>
              <a:ext uri="{FF2B5EF4-FFF2-40B4-BE49-F238E27FC236}">
                <a16:creationId xmlns:a16="http://schemas.microsoft.com/office/drawing/2014/main" id="{F5E50D7F-8406-182E-5EDF-0D36A7095E76}"/>
              </a:ext>
            </a:extLst>
          </p:cNvPr>
          <p:cNvSpPr>
            <a:spLocks noGrp="1"/>
          </p:cNvSpPr>
          <p:nvPr>
            <p:ph idx="1"/>
          </p:nvPr>
        </p:nvSpPr>
        <p:spPr/>
        <p:txBody>
          <a:bodyPr>
            <a:normAutofit fontScale="77500" lnSpcReduction="20000"/>
          </a:bodyPr>
          <a:lstStyle/>
          <a:p>
            <a:pPr marL="0" indent="0">
              <a:buNone/>
            </a:pPr>
            <a:r>
              <a:rPr lang="en-GB" sz="2900" b="0" i="0" dirty="0">
                <a:solidFill>
                  <a:srgbClr val="333333"/>
                </a:solidFill>
                <a:effectLst/>
              </a:rPr>
              <a:t>Reading involves thinking, learning, and expanding a reader’s knowledge and horizons. It has to do with building on past knowledge, mastering new information, and connecting with the minds of others. A process that demonstrates comprehension.</a:t>
            </a:r>
          </a:p>
          <a:p>
            <a:pPr marL="0" indent="0" algn="r">
              <a:buNone/>
            </a:pPr>
            <a:r>
              <a:rPr lang="en-GB" sz="2900" b="0" i="0" dirty="0">
                <a:solidFill>
                  <a:srgbClr val="333333"/>
                </a:solidFill>
                <a:effectLst/>
              </a:rPr>
              <a:t>(Zimmerman, S. and Hutchins, C. (2003))</a:t>
            </a:r>
            <a:endParaRPr lang="en-GB" sz="2900" dirty="0"/>
          </a:p>
          <a:p>
            <a:pPr marL="0" indent="0">
              <a:buNone/>
            </a:pPr>
            <a:endParaRPr lang="en-GB" sz="2900" b="0" i="0" dirty="0">
              <a:solidFill>
                <a:srgbClr val="333333"/>
              </a:solidFill>
              <a:effectLst/>
            </a:endParaRPr>
          </a:p>
          <a:p>
            <a:pPr marL="0" indent="0">
              <a:buNone/>
            </a:pPr>
            <a:r>
              <a:rPr lang="en-GB" sz="2900" dirty="0">
                <a:solidFill>
                  <a:srgbClr val="333333"/>
                </a:solidFill>
              </a:rPr>
              <a:t>It e</a:t>
            </a:r>
            <a:r>
              <a:rPr lang="en-GB" sz="2900" b="0" i="0" dirty="0">
                <a:solidFill>
                  <a:srgbClr val="333333"/>
                </a:solidFill>
                <a:effectLst/>
              </a:rPr>
              <a:t>ntails </a:t>
            </a:r>
          </a:p>
          <a:p>
            <a:pPr marL="0" indent="0">
              <a:buNone/>
            </a:pPr>
            <a:endParaRPr lang="en-GB" sz="2900" b="0" i="0" dirty="0">
              <a:solidFill>
                <a:srgbClr val="333333"/>
              </a:solidFill>
              <a:effectLst/>
            </a:endParaRPr>
          </a:p>
          <a:p>
            <a:pPr algn="l">
              <a:buFont typeface="Arial" panose="020B0604020202020204" pitchFamily="34" charset="0"/>
              <a:buChar char="•"/>
            </a:pPr>
            <a:r>
              <a:rPr lang="en-GB" sz="2900" b="0" i="0" dirty="0">
                <a:solidFill>
                  <a:srgbClr val="333333"/>
                </a:solidFill>
                <a:effectLst/>
              </a:rPr>
              <a:t>Locating, selecting, and using information, which covers reading strategies</a:t>
            </a:r>
          </a:p>
          <a:p>
            <a:pPr algn="l">
              <a:buFont typeface="Arial" panose="020B0604020202020204" pitchFamily="34" charset="0"/>
              <a:buChar char="•"/>
            </a:pPr>
            <a:r>
              <a:rPr lang="en-GB" sz="2900" b="0" i="0" dirty="0">
                <a:solidFill>
                  <a:srgbClr val="333333"/>
                </a:solidFill>
                <a:effectLst/>
              </a:rPr>
              <a:t>Responding to what has been read, which includes comprehension.</a:t>
            </a:r>
          </a:p>
          <a:p>
            <a:pPr marL="0" indent="0" algn="r">
              <a:buNone/>
            </a:pPr>
            <a:br>
              <a:rPr lang="en-GB" dirty="0"/>
            </a:br>
            <a:r>
              <a:rPr kumimoji="0" lang="en-US" altLang="en-US" sz="2300" b="0" u="none" strike="noStrike" cap="none" normalizeH="0" baseline="0" dirty="0">
                <a:ln>
                  <a:noFill/>
                </a:ln>
                <a:solidFill>
                  <a:srgbClr val="333333"/>
                </a:solidFill>
                <a:effectLst/>
              </a:rPr>
              <a:t>Curriculum for Wales: Foundation Phase Framework (Revised 2015).</a:t>
            </a:r>
            <a:endParaRPr lang="en-GB" sz="2300" dirty="0">
              <a:solidFill>
                <a:srgbClr val="333333"/>
              </a:solidFill>
            </a:endParaRPr>
          </a:p>
        </p:txBody>
      </p:sp>
      <p:pic>
        <p:nvPicPr>
          <p:cNvPr id="7" name="Picture 6" descr="An open book and on top are eyeglasses and pen">
            <a:extLst>
              <a:ext uri="{FF2B5EF4-FFF2-40B4-BE49-F238E27FC236}">
                <a16:creationId xmlns:a16="http://schemas.microsoft.com/office/drawing/2014/main" id="{39F3ECFA-C07D-45C5-8FBD-98993660D2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9238" y="274638"/>
            <a:ext cx="1737305" cy="1158203"/>
          </a:xfrm>
          <a:prstGeom prst="rect">
            <a:avLst/>
          </a:prstGeom>
        </p:spPr>
      </p:pic>
    </p:spTree>
    <p:extLst>
      <p:ext uri="{BB962C8B-B14F-4D97-AF65-F5344CB8AC3E}">
        <p14:creationId xmlns:p14="http://schemas.microsoft.com/office/powerpoint/2010/main" val="207875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D0351-D18B-6F77-1BDB-F184FE8598AE}"/>
              </a:ext>
            </a:extLst>
          </p:cNvPr>
          <p:cNvSpPr>
            <a:spLocks noGrp="1"/>
          </p:cNvSpPr>
          <p:nvPr>
            <p:ph type="title"/>
          </p:nvPr>
        </p:nvSpPr>
        <p:spPr>
          <a:xfrm>
            <a:off x="547456" y="104314"/>
            <a:ext cx="10972800" cy="1143000"/>
          </a:xfrm>
        </p:spPr>
        <p:txBody>
          <a:bodyPr/>
          <a:lstStyle/>
          <a:p>
            <a:r>
              <a:rPr lang="en-GB" b="1" dirty="0"/>
              <a:t>Reading Strategies</a:t>
            </a:r>
          </a:p>
        </p:txBody>
      </p:sp>
      <p:graphicFrame>
        <p:nvGraphicFramePr>
          <p:cNvPr id="4" name="Content Placeholder 3">
            <a:extLst>
              <a:ext uri="{FF2B5EF4-FFF2-40B4-BE49-F238E27FC236}">
                <a16:creationId xmlns:a16="http://schemas.microsoft.com/office/drawing/2014/main" id="{159DB6E7-8827-AF7F-98EC-2EB473AB9E5C}"/>
              </a:ext>
            </a:extLst>
          </p:cNvPr>
          <p:cNvGraphicFramePr>
            <a:graphicFrameLocks noGrp="1"/>
          </p:cNvGraphicFramePr>
          <p:nvPr>
            <p:ph sz="half" idx="1"/>
          </p:nvPr>
        </p:nvGraphicFramePr>
        <p:xfrm>
          <a:off x="1113241" y="1279184"/>
          <a:ext cx="9841230" cy="4299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Reading Strategies - Academic English UK">
            <a:extLst>
              <a:ext uri="{FF2B5EF4-FFF2-40B4-BE49-F238E27FC236}">
                <a16:creationId xmlns:a16="http://schemas.microsoft.com/office/drawing/2014/main" id="{83BE8B58-F996-4DFD-70B0-2960F64B3C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8428" y="397902"/>
            <a:ext cx="1605264" cy="849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13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2F5FB18C-A600-4C28-97D8-5D3CFBDA77C2}"/>
                                            </p:graphicEl>
                                          </p:spTgt>
                                        </p:tgtEl>
                                        <p:attrNameLst>
                                          <p:attrName>style.visibility</p:attrName>
                                        </p:attrNameLst>
                                      </p:cBhvr>
                                      <p:to>
                                        <p:strVal val="visible"/>
                                      </p:to>
                                    </p:set>
                                    <p:anim calcmode="lin" valueType="num">
                                      <p:cBhvr additive="base">
                                        <p:cTn id="17" dur="500" fill="hold"/>
                                        <p:tgtEl>
                                          <p:spTgt spid="4">
                                            <p:graphicEl>
                                              <a:dgm id="{2F5FB18C-A600-4C28-97D8-5D3CFBDA77C2}"/>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2F5FB18C-A600-4C28-97D8-5D3CFBDA77C2}"/>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EC1A8FF9-5CEF-4491-BA80-2CB44511140F}"/>
                                            </p:graphicEl>
                                          </p:spTgt>
                                        </p:tgtEl>
                                        <p:attrNameLst>
                                          <p:attrName>style.visibility</p:attrName>
                                        </p:attrNameLst>
                                      </p:cBhvr>
                                      <p:to>
                                        <p:strVal val="visible"/>
                                      </p:to>
                                    </p:set>
                                    <p:anim calcmode="lin" valueType="num">
                                      <p:cBhvr additive="base">
                                        <p:cTn id="21" dur="500" fill="hold"/>
                                        <p:tgtEl>
                                          <p:spTgt spid="4">
                                            <p:graphicEl>
                                              <a:dgm id="{EC1A8FF9-5CEF-4491-BA80-2CB44511140F}"/>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EC1A8FF9-5CEF-4491-BA80-2CB44511140F}"/>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132736E1-E399-4CFB-8C66-2FF888F44F48}"/>
                                            </p:graphicEl>
                                          </p:spTgt>
                                        </p:tgtEl>
                                        <p:attrNameLst>
                                          <p:attrName>style.visibility</p:attrName>
                                        </p:attrNameLst>
                                      </p:cBhvr>
                                      <p:to>
                                        <p:strVal val="visible"/>
                                      </p:to>
                                    </p:set>
                                    <p:anim calcmode="lin" valueType="num">
                                      <p:cBhvr additive="base">
                                        <p:cTn id="27" dur="500" fill="hold"/>
                                        <p:tgtEl>
                                          <p:spTgt spid="4">
                                            <p:graphicEl>
                                              <a:dgm id="{132736E1-E399-4CFB-8C66-2FF888F44F48}"/>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132736E1-E399-4CFB-8C66-2FF888F44F48}"/>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FB889F12-BAB9-465C-BC50-DBC494FE4393}"/>
                                            </p:graphicEl>
                                          </p:spTgt>
                                        </p:tgtEl>
                                        <p:attrNameLst>
                                          <p:attrName>style.visibility</p:attrName>
                                        </p:attrNameLst>
                                      </p:cBhvr>
                                      <p:to>
                                        <p:strVal val="visible"/>
                                      </p:to>
                                    </p:set>
                                    <p:anim calcmode="lin" valueType="num">
                                      <p:cBhvr additive="base">
                                        <p:cTn id="31" dur="500" fill="hold"/>
                                        <p:tgtEl>
                                          <p:spTgt spid="4">
                                            <p:graphicEl>
                                              <a:dgm id="{FB889F12-BAB9-465C-BC50-DBC494FE439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B889F12-BAB9-465C-BC50-DBC494FE439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E079C90F-82A6-47DA-A0BD-862F3BCAC541}"/>
                                            </p:graphicEl>
                                          </p:spTgt>
                                        </p:tgtEl>
                                        <p:attrNameLst>
                                          <p:attrName>style.visibility</p:attrName>
                                        </p:attrNameLst>
                                      </p:cBhvr>
                                      <p:to>
                                        <p:strVal val="visible"/>
                                      </p:to>
                                    </p:set>
                                    <p:anim calcmode="lin" valueType="num">
                                      <p:cBhvr additive="base">
                                        <p:cTn id="37" dur="500" fill="hold"/>
                                        <p:tgtEl>
                                          <p:spTgt spid="4">
                                            <p:graphicEl>
                                              <a:dgm id="{E079C90F-82A6-47DA-A0BD-862F3BCAC541}"/>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079C90F-82A6-47DA-A0BD-862F3BCAC541}"/>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B0FC0501-A36C-45F3-B38B-5A003A6A673C}"/>
                                            </p:graphicEl>
                                          </p:spTgt>
                                        </p:tgtEl>
                                        <p:attrNameLst>
                                          <p:attrName>style.visibility</p:attrName>
                                        </p:attrNameLst>
                                      </p:cBhvr>
                                      <p:to>
                                        <p:strVal val="visible"/>
                                      </p:to>
                                    </p:set>
                                    <p:anim calcmode="lin" valueType="num">
                                      <p:cBhvr additive="base">
                                        <p:cTn id="41" dur="500" fill="hold"/>
                                        <p:tgtEl>
                                          <p:spTgt spid="4">
                                            <p:graphicEl>
                                              <a:dgm id="{B0FC0501-A36C-45F3-B38B-5A003A6A673C}"/>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B0FC0501-A36C-45F3-B38B-5A003A6A673C}"/>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graphicEl>
                                              <a:dgm id="{C313501F-1A7F-4E4C-A2B1-0AEEA3F87A3F}"/>
                                            </p:graphicEl>
                                          </p:spTgt>
                                        </p:tgtEl>
                                        <p:attrNameLst>
                                          <p:attrName>style.visibility</p:attrName>
                                        </p:attrNameLst>
                                      </p:cBhvr>
                                      <p:to>
                                        <p:strVal val="visible"/>
                                      </p:to>
                                    </p:set>
                                    <p:anim calcmode="lin" valueType="num">
                                      <p:cBhvr additive="base">
                                        <p:cTn id="47" dur="500" fill="hold"/>
                                        <p:tgtEl>
                                          <p:spTgt spid="4">
                                            <p:graphicEl>
                                              <a:dgm id="{C313501F-1A7F-4E4C-A2B1-0AEEA3F87A3F}"/>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C313501F-1A7F-4E4C-A2B1-0AEEA3F87A3F}"/>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
                                            <p:graphicEl>
                                              <a:dgm id="{F49B88A0-180E-410D-AAB3-58B5F8A9FA0E}"/>
                                            </p:graphicEl>
                                          </p:spTgt>
                                        </p:tgtEl>
                                        <p:attrNameLst>
                                          <p:attrName>style.visibility</p:attrName>
                                        </p:attrNameLst>
                                      </p:cBhvr>
                                      <p:to>
                                        <p:strVal val="visible"/>
                                      </p:to>
                                    </p:set>
                                    <p:anim calcmode="lin" valueType="num">
                                      <p:cBhvr additive="base">
                                        <p:cTn id="51" dur="500" fill="hold"/>
                                        <p:tgtEl>
                                          <p:spTgt spid="4">
                                            <p:graphicEl>
                                              <a:dgm id="{F49B88A0-180E-410D-AAB3-58B5F8A9FA0E}"/>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graphicEl>
                                              <a:dgm id="{F49B88A0-180E-410D-AAB3-58B5F8A9FA0E}"/>
                                            </p:graphic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graphicEl>
                                              <a:dgm id="{2FE678F8-CD05-4B6A-961B-95DB698C6B19}"/>
                                            </p:graphicEl>
                                          </p:spTgt>
                                        </p:tgtEl>
                                        <p:attrNameLst>
                                          <p:attrName>style.visibility</p:attrName>
                                        </p:attrNameLst>
                                      </p:cBhvr>
                                      <p:to>
                                        <p:strVal val="visible"/>
                                      </p:to>
                                    </p:set>
                                    <p:anim calcmode="lin" valueType="num">
                                      <p:cBhvr additive="base">
                                        <p:cTn id="57" dur="500" fill="hold"/>
                                        <p:tgtEl>
                                          <p:spTgt spid="4">
                                            <p:graphicEl>
                                              <a:dgm id="{2FE678F8-CD05-4B6A-961B-95DB698C6B19}"/>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2FE678F8-CD05-4B6A-961B-95DB698C6B19}"/>
                                            </p:graphic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4">
                                            <p:graphicEl>
                                              <a:dgm id="{5FADC24F-73F0-4A31-AF72-6B09B4512CE7}"/>
                                            </p:graphicEl>
                                          </p:spTgt>
                                        </p:tgtEl>
                                        <p:attrNameLst>
                                          <p:attrName>style.visibility</p:attrName>
                                        </p:attrNameLst>
                                      </p:cBhvr>
                                      <p:to>
                                        <p:strVal val="visible"/>
                                      </p:to>
                                    </p:set>
                                    <p:anim calcmode="lin" valueType="num">
                                      <p:cBhvr additive="base">
                                        <p:cTn id="61" dur="500" fill="hold"/>
                                        <p:tgtEl>
                                          <p:spTgt spid="4">
                                            <p:graphicEl>
                                              <a:dgm id="{5FADC24F-73F0-4A31-AF72-6B09B4512CE7}"/>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5FADC24F-73F0-4A31-AF72-6B09B4512CE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609600" y="93842"/>
            <a:ext cx="10972800" cy="738120"/>
          </a:xfrm>
        </p:spPr>
        <p:txBody>
          <a:bodyPr>
            <a:normAutofit fontScale="90000"/>
          </a:bodyPr>
          <a:lstStyle/>
          <a:p>
            <a:r>
              <a:rPr lang="en-GB" dirty="0"/>
              <a:t>Highlighting </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292963" y="888353"/>
            <a:ext cx="11068234" cy="5183974"/>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Highlighting refers to emphasising/selecting key words, phrases or data by means of underlining or circling, or using a coloured highlighter pen. </a:t>
            </a:r>
          </a:p>
          <a:p>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latin typeface="Arial" panose="020B0604020202020204" pitchFamily="34" charset="0"/>
                <a:ea typeface="Calibri" panose="020F0502020204030204" pitchFamily="34" charset="0"/>
                <a:cs typeface="Arial" panose="020B0604020202020204" pitchFamily="34" charset="0"/>
              </a:rPr>
              <a:t>Many of the books available on the reading lists have a highlighter and note making tool. </a:t>
            </a:r>
          </a:p>
          <a:p>
            <a:pPr marL="0" indent="0">
              <a:buNone/>
            </a:pPr>
            <a:endParaRPr lang="en-GB" dirty="0"/>
          </a:p>
        </p:txBody>
      </p:sp>
      <p:pic>
        <p:nvPicPr>
          <p:cNvPr id="5" name="Picture 4" descr="Text&#10;&#10;Description automatically generated">
            <a:extLst>
              <a:ext uri="{FF2B5EF4-FFF2-40B4-BE49-F238E27FC236}">
                <a16:creationId xmlns:a16="http://schemas.microsoft.com/office/drawing/2014/main" id="{BA68CC7D-6820-4EF1-91AA-7D205AC025BC}"/>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5782"/>
                    </a14:imgEffect>
                    <a14:imgEffect>
                      <a14:saturation sat="203000"/>
                    </a14:imgEffect>
                  </a14:imgLayer>
                </a14:imgProps>
              </a:ext>
              <a:ext uri="{28A0092B-C50C-407E-A947-70E740481C1C}">
                <a14:useLocalDpi xmlns:a14="http://schemas.microsoft.com/office/drawing/2010/main" val="0"/>
              </a:ext>
            </a:extLst>
          </a:blip>
          <a:stretch>
            <a:fillRect/>
          </a:stretch>
        </p:blipFill>
        <p:spPr>
          <a:xfrm>
            <a:off x="612162" y="2491425"/>
            <a:ext cx="4637502" cy="3029018"/>
          </a:xfrm>
          <a:prstGeom prst="rect">
            <a:avLst/>
          </a:prstGeom>
        </p:spPr>
      </p:pic>
      <p:sp>
        <p:nvSpPr>
          <p:cNvPr id="10" name="TextBox 9">
            <a:extLst>
              <a:ext uri="{FF2B5EF4-FFF2-40B4-BE49-F238E27FC236}">
                <a16:creationId xmlns:a16="http://schemas.microsoft.com/office/drawing/2014/main" id="{1B2CE1B9-DB20-4487-C611-491E993C63C4}"/>
              </a:ext>
            </a:extLst>
          </p:cNvPr>
          <p:cNvSpPr txBox="1"/>
          <p:nvPr/>
        </p:nvSpPr>
        <p:spPr>
          <a:xfrm>
            <a:off x="6942337" y="5125270"/>
            <a:ext cx="4418860" cy="395173"/>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DengXian" panose="02010600030101010101" pitchFamily="2" charset="-122"/>
                <a:cs typeface="Arial" panose="020B0604020202020204" pitchFamily="34" charset="0"/>
                <a:hlinkClick r:id="rId5"/>
              </a:rPr>
              <a:t>How to highlight a PDF Source - Video</a:t>
            </a:r>
            <a:endPar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6158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A0A5-2A2F-7021-FC1A-7DAA070D37D8}"/>
              </a:ext>
            </a:extLst>
          </p:cNvPr>
          <p:cNvSpPr>
            <a:spLocks noGrp="1"/>
          </p:cNvSpPr>
          <p:nvPr>
            <p:ph type="title"/>
          </p:nvPr>
        </p:nvSpPr>
        <p:spPr/>
        <p:txBody>
          <a:bodyPr/>
          <a:lstStyle/>
          <a:p>
            <a:r>
              <a:rPr lang="en-GB" b="1" dirty="0"/>
              <a:t>When do you stop reading?</a:t>
            </a:r>
          </a:p>
        </p:txBody>
      </p:sp>
      <p:sp>
        <p:nvSpPr>
          <p:cNvPr id="3" name="Content Placeholder 2">
            <a:extLst>
              <a:ext uri="{FF2B5EF4-FFF2-40B4-BE49-F238E27FC236}">
                <a16:creationId xmlns:a16="http://schemas.microsoft.com/office/drawing/2014/main" id="{26397579-BFCA-6810-BD74-D1A87041C90F}"/>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4A4A4A"/>
                </a:solidFill>
                <a:effectLst/>
                <a:highlight>
                  <a:srgbClr val="FFFFFF"/>
                </a:highlight>
                <a:latin typeface="freight-sans-pro"/>
              </a:rPr>
              <a:t> Information starts to repeat itself</a:t>
            </a:r>
          </a:p>
          <a:p>
            <a:pPr algn="l">
              <a:buFont typeface="Arial" panose="020B0604020202020204" pitchFamily="34" charset="0"/>
              <a:buChar char="•"/>
            </a:pPr>
            <a:r>
              <a:rPr lang="en-GB" b="0" i="0" dirty="0">
                <a:solidFill>
                  <a:srgbClr val="4A4A4A"/>
                </a:solidFill>
                <a:effectLst/>
                <a:highlight>
                  <a:srgbClr val="FFFFFF"/>
                </a:highlight>
                <a:latin typeface="freight-sans-pro"/>
              </a:rPr>
              <a:t>You have covered the core material</a:t>
            </a:r>
          </a:p>
          <a:p>
            <a:pPr algn="l">
              <a:buFont typeface="Arial" panose="020B0604020202020204" pitchFamily="34" charset="0"/>
              <a:buChar char="•"/>
            </a:pPr>
            <a:r>
              <a:rPr lang="en-GB" b="0" i="0" dirty="0">
                <a:solidFill>
                  <a:srgbClr val="4A4A4A"/>
                </a:solidFill>
                <a:effectLst/>
                <a:highlight>
                  <a:srgbClr val="FFFFFF"/>
                </a:highlight>
                <a:latin typeface="freight-sans-pro"/>
              </a:rPr>
              <a:t>You have answered the research questions</a:t>
            </a:r>
          </a:p>
          <a:p>
            <a:pPr algn="l">
              <a:buFont typeface="Arial" panose="020B0604020202020204" pitchFamily="34" charset="0"/>
              <a:buChar char="•"/>
            </a:pPr>
            <a:r>
              <a:rPr lang="en-GB" b="0" i="0" dirty="0">
                <a:solidFill>
                  <a:srgbClr val="4A4A4A"/>
                </a:solidFill>
                <a:effectLst/>
                <a:highlight>
                  <a:srgbClr val="FFFFFF"/>
                </a:highlight>
                <a:latin typeface="freight-sans-pro"/>
              </a:rPr>
              <a:t>You are coming across information not relevant to the research question</a:t>
            </a:r>
          </a:p>
          <a:p>
            <a:pPr algn="l">
              <a:buFont typeface="Arial" panose="020B0604020202020204" pitchFamily="34" charset="0"/>
              <a:buChar char="•"/>
            </a:pPr>
            <a:r>
              <a:rPr lang="en-GB" b="0" i="0" dirty="0">
                <a:solidFill>
                  <a:srgbClr val="4A4A4A"/>
                </a:solidFill>
                <a:effectLst/>
                <a:highlight>
                  <a:srgbClr val="FFFFFF"/>
                </a:highlight>
                <a:latin typeface="freight-sans-pro"/>
              </a:rPr>
              <a:t>The information does not offer anything new</a:t>
            </a:r>
          </a:p>
          <a:p>
            <a:pPr algn="l"/>
            <a:r>
              <a:rPr lang="en-GB" b="0" i="0" dirty="0">
                <a:solidFill>
                  <a:srgbClr val="4A4A4A"/>
                </a:solidFill>
                <a:effectLst/>
                <a:highlight>
                  <a:srgbClr val="FFFFFF"/>
                </a:highlight>
                <a:latin typeface="freight-sans-pro"/>
              </a:rPr>
              <a:t>or</a:t>
            </a:r>
          </a:p>
          <a:p>
            <a:pPr algn="l">
              <a:buFont typeface="Arial" panose="020B0604020202020204" pitchFamily="34" charset="0"/>
              <a:buChar char="•"/>
            </a:pPr>
            <a:r>
              <a:rPr lang="en-GB" b="1" i="0" dirty="0">
                <a:solidFill>
                  <a:srgbClr val="4A4A4A"/>
                </a:solidFill>
                <a:effectLst/>
                <a:highlight>
                  <a:srgbClr val="FFFFFF"/>
                </a:highlight>
                <a:latin typeface="freight-sans-pro"/>
              </a:rPr>
              <a:t>You have lost your concentration.</a:t>
            </a:r>
          </a:p>
          <a:p>
            <a:endParaRPr lang="en-GB" b="1" dirty="0">
              <a:highlight>
                <a:srgbClr val="FF0000"/>
              </a:highlight>
            </a:endParaRPr>
          </a:p>
        </p:txBody>
      </p:sp>
      <p:pic>
        <p:nvPicPr>
          <p:cNvPr id="4" name="Picture 3">
            <a:extLst>
              <a:ext uri="{FF2B5EF4-FFF2-40B4-BE49-F238E27FC236}">
                <a16:creationId xmlns:a16="http://schemas.microsoft.com/office/drawing/2014/main" id="{C143967C-E453-73DA-524F-E3D6F1EC692F}"/>
              </a:ext>
            </a:extLst>
          </p:cNvPr>
          <p:cNvPicPr>
            <a:picLocks noChangeAspect="1"/>
          </p:cNvPicPr>
          <p:nvPr/>
        </p:nvPicPr>
        <p:blipFill>
          <a:blip r:embed="rId3"/>
          <a:stretch>
            <a:fillRect/>
          </a:stretch>
        </p:blipFill>
        <p:spPr>
          <a:xfrm>
            <a:off x="9678956" y="156452"/>
            <a:ext cx="1480456" cy="1480456"/>
          </a:xfrm>
          <a:prstGeom prst="rect">
            <a:avLst/>
          </a:prstGeom>
        </p:spPr>
      </p:pic>
    </p:spTree>
    <p:extLst>
      <p:ext uri="{BB962C8B-B14F-4D97-AF65-F5344CB8AC3E}">
        <p14:creationId xmlns:p14="http://schemas.microsoft.com/office/powerpoint/2010/main" val="351187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98AFB8-735F-4E41-180B-98979A7FDB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84F1AA-7238-9350-2072-6A1571C11FB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dirty="0"/>
              <a:t>Activity 1</a:t>
            </a:r>
          </a:p>
        </p:txBody>
      </p:sp>
      <p:sp>
        <p:nvSpPr>
          <p:cNvPr id="5" name="Title 1">
            <a:extLst>
              <a:ext uri="{FF2B5EF4-FFF2-40B4-BE49-F238E27FC236}">
                <a16:creationId xmlns:a16="http://schemas.microsoft.com/office/drawing/2014/main" id="{CF631A9D-733A-8BA5-11B8-7CB1CE61B385}"/>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Following</a:t>
            </a:r>
            <a:r>
              <a:rPr kumimoji="0" lang="en-US" altLang="en-US" sz="3200" b="0" i="0" u="none" strike="noStrike" kern="1200" cap="none" spc="0" normalizeH="0" noProof="0" dirty="0">
                <a:ln>
                  <a:noFill/>
                </a:ln>
                <a:solidFill>
                  <a:prstClr val="black"/>
                </a:solidFill>
                <a:effectLst/>
                <a:uLnTx/>
                <a:uFillTx/>
                <a:latin typeface="Myriad Pro"/>
                <a:ea typeface="+mj-ea"/>
                <a:cs typeface="+mj-cs"/>
              </a:rPr>
              <a:t> </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the</a:t>
            </a:r>
            <a:r>
              <a:rPr kumimoji="0" lang="en-US" altLang="en-US" sz="3200" b="0" i="0" u="none" strike="noStrike" kern="1200" cap="none" spc="0" normalizeH="0" noProof="0" dirty="0">
                <a:ln>
                  <a:noFill/>
                </a:ln>
                <a:solidFill>
                  <a:prstClr val="black"/>
                </a:solidFill>
                <a:effectLst/>
                <a:uLnTx/>
                <a:uFillTx/>
                <a:latin typeface="Myriad Pro"/>
                <a:ea typeface="+mj-ea"/>
                <a:cs typeface="+mj-cs"/>
              </a:rPr>
              <a:t> prompts on the next slide, select any texts of your choice and </a:t>
            </a:r>
            <a:r>
              <a:rPr lang="en-US" altLang="en-US" sz="3200" dirty="0">
                <a:solidFill>
                  <a:prstClr val="black"/>
                </a:solidFill>
                <a:latin typeface="Myriad Pro"/>
              </a:rPr>
              <a:t>practice any of the reading strategies we have just learned. </a:t>
            </a: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7172" name="Picture 4" descr="Group Work - Meaning, Benefits, and Implementation | Marketing91">
            <a:extLst>
              <a:ext uri="{FF2B5EF4-FFF2-40B4-BE49-F238E27FC236}">
                <a16:creationId xmlns:a16="http://schemas.microsoft.com/office/drawing/2014/main" id="{F3882108-C81B-FD54-26E7-87AE0926659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112225" y="332656"/>
            <a:ext cx="1551241" cy="1084982"/>
          </a:xfrm>
          <a:prstGeom prst="rect">
            <a:avLst/>
          </a:prstGeom>
          <a:solidFill>
            <a:srgbClr val="FFFFFF"/>
          </a:solidFill>
        </p:spPr>
      </p:pic>
    </p:spTree>
    <p:extLst>
      <p:ext uri="{BB962C8B-B14F-4D97-AF65-F5344CB8AC3E}">
        <p14:creationId xmlns:p14="http://schemas.microsoft.com/office/powerpoint/2010/main" val="806093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2"/>
                                        </p:tgtEl>
                                        <p:attrNameLst>
                                          <p:attrName>style.visibility</p:attrName>
                                        </p:attrNameLst>
                                      </p:cBhvr>
                                      <p:to>
                                        <p:strVal val="visible"/>
                                      </p:to>
                                    </p:set>
                                    <p:anim calcmode="lin" valueType="num">
                                      <p:cBhvr additive="base">
                                        <p:cTn id="11" dur="500" fill="hold"/>
                                        <p:tgtEl>
                                          <p:spTgt spid="7172"/>
                                        </p:tgtEl>
                                        <p:attrNameLst>
                                          <p:attrName>ppt_x</p:attrName>
                                        </p:attrNameLst>
                                      </p:cBhvr>
                                      <p:tavLst>
                                        <p:tav tm="0">
                                          <p:val>
                                            <p:strVal val="#ppt_x"/>
                                          </p:val>
                                        </p:tav>
                                        <p:tav tm="100000">
                                          <p:val>
                                            <p:strVal val="#ppt_x"/>
                                          </p:val>
                                        </p:tav>
                                      </p:tavLst>
                                    </p:anim>
                                    <p:anim calcmode="lin" valueType="num">
                                      <p:cBhvr additive="base">
                                        <p:cTn id="12" dur="500" fill="hold"/>
                                        <p:tgtEl>
                                          <p:spTgt spid="717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4C94F-2E96-6B68-47F3-4E6126AD2F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6EC45-15E0-E2F9-DB6A-CC12CCCBF8A9}"/>
              </a:ext>
            </a:extLst>
          </p:cNvPr>
          <p:cNvSpPr>
            <a:spLocks noGrp="1"/>
          </p:cNvSpPr>
          <p:nvPr>
            <p:ph idx="1"/>
          </p:nvPr>
        </p:nvSpPr>
        <p:spPr>
          <a:xfrm>
            <a:off x="0" y="28902"/>
            <a:ext cx="12192000" cy="5862320"/>
          </a:xfrm>
          <a:solidFill>
            <a:schemeClr val="bg2">
              <a:lumMod val="75000"/>
            </a:schemeClr>
          </a:solidFill>
        </p:spPr>
        <p:txBody>
          <a:bodyPr>
            <a:normAutofit/>
          </a:bodyPr>
          <a:lstStyle/>
          <a:p>
            <a:pPr marL="0" indent="0">
              <a:buNone/>
            </a:pPr>
            <a:r>
              <a:rPr lang="en-GB" sz="2000" dirty="0"/>
              <a:t>Go to the Moodle page, find the reading list and follow these steps:</a:t>
            </a:r>
          </a:p>
          <a:p>
            <a:pPr marL="0" indent="0">
              <a:buNone/>
            </a:pPr>
            <a:endParaRPr lang="en-GB" sz="2000" dirty="0"/>
          </a:p>
          <a:p>
            <a:pPr marL="0" indent="0">
              <a:buNone/>
            </a:pPr>
            <a:r>
              <a:rPr lang="en-GB" sz="2000" dirty="0"/>
              <a:t>1 –Click the online reading list	</a:t>
            </a:r>
          </a:p>
          <a:p>
            <a:pPr marL="0" indent="0">
              <a:buNone/>
            </a:pPr>
            <a:endParaRPr lang="en-GB" sz="2000" dirty="0"/>
          </a:p>
          <a:p>
            <a:pPr marL="0" indent="0">
              <a:buNone/>
            </a:pPr>
            <a:r>
              <a:rPr lang="en-GB" sz="2000" dirty="0"/>
              <a:t>2- Scroll to </a:t>
            </a:r>
            <a:r>
              <a:rPr lang="en-GB" sz="2000" b="1" dirty="0"/>
              <a:t>further reading</a:t>
            </a:r>
            <a:r>
              <a:rPr lang="en-GB" sz="2000" dirty="0"/>
              <a:t>,</a:t>
            </a:r>
          </a:p>
          <a:p>
            <a:pPr marL="0" indent="0">
              <a:buNone/>
            </a:pPr>
            <a:r>
              <a:rPr lang="en-GB" sz="2000" dirty="0"/>
              <a:t>find the book in the image</a:t>
            </a:r>
          </a:p>
          <a:p>
            <a:pPr marL="0" indent="0">
              <a:buNone/>
            </a:pPr>
            <a:r>
              <a:rPr lang="en-GB" sz="2000" dirty="0"/>
              <a:t>And click view online</a:t>
            </a:r>
          </a:p>
          <a:p>
            <a:pPr marL="0" indent="0">
              <a:buNone/>
            </a:pPr>
            <a:endParaRPr lang="en-GB" sz="2000" dirty="0"/>
          </a:p>
          <a:p>
            <a:pPr marL="0" indent="0">
              <a:buNone/>
            </a:pPr>
            <a:r>
              <a:rPr lang="en-GB" sz="2000" dirty="0"/>
              <a:t>3- Click </a:t>
            </a:r>
            <a:r>
              <a:rPr lang="en-GB" sz="2000" dirty="0" err="1"/>
              <a:t>Askews</a:t>
            </a:r>
            <a:r>
              <a:rPr lang="en-GB" sz="2000" dirty="0"/>
              <a:t> and Holts link, and </a:t>
            </a:r>
          </a:p>
          <a:p>
            <a:pPr marL="0" indent="0">
              <a:buNone/>
            </a:pPr>
            <a:r>
              <a:rPr lang="en-GB" sz="2000" dirty="0"/>
              <a:t>proceed to click Read</a:t>
            </a:r>
          </a:p>
          <a:p>
            <a:pPr marL="0" indent="0">
              <a:buNone/>
            </a:pPr>
            <a:endParaRPr lang="en-GB" sz="2000" dirty="0"/>
          </a:p>
          <a:p>
            <a:pPr marL="0" indent="0">
              <a:buNone/>
            </a:pPr>
            <a:r>
              <a:rPr lang="en-GB" sz="2000" dirty="0"/>
              <a:t>4- Click on the 3 dots on the left </a:t>
            </a:r>
          </a:p>
          <a:p>
            <a:pPr marL="0" indent="0">
              <a:buNone/>
            </a:pPr>
            <a:r>
              <a:rPr lang="en-GB" sz="2000" dirty="0"/>
              <a:t>and scroll down to find Organising your study. </a:t>
            </a:r>
          </a:p>
          <a:p>
            <a:pPr marL="0" indent="0">
              <a:buNone/>
            </a:pPr>
            <a:r>
              <a:rPr lang="en-GB" sz="2000" dirty="0"/>
              <a:t>Read and stop at ‘Completing coursework and meeting deadlines’.</a:t>
            </a:r>
          </a:p>
        </p:txBody>
      </p:sp>
      <p:pic>
        <p:nvPicPr>
          <p:cNvPr id="7" name="Picture 6">
            <a:extLst>
              <a:ext uri="{FF2B5EF4-FFF2-40B4-BE49-F238E27FC236}">
                <a16:creationId xmlns:a16="http://schemas.microsoft.com/office/drawing/2014/main" id="{CAD448AE-8E1F-E01C-A759-80FFA2B49CF2}"/>
              </a:ext>
            </a:extLst>
          </p:cNvPr>
          <p:cNvPicPr>
            <a:picLocks noChangeAspect="1"/>
          </p:cNvPicPr>
          <p:nvPr/>
        </p:nvPicPr>
        <p:blipFill>
          <a:blip r:embed="rId3"/>
          <a:stretch>
            <a:fillRect/>
          </a:stretch>
        </p:blipFill>
        <p:spPr>
          <a:xfrm>
            <a:off x="4334555" y="410521"/>
            <a:ext cx="3104479" cy="1652195"/>
          </a:xfrm>
          <a:prstGeom prst="rect">
            <a:avLst/>
          </a:prstGeom>
        </p:spPr>
      </p:pic>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18FD1AF7-0FF0-9ACC-A123-1E10F62447AC}"/>
                  </a:ext>
                </a:extLst>
              </p14:cNvPr>
              <p14:cNvContentPartPr/>
              <p14:nvPr/>
            </p14:nvContentPartPr>
            <p14:xfrm>
              <a:off x="4144960" y="731120"/>
              <a:ext cx="360" cy="182160"/>
            </p14:xfrm>
          </p:contentPart>
        </mc:Choice>
        <mc:Fallback xmlns="">
          <p:pic>
            <p:nvPicPr>
              <p:cNvPr id="23" name="Ink 22">
                <a:extLst>
                  <a:ext uri="{FF2B5EF4-FFF2-40B4-BE49-F238E27FC236}">
                    <a16:creationId xmlns:a16="http://schemas.microsoft.com/office/drawing/2014/main" id="{18FD1AF7-0FF0-9ACC-A123-1E10F62447AC}"/>
                  </a:ext>
                </a:extLst>
              </p:cNvPr>
              <p:cNvPicPr/>
              <p:nvPr/>
            </p:nvPicPr>
            <p:blipFill>
              <a:blip r:embed="rId5"/>
              <a:stretch>
                <a:fillRect/>
              </a:stretch>
            </p:blipFill>
            <p:spPr>
              <a:xfrm>
                <a:off x="4138840" y="725000"/>
                <a:ext cx="1260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65626909-6C3A-9FE5-461C-F91D0BF705AE}"/>
                  </a:ext>
                </a:extLst>
              </p14:cNvPr>
              <p14:cNvContentPartPr/>
              <p14:nvPr/>
            </p14:nvContentPartPr>
            <p14:xfrm>
              <a:off x="4031040" y="583160"/>
              <a:ext cx="227520" cy="432720"/>
            </p14:xfrm>
          </p:contentPart>
        </mc:Choice>
        <mc:Fallback xmlns="">
          <p:pic>
            <p:nvPicPr>
              <p:cNvPr id="24" name="Ink 23">
                <a:extLst>
                  <a:ext uri="{FF2B5EF4-FFF2-40B4-BE49-F238E27FC236}">
                    <a16:creationId xmlns:a16="http://schemas.microsoft.com/office/drawing/2014/main" id="{65626909-6C3A-9FE5-461C-F91D0BF705AE}"/>
                  </a:ext>
                </a:extLst>
              </p:cNvPr>
              <p:cNvPicPr/>
              <p:nvPr/>
            </p:nvPicPr>
            <p:blipFill>
              <a:blip r:embed="rId7"/>
              <a:stretch>
                <a:fillRect/>
              </a:stretch>
            </p:blipFill>
            <p:spPr>
              <a:xfrm>
                <a:off x="4024920" y="577040"/>
                <a:ext cx="239760" cy="4449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649941D3-7986-167F-48DC-81BC1F475DE3}"/>
                  </a:ext>
                </a:extLst>
              </p14:cNvPr>
              <p14:cNvContentPartPr/>
              <p14:nvPr/>
            </p14:nvContentPartPr>
            <p14:xfrm>
              <a:off x="7838866" y="648500"/>
              <a:ext cx="191520" cy="252360"/>
            </p14:xfrm>
          </p:contentPart>
        </mc:Choice>
        <mc:Fallback xmlns="">
          <p:pic>
            <p:nvPicPr>
              <p:cNvPr id="25" name="Ink 24">
                <a:extLst>
                  <a:ext uri="{FF2B5EF4-FFF2-40B4-BE49-F238E27FC236}">
                    <a16:creationId xmlns:a16="http://schemas.microsoft.com/office/drawing/2014/main" id="{649941D3-7986-167F-48DC-81BC1F475DE3}"/>
                  </a:ext>
                </a:extLst>
              </p:cNvPr>
              <p:cNvPicPr/>
              <p:nvPr/>
            </p:nvPicPr>
            <p:blipFill>
              <a:blip r:embed="rId9"/>
              <a:stretch>
                <a:fillRect/>
              </a:stretch>
            </p:blipFill>
            <p:spPr>
              <a:xfrm>
                <a:off x="7832746" y="642380"/>
                <a:ext cx="20376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6" name="Ink 25">
                <a:extLst>
                  <a:ext uri="{FF2B5EF4-FFF2-40B4-BE49-F238E27FC236}">
                    <a16:creationId xmlns:a16="http://schemas.microsoft.com/office/drawing/2014/main" id="{68BABE67-137B-6B23-2F56-B91B4124AE01}"/>
                  </a:ext>
                </a:extLst>
              </p14:cNvPr>
              <p14:cNvContentPartPr/>
              <p14:nvPr/>
            </p14:nvContentPartPr>
            <p14:xfrm>
              <a:off x="7822074" y="573800"/>
              <a:ext cx="302760" cy="339480"/>
            </p14:xfrm>
          </p:contentPart>
        </mc:Choice>
        <mc:Fallback xmlns="">
          <p:pic>
            <p:nvPicPr>
              <p:cNvPr id="26" name="Ink 25">
                <a:extLst>
                  <a:ext uri="{FF2B5EF4-FFF2-40B4-BE49-F238E27FC236}">
                    <a16:creationId xmlns:a16="http://schemas.microsoft.com/office/drawing/2014/main" id="{68BABE67-137B-6B23-2F56-B91B4124AE01}"/>
                  </a:ext>
                </a:extLst>
              </p:cNvPr>
              <p:cNvPicPr/>
              <p:nvPr/>
            </p:nvPicPr>
            <p:blipFill>
              <a:blip r:embed="rId11"/>
              <a:stretch>
                <a:fillRect/>
              </a:stretch>
            </p:blipFill>
            <p:spPr>
              <a:xfrm>
                <a:off x="7815954" y="567680"/>
                <a:ext cx="315000" cy="3517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7" name="Ink 26">
                <a:extLst>
                  <a:ext uri="{FF2B5EF4-FFF2-40B4-BE49-F238E27FC236}">
                    <a16:creationId xmlns:a16="http://schemas.microsoft.com/office/drawing/2014/main" id="{65D1F6B9-CCC5-B7A0-CD03-645FCC80794D}"/>
                  </a:ext>
                </a:extLst>
              </p14:cNvPr>
              <p14:cNvContentPartPr/>
              <p14:nvPr/>
            </p14:nvContentPartPr>
            <p14:xfrm>
              <a:off x="4266179" y="2607463"/>
              <a:ext cx="134640" cy="317880"/>
            </p14:xfrm>
          </p:contentPart>
        </mc:Choice>
        <mc:Fallback xmlns="">
          <p:pic>
            <p:nvPicPr>
              <p:cNvPr id="27" name="Ink 26">
                <a:extLst>
                  <a:ext uri="{FF2B5EF4-FFF2-40B4-BE49-F238E27FC236}">
                    <a16:creationId xmlns:a16="http://schemas.microsoft.com/office/drawing/2014/main" id="{65D1F6B9-CCC5-B7A0-CD03-645FCC80794D}"/>
                  </a:ext>
                </a:extLst>
              </p:cNvPr>
              <p:cNvPicPr/>
              <p:nvPr/>
            </p:nvPicPr>
            <p:blipFill>
              <a:blip r:embed="rId13"/>
              <a:stretch>
                <a:fillRect/>
              </a:stretch>
            </p:blipFill>
            <p:spPr>
              <a:xfrm>
                <a:off x="4260059" y="2601343"/>
                <a:ext cx="146880" cy="3301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953BCA13-EE71-C22E-C20D-D7B66CA5FFB7}"/>
                  </a:ext>
                </a:extLst>
              </p14:cNvPr>
              <p14:cNvContentPartPr/>
              <p14:nvPr/>
            </p14:nvContentPartPr>
            <p14:xfrm>
              <a:off x="4160502" y="2533820"/>
              <a:ext cx="328680" cy="540360"/>
            </p14:xfrm>
          </p:contentPart>
        </mc:Choice>
        <mc:Fallback xmlns="">
          <p:pic>
            <p:nvPicPr>
              <p:cNvPr id="29" name="Ink 28">
                <a:extLst>
                  <a:ext uri="{FF2B5EF4-FFF2-40B4-BE49-F238E27FC236}">
                    <a16:creationId xmlns:a16="http://schemas.microsoft.com/office/drawing/2014/main" id="{953BCA13-EE71-C22E-C20D-D7B66CA5FFB7}"/>
                  </a:ext>
                </a:extLst>
              </p:cNvPr>
              <p:cNvPicPr/>
              <p:nvPr/>
            </p:nvPicPr>
            <p:blipFill>
              <a:blip r:embed="rId15"/>
              <a:stretch>
                <a:fillRect/>
              </a:stretch>
            </p:blipFill>
            <p:spPr>
              <a:xfrm>
                <a:off x="4154382" y="2527700"/>
                <a:ext cx="340920" cy="552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0" name="Ink 29">
                <a:extLst>
                  <a:ext uri="{FF2B5EF4-FFF2-40B4-BE49-F238E27FC236}">
                    <a16:creationId xmlns:a16="http://schemas.microsoft.com/office/drawing/2014/main" id="{A21B81BE-3577-373A-4476-8201337BABC1}"/>
                  </a:ext>
                </a:extLst>
              </p14:cNvPr>
              <p14:cNvContentPartPr/>
              <p14:nvPr/>
            </p14:nvContentPartPr>
            <p14:xfrm>
              <a:off x="8900190" y="3143766"/>
              <a:ext cx="150840" cy="365400"/>
            </p14:xfrm>
          </p:contentPart>
        </mc:Choice>
        <mc:Fallback xmlns="">
          <p:pic>
            <p:nvPicPr>
              <p:cNvPr id="30" name="Ink 29">
                <a:extLst>
                  <a:ext uri="{FF2B5EF4-FFF2-40B4-BE49-F238E27FC236}">
                    <a16:creationId xmlns:a16="http://schemas.microsoft.com/office/drawing/2014/main" id="{A21B81BE-3577-373A-4476-8201337BABC1}"/>
                  </a:ext>
                </a:extLst>
              </p:cNvPr>
              <p:cNvPicPr/>
              <p:nvPr/>
            </p:nvPicPr>
            <p:blipFill>
              <a:blip r:embed="rId17"/>
              <a:stretch>
                <a:fillRect/>
              </a:stretch>
            </p:blipFill>
            <p:spPr>
              <a:xfrm>
                <a:off x="8894070" y="3137646"/>
                <a:ext cx="163080" cy="377640"/>
              </a:xfrm>
              <a:prstGeom prst="rect">
                <a:avLst/>
              </a:prstGeom>
            </p:spPr>
          </p:pic>
        </mc:Fallback>
      </mc:AlternateContent>
      <p:grpSp>
        <p:nvGrpSpPr>
          <p:cNvPr id="33" name="Group 32">
            <a:extLst>
              <a:ext uri="{FF2B5EF4-FFF2-40B4-BE49-F238E27FC236}">
                <a16:creationId xmlns:a16="http://schemas.microsoft.com/office/drawing/2014/main" id="{B8CD68E0-6D76-442A-18E2-0E8BFCFDAE03}"/>
              </a:ext>
            </a:extLst>
          </p:cNvPr>
          <p:cNvGrpSpPr/>
          <p:nvPr/>
        </p:nvGrpSpPr>
        <p:grpSpPr>
          <a:xfrm>
            <a:off x="8772210" y="2977086"/>
            <a:ext cx="408960" cy="532080"/>
            <a:chOff x="8451840" y="2415920"/>
            <a:chExt cx="408960" cy="532080"/>
          </a:xfrm>
        </p:grpSpPr>
        <mc:AlternateContent xmlns:mc="http://schemas.openxmlformats.org/markup-compatibility/2006" xmlns:p14="http://schemas.microsoft.com/office/powerpoint/2010/main">
          <mc:Choice Requires="p14">
            <p:contentPart p14:bwMode="auto" r:id="rId18">
              <p14:nvContentPartPr>
                <p14:cNvPr id="31" name="Ink 30">
                  <a:extLst>
                    <a:ext uri="{FF2B5EF4-FFF2-40B4-BE49-F238E27FC236}">
                      <a16:creationId xmlns:a16="http://schemas.microsoft.com/office/drawing/2014/main" id="{100BF6EA-0E3B-FCA7-D109-8429B03E6ED5}"/>
                    </a:ext>
                  </a:extLst>
                </p14:cNvPr>
                <p14:cNvContentPartPr/>
                <p14:nvPr/>
              </p14:nvContentPartPr>
              <p14:xfrm>
                <a:off x="8451840" y="2415920"/>
                <a:ext cx="408960" cy="532080"/>
              </p14:xfrm>
            </p:contentPart>
          </mc:Choice>
          <mc:Fallback xmlns="">
            <p:pic>
              <p:nvPicPr>
                <p:cNvPr id="31" name="Ink 30">
                  <a:extLst>
                    <a:ext uri="{FF2B5EF4-FFF2-40B4-BE49-F238E27FC236}">
                      <a16:creationId xmlns:a16="http://schemas.microsoft.com/office/drawing/2014/main" id="{100BF6EA-0E3B-FCA7-D109-8429B03E6ED5}"/>
                    </a:ext>
                  </a:extLst>
                </p:cNvPr>
                <p:cNvPicPr/>
                <p:nvPr/>
              </p:nvPicPr>
              <p:blipFill>
                <a:blip r:embed="rId19"/>
                <a:stretch>
                  <a:fillRect/>
                </a:stretch>
              </p:blipFill>
              <p:spPr>
                <a:xfrm>
                  <a:off x="8445720" y="2409800"/>
                  <a:ext cx="421200" cy="5443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2" name="Ink 31">
                  <a:extLst>
                    <a:ext uri="{FF2B5EF4-FFF2-40B4-BE49-F238E27FC236}">
                      <a16:creationId xmlns:a16="http://schemas.microsoft.com/office/drawing/2014/main" id="{6CCB4349-EE8E-5494-D47B-BA92781CB210}"/>
                    </a:ext>
                  </a:extLst>
                </p14:cNvPr>
                <p14:cNvContentPartPr/>
                <p14:nvPr/>
              </p14:nvContentPartPr>
              <p14:xfrm>
                <a:off x="8666040" y="2732720"/>
                <a:ext cx="69480" cy="360"/>
              </p14:xfrm>
            </p:contentPart>
          </mc:Choice>
          <mc:Fallback xmlns="">
            <p:pic>
              <p:nvPicPr>
                <p:cNvPr id="32" name="Ink 31">
                  <a:extLst>
                    <a:ext uri="{FF2B5EF4-FFF2-40B4-BE49-F238E27FC236}">
                      <a16:creationId xmlns:a16="http://schemas.microsoft.com/office/drawing/2014/main" id="{6CCB4349-EE8E-5494-D47B-BA92781CB210}"/>
                    </a:ext>
                  </a:extLst>
                </p:cNvPr>
                <p:cNvPicPr/>
                <p:nvPr/>
              </p:nvPicPr>
              <p:blipFill>
                <a:blip r:embed="rId21"/>
                <a:stretch>
                  <a:fillRect/>
                </a:stretch>
              </p:blipFill>
              <p:spPr>
                <a:xfrm>
                  <a:off x="8659920" y="2726600"/>
                  <a:ext cx="81720" cy="12600"/>
                </a:xfrm>
                <a:prstGeom prst="rect">
                  <a:avLst/>
                </a:prstGeom>
              </p:spPr>
            </p:pic>
          </mc:Fallback>
        </mc:AlternateContent>
      </p:grpSp>
      <p:pic>
        <p:nvPicPr>
          <p:cNvPr id="4" name="Picture 3">
            <a:extLst>
              <a:ext uri="{FF2B5EF4-FFF2-40B4-BE49-F238E27FC236}">
                <a16:creationId xmlns:a16="http://schemas.microsoft.com/office/drawing/2014/main" id="{FEDD796F-170A-FA2B-4344-F02BC80BDA30}"/>
              </a:ext>
            </a:extLst>
          </p:cNvPr>
          <p:cNvPicPr>
            <a:picLocks noChangeAspect="1"/>
          </p:cNvPicPr>
          <p:nvPr/>
        </p:nvPicPr>
        <p:blipFill>
          <a:blip r:embed="rId22"/>
          <a:stretch>
            <a:fillRect/>
          </a:stretch>
        </p:blipFill>
        <p:spPr>
          <a:xfrm>
            <a:off x="9308665" y="3143766"/>
            <a:ext cx="2677359" cy="2353267"/>
          </a:xfrm>
          <a:prstGeom prst="rect">
            <a:avLst/>
          </a:prstGeom>
        </p:spPr>
      </p:pic>
      <p:pic>
        <p:nvPicPr>
          <p:cNvPr id="6" name="Picture 5">
            <a:extLst>
              <a:ext uri="{FF2B5EF4-FFF2-40B4-BE49-F238E27FC236}">
                <a16:creationId xmlns:a16="http://schemas.microsoft.com/office/drawing/2014/main" id="{3FD849AB-61EF-642A-E204-9F94742A4BBB}"/>
              </a:ext>
            </a:extLst>
          </p:cNvPr>
          <p:cNvPicPr>
            <a:picLocks noChangeAspect="1"/>
          </p:cNvPicPr>
          <p:nvPr/>
        </p:nvPicPr>
        <p:blipFill>
          <a:blip r:embed="rId23"/>
          <a:stretch>
            <a:fillRect/>
          </a:stretch>
        </p:blipFill>
        <p:spPr>
          <a:xfrm>
            <a:off x="8351777" y="198027"/>
            <a:ext cx="3667493" cy="2426091"/>
          </a:xfrm>
          <a:prstGeom prst="rect">
            <a:avLst/>
          </a:prstGeom>
        </p:spPr>
      </p:pic>
      <mc:AlternateContent xmlns:mc="http://schemas.openxmlformats.org/markup-compatibility/2006" xmlns:p14="http://schemas.microsoft.com/office/powerpoint/2010/main">
        <mc:Choice Requires="p14">
          <p:contentPart p14:bwMode="auto" r:id="rId24">
            <p14:nvContentPartPr>
              <p14:cNvPr id="10" name="Ink 9">
                <a:extLst>
                  <a:ext uri="{FF2B5EF4-FFF2-40B4-BE49-F238E27FC236}">
                    <a16:creationId xmlns:a16="http://schemas.microsoft.com/office/drawing/2014/main" id="{C769957F-0BB3-F465-7637-A961F6B36428}"/>
                  </a:ext>
                </a:extLst>
              </p14:cNvPr>
              <p14:cNvContentPartPr/>
              <p14:nvPr/>
            </p14:nvContentPartPr>
            <p14:xfrm>
              <a:off x="8292910" y="733220"/>
              <a:ext cx="223920" cy="255240"/>
            </p14:xfrm>
          </p:contentPart>
        </mc:Choice>
        <mc:Fallback xmlns="">
          <p:pic>
            <p:nvPicPr>
              <p:cNvPr id="10" name="Ink 9">
                <a:extLst>
                  <a:ext uri="{FF2B5EF4-FFF2-40B4-BE49-F238E27FC236}">
                    <a16:creationId xmlns:a16="http://schemas.microsoft.com/office/drawing/2014/main" id="{C769957F-0BB3-F465-7637-A961F6B36428}"/>
                  </a:ext>
                </a:extLst>
              </p:cNvPr>
              <p:cNvPicPr/>
              <p:nvPr/>
            </p:nvPicPr>
            <p:blipFill>
              <a:blip r:embed="rId25"/>
              <a:stretch>
                <a:fillRect/>
              </a:stretch>
            </p:blipFill>
            <p:spPr>
              <a:xfrm>
                <a:off x="8286790" y="727100"/>
                <a:ext cx="23616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2" name="Ink 11">
                <a:extLst>
                  <a:ext uri="{FF2B5EF4-FFF2-40B4-BE49-F238E27FC236}">
                    <a16:creationId xmlns:a16="http://schemas.microsoft.com/office/drawing/2014/main" id="{D3986294-87FD-7532-CD39-98BD9048E3F7}"/>
                  </a:ext>
                </a:extLst>
              </p14:cNvPr>
              <p14:cNvContentPartPr/>
              <p14:nvPr/>
            </p14:nvContentPartPr>
            <p14:xfrm>
              <a:off x="8401630" y="690740"/>
              <a:ext cx="156600" cy="252360"/>
            </p14:xfrm>
          </p:contentPart>
        </mc:Choice>
        <mc:Fallback xmlns="">
          <p:pic>
            <p:nvPicPr>
              <p:cNvPr id="12" name="Ink 11">
                <a:extLst>
                  <a:ext uri="{FF2B5EF4-FFF2-40B4-BE49-F238E27FC236}">
                    <a16:creationId xmlns:a16="http://schemas.microsoft.com/office/drawing/2014/main" id="{D3986294-87FD-7532-CD39-98BD9048E3F7}"/>
                  </a:ext>
                </a:extLst>
              </p:cNvPr>
              <p:cNvPicPr/>
              <p:nvPr/>
            </p:nvPicPr>
            <p:blipFill>
              <a:blip r:embed="rId27"/>
              <a:stretch>
                <a:fillRect/>
              </a:stretch>
            </p:blipFill>
            <p:spPr>
              <a:xfrm>
                <a:off x="8395510" y="684620"/>
                <a:ext cx="168840" cy="264600"/>
              </a:xfrm>
              <a:prstGeom prst="rect">
                <a:avLst/>
              </a:prstGeom>
            </p:spPr>
          </p:pic>
        </mc:Fallback>
      </mc:AlternateContent>
      <p:pic>
        <p:nvPicPr>
          <p:cNvPr id="14" name="Picture 13">
            <a:extLst>
              <a:ext uri="{FF2B5EF4-FFF2-40B4-BE49-F238E27FC236}">
                <a16:creationId xmlns:a16="http://schemas.microsoft.com/office/drawing/2014/main" id="{AA4B7488-9924-4A39-5A83-B6C5A63FCC79}"/>
              </a:ext>
            </a:extLst>
          </p:cNvPr>
          <p:cNvPicPr>
            <a:picLocks noChangeAspect="1"/>
          </p:cNvPicPr>
          <p:nvPr/>
        </p:nvPicPr>
        <p:blipFill>
          <a:blip r:embed="rId28"/>
          <a:stretch>
            <a:fillRect/>
          </a:stretch>
        </p:blipFill>
        <p:spPr>
          <a:xfrm>
            <a:off x="4497572" y="2401935"/>
            <a:ext cx="3532814" cy="1980051"/>
          </a:xfrm>
          <a:prstGeom prst="rect">
            <a:avLst/>
          </a:prstGeom>
        </p:spPr>
      </p:pic>
    </p:spTree>
    <p:extLst>
      <p:ext uri="{BB962C8B-B14F-4D97-AF65-F5344CB8AC3E}">
        <p14:creationId xmlns:p14="http://schemas.microsoft.com/office/powerpoint/2010/main" val="2587374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6A1DF-7CFF-1401-C3E3-FE545077DC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344617-B980-2F63-A495-565C3D737553}"/>
              </a:ext>
            </a:extLst>
          </p:cNvPr>
          <p:cNvSpPr>
            <a:spLocks noGrp="1"/>
          </p:cNvSpPr>
          <p:nvPr>
            <p:ph idx="1"/>
          </p:nvPr>
        </p:nvSpPr>
        <p:spPr>
          <a:xfrm>
            <a:off x="2801634" y="998732"/>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3033026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712381" y="188641"/>
            <a:ext cx="10345479"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b="1" dirty="0"/>
              <a:t>Part 2</a:t>
            </a:r>
          </a:p>
          <a:p>
            <a:pPr marL="0" indent="0" algn="ctr">
              <a:buNone/>
            </a:pPr>
            <a:endParaRPr lang="en-GB" sz="5400" b="1" dirty="0"/>
          </a:p>
          <a:p>
            <a:pPr marL="0" indent="0" algn="ctr">
              <a:buNone/>
            </a:pPr>
            <a:r>
              <a:rPr lang="en-GB" sz="3600" b="1" dirty="0"/>
              <a:t>Note-taking</a:t>
            </a:r>
          </a:p>
        </p:txBody>
      </p:sp>
    </p:spTree>
    <p:extLst>
      <p:ext uri="{BB962C8B-B14F-4D97-AF65-F5344CB8AC3E}">
        <p14:creationId xmlns:p14="http://schemas.microsoft.com/office/powerpoint/2010/main" val="35912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26AB-8AFE-4AC0-9D64-78D40008E2DD}"/>
              </a:ext>
            </a:extLst>
          </p:cNvPr>
          <p:cNvSpPr>
            <a:spLocks noGrp="1"/>
          </p:cNvSpPr>
          <p:nvPr>
            <p:ph type="title"/>
          </p:nvPr>
        </p:nvSpPr>
        <p:spPr/>
        <p:txBody>
          <a:bodyPr/>
          <a:lstStyle/>
          <a:p>
            <a:r>
              <a:rPr lang="en-GB" b="1" dirty="0"/>
              <a:t>What is notetaking?</a:t>
            </a:r>
          </a:p>
        </p:txBody>
      </p:sp>
      <p:sp>
        <p:nvSpPr>
          <p:cNvPr id="3" name="Content Placeholder 2">
            <a:extLst>
              <a:ext uri="{FF2B5EF4-FFF2-40B4-BE49-F238E27FC236}">
                <a16:creationId xmlns:a16="http://schemas.microsoft.com/office/drawing/2014/main" id="{60843D07-4672-4962-A01F-612307D46AE7}"/>
              </a:ext>
            </a:extLst>
          </p:cNvPr>
          <p:cNvSpPr>
            <a:spLocks noGrp="1"/>
          </p:cNvSpPr>
          <p:nvPr>
            <p:ph idx="1"/>
          </p:nvPr>
        </p:nvSpPr>
        <p:spPr>
          <a:xfrm>
            <a:off x="600074" y="1417638"/>
            <a:ext cx="10429875" cy="4219682"/>
          </a:xfrm>
        </p:spPr>
        <p:txBody>
          <a:bodyPr>
            <a:normAutofit/>
          </a:bodyPr>
          <a:lstStyle/>
          <a:p>
            <a:pPr marL="0" indent="0">
              <a:buNone/>
            </a:pPr>
            <a:r>
              <a:rPr lang="en-GB" sz="2800" dirty="0"/>
              <a:t>Notetaking is a process of </a:t>
            </a:r>
            <a:r>
              <a:rPr lang="en-GB" dirty="0"/>
              <a:t>writing, reviewing, connecting, and synthesising ideas from your lectures or reading.</a:t>
            </a:r>
          </a:p>
          <a:p>
            <a:pPr marL="0" indent="0">
              <a:buNone/>
            </a:pPr>
            <a:r>
              <a:rPr lang="en-GB" sz="2800" dirty="0"/>
              <a:t>						</a:t>
            </a:r>
          </a:p>
          <a:p>
            <a:pPr marL="0" indent="0" algn="r">
              <a:buNone/>
            </a:pPr>
            <a:r>
              <a:rPr lang="en-GB" sz="2800" dirty="0"/>
              <a:t>(University of Leeds,2025)</a:t>
            </a:r>
          </a:p>
          <a:p>
            <a:pPr marL="0" indent="0">
              <a:buNone/>
            </a:pPr>
            <a:endParaRPr lang="en-GB" sz="2800" dirty="0"/>
          </a:p>
          <a:p>
            <a:pPr marL="0" indent="0">
              <a:buNone/>
            </a:pPr>
            <a:endParaRPr lang="en-GB" sz="2800" dirty="0"/>
          </a:p>
          <a:p>
            <a:pPr marL="0" indent="0">
              <a:buNone/>
            </a:pPr>
            <a:r>
              <a:rPr lang="en-GB" sz="2800" dirty="0"/>
              <a:t>(Click on this link to learn more </a:t>
            </a:r>
            <a:r>
              <a:rPr lang="en-GB" sz="2800" dirty="0">
                <a:hlinkClick r:id="rId3"/>
              </a:rPr>
              <a:t>Tips on Note taking</a:t>
            </a:r>
            <a:r>
              <a:rPr lang="en-GB" sz="2800" dirty="0"/>
              <a:t>)</a:t>
            </a:r>
          </a:p>
          <a:p>
            <a:pPr marL="0" indent="0">
              <a:buNone/>
            </a:pPr>
            <a:r>
              <a:rPr lang="en-GB" sz="1700" dirty="0"/>
              <a:t>(To view the tips, place the pointer on the hyperlink in blue, press and hold down the </a:t>
            </a:r>
            <a:r>
              <a:rPr lang="en-GB" sz="1700" b="1" dirty="0"/>
              <a:t>Ctrl</a:t>
            </a:r>
            <a:r>
              <a:rPr lang="en-GB" sz="1700" dirty="0"/>
              <a:t> Key when a finger appears, then click. The resource will open in a new tab.)</a:t>
            </a:r>
            <a:endParaRPr lang="en-GB" sz="1700" i="1" dirty="0">
              <a:solidFill>
                <a:prstClr val="black"/>
              </a:solidFill>
            </a:endParaRPr>
          </a:p>
          <a:p>
            <a:pPr marL="0" indent="0">
              <a:buNone/>
            </a:pPr>
            <a:endParaRPr lang="en-GB" sz="2800" dirty="0"/>
          </a:p>
        </p:txBody>
      </p:sp>
      <p:pic>
        <p:nvPicPr>
          <p:cNvPr id="4098" name="Picture 2" descr="Why writing by hand is better for remembering things | Popular Science">
            <a:extLst>
              <a:ext uri="{FF2B5EF4-FFF2-40B4-BE49-F238E27FC236}">
                <a16:creationId xmlns:a16="http://schemas.microsoft.com/office/drawing/2014/main" id="{B87881AE-2EA8-04C1-1254-4D419BFC79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3851" y="337346"/>
            <a:ext cx="1970760" cy="111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2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520824" y="115695"/>
            <a:ext cx="10972800" cy="1143000"/>
          </a:xfrm>
        </p:spPr>
        <p:txBody>
          <a:bodyPr>
            <a:normAutofit/>
          </a:bodyPr>
          <a:lstStyle/>
          <a:p>
            <a:r>
              <a:rPr lang="en-GB" b="1" dirty="0"/>
              <a:t>Notetaking: How do you take notes?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3575720" y="292494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951312" y="1722474"/>
            <a:ext cx="2950838" cy="2608300"/>
          </a:xfrm>
          <a:prstGeom prst="cloudCallout">
            <a:avLst>
              <a:gd name="adj1" fmla="val 69829"/>
              <a:gd name="adj2" fmla="val 409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5773688" y="3429001"/>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8472313" y="1552353"/>
            <a:ext cx="3021311" cy="3263992"/>
          </a:xfrm>
          <a:prstGeom prst="cloudCallout">
            <a:avLst>
              <a:gd name="adj1" fmla="val -74292"/>
              <a:gd name="adj2" fmla="val 15955"/>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 will write down everything the Lecturer says. Having comprehensive notes are very important.</a:t>
            </a:r>
          </a:p>
        </p:txBody>
      </p:sp>
    </p:spTree>
    <p:extLst>
      <p:ext uri="{BB962C8B-B14F-4D97-AF65-F5344CB8AC3E}">
        <p14:creationId xmlns:p14="http://schemas.microsoft.com/office/powerpoint/2010/main" val="409466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1AA4E-0946-4777-BD5C-9938C49C1F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8A1EA-78F2-C217-D9A5-661972F11DDF}"/>
              </a:ext>
            </a:extLst>
          </p:cNvPr>
          <p:cNvSpPr>
            <a:spLocks noGrp="1"/>
          </p:cNvSpPr>
          <p:nvPr>
            <p:ph type="title"/>
          </p:nvPr>
        </p:nvSpPr>
        <p:spPr/>
        <p:txBody>
          <a:bodyPr/>
          <a:lstStyle/>
          <a:p>
            <a:r>
              <a:rPr lang="en-GB" b="1" dirty="0"/>
              <a:t>Importance of note taking</a:t>
            </a:r>
          </a:p>
        </p:txBody>
      </p:sp>
      <p:sp>
        <p:nvSpPr>
          <p:cNvPr id="3" name="Content Placeholder 2">
            <a:extLst>
              <a:ext uri="{FF2B5EF4-FFF2-40B4-BE49-F238E27FC236}">
                <a16:creationId xmlns:a16="http://schemas.microsoft.com/office/drawing/2014/main" id="{182334DE-436F-9CA1-68DA-EEC7F7DDBAC7}"/>
              </a:ext>
            </a:extLst>
          </p:cNvPr>
          <p:cNvSpPr>
            <a:spLocks noGrp="1"/>
          </p:cNvSpPr>
          <p:nvPr>
            <p:ph idx="1"/>
          </p:nvPr>
        </p:nvSpPr>
        <p:spPr>
          <a:xfrm>
            <a:off x="600074" y="1417638"/>
            <a:ext cx="10429875" cy="4219682"/>
          </a:xfrm>
        </p:spPr>
        <p:txBody>
          <a:bodyPr>
            <a:normAutofit fontScale="92500" lnSpcReduction="20000"/>
          </a:bodyPr>
          <a:lstStyle/>
          <a:p>
            <a:r>
              <a:rPr lang="en-GB" sz="2800" dirty="0"/>
              <a:t>To improve your understanding of concepts by converting difficult ideas into your own words.</a:t>
            </a:r>
          </a:p>
          <a:p>
            <a:endParaRPr lang="en-GB" sz="2800" dirty="0"/>
          </a:p>
          <a:p>
            <a:r>
              <a:rPr lang="en-GB" sz="2800" dirty="0"/>
              <a:t>Prepare for writing fuller and developing better-connected arguments in your essays</a:t>
            </a:r>
          </a:p>
          <a:p>
            <a:endParaRPr lang="en-GB" sz="2800" dirty="0"/>
          </a:p>
          <a:p>
            <a:r>
              <a:rPr lang="en-GB" sz="2800" dirty="0"/>
              <a:t>Be more focused and enables you to efficiently manage time when revising. </a:t>
            </a:r>
          </a:p>
          <a:p>
            <a:endParaRPr lang="en-GB" sz="2800" dirty="0"/>
          </a:p>
          <a:p>
            <a:r>
              <a:rPr lang="en-GB" sz="2800" dirty="0"/>
              <a:t>Assess your own progress as you study. </a:t>
            </a:r>
          </a:p>
          <a:p>
            <a:pPr marL="0" indent="0" algn="r">
              <a:buNone/>
            </a:pPr>
            <a:r>
              <a:rPr lang="en-GB" sz="1500" dirty="0"/>
              <a:t>(Click on this link to learn more </a:t>
            </a:r>
            <a:r>
              <a:rPr lang="en-GB" sz="1500" dirty="0">
                <a:hlinkClick r:id="rId3"/>
              </a:rPr>
              <a:t>Tips on Note taking</a:t>
            </a:r>
            <a:r>
              <a:rPr lang="en-GB" sz="1500" dirty="0"/>
              <a:t>)</a:t>
            </a:r>
          </a:p>
        </p:txBody>
      </p:sp>
      <p:pic>
        <p:nvPicPr>
          <p:cNvPr id="4098" name="Picture 2" descr="Why writing by hand is better for remembering things | Popular Science">
            <a:extLst>
              <a:ext uri="{FF2B5EF4-FFF2-40B4-BE49-F238E27FC236}">
                <a16:creationId xmlns:a16="http://schemas.microsoft.com/office/drawing/2014/main" id="{711BFFA8-29CD-0732-9106-CDF00A77D0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3851" y="337346"/>
            <a:ext cx="1970760" cy="111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832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56C62-258C-F6A4-A633-555AF868BE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4DCEB5-8A6F-3AFB-3B7F-F2009258D40A}"/>
              </a:ext>
            </a:extLst>
          </p:cNvPr>
          <p:cNvSpPr>
            <a:spLocks noGrp="1"/>
          </p:cNvSpPr>
          <p:nvPr>
            <p:ph type="title"/>
          </p:nvPr>
        </p:nvSpPr>
        <p:spPr>
          <a:xfrm>
            <a:off x="1346705" y="158768"/>
            <a:ext cx="9235478" cy="1099423"/>
          </a:xfrm>
        </p:spPr>
        <p:txBody>
          <a:bodyPr/>
          <a:lstStyle/>
          <a:p>
            <a:r>
              <a:rPr lang="en-GB" sz="3600" b="1" dirty="0"/>
              <a:t>Challenges of note-taking </a:t>
            </a:r>
          </a:p>
        </p:txBody>
      </p:sp>
      <p:graphicFrame>
        <p:nvGraphicFramePr>
          <p:cNvPr id="3" name="Diagram 2">
            <a:extLst>
              <a:ext uri="{FF2B5EF4-FFF2-40B4-BE49-F238E27FC236}">
                <a16:creationId xmlns:a16="http://schemas.microsoft.com/office/drawing/2014/main" id="{9D38DA69-255F-2FAB-CFE9-34D516DCDC93}"/>
              </a:ext>
            </a:extLst>
          </p:cNvPr>
          <p:cNvGraphicFramePr/>
          <p:nvPr>
            <p:extLst>
              <p:ext uri="{D42A27DB-BD31-4B8C-83A1-F6EECF244321}">
                <p14:modId xmlns:p14="http://schemas.microsoft.com/office/powerpoint/2010/main" val="2676792695"/>
              </p:ext>
            </p:extLst>
          </p:nvPr>
        </p:nvGraphicFramePr>
        <p:xfrm>
          <a:off x="1083076" y="1667274"/>
          <a:ext cx="9333404" cy="3389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reeform: Shape 11">
            <a:extLst>
              <a:ext uri="{FF2B5EF4-FFF2-40B4-BE49-F238E27FC236}">
                <a16:creationId xmlns:a16="http://schemas.microsoft.com/office/drawing/2014/main" id="{0D4C8F07-ADDD-9D5C-F5A2-C59778FA48B0}"/>
              </a:ext>
            </a:extLst>
          </p:cNvPr>
          <p:cNvSpPr/>
          <p:nvPr/>
        </p:nvSpPr>
        <p:spPr>
          <a:xfrm>
            <a:off x="3689853"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marR="0" lvl="0" indent="0" algn="l" defTabSz="800100" rtl="0" eaLnBrk="0" fontAlgn="base" latinLnBrk="0" hangingPunct="0">
              <a:lnSpc>
                <a:spcPct val="90000"/>
              </a:lnSpc>
              <a:spcBef>
                <a:spcPct val="0"/>
              </a:spcBef>
              <a:spcAft>
                <a:spcPct val="35000"/>
              </a:spcAft>
              <a:buClrTx/>
              <a:buSzTx/>
              <a:buFontTx/>
              <a:buNone/>
              <a:tabLst/>
              <a:defRPr/>
            </a:pPr>
            <a:endPar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mn-ea"/>
              <a:cs typeface="Arial" panose="020B0604020202020204" pitchFamily="34" charset="0"/>
            </a:endParaRPr>
          </a:p>
        </p:txBody>
      </p:sp>
      <p:pic>
        <p:nvPicPr>
          <p:cNvPr id="7170" name="Picture 2" descr="Eight Ways To Listen Better: Improve Your Listening Skills, 54% OFF">
            <a:extLst>
              <a:ext uri="{FF2B5EF4-FFF2-40B4-BE49-F238E27FC236}">
                <a16:creationId xmlns:a16="http://schemas.microsoft.com/office/drawing/2014/main" id="{F4E3B5B8-0F3F-698E-0724-D2D2A9236F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4060" y="365808"/>
            <a:ext cx="1562470" cy="102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04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additive="base">
                                        <p:cTn id="11" dur="500" fill="hold"/>
                                        <p:tgtEl>
                                          <p:spTgt spid="7170"/>
                                        </p:tgtEl>
                                        <p:attrNameLst>
                                          <p:attrName>ppt_x</p:attrName>
                                        </p:attrNameLst>
                                      </p:cBhvr>
                                      <p:tavLst>
                                        <p:tav tm="0">
                                          <p:val>
                                            <p:strVal val="#ppt_x"/>
                                          </p:val>
                                        </p:tav>
                                        <p:tav tm="100000">
                                          <p:val>
                                            <p:strVal val="#ppt_x"/>
                                          </p:val>
                                        </p:tav>
                                      </p:tavLst>
                                    </p:anim>
                                    <p:anim calcmode="lin" valueType="num">
                                      <p:cBhvr additive="base">
                                        <p:cTn id="12"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graphicEl>
                                              <a:dgm id="{E43B5AB7-FDC3-4DAD-A88F-9E6199716EE7}"/>
                                            </p:graphicEl>
                                          </p:spTgt>
                                        </p:tgtEl>
                                        <p:attrNameLst>
                                          <p:attrName>style.visibility</p:attrName>
                                        </p:attrNameLst>
                                      </p:cBhvr>
                                      <p:to>
                                        <p:strVal val="visible"/>
                                      </p:to>
                                    </p:set>
                                    <p:anim calcmode="lin" valueType="num">
                                      <p:cBhvr additive="base">
                                        <p:cTn id="17" dur="500" fill="hold"/>
                                        <p:tgtEl>
                                          <p:spTgt spid="3">
                                            <p:graphicEl>
                                              <a:dgm id="{E43B5AB7-FDC3-4DAD-A88F-9E6199716EE7}"/>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graphicEl>
                                              <a:dgm id="{E43B5AB7-FDC3-4DAD-A88F-9E6199716EE7}"/>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graphicEl>
                                              <a:dgm id="{CE73E6D7-78B8-4691-8A71-35412E8CA598}"/>
                                            </p:graphicEl>
                                          </p:spTgt>
                                        </p:tgtEl>
                                        <p:attrNameLst>
                                          <p:attrName>style.visibility</p:attrName>
                                        </p:attrNameLst>
                                      </p:cBhvr>
                                      <p:to>
                                        <p:strVal val="visible"/>
                                      </p:to>
                                    </p:set>
                                    <p:anim calcmode="lin" valueType="num">
                                      <p:cBhvr additive="base">
                                        <p:cTn id="23" dur="500" fill="hold"/>
                                        <p:tgtEl>
                                          <p:spTgt spid="3">
                                            <p:graphicEl>
                                              <a:dgm id="{CE73E6D7-78B8-4691-8A71-35412E8CA598}"/>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graphicEl>
                                              <a:dgm id="{CE73E6D7-78B8-4691-8A71-35412E8CA598}"/>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graphicEl>
                                              <a:dgm id="{13556D15-F2AD-4DEB-852C-FFCDCCCA1179}"/>
                                            </p:graphicEl>
                                          </p:spTgt>
                                        </p:tgtEl>
                                        <p:attrNameLst>
                                          <p:attrName>style.visibility</p:attrName>
                                        </p:attrNameLst>
                                      </p:cBhvr>
                                      <p:to>
                                        <p:strVal val="visible"/>
                                      </p:to>
                                    </p:set>
                                    <p:anim calcmode="lin" valueType="num">
                                      <p:cBhvr additive="base">
                                        <p:cTn id="29" dur="500" fill="hold"/>
                                        <p:tgtEl>
                                          <p:spTgt spid="3">
                                            <p:graphicEl>
                                              <a:dgm id="{13556D15-F2AD-4DEB-852C-FFCDCCCA1179}"/>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graphicEl>
                                              <a:dgm id="{13556D15-F2AD-4DEB-852C-FFCDCCCA1179}"/>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graphicEl>
                                              <a:dgm id="{61F3600D-AE71-43D7-8852-945EEE22DE90}"/>
                                            </p:graphicEl>
                                          </p:spTgt>
                                        </p:tgtEl>
                                        <p:attrNameLst>
                                          <p:attrName>style.visibility</p:attrName>
                                        </p:attrNameLst>
                                      </p:cBhvr>
                                      <p:to>
                                        <p:strVal val="visible"/>
                                      </p:to>
                                    </p:set>
                                    <p:anim calcmode="lin" valueType="num">
                                      <p:cBhvr additive="base">
                                        <p:cTn id="35" dur="500" fill="hold"/>
                                        <p:tgtEl>
                                          <p:spTgt spid="3">
                                            <p:graphicEl>
                                              <a:dgm id="{61F3600D-AE71-43D7-8852-945EEE22DE9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graphicEl>
                                              <a:dgm id="{61F3600D-AE71-43D7-8852-945EEE22DE90}"/>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graphicEl>
                                              <a:dgm id="{6B190941-BD64-4381-AA8F-DAD981EDF346}"/>
                                            </p:graphicEl>
                                          </p:spTgt>
                                        </p:tgtEl>
                                        <p:attrNameLst>
                                          <p:attrName>style.visibility</p:attrName>
                                        </p:attrNameLst>
                                      </p:cBhvr>
                                      <p:to>
                                        <p:strVal val="visible"/>
                                      </p:to>
                                    </p:set>
                                    <p:anim calcmode="lin" valueType="num">
                                      <p:cBhvr additive="base">
                                        <p:cTn id="41" dur="500" fill="hold"/>
                                        <p:tgtEl>
                                          <p:spTgt spid="3">
                                            <p:graphicEl>
                                              <a:dgm id="{6B190941-BD64-4381-AA8F-DAD981EDF346}"/>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graphicEl>
                                              <a:dgm id="{6B190941-BD64-4381-AA8F-DAD981EDF34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EDEC8A-5248-C50C-3C7F-67EB672ED60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27E4CD-337A-6E50-C98D-646E6CCBAB26}"/>
              </a:ext>
            </a:extLst>
          </p:cNvPr>
          <p:cNvSpPr>
            <a:spLocks noGrp="1"/>
          </p:cNvSpPr>
          <p:nvPr>
            <p:ph idx="1"/>
          </p:nvPr>
        </p:nvSpPr>
        <p:spPr>
          <a:xfrm>
            <a:off x="2801634" y="998732"/>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1767761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26AB-8AFE-4AC0-9D64-78D40008E2DD}"/>
              </a:ext>
            </a:extLst>
          </p:cNvPr>
          <p:cNvSpPr>
            <a:spLocks noGrp="1"/>
          </p:cNvSpPr>
          <p:nvPr>
            <p:ph type="title"/>
          </p:nvPr>
        </p:nvSpPr>
        <p:spPr/>
        <p:txBody>
          <a:bodyPr/>
          <a:lstStyle/>
          <a:p>
            <a:r>
              <a:rPr lang="en-GB" b="1" dirty="0"/>
              <a:t>Note taking strategies</a:t>
            </a:r>
          </a:p>
        </p:txBody>
      </p:sp>
      <p:sp>
        <p:nvSpPr>
          <p:cNvPr id="3" name="Content Placeholder 2">
            <a:extLst>
              <a:ext uri="{FF2B5EF4-FFF2-40B4-BE49-F238E27FC236}">
                <a16:creationId xmlns:a16="http://schemas.microsoft.com/office/drawing/2014/main" id="{60843D07-4672-4962-A01F-612307D46AE7}"/>
              </a:ext>
            </a:extLst>
          </p:cNvPr>
          <p:cNvSpPr>
            <a:spLocks noGrp="1"/>
          </p:cNvSpPr>
          <p:nvPr>
            <p:ph idx="1"/>
          </p:nvPr>
        </p:nvSpPr>
        <p:spPr>
          <a:xfrm>
            <a:off x="881062" y="1823042"/>
            <a:ext cx="10429875" cy="3821782"/>
          </a:xfrm>
        </p:spPr>
        <p:txBody>
          <a:bodyPr>
            <a:normAutofit/>
          </a:bodyPr>
          <a:lstStyle/>
          <a:p>
            <a:pPr marL="0" indent="0">
              <a:buNone/>
            </a:pPr>
            <a:r>
              <a:rPr lang="en-GB" dirty="0"/>
              <a:t>- Mind Maps/diagrammatic notes</a:t>
            </a:r>
          </a:p>
          <a:p>
            <a:pPr>
              <a:buFontTx/>
              <a:buChar char="-"/>
            </a:pPr>
            <a:r>
              <a:rPr lang="en-GB" dirty="0"/>
              <a:t>Tabular notes</a:t>
            </a:r>
            <a:endParaRPr lang="en-GB" sz="1400" dirty="0"/>
          </a:p>
          <a:p>
            <a:pPr marL="0" indent="0">
              <a:buNone/>
            </a:pPr>
            <a:r>
              <a:rPr lang="en-GB" dirty="0"/>
              <a:t>- Cornell method</a:t>
            </a:r>
          </a:p>
          <a:p>
            <a:pPr>
              <a:buFontTx/>
              <a:buChar char="-"/>
            </a:pPr>
            <a:r>
              <a:rPr lang="en-GB" dirty="0"/>
              <a:t>Linear method</a:t>
            </a:r>
          </a:p>
          <a:p>
            <a:pPr marL="0" indent="0">
              <a:buNone/>
            </a:pPr>
            <a:endParaRPr lang="en-GB" dirty="0"/>
          </a:p>
          <a:p>
            <a:pPr marL="0" indent="0">
              <a:buNone/>
            </a:pPr>
            <a:r>
              <a:rPr lang="en-GB"/>
              <a:t>		(</a:t>
            </a:r>
            <a:r>
              <a:rPr lang="en-GB" dirty="0"/>
              <a:t>see resources on Moodle for </a:t>
            </a:r>
            <a:r>
              <a:rPr lang="en-GB"/>
              <a:t>further learning)</a:t>
            </a:r>
            <a:endParaRPr lang="en-GB" dirty="0"/>
          </a:p>
        </p:txBody>
      </p:sp>
      <p:pic>
        <p:nvPicPr>
          <p:cNvPr id="5" name="Picture 4" descr="A person sitting on the bed writing in a book&#10;&#10;Description automatically generated">
            <a:extLst>
              <a:ext uri="{FF2B5EF4-FFF2-40B4-BE49-F238E27FC236}">
                <a16:creationId xmlns:a16="http://schemas.microsoft.com/office/drawing/2014/main" id="{921836A3-8C19-D91D-3211-AB89EF025F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39167" y="479209"/>
            <a:ext cx="1720712" cy="1062512"/>
          </a:xfrm>
          <a:prstGeom prst="rect">
            <a:avLst/>
          </a:prstGeom>
        </p:spPr>
      </p:pic>
    </p:spTree>
    <p:extLst>
      <p:ext uri="{BB962C8B-B14F-4D97-AF65-F5344CB8AC3E}">
        <p14:creationId xmlns:p14="http://schemas.microsoft.com/office/powerpoint/2010/main" val="330393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Diagram/ diagrammatic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3"/>
              </a:rPr>
              <a:t>https://www.dummies.com/education/college/how-to-study-with-linear-and-non-linear-notes/</a:t>
            </a:r>
            <a:r>
              <a:rPr lang="en-US" sz="1200" dirty="0"/>
              <a:t> </a:t>
            </a:r>
            <a:endParaRPr lang="en-GB" sz="12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1705" y="1157051"/>
            <a:ext cx="5095875" cy="3543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EB82140-BE96-1A51-CD7D-779962540595}"/>
              </a:ext>
            </a:extLst>
          </p:cNvPr>
          <p:cNvSpPr txBox="1"/>
          <p:nvPr/>
        </p:nvSpPr>
        <p:spPr>
          <a:xfrm>
            <a:off x="8243536" y="2928701"/>
            <a:ext cx="342818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hlinkClick r:id="rId5"/>
              </a:rPr>
              <a:t>How to make a mind map- Video</a:t>
            </a: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rPr>
              <a:t>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hlinkClick r:id="rId6"/>
              </a:rPr>
              <a:t>Mind map explained- Video</a:t>
            </a: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rPr>
              <a:t> 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solidFill>
                <a:srgbClr val="0000FF"/>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06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 calcmode="lin" valueType="num">
                                      <p:cBhvr additive="base">
                                        <p:cTn id="13" dur="500" fill="hold"/>
                                        <p:tgtEl>
                                          <p:spTgt spid="1028"/>
                                        </p:tgtEl>
                                        <p:attrNameLst>
                                          <p:attrName>ppt_x</p:attrName>
                                        </p:attrNameLst>
                                      </p:cBhvr>
                                      <p:tavLst>
                                        <p:tav tm="0">
                                          <p:val>
                                            <p:strVal val="#ppt_x"/>
                                          </p:val>
                                        </p:tav>
                                        <p:tav tm="100000">
                                          <p:val>
                                            <p:strVal val="#ppt_x"/>
                                          </p:val>
                                        </p:tav>
                                      </p:tavLst>
                                    </p:anim>
                                    <p:anim calcmode="lin" valueType="num">
                                      <p:cBhvr additive="base">
                                        <p:cTn id="14" dur="500" fill="hold"/>
                                        <p:tgtEl>
                                          <p:spTgt spid="1028"/>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Mind map</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2"/>
              </a:rPr>
              <a:t>https://www.mindmapping.com/</a:t>
            </a:r>
            <a:r>
              <a:rPr lang="en-US" sz="1200" dirty="0"/>
              <a:t> </a:t>
            </a:r>
            <a:endParaRPr lang="en-GB" sz="1200" dirty="0"/>
          </a:p>
        </p:txBody>
      </p:sp>
      <p:pic>
        <p:nvPicPr>
          <p:cNvPr id="1026" name="Picture 2" descr="Mind Map - Nuerodiversity">
            <a:extLst>
              <a:ext uri="{FF2B5EF4-FFF2-40B4-BE49-F238E27FC236}">
                <a16:creationId xmlns:a16="http://schemas.microsoft.com/office/drawing/2014/main" id="{ADAD72BA-443E-FE81-985E-4EFC31E93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577" y="980729"/>
            <a:ext cx="8056239" cy="359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05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4BEFDB-CF47-4CCC-AA80-E2E894C88767}"/>
              </a:ext>
            </a:extLst>
          </p:cNvPr>
          <p:cNvPicPr>
            <a:picLocks noGrp="1" noChangeAspect="1"/>
          </p:cNvPicPr>
          <p:nvPr>
            <p:ph idx="1"/>
          </p:nvPr>
        </p:nvPicPr>
        <p:blipFill>
          <a:blip r:embed="rId2" cstate="print"/>
          <a:stretch>
            <a:fillRect/>
          </a:stretch>
        </p:blipFill>
        <p:spPr>
          <a:xfrm>
            <a:off x="6240016" y="1470819"/>
            <a:ext cx="4085624" cy="3916363"/>
          </a:xfrm>
          <a:prstGeom prst="rect">
            <a:avLst/>
          </a:prstGeom>
        </p:spPr>
      </p:pic>
      <p:sp>
        <p:nvSpPr>
          <p:cNvPr id="5" name="Rectangle 4">
            <a:extLst>
              <a:ext uri="{FF2B5EF4-FFF2-40B4-BE49-F238E27FC236}">
                <a16:creationId xmlns:a16="http://schemas.microsoft.com/office/drawing/2014/main" id="{F5EBCA7A-38B3-4C5A-A179-1CC359F12699}"/>
              </a:ext>
            </a:extLst>
          </p:cNvPr>
          <p:cNvSpPr/>
          <p:nvPr/>
        </p:nvSpPr>
        <p:spPr>
          <a:xfrm>
            <a:off x="1847529" y="1556792"/>
            <a:ext cx="4364129" cy="4154984"/>
          </a:xfrm>
          <a:prstGeom prst="rect">
            <a:avLst/>
          </a:prstGeom>
        </p:spPr>
        <p:txBody>
          <a:bodyPr wrap="square">
            <a:spAutoFit/>
          </a:bodyPr>
          <a:lstStyle/>
          <a:p>
            <a:pPr eaLnBrk="0" fontAlgn="base" hangingPunct="0">
              <a:spcBef>
                <a:spcPct val="0"/>
              </a:spcBef>
              <a:spcAft>
                <a:spcPct val="0"/>
              </a:spcAft>
            </a:pPr>
            <a:r>
              <a:rPr lang="en-GB" sz="2200" dirty="0">
                <a:solidFill>
                  <a:srgbClr val="000000"/>
                </a:solidFill>
                <a:latin typeface="Arial" panose="020B0604020202020204" pitchFamily="34" charset="0"/>
                <a:cs typeface="Arial" panose="020B0604020202020204" pitchFamily="34" charset="0"/>
              </a:rPr>
              <a:t>Using tables, or 'tabular notetaking', is a good technique if you need to summarise information that you want to compare, such as a debate with differing viewpoints.</a:t>
            </a:r>
          </a:p>
          <a:p>
            <a:pPr eaLnBrk="0" fontAlgn="base" hangingPunct="0">
              <a:spcBef>
                <a:spcPct val="0"/>
              </a:spcBef>
              <a:spcAft>
                <a:spcPct val="0"/>
              </a:spcAft>
            </a:pPr>
            <a:endParaRPr lang="en-GB" sz="22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200" dirty="0">
                <a:solidFill>
                  <a:srgbClr val="000000"/>
                </a:solidFill>
                <a:latin typeface="Arial" panose="020B0604020202020204" pitchFamily="34" charset="0"/>
                <a:cs typeface="Arial" panose="020B0604020202020204" pitchFamily="34" charset="0"/>
              </a:rPr>
              <a:t>Summarising the points in a table helps you to evaluate them, improving your understanding of a topic and helping you prepare for an essay or exam.</a:t>
            </a:r>
          </a:p>
        </p:txBody>
      </p:sp>
      <p:sp>
        <p:nvSpPr>
          <p:cNvPr id="6" name="Title 1">
            <a:extLst>
              <a:ext uri="{FF2B5EF4-FFF2-40B4-BE49-F238E27FC236}">
                <a16:creationId xmlns:a16="http://schemas.microsoft.com/office/drawing/2014/main" id="{656FF8D2-6ADD-4148-883A-12A7E184FEDB}"/>
              </a:ext>
            </a:extLst>
          </p:cNvPr>
          <p:cNvSpPr>
            <a:spLocks noGrp="1"/>
          </p:cNvSpPr>
          <p:nvPr>
            <p:ph type="title"/>
          </p:nvPr>
        </p:nvSpPr>
        <p:spPr/>
        <p:txBody>
          <a:bodyPr/>
          <a:lstStyle/>
          <a:p>
            <a:r>
              <a:rPr lang="en-GB" sz="4000" b="1" dirty="0"/>
              <a:t>Tabular note taking</a:t>
            </a:r>
            <a:endParaRPr lang="en-GB" sz="4000" dirty="0"/>
          </a:p>
        </p:txBody>
      </p:sp>
    </p:spTree>
    <p:extLst>
      <p:ext uri="{BB962C8B-B14F-4D97-AF65-F5344CB8AC3E}">
        <p14:creationId xmlns:p14="http://schemas.microsoft.com/office/powerpoint/2010/main" val="379096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 presetClass="entr" presetSubtype="0" fill="hold" nodeType="with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Linear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2"/>
              </a:rPr>
              <a:t>https://www.futurelearn.com/courses/prepare-to-study-uk/0/steps/48554</a:t>
            </a:r>
            <a:r>
              <a:rPr lang="en-US" sz="1200" dirty="0"/>
              <a:t> </a:t>
            </a:r>
            <a:endParaRPr lang="en-GB" sz="1200" dirty="0"/>
          </a:p>
        </p:txBody>
      </p:sp>
      <p:pic>
        <p:nvPicPr>
          <p:cNvPr id="4" name="Picture 2" descr="Note-taking from lectures">
            <a:extLst>
              <a:ext uri="{FF2B5EF4-FFF2-40B4-BE49-F238E27FC236}">
                <a16:creationId xmlns:a16="http://schemas.microsoft.com/office/drawing/2014/main" id="{9885D5CD-1E72-45DE-8FBD-147539FB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4" y="1052736"/>
            <a:ext cx="7054356" cy="371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5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Cornell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950368" y="5373216"/>
            <a:ext cx="8147248" cy="576064"/>
          </a:xfrm>
        </p:spPr>
        <p:txBody>
          <a:bodyPr/>
          <a:lstStyle/>
          <a:p>
            <a:pPr marL="0" indent="0" algn="ctr">
              <a:buNone/>
            </a:pPr>
            <a:r>
              <a:rPr lang="en-US" sz="1200" dirty="0"/>
              <a:t>Image source: </a:t>
            </a:r>
            <a:r>
              <a:rPr lang="en-GB" sz="900" dirty="0">
                <a:hlinkClick r:id="rId3"/>
              </a:rPr>
              <a:t>CornellNotes-Notepad2d-1024x1018.jpg (1024×1018)</a:t>
            </a:r>
            <a:endParaRPr lang="en-GB" sz="1200" dirty="0"/>
          </a:p>
        </p:txBody>
      </p:sp>
      <p:pic>
        <p:nvPicPr>
          <p:cNvPr id="1026" name="Picture 2" descr="How to Effectively Take Notes – JJ Classes , Koraput">
            <a:extLst>
              <a:ext uri="{FF2B5EF4-FFF2-40B4-BE49-F238E27FC236}">
                <a16:creationId xmlns:a16="http://schemas.microsoft.com/office/drawing/2014/main" id="{198DFBC6-5335-8FE7-3052-A808CE4D3D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9539" y="1052736"/>
            <a:ext cx="4345482" cy="43204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EFC64B7-7E25-4C10-F257-052AD83D8393}"/>
              </a:ext>
            </a:extLst>
          </p:cNvPr>
          <p:cNvSpPr txBox="1"/>
          <p:nvPr/>
        </p:nvSpPr>
        <p:spPr>
          <a:xfrm>
            <a:off x="5915021" y="2505670"/>
            <a:ext cx="6152932" cy="923330"/>
          </a:xfrm>
          <a:prstGeom prst="rect">
            <a:avLst/>
          </a:prstGeom>
          <a:noFill/>
        </p:spPr>
        <p:txBody>
          <a:bodyPr wrap="square">
            <a:spAutoFit/>
          </a:bodyPr>
          <a:lstStyle/>
          <a:p>
            <a:pPr marL="0" indent="0" algn="ctr">
              <a:buNone/>
            </a:pPr>
            <a:r>
              <a:rPr lang="en-GB" sz="1800" b="1" dirty="0"/>
              <a:t>Let’s watch a video about this</a:t>
            </a:r>
          </a:p>
          <a:p>
            <a:pPr marL="0" indent="0" algn="ctr">
              <a:buNone/>
            </a:pPr>
            <a:r>
              <a:rPr lang="en-GB" sz="1800" b="1" dirty="0">
                <a:hlinkClick r:id="rId5"/>
              </a:rPr>
              <a:t>https://www.youtube.com/watch?v=nX-xshA_0m8</a:t>
            </a:r>
            <a:endParaRPr lang="en-GB" sz="1800" b="1" dirty="0"/>
          </a:p>
          <a:p>
            <a:pPr marL="0" indent="0" algn="ctr">
              <a:buNone/>
            </a:pPr>
            <a:r>
              <a:rPr lang="en-GB" sz="1800" b="1" dirty="0"/>
              <a:t>(4 mins)</a:t>
            </a:r>
          </a:p>
        </p:txBody>
      </p:sp>
    </p:spTree>
    <p:extLst>
      <p:ext uri="{BB962C8B-B14F-4D97-AF65-F5344CB8AC3E}">
        <p14:creationId xmlns:p14="http://schemas.microsoft.com/office/powerpoint/2010/main" val="353344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891379"/>
          </a:xfrm>
        </p:spPr>
        <p:txBody>
          <a:bodyPr vert="horz" lIns="91440" tIns="45720" rIns="91440" bIns="45720" rtlCol="0" anchor="ctr">
            <a:normAutofit/>
          </a:bodyPr>
          <a:lstStyle/>
          <a:p>
            <a:r>
              <a:rPr lang="en-GB" b="1" dirty="0"/>
              <a:t>Activity 2</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174661" y="1166018"/>
            <a:ext cx="11794731" cy="4423224"/>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Return to the Reading list</a:t>
            </a:r>
            <a:r>
              <a:rPr kumimoji="0" lang="en-US" altLang="en-US" sz="3200" b="0" i="0" u="none" strike="noStrike" kern="1200" cap="none" spc="0" normalizeH="0" noProof="0" dirty="0">
                <a:ln>
                  <a:noFill/>
                </a:ln>
                <a:solidFill>
                  <a:prstClr val="black"/>
                </a:solidFill>
                <a:effectLst/>
                <a:uLnTx/>
                <a:uFillTx/>
                <a:latin typeface="Myriad Pro"/>
                <a:ea typeface="+mj-ea"/>
                <a:cs typeface="+mj-cs"/>
              </a:rPr>
              <a:t> and the book you have just read (see next slide)</a:t>
            </a:r>
            <a:r>
              <a:rPr lang="en-US" altLang="en-US" sz="3200" dirty="0">
                <a:solidFill>
                  <a:prstClr val="black"/>
                </a:solidFill>
                <a:latin typeface="Myriad Pro"/>
              </a:rPr>
              <a:t>.</a:t>
            </a:r>
            <a:endParaRPr lang="en-US" altLang="en-US" sz="3200" baseline="0" dirty="0">
              <a:solidFill>
                <a:prstClr val="black"/>
              </a:solidFill>
              <a:latin typeface="Myriad Pro"/>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lang="en-US" altLang="en-US" sz="3200" dirty="0">
                <a:solidFill>
                  <a:prstClr val="black"/>
                </a:solidFill>
                <a:latin typeface="Myriad Pro"/>
              </a:rPr>
              <a:t>1- Scroll down, click on Chapter 17 </a:t>
            </a:r>
          </a:p>
          <a:p>
            <a:pPr marL="0" marR="0" lvl="0" indent="0" algn="l" defTabSz="914400" rtl="0" eaLnBrk="1" fontAlgn="auto" latinLnBrk="0" hangingPunct="1">
              <a:lnSpc>
                <a:spcPct val="90000"/>
              </a:lnSpc>
              <a:spcBef>
                <a:spcPct val="20000"/>
              </a:spcBef>
              <a:spcAft>
                <a:spcPts val="0"/>
              </a:spcAft>
              <a:buClrTx/>
              <a:buSzTx/>
              <a:buFontTx/>
              <a:buNone/>
              <a:tabLst/>
              <a:defRPr/>
            </a:pPr>
            <a:r>
              <a:rPr lang="en-US" altLang="en-US" sz="3200" dirty="0">
                <a:solidFill>
                  <a:prstClr val="black"/>
                </a:solidFill>
                <a:latin typeface="Myriad Pro"/>
              </a:rPr>
              <a:t>2. Read the section on building a</a:t>
            </a:r>
          </a:p>
          <a:p>
            <a:pPr marL="0" marR="0" lvl="0" indent="0" algn="l" defTabSz="914400" rtl="0" eaLnBrk="1" fontAlgn="auto" latinLnBrk="0" hangingPunct="1">
              <a:lnSpc>
                <a:spcPct val="90000"/>
              </a:lnSpc>
              <a:spcBef>
                <a:spcPct val="20000"/>
              </a:spcBef>
              <a:spcAft>
                <a:spcPts val="0"/>
              </a:spcAft>
              <a:buClrTx/>
              <a:buSzTx/>
              <a:buFontTx/>
              <a:buNone/>
              <a:tabLst/>
              <a:defRPr/>
            </a:pPr>
            <a:r>
              <a:rPr lang="en-US" altLang="en-US" sz="3200" dirty="0">
                <a:solidFill>
                  <a:prstClr val="black"/>
                </a:solidFill>
                <a:latin typeface="Myriad Pro"/>
              </a:rPr>
              <a:t> relationship with your tutor</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3- Take notes in diagrammatic format</a:t>
            </a:r>
          </a:p>
          <a:p>
            <a:pPr marL="0" marR="0" lvl="0" indent="0" algn="l" defTabSz="914400" rtl="0" eaLnBrk="1" fontAlgn="auto" latinLnBrk="0" hangingPunct="1">
              <a:lnSpc>
                <a:spcPct val="90000"/>
              </a:lnSpc>
              <a:spcBef>
                <a:spcPct val="20000"/>
              </a:spcBef>
              <a:spcAft>
                <a:spcPts val="0"/>
              </a:spcAft>
              <a:buClrTx/>
              <a:buSzTx/>
              <a:buFontTx/>
              <a:buNone/>
              <a:tabLst/>
              <a:defRPr/>
            </a:pPr>
            <a:r>
              <a:rPr lang="en-GB" altLang="en-US" sz="1600" dirty="0">
                <a:solidFill>
                  <a:prstClr val="black"/>
                </a:solidFill>
                <a:latin typeface="Myriad Pro"/>
                <a:hlinkClick r:id="rId3"/>
              </a:rPr>
              <a:t>Video explaining how to use Lucid Chart App in taking Diagrammatic Notes</a:t>
            </a:r>
            <a:endParaRPr kumimoji="0" lang="en-US" altLang="en-US" sz="16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400" b="0" i="0" u="none" strike="noStrike" kern="1200" cap="none" spc="0" normalizeH="0" baseline="0" noProof="0" dirty="0">
              <a:ln>
                <a:noFill/>
              </a:ln>
              <a:solidFill>
                <a:prstClr val="black"/>
              </a:solidFill>
              <a:effectLst/>
              <a:uLnTx/>
              <a:uFillTx/>
              <a:latin typeface="Myriad Pro"/>
            </a:endParaRPr>
          </a:p>
          <a:p>
            <a:pPr lvl="0" algn="l">
              <a:lnSpc>
                <a:spcPct val="90000"/>
              </a:lnSpc>
              <a:spcBef>
                <a:spcPct val="20000"/>
              </a:spcBef>
              <a:defRPr/>
            </a:pPr>
            <a:r>
              <a:rPr lang="en-US" altLang="en-US" sz="1400" dirty="0">
                <a:solidFill>
                  <a:prstClr val="black"/>
                </a:solidFill>
                <a:latin typeface="Myriad Pro"/>
              </a:rPr>
              <a:t>(you can use shapes or any </a:t>
            </a:r>
            <a:r>
              <a:rPr lang="en-US" altLang="en-US" sz="1400" dirty="0" err="1">
                <a:solidFill>
                  <a:prstClr val="black"/>
                </a:solidFill>
                <a:latin typeface="Myriad Pro"/>
              </a:rPr>
              <a:t>mindmap</a:t>
            </a:r>
            <a:r>
              <a:rPr lang="en-US" altLang="en-US" sz="1400" dirty="0">
                <a:solidFill>
                  <a:prstClr val="black"/>
                </a:solidFill>
                <a:latin typeface="Myriad Pro"/>
              </a:rPr>
              <a:t> apps, </a:t>
            </a:r>
            <a:r>
              <a:rPr lang="en-US" altLang="en-US" sz="1400" dirty="0" err="1">
                <a:solidFill>
                  <a:prstClr val="black"/>
                </a:solidFill>
                <a:latin typeface="Myriad Pro"/>
              </a:rPr>
              <a:t>e.g</a:t>
            </a:r>
            <a:r>
              <a:rPr lang="en-US" altLang="en-US" sz="1400" dirty="0">
                <a:solidFill>
                  <a:prstClr val="black"/>
                </a:solidFill>
                <a:latin typeface="Myriad Pro"/>
              </a:rPr>
              <a:t> </a:t>
            </a:r>
          </a:p>
          <a:p>
            <a:pPr lvl="0" algn="l">
              <a:lnSpc>
                <a:spcPct val="90000"/>
              </a:lnSpc>
              <a:spcBef>
                <a:spcPct val="20000"/>
              </a:spcBef>
              <a:defRPr/>
            </a:pPr>
            <a:r>
              <a:rPr lang="en-GB" sz="1400" dirty="0" err="1">
                <a:hlinkClick r:id="rId4"/>
              </a:rPr>
              <a:t>Lucidchart</a:t>
            </a:r>
            <a:r>
              <a:rPr lang="en-GB" sz="1400" dirty="0">
                <a:hlinkClick r:id="rId4"/>
              </a:rPr>
              <a:t> | Diagramming Powered By Intelligence</a:t>
            </a:r>
            <a:r>
              <a:rPr lang="en-GB" sz="1400" dirty="0"/>
              <a:t> </a:t>
            </a:r>
            <a:r>
              <a:rPr lang="en-US" altLang="en-US" sz="1400" dirty="0">
                <a:solidFill>
                  <a:prstClr val="black"/>
                </a:solidFill>
                <a:latin typeface="Myriad Pro"/>
              </a:rPr>
              <a:t> your lecturer will support you)</a:t>
            </a:r>
          </a:p>
          <a:p>
            <a:pPr lvl="0" algn="l">
              <a:lnSpc>
                <a:spcPct val="90000"/>
              </a:lnSpc>
              <a:spcBef>
                <a:spcPct val="20000"/>
              </a:spcBef>
              <a:defRPr/>
            </a:pPr>
            <a:r>
              <a:rPr lang="en-US" altLang="en-US" sz="1400" dirty="0">
                <a:solidFill>
                  <a:prstClr val="black"/>
                </a:solidFill>
                <a:latin typeface="Myriad Pro"/>
              </a:rPr>
              <a:t>Note: </a:t>
            </a:r>
            <a:r>
              <a:rPr lang="en-GB" sz="1400" dirty="0"/>
              <a:t>To use Lucid Chart, you need to create a free account with your student email address.</a:t>
            </a:r>
          </a:p>
          <a:p>
            <a:pPr lvl="0" algn="l">
              <a:lnSpc>
                <a:spcPct val="90000"/>
              </a:lnSpc>
              <a:spcBef>
                <a:spcPct val="20000"/>
              </a:spcBef>
              <a:defRPr/>
            </a:pPr>
            <a:endParaRPr kumimoji="0" lang="en-US" altLang="en-US" sz="1400" b="0" i="0" u="none" strike="noStrike" kern="1200" cap="none" spc="0" normalizeH="0" baseline="0" noProof="0" dirty="0">
              <a:ln>
                <a:noFill/>
              </a:ln>
              <a:solidFill>
                <a:prstClr val="black"/>
              </a:solidFill>
              <a:effectLst/>
              <a:uLnTx/>
              <a:uFillTx/>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112225" y="332656"/>
            <a:ext cx="1551241" cy="653663"/>
          </a:xfrm>
          <a:prstGeom prst="rect">
            <a:avLst/>
          </a:prstGeom>
          <a:solidFill>
            <a:srgbClr val="FFFFFF"/>
          </a:solidFill>
        </p:spPr>
      </p:pic>
      <p:pic>
        <p:nvPicPr>
          <p:cNvPr id="7" name="Picture 6">
            <a:extLst>
              <a:ext uri="{FF2B5EF4-FFF2-40B4-BE49-F238E27FC236}">
                <a16:creationId xmlns:a16="http://schemas.microsoft.com/office/drawing/2014/main" id="{FDF5F38D-1EA3-9FE1-0A09-1AD28921EE13}"/>
              </a:ext>
            </a:extLst>
          </p:cNvPr>
          <p:cNvPicPr>
            <a:picLocks noChangeAspect="1"/>
          </p:cNvPicPr>
          <p:nvPr/>
        </p:nvPicPr>
        <p:blipFill>
          <a:blip r:embed="rId6"/>
          <a:stretch>
            <a:fillRect/>
          </a:stretch>
        </p:blipFill>
        <p:spPr>
          <a:xfrm>
            <a:off x="7853200" y="1755436"/>
            <a:ext cx="3942608" cy="2542639"/>
          </a:xfrm>
          <a:prstGeom prst="rect">
            <a:avLst/>
          </a:prstGeom>
        </p:spPr>
      </p:pic>
    </p:spTree>
    <p:extLst>
      <p:ext uri="{BB962C8B-B14F-4D97-AF65-F5344CB8AC3E}">
        <p14:creationId xmlns:p14="http://schemas.microsoft.com/office/powerpoint/2010/main" val="3513231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389A3-717E-82B6-FC43-C0CBBB2EE36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CE25FE-0E22-F38D-38F2-ABBA8E62AEF3}"/>
              </a:ext>
            </a:extLst>
          </p:cNvPr>
          <p:cNvSpPr>
            <a:spLocks noGrp="1"/>
          </p:cNvSpPr>
          <p:nvPr>
            <p:ph idx="1"/>
          </p:nvPr>
        </p:nvSpPr>
        <p:spPr>
          <a:xfrm>
            <a:off x="0" y="28902"/>
            <a:ext cx="12192000" cy="5862320"/>
          </a:xfrm>
          <a:solidFill>
            <a:schemeClr val="bg2">
              <a:lumMod val="75000"/>
            </a:schemeClr>
          </a:solidFill>
        </p:spPr>
        <p:txBody>
          <a:bodyPr>
            <a:normAutofit/>
          </a:bodyPr>
          <a:lstStyle/>
          <a:p>
            <a:pPr marL="0" indent="0">
              <a:buNone/>
            </a:pPr>
            <a:r>
              <a:rPr lang="en-GB" sz="2000" dirty="0"/>
              <a:t>Go to the Moodle page, find the reading list and follow these steps:</a:t>
            </a:r>
          </a:p>
          <a:p>
            <a:pPr marL="0" indent="0">
              <a:buNone/>
            </a:pPr>
            <a:endParaRPr lang="en-GB" sz="2000" dirty="0"/>
          </a:p>
          <a:p>
            <a:pPr marL="0" indent="0">
              <a:buNone/>
            </a:pPr>
            <a:r>
              <a:rPr lang="en-GB" sz="2000" dirty="0"/>
              <a:t>1 –Click the online reading list	</a:t>
            </a:r>
          </a:p>
          <a:p>
            <a:pPr marL="0" indent="0">
              <a:buNone/>
            </a:pPr>
            <a:endParaRPr lang="en-GB" sz="2000" dirty="0"/>
          </a:p>
          <a:p>
            <a:pPr marL="0" indent="0">
              <a:buNone/>
            </a:pPr>
            <a:r>
              <a:rPr lang="en-GB" sz="2000" dirty="0"/>
              <a:t>2- Scroll to </a:t>
            </a:r>
            <a:r>
              <a:rPr lang="en-GB" sz="2000" b="1" dirty="0"/>
              <a:t>further reading</a:t>
            </a:r>
            <a:r>
              <a:rPr lang="en-GB" sz="2000" dirty="0"/>
              <a:t>,</a:t>
            </a:r>
          </a:p>
          <a:p>
            <a:pPr marL="0" indent="0">
              <a:buNone/>
            </a:pPr>
            <a:r>
              <a:rPr lang="en-GB" sz="2000" dirty="0"/>
              <a:t>find the book in the image</a:t>
            </a:r>
          </a:p>
          <a:p>
            <a:pPr marL="0" indent="0">
              <a:buNone/>
            </a:pPr>
            <a:r>
              <a:rPr lang="en-GB" sz="2000" dirty="0"/>
              <a:t>And click view online</a:t>
            </a:r>
          </a:p>
          <a:p>
            <a:pPr marL="0" indent="0">
              <a:buNone/>
            </a:pPr>
            <a:endParaRPr lang="en-GB" sz="2000" dirty="0"/>
          </a:p>
          <a:p>
            <a:pPr marL="0" indent="0">
              <a:buNone/>
            </a:pPr>
            <a:r>
              <a:rPr lang="en-GB" sz="2000" dirty="0"/>
              <a:t>3- Click </a:t>
            </a:r>
            <a:r>
              <a:rPr lang="en-GB" sz="2000" dirty="0" err="1"/>
              <a:t>Askews</a:t>
            </a:r>
            <a:r>
              <a:rPr lang="en-GB" sz="2000" dirty="0"/>
              <a:t> and Holts link, and </a:t>
            </a:r>
          </a:p>
          <a:p>
            <a:pPr marL="0" indent="0">
              <a:buNone/>
            </a:pPr>
            <a:r>
              <a:rPr lang="en-GB" sz="2000" dirty="0"/>
              <a:t>proceed to click Read</a:t>
            </a:r>
          </a:p>
          <a:p>
            <a:pPr marL="0" indent="0">
              <a:buNone/>
            </a:pPr>
            <a:endParaRPr lang="en-GB" sz="2000" dirty="0"/>
          </a:p>
          <a:p>
            <a:pPr marL="0" indent="0">
              <a:buNone/>
            </a:pPr>
            <a:r>
              <a:rPr lang="en-GB" sz="2000" dirty="0"/>
              <a:t>4- Click on the 3 dots on the left </a:t>
            </a:r>
          </a:p>
          <a:p>
            <a:pPr marL="0" indent="0">
              <a:buNone/>
            </a:pPr>
            <a:r>
              <a:rPr lang="en-GB" sz="2000" dirty="0"/>
              <a:t>and scroll down to find Organising your study. </a:t>
            </a:r>
          </a:p>
          <a:p>
            <a:pPr marL="0" indent="0">
              <a:buNone/>
            </a:pPr>
            <a:r>
              <a:rPr lang="en-GB" sz="2000" dirty="0"/>
              <a:t>Read and stop at ‘Completing coursework and meeting deadlines’.</a:t>
            </a:r>
          </a:p>
        </p:txBody>
      </p:sp>
      <p:pic>
        <p:nvPicPr>
          <p:cNvPr id="7" name="Picture 6">
            <a:extLst>
              <a:ext uri="{FF2B5EF4-FFF2-40B4-BE49-F238E27FC236}">
                <a16:creationId xmlns:a16="http://schemas.microsoft.com/office/drawing/2014/main" id="{3F52D295-F294-5912-49BE-7F81C558C8BF}"/>
              </a:ext>
            </a:extLst>
          </p:cNvPr>
          <p:cNvPicPr>
            <a:picLocks noChangeAspect="1"/>
          </p:cNvPicPr>
          <p:nvPr/>
        </p:nvPicPr>
        <p:blipFill>
          <a:blip r:embed="rId3"/>
          <a:stretch>
            <a:fillRect/>
          </a:stretch>
        </p:blipFill>
        <p:spPr>
          <a:xfrm>
            <a:off x="4334555" y="410521"/>
            <a:ext cx="3104479" cy="1652195"/>
          </a:xfrm>
          <a:prstGeom prst="rect">
            <a:avLst/>
          </a:prstGeom>
        </p:spPr>
      </p:pic>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A19F173C-8813-1A5B-75B6-CCE77AD13006}"/>
                  </a:ext>
                </a:extLst>
              </p14:cNvPr>
              <p14:cNvContentPartPr/>
              <p14:nvPr/>
            </p14:nvContentPartPr>
            <p14:xfrm>
              <a:off x="4144960" y="731120"/>
              <a:ext cx="360" cy="182160"/>
            </p14:xfrm>
          </p:contentPart>
        </mc:Choice>
        <mc:Fallback xmlns="">
          <p:pic>
            <p:nvPicPr>
              <p:cNvPr id="23" name="Ink 22">
                <a:extLst>
                  <a:ext uri="{FF2B5EF4-FFF2-40B4-BE49-F238E27FC236}">
                    <a16:creationId xmlns:a16="http://schemas.microsoft.com/office/drawing/2014/main" id="{A19F173C-8813-1A5B-75B6-CCE77AD13006}"/>
                  </a:ext>
                </a:extLst>
              </p:cNvPr>
              <p:cNvPicPr/>
              <p:nvPr/>
            </p:nvPicPr>
            <p:blipFill>
              <a:blip r:embed="rId5"/>
              <a:stretch>
                <a:fillRect/>
              </a:stretch>
            </p:blipFill>
            <p:spPr>
              <a:xfrm>
                <a:off x="4138840" y="725000"/>
                <a:ext cx="1260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0B2D0A9E-4C7B-4DE2-D224-68960C7DDA82}"/>
                  </a:ext>
                </a:extLst>
              </p14:cNvPr>
              <p14:cNvContentPartPr/>
              <p14:nvPr/>
            </p14:nvContentPartPr>
            <p14:xfrm>
              <a:off x="4031040" y="583160"/>
              <a:ext cx="227520" cy="432720"/>
            </p14:xfrm>
          </p:contentPart>
        </mc:Choice>
        <mc:Fallback xmlns="">
          <p:pic>
            <p:nvPicPr>
              <p:cNvPr id="24" name="Ink 23">
                <a:extLst>
                  <a:ext uri="{FF2B5EF4-FFF2-40B4-BE49-F238E27FC236}">
                    <a16:creationId xmlns:a16="http://schemas.microsoft.com/office/drawing/2014/main" id="{0B2D0A9E-4C7B-4DE2-D224-68960C7DDA82}"/>
                  </a:ext>
                </a:extLst>
              </p:cNvPr>
              <p:cNvPicPr/>
              <p:nvPr/>
            </p:nvPicPr>
            <p:blipFill>
              <a:blip r:embed="rId7"/>
              <a:stretch>
                <a:fillRect/>
              </a:stretch>
            </p:blipFill>
            <p:spPr>
              <a:xfrm>
                <a:off x="4024920" y="577040"/>
                <a:ext cx="239760" cy="4449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8D6A88F7-9F19-6076-CF3D-1055482216B6}"/>
                  </a:ext>
                </a:extLst>
              </p14:cNvPr>
              <p14:cNvContentPartPr/>
              <p14:nvPr/>
            </p14:nvContentPartPr>
            <p14:xfrm>
              <a:off x="7838866" y="648500"/>
              <a:ext cx="191520" cy="252360"/>
            </p14:xfrm>
          </p:contentPart>
        </mc:Choice>
        <mc:Fallback xmlns="">
          <p:pic>
            <p:nvPicPr>
              <p:cNvPr id="25" name="Ink 24">
                <a:extLst>
                  <a:ext uri="{FF2B5EF4-FFF2-40B4-BE49-F238E27FC236}">
                    <a16:creationId xmlns:a16="http://schemas.microsoft.com/office/drawing/2014/main" id="{8D6A88F7-9F19-6076-CF3D-1055482216B6}"/>
                  </a:ext>
                </a:extLst>
              </p:cNvPr>
              <p:cNvPicPr/>
              <p:nvPr/>
            </p:nvPicPr>
            <p:blipFill>
              <a:blip r:embed="rId9"/>
              <a:stretch>
                <a:fillRect/>
              </a:stretch>
            </p:blipFill>
            <p:spPr>
              <a:xfrm>
                <a:off x="7832746" y="642380"/>
                <a:ext cx="20376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6" name="Ink 25">
                <a:extLst>
                  <a:ext uri="{FF2B5EF4-FFF2-40B4-BE49-F238E27FC236}">
                    <a16:creationId xmlns:a16="http://schemas.microsoft.com/office/drawing/2014/main" id="{CF3C1C97-5239-592F-9105-C8E387E92EF7}"/>
                  </a:ext>
                </a:extLst>
              </p14:cNvPr>
              <p14:cNvContentPartPr/>
              <p14:nvPr/>
            </p14:nvContentPartPr>
            <p14:xfrm>
              <a:off x="7822074" y="573800"/>
              <a:ext cx="302760" cy="339480"/>
            </p14:xfrm>
          </p:contentPart>
        </mc:Choice>
        <mc:Fallback xmlns="">
          <p:pic>
            <p:nvPicPr>
              <p:cNvPr id="26" name="Ink 25">
                <a:extLst>
                  <a:ext uri="{FF2B5EF4-FFF2-40B4-BE49-F238E27FC236}">
                    <a16:creationId xmlns:a16="http://schemas.microsoft.com/office/drawing/2014/main" id="{CF3C1C97-5239-592F-9105-C8E387E92EF7}"/>
                  </a:ext>
                </a:extLst>
              </p:cNvPr>
              <p:cNvPicPr/>
              <p:nvPr/>
            </p:nvPicPr>
            <p:blipFill>
              <a:blip r:embed="rId11"/>
              <a:stretch>
                <a:fillRect/>
              </a:stretch>
            </p:blipFill>
            <p:spPr>
              <a:xfrm>
                <a:off x="7815961" y="567674"/>
                <a:ext cx="314985" cy="351733"/>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7" name="Ink 26">
                <a:extLst>
                  <a:ext uri="{FF2B5EF4-FFF2-40B4-BE49-F238E27FC236}">
                    <a16:creationId xmlns:a16="http://schemas.microsoft.com/office/drawing/2014/main" id="{B63FFDD5-49C6-282F-B441-9F6D130D827B}"/>
                  </a:ext>
                </a:extLst>
              </p14:cNvPr>
              <p14:cNvContentPartPr/>
              <p14:nvPr/>
            </p14:nvContentPartPr>
            <p14:xfrm>
              <a:off x="4266179" y="2607463"/>
              <a:ext cx="134640" cy="317880"/>
            </p14:xfrm>
          </p:contentPart>
        </mc:Choice>
        <mc:Fallback xmlns="">
          <p:pic>
            <p:nvPicPr>
              <p:cNvPr id="27" name="Ink 26">
                <a:extLst>
                  <a:ext uri="{FF2B5EF4-FFF2-40B4-BE49-F238E27FC236}">
                    <a16:creationId xmlns:a16="http://schemas.microsoft.com/office/drawing/2014/main" id="{B63FFDD5-49C6-282F-B441-9F6D130D827B}"/>
                  </a:ext>
                </a:extLst>
              </p:cNvPr>
              <p:cNvPicPr/>
              <p:nvPr/>
            </p:nvPicPr>
            <p:blipFill>
              <a:blip r:embed="rId13"/>
              <a:stretch>
                <a:fillRect/>
              </a:stretch>
            </p:blipFill>
            <p:spPr>
              <a:xfrm>
                <a:off x="4260059" y="2601343"/>
                <a:ext cx="146880" cy="3301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2C71D34F-9F18-8C67-4DC8-FBC131AC7A44}"/>
                  </a:ext>
                </a:extLst>
              </p14:cNvPr>
              <p14:cNvContentPartPr/>
              <p14:nvPr/>
            </p14:nvContentPartPr>
            <p14:xfrm>
              <a:off x="4160502" y="2533820"/>
              <a:ext cx="328680" cy="540360"/>
            </p14:xfrm>
          </p:contentPart>
        </mc:Choice>
        <mc:Fallback xmlns="">
          <p:pic>
            <p:nvPicPr>
              <p:cNvPr id="29" name="Ink 28">
                <a:extLst>
                  <a:ext uri="{FF2B5EF4-FFF2-40B4-BE49-F238E27FC236}">
                    <a16:creationId xmlns:a16="http://schemas.microsoft.com/office/drawing/2014/main" id="{2C71D34F-9F18-8C67-4DC8-FBC131AC7A44}"/>
                  </a:ext>
                </a:extLst>
              </p:cNvPr>
              <p:cNvPicPr/>
              <p:nvPr/>
            </p:nvPicPr>
            <p:blipFill>
              <a:blip r:embed="rId15"/>
              <a:stretch>
                <a:fillRect/>
              </a:stretch>
            </p:blipFill>
            <p:spPr>
              <a:xfrm>
                <a:off x="4154382" y="2527700"/>
                <a:ext cx="340920" cy="552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0" name="Ink 29">
                <a:extLst>
                  <a:ext uri="{FF2B5EF4-FFF2-40B4-BE49-F238E27FC236}">
                    <a16:creationId xmlns:a16="http://schemas.microsoft.com/office/drawing/2014/main" id="{0CE1EE6C-0707-487F-F8E2-064064F6241E}"/>
                  </a:ext>
                </a:extLst>
              </p14:cNvPr>
              <p14:cNvContentPartPr/>
              <p14:nvPr/>
            </p14:nvContentPartPr>
            <p14:xfrm>
              <a:off x="8900190" y="3143766"/>
              <a:ext cx="150840" cy="365400"/>
            </p14:xfrm>
          </p:contentPart>
        </mc:Choice>
        <mc:Fallback xmlns="">
          <p:pic>
            <p:nvPicPr>
              <p:cNvPr id="30" name="Ink 29">
                <a:extLst>
                  <a:ext uri="{FF2B5EF4-FFF2-40B4-BE49-F238E27FC236}">
                    <a16:creationId xmlns:a16="http://schemas.microsoft.com/office/drawing/2014/main" id="{0CE1EE6C-0707-487F-F8E2-064064F6241E}"/>
                  </a:ext>
                </a:extLst>
              </p:cNvPr>
              <p:cNvPicPr/>
              <p:nvPr/>
            </p:nvPicPr>
            <p:blipFill>
              <a:blip r:embed="rId17"/>
              <a:stretch>
                <a:fillRect/>
              </a:stretch>
            </p:blipFill>
            <p:spPr>
              <a:xfrm>
                <a:off x="8894070" y="3137646"/>
                <a:ext cx="163080" cy="377640"/>
              </a:xfrm>
              <a:prstGeom prst="rect">
                <a:avLst/>
              </a:prstGeom>
            </p:spPr>
          </p:pic>
        </mc:Fallback>
      </mc:AlternateContent>
      <p:grpSp>
        <p:nvGrpSpPr>
          <p:cNvPr id="33" name="Group 32">
            <a:extLst>
              <a:ext uri="{FF2B5EF4-FFF2-40B4-BE49-F238E27FC236}">
                <a16:creationId xmlns:a16="http://schemas.microsoft.com/office/drawing/2014/main" id="{DAB15767-ABB7-39D2-A778-8E130344F6BD}"/>
              </a:ext>
            </a:extLst>
          </p:cNvPr>
          <p:cNvGrpSpPr/>
          <p:nvPr/>
        </p:nvGrpSpPr>
        <p:grpSpPr>
          <a:xfrm>
            <a:off x="8772210" y="2977086"/>
            <a:ext cx="408960" cy="532080"/>
            <a:chOff x="8451840" y="2415920"/>
            <a:chExt cx="408960" cy="532080"/>
          </a:xfrm>
        </p:grpSpPr>
        <mc:AlternateContent xmlns:mc="http://schemas.openxmlformats.org/markup-compatibility/2006" xmlns:p14="http://schemas.microsoft.com/office/powerpoint/2010/main">
          <mc:Choice Requires="p14">
            <p:contentPart p14:bwMode="auto" r:id="rId18">
              <p14:nvContentPartPr>
                <p14:cNvPr id="31" name="Ink 30">
                  <a:extLst>
                    <a:ext uri="{FF2B5EF4-FFF2-40B4-BE49-F238E27FC236}">
                      <a16:creationId xmlns:a16="http://schemas.microsoft.com/office/drawing/2014/main" id="{E079B6C4-F762-111B-D46A-A384FBCC8F3F}"/>
                    </a:ext>
                  </a:extLst>
                </p14:cNvPr>
                <p14:cNvContentPartPr/>
                <p14:nvPr/>
              </p14:nvContentPartPr>
              <p14:xfrm>
                <a:off x="8451840" y="2415920"/>
                <a:ext cx="408960" cy="532080"/>
              </p14:xfrm>
            </p:contentPart>
          </mc:Choice>
          <mc:Fallback xmlns="">
            <p:pic>
              <p:nvPicPr>
                <p:cNvPr id="31" name="Ink 30">
                  <a:extLst>
                    <a:ext uri="{FF2B5EF4-FFF2-40B4-BE49-F238E27FC236}">
                      <a16:creationId xmlns:a16="http://schemas.microsoft.com/office/drawing/2014/main" id="{E079B6C4-F762-111B-D46A-A384FBCC8F3F}"/>
                    </a:ext>
                  </a:extLst>
                </p:cNvPr>
                <p:cNvPicPr/>
                <p:nvPr/>
              </p:nvPicPr>
              <p:blipFill>
                <a:blip r:embed="rId19"/>
                <a:stretch>
                  <a:fillRect/>
                </a:stretch>
              </p:blipFill>
              <p:spPr>
                <a:xfrm>
                  <a:off x="8445720" y="2409800"/>
                  <a:ext cx="421200" cy="5443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32" name="Ink 31">
                  <a:extLst>
                    <a:ext uri="{FF2B5EF4-FFF2-40B4-BE49-F238E27FC236}">
                      <a16:creationId xmlns:a16="http://schemas.microsoft.com/office/drawing/2014/main" id="{C47B5806-1728-D2CD-28E6-120254ABCC56}"/>
                    </a:ext>
                  </a:extLst>
                </p14:cNvPr>
                <p14:cNvContentPartPr/>
                <p14:nvPr/>
              </p14:nvContentPartPr>
              <p14:xfrm>
                <a:off x="8666040" y="2732720"/>
                <a:ext cx="69480" cy="360"/>
              </p14:xfrm>
            </p:contentPart>
          </mc:Choice>
          <mc:Fallback xmlns="">
            <p:pic>
              <p:nvPicPr>
                <p:cNvPr id="32" name="Ink 31">
                  <a:extLst>
                    <a:ext uri="{FF2B5EF4-FFF2-40B4-BE49-F238E27FC236}">
                      <a16:creationId xmlns:a16="http://schemas.microsoft.com/office/drawing/2014/main" id="{C47B5806-1728-D2CD-28E6-120254ABCC56}"/>
                    </a:ext>
                  </a:extLst>
                </p:cNvPr>
                <p:cNvPicPr/>
                <p:nvPr/>
              </p:nvPicPr>
              <p:blipFill>
                <a:blip r:embed="rId21"/>
                <a:stretch>
                  <a:fillRect/>
                </a:stretch>
              </p:blipFill>
              <p:spPr>
                <a:xfrm>
                  <a:off x="8659920" y="2726600"/>
                  <a:ext cx="81720" cy="12600"/>
                </a:xfrm>
                <a:prstGeom prst="rect">
                  <a:avLst/>
                </a:prstGeom>
              </p:spPr>
            </p:pic>
          </mc:Fallback>
        </mc:AlternateContent>
      </p:grpSp>
      <p:pic>
        <p:nvPicPr>
          <p:cNvPr id="4" name="Picture 3">
            <a:extLst>
              <a:ext uri="{FF2B5EF4-FFF2-40B4-BE49-F238E27FC236}">
                <a16:creationId xmlns:a16="http://schemas.microsoft.com/office/drawing/2014/main" id="{2FDF66F0-C6A4-9B48-6C27-CFA60CE558EB}"/>
              </a:ext>
            </a:extLst>
          </p:cNvPr>
          <p:cNvPicPr>
            <a:picLocks noChangeAspect="1"/>
          </p:cNvPicPr>
          <p:nvPr/>
        </p:nvPicPr>
        <p:blipFill>
          <a:blip r:embed="rId22"/>
          <a:stretch>
            <a:fillRect/>
          </a:stretch>
        </p:blipFill>
        <p:spPr>
          <a:xfrm>
            <a:off x="9308665" y="3143766"/>
            <a:ext cx="2677359" cy="2353267"/>
          </a:xfrm>
          <a:prstGeom prst="rect">
            <a:avLst/>
          </a:prstGeom>
        </p:spPr>
      </p:pic>
      <p:pic>
        <p:nvPicPr>
          <p:cNvPr id="6" name="Picture 5">
            <a:extLst>
              <a:ext uri="{FF2B5EF4-FFF2-40B4-BE49-F238E27FC236}">
                <a16:creationId xmlns:a16="http://schemas.microsoft.com/office/drawing/2014/main" id="{F592D841-0B60-50DF-D2C2-125B6B328A7D}"/>
              </a:ext>
            </a:extLst>
          </p:cNvPr>
          <p:cNvPicPr>
            <a:picLocks noChangeAspect="1"/>
          </p:cNvPicPr>
          <p:nvPr/>
        </p:nvPicPr>
        <p:blipFill>
          <a:blip r:embed="rId23"/>
          <a:stretch>
            <a:fillRect/>
          </a:stretch>
        </p:blipFill>
        <p:spPr>
          <a:xfrm>
            <a:off x="8351777" y="198027"/>
            <a:ext cx="3667493" cy="2426091"/>
          </a:xfrm>
          <a:prstGeom prst="rect">
            <a:avLst/>
          </a:prstGeom>
        </p:spPr>
      </p:pic>
      <mc:AlternateContent xmlns:mc="http://schemas.openxmlformats.org/markup-compatibility/2006" xmlns:p14="http://schemas.microsoft.com/office/powerpoint/2010/main">
        <mc:Choice Requires="p14">
          <p:contentPart p14:bwMode="auto" r:id="rId24">
            <p14:nvContentPartPr>
              <p14:cNvPr id="10" name="Ink 9">
                <a:extLst>
                  <a:ext uri="{FF2B5EF4-FFF2-40B4-BE49-F238E27FC236}">
                    <a16:creationId xmlns:a16="http://schemas.microsoft.com/office/drawing/2014/main" id="{FB35B48D-CAA0-199A-BB34-65C7506FE9C1}"/>
                  </a:ext>
                </a:extLst>
              </p14:cNvPr>
              <p14:cNvContentPartPr/>
              <p14:nvPr/>
            </p14:nvContentPartPr>
            <p14:xfrm>
              <a:off x="8292910" y="733220"/>
              <a:ext cx="223920" cy="255240"/>
            </p14:xfrm>
          </p:contentPart>
        </mc:Choice>
        <mc:Fallback xmlns="">
          <p:pic>
            <p:nvPicPr>
              <p:cNvPr id="10" name="Ink 9">
                <a:extLst>
                  <a:ext uri="{FF2B5EF4-FFF2-40B4-BE49-F238E27FC236}">
                    <a16:creationId xmlns:a16="http://schemas.microsoft.com/office/drawing/2014/main" id="{FB35B48D-CAA0-199A-BB34-65C7506FE9C1}"/>
                  </a:ext>
                </a:extLst>
              </p:cNvPr>
              <p:cNvPicPr/>
              <p:nvPr/>
            </p:nvPicPr>
            <p:blipFill>
              <a:blip r:embed="rId25"/>
              <a:stretch>
                <a:fillRect/>
              </a:stretch>
            </p:blipFill>
            <p:spPr>
              <a:xfrm>
                <a:off x="8286790" y="727100"/>
                <a:ext cx="23616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12" name="Ink 11">
                <a:extLst>
                  <a:ext uri="{FF2B5EF4-FFF2-40B4-BE49-F238E27FC236}">
                    <a16:creationId xmlns:a16="http://schemas.microsoft.com/office/drawing/2014/main" id="{00D78368-F9AB-2084-F1CB-8D15D616565B}"/>
                  </a:ext>
                </a:extLst>
              </p14:cNvPr>
              <p14:cNvContentPartPr/>
              <p14:nvPr/>
            </p14:nvContentPartPr>
            <p14:xfrm>
              <a:off x="8401630" y="690740"/>
              <a:ext cx="156600" cy="252360"/>
            </p14:xfrm>
          </p:contentPart>
        </mc:Choice>
        <mc:Fallback xmlns="">
          <p:pic>
            <p:nvPicPr>
              <p:cNvPr id="12" name="Ink 11">
                <a:extLst>
                  <a:ext uri="{FF2B5EF4-FFF2-40B4-BE49-F238E27FC236}">
                    <a16:creationId xmlns:a16="http://schemas.microsoft.com/office/drawing/2014/main" id="{00D78368-F9AB-2084-F1CB-8D15D616565B}"/>
                  </a:ext>
                </a:extLst>
              </p:cNvPr>
              <p:cNvPicPr/>
              <p:nvPr/>
            </p:nvPicPr>
            <p:blipFill>
              <a:blip r:embed="rId27"/>
              <a:stretch>
                <a:fillRect/>
              </a:stretch>
            </p:blipFill>
            <p:spPr>
              <a:xfrm>
                <a:off x="8395510" y="684620"/>
                <a:ext cx="168840" cy="264600"/>
              </a:xfrm>
              <a:prstGeom prst="rect">
                <a:avLst/>
              </a:prstGeom>
            </p:spPr>
          </p:pic>
        </mc:Fallback>
      </mc:AlternateContent>
      <p:pic>
        <p:nvPicPr>
          <p:cNvPr id="14" name="Picture 13">
            <a:extLst>
              <a:ext uri="{FF2B5EF4-FFF2-40B4-BE49-F238E27FC236}">
                <a16:creationId xmlns:a16="http://schemas.microsoft.com/office/drawing/2014/main" id="{EA04D22E-AF49-C0F7-D4E6-1389D4AEF656}"/>
              </a:ext>
            </a:extLst>
          </p:cNvPr>
          <p:cNvPicPr>
            <a:picLocks noChangeAspect="1"/>
          </p:cNvPicPr>
          <p:nvPr/>
        </p:nvPicPr>
        <p:blipFill>
          <a:blip r:embed="rId28"/>
          <a:stretch>
            <a:fillRect/>
          </a:stretch>
        </p:blipFill>
        <p:spPr>
          <a:xfrm>
            <a:off x="4497572" y="2401935"/>
            <a:ext cx="3532814" cy="1980051"/>
          </a:xfrm>
          <a:prstGeom prst="rect">
            <a:avLst/>
          </a:prstGeom>
        </p:spPr>
      </p:pic>
    </p:spTree>
    <p:extLst>
      <p:ext uri="{BB962C8B-B14F-4D97-AF65-F5344CB8AC3E}">
        <p14:creationId xmlns:p14="http://schemas.microsoft.com/office/powerpoint/2010/main" val="2385741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926AB1-5DAC-7F6C-D278-00EAB3B47ED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38B51E-7248-65A9-8FD1-EBC7B17EE51C}"/>
              </a:ext>
            </a:extLst>
          </p:cNvPr>
          <p:cNvSpPr>
            <a:spLocks noGrp="1"/>
          </p:cNvSpPr>
          <p:nvPr>
            <p:ph idx="1"/>
          </p:nvPr>
        </p:nvSpPr>
        <p:spPr>
          <a:xfrm>
            <a:off x="2801634" y="998732"/>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0428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lstStyle/>
          <a:p>
            <a:r>
              <a:rPr lang="en-GB" dirty="0"/>
              <a:t>Online </a:t>
            </a:r>
            <a:r>
              <a:rPr lang="en-GB" dirty="0" err="1"/>
              <a:t>Infoskills</a:t>
            </a:r>
            <a:r>
              <a:rPr lang="en-GB" dirty="0"/>
              <a:t> Programme</a:t>
            </a:r>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a:xfrm>
            <a:off x="609600" y="1600201"/>
            <a:ext cx="9703537" cy="3917032"/>
          </a:xfrm>
        </p:spPr>
        <p:txBody>
          <a:bodyPr>
            <a:noAutofit/>
          </a:bodyPr>
          <a:lstStyle/>
          <a:p>
            <a:pPr marL="0" indent="0">
              <a:lnSpc>
                <a:spcPct val="115000"/>
              </a:lnSpc>
              <a:spcAft>
                <a:spcPts val="800"/>
              </a:spcAft>
              <a:buNone/>
            </a:pPr>
            <a:r>
              <a:rPr lang="en-GB" sz="2400" kern="100" dirty="0">
                <a:latin typeface="Aptos" panose="020B0004020202020204" pitchFamily="34" charset="0"/>
                <a:ea typeface="DengXian" panose="02010600030101010101" pitchFamily="2" charset="-122"/>
                <a:cs typeface="Arial" panose="020B0604020202020204" pitchFamily="34" charset="0"/>
              </a:rPr>
              <a:t>If you were unable to sign into the Info Skills Module last week, please enrol using the link below and complete the sessions.</a:t>
            </a:r>
          </a:p>
          <a:p>
            <a:pPr marL="0" indent="0">
              <a:lnSpc>
                <a:spcPct val="115000"/>
              </a:lnSpc>
              <a:spcAft>
                <a:spcPts val="800"/>
              </a:spcAft>
              <a:buNone/>
            </a:pPr>
            <a:r>
              <a:rPr lang="en-GB" sz="2400" kern="100" dirty="0">
                <a:latin typeface="Aptos" panose="020B0004020202020204" pitchFamily="34" charset="0"/>
                <a:ea typeface="DengXian" panose="02010600030101010101" pitchFamily="2" charset="-122"/>
                <a:cs typeface="Arial" panose="020B0604020202020204" pitchFamily="34" charset="0"/>
              </a:rPr>
              <a:t>Go to </a:t>
            </a:r>
            <a:r>
              <a:rPr lang="en-GB" sz="2400" kern="100" dirty="0">
                <a:effectLst/>
                <a:latin typeface="Aptos" panose="020B0004020202020204" pitchFamily="34" charset="0"/>
                <a:ea typeface="DengXian" panose="02010600030101010101" pitchFamily="2" charset="-122"/>
                <a:cs typeface="Arial" panose="020B0604020202020204" pitchFamily="34" charset="0"/>
              </a:rPr>
              <a:t>Finding and Using Information Unit 1 Section 2: Stages of Information (includes Evaluating Sources)</a:t>
            </a:r>
            <a:endParaRPr lang="en-GB" sz="24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400" dirty="0">
                <a:hlinkClick r:id="rId2"/>
              </a:rPr>
              <a:t>moodle.uwtsd.ac.uk/mod/</a:t>
            </a:r>
            <a:r>
              <a:rPr lang="en-GB" sz="2400" dirty="0" err="1">
                <a:hlinkClick r:id="rId2"/>
              </a:rPr>
              <a:t>scorm</a:t>
            </a:r>
            <a:r>
              <a:rPr lang="en-GB" sz="2400" dirty="0">
                <a:hlinkClick r:id="rId2"/>
              </a:rPr>
              <a:t>/</a:t>
            </a:r>
            <a:r>
              <a:rPr lang="en-GB" sz="2400" dirty="0" err="1">
                <a:hlinkClick r:id="rId2"/>
              </a:rPr>
              <a:t>player.php?a</a:t>
            </a:r>
            <a:r>
              <a:rPr lang="en-GB" sz="2400" dirty="0">
                <a:hlinkClick r:id="rId2"/>
              </a:rPr>
              <a:t>=6864&amp;currentorg=</a:t>
            </a:r>
            <a:r>
              <a:rPr lang="en-GB" sz="2400" dirty="0" err="1">
                <a:hlinkClick r:id="rId2"/>
              </a:rPr>
              <a:t>articulate_rise&amp;scoid</a:t>
            </a:r>
            <a:r>
              <a:rPr lang="en-GB" sz="2400" dirty="0">
                <a:hlinkClick r:id="rId2"/>
              </a:rPr>
              <a:t>=14763&amp;sesskey=fiSHR9WZNM&amp;display=</a:t>
            </a:r>
            <a:r>
              <a:rPr lang="en-GB" sz="2400" dirty="0" err="1">
                <a:hlinkClick r:id="rId2"/>
              </a:rPr>
              <a:t>popup&amp;mode</a:t>
            </a:r>
            <a:r>
              <a:rPr lang="en-GB" sz="2400" dirty="0">
                <a:hlinkClick r:id="rId2"/>
              </a:rPr>
              <a:t>=normal</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pic>
        <p:nvPicPr>
          <p:cNvPr id="3" name="Picture 2">
            <a:extLst>
              <a:ext uri="{FF2B5EF4-FFF2-40B4-BE49-F238E27FC236}">
                <a16:creationId xmlns:a16="http://schemas.microsoft.com/office/drawing/2014/main" id="{E1768918-2469-F471-40B5-7758B798302C}"/>
              </a:ext>
            </a:extLst>
          </p:cNvPr>
          <p:cNvPicPr>
            <a:picLocks noChangeAspect="1"/>
          </p:cNvPicPr>
          <p:nvPr/>
        </p:nvPicPr>
        <p:blipFill rotWithShape="1">
          <a:blip r:embed="rId3"/>
          <a:srcRect l="64691" t="22778" r="20000" b="53519"/>
          <a:stretch/>
        </p:blipFill>
        <p:spPr>
          <a:xfrm>
            <a:off x="10207256" y="1417638"/>
            <a:ext cx="1927386" cy="2583096"/>
          </a:xfrm>
          <a:prstGeom prst="rect">
            <a:avLst/>
          </a:prstGeom>
        </p:spPr>
      </p:pic>
    </p:spTree>
    <p:extLst>
      <p:ext uri="{BB962C8B-B14F-4D97-AF65-F5344CB8AC3E}">
        <p14:creationId xmlns:p14="http://schemas.microsoft.com/office/powerpoint/2010/main" val="174585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609600" y="0"/>
            <a:ext cx="10972800" cy="975641"/>
          </a:xfrm>
        </p:spPr>
        <p:txBody>
          <a:bodyPr/>
          <a:lstStyle/>
          <a:p>
            <a:r>
              <a:rPr lang="en-GB" dirty="0"/>
              <a:t>Summary</a:t>
            </a:r>
          </a:p>
        </p:txBody>
      </p:sp>
      <p:sp>
        <p:nvSpPr>
          <p:cNvPr id="3" name="Content Placeholder 2"/>
          <p:cNvSpPr>
            <a:spLocks noGrp="1"/>
          </p:cNvSpPr>
          <p:nvPr>
            <p:ph idx="1"/>
          </p:nvPr>
        </p:nvSpPr>
        <p:spPr>
          <a:xfrm>
            <a:off x="316638" y="1096060"/>
            <a:ext cx="10382944" cy="4359029"/>
          </a:xfrm>
        </p:spPr>
        <p:txBody>
          <a:bodyPr>
            <a:normAutofit/>
          </a:bodyPr>
          <a:lstStyle/>
          <a:p>
            <a:r>
              <a:rPr lang="en-GB" sz="2000" dirty="0"/>
              <a:t>Today we have explored:</a:t>
            </a:r>
          </a:p>
          <a:p>
            <a:endParaRPr lang="en-GB" sz="2000" dirty="0"/>
          </a:p>
          <a:p>
            <a:pPr>
              <a:buFontTx/>
              <a:buChar char="-"/>
            </a:pPr>
            <a:r>
              <a:rPr lang="en-GB" sz="2000" dirty="0"/>
              <a:t>Reading and Reading Strategies </a:t>
            </a:r>
          </a:p>
          <a:p>
            <a:pPr marL="0" indent="0">
              <a:buNone/>
            </a:pPr>
            <a:endParaRPr lang="en-GB" sz="2000" dirty="0"/>
          </a:p>
          <a:p>
            <a:pPr>
              <a:lnSpc>
                <a:spcPct val="90000"/>
              </a:lnSpc>
              <a:buFontTx/>
              <a:buChar char="-"/>
              <a:defRPr/>
            </a:pPr>
            <a:r>
              <a:rPr lang="en-US" sz="2000" dirty="0"/>
              <a:t>Note-taking and Strategies</a:t>
            </a:r>
          </a:p>
          <a:p>
            <a:pPr marL="0" indent="0">
              <a:lnSpc>
                <a:spcPct val="90000"/>
              </a:lnSpc>
              <a:buNone/>
              <a:defRPr/>
            </a:pPr>
            <a:endParaRPr lang="en-US" sz="2000" dirty="0"/>
          </a:p>
          <a:p>
            <a:pPr>
              <a:lnSpc>
                <a:spcPct val="90000"/>
              </a:lnSpc>
              <a:buFontTx/>
              <a:buChar char="-"/>
              <a:defRPr/>
            </a:pPr>
            <a:r>
              <a:rPr lang="en-US" sz="2000" dirty="0"/>
              <a:t>Online reading list </a:t>
            </a:r>
          </a:p>
          <a:p>
            <a:pPr>
              <a:lnSpc>
                <a:spcPct val="90000"/>
              </a:lnSpc>
              <a:buFontTx/>
              <a:buChar char="-"/>
              <a:defRPr/>
            </a:pPr>
            <a:endParaRPr lang="en-US" sz="2000" dirty="0"/>
          </a:p>
          <a:p>
            <a:pPr>
              <a:lnSpc>
                <a:spcPct val="90000"/>
              </a:lnSpc>
              <a:buFontTx/>
              <a:buChar char="-"/>
              <a:defRPr/>
            </a:pPr>
            <a:r>
              <a:rPr lang="en-US" sz="2000" dirty="0"/>
              <a:t>Importance of Note-taking</a:t>
            </a:r>
          </a:p>
          <a:p>
            <a:pPr>
              <a:lnSpc>
                <a:spcPct val="90000"/>
              </a:lnSpc>
              <a:buFontTx/>
              <a:buChar char="-"/>
              <a:defRPr/>
            </a:pPr>
            <a:endParaRPr lang="en-US" sz="2000" dirty="0"/>
          </a:p>
          <a:p>
            <a:pPr>
              <a:lnSpc>
                <a:spcPct val="90000"/>
              </a:lnSpc>
              <a:buFontTx/>
              <a:buChar char="-"/>
              <a:defRPr/>
            </a:pPr>
            <a:r>
              <a:rPr lang="en-US" sz="2000" dirty="0"/>
              <a:t>Factors that affect note-taking</a:t>
            </a:r>
            <a:endParaRPr lang="en-GB" sz="2000"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3" cstate="print"/>
          <a:srcRect/>
          <a:stretch>
            <a:fillRect/>
          </a:stretch>
        </p:blipFill>
        <p:spPr bwMode="auto">
          <a:xfrm>
            <a:off x="10482567" y="4064235"/>
            <a:ext cx="1584176" cy="1635561"/>
          </a:xfrm>
          <a:prstGeom prst="rect">
            <a:avLst/>
          </a:prstGeom>
          <a:noFill/>
          <a:ln w="9525">
            <a:noFill/>
            <a:miter lim="800000"/>
            <a:headEnd/>
            <a:tailEnd/>
          </a:ln>
        </p:spPr>
      </p:pic>
    </p:spTree>
    <p:extLst>
      <p:ext uri="{BB962C8B-B14F-4D97-AF65-F5344CB8AC3E}">
        <p14:creationId xmlns:p14="http://schemas.microsoft.com/office/powerpoint/2010/main" val="48131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ADA3-454F-4A15-A0A0-38EF8F3F114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9E4EDD81-7F42-47D2-B328-55659C737AC7}"/>
              </a:ext>
            </a:extLst>
          </p:cNvPr>
          <p:cNvSpPr>
            <a:spLocks noGrp="1"/>
          </p:cNvSpPr>
          <p:nvPr>
            <p:ph idx="1"/>
          </p:nvPr>
        </p:nvSpPr>
        <p:spPr/>
        <p:txBody>
          <a:bodyPr>
            <a:normAutofit fontScale="92500"/>
          </a:bodyPr>
          <a:lstStyle/>
          <a:p>
            <a:r>
              <a:rPr lang="en-GB" sz="1400" dirty="0">
                <a:solidFill>
                  <a:srgbClr val="0A0A0A"/>
                </a:solidFill>
              </a:rPr>
              <a:t>Blakeslee, S. (2004) "The CRAAP Test," </a:t>
            </a:r>
            <a:r>
              <a:rPr lang="en-GB" sz="1400" i="1" dirty="0">
                <a:solidFill>
                  <a:srgbClr val="0A0A0A"/>
                </a:solidFill>
              </a:rPr>
              <a:t>LOEX Quarterly</a:t>
            </a:r>
            <a:r>
              <a:rPr lang="en-GB" sz="1400" dirty="0">
                <a:solidFill>
                  <a:srgbClr val="0A0A0A"/>
                </a:solidFill>
              </a:rPr>
              <a:t>: Vol. 31 : No. 3 , Article 4. Available at: </a:t>
            </a:r>
            <a:r>
              <a:rPr lang="en-GB" sz="1400" dirty="0">
                <a:solidFill>
                  <a:srgbClr val="0A0A0A"/>
                </a:solidFill>
                <a:hlinkClick r:id="rId2"/>
              </a:rPr>
              <a:t>https://commons.emich.edu/loexquarterly/vol31/iss3/4</a:t>
            </a:r>
            <a:br>
              <a:rPr lang="en-GB" sz="1400" dirty="0"/>
            </a:br>
            <a:endParaRPr lang="en-GB" sz="1400" dirty="0"/>
          </a:p>
          <a:p>
            <a:r>
              <a:rPr lang="en-GB" sz="1400" b="0" i="0" dirty="0">
                <a:solidFill>
                  <a:srgbClr val="333333"/>
                </a:solidFill>
                <a:effectLst/>
              </a:rPr>
              <a:t>Zimmerman, S. and Hutchins, C. (2003) </a:t>
            </a:r>
            <a:r>
              <a:rPr lang="en-GB" sz="1400" b="0" i="1" dirty="0">
                <a:solidFill>
                  <a:srgbClr val="333333"/>
                </a:solidFill>
                <a:effectLst/>
              </a:rPr>
              <a:t>Seven keys to comprehension: How to help your kids read it and get it!</a:t>
            </a:r>
            <a:r>
              <a:rPr lang="en-GB" sz="1400" b="0" i="0" dirty="0">
                <a:solidFill>
                  <a:srgbClr val="333333"/>
                </a:solidFill>
                <a:effectLst/>
              </a:rPr>
              <a:t> New York: Three Rivers Press.</a:t>
            </a:r>
          </a:p>
          <a:p>
            <a:pPr marL="0" indent="0">
              <a:buNone/>
            </a:pPr>
            <a:endParaRPr lang="en-GB" sz="1400" b="0" i="0" dirty="0">
              <a:solidFill>
                <a:srgbClr val="333333"/>
              </a:solidFill>
              <a:effectLst/>
            </a:endParaRPr>
          </a:p>
          <a:p>
            <a:r>
              <a:rPr kumimoji="0" lang="en-US" altLang="en-US" sz="1400" b="0" u="none" strike="noStrike" cap="none" normalizeH="0" baseline="0" dirty="0">
                <a:ln>
                  <a:noFill/>
                </a:ln>
                <a:solidFill>
                  <a:srgbClr val="333333"/>
                </a:solidFill>
                <a:effectLst/>
              </a:rPr>
              <a:t>Curriculum for Wales: Foundation Phase Framework </a:t>
            </a:r>
            <a:r>
              <a:rPr kumimoji="0" lang="en-US" altLang="en-US" sz="1400" b="0" i="0" u="none" strike="noStrike" cap="none" normalizeH="0" baseline="0" dirty="0">
                <a:ln>
                  <a:noFill/>
                </a:ln>
                <a:solidFill>
                  <a:srgbClr val="333333"/>
                </a:solidFill>
                <a:effectLst/>
              </a:rPr>
              <a:t>(Revised 2015). P21 Available at: </a:t>
            </a:r>
            <a:r>
              <a:rPr kumimoji="0" lang="en-US" altLang="en-US" sz="1400" b="0" i="0" u="none" strike="noStrike" cap="none" normalizeH="0" baseline="0" dirty="0">
                <a:ln>
                  <a:noFill/>
                </a:ln>
                <a:solidFill>
                  <a:srgbClr val="CF1C6D"/>
                </a:solidFill>
                <a:effectLst/>
                <a:hlinkClick r:id="rId3"/>
              </a:rPr>
              <a:t>https://hwb.gov.wales/curriculum-for-wales-2008/foundation-phase/foundation-phase-framework/</a:t>
            </a:r>
            <a:r>
              <a:rPr kumimoji="0" lang="en-US" altLang="en-US" sz="1400" b="0" i="0" u="none" strike="noStrike" cap="none" normalizeH="0" baseline="0" dirty="0">
                <a:ln>
                  <a:noFill/>
                </a:ln>
                <a:solidFill>
                  <a:schemeClr val="tx1"/>
                </a:solidFill>
                <a:effectLst/>
              </a:rPr>
              <a:t> </a:t>
            </a:r>
          </a:p>
          <a:p>
            <a:endParaRPr lang="en-US" altLang="en-US" sz="1400" dirty="0"/>
          </a:p>
          <a:p>
            <a:r>
              <a:rPr kumimoji="0" lang="en-US" altLang="en-US" sz="1400" b="0" i="0" u="none" strike="noStrike" cap="none" normalizeH="0" baseline="0" dirty="0">
                <a:ln>
                  <a:noFill/>
                </a:ln>
                <a:solidFill>
                  <a:schemeClr val="tx1"/>
                </a:solidFill>
                <a:effectLst/>
              </a:rPr>
              <a:t>The Open University. (2024) </a:t>
            </a:r>
            <a:r>
              <a:rPr kumimoji="0" lang="en-US" altLang="en-US" sz="1400" b="0" i="1" u="none" strike="noStrike" cap="none" normalizeH="0" baseline="0" dirty="0">
                <a:ln>
                  <a:noFill/>
                </a:ln>
                <a:solidFill>
                  <a:schemeClr val="tx1"/>
                </a:solidFill>
                <a:effectLst/>
              </a:rPr>
              <a:t>Note taking. </a:t>
            </a:r>
            <a:r>
              <a:rPr kumimoji="0" lang="en-US" altLang="en-US" sz="1400" b="0" i="0" u="none" strike="noStrike" cap="none" normalizeH="0" baseline="0" dirty="0">
                <a:ln>
                  <a:noFill/>
                </a:ln>
                <a:solidFill>
                  <a:schemeClr val="tx1"/>
                </a:solidFill>
                <a:effectLst/>
              </a:rPr>
              <a:t>Available at </a:t>
            </a:r>
            <a:r>
              <a:rPr kumimoji="0" lang="en-US" altLang="en-US" sz="1400" b="0" i="0" u="none" strike="noStrike" cap="none" normalizeH="0" baseline="0" dirty="0">
                <a:ln>
                  <a:noFill/>
                </a:ln>
                <a:solidFill>
                  <a:schemeClr val="tx1"/>
                </a:solidFill>
                <a:effectLst/>
                <a:hlinkClick r:id="rId4"/>
              </a:rPr>
              <a:t>https://help.open.ac.uk/notetaking-techniques/tables</a:t>
            </a:r>
            <a:r>
              <a:rPr kumimoji="0" lang="en-US" altLang="en-US" sz="1400" b="0" i="0" u="none" strike="noStrike" cap="none" normalizeH="0" baseline="0" dirty="0">
                <a:ln>
                  <a:noFill/>
                </a:ln>
                <a:solidFill>
                  <a:schemeClr val="tx1"/>
                </a:solidFill>
                <a:effectLst/>
              </a:rPr>
              <a:t>  Accessed 04/07/24</a:t>
            </a:r>
          </a:p>
          <a:p>
            <a:endParaRPr lang="en-US" altLang="en-US" sz="1400" dirty="0"/>
          </a:p>
          <a:p>
            <a:r>
              <a:rPr kumimoji="0" lang="en-US" altLang="en-US" sz="1400" b="0" i="0" u="none" strike="noStrike" cap="none" normalizeH="0" baseline="0" dirty="0">
                <a:ln>
                  <a:noFill/>
                </a:ln>
                <a:solidFill>
                  <a:schemeClr val="tx1"/>
                </a:solidFill>
                <a:effectLst/>
              </a:rPr>
              <a:t>University of Leeds. (2024) </a:t>
            </a:r>
            <a:r>
              <a:rPr kumimoji="0" lang="en-US" altLang="en-US" sz="1400" b="0" i="1" u="none" strike="noStrike" cap="none" normalizeH="0" baseline="0" dirty="0">
                <a:ln>
                  <a:noFill/>
                </a:ln>
                <a:solidFill>
                  <a:schemeClr val="tx1"/>
                </a:solidFill>
                <a:effectLst/>
              </a:rPr>
              <a:t>Reading. </a:t>
            </a:r>
            <a:r>
              <a:rPr lang="en-US" altLang="en-US" sz="1400" dirty="0"/>
              <a:t>A</a:t>
            </a:r>
            <a:r>
              <a:rPr kumimoji="0" lang="en-US" altLang="en-US" sz="1400" b="0" i="0" u="none" strike="noStrike" cap="none" normalizeH="0" baseline="0" dirty="0">
                <a:ln>
                  <a:noFill/>
                </a:ln>
                <a:solidFill>
                  <a:schemeClr val="tx1"/>
                </a:solidFill>
                <a:effectLst/>
              </a:rPr>
              <a:t>vailable at </a:t>
            </a:r>
            <a:r>
              <a:rPr kumimoji="0" lang="en-US" altLang="en-US" sz="1400" b="0" i="0" u="none" strike="noStrike" cap="none" normalizeH="0" baseline="0" dirty="0">
                <a:ln>
                  <a:noFill/>
                </a:ln>
                <a:solidFill>
                  <a:schemeClr val="tx1"/>
                </a:solidFill>
                <a:effectLst/>
                <a:hlinkClick r:id="rId5"/>
              </a:rPr>
              <a:t>https://library.leeds.ac.uk/info/1401/academic-skills/207/reading/2 Accessed 04/07/24</a:t>
            </a:r>
            <a:endParaRPr lang="en-US" altLang="en-US" sz="1400" dirty="0"/>
          </a:p>
          <a:p>
            <a:endParaRPr lang="en-US" sz="1400" b="1" i="0" dirty="0">
              <a:solidFill>
                <a:srgbClr val="0F0F0F"/>
              </a:solidFill>
              <a:effectLst/>
              <a:highlight>
                <a:srgbClr val="FFFFFF"/>
              </a:highlight>
              <a:latin typeface="Roboto" panose="02000000000000000000" pitchFamily="2" charset="0"/>
            </a:endParaRPr>
          </a:p>
          <a:p>
            <a:r>
              <a:rPr lang="en-GB" sz="1400" dirty="0">
                <a:solidFill>
                  <a:srgbClr val="0F0F0F"/>
                </a:solidFill>
                <a:highlight>
                  <a:srgbClr val="FFFFFF"/>
                </a:highlight>
              </a:rPr>
              <a:t>Waldinger, R. (2017) </a:t>
            </a:r>
            <a:r>
              <a:rPr lang="en-GB" sz="1400" i="1" dirty="0">
                <a:solidFill>
                  <a:srgbClr val="0F0F0F"/>
                </a:solidFill>
                <a:effectLst/>
                <a:highlight>
                  <a:srgbClr val="FFFFFF"/>
                </a:highlight>
              </a:rPr>
              <a:t>What makes a good life? Lessons from the longest study on happiness</a:t>
            </a:r>
            <a:r>
              <a:rPr lang="en-GB" sz="1400" i="0" dirty="0">
                <a:solidFill>
                  <a:srgbClr val="0F0F0F"/>
                </a:solidFill>
                <a:effectLst/>
                <a:highlight>
                  <a:srgbClr val="FFFFFF"/>
                </a:highlight>
              </a:rPr>
              <a:t> | TED. Available at </a:t>
            </a:r>
            <a:r>
              <a:rPr lang="en-GB" sz="1400" i="0" dirty="0">
                <a:solidFill>
                  <a:srgbClr val="0F0F0F"/>
                </a:solidFill>
                <a:effectLst/>
                <a:highlight>
                  <a:srgbClr val="FFFFFF"/>
                </a:highlight>
                <a:hlinkClick r:id="rId6"/>
              </a:rPr>
              <a:t>https://www.youtube.com/watch?v=8KkKuTCFvzI</a:t>
            </a:r>
            <a:r>
              <a:rPr lang="en-GB" sz="1400" i="0" dirty="0">
                <a:solidFill>
                  <a:srgbClr val="0F0F0F"/>
                </a:solidFill>
                <a:effectLst/>
                <a:highlight>
                  <a:srgbClr val="FFFFFF"/>
                </a:highlight>
              </a:rPr>
              <a:t> Accessed 05/07/24</a:t>
            </a:r>
          </a:p>
          <a:p>
            <a:pPr marL="0" indent="0">
              <a:buNone/>
            </a:pPr>
            <a:endParaRPr lang="en-GB" sz="1400" i="0" dirty="0">
              <a:solidFill>
                <a:srgbClr val="0F0F0F"/>
              </a:solidFill>
              <a:effectLst/>
              <a:highlight>
                <a:srgbClr val="FFFFFF"/>
              </a:highlight>
            </a:endParaRPr>
          </a:p>
          <a:p>
            <a:r>
              <a:rPr lang="en-GB" sz="1400" dirty="0">
                <a:solidFill>
                  <a:srgbClr val="333333"/>
                </a:solidFill>
              </a:rPr>
              <a:t>UNSW Sydney. (2022) </a:t>
            </a:r>
            <a:r>
              <a:rPr lang="en-GB" sz="1400" b="0" i="1" dirty="0">
                <a:solidFill>
                  <a:srgbClr val="333333"/>
                </a:solidFill>
                <a:effectLst/>
                <a:highlight>
                  <a:srgbClr val="FFFFFF"/>
                </a:highlight>
              </a:rPr>
              <a:t>Techniques and Tips for Listening and Note Taking</a:t>
            </a:r>
            <a:r>
              <a:rPr lang="en-GB" sz="1400" b="0" i="0" dirty="0">
                <a:solidFill>
                  <a:srgbClr val="333333"/>
                </a:solidFill>
                <a:effectLst/>
                <a:highlight>
                  <a:srgbClr val="FFFFFF"/>
                </a:highlight>
              </a:rPr>
              <a:t>. </a:t>
            </a:r>
            <a:r>
              <a:rPr lang="en-GB" sz="1400" dirty="0">
                <a:solidFill>
                  <a:srgbClr val="333333"/>
                </a:solidFill>
                <a:highlight>
                  <a:srgbClr val="FFFFFF"/>
                </a:highlight>
              </a:rPr>
              <a:t>Available</a:t>
            </a:r>
            <a:r>
              <a:rPr lang="en-GB" sz="1400" dirty="0">
                <a:solidFill>
                  <a:srgbClr val="333333"/>
                </a:solidFill>
              </a:rPr>
              <a:t> at: https://www.student.unsw.edu.au/notetaking-tips</a:t>
            </a:r>
            <a:br>
              <a:rPr lang="en-GB" sz="1400" b="0" i="0" dirty="0">
                <a:solidFill>
                  <a:srgbClr val="333333"/>
                </a:solidFill>
                <a:effectLst/>
              </a:rPr>
            </a:br>
            <a:r>
              <a:rPr lang="en-GB" sz="1400" i="0" dirty="0">
                <a:solidFill>
                  <a:srgbClr val="0F0F0F"/>
                </a:solidFill>
                <a:effectLst/>
                <a:highlight>
                  <a:srgbClr val="FFFFFF"/>
                </a:highlight>
              </a:rPr>
              <a:t>Accessed 05/07/24</a:t>
            </a:r>
          </a:p>
          <a:p>
            <a:endParaRPr lang="en-GB" sz="1400" dirty="0"/>
          </a:p>
        </p:txBody>
      </p:sp>
    </p:spTree>
    <p:extLst>
      <p:ext uri="{BB962C8B-B14F-4D97-AF65-F5344CB8AC3E}">
        <p14:creationId xmlns:p14="http://schemas.microsoft.com/office/powerpoint/2010/main" val="395422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2173</Words>
  <Application>Microsoft Office PowerPoint</Application>
  <PresentationFormat>Widescreen</PresentationFormat>
  <Paragraphs>230</Paragraphs>
  <Slides>31</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31</vt:i4>
      </vt:variant>
    </vt:vector>
  </HeadingPairs>
  <TitlesOfParts>
    <vt:vector size="39" baseType="lpstr">
      <vt:lpstr>freight-sans-pro</vt:lpstr>
      <vt:lpstr>Myriad Pro</vt:lpstr>
      <vt:lpstr>Aptos</vt:lpstr>
      <vt:lpstr>Arial</vt:lpstr>
      <vt:lpstr>Calibri</vt:lpstr>
      <vt:lpstr>Roboto</vt:lpstr>
      <vt:lpstr>20140311PresentationUWTSDTemplate</vt:lpstr>
      <vt:lpstr>2_20140311PresentationUWTSDTemplate</vt:lpstr>
      <vt:lpstr>Certificate of Higher Education Business Skills for the Workplace  Academic Skills (LCLM 4001)  Session 3 –  Reading Strategies and Note-taking</vt:lpstr>
      <vt:lpstr>PowerPoint Presentation</vt:lpstr>
      <vt:lpstr>Last week’s recap </vt:lpstr>
      <vt:lpstr>Remember Assessment weeks and deadlines (For more details, read the assessment specification document found in the purple tile on Moodle and watch the video LCLM4001-Academic Skills Assessment Tasks Explained</vt:lpstr>
      <vt:lpstr>Today’s session</vt:lpstr>
      <vt:lpstr>PowerPoint Presentation</vt:lpstr>
      <vt:lpstr>Reading </vt:lpstr>
      <vt:lpstr>Reading Strategies</vt:lpstr>
      <vt:lpstr>Highlighting </vt:lpstr>
      <vt:lpstr>When do you stop reading?</vt:lpstr>
      <vt:lpstr>Activity 1</vt:lpstr>
      <vt:lpstr>PowerPoint Presentation</vt:lpstr>
      <vt:lpstr>PowerPoint Presentation</vt:lpstr>
      <vt:lpstr>PowerPoint Presentation</vt:lpstr>
      <vt:lpstr>What is notetaking?</vt:lpstr>
      <vt:lpstr>Notetaking: How do you take notes?</vt:lpstr>
      <vt:lpstr>Importance of note taking</vt:lpstr>
      <vt:lpstr>Challenges of note-taking </vt:lpstr>
      <vt:lpstr>PowerPoint Presentation</vt:lpstr>
      <vt:lpstr>Note taking strategies</vt:lpstr>
      <vt:lpstr>Diagram/ diagrammatic notes</vt:lpstr>
      <vt:lpstr>Mind map</vt:lpstr>
      <vt:lpstr>Tabular note taking</vt:lpstr>
      <vt:lpstr>Linear Notes</vt:lpstr>
      <vt:lpstr>Cornell Notes</vt:lpstr>
      <vt:lpstr>Activity 2</vt:lpstr>
      <vt:lpstr>PowerPoint Presentation</vt:lpstr>
      <vt:lpstr>PowerPoint Presentation</vt:lpstr>
      <vt:lpstr>Online Infoskills Programme</vt:lpstr>
      <vt:lpstr>Summary</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Dooshima Dugguh</cp:lastModifiedBy>
  <cp:revision>8</cp:revision>
  <dcterms:created xsi:type="dcterms:W3CDTF">2025-04-11T17:59:20Z</dcterms:created>
  <dcterms:modified xsi:type="dcterms:W3CDTF">2025-09-18T13:52:06Z</dcterms:modified>
</cp:coreProperties>
</file>