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64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CC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587" autoAdjust="0"/>
    <p:restoredTop sz="94660"/>
  </p:normalViewPr>
  <p:slideViewPr>
    <p:cSldViewPr snapToGrid="0">
      <p:cViewPr>
        <p:scale>
          <a:sx n="80" d="100"/>
          <a:sy n="80" d="100"/>
        </p:scale>
        <p:origin x="-2766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C7C838-681F-4E06-ADB7-0D5FA5457D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0823DE-ED99-463B-BA94-1D06BFACA9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8F6E24-B411-4E2D-B945-71E777CAFB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1F8D54-C107-445D-9E1D-8C4ED3BD86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CD093F-1521-4A26-BE8A-17E2C4F585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4BAC8-FDB2-4764-9461-03B6548DB8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44141B-0AF0-4C10-95A9-9E109BF1D7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C4DF58-CB92-4F11-AE5C-01CD2D4E68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A05F76-B013-49F9-9EBB-1B54BBB8D7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155B88-EC7E-4310-A75E-A1CE923020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66A254-70B5-459E-B7B4-CD5572F709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22B35CE-833A-4E45-9C8F-19B06E721C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1C58949-8069-4F0C-B5F9-8C54B55DF3B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1026"/>
          <p:cNvSpPr txBox="1">
            <a:spLocks noChangeArrowheads="1"/>
          </p:cNvSpPr>
          <p:nvPr/>
        </p:nvSpPr>
        <p:spPr bwMode="auto">
          <a:xfrm>
            <a:off x="3038475" y="549275"/>
            <a:ext cx="5554663" cy="830997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Ymarfer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Tablau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1027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Rhowch y gwerth a nodir gan y cylch ym mhob cwestiwn trwy luosi'r rhifau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uwchben 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ac i'r chwith ohono</a:t>
            </a: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1028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1029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1030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1031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1032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1033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256" name="Line 168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57" name="Line 169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59" name="Text Box 171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62" name="Text Box 174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65" name="Text Box 17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68" name="Text Box 180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71" name="Text Box 183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74" name="Text Box 186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77" name="Text Box 189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80" name="Text Box 19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83" name="Text Box 195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86" name="Text Box 198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89" name="Text Box 201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291" name="Line 203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2" name="Line 204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3" name="Line 205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4" name="Line 206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5" name="Line 207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6" name="Line 208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7" name="Line 209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8" name="Line 210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299" name="Line 211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300" name="Line 212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301" name="Line 213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302" name="Text Box 214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303" name="Text Box 215"/>
          <p:cNvSpPr txBox="1">
            <a:spLocks noChangeArrowheads="1"/>
          </p:cNvSpPr>
          <p:nvPr/>
        </p:nvSpPr>
        <p:spPr bwMode="auto">
          <a:xfrm>
            <a:off x="2700338" y="32956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304" name="Oval 216"/>
          <p:cNvSpPr>
            <a:spLocks noChangeArrowheads="1"/>
          </p:cNvSpPr>
          <p:nvPr/>
        </p:nvSpPr>
        <p:spPr bwMode="auto">
          <a:xfrm>
            <a:off x="2735263" y="31988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3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3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3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3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303" grpId="0" autoUpdateAnimBg="0"/>
      <p:bldP spid="8930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4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9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0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1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2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3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4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5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6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7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88" name="Text Box 28"/>
          <p:cNvSpPr txBox="1">
            <a:spLocks noChangeArrowheads="1"/>
          </p:cNvSpPr>
          <p:nvPr/>
        </p:nvSpPr>
        <p:spPr bwMode="auto">
          <a:xfrm>
            <a:off x="6111875" y="44148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89" name="Oval 29"/>
          <p:cNvSpPr>
            <a:spLocks noChangeArrowheads="1"/>
          </p:cNvSpPr>
          <p:nvPr/>
        </p:nvSpPr>
        <p:spPr bwMode="auto">
          <a:xfrm>
            <a:off x="6146800" y="43180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8" grpId="0" autoUpdateAnimBg="0"/>
      <p:bldP spid="921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2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2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3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7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8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9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0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1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2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3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4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36" name="Text Box 28"/>
          <p:cNvSpPr txBox="1">
            <a:spLocks noChangeArrowheads="1"/>
          </p:cNvSpPr>
          <p:nvPr/>
        </p:nvSpPr>
        <p:spPr bwMode="auto">
          <a:xfrm>
            <a:off x="6110288" y="10620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7" name="Oval 29"/>
          <p:cNvSpPr>
            <a:spLocks noChangeArrowheads="1"/>
          </p:cNvSpPr>
          <p:nvPr/>
        </p:nvSpPr>
        <p:spPr bwMode="auto">
          <a:xfrm>
            <a:off x="6145213" y="9652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4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36" grpId="0" autoUpdateAnimBg="0"/>
      <p:bldP spid="942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36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6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7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0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1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2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3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4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5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6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7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8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9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60" name="Text Box 28"/>
          <p:cNvSpPr txBox="1">
            <a:spLocks noChangeArrowheads="1"/>
          </p:cNvSpPr>
          <p:nvPr/>
        </p:nvSpPr>
        <p:spPr bwMode="auto">
          <a:xfrm>
            <a:off x="4975225" y="553402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1" name="Oval 29"/>
          <p:cNvSpPr>
            <a:spLocks noChangeArrowheads="1"/>
          </p:cNvSpPr>
          <p:nvPr/>
        </p:nvSpPr>
        <p:spPr bwMode="auto">
          <a:xfrm>
            <a:off x="5010150" y="5437188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60" grpId="0" autoUpdateAnimBg="0"/>
      <p:bldP spid="952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0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70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71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4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5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6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7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8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9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0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1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2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84" name="Text Box 28"/>
          <p:cNvSpPr txBox="1">
            <a:spLocks noChangeArrowheads="1"/>
          </p:cNvSpPr>
          <p:nvPr/>
        </p:nvSpPr>
        <p:spPr bwMode="auto">
          <a:xfrm>
            <a:off x="2698750" y="21780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5" name="Oval 29"/>
          <p:cNvSpPr>
            <a:spLocks noChangeArrowheads="1"/>
          </p:cNvSpPr>
          <p:nvPr/>
        </p:nvSpPr>
        <p:spPr bwMode="auto">
          <a:xfrm>
            <a:off x="2733675" y="20812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6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6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84" grpId="0" autoUpdateAnimBg="0"/>
      <p:bldP spid="962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4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8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9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0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1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2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3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4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5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6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7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308" name="Text Box 28"/>
          <p:cNvSpPr txBox="1">
            <a:spLocks noChangeArrowheads="1"/>
          </p:cNvSpPr>
          <p:nvPr/>
        </p:nvSpPr>
        <p:spPr bwMode="auto">
          <a:xfrm>
            <a:off x="6111875" y="32972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09" name="Oval 29"/>
          <p:cNvSpPr>
            <a:spLocks noChangeArrowheads="1"/>
          </p:cNvSpPr>
          <p:nvPr/>
        </p:nvSpPr>
        <p:spPr bwMode="auto">
          <a:xfrm>
            <a:off x="6146800" y="32004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7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7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308" grpId="0" autoUpdateAnimBg="0"/>
      <p:bldP spid="9730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08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8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9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2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3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4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5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6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7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8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9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0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1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32" name="Text Box 28"/>
          <p:cNvSpPr txBox="1">
            <a:spLocks noChangeArrowheads="1"/>
          </p:cNvSpPr>
          <p:nvPr/>
        </p:nvSpPr>
        <p:spPr bwMode="auto">
          <a:xfrm>
            <a:off x="7250113" y="32972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3" name="Oval 29"/>
          <p:cNvSpPr>
            <a:spLocks noChangeArrowheads="1"/>
          </p:cNvSpPr>
          <p:nvPr/>
        </p:nvSpPr>
        <p:spPr bwMode="auto">
          <a:xfrm>
            <a:off x="7285038" y="32004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8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8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32" grpId="0" autoUpdateAnimBg="0"/>
      <p:bldP spid="983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2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2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6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7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8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9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0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1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2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3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4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5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56" name="Text Box 28"/>
          <p:cNvSpPr txBox="1">
            <a:spLocks noChangeArrowheads="1"/>
          </p:cNvSpPr>
          <p:nvPr/>
        </p:nvSpPr>
        <p:spPr bwMode="auto">
          <a:xfrm>
            <a:off x="3836988" y="44132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7" name="Oval 29"/>
          <p:cNvSpPr>
            <a:spLocks noChangeArrowheads="1"/>
          </p:cNvSpPr>
          <p:nvPr/>
        </p:nvSpPr>
        <p:spPr bwMode="auto">
          <a:xfrm>
            <a:off x="3871913" y="43164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9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56" grpId="0" autoUpdateAnimBg="0"/>
      <p:bldP spid="9935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56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6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0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1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2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3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4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5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6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7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8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9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80" name="Text Box 28"/>
          <p:cNvSpPr txBox="1">
            <a:spLocks noChangeArrowheads="1"/>
          </p:cNvSpPr>
          <p:nvPr/>
        </p:nvSpPr>
        <p:spPr bwMode="auto">
          <a:xfrm>
            <a:off x="1563688" y="44132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1" name="Oval 29"/>
          <p:cNvSpPr>
            <a:spLocks noChangeArrowheads="1"/>
          </p:cNvSpPr>
          <p:nvPr/>
        </p:nvSpPr>
        <p:spPr bwMode="auto">
          <a:xfrm>
            <a:off x="1598613" y="43164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80" grpId="0" autoUpdateAnimBg="0"/>
      <p:bldP spid="10038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0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90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92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3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4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5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6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7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8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9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0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1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2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3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404" name="Text Box 28"/>
          <p:cNvSpPr txBox="1">
            <a:spLocks noChangeArrowheads="1"/>
          </p:cNvSpPr>
          <p:nvPr/>
        </p:nvSpPr>
        <p:spPr bwMode="auto">
          <a:xfrm>
            <a:off x="4973638" y="21796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5" name="Oval 29"/>
          <p:cNvSpPr>
            <a:spLocks noChangeArrowheads="1"/>
          </p:cNvSpPr>
          <p:nvPr/>
        </p:nvSpPr>
        <p:spPr bwMode="auto">
          <a:xfrm>
            <a:off x="5008563" y="20828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1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404" grpId="0" autoUpdateAnimBg="0"/>
      <p:bldP spid="10140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4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4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6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7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8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9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0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1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2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3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4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5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6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7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1562100" y="10604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1" name="Oval 31"/>
          <p:cNvSpPr>
            <a:spLocks noChangeArrowheads="1"/>
          </p:cNvSpPr>
          <p:nvPr/>
        </p:nvSpPr>
        <p:spPr bwMode="auto">
          <a:xfrm>
            <a:off x="1597025" y="9636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0" grpId="0" autoUpdateAnimBg="0"/>
      <p:bldP spid="1024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28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8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9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40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1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2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3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4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5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6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7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8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49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0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451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7250113" y="553402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55" name="Oval 31"/>
          <p:cNvSpPr>
            <a:spLocks noChangeArrowheads="1"/>
          </p:cNvSpPr>
          <p:nvPr/>
        </p:nvSpPr>
        <p:spPr bwMode="auto">
          <a:xfrm>
            <a:off x="7285038" y="5437188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54" grpId="0" autoUpdateAnimBg="0"/>
      <p:bldP spid="10345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52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59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60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61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62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63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64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65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66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67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68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69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70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71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72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73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74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475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4476" name="Text Box 28"/>
          <p:cNvSpPr txBox="1">
            <a:spLocks noChangeArrowheads="1"/>
          </p:cNvSpPr>
          <p:nvPr/>
        </p:nvSpPr>
        <p:spPr bwMode="auto">
          <a:xfrm>
            <a:off x="4975225" y="44148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77" name="Oval 29"/>
          <p:cNvSpPr>
            <a:spLocks noChangeArrowheads="1"/>
          </p:cNvSpPr>
          <p:nvPr/>
        </p:nvSpPr>
        <p:spPr bwMode="auto">
          <a:xfrm>
            <a:off x="5010150" y="43180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76" grpId="0" autoUpdateAnimBg="0"/>
      <p:bldP spid="10447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76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5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6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7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488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89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0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1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2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3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4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5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6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7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8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5499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5500" name="Text Box 28"/>
          <p:cNvSpPr txBox="1">
            <a:spLocks noChangeArrowheads="1"/>
          </p:cNvSpPr>
          <p:nvPr/>
        </p:nvSpPr>
        <p:spPr bwMode="auto">
          <a:xfrm>
            <a:off x="1563688" y="32956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501" name="Oval 29"/>
          <p:cNvSpPr>
            <a:spLocks noChangeArrowheads="1"/>
          </p:cNvSpPr>
          <p:nvPr/>
        </p:nvSpPr>
        <p:spPr bwMode="auto">
          <a:xfrm>
            <a:off x="1598613" y="31988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500" grpId="0" autoUpdateAnimBg="0"/>
      <p:bldP spid="10550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00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2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4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6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7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8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09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10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11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12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3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4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5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6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7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8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19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20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21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22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6523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6524" name="Text Box 28"/>
          <p:cNvSpPr txBox="1">
            <a:spLocks noChangeArrowheads="1"/>
          </p:cNvSpPr>
          <p:nvPr/>
        </p:nvSpPr>
        <p:spPr bwMode="auto">
          <a:xfrm>
            <a:off x="7248525" y="10620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25" name="Oval 29"/>
          <p:cNvSpPr>
            <a:spLocks noChangeArrowheads="1"/>
          </p:cNvSpPr>
          <p:nvPr/>
        </p:nvSpPr>
        <p:spPr bwMode="auto">
          <a:xfrm>
            <a:off x="7283450" y="9652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24" grpId="0" autoUpdateAnimBg="0"/>
      <p:bldP spid="10652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24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0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1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2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3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4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5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36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37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38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39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0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1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2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3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4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5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6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7547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7548" name="Text Box 28"/>
          <p:cNvSpPr txBox="1">
            <a:spLocks noChangeArrowheads="1"/>
          </p:cNvSpPr>
          <p:nvPr/>
        </p:nvSpPr>
        <p:spPr bwMode="auto">
          <a:xfrm>
            <a:off x="6111875" y="553402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49" name="Oval 29"/>
          <p:cNvSpPr>
            <a:spLocks noChangeArrowheads="1"/>
          </p:cNvSpPr>
          <p:nvPr/>
        </p:nvSpPr>
        <p:spPr bwMode="auto">
          <a:xfrm>
            <a:off x="6146800" y="5437188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7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7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7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7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48" grpId="0" autoUpdateAnimBg="0"/>
      <p:bldP spid="10754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48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0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2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4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5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59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60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1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2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3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4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5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6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7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8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69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70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8571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8572" name="Text Box 28"/>
          <p:cNvSpPr txBox="1">
            <a:spLocks noChangeArrowheads="1"/>
          </p:cNvSpPr>
          <p:nvPr/>
        </p:nvSpPr>
        <p:spPr bwMode="auto">
          <a:xfrm>
            <a:off x="3836988" y="3295650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73" name="Oval 29"/>
          <p:cNvSpPr>
            <a:spLocks noChangeArrowheads="1"/>
          </p:cNvSpPr>
          <p:nvPr/>
        </p:nvSpPr>
        <p:spPr bwMode="auto">
          <a:xfrm>
            <a:off x="3871913" y="3198813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8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72" grpId="0" autoUpdateAnimBg="0"/>
      <p:bldP spid="10857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72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8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80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81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82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83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84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85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86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87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88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89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90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91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92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93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94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9595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9596" name="Text Box 28"/>
          <p:cNvSpPr txBox="1">
            <a:spLocks noChangeArrowheads="1"/>
          </p:cNvSpPr>
          <p:nvPr/>
        </p:nvSpPr>
        <p:spPr bwMode="auto">
          <a:xfrm>
            <a:off x="7250113" y="44148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97" name="Oval 29"/>
          <p:cNvSpPr>
            <a:spLocks noChangeArrowheads="1"/>
          </p:cNvSpPr>
          <p:nvPr/>
        </p:nvSpPr>
        <p:spPr bwMode="auto">
          <a:xfrm>
            <a:off x="7285038" y="43180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9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9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9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96" grpId="0" autoUpdateAnimBg="0"/>
      <p:bldP spid="10959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596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0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2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3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4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5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6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7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08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09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0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1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2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3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4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5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6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7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8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0619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0620" name="Text Box 28"/>
          <p:cNvSpPr txBox="1">
            <a:spLocks noChangeArrowheads="1"/>
          </p:cNvSpPr>
          <p:nvPr/>
        </p:nvSpPr>
        <p:spPr bwMode="auto">
          <a:xfrm>
            <a:off x="7248525" y="21796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21" name="Oval 29"/>
          <p:cNvSpPr>
            <a:spLocks noChangeArrowheads="1"/>
          </p:cNvSpPr>
          <p:nvPr/>
        </p:nvSpPr>
        <p:spPr bwMode="auto">
          <a:xfrm>
            <a:off x="7283450" y="20828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0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0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0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0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20" grpId="0" autoUpdateAnimBg="0"/>
      <p:bldP spid="1106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FFFF00"/>
              </a:gs>
              <a:gs pos="50000">
                <a:schemeClr val="accent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Line 3"/>
          <p:cNvSpPr>
            <a:spLocks noChangeShapeType="1"/>
          </p:cNvSpPr>
          <p:nvPr/>
        </p:nvSpPr>
        <p:spPr bwMode="auto">
          <a:xfrm>
            <a:off x="1470025" y="304800"/>
            <a:ext cx="0" cy="615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20" name="Line 4"/>
          <p:cNvSpPr>
            <a:spLocks noChangeShapeType="1"/>
          </p:cNvSpPr>
          <p:nvPr/>
        </p:nvSpPr>
        <p:spPr bwMode="auto">
          <a:xfrm rot="5400000">
            <a:off x="4644232" y="-2856707"/>
            <a:ext cx="0" cy="7427913"/>
          </a:xfrm>
          <a:prstGeom prst="line">
            <a:avLst/>
          </a:prstGeom>
          <a:noFill/>
          <a:ln w="1016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792163" y="10699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792163" y="2187575"/>
            <a:ext cx="652462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3" name="Text Box 7"/>
          <p:cNvSpPr txBox="1">
            <a:spLocks noChangeArrowheads="1"/>
          </p:cNvSpPr>
          <p:nvPr/>
        </p:nvSpPr>
        <p:spPr bwMode="auto">
          <a:xfrm>
            <a:off x="793750" y="33051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4" name="Text Box 8"/>
          <p:cNvSpPr txBox="1">
            <a:spLocks noChangeArrowheads="1"/>
          </p:cNvSpPr>
          <p:nvPr/>
        </p:nvSpPr>
        <p:spPr bwMode="auto">
          <a:xfrm>
            <a:off x="793750" y="4422775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5" name="Text Box 9"/>
          <p:cNvSpPr txBox="1">
            <a:spLocks noChangeArrowheads="1"/>
          </p:cNvSpPr>
          <p:nvPr/>
        </p:nvSpPr>
        <p:spPr bwMode="auto">
          <a:xfrm>
            <a:off x="793750" y="5541963"/>
            <a:ext cx="652463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6" name="Text Box 10"/>
          <p:cNvSpPr txBox="1">
            <a:spLocks noChangeArrowheads="1"/>
          </p:cNvSpPr>
          <p:nvPr/>
        </p:nvSpPr>
        <p:spPr bwMode="auto">
          <a:xfrm>
            <a:off x="15573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7" name="Text Box 11"/>
          <p:cNvSpPr txBox="1">
            <a:spLocks noChangeArrowheads="1"/>
          </p:cNvSpPr>
          <p:nvPr/>
        </p:nvSpPr>
        <p:spPr bwMode="auto">
          <a:xfrm>
            <a:off x="269398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8" name="Text Box 12"/>
          <p:cNvSpPr txBox="1">
            <a:spLocks noChangeArrowheads="1"/>
          </p:cNvSpPr>
          <p:nvPr/>
        </p:nvSpPr>
        <p:spPr bwMode="auto">
          <a:xfrm>
            <a:off x="3830638" y="14128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29" name="Text Box 13"/>
          <p:cNvSpPr txBox="1">
            <a:spLocks noChangeArrowheads="1"/>
          </p:cNvSpPr>
          <p:nvPr/>
        </p:nvSpPr>
        <p:spPr bwMode="auto">
          <a:xfrm>
            <a:off x="496887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30" name="Text Box 14"/>
          <p:cNvSpPr txBox="1">
            <a:spLocks noChangeArrowheads="1"/>
          </p:cNvSpPr>
          <p:nvPr/>
        </p:nvSpPr>
        <p:spPr bwMode="auto">
          <a:xfrm>
            <a:off x="6105525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31" name="Text Box 15"/>
          <p:cNvSpPr txBox="1">
            <a:spLocks noChangeArrowheads="1"/>
          </p:cNvSpPr>
          <p:nvPr/>
        </p:nvSpPr>
        <p:spPr bwMode="auto">
          <a:xfrm>
            <a:off x="7243763" y="142875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45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32" name="Line 16"/>
          <p:cNvSpPr>
            <a:spLocks noChangeShapeType="1"/>
          </p:cNvSpPr>
          <p:nvPr/>
        </p:nvSpPr>
        <p:spPr bwMode="auto">
          <a:xfrm>
            <a:off x="2665413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3" name="Line 17"/>
          <p:cNvSpPr>
            <a:spLocks noChangeShapeType="1"/>
          </p:cNvSpPr>
          <p:nvPr/>
        </p:nvSpPr>
        <p:spPr bwMode="auto">
          <a:xfrm>
            <a:off x="38004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4" name="Line 18"/>
          <p:cNvSpPr>
            <a:spLocks noChangeShapeType="1"/>
          </p:cNvSpPr>
          <p:nvPr/>
        </p:nvSpPr>
        <p:spPr bwMode="auto">
          <a:xfrm>
            <a:off x="49371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5" name="Line 19"/>
          <p:cNvSpPr>
            <a:spLocks noChangeShapeType="1"/>
          </p:cNvSpPr>
          <p:nvPr/>
        </p:nvSpPr>
        <p:spPr bwMode="auto">
          <a:xfrm>
            <a:off x="60737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6" name="Line 20"/>
          <p:cNvSpPr>
            <a:spLocks noChangeShapeType="1"/>
          </p:cNvSpPr>
          <p:nvPr/>
        </p:nvSpPr>
        <p:spPr bwMode="auto">
          <a:xfrm>
            <a:off x="721042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7" name="Line 21"/>
          <p:cNvSpPr>
            <a:spLocks noChangeShapeType="1"/>
          </p:cNvSpPr>
          <p:nvPr/>
        </p:nvSpPr>
        <p:spPr bwMode="auto">
          <a:xfrm>
            <a:off x="8347075" y="304800"/>
            <a:ext cx="0" cy="615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8" name="Line 22"/>
          <p:cNvSpPr>
            <a:spLocks noChangeShapeType="1"/>
          </p:cNvSpPr>
          <p:nvPr/>
        </p:nvSpPr>
        <p:spPr bwMode="auto">
          <a:xfrm rot="5400000">
            <a:off x="4644232" y="-1704182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39" name="Line 23"/>
          <p:cNvSpPr>
            <a:spLocks noChangeShapeType="1"/>
          </p:cNvSpPr>
          <p:nvPr/>
        </p:nvSpPr>
        <p:spPr bwMode="auto">
          <a:xfrm rot="5400000">
            <a:off x="4644232" y="-588169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40" name="Line 24"/>
          <p:cNvSpPr>
            <a:spLocks noChangeShapeType="1"/>
          </p:cNvSpPr>
          <p:nvPr/>
        </p:nvSpPr>
        <p:spPr bwMode="auto">
          <a:xfrm rot="5400000">
            <a:off x="4644232" y="529431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41" name="Line 25"/>
          <p:cNvSpPr>
            <a:spLocks noChangeShapeType="1"/>
          </p:cNvSpPr>
          <p:nvPr/>
        </p:nvSpPr>
        <p:spPr bwMode="auto">
          <a:xfrm rot="5400000">
            <a:off x="4644232" y="16454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42" name="Line 26"/>
          <p:cNvSpPr>
            <a:spLocks noChangeShapeType="1"/>
          </p:cNvSpPr>
          <p:nvPr/>
        </p:nvSpPr>
        <p:spPr bwMode="auto">
          <a:xfrm rot="5400000">
            <a:off x="4644232" y="2763043"/>
            <a:ext cx="0" cy="7427913"/>
          </a:xfrm>
          <a:prstGeom prst="line">
            <a:avLst/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1643" name="Text Box 27"/>
          <p:cNvSpPr txBox="1">
            <a:spLocks noChangeArrowheads="1"/>
          </p:cNvSpPr>
          <p:nvPr/>
        </p:nvSpPr>
        <p:spPr bwMode="auto">
          <a:xfrm>
            <a:off x="773113" y="168275"/>
            <a:ext cx="6524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x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1644" name="Text Box 28"/>
          <p:cNvSpPr txBox="1">
            <a:spLocks noChangeArrowheads="1"/>
          </p:cNvSpPr>
          <p:nvPr/>
        </p:nvSpPr>
        <p:spPr bwMode="auto">
          <a:xfrm>
            <a:off x="2700338" y="5507038"/>
            <a:ext cx="1041400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4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1645" name="Oval 29"/>
          <p:cNvSpPr>
            <a:spLocks noChangeArrowheads="1"/>
          </p:cNvSpPr>
          <p:nvPr/>
        </p:nvSpPr>
        <p:spPr bwMode="auto">
          <a:xfrm>
            <a:off x="2735263" y="5410200"/>
            <a:ext cx="971550" cy="971550"/>
          </a:xfrm>
          <a:prstGeom prst="ellipse">
            <a:avLst/>
          </a:prstGeom>
          <a:noFill/>
          <a:ln w="1143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16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16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1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1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44" grpId="0" autoUpdateAnimBg="0"/>
      <p:bldP spid="11164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288</Words>
  <Application>Microsoft Office PowerPoint</Application>
  <PresentationFormat>On-screen Show (4:3)</PresentationFormat>
  <Paragraphs>264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48</cp:revision>
  <dcterms:created xsi:type="dcterms:W3CDTF">2006-03-03T16:34:11Z</dcterms:created>
  <dcterms:modified xsi:type="dcterms:W3CDTF">2014-08-19T10:31:02Z</dcterms:modified>
</cp:coreProperties>
</file>