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8" r:id="rId21"/>
    <p:sldId id="277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CC3399"/>
    <a:srgbClr val="333333"/>
    <a:srgbClr val="DDDDDD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27" autoAdjust="0"/>
    <p:restoredTop sz="94660"/>
  </p:normalViewPr>
  <p:slideViewPr>
    <p:cSldViewPr snapToGrid="0">
      <p:cViewPr>
        <p:scale>
          <a:sx n="80" d="100"/>
          <a:sy n="80" d="100"/>
        </p:scale>
        <p:origin x="-1830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BFFBA4-B7C4-4731-9417-7B5E358EC9E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E31115-AFD7-433F-96E5-431034FB47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AA1FB6-951E-4CC9-8D23-47CE85F3A1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5520F0-FF3B-4066-BCC1-87F29DAB975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BF06C9-C7C2-42AE-AE70-FB1DC71BD9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EE111A-49A0-4439-AA4E-FC896D9FC1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58750A-C0FF-4207-89B8-E615193AE8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3A7D87-DF62-4FDE-9A74-A154B3E629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856465-4C6C-471E-A75D-7B8E902E84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6621A0-8907-41CF-9D0B-6B6BB17006F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63E23E-5675-426A-8268-FC3FC456B4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20A6055-2EBC-4132-B518-C2159B42900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EAB94D8-003B-4D3C-A126-26226724036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Domino Totals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Add the pairs of numbers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printed on these dominoes.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4" name="AutoShape 3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53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1" name="Rectangle 31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72" name="Line 32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73" name="Text Box 33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93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69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1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41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3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5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33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19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1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3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29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5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7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1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3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5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97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37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39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89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1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3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5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7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69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09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1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21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3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5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81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57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59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57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3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5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7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73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29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1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77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3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5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65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1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3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66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289175" y="3994150"/>
            <a:ext cx="4537075" cy="2268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2492375" y="3940175"/>
            <a:ext cx="41306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solidFill>
                  <a:srgbClr val="FF3300"/>
                </a:solidFill>
                <a:latin typeface="Comic Sans MS" pitchFamily="66" charset="0"/>
              </a:rPr>
              <a:t>85</a:t>
            </a:r>
            <a:endParaRPr lang="en-US" sz="15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77" name="Rectangle 5"/>
          <p:cNvSpPr>
            <a:spLocks noChangeArrowheads="1"/>
          </p:cNvSpPr>
          <p:nvPr/>
        </p:nvSpPr>
        <p:spPr bwMode="auto">
          <a:xfrm>
            <a:off x="1563688" y="712788"/>
            <a:ext cx="5988050" cy="2527300"/>
          </a:xfrm>
          <a:prstGeom prst="rect">
            <a:avLst/>
          </a:prstGeom>
          <a:gradFill rotWithShape="1">
            <a:gsLst>
              <a:gs pos="0">
                <a:srgbClr val="333333">
                  <a:gamma/>
                  <a:shade val="46275"/>
                  <a:invGamma/>
                </a:srgbClr>
              </a:gs>
              <a:gs pos="50000">
                <a:srgbClr val="333333"/>
              </a:gs>
              <a:gs pos="100000">
                <a:srgbClr val="333333">
                  <a:gamma/>
                  <a:shade val="46275"/>
                  <a:invGamma/>
                </a:srgbClr>
              </a:gs>
            </a:gsLst>
            <a:lin ang="2700000" scaled="1"/>
          </a:gradFill>
          <a:ln w="1270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73075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79" name="Line 7"/>
          <p:cNvSpPr>
            <a:spLocks noChangeShapeType="1"/>
          </p:cNvSpPr>
          <p:nvPr/>
        </p:nvSpPr>
        <p:spPr bwMode="auto">
          <a:xfrm>
            <a:off x="4557713" y="893763"/>
            <a:ext cx="0" cy="2165350"/>
          </a:xfrm>
          <a:prstGeom prst="line">
            <a:avLst/>
          </a:prstGeom>
          <a:noFill/>
          <a:ln w="152400">
            <a:solidFill>
              <a:srgbClr val="DDDDDD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1651000" y="939800"/>
            <a:ext cx="2735263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79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41</cp:revision>
  <dcterms:created xsi:type="dcterms:W3CDTF">2006-03-03T16:34:11Z</dcterms:created>
  <dcterms:modified xsi:type="dcterms:W3CDTF">2011-11-25T20:04:08Z</dcterms:modified>
</cp:coreProperties>
</file>