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sldIdLst>
    <p:sldId id="262" r:id="rId2"/>
    <p:sldId id="263" r:id="rId3"/>
    <p:sldId id="268" r:id="rId4"/>
    <p:sldId id="270" r:id="rId5"/>
    <p:sldId id="269" r:id="rId6"/>
    <p:sldId id="267" r:id="rId7"/>
    <p:sldId id="27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CE67"/>
    <a:srgbClr val="FAD35C"/>
    <a:srgbClr val="FF9500"/>
    <a:srgbClr val="E6FA0A"/>
    <a:srgbClr val="D8E846"/>
    <a:srgbClr val="F7DD34"/>
    <a:srgbClr val="F7E411"/>
    <a:srgbClr val="E6E355"/>
    <a:srgbClr val="E2ED0E"/>
    <a:srgbClr val="EBFF0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B7560E-F82A-39ED-DB75-CD2F643482FE}" v="438" dt="2025-11-08T10:49:55.964"/>
    <p1510:client id="{A2A69C5C-27E5-9065-0E72-C2C7F2FEC882}" v="55" dt="2025-11-08T10:34:20.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sie Grubat (2508285)" userId="S::2508285@student.uwtsd.ac.uk::be218142-de35-41f9-b0c1-c6316a070961" providerId="AD" clId="Web-{5DFED210-929E-C87D-1E28-FEB2C69FD5FE}"/>
    <pc:docChg chg="modSld">
      <pc:chgData name="Elsie Grubat (2508285)" userId="S::2508285@student.uwtsd.ac.uk::be218142-de35-41f9-b0c1-c6316a070961" providerId="AD" clId="Web-{5DFED210-929E-C87D-1E28-FEB2C69FD5FE}" dt="2025-11-02T00:00:57.091" v="574"/>
      <pc:docMkLst>
        <pc:docMk/>
      </pc:docMkLst>
      <pc:sldChg chg="modSp mod setBg">
        <pc:chgData name="Elsie Grubat (2508285)" userId="S::2508285@student.uwtsd.ac.uk::be218142-de35-41f9-b0c1-c6316a070961" providerId="AD" clId="Web-{5DFED210-929E-C87D-1E28-FEB2C69FD5FE}" dt="2025-11-01T23:46:48.637" v="335" actId="20577"/>
        <pc:sldMkLst>
          <pc:docMk/>
          <pc:sldMk cId="3918890131" sldId="262"/>
        </pc:sldMkLst>
        <pc:spChg chg="mod">
          <ac:chgData name="Elsie Grubat (2508285)" userId="S::2508285@student.uwtsd.ac.uk::be218142-de35-41f9-b0c1-c6316a070961" providerId="AD" clId="Web-{5DFED210-929E-C87D-1E28-FEB2C69FD5FE}" dt="2025-11-01T23:46:48.637" v="335" actId="20577"/>
          <ac:spMkLst>
            <pc:docMk/>
            <pc:sldMk cId="3918890131" sldId="262"/>
            <ac:spMk id="44" creationId="{897E9C81-ECC7-2AB4-FA2A-B9B3506B4C21}"/>
          </ac:spMkLst>
        </pc:spChg>
        <pc:picChg chg="mod">
          <ac:chgData name="Elsie Grubat (2508285)" userId="S::2508285@student.uwtsd.ac.uk::be218142-de35-41f9-b0c1-c6316a070961" providerId="AD" clId="Web-{5DFED210-929E-C87D-1E28-FEB2C69FD5FE}" dt="2025-11-01T23:46:21.459" v="328" actId="1076"/>
          <ac:picMkLst>
            <pc:docMk/>
            <pc:sldMk cId="3918890131" sldId="262"/>
            <ac:picMk id="33" creationId="{9BD55B76-25FF-5693-517A-C58CA766C003}"/>
          </ac:picMkLst>
        </pc:picChg>
      </pc:sldChg>
      <pc:sldChg chg="addSp delSp modSp mod setBg">
        <pc:chgData name="Elsie Grubat (2508285)" userId="S::2508285@student.uwtsd.ac.uk::be218142-de35-41f9-b0c1-c6316a070961" providerId="AD" clId="Web-{5DFED210-929E-C87D-1E28-FEB2C69FD5FE}" dt="2025-11-01T23:44:41.796" v="323"/>
        <pc:sldMkLst>
          <pc:docMk/>
          <pc:sldMk cId="1890244441" sldId="263"/>
        </pc:sldMkLst>
        <pc:spChg chg="mod">
          <ac:chgData name="Elsie Grubat (2508285)" userId="S::2508285@student.uwtsd.ac.uk::be218142-de35-41f9-b0c1-c6316a070961" providerId="AD" clId="Web-{5DFED210-929E-C87D-1E28-FEB2C69FD5FE}" dt="2025-11-01T23:42:50.528" v="316" actId="1076"/>
          <ac:spMkLst>
            <pc:docMk/>
            <pc:sldMk cId="1890244441" sldId="263"/>
            <ac:spMk id="3" creationId="{CBAC9113-6A55-4650-0FEF-6059E7DCFA6B}"/>
          </ac:spMkLst>
        </pc:spChg>
        <pc:spChg chg="mod">
          <ac:chgData name="Elsie Grubat (2508285)" userId="S::2508285@student.uwtsd.ac.uk::be218142-de35-41f9-b0c1-c6316a070961" providerId="AD" clId="Web-{5DFED210-929E-C87D-1E28-FEB2C69FD5FE}" dt="2025-11-01T23:42:31.012" v="311" actId="1076"/>
          <ac:spMkLst>
            <pc:docMk/>
            <pc:sldMk cId="1890244441" sldId="263"/>
            <ac:spMk id="6" creationId="{5A89D507-2BAB-9A4A-8B1A-12552A622ABD}"/>
          </ac:spMkLst>
        </pc:spChg>
      </pc:sldChg>
      <pc:sldChg chg="addSp modSp mod setBg">
        <pc:chgData name="Elsie Grubat (2508285)" userId="S::2508285@student.uwtsd.ac.uk::be218142-de35-41f9-b0c1-c6316a070961" providerId="AD" clId="Web-{5DFED210-929E-C87D-1E28-FEB2C69FD5FE}" dt="2025-11-01T23:41:42.322" v="308"/>
        <pc:sldMkLst>
          <pc:docMk/>
          <pc:sldMk cId="2722522760" sldId="267"/>
        </pc:sldMkLst>
        <pc:spChg chg="mod">
          <ac:chgData name="Elsie Grubat (2508285)" userId="S::2508285@student.uwtsd.ac.uk::be218142-de35-41f9-b0c1-c6316a070961" providerId="AD" clId="Web-{5DFED210-929E-C87D-1E28-FEB2C69FD5FE}" dt="2025-11-01T23:22:18.512" v="92" actId="1076"/>
          <ac:spMkLst>
            <pc:docMk/>
            <pc:sldMk cId="2722522760" sldId="267"/>
            <ac:spMk id="2" creationId="{334E4C03-5BEC-F14B-A25A-7E3C0DFC3F31}"/>
          </ac:spMkLst>
        </pc:spChg>
        <pc:spChg chg="add mod">
          <ac:chgData name="Elsie Grubat (2508285)" userId="S::2508285@student.uwtsd.ac.uk::be218142-de35-41f9-b0c1-c6316a070961" providerId="AD" clId="Web-{5DFED210-929E-C87D-1E28-FEB2C69FD5FE}" dt="2025-11-01T23:22:25.621" v="93" actId="1076"/>
          <ac:spMkLst>
            <pc:docMk/>
            <pc:sldMk cId="2722522760" sldId="267"/>
            <ac:spMk id="3" creationId="{FD22A98F-5B1A-352C-7AE8-E76377519031}"/>
          </ac:spMkLst>
        </pc:spChg>
      </pc:sldChg>
      <pc:sldChg chg="addSp delSp modSp mod setBg">
        <pc:chgData name="Elsie Grubat (2508285)" userId="S::2508285@student.uwtsd.ac.uk::be218142-de35-41f9-b0c1-c6316a070961" providerId="AD" clId="Web-{5DFED210-929E-C87D-1E28-FEB2C69FD5FE}" dt="2025-11-02T00:00:57.091" v="574"/>
        <pc:sldMkLst>
          <pc:docMk/>
          <pc:sldMk cId="1777253286" sldId="268"/>
        </pc:sldMkLst>
        <pc:spChg chg="add mod">
          <ac:chgData name="Elsie Grubat (2508285)" userId="S::2508285@student.uwtsd.ac.uk::be218142-de35-41f9-b0c1-c6316a070961" providerId="AD" clId="Web-{5DFED210-929E-C87D-1E28-FEB2C69FD5FE}" dt="2025-11-02T00:00:57.091" v="574"/>
          <ac:spMkLst>
            <pc:docMk/>
            <pc:sldMk cId="1777253286" sldId="268"/>
            <ac:spMk id="5" creationId="{1907DF35-DF2B-E639-1DD3-C24F859E4F33}"/>
          </ac:spMkLst>
        </pc:spChg>
        <pc:spChg chg="mod">
          <ac:chgData name="Elsie Grubat (2508285)" userId="S::2508285@student.uwtsd.ac.uk::be218142-de35-41f9-b0c1-c6316a070961" providerId="AD" clId="Web-{5DFED210-929E-C87D-1E28-FEB2C69FD5FE}" dt="2025-11-02T00:00:57.075" v="573"/>
          <ac:spMkLst>
            <pc:docMk/>
            <pc:sldMk cId="1777253286" sldId="268"/>
            <ac:spMk id="9" creationId="{F7B63694-67B3-A9F7-D10A-3DAE582FFA7F}"/>
          </ac:spMkLst>
        </pc:spChg>
      </pc:sldChg>
      <pc:sldChg chg="addSp delSp modSp">
        <pc:chgData name="Elsie Grubat (2508285)" userId="S::2508285@student.uwtsd.ac.uk::be218142-de35-41f9-b0c1-c6316a070961" providerId="AD" clId="Web-{5DFED210-929E-C87D-1E28-FEB2C69FD5FE}" dt="2025-11-01T23:31:45.097" v="282" actId="20577"/>
        <pc:sldMkLst>
          <pc:docMk/>
          <pc:sldMk cId="149523723" sldId="269"/>
        </pc:sldMkLst>
        <pc:spChg chg="add mod">
          <ac:chgData name="Elsie Grubat (2508285)" userId="S::2508285@student.uwtsd.ac.uk::be218142-de35-41f9-b0c1-c6316a070961" providerId="AD" clId="Web-{5DFED210-929E-C87D-1E28-FEB2C69FD5FE}" dt="2025-11-01T23:31:45.097" v="282" actId="20577"/>
          <ac:spMkLst>
            <pc:docMk/>
            <pc:sldMk cId="149523723" sldId="269"/>
            <ac:spMk id="3" creationId="{A39DF954-6FF3-B331-FC57-89047431565D}"/>
          </ac:spMkLst>
        </pc:spChg>
      </pc:sldChg>
      <pc:sldChg chg="addSp delSp modSp">
        <pc:chgData name="Elsie Grubat (2508285)" userId="S::2508285@student.uwtsd.ac.uk::be218142-de35-41f9-b0c1-c6316a070961" providerId="AD" clId="Web-{5DFED210-929E-C87D-1E28-FEB2C69FD5FE}" dt="2025-11-01T23:39:55.556" v="305" actId="20577"/>
        <pc:sldMkLst>
          <pc:docMk/>
          <pc:sldMk cId="1770141581" sldId="270"/>
        </pc:sldMkLst>
        <pc:spChg chg="mod">
          <ac:chgData name="Elsie Grubat (2508285)" userId="S::2508285@student.uwtsd.ac.uk::be218142-de35-41f9-b0c1-c6316a070961" providerId="AD" clId="Web-{5DFED210-929E-C87D-1E28-FEB2C69FD5FE}" dt="2025-11-01T23:39:55.556" v="305" actId="20577"/>
          <ac:spMkLst>
            <pc:docMk/>
            <pc:sldMk cId="1770141581" sldId="270"/>
            <ac:spMk id="2" creationId="{3E982162-B756-D51C-E481-7A06AB1284C7}"/>
          </ac:spMkLst>
        </pc:spChg>
        <pc:spChg chg="mod">
          <ac:chgData name="Elsie Grubat (2508285)" userId="S::2508285@student.uwtsd.ac.uk::be218142-de35-41f9-b0c1-c6316a070961" providerId="AD" clId="Web-{5DFED210-929E-C87D-1E28-FEB2C69FD5FE}" dt="2025-11-01T23:39:40.962" v="304" actId="20577"/>
          <ac:spMkLst>
            <pc:docMk/>
            <pc:sldMk cId="1770141581" sldId="270"/>
            <ac:spMk id="3" creationId="{6007B437-ADE6-047D-D428-2C0CB874E6C1}"/>
          </ac:spMkLst>
        </pc:spChg>
      </pc:sldChg>
    </pc:docChg>
  </pc:docChgLst>
  <pc:docChgLst>
    <pc:chgData name="Elsie Grubat (2508285)" userId="S::2508285@student.uwtsd.ac.uk::be218142-de35-41f9-b0c1-c6316a070961" providerId="AD" clId="Web-{58F23762-C038-66F6-4A80-D8640684560C}"/>
    <pc:docChg chg="addSld delSld modSld">
      <pc:chgData name="Elsie Grubat (2508285)" userId="S::2508285@student.uwtsd.ac.uk::be218142-de35-41f9-b0c1-c6316a070961" providerId="AD" clId="Web-{58F23762-C038-66F6-4A80-D8640684560C}" dt="2025-11-03T20:13:04.917" v="387" actId="1076"/>
      <pc:docMkLst>
        <pc:docMk/>
      </pc:docMkLst>
      <pc:sldChg chg="modSp addAnim modAnim">
        <pc:chgData name="Elsie Grubat (2508285)" userId="S::2508285@student.uwtsd.ac.uk::be218142-de35-41f9-b0c1-c6316a070961" providerId="AD" clId="Web-{58F23762-C038-66F6-4A80-D8640684560C}" dt="2025-11-03T20:10:21.540" v="384" actId="1076"/>
        <pc:sldMkLst>
          <pc:docMk/>
          <pc:sldMk cId="3918890131" sldId="262"/>
        </pc:sldMkLst>
        <pc:spChg chg="mod">
          <ac:chgData name="Elsie Grubat (2508285)" userId="S::2508285@student.uwtsd.ac.uk::be218142-de35-41f9-b0c1-c6316a070961" providerId="AD" clId="Web-{58F23762-C038-66F6-4A80-D8640684560C}" dt="2025-11-03T20:10:21.540" v="384" actId="1076"/>
          <ac:spMkLst>
            <pc:docMk/>
            <pc:sldMk cId="3918890131" sldId="262"/>
            <ac:spMk id="44" creationId="{897E9C81-ECC7-2AB4-FA2A-B9B3506B4C21}"/>
          </ac:spMkLst>
        </pc:spChg>
      </pc:sldChg>
      <pc:sldChg chg="modSp">
        <pc:chgData name="Elsie Grubat (2508285)" userId="S::2508285@student.uwtsd.ac.uk::be218142-de35-41f9-b0c1-c6316a070961" providerId="AD" clId="Web-{58F23762-C038-66F6-4A80-D8640684560C}" dt="2025-11-03T19:53:15.421" v="362" actId="1076"/>
        <pc:sldMkLst>
          <pc:docMk/>
          <pc:sldMk cId="2722522760" sldId="267"/>
        </pc:sldMkLst>
        <pc:spChg chg="mod">
          <ac:chgData name="Elsie Grubat (2508285)" userId="S::2508285@student.uwtsd.ac.uk::be218142-de35-41f9-b0c1-c6316a070961" providerId="AD" clId="Web-{58F23762-C038-66F6-4A80-D8640684560C}" dt="2025-11-03T19:53:15.421" v="362" actId="1076"/>
          <ac:spMkLst>
            <pc:docMk/>
            <pc:sldMk cId="2722522760" sldId="267"/>
            <ac:spMk id="2" creationId="{334E4C03-5BEC-F14B-A25A-7E3C0DFC3F31}"/>
          </ac:spMkLst>
        </pc:spChg>
        <pc:spChg chg="mod">
          <ac:chgData name="Elsie Grubat (2508285)" userId="S::2508285@student.uwtsd.ac.uk::be218142-de35-41f9-b0c1-c6316a070961" providerId="AD" clId="Web-{58F23762-C038-66F6-4A80-D8640684560C}" dt="2025-11-03T19:52:24.327" v="360" actId="20577"/>
          <ac:spMkLst>
            <pc:docMk/>
            <pc:sldMk cId="2722522760" sldId="267"/>
            <ac:spMk id="3" creationId="{FD22A98F-5B1A-352C-7AE8-E76377519031}"/>
          </ac:spMkLst>
        </pc:spChg>
      </pc:sldChg>
      <pc:sldChg chg="modSp">
        <pc:chgData name="Elsie Grubat (2508285)" userId="S::2508285@student.uwtsd.ac.uk::be218142-de35-41f9-b0c1-c6316a070961" providerId="AD" clId="Web-{58F23762-C038-66F6-4A80-D8640684560C}" dt="2025-11-03T20:13:04.917" v="387" actId="1076"/>
        <pc:sldMkLst>
          <pc:docMk/>
          <pc:sldMk cId="1777253286" sldId="268"/>
        </pc:sldMkLst>
        <pc:spChg chg="mod">
          <ac:chgData name="Elsie Grubat (2508285)" userId="S::2508285@student.uwtsd.ac.uk::be218142-de35-41f9-b0c1-c6316a070961" providerId="AD" clId="Web-{58F23762-C038-66F6-4A80-D8640684560C}" dt="2025-11-03T19:29:28.034" v="127" actId="20577"/>
          <ac:spMkLst>
            <pc:docMk/>
            <pc:sldMk cId="1777253286" sldId="268"/>
            <ac:spMk id="5" creationId="{1907DF35-DF2B-E639-1DD3-C24F859E4F33}"/>
          </ac:spMkLst>
        </pc:spChg>
        <pc:spChg chg="mod">
          <ac:chgData name="Elsie Grubat (2508285)" userId="S::2508285@student.uwtsd.ac.uk::be218142-de35-41f9-b0c1-c6316a070961" providerId="AD" clId="Web-{58F23762-C038-66F6-4A80-D8640684560C}" dt="2025-11-03T20:13:04.917" v="387" actId="1076"/>
          <ac:spMkLst>
            <pc:docMk/>
            <pc:sldMk cId="1777253286" sldId="268"/>
            <ac:spMk id="11" creationId="{D1C2CA7B-48C0-903E-49F7-CF0E83FF5CE6}"/>
          </ac:spMkLst>
        </pc:spChg>
        <pc:spChg chg="mod">
          <ac:chgData name="Elsie Grubat (2508285)" userId="S::2508285@student.uwtsd.ac.uk::be218142-de35-41f9-b0c1-c6316a070961" providerId="AD" clId="Web-{58F23762-C038-66F6-4A80-D8640684560C}" dt="2025-11-03T20:12:48.479" v="386" actId="1076"/>
          <ac:spMkLst>
            <pc:docMk/>
            <pc:sldMk cId="1777253286" sldId="268"/>
            <ac:spMk id="13" creationId="{3767C138-DFC9-24E7-57EF-F593902356EE}"/>
          </ac:spMkLst>
        </pc:spChg>
      </pc:sldChg>
      <pc:sldChg chg="modSp">
        <pc:chgData name="Elsie Grubat (2508285)" userId="S::2508285@student.uwtsd.ac.uk::be218142-de35-41f9-b0c1-c6316a070961" providerId="AD" clId="Web-{58F23762-C038-66F6-4A80-D8640684560C}" dt="2025-11-03T19:48:45.365" v="357" actId="20577"/>
        <pc:sldMkLst>
          <pc:docMk/>
          <pc:sldMk cId="149523723" sldId="269"/>
        </pc:sldMkLst>
        <pc:spChg chg="mod">
          <ac:chgData name="Elsie Grubat (2508285)" userId="S::2508285@student.uwtsd.ac.uk::be218142-de35-41f9-b0c1-c6316a070961" providerId="AD" clId="Web-{58F23762-C038-66F6-4A80-D8640684560C}" dt="2025-11-03T19:48:45.365" v="357" actId="20577"/>
          <ac:spMkLst>
            <pc:docMk/>
            <pc:sldMk cId="149523723" sldId="269"/>
            <ac:spMk id="3" creationId="{A39DF954-6FF3-B331-FC57-89047431565D}"/>
          </ac:spMkLst>
        </pc:spChg>
      </pc:sldChg>
      <pc:sldChg chg="modSp">
        <pc:chgData name="Elsie Grubat (2508285)" userId="S::2508285@student.uwtsd.ac.uk::be218142-de35-41f9-b0c1-c6316a070961" providerId="AD" clId="Web-{58F23762-C038-66F6-4A80-D8640684560C}" dt="2025-11-03T19:31:04.540" v="146" actId="20577"/>
        <pc:sldMkLst>
          <pc:docMk/>
          <pc:sldMk cId="1770141581" sldId="270"/>
        </pc:sldMkLst>
        <pc:spChg chg="mod">
          <ac:chgData name="Elsie Grubat (2508285)" userId="S::2508285@student.uwtsd.ac.uk::be218142-de35-41f9-b0c1-c6316a070961" providerId="AD" clId="Web-{58F23762-C038-66F6-4A80-D8640684560C}" dt="2025-11-03T19:31:04.540" v="146" actId="20577"/>
          <ac:spMkLst>
            <pc:docMk/>
            <pc:sldMk cId="1770141581" sldId="270"/>
            <ac:spMk id="3" creationId="{6007B437-ADE6-047D-D428-2C0CB874E6C1}"/>
          </ac:spMkLst>
        </pc:spChg>
      </pc:sldChg>
      <pc:sldChg chg="addSp delSp modSp new mod setBg modClrScheme addAnim modAnim chgLayout">
        <pc:chgData name="Elsie Grubat (2508285)" userId="S::2508285@student.uwtsd.ac.uk::be218142-de35-41f9-b0c1-c6316a070961" providerId="AD" clId="Web-{58F23762-C038-66F6-4A80-D8640684560C}" dt="2025-11-03T20:05:40.219" v="378"/>
        <pc:sldMkLst>
          <pc:docMk/>
          <pc:sldMk cId="274954906" sldId="271"/>
        </pc:sldMkLst>
        <pc:grpChg chg="add">
          <ac:chgData name="Elsie Grubat (2508285)" userId="S::2508285@student.uwtsd.ac.uk::be218142-de35-41f9-b0c1-c6316a070961" providerId="AD" clId="Web-{58F23762-C038-66F6-4A80-D8640684560C}" dt="2025-11-03T20:04:37.013" v="373"/>
          <ac:grpSpMkLst>
            <pc:docMk/>
            <pc:sldMk cId="274954906" sldId="271"/>
            <ac:grpSpMk id="20" creationId="{0884F175-9D23-496E-80AC-F3D2FD541092}"/>
          </ac:grpSpMkLst>
        </pc:grpChg>
        <pc:picChg chg="add mod ord">
          <ac:chgData name="Elsie Grubat (2508285)" userId="S::2508285@student.uwtsd.ac.uk::be218142-de35-41f9-b0c1-c6316a070961" providerId="AD" clId="Web-{58F23762-C038-66F6-4A80-D8640684560C}" dt="2025-11-03T20:05:14.171" v="375" actId="1076"/>
          <ac:picMkLst>
            <pc:docMk/>
            <pc:sldMk cId="274954906" sldId="271"/>
            <ac:picMk id="5" creationId="{BAD4B582-4453-9B0F-B360-B8DB3DB810BB}"/>
          </ac:picMkLst>
        </pc:picChg>
        <pc:picChg chg="add mod ord">
          <ac:chgData name="Elsie Grubat (2508285)" userId="S::2508285@student.uwtsd.ac.uk::be218142-de35-41f9-b0c1-c6316a070961" providerId="AD" clId="Web-{58F23762-C038-66F6-4A80-D8640684560C}" dt="2025-11-03T20:05:16.609" v="376" actId="1076"/>
          <ac:picMkLst>
            <pc:docMk/>
            <pc:sldMk cId="274954906" sldId="271"/>
            <ac:picMk id="13" creationId="{9C8AE03E-002D-79B0-C154-057F5E875EA2}"/>
          </ac:picMkLst>
        </pc:picChg>
      </pc:sldChg>
    </pc:docChg>
  </pc:docChgLst>
  <pc:docChgLst>
    <pc:chgData name="Elsie Grubat (2508285)" userId="S::2508285@student.uwtsd.ac.uk::be218142-de35-41f9-b0c1-c6316a070961" providerId="AD" clId="Web-{82587E9A-4FCB-B1FE-933B-0D0D32727513}"/>
    <pc:docChg chg="mod addSld delSld modSld sldOrd addMainMaster delMainMaster">
      <pc:chgData name="Elsie Grubat (2508285)" userId="S::2508285@student.uwtsd.ac.uk::be218142-de35-41f9-b0c1-c6316a070961" providerId="AD" clId="Web-{82587E9A-4FCB-B1FE-933B-0D0D32727513}" dt="2025-10-26T22:05:23.135" v="130"/>
      <pc:docMkLst>
        <pc:docMk/>
      </pc:docMkLst>
      <pc:sldChg chg="addSp delSp modSp add replId addAnim delAnim modAnim">
        <pc:chgData name="Elsie Grubat (2508285)" userId="S::2508285@student.uwtsd.ac.uk::be218142-de35-41f9-b0c1-c6316a070961" providerId="AD" clId="Web-{82587E9A-4FCB-B1FE-933B-0D0D32727513}" dt="2025-10-26T22:02:18.884" v="120"/>
        <pc:sldMkLst>
          <pc:docMk/>
          <pc:sldMk cId="3918890131" sldId="262"/>
        </pc:sldMkLst>
      </pc:sldChg>
      <pc:sldChg chg="addSp delSp modSp new mod setBg addAnim delAnim modAnim">
        <pc:chgData name="Elsie Grubat (2508285)" userId="S::2508285@student.uwtsd.ac.uk::be218142-de35-41f9-b0c1-c6316a070961" providerId="AD" clId="Web-{82587E9A-4FCB-B1FE-933B-0D0D32727513}" dt="2025-10-26T22:03:52.197" v="129"/>
        <pc:sldMkLst>
          <pc:docMk/>
          <pc:sldMk cId="1890244441" sldId="263"/>
        </pc:sldMkLst>
      </pc:sldChg>
      <pc:sldChg chg="new">
        <pc:chgData name="Elsie Grubat (2508285)" userId="S::2508285@student.uwtsd.ac.uk::be218142-de35-41f9-b0c1-c6316a070961" providerId="AD" clId="Web-{82587E9A-4FCB-B1FE-933B-0D0D32727513}" dt="2025-10-26T21:58:44.986" v="110"/>
        <pc:sldMkLst>
          <pc:docMk/>
          <pc:sldMk cId="2722522760" sldId="267"/>
        </pc:sldMkLst>
      </pc:sldChg>
      <pc:sldChg chg="new">
        <pc:chgData name="Elsie Grubat (2508285)" userId="S::2508285@student.uwtsd.ac.uk::be218142-de35-41f9-b0c1-c6316a070961" providerId="AD" clId="Web-{82587E9A-4FCB-B1FE-933B-0D0D32727513}" dt="2025-10-26T22:05:23.135" v="130"/>
        <pc:sldMkLst>
          <pc:docMk/>
          <pc:sldMk cId="1777253286" sldId="268"/>
        </pc:sldMkLst>
      </pc:sldChg>
    </pc:docChg>
  </pc:docChgLst>
  <pc:docChgLst>
    <pc:chgData name="Elsie Grubat (2508285)" userId="S::2508285@student.uwtsd.ac.uk::be218142-de35-41f9-b0c1-c6316a070961" providerId="AD" clId="Web-{EEFF31CA-8AE3-0D39-1318-111FF7FE5B42}"/>
    <pc:docChg chg="addSld delSld modSld">
      <pc:chgData name="Elsie Grubat (2508285)" userId="S::2508285@student.uwtsd.ac.uk::be218142-de35-41f9-b0c1-c6316a070961" providerId="AD" clId="Web-{EEFF31CA-8AE3-0D39-1318-111FF7FE5B42}" dt="2025-10-31T23:17:12.087" v="63"/>
      <pc:docMkLst>
        <pc:docMk/>
      </pc:docMkLst>
      <pc:sldChg chg="addSp delSp modSp">
        <pc:chgData name="Elsie Grubat (2508285)" userId="S::2508285@student.uwtsd.ac.uk::be218142-de35-41f9-b0c1-c6316a070961" providerId="AD" clId="Web-{EEFF31CA-8AE3-0D39-1318-111FF7FE5B42}" dt="2025-10-31T23:09:43.745" v="3"/>
        <pc:sldMkLst>
          <pc:docMk/>
          <pc:sldMk cId="3918890131" sldId="262"/>
        </pc:sldMkLst>
      </pc:sldChg>
    </pc:docChg>
  </pc:docChgLst>
  <pc:docChgLst>
    <pc:chgData name="Elsie Grubat (2508285)" userId="S::2508285@student.uwtsd.ac.uk::be218142-de35-41f9-b0c1-c6316a070961" providerId="AD" clId="Web-{A2A69C5C-27E5-9065-0E72-C2C7F2FEC882}"/>
    <pc:docChg chg="modSld">
      <pc:chgData name="Elsie Grubat (2508285)" userId="S::2508285@student.uwtsd.ac.uk::be218142-de35-41f9-b0c1-c6316a070961" providerId="AD" clId="Web-{A2A69C5C-27E5-9065-0E72-C2C7F2FEC882}" dt="2025-11-08T10:34:20.112" v="28" actId="20577"/>
      <pc:docMkLst>
        <pc:docMk/>
      </pc:docMkLst>
      <pc:sldChg chg="addSp delSp modSp">
        <pc:chgData name="Elsie Grubat (2508285)" userId="S::2508285@student.uwtsd.ac.uk::be218142-de35-41f9-b0c1-c6316a070961" providerId="AD" clId="Web-{A2A69C5C-27E5-9065-0E72-C2C7F2FEC882}" dt="2025-11-08T10:27:40.094" v="8"/>
        <pc:sldMkLst>
          <pc:docMk/>
          <pc:sldMk cId="1890244441" sldId="263"/>
        </pc:sldMkLst>
        <pc:cxnChg chg="add del mod">
          <ac:chgData name="Elsie Grubat (2508285)" userId="S::2508285@student.uwtsd.ac.uk::be218142-de35-41f9-b0c1-c6316a070961" providerId="AD" clId="Web-{A2A69C5C-27E5-9065-0E72-C2C7F2FEC882}" dt="2025-11-08T10:27:40.094" v="8"/>
          <ac:cxnSpMkLst>
            <pc:docMk/>
            <pc:sldMk cId="1890244441" sldId="263"/>
            <ac:cxnSpMk id="2" creationId="{85A0CD1E-B07F-0716-9312-284701DBE2AC}"/>
          </ac:cxnSpMkLst>
        </pc:cxnChg>
      </pc:sldChg>
      <pc:sldChg chg="modSp">
        <pc:chgData name="Elsie Grubat (2508285)" userId="S::2508285@student.uwtsd.ac.uk::be218142-de35-41f9-b0c1-c6316a070961" providerId="AD" clId="Web-{A2A69C5C-27E5-9065-0E72-C2C7F2FEC882}" dt="2025-11-08T10:18:37.340" v="3" actId="20577"/>
        <pc:sldMkLst>
          <pc:docMk/>
          <pc:sldMk cId="2722522760" sldId="267"/>
        </pc:sldMkLst>
        <pc:spChg chg="mod">
          <ac:chgData name="Elsie Grubat (2508285)" userId="S::2508285@student.uwtsd.ac.uk::be218142-de35-41f9-b0c1-c6316a070961" providerId="AD" clId="Web-{A2A69C5C-27E5-9065-0E72-C2C7F2FEC882}" dt="2025-11-08T10:18:37.340" v="3" actId="20577"/>
          <ac:spMkLst>
            <pc:docMk/>
            <pc:sldMk cId="2722522760" sldId="267"/>
            <ac:spMk id="3" creationId="{FD22A98F-5B1A-352C-7AE8-E76377519031}"/>
          </ac:spMkLst>
        </pc:spChg>
      </pc:sldChg>
      <pc:sldChg chg="modSp">
        <pc:chgData name="Elsie Grubat (2508285)" userId="S::2508285@student.uwtsd.ac.uk::be218142-de35-41f9-b0c1-c6316a070961" providerId="AD" clId="Web-{A2A69C5C-27E5-9065-0E72-C2C7F2FEC882}" dt="2025-11-08T10:34:20.112" v="28" actId="20577"/>
        <pc:sldMkLst>
          <pc:docMk/>
          <pc:sldMk cId="149523723" sldId="269"/>
        </pc:sldMkLst>
        <pc:spChg chg="mod">
          <ac:chgData name="Elsie Grubat (2508285)" userId="S::2508285@student.uwtsd.ac.uk::be218142-de35-41f9-b0c1-c6316a070961" providerId="AD" clId="Web-{A2A69C5C-27E5-9065-0E72-C2C7F2FEC882}" dt="2025-11-08T10:34:20.112" v="28" actId="20577"/>
          <ac:spMkLst>
            <pc:docMk/>
            <pc:sldMk cId="149523723" sldId="269"/>
            <ac:spMk id="3" creationId="{A39DF954-6FF3-B331-FC57-89047431565D}"/>
          </ac:spMkLst>
        </pc:spChg>
      </pc:sldChg>
    </pc:docChg>
  </pc:docChgLst>
  <pc:docChgLst>
    <pc:chgData name="Elsie Grubat (2508285)" userId="be218142-de35-41f9-b0c1-c6316a070961" providerId="ADAL" clId="{4875E08D-02EF-4D63-BEA6-80992537DEAB}"/>
    <pc:docChg chg="custSel addSld delSld modSld sldOrd">
      <pc:chgData name="Elsie Grubat (2508285)" userId="be218142-de35-41f9-b0c1-c6316a070961" providerId="ADAL" clId="{4875E08D-02EF-4D63-BEA6-80992537DEAB}" dt="2025-11-01T12:38:37.941" v="406" actId="20577"/>
      <pc:docMkLst>
        <pc:docMk/>
      </pc:docMkLst>
      <pc:sldChg chg="delSp mod">
        <pc:chgData name="Elsie Grubat (2508285)" userId="be218142-de35-41f9-b0c1-c6316a070961" providerId="ADAL" clId="{4875E08D-02EF-4D63-BEA6-80992537DEAB}" dt="2025-11-01T12:28:05.705" v="15" actId="21"/>
        <pc:sldMkLst>
          <pc:docMk/>
          <pc:sldMk cId="1890244441" sldId="263"/>
        </pc:sldMkLst>
      </pc:sldChg>
      <pc:sldChg chg="modSp mod">
        <pc:chgData name="Elsie Grubat (2508285)" userId="be218142-de35-41f9-b0c1-c6316a070961" providerId="ADAL" clId="{4875E08D-02EF-4D63-BEA6-80992537DEAB}" dt="2025-11-01T12:38:37.941" v="406" actId="20577"/>
        <pc:sldMkLst>
          <pc:docMk/>
          <pc:sldMk cId="1777253286" sldId="268"/>
        </pc:sldMkLst>
      </pc:sldChg>
      <pc:sldChg chg="new ord">
        <pc:chgData name="Elsie Grubat (2508285)" userId="be218142-de35-41f9-b0c1-c6316a070961" providerId="ADAL" clId="{4875E08D-02EF-4D63-BEA6-80992537DEAB}" dt="2025-11-01T12:27:14.548" v="14"/>
        <pc:sldMkLst>
          <pc:docMk/>
          <pc:sldMk cId="149523723" sldId="269"/>
        </pc:sldMkLst>
      </pc:sldChg>
      <pc:sldChg chg="modSp new mod">
        <pc:chgData name="Elsie Grubat (2508285)" userId="be218142-de35-41f9-b0c1-c6316a070961" providerId="ADAL" clId="{4875E08D-02EF-4D63-BEA6-80992537DEAB}" dt="2025-11-01T12:37:14.601" v="403" actId="20577"/>
        <pc:sldMkLst>
          <pc:docMk/>
          <pc:sldMk cId="1770141581" sldId="270"/>
        </pc:sldMkLst>
        <pc:spChg chg="mod">
          <ac:chgData name="Elsie Grubat (2508285)" userId="be218142-de35-41f9-b0c1-c6316a070961" providerId="ADAL" clId="{4875E08D-02EF-4D63-BEA6-80992537DEAB}" dt="2025-11-01T12:30:07.112" v="67" actId="27636"/>
          <ac:spMkLst>
            <pc:docMk/>
            <pc:sldMk cId="1770141581" sldId="270"/>
            <ac:spMk id="2" creationId="{3E982162-B756-D51C-E481-7A06AB1284C7}"/>
          </ac:spMkLst>
        </pc:spChg>
        <pc:spChg chg="mod">
          <ac:chgData name="Elsie Grubat (2508285)" userId="be218142-de35-41f9-b0c1-c6316a070961" providerId="ADAL" clId="{4875E08D-02EF-4D63-BEA6-80992537DEAB}" dt="2025-11-01T12:37:14.601" v="403" actId="20577"/>
          <ac:spMkLst>
            <pc:docMk/>
            <pc:sldMk cId="1770141581" sldId="270"/>
            <ac:spMk id="3" creationId="{6007B437-ADE6-047D-D428-2C0CB874E6C1}"/>
          </ac:spMkLst>
        </pc:spChg>
      </pc:sldChg>
    </pc:docChg>
  </pc:docChgLst>
  <pc:docChgLst>
    <pc:chgData name="Elsie Grubat (2508285)" userId="S::2508285@student.uwtsd.ac.uk::be218142-de35-41f9-b0c1-c6316a070961" providerId="AD" clId="Web-{9A20ED4E-528D-769A-5278-E6C09190FA87}"/>
    <pc:docChg chg="mod modSld sldOrd addMainMaster delMainMaster">
      <pc:chgData name="Elsie Grubat (2508285)" userId="S::2508285@student.uwtsd.ac.uk::be218142-de35-41f9-b0c1-c6316a070961" providerId="AD" clId="Web-{9A20ED4E-528D-769A-5278-E6C09190FA87}" dt="2025-10-26T21:35:46.525" v="180"/>
      <pc:docMkLst>
        <pc:docMk/>
      </pc:docMkLst>
    </pc:docChg>
  </pc:docChgLst>
  <pc:docChgLst>
    <pc:chgData name="Elsie Grubat (2508285)" userId="S::2508285@student.uwtsd.ac.uk::be218142-de35-41f9-b0c1-c6316a070961" providerId="AD" clId="Web-{A2CF5BAD-03A2-78E9-5A52-E018C4F7DE28}"/>
    <pc:docChg chg="modSld">
      <pc:chgData name="Elsie Grubat (2508285)" userId="S::2508285@student.uwtsd.ac.uk::be218142-de35-41f9-b0c1-c6316a070961" providerId="AD" clId="Web-{A2CF5BAD-03A2-78E9-5A52-E018C4F7DE28}" dt="2025-10-31T23:05:01.667" v="920"/>
      <pc:docMkLst>
        <pc:docMk/>
      </pc:docMkLst>
      <pc:sldChg chg="modSp">
        <pc:chgData name="Elsie Grubat (2508285)" userId="S::2508285@student.uwtsd.ac.uk::be218142-de35-41f9-b0c1-c6316a070961" providerId="AD" clId="Web-{A2CF5BAD-03A2-78E9-5A52-E018C4F7DE28}" dt="2025-10-31T19:59:17.069" v="1" actId="20577"/>
        <pc:sldMkLst>
          <pc:docMk/>
          <pc:sldMk cId="3918890131" sldId="262"/>
        </pc:sldMkLst>
        <pc:spChg chg="mod">
          <ac:chgData name="Elsie Grubat (2508285)" userId="S::2508285@student.uwtsd.ac.uk::be218142-de35-41f9-b0c1-c6316a070961" providerId="AD" clId="Web-{A2CF5BAD-03A2-78E9-5A52-E018C4F7DE28}" dt="2025-10-31T19:59:17.069" v="1" actId="20577"/>
          <ac:spMkLst>
            <pc:docMk/>
            <pc:sldMk cId="3918890131" sldId="262"/>
            <ac:spMk id="44" creationId="{897E9C81-ECC7-2AB4-FA2A-B9B3506B4C21}"/>
          </ac:spMkLst>
        </pc:spChg>
      </pc:sldChg>
      <pc:sldChg chg="addSp delSp modSp">
        <pc:chgData name="Elsie Grubat (2508285)" userId="S::2508285@student.uwtsd.ac.uk::be218142-de35-41f9-b0c1-c6316a070961" providerId="AD" clId="Web-{A2CF5BAD-03A2-78E9-5A52-E018C4F7DE28}" dt="2025-10-31T21:28:51.078" v="244" actId="1076"/>
        <pc:sldMkLst>
          <pc:docMk/>
          <pc:sldMk cId="1890244441" sldId="263"/>
        </pc:sldMkLst>
        <pc:spChg chg="add mod">
          <ac:chgData name="Elsie Grubat (2508285)" userId="S::2508285@student.uwtsd.ac.uk::be218142-de35-41f9-b0c1-c6316a070961" providerId="AD" clId="Web-{A2CF5BAD-03A2-78E9-5A52-E018C4F7DE28}" dt="2025-10-31T21:28:27.062" v="241" actId="688"/>
          <ac:spMkLst>
            <pc:docMk/>
            <pc:sldMk cId="1890244441" sldId="263"/>
            <ac:spMk id="3" creationId="{CBAC9113-6A55-4650-0FEF-6059E7DCFA6B}"/>
          </ac:spMkLst>
        </pc:spChg>
        <pc:spChg chg="add mod">
          <ac:chgData name="Elsie Grubat (2508285)" userId="S::2508285@student.uwtsd.ac.uk::be218142-de35-41f9-b0c1-c6316a070961" providerId="AD" clId="Web-{A2CF5BAD-03A2-78E9-5A52-E018C4F7DE28}" dt="2025-10-31T21:24:37.116" v="222" actId="1076"/>
          <ac:spMkLst>
            <pc:docMk/>
            <pc:sldMk cId="1890244441" sldId="263"/>
            <ac:spMk id="6" creationId="{5A89D507-2BAB-9A4A-8B1A-12552A622ABD}"/>
          </ac:spMkLst>
        </pc:spChg>
        <pc:spChg chg="add mod">
          <ac:chgData name="Elsie Grubat (2508285)" userId="S::2508285@student.uwtsd.ac.uk::be218142-de35-41f9-b0c1-c6316a070961" providerId="AD" clId="Web-{A2CF5BAD-03A2-78E9-5A52-E018C4F7DE28}" dt="2025-10-31T21:23:38.475" v="208" actId="1076"/>
          <ac:spMkLst>
            <pc:docMk/>
            <pc:sldMk cId="1890244441" sldId="263"/>
            <ac:spMk id="7" creationId="{8956D5EB-41C5-5B74-FFD9-B04D62251401}"/>
          </ac:spMkLst>
        </pc:spChg>
        <pc:spChg chg="add mod">
          <ac:chgData name="Elsie Grubat (2508285)" userId="S::2508285@student.uwtsd.ac.uk::be218142-de35-41f9-b0c1-c6316a070961" providerId="AD" clId="Web-{A2CF5BAD-03A2-78E9-5A52-E018C4F7DE28}" dt="2025-10-31T21:24:20.678" v="217" actId="1076"/>
          <ac:spMkLst>
            <pc:docMk/>
            <pc:sldMk cId="1890244441" sldId="263"/>
            <ac:spMk id="8" creationId="{AD1AD1A4-4841-3A40-0F7C-8FD070EEAAA8}"/>
          </ac:spMkLst>
        </pc:spChg>
        <pc:spChg chg="mod">
          <ac:chgData name="Elsie Grubat (2508285)" userId="S::2508285@student.uwtsd.ac.uk::be218142-de35-41f9-b0c1-c6316a070961" providerId="AD" clId="Web-{A2CF5BAD-03A2-78E9-5A52-E018C4F7DE28}" dt="2025-10-31T21:27:34.967" v="238" actId="1076"/>
          <ac:spMkLst>
            <pc:docMk/>
            <pc:sldMk cId="1890244441" sldId="263"/>
            <ac:spMk id="22" creationId="{EC37CD80-81A8-15CF-22DB-9BA0A39415A4}"/>
          </ac:spMkLst>
        </pc:spChg>
        <pc:spChg chg="mod">
          <ac:chgData name="Elsie Grubat (2508285)" userId="S::2508285@student.uwtsd.ac.uk::be218142-de35-41f9-b0c1-c6316a070961" providerId="AD" clId="Web-{A2CF5BAD-03A2-78E9-5A52-E018C4F7DE28}" dt="2025-10-31T21:11:58.728" v="108" actId="20577"/>
          <ac:spMkLst>
            <pc:docMk/>
            <pc:sldMk cId="1890244441" sldId="263"/>
            <ac:spMk id="50" creationId="{FB87187B-796C-5324-166A-9319A5E0D63F}"/>
          </ac:spMkLst>
        </pc:spChg>
      </pc:sldChg>
      <pc:sldChg chg="addSp delSp modSp mod setBg">
        <pc:chgData name="Elsie Grubat (2508285)" userId="S::2508285@student.uwtsd.ac.uk::be218142-de35-41f9-b0c1-c6316a070961" providerId="AD" clId="Web-{A2CF5BAD-03A2-78E9-5A52-E018C4F7DE28}" dt="2025-10-31T23:05:01.667" v="920"/>
        <pc:sldMkLst>
          <pc:docMk/>
          <pc:sldMk cId="2722522760" sldId="267"/>
        </pc:sldMkLst>
        <pc:spChg chg="mod">
          <ac:chgData name="Elsie Grubat (2508285)" userId="S::2508285@student.uwtsd.ac.uk::be218142-de35-41f9-b0c1-c6316a070961" providerId="AD" clId="Web-{A2CF5BAD-03A2-78E9-5A52-E018C4F7DE28}" dt="2025-10-31T23:02:00.239" v="917" actId="14100"/>
          <ac:spMkLst>
            <pc:docMk/>
            <pc:sldMk cId="2722522760" sldId="267"/>
            <ac:spMk id="2" creationId="{334E4C03-5BEC-F14B-A25A-7E3C0DFC3F31}"/>
          </ac:spMkLst>
        </pc:spChg>
        <pc:spChg chg="add">
          <ac:chgData name="Elsie Grubat (2508285)" userId="S::2508285@student.uwtsd.ac.uk::be218142-de35-41f9-b0c1-c6316a070961" providerId="AD" clId="Web-{A2CF5BAD-03A2-78E9-5A52-E018C4F7DE28}" dt="2025-10-31T23:00:38.801" v="910"/>
          <ac:spMkLst>
            <pc:docMk/>
            <pc:sldMk cId="2722522760" sldId="267"/>
            <ac:spMk id="66" creationId="{5A7802B6-FF37-40CF-A7E2-6F2A0D9A91EF}"/>
          </ac:spMkLst>
        </pc:spChg>
        <pc:grpChg chg="add">
          <ac:chgData name="Elsie Grubat (2508285)" userId="S::2508285@student.uwtsd.ac.uk::be218142-de35-41f9-b0c1-c6316a070961" providerId="AD" clId="Web-{A2CF5BAD-03A2-78E9-5A52-E018C4F7DE28}" dt="2025-10-31T23:00:38.801" v="910"/>
          <ac:grpSpMkLst>
            <pc:docMk/>
            <pc:sldMk cId="2722522760" sldId="267"/>
            <ac:grpSpMk id="65" creationId="{B4DE830A-B531-4A3B-96F6-0ECE88B08555}"/>
          </ac:grpSpMkLst>
        </pc:grpChg>
      </pc:sldChg>
      <pc:sldChg chg="addSp delSp modSp mod setBg">
        <pc:chgData name="Elsie Grubat (2508285)" userId="S::2508285@student.uwtsd.ac.uk::be218142-de35-41f9-b0c1-c6316a070961" providerId="AD" clId="Web-{A2CF5BAD-03A2-78E9-5A52-E018C4F7DE28}" dt="2025-10-31T22:33:44.657" v="665" actId="20577"/>
        <pc:sldMkLst>
          <pc:docMk/>
          <pc:sldMk cId="1777253286" sldId="268"/>
        </pc:sldMkLst>
        <pc:spChg chg="add mod">
          <ac:chgData name="Elsie Grubat (2508285)" userId="S::2508285@student.uwtsd.ac.uk::be218142-de35-41f9-b0c1-c6316a070961" providerId="AD" clId="Web-{A2CF5BAD-03A2-78E9-5A52-E018C4F7DE28}" dt="2025-10-31T22:23:29.222" v="598" actId="1076"/>
          <ac:spMkLst>
            <pc:docMk/>
            <pc:sldMk cId="1777253286" sldId="268"/>
            <ac:spMk id="7" creationId="{B9127F4D-23A3-8187-AD37-FEFDA4E60C90}"/>
          </ac:spMkLst>
        </pc:spChg>
        <pc:spChg chg="add mod">
          <ac:chgData name="Elsie Grubat (2508285)" userId="S::2508285@student.uwtsd.ac.uk::be218142-de35-41f9-b0c1-c6316a070961" providerId="AD" clId="Web-{A2CF5BAD-03A2-78E9-5A52-E018C4F7DE28}" dt="2025-10-31T22:23:42.879" v="601" actId="1076"/>
          <ac:spMkLst>
            <pc:docMk/>
            <pc:sldMk cId="1777253286" sldId="268"/>
            <ac:spMk id="9" creationId="{F7B63694-67B3-A9F7-D10A-3DAE582FFA7F}"/>
          </ac:spMkLst>
        </pc:spChg>
        <pc:spChg chg="add mod">
          <ac:chgData name="Elsie Grubat (2508285)" userId="S::2508285@student.uwtsd.ac.uk::be218142-de35-41f9-b0c1-c6316a070961" providerId="AD" clId="Web-{A2CF5BAD-03A2-78E9-5A52-E018C4F7DE28}" dt="2025-10-31T22:08:27.845" v="502" actId="1076"/>
          <ac:spMkLst>
            <pc:docMk/>
            <pc:sldMk cId="1777253286" sldId="268"/>
            <ac:spMk id="10" creationId="{11C0B2F5-E87D-4324-1531-1863E6189293}"/>
          </ac:spMkLst>
        </pc:spChg>
        <pc:spChg chg="add mod">
          <ac:chgData name="Elsie Grubat (2508285)" userId="S::2508285@student.uwtsd.ac.uk::be218142-de35-41f9-b0c1-c6316a070961" providerId="AD" clId="Web-{A2CF5BAD-03A2-78E9-5A52-E018C4F7DE28}" dt="2025-10-31T22:23:40.441" v="600" actId="1076"/>
          <ac:spMkLst>
            <pc:docMk/>
            <pc:sldMk cId="1777253286" sldId="268"/>
            <ac:spMk id="11" creationId="{D1C2CA7B-48C0-903E-49F7-CF0E83FF5CE6}"/>
          </ac:spMkLst>
        </pc:spChg>
        <pc:spChg chg="add mod">
          <ac:chgData name="Elsie Grubat (2508285)" userId="S::2508285@student.uwtsd.ac.uk::be218142-de35-41f9-b0c1-c6316a070961" providerId="AD" clId="Web-{A2CF5BAD-03A2-78E9-5A52-E018C4F7DE28}" dt="2025-10-31T22:33:44.657" v="665" actId="20577"/>
          <ac:spMkLst>
            <pc:docMk/>
            <pc:sldMk cId="1777253286" sldId="268"/>
            <ac:spMk id="13" creationId="{3767C138-DFC9-24E7-57EF-F593902356EE}"/>
          </ac:spMkLst>
        </pc:spChg>
      </pc:sldChg>
    </pc:docChg>
  </pc:docChgLst>
  <pc:docChgLst>
    <pc:chgData name="Elsie Grubat (2508285)" userId="S::2508285@student.uwtsd.ac.uk::be218142-de35-41f9-b0c1-c6316a070961" providerId="AD" clId="Web-{8056E6F7-3D53-4957-60AB-8BF5FA537792}"/>
    <pc:docChg chg="mod modSld addMainMaster delMainMaster">
      <pc:chgData name="Elsie Grubat (2508285)" userId="S::2508285@student.uwtsd.ac.uk::be218142-de35-41f9-b0c1-c6316a070961" providerId="AD" clId="Web-{8056E6F7-3D53-4957-60AB-8BF5FA537792}" dt="2025-10-31T19:57:00.227" v="1678" actId="20577"/>
      <pc:docMkLst>
        <pc:docMk/>
      </pc:docMkLst>
      <pc:sldChg chg="addSp delSp modSp mod setBg modClrScheme delDesignElem chgLayout">
        <pc:chgData name="Elsie Grubat (2508285)" userId="S::2508285@student.uwtsd.ac.uk::be218142-de35-41f9-b0c1-c6316a070961" providerId="AD" clId="Web-{8056E6F7-3D53-4957-60AB-8BF5FA537792}" dt="2025-10-31T18:40:18.811" v="919" actId="1076"/>
        <pc:sldMkLst>
          <pc:docMk/>
          <pc:sldMk cId="3918890131" sldId="262"/>
        </pc:sldMkLst>
        <pc:spChg chg="add mod ord">
          <ac:chgData name="Elsie Grubat (2508285)" userId="S::2508285@student.uwtsd.ac.uk::be218142-de35-41f9-b0c1-c6316a070961" providerId="AD" clId="Web-{8056E6F7-3D53-4957-60AB-8BF5FA537792}" dt="2025-10-31T17:28:38.032" v="457"/>
          <ac:spMkLst>
            <pc:docMk/>
            <pc:sldMk cId="3918890131" sldId="262"/>
            <ac:spMk id="16" creationId="{B5F020FA-E773-69D5-AECD-2A57D400874F}"/>
          </ac:spMkLst>
        </pc:spChg>
        <pc:spChg chg="add mod ord">
          <ac:chgData name="Elsie Grubat (2508285)" userId="S::2508285@student.uwtsd.ac.uk::be218142-de35-41f9-b0c1-c6316a070961" providerId="AD" clId="Web-{8056E6F7-3D53-4957-60AB-8BF5FA537792}" dt="2025-10-31T17:36:34.433" v="486" actId="1076"/>
          <ac:spMkLst>
            <pc:docMk/>
            <pc:sldMk cId="3918890131" sldId="262"/>
            <ac:spMk id="17" creationId="{85A84026-1019-9045-16C9-A26CB21BD064}"/>
          </ac:spMkLst>
        </pc:spChg>
        <pc:spChg chg="add mod">
          <ac:chgData name="Elsie Grubat (2508285)" userId="S::2508285@student.uwtsd.ac.uk::be218142-de35-41f9-b0c1-c6316a070961" providerId="AD" clId="Web-{8056E6F7-3D53-4957-60AB-8BF5FA537792}" dt="2025-10-31T17:36:46.637" v="488" actId="1076"/>
          <ac:spMkLst>
            <pc:docMk/>
            <pc:sldMk cId="3918890131" sldId="262"/>
            <ac:spMk id="18" creationId="{EB9FF8DF-658A-9479-0C60-087D4CBBAAF4}"/>
          </ac:spMkLst>
        </pc:spChg>
        <pc:spChg chg="add mod">
          <ac:chgData name="Elsie Grubat (2508285)" userId="S::2508285@student.uwtsd.ac.uk::be218142-de35-41f9-b0c1-c6316a070961" providerId="AD" clId="Web-{8056E6F7-3D53-4957-60AB-8BF5FA537792}" dt="2025-10-31T17:29:28.391" v="461" actId="1076"/>
          <ac:spMkLst>
            <pc:docMk/>
            <pc:sldMk cId="3918890131" sldId="262"/>
            <ac:spMk id="20" creationId="{3E4220A1-B3A0-10AD-CB6C-803A8CAB5995}"/>
          </ac:spMkLst>
        </pc:spChg>
        <pc:spChg chg="add mod">
          <ac:chgData name="Elsie Grubat (2508285)" userId="S::2508285@student.uwtsd.ac.uk::be218142-de35-41f9-b0c1-c6316a070961" providerId="AD" clId="Web-{8056E6F7-3D53-4957-60AB-8BF5FA537792}" dt="2025-10-31T18:40:18.811" v="919" actId="1076"/>
          <ac:spMkLst>
            <pc:docMk/>
            <pc:sldMk cId="3918890131" sldId="262"/>
            <ac:spMk id="44" creationId="{897E9C81-ECC7-2AB4-FA2A-B9B3506B4C21}"/>
          </ac:spMkLst>
        </pc:spChg>
        <pc:picChg chg="add mod">
          <ac:chgData name="Elsie Grubat (2508285)" userId="S::2508285@student.uwtsd.ac.uk::be218142-de35-41f9-b0c1-c6316a070961" providerId="AD" clId="Web-{8056E6F7-3D53-4957-60AB-8BF5FA537792}" dt="2025-10-31T18:26:45.300" v="840" actId="14100"/>
          <ac:picMkLst>
            <pc:docMk/>
            <pc:sldMk cId="3918890131" sldId="262"/>
            <ac:picMk id="9" creationId="{0ECDE0DB-EF1F-8C6E-7655-D25A44780232}"/>
          </ac:picMkLst>
        </pc:picChg>
        <pc:picChg chg="add mod">
          <ac:chgData name="Elsie Grubat (2508285)" userId="S::2508285@student.uwtsd.ac.uk::be218142-de35-41f9-b0c1-c6316a070961" providerId="AD" clId="Web-{8056E6F7-3D53-4957-60AB-8BF5FA537792}" dt="2025-10-31T18:25:34.438" v="832" actId="1076"/>
          <ac:picMkLst>
            <pc:docMk/>
            <pc:sldMk cId="3918890131" sldId="262"/>
            <ac:picMk id="33" creationId="{9BD55B76-25FF-5693-517A-C58CA766C003}"/>
          </ac:picMkLst>
        </pc:picChg>
      </pc:sldChg>
      <pc:sldChg chg="addSp delSp modSp mod setBg modClrScheme addAnim delAnim modAnim delDesignElem chgLayout">
        <pc:chgData name="Elsie Grubat (2508285)" userId="S::2508285@student.uwtsd.ac.uk::be218142-de35-41f9-b0c1-c6316a070961" providerId="AD" clId="Web-{8056E6F7-3D53-4957-60AB-8BF5FA537792}" dt="2025-10-31T19:57:00.227" v="1678" actId="20577"/>
        <pc:sldMkLst>
          <pc:docMk/>
          <pc:sldMk cId="1890244441" sldId="263"/>
        </pc:sldMkLst>
        <pc:spChg chg="add mod">
          <ac:chgData name="Elsie Grubat (2508285)" userId="S::2508285@student.uwtsd.ac.uk::be218142-de35-41f9-b0c1-c6316a070961" providerId="AD" clId="Web-{8056E6F7-3D53-4957-60AB-8BF5FA537792}" dt="2025-10-31T19:12:26.568" v="1159"/>
          <ac:spMkLst>
            <pc:docMk/>
            <pc:sldMk cId="1890244441" sldId="263"/>
            <ac:spMk id="22" creationId="{EC37CD80-81A8-15CF-22DB-9BA0A39415A4}"/>
          </ac:spMkLst>
        </pc:spChg>
        <pc:spChg chg="add mod ord">
          <ac:chgData name="Elsie Grubat (2508285)" userId="S::2508285@student.uwtsd.ac.uk::be218142-de35-41f9-b0c1-c6316a070961" providerId="AD" clId="Web-{8056E6F7-3D53-4957-60AB-8BF5FA537792}" dt="2025-10-31T19:40:35.816" v="1472" actId="1076"/>
          <ac:spMkLst>
            <pc:docMk/>
            <pc:sldMk cId="1890244441" sldId="263"/>
            <ac:spMk id="24" creationId="{E02BF514-E51B-588A-62A9-CDD16842CE5B}"/>
          </ac:spMkLst>
        </pc:spChg>
        <pc:spChg chg="add mod">
          <ac:chgData name="Elsie Grubat (2508285)" userId="S::2508285@student.uwtsd.ac.uk::be218142-de35-41f9-b0c1-c6316a070961" providerId="AD" clId="Web-{8056E6F7-3D53-4957-60AB-8BF5FA537792}" dt="2025-10-31T19:57:00.227" v="1678" actId="20577"/>
          <ac:spMkLst>
            <pc:docMk/>
            <pc:sldMk cId="1890244441" sldId="263"/>
            <ac:spMk id="50" creationId="{FB87187B-796C-5324-166A-9319A5E0D63F}"/>
          </ac:spMkLst>
        </pc:spChg>
      </pc:sldChg>
      <pc:sldChg chg="modSp mod modClrScheme chgLayout">
        <pc:chgData name="Elsie Grubat (2508285)" userId="S::2508285@student.uwtsd.ac.uk::be218142-de35-41f9-b0c1-c6316a070961" providerId="AD" clId="Web-{8056E6F7-3D53-4957-60AB-8BF5FA537792}" dt="2025-10-31T15:49:11.102" v="4"/>
        <pc:sldMkLst>
          <pc:docMk/>
          <pc:sldMk cId="2722522760" sldId="267"/>
        </pc:sldMkLst>
        <pc:spChg chg="mod ord">
          <ac:chgData name="Elsie Grubat (2508285)" userId="S::2508285@student.uwtsd.ac.uk::be218142-de35-41f9-b0c1-c6316a070961" providerId="AD" clId="Web-{8056E6F7-3D53-4957-60AB-8BF5FA537792}" dt="2025-10-31T15:49:11.102" v="4"/>
          <ac:spMkLst>
            <pc:docMk/>
            <pc:sldMk cId="2722522760" sldId="267"/>
            <ac:spMk id="2" creationId="{334E4C03-5BEC-F14B-A25A-7E3C0DFC3F31}"/>
          </ac:spMkLst>
        </pc:spChg>
      </pc:sldChg>
      <pc:sldChg chg="modSp mod modClrScheme chgLayout">
        <pc:chgData name="Elsie Grubat (2508285)" userId="S::2508285@student.uwtsd.ac.uk::be218142-de35-41f9-b0c1-c6316a070961" providerId="AD" clId="Web-{8056E6F7-3D53-4957-60AB-8BF5FA537792}" dt="2025-10-31T15:49:11.102" v="4"/>
        <pc:sldMkLst>
          <pc:docMk/>
          <pc:sldMk cId="1777253286" sldId="268"/>
        </pc:sldMkLst>
      </pc:sldChg>
      <pc:sldMasterChg chg="add addSldLayout modSldLayout">
        <pc:chgData name="Elsie Grubat (2508285)" userId="S::2508285@student.uwtsd.ac.uk::be218142-de35-41f9-b0c1-c6316a070961" providerId="AD" clId="Web-{8056E6F7-3D53-4957-60AB-8BF5FA537792}" dt="2025-10-31T15:49:11.102" v="4"/>
        <pc:sldMasterMkLst>
          <pc:docMk/>
          <pc:sldMasterMk cId="2434809398" sldId="2147483870"/>
        </pc:sldMasterMkLst>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526568755" sldId="2147483871"/>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4144082593" sldId="2147483872"/>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2922151395" sldId="2147483873"/>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3611734975" sldId="2147483874"/>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318941313" sldId="2147483875"/>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2179337749" sldId="2147483876"/>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3138781822" sldId="2147483877"/>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2179775798" sldId="2147483878"/>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1339203426" sldId="2147483879"/>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3367458573" sldId="2147483880"/>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2091073604" sldId="2147483881"/>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1752717796" sldId="2147483882"/>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434813928" sldId="2147483883"/>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1753463655" sldId="2147483884"/>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4024104216" sldId="2147483885"/>
          </pc:sldLayoutMkLst>
        </pc:sldLayoutChg>
        <pc:sldLayoutChg chg="add mod replId">
          <pc:chgData name="Elsie Grubat (2508285)" userId="S::2508285@student.uwtsd.ac.uk::be218142-de35-41f9-b0c1-c6316a070961" providerId="AD" clId="Web-{8056E6F7-3D53-4957-60AB-8BF5FA537792}" dt="2025-10-31T15:49:11.102" v="4"/>
          <pc:sldLayoutMkLst>
            <pc:docMk/>
            <pc:sldMasterMk cId="2434809398" sldId="2147483870"/>
            <pc:sldLayoutMk cId="2655779035" sldId="2147483886"/>
          </pc:sldLayoutMkLst>
        </pc:sldLayoutChg>
      </pc:sldMasterChg>
    </pc:docChg>
  </pc:docChgLst>
  <pc:docChgLst>
    <pc:chgData name="Elsie Grubat (2508285)" userId="S::2508285@student.uwtsd.ac.uk::be218142-de35-41f9-b0c1-c6316a070961" providerId="AD" clId="Web-{665E1032-124A-0E3A-787F-D5399333C828}"/>
    <pc:docChg chg="modSld">
      <pc:chgData name="Elsie Grubat (2508285)" userId="S::2508285@student.uwtsd.ac.uk::be218142-de35-41f9-b0c1-c6316a070961" providerId="AD" clId="Web-{665E1032-124A-0E3A-787F-D5399333C828}" dt="2025-11-03T19:18:04.044" v="134" actId="20577"/>
      <pc:docMkLst>
        <pc:docMk/>
      </pc:docMkLst>
      <pc:sldChg chg="modSp">
        <pc:chgData name="Elsie Grubat (2508285)" userId="S::2508285@student.uwtsd.ac.uk::be218142-de35-41f9-b0c1-c6316a070961" providerId="AD" clId="Web-{665E1032-124A-0E3A-787F-D5399333C828}" dt="2025-11-03T19:14:01.565" v="87" actId="20577"/>
        <pc:sldMkLst>
          <pc:docMk/>
          <pc:sldMk cId="3918890131" sldId="262"/>
        </pc:sldMkLst>
        <pc:spChg chg="mod">
          <ac:chgData name="Elsie Grubat (2508285)" userId="S::2508285@student.uwtsd.ac.uk::be218142-de35-41f9-b0c1-c6316a070961" providerId="AD" clId="Web-{665E1032-124A-0E3A-787F-D5399333C828}" dt="2025-11-03T19:14:01.565" v="87" actId="20577"/>
          <ac:spMkLst>
            <pc:docMk/>
            <pc:sldMk cId="3918890131" sldId="262"/>
            <ac:spMk id="44" creationId="{897E9C81-ECC7-2AB4-FA2A-B9B3506B4C21}"/>
          </ac:spMkLst>
        </pc:spChg>
      </pc:sldChg>
      <pc:sldChg chg="delSp modSp">
        <pc:chgData name="Elsie Grubat (2508285)" userId="S::2508285@student.uwtsd.ac.uk::be218142-de35-41f9-b0c1-c6316a070961" providerId="AD" clId="Web-{665E1032-124A-0E3A-787F-D5399333C828}" dt="2025-11-03T19:02:48.680" v="13"/>
        <pc:sldMkLst>
          <pc:docMk/>
          <pc:sldMk cId="1890244441" sldId="263"/>
        </pc:sldMkLst>
        <pc:spChg chg="mod">
          <ac:chgData name="Elsie Grubat (2508285)" userId="S::2508285@student.uwtsd.ac.uk::be218142-de35-41f9-b0c1-c6316a070961" providerId="AD" clId="Web-{665E1032-124A-0E3A-787F-D5399333C828}" dt="2025-11-03T18:59:26.331" v="2" actId="20577"/>
          <ac:spMkLst>
            <pc:docMk/>
            <pc:sldMk cId="1890244441" sldId="263"/>
            <ac:spMk id="24" creationId="{E02BF514-E51B-588A-62A9-CDD16842CE5B}"/>
          </ac:spMkLst>
        </pc:spChg>
        <pc:spChg chg="mod">
          <ac:chgData name="Elsie Grubat (2508285)" userId="S::2508285@student.uwtsd.ac.uk::be218142-de35-41f9-b0c1-c6316a070961" providerId="AD" clId="Web-{665E1032-124A-0E3A-787F-D5399333C828}" dt="2025-11-03T19:00:14.942" v="7" actId="1076"/>
          <ac:spMkLst>
            <pc:docMk/>
            <pc:sldMk cId="1890244441" sldId="263"/>
            <ac:spMk id="50" creationId="{FB87187B-796C-5324-166A-9319A5E0D63F}"/>
          </ac:spMkLst>
        </pc:spChg>
      </pc:sldChg>
      <pc:sldChg chg="modSp">
        <pc:chgData name="Elsie Grubat (2508285)" userId="S::2508285@student.uwtsd.ac.uk::be218142-de35-41f9-b0c1-c6316a070961" providerId="AD" clId="Web-{665E1032-124A-0E3A-787F-D5399333C828}" dt="2025-11-03T19:18:04.044" v="134" actId="20577"/>
        <pc:sldMkLst>
          <pc:docMk/>
          <pc:sldMk cId="1777253286" sldId="268"/>
        </pc:sldMkLst>
        <pc:spChg chg="mod">
          <ac:chgData name="Elsie Grubat (2508285)" userId="S::2508285@student.uwtsd.ac.uk::be218142-de35-41f9-b0c1-c6316a070961" providerId="AD" clId="Web-{665E1032-124A-0E3A-787F-D5399333C828}" dt="2025-11-03T19:18:04.044" v="134" actId="20577"/>
          <ac:spMkLst>
            <pc:docMk/>
            <pc:sldMk cId="1777253286" sldId="268"/>
            <ac:spMk id="5" creationId="{1907DF35-DF2B-E639-1DD3-C24F859E4F33}"/>
          </ac:spMkLst>
        </pc:spChg>
        <pc:spChg chg="mod">
          <ac:chgData name="Elsie Grubat (2508285)" userId="S::2508285@student.uwtsd.ac.uk::be218142-de35-41f9-b0c1-c6316a070961" providerId="AD" clId="Web-{665E1032-124A-0E3A-787F-D5399333C828}" dt="2025-11-03T19:16:08.181" v="102" actId="1076"/>
          <ac:spMkLst>
            <pc:docMk/>
            <pc:sldMk cId="1777253286" sldId="268"/>
            <ac:spMk id="7" creationId="{B9127F4D-23A3-8187-AD37-FEFDA4E60C90}"/>
          </ac:spMkLst>
        </pc:spChg>
        <pc:spChg chg="mod">
          <ac:chgData name="Elsie Grubat (2508285)" userId="S::2508285@student.uwtsd.ac.uk::be218142-de35-41f9-b0c1-c6316a070961" providerId="AD" clId="Web-{665E1032-124A-0E3A-787F-D5399333C828}" dt="2025-11-03T19:16:02.852" v="101" actId="1076"/>
          <ac:spMkLst>
            <pc:docMk/>
            <pc:sldMk cId="1777253286" sldId="268"/>
            <ac:spMk id="9" creationId="{F7B63694-67B3-A9F7-D10A-3DAE582FFA7F}"/>
          </ac:spMkLst>
        </pc:spChg>
        <pc:spChg chg="mod">
          <ac:chgData name="Elsie Grubat (2508285)" userId="S::2508285@student.uwtsd.ac.uk::be218142-de35-41f9-b0c1-c6316a070961" providerId="AD" clId="Web-{665E1032-124A-0E3A-787F-D5399333C828}" dt="2025-11-03T19:16:21.400" v="104" actId="1076"/>
          <ac:spMkLst>
            <pc:docMk/>
            <pc:sldMk cId="1777253286" sldId="268"/>
            <ac:spMk id="11" creationId="{D1C2CA7B-48C0-903E-49F7-CF0E83FF5CE6}"/>
          </ac:spMkLst>
        </pc:spChg>
        <pc:spChg chg="mod">
          <ac:chgData name="Elsie Grubat (2508285)" userId="S::2508285@student.uwtsd.ac.uk::be218142-de35-41f9-b0c1-c6316a070961" providerId="AD" clId="Web-{665E1032-124A-0E3A-787F-D5399333C828}" dt="2025-11-03T19:16:35.541" v="107" actId="14100"/>
          <ac:spMkLst>
            <pc:docMk/>
            <pc:sldMk cId="1777253286" sldId="268"/>
            <ac:spMk id="13" creationId="{3767C138-DFC9-24E7-57EF-F593902356EE}"/>
          </ac:spMkLst>
        </pc:spChg>
      </pc:sldChg>
      <pc:sldChg chg="addSp delSp modSp">
        <pc:chgData name="Elsie Grubat (2508285)" userId="S::2508285@student.uwtsd.ac.uk::be218142-de35-41f9-b0c1-c6316a070961" providerId="AD" clId="Web-{665E1032-124A-0E3A-787F-D5399333C828}" dt="2025-11-03T19:13:15.718" v="82" actId="20577"/>
        <pc:sldMkLst>
          <pc:docMk/>
          <pc:sldMk cId="149523723" sldId="269"/>
        </pc:sldMkLst>
        <pc:spChg chg="add del mod">
          <ac:chgData name="Elsie Grubat (2508285)" userId="S::2508285@student.uwtsd.ac.uk::be218142-de35-41f9-b0c1-c6316a070961" providerId="AD" clId="Web-{665E1032-124A-0E3A-787F-D5399333C828}" dt="2025-11-03T19:13:15.718" v="82" actId="20577"/>
          <ac:spMkLst>
            <pc:docMk/>
            <pc:sldMk cId="149523723" sldId="269"/>
            <ac:spMk id="3" creationId="{A39DF954-6FF3-B331-FC57-89047431565D}"/>
          </ac:spMkLst>
        </pc:spChg>
      </pc:sldChg>
      <pc:sldChg chg="addSp modSp mod setBg">
        <pc:chgData name="Elsie Grubat (2508285)" userId="S::2508285@student.uwtsd.ac.uk::be218142-de35-41f9-b0c1-c6316a070961" providerId="AD" clId="Web-{665E1032-124A-0E3A-787F-D5399333C828}" dt="2025-11-03T19:09:29.078" v="59" actId="1076"/>
        <pc:sldMkLst>
          <pc:docMk/>
          <pc:sldMk cId="1770141581" sldId="270"/>
        </pc:sldMkLst>
        <pc:spChg chg="mod">
          <ac:chgData name="Elsie Grubat (2508285)" userId="S::2508285@student.uwtsd.ac.uk::be218142-de35-41f9-b0c1-c6316a070961" providerId="AD" clId="Web-{665E1032-124A-0E3A-787F-D5399333C828}" dt="2025-11-03T19:09:00.374" v="55" actId="1076"/>
          <ac:spMkLst>
            <pc:docMk/>
            <pc:sldMk cId="1770141581" sldId="270"/>
            <ac:spMk id="2" creationId="{3E982162-B756-D51C-E481-7A06AB1284C7}"/>
          </ac:spMkLst>
        </pc:spChg>
        <pc:spChg chg="mod">
          <ac:chgData name="Elsie Grubat (2508285)" userId="S::2508285@student.uwtsd.ac.uk::be218142-de35-41f9-b0c1-c6316a070961" providerId="AD" clId="Web-{665E1032-124A-0E3A-787F-D5399333C828}" dt="2025-11-03T19:09:29.078" v="59" actId="1076"/>
          <ac:spMkLst>
            <pc:docMk/>
            <pc:sldMk cId="1770141581" sldId="270"/>
            <ac:spMk id="3" creationId="{6007B437-ADE6-047D-D428-2C0CB874E6C1}"/>
          </ac:spMkLst>
        </pc:spChg>
        <pc:spChg chg="add">
          <ac:chgData name="Elsie Grubat (2508285)" userId="S::2508285@student.uwtsd.ac.uk::be218142-de35-41f9-b0c1-c6316a070961" providerId="AD" clId="Web-{665E1032-124A-0E3A-787F-D5399333C828}" dt="2025-11-03T19:02:28.852" v="12"/>
          <ac:spMkLst>
            <pc:docMk/>
            <pc:sldMk cId="1770141581" sldId="270"/>
            <ac:spMk id="10" creationId="{3BCB5F6A-9EB0-40B0-9D13-3023E9A20508}"/>
          </ac:spMkLst>
        </pc:spChg>
        <pc:picChg chg="add mod">
          <ac:chgData name="Elsie Grubat (2508285)" userId="S::2508285@student.uwtsd.ac.uk::be218142-de35-41f9-b0c1-c6316a070961" providerId="AD" clId="Web-{665E1032-124A-0E3A-787F-D5399333C828}" dt="2025-11-03T19:08:06.108" v="46" actId="14100"/>
          <ac:picMkLst>
            <pc:docMk/>
            <pc:sldMk cId="1770141581" sldId="270"/>
            <ac:picMk id="5" creationId="{8C06C47E-797B-9ACD-25FF-1FFBB5DAC177}"/>
          </ac:picMkLst>
        </pc:picChg>
      </pc:sldChg>
    </pc:docChg>
  </pc:docChgLst>
  <pc:docChgLst>
    <pc:chgData name="Elsie Grubat (2508285)" userId="S::2508285@student.uwtsd.ac.uk::be218142-de35-41f9-b0c1-c6316a070961" providerId="AD" clId="Web-{31B784D9-5513-E931-2C3D-0556F7A3298A}"/>
    <pc:docChg chg="addSld delSld modSld sldOrd">
      <pc:chgData name="Elsie Grubat (2508285)" userId="S::2508285@student.uwtsd.ac.uk::be218142-de35-41f9-b0c1-c6316a070961" providerId="AD" clId="Web-{31B784D9-5513-E931-2C3D-0556F7A3298A}" dt="2025-11-01T12:23:22.034" v="181" actId="20577"/>
      <pc:docMkLst>
        <pc:docMk/>
      </pc:docMkLst>
      <pc:sldChg chg="modSp">
        <pc:chgData name="Elsie Grubat (2508285)" userId="S::2508285@student.uwtsd.ac.uk::be218142-de35-41f9-b0c1-c6316a070961" providerId="AD" clId="Web-{31B784D9-5513-E931-2C3D-0556F7A3298A}" dt="2025-11-01T10:59:07.981" v="25" actId="20577"/>
        <pc:sldMkLst>
          <pc:docMk/>
          <pc:sldMk cId="3918890131" sldId="262"/>
        </pc:sldMkLst>
        <pc:spChg chg="mod">
          <ac:chgData name="Elsie Grubat (2508285)" userId="S::2508285@student.uwtsd.ac.uk::be218142-de35-41f9-b0c1-c6316a070961" providerId="AD" clId="Web-{31B784D9-5513-E931-2C3D-0556F7A3298A}" dt="2025-11-01T10:59:07.981" v="25" actId="20577"/>
          <ac:spMkLst>
            <pc:docMk/>
            <pc:sldMk cId="3918890131" sldId="262"/>
            <ac:spMk id="44" creationId="{897E9C81-ECC7-2AB4-FA2A-B9B3506B4C21}"/>
          </ac:spMkLst>
        </pc:spChg>
      </pc:sldChg>
      <pc:sldChg chg="modSp ord">
        <pc:chgData name="Elsie Grubat (2508285)" userId="S::2508285@student.uwtsd.ac.uk::be218142-de35-41f9-b0c1-c6316a070961" providerId="AD" clId="Web-{31B784D9-5513-E931-2C3D-0556F7A3298A}" dt="2025-11-01T11:59:37.532" v="78"/>
        <pc:sldMkLst>
          <pc:docMk/>
          <pc:sldMk cId="1890244441" sldId="263"/>
        </pc:sldMkLst>
        <pc:spChg chg="mod">
          <ac:chgData name="Elsie Grubat (2508285)" userId="S::2508285@student.uwtsd.ac.uk::be218142-de35-41f9-b0c1-c6316a070961" providerId="AD" clId="Web-{31B784D9-5513-E931-2C3D-0556F7A3298A}" dt="2025-11-01T10:57:41.694" v="16" actId="20577"/>
          <ac:spMkLst>
            <pc:docMk/>
            <pc:sldMk cId="1890244441" sldId="263"/>
            <ac:spMk id="24" creationId="{E02BF514-E51B-588A-62A9-CDD16842CE5B}"/>
          </ac:spMkLst>
        </pc:spChg>
        <pc:spChg chg="mod">
          <ac:chgData name="Elsie Grubat (2508285)" userId="S::2508285@student.uwtsd.ac.uk::be218142-de35-41f9-b0c1-c6316a070961" providerId="AD" clId="Web-{31B784D9-5513-E931-2C3D-0556F7A3298A}" dt="2025-11-01T10:57:51.335" v="18" actId="20577"/>
          <ac:spMkLst>
            <pc:docMk/>
            <pc:sldMk cId="1890244441" sldId="263"/>
            <ac:spMk id="50" creationId="{FB87187B-796C-5324-166A-9319A5E0D63F}"/>
          </ac:spMkLst>
        </pc:spChg>
      </pc:sldChg>
      <pc:sldChg chg="modSp ord">
        <pc:chgData name="Elsie Grubat (2508285)" userId="S::2508285@student.uwtsd.ac.uk::be218142-de35-41f9-b0c1-c6316a070961" providerId="AD" clId="Web-{31B784D9-5513-E931-2C3D-0556F7A3298A}" dt="2025-11-01T12:22:45.845" v="179" actId="20577"/>
        <pc:sldMkLst>
          <pc:docMk/>
          <pc:sldMk cId="1777253286" sldId="268"/>
        </pc:sldMkLst>
      </pc:sldChg>
    </pc:docChg>
  </pc:docChgLst>
  <pc:docChgLst>
    <pc:chgData name="Elsie Grubat (2508285)" userId="S::2508285@student.uwtsd.ac.uk::be218142-de35-41f9-b0c1-c6316a070961" providerId="AD" clId="Web-{6BB7560E-F82A-39ED-DB75-CD2F643482FE}"/>
    <pc:docChg chg="modSld">
      <pc:chgData name="Elsie Grubat (2508285)" userId="S::2508285@student.uwtsd.ac.uk::be218142-de35-41f9-b0c1-c6316a070961" providerId="AD" clId="Web-{6BB7560E-F82A-39ED-DB75-CD2F643482FE}" dt="2025-11-08T10:49:55.964" v="220" actId="20577"/>
      <pc:docMkLst>
        <pc:docMk/>
      </pc:docMkLst>
      <pc:sldChg chg="modSp">
        <pc:chgData name="Elsie Grubat (2508285)" userId="S::2508285@student.uwtsd.ac.uk::be218142-de35-41f9-b0c1-c6316a070961" providerId="AD" clId="Web-{6BB7560E-F82A-39ED-DB75-CD2F643482FE}" dt="2025-11-08T10:39:18.522" v="32" actId="20577"/>
        <pc:sldMkLst>
          <pc:docMk/>
          <pc:sldMk cId="1890244441" sldId="263"/>
        </pc:sldMkLst>
        <pc:spChg chg="mod">
          <ac:chgData name="Elsie Grubat (2508285)" userId="S::2508285@student.uwtsd.ac.uk::be218142-de35-41f9-b0c1-c6316a070961" providerId="AD" clId="Web-{6BB7560E-F82A-39ED-DB75-CD2F643482FE}" dt="2025-11-08T10:39:18.522" v="32" actId="20577"/>
          <ac:spMkLst>
            <pc:docMk/>
            <pc:sldMk cId="1890244441" sldId="263"/>
            <ac:spMk id="50" creationId="{FB87187B-796C-5324-166A-9319A5E0D63F}"/>
          </ac:spMkLst>
        </pc:spChg>
      </pc:sldChg>
      <pc:sldChg chg="modSp">
        <pc:chgData name="Elsie Grubat (2508285)" userId="S::2508285@student.uwtsd.ac.uk::be218142-de35-41f9-b0c1-c6316a070961" providerId="AD" clId="Web-{6BB7560E-F82A-39ED-DB75-CD2F643482FE}" dt="2025-11-08T10:49:55.964" v="220" actId="20577"/>
        <pc:sldMkLst>
          <pc:docMk/>
          <pc:sldMk cId="2722522760" sldId="267"/>
        </pc:sldMkLst>
        <pc:spChg chg="mod">
          <ac:chgData name="Elsie Grubat (2508285)" userId="S::2508285@student.uwtsd.ac.uk::be218142-de35-41f9-b0c1-c6316a070961" providerId="AD" clId="Web-{6BB7560E-F82A-39ED-DB75-CD2F643482FE}" dt="2025-11-08T10:49:55.964" v="220" actId="20577"/>
          <ac:spMkLst>
            <pc:docMk/>
            <pc:sldMk cId="2722522760" sldId="267"/>
            <ac:spMk id="3" creationId="{FD22A98F-5B1A-352C-7AE8-E76377519031}"/>
          </ac:spMkLst>
        </pc:spChg>
      </pc:sldChg>
    </pc:docChg>
  </pc:docChgLst>
  <pc:docChgLst>
    <pc:chgData name="Elsie Grubat (2508285)" userId="S::2508285@student.uwtsd.ac.uk::be218142-de35-41f9-b0c1-c6316a070961" providerId="AD" clId="Web-{63E746CE-F1D5-468D-7247-4D9D34965386}"/>
    <pc:docChg chg="modSld">
      <pc:chgData name="Elsie Grubat (2508285)" userId="S::2508285@student.uwtsd.ac.uk::be218142-de35-41f9-b0c1-c6316a070961" providerId="AD" clId="Web-{63E746CE-F1D5-468D-7247-4D9D34965386}" dt="2025-10-26T20:41:35.262" v="0"/>
      <pc:docMkLst>
        <pc:docMk/>
      </pc:docMkLst>
    </pc:docChg>
  </pc:docChgLst>
  <pc:docChgLst>
    <pc:chgData name="Elsie Grubat (2508285)" userId="S::2508285@student.uwtsd.ac.uk::be218142-de35-41f9-b0c1-c6316a070961" providerId="AD" clId="Web-{6A4A1DBD-A9D4-D79C-F69B-202663767F99}"/>
    <pc:docChg chg="modSld">
      <pc:chgData name="Elsie Grubat (2508285)" userId="S::2508285@student.uwtsd.ac.uk::be218142-de35-41f9-b0c1-c6316a070961" providerId="AD" clId="Web-{6A4A1DBD-A9D4-D79C-F69B-202663767F99}" dt="2025-11-02T13:43:21.023" v="45" actId="20577"/>
      <pc:docMkLst>
        <pc:docMk/>
      </pc:docMkLst>
      <pc:sldChg chg="modSp">
        <pc:chgData name="Elsie Grubat (2508285)" userId="S::2508285@student.uwtsd.ac.uk::be218142-de35-41f9-b0c1-c6316a070961" providerId="AD" clId="Web-{6A4A1DBD-A9D4-D79C-F69B-202663767F99}" dt="2025-11-02T13:43:21.023" v="45" actId="20577"/>
        <pc:sldMkLst>
          <pc:docMk/>
          <pc:sldMk cId="1777253286" sldId="268"/>
        </pc:sldMkLst>
        <pc:spChg chg="mod">
          <ac:chgData name="Elsie Grubat (2508285)" userId="S::2508285@student.uwtsd.ac.uk::be218142-de35-41f9-b0c1-c6316a070961" providerId="AD" clId="Web-{6A4A1DBD-A9D4-D79C-F69B-202663767F99}" dt="2025-11-02T13:43:21.023" v="45" actId="20577"/>
          <ac:spMkLst>
            <pc:docMk/>
            <pc:sldMk cId="1777253286" sldId="268"/>
            <ac:spMk id="5" creationId="{1907DF35-DF2B-E639-1DD3-C24F859E4F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656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4082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2151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611734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941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9337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38781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79775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920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7458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091073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27177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34813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3463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4024104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577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11/8/2025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34809398"/>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186/s12912-025-03713-6?utm_source=chatgpt.com" TargetMode="External"/><Relationship Id="rId2" Type="http://schemas.openxmlformats.org/officeDocument/2006/relationships/hyperlink" Target="https://digital-" TargetMode="External"/><Relationship Id="rId1" Type="http://schemas.openxmlformats.org/officeDocument/2006/relationships/slideLayout" Target="../slideLayouts/slideLayout2.xml"/><Relationship Id="rId4" Type="http://schemas.openxmlformats.org/officeDocument/2006/relationships/hyperlink" Target="https://www.england.nhs.uk/long-read/inclusive-digital-healthcare-a-framework-for-nhs-action-on-digital-inclus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96919C-2E87-C57B-8932-042A81D23ABA}"/>
            </a:ext>
          </a:extLst>
        </p:cNvPr>
        <p:cNvGrpSpPr/>
        <p:nvPr/>
      </p:nvGrpSpPr>
      <p:grpSpPr>
        <a:xfrm>
          <a:off x="0" y="0"/>
          <a:ext cx="0" cy="0"/>
          <a:chOff x="0" y="0"/>
          <a:chExt cx="0" cy="0"/>
        </a:xfrm>
      </p:grpSpPr>
      <p:sp>
        <p:nvSpPr>
          <p:cNvPr id="16" name="TextBox 15">
            <a:extLst>
              <a:ext uri="{FF2B5EF4-FFF2-40B4-BE49-F238E27FC236}">
                <a16:creationId xmlns:a16="http://schemas.microsoft.com/office/drawing/2014/main" id="{B5F020FA-E773-69D5-AECD-2A57D400874F}"/>
              </a:ext>
            </a:extLst>
          </p:cNvPr>
          <p:cNvSpPr txBox="1"/>
          <p:nvPr/>
        </p:nvSpPr>
        <p:spPr>
          <a:xfrm rot="-900000">
            <a:off x="7577538" y="4799646"/>
            <a:ext cx="2769478"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Sunrise Care Home</a:t>
            </a:r>
          </a:p>
        </p:txBody>
      </p:sp>
      <p:pic>
        <p:nvPicPr>
          <p:cNvPr id="9" name="Graphic 6" descr="Clipart - house 4">
            <a:extLst>
              <a:ext uri="{FF2B5EF4-FFF2-40B4-BE49-F238E27FC236}">
                <a16:creationId xmlns:a16="http://schemas.microsoft.com/office/drawing/2014/main" id="{0ECDE0DB-EF1F-8C6E-7655-D25A44780232}"/>
              </a:ext>
            </a:extLst>
          </p:cNvPr>
          <p:cNvPicPr>
            <a:picLocks noChangeAspect="1"/>
          </p:cNvPicPr>
          <p:nvPr/>
        </p:nvPicPr>
        <p:blipFill>
          <a:blip r:embed="rId2">
            <a:extLst>
              <a:ext uri="{BEBA8EAE-BF5A-486C-A8C5-ECC9F3942E4B}">
                <a14:imgProps xmlns:a14="http://schemas.microsoft.com/office/drawing/2010/main">
                  <a14:imgLayer r:embed="rId3">
                    <a14:imgEffect>
                      <a14:saturation sat="252000"/>
                    </a14:imgEffect>
                    <a14:imgEffect>
                      <a14:brightnessContrast bright="18000" contrast="-49000"/>
                    </a14:imgEffect>
                  </a14:imgLayer>
                </a14:imgProps>
              </a:ext>
            </a:extLst>
          </a:blip>
          <a:srcRect l="16535" r="16535"/>
          <a:stretch>
            <a:fillRect/>
          </a:stretch>
        </p:blipFill>
        <p:spPr>
          <a:xfrm>
            <a:off x="7518642" y="2446446"/>
            <a:ext cx="2610728" cy="2666212"/>
          </a:xfrm>
          <a:prstGeom prst="roundRect">
            <a:avLst>
              <a:gd name="adj" fmla="val 16667"/>
            </a:avLst>
          </a:prstGeom>
          <a:ln>
            <a:solidFill>
              <a:srgbClr val="FFC000"/>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8" name="Cloud 17">
            <a:extLst>
              <a:ext uri="{FF2B5EF4-FFF2-40B4-BE49-F238E27FC236}">
                <a16:creationId xmlns:a16="http://schemas.microsoft.com/office/drawing/2014/main" id="{EB9FF8DF-658A-9479-0C60-087D4CBBAAF4}"/>
              </a:ext>
            </a:extLst>
          </p:cNvPr>
          <p:cNvSpPr/>
          <p:nvPr/>
        </p:nvSpPr>
        <p:spPr>
          <a:xfrm>
            <a:off x="8501024" y="1491880"/>
            <a:ext cx="914399" cy="91439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un 19">
            <a:extLst>
              <a:ext uri="{FF2B5EF4-FFF2-40B4-BE49-F238E27FC236}">
                <a16:creationId xmlns:a16="http://schemas.microsoft.com/office/drawing/2014/main" id="{3E4220A1-B3A0-10AD-CB6C-803A8CAB5995}"/>
              </a:ext>
            </a:extLst>
          </p:cNvPr>
          <p:cNvSpPr/>
          <p:nvPr/>
        </p:nvSpPr>
        <p:spPr>
          <a:xfrm>
            <a:off x="8747662" y="3226216"/>
            <a:ext cx="914399" cy="914399"/>
          </a:xfrm>
          <a:prstGeom prst="sun">
            <a:avLst/>
          </a:prstGeom>
          <a:solidFill>
            <a:srgbClr val="FFFF00"/>
          </a:solidFill>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a:p>
        </p:txBody>
      </p:sp>
      <p:sp>
        <p:nvSpPr>
          <p:cNvPr id="17" name="Cloud 16">
            <a:extLst>
              <a:ext uri="{FF2B5EF4-FFF2-40B4-BE49-F238E27FC236}">
                <a16:creationId xmlns:a16="http://schemas.microsoft.com/office/drawing/2014/main" id="{85A84026-1019-9045-16C9-A26CB21BD064}"/>
              </a:ext>
            </a:extLst>
          </p:cNvPr>
          <p:cNvSpPr/>
          <p:nvPr/>
        </p:nvSpPr>
        <p:spPr>
          <a:xfrm>
            <a:off x="9197403" y="1933197"/>
            <a:ext cx="914399" cy="914399"/>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Graphic 32">
            <a:extLst>
              <a:ext uri="{FF2B5EF4-FFF2-40B4-BE49-F238E27FC236}">
                <a16:creationId xmlns:a16="http://schemas.microsoft.com/office/drawing/2014/main" id="{9BD55B76-25FF-5693-517A-C58CA766C003}"/>
              </a:ext>
            </a:extLst>
          </p:cNvPr>
          <p:cNvPicPr>
            <a:picLocks noChangeAspect="1"/>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tretch>
            <a:fillRect/>
          </a:stretch>
        </p:blipFill>
        <p:spPr>
          <a:xfrm>
            <a:off x="240217" y="2935742"/>
            <a:ext cx="2057400" cy="2057400"/>
          </a:xfrm>
          <a:prstGeom prst="ellipse">
            <a:avLst/>
          </a:prstGeom>
        </p:spPr>
      </p:pic>
      <p:sp>
        <p:nvSpPr>
          <p:cNvPr id="44" name="TextBox 43">
            <a:extLst>
              <a:ext uri="{FF2B5EF4-FFF2-40B4-BE49-F238E27FC236}">
                <a16:creationId xmlns:a16="http://schemas.microsoft.com/office/drawing/2014/main" id="{897E9C81-ECC7-2AB4-FA2A-B9B3506B4C21}"/>
              </a:ext>
            </a:extLst>
          </p:cNvPr>
          <p:cNvSpPr txBox="1"/>
          <p:nvPr/>
        </p:nvSpPr>
        <p:spPr>
          <a:xfrm>
            <a:off x="4525" y="747091"/>
            <a:ext cx="9862474"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baseline="0">
                <a:solidFill>
                  <a:srgbClr val="0D0D0D"/>
                </a:solidFill>
                <a:latin typeface="Arial Nova"/>
                <a:ea typeface="Segoe UI"/>
                <a:cs typeface="Segoe UI"/>
              </a:rPr>
              <a:t>Module Name:</a:t>
            </a:r>
            <a:r>
              <a:rPr lang="en-US" sz="2800" baseline="0">
                <a:solidFill>
                  <a:srgbClr val="0D0D0D"/>
                </a:solidFill>
                <a:latin typeface="Arial Nova"/>
                <a:ea typeface="Segoe UI"/>
                <a:cs typeface="Segoe UI"/>
              </a:rPr>
              <a:t> Digital skills and Research </a:t>
            </a:r>
            <a:r>
              <a:rPr lang="en-US" sz="2800">
                <a:solidFill>
                  <a:srgbClr val="0D0D0D"/>
                </a:solidFill>
                <a:latin typeface="Arial Nova"/>
                <a:ea typeface="Segoe UI"/>
                <a:cs typeface="Segoe UI"/>
              </a:rPr>
              <a:t> </a:t>
            </a:r>
            <a:r>
              <a:rPr lang="en-US" sz="2800" baseline="0">
                <a:solidFill>
                  <a:srgbClr val="0D0D0D"/>
                </a:solidFill>
                <a:latin typeface="Arial Nova"/>
                <a:ea typeface="Segoe UI"/>
                <a:cs typeface="Segoe UI"/>
              </a:rPr>
              <a:t>Methods</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Module Code: </a:t>
            </a:r>
            <a:r>
              <a:rPr lang="en-US" sz="2800" baseline="0">
                <a:solidFill>
                  <a:srgbClr val="0D0D0D"/>
                </a:solidFill>
                <a:latin typeface="Arial Nova"/>
                <a:ea typeface="Segoe UI"/>
                <a:cs typeface="Segoe UI"/>
              </a:rPr>
              <a:t>LCHS 4007</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Student name:</a:t>
            </a:r>
            <a:r>
              <a:rPr lang="en-US" sz="2800" baseline="0">
                <a:solidFill>
                  <a:srgbClr val="0D0D0D"/>
                </a:solidFill>
                <a:latin typeface="Arial Nova"/>
                <a:ea typeface="Segoe UI"/>
                <a:cs typeface="Segoe UI"/>
              </a:rPr>
              <a:t> Elsie </a:t>
            </a:r>
            <a:r>
              <a:rPr lang="en-US" sz="2800" err="1">
                <a:solidFill>
                  <a:srgbClr val="0D0D0D"/>
                </a:solidFill>
                <a:latin typeface="Arial Nova"/>
                <a:ea typeface="Segoe UI"/>
                <a:cs typeface="Segoe UI"/>
              </a:rPr>
              <a:t>Grubat</a:t>
            </a:r>
            <a:endParaRPr lang="en-US" sz="2800" err="1">
              <a:latin typeface="Arial Nova"/>
              <a:ea typeface="Segoe UI"/>
              <a:cs typeface="Segoe UI"/>
            </a:endParaRPr>
          </a:p>
          <a:p>
            <a:pPr rtl="0"/>
            <a:r>
              <a:rPr lang="en-US" sz="2800" b="1" baseline="0">
                <a:solidFill>
                  <a:srgbClr val="0D0D0D"/>
                </a:solidFill>
                <a:latin typeface="Arial Nova"/>
                <a:ea typeface="Segoe UI"/>
                <a:cs typeface="Segoe UI"/>
              </a:rPr>
              <a:t>Student ID:</a:t>
            </a:r>
            <a:r>
              <a:rPr lang="en-US" sz="2800" baseline="0">
                <a:solidFill>
                  <a:srgbClr val="0D0D0D"/>
                </a:solidFill>
                <a:latin typeface="Arial Nova"/>
                <a:ea typeface="Segoe UI"/>
                <a:cs typeface="Segoe UI"/>
              </a:rPr>
              <a:t> 2508285</a:t>
            </a:r>
            <a:r>
              <a:rPr lang="en-US" sz="2800">
                <a:latin typeface="Arial Nova"/>
                <a:ea typeface="Segoe UI"/>
                <a:cs typeface="Segoe UI"/>
              </a:rPr>
              <a:t>​</a:t>
            </a:r>
          </a:p>
          <a:p>
            <a:pPr rtl="0"/>
            <a:r>
              <a:rPr lang="en-US" sz="2800" b="1" baseline="0">
                <a:solidFill>
                  <a:srgbClr val="0D0D0D"/>
                </a:solidFill>
                <a:latin typeface="Arial Nova"/>
                <a:ea typeface="Segoe UI"/>
                <a:cs typeface="Segoe UI"/>
              </a:rPr>
              <a:t>Lecturer's  Name:</a:t>
            </a:r>
            <a:r>
              <a:rPr lang="en-US" sz="2800" baseline="0">
                <a:solidFill>
                  <a:srgbClr val="0D0D0D"/>
                </a:solidFill>
                <a:latin typeface="Arial Nova"/>
                <a:ea typeface="Segoe UI"/>
                <a:cs typeface="Segoe UI"/>
              </a:rPr>
              <a:t> Dr. Patronella </a:t>
            </a:r>
            <a:r>
              <a:rPr lang="en-US" sz="2800" baseline="0">
                <a:solidFill>
                  <a:schemeClr val="tx1">
                    <a:lumMod val="95000"/>
                    <a:lumOff val="5000"/>
                  </a:schemeClr>
                </a:solidFill>
                <a:latin typeface="Arial Nova"/>
                <a:ea typeface="Segoe UI"/>
                <a:cs typeface="Segoe UI"/>
              </a:rPr>
              <a:t>Ganza</a:t>
            </a:r>
            <a:r>
              <a:rPr lang="en-US" sz="2800">
                <a:solidFill>
                  <a:schemeClr val="tx1">
                    <a:lumMod val="95000"/>
                    <a:lumOff val="5000"/>
                  </a:schemeClr>
                </a:solidFill>
                <a:latin typeface="Arial Nova"/>
                <a:ea typeface="Segoe UI"/>
                <a:cs typeface="Segoe UI"/>
              </a:rPr>
              <a:t>​</a:t>
            </a:r>
          </a:p>
          <a:p>
            <a:pPr rtl="0"/>
            <a:r>
              <a:rPr lang="en-US" sz="3200">
                <a:solidFill>
                  <a:schemeClr val="tx1">
                    <a:lumMod val="95000"/>
                    <a:lumOff val="5000"/>
                  </a:schemeClr>
                </a:solidFill>
                <a:latin typeface="Arial Nova"/>
                <a:ea typeface="Segoe UI"/>
                <a:cs typeface="Segoe UI"/>
              </a:rPr>
              <a:t>​</a:t>
            </a:r>
          </a:p>
          <a:p>
            <a:pPr algn="ctr"/>
            <a:endParaRPr lang="en-US">
              <a:solidFill>
                <a:schemeClr val="tx1">
                  <a:lumMod val="95000"/>
                  <a:lumOff val="5000"/>
                </a:schemeClr>
              </a:solidFill>
              <a:latin typeface="Arial Nova"/>
            </a:endParaRPr>
          </a:p>
          <a:p>
            <a:pPr algn="ctr"/>
            <a:endParaRPr lang="en-US"/>
          </a:p>
          <a:p>
            <a:pPr algn="ctr"/>
            <a:endParaRPr lang="en-US"/>
          </a:p>
          <a:p>
            <a:pPr algn="ctr"/>
            <a:endParaRPr lang="en-US"/>
          </a:p>
          <a:p>
            <a:pPr algn="ctr"/>
            <a:endParaRPr lang="en-US" sz="2000">
              <a:latin typeface="Arial"/>
              <a:cs typeface="Arial"/>
            </a:endParaRPr>
          </a:p>
          <a:p>
            <a:pPr algn="ctr"/>
            <a:r>
              <a:rPr lang="en-US" sz="2000" b="1">
                <a:latin typeface="Arial"/>
                <a:cs typeface="Arial"/>
              </a:rPr>
              <a:t>University of Wales Trinity Saint David</a:t>
            </a:r>
          </a:p>
          <a:p>
            <a:pPr algn="ctr"/>
            <a:r>
              <a:rPr lang="en-US" sz="2000" b="1">
                <a:latin typeface="Arial"/>
                <a:cs typeface="Arial"/>
              </a:rPr>
              <a:t>London Campus</a:t>
            </a:r>
          </a:p>
        </p:txBody>
      </p:sp>
    </p:spTree>
    <p:extLst>
      <p:ext uri="{BB962C8B-B14F-4D97-AF65-F5344CB8AC3E}">
        <p14:creationId xmlns:p14="http://schemas.microsoft.com/office/powerpoint/2010/main" val="391889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additive="base">
                                        <p:cTn id="7" dur="500" fill="hold"/>
                                        <p:tgtEl>
                                          <p:spTgt spid="44"/>
                                        </p:tgtEl>
                                        <p:attrNameLst>
                                          <p:attrName>ppt_x</p:attrName>
                                        </p:attrNameLst>
                                      </p:cBhvr>
                                      <p:tavLst>
                                        <p:tav tm="0">
                                          <p:val>
                                            <p:strVal val="#ppt_x"/>
                                          </p:val>
                                        </p:tav>
                                        <p:tav tm="100000">
                                          <p:val>
                                            <p:strVal val="#ppt_x"/>
                                          </p:val>
                                        </p:tav>
                                      </p:tavLst>
                                    </p:anim>
                                    <p:anim calcmode="lin" valueType="num">
                                      <p:cBhvr additive="base">
                                        <p:cTn id="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Arrow: Right 21">
            <a:extLst>
              <a:ext uri="{FF2B5EF4-FFF2-40B4-BE49-F238E27FC236}">
                <a16:creationId xmlns:a16="http://schemas.microsoft.com/office/drawing/2014/main" id="{EC37CD80-81A8-15CF-22DB-9BA0A39415A4}"/>
              </a:ext>
            </a:extLst>
          </p:cNvPr>
          <p:cNvSpPr/>
          <p:nvPr/>
        </p:nvSpPr>
        <p:spPr>
          <a:xfrm>
            <a:off x="645078" y="4921728"/>
            <a:ext cx="850553" cy="635852"/>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23">
            <a:extLst>
              <a:ext uri="{FF2B5EF4-FFF2-40B4-BE49-F238E27FC236}">
                <a16:creationId xmlns:a16="http://schemas.microsoft.com/office/drawing/2014/main" id="{E02BF514-E51B-588A-62A9-CDD16842CE5B}"/>
              </a:ext>
            </a:extLst>
          </p:cNvPr>
          <p:cNvSpPr>
            <a:spLocks noGrp="1"/>
          </p:cNvSpPr>
          <p:nvPr>
            <p:ph type="title" idx="4294967295"/>
          </p:nvPr>
        </p:nvSpPr>
        <p:spPr>
          <a:xfrm>
            <a:off x="2552181" y="480121"/>
            <a:ext cx="5937250" cy="1392237"/>
          </a:xfrm>
        </p:spPr>
        <p:txBody>
          <a:bodyPr>
            <a:normAutofit/>
          </a:bodyPr>
          <a:lstStyle/>
          <a:p>
            <a:r>
              <a:rPr lang="en-US" sz="4000" b="1">
                <a:solidFill>
                  <a:schemeClr val="tx1">
                    <a:lumMod val="95000"/>
                    <a:lumOff val="5000"/>
                  </a:schemeClr>
                </a:solidFill>
                <a:latin typeface="Arial Nova"/>
              </a:rPr>
              <a:t>Introduction </a:t>
            </a:r>
          </a:p>
        </p:txBody>
      </p:sp>
      <p:sp>
        <p:nvSpPr>
          <p:cNvPr id="50" name="TextBox 49">
            <a:extLst>
              <a:ext uri="{FF2B5EF4-FFF2-40B4-BE49-F238E27FC236}">
                <a16:creationId xmlns:a16="http://schemas.microsoft.com/office/drawing/2014/main" id="{FB87187B-796C-5324-166A-9319A5E0D63F}"/>
              </a:ext>
            </a:extLst>
          </p:cNvPr>
          <p:cNvSpPr txBox="1"/>
          <p:nvPr/>
        </p:nvSpPr>
        <p:spPr>
          <a:xfrm>
            <a:off x="2550594" y="1555037"/>
            <a:ext cx="6627206"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The impact of limited Digital skills(Digital literacy) in the Sunrise care Home.</a:t>
            </a:r>
          </a:p>
          <a:p>
            <a:endParaRPr lang="en-US" sz="2400">
              <a:latin typeface="Arial Nova"/>
            </a:endParaRPr>
          </a:p>
          <a:p>
            <a:pPr marL="285750" indent="-285750">
              <a:buFont typeface="Arial"/>
              <a:buChar char="•"/>
            </a:pPr>
            <a:r>
              <a:rPr lang="en-US" sz="2400" dirty="0">
                <a:latin typeface="Arial Nova"/>
              </a:rPr>
              <a:t> Digital literacy means having the ability to use digital tools and technology effectively.</a:t>
            </a:r>
          </a:p>
          <a:p>
            <a:endParaRPr lang="en-US" sz="2400">
              <a:latin typeface="Arial Nova"/>
            </a:endParaRPr>
          </a:p>
          <a:p>
            <a:pPr marL="285750" indent="-285750">
              <a:buFont typeface="Arial"/>
              <a:buChar char="•"/>
            </a:pPr>
            <a:r>
              <a:rPr lang="en-US" sz="2400" dirty="0">
                <a:latin typeface="Arial Nova"/>
              </a:rPr>
              <a:t>The use of apps like computers, tablets, smartphone, internet.</a:t>
            </a:r>
          </a:p>
          <a:p>
            <a:pPr marL="285750" indent="-285750">
              <a:buFont typeface="Arial"/>
              <a:buChar char="•"/>
            </a:pPr>
            <a:endParaRPr lang="en-US" sz="2400">
              <a:latin typeface="Arial Nova"/>
            </a:endParaRPr>
          </a:p>
          <a:p>
            <a:r>
              <a:rPr lang="en-US" dirty="0"/>
              <a:t>     </a:t>
            </a:r>
          </a:p>
          <a:p>
            <a:pPr marL="285750" indent="-285750">
              <a:buFont typeface="Arial"/>
              <a:buChar char="•"/>
            </a:pPr>
            <a:endParaRPr lang="en-US"/>
          </a:p>
          <a:p>
            <a:r>
              <a:rPr lang="en-US" dirty="0"/>
              <a:t>     (NHS England, 2023)</a:t>
            </a:r>
          </a:p>
          <a:p>
            <a:pPr marL="285750" indent="-285750">
              <a:buFont typeface="Arial"/>
              <a:buChar char="•"/>
            </a:pPr>
            <a:endParaRPr lang="en-US"/>
          </a:p>
          <a:p>
            <a:endParaRPr lang="en-US"/>
          </a:p>
          <a:p>
            <a:pPr marL="285750" indent="-285750">
              <a:buFont typeface="Arial"/>
              <a:buChar char="•"/>
            </a:pPr>
            <a:endParaRPr lang="en-US"/>
          </a:p>
          <a:p>
            <a:pPr marL="285750" indent="-285750">
              <a:buFont typeface="Arial"/>
              <a:buChar char="•"/>
            </a:pPr>
            <a:endParaRPr lang="en-US"/>
          </a:p>
          <a:p>
            <a:endParaRPr lang="en-US"/>
          </a:p>
          <a:p>
            <a:pPr marL="285750" indent="-285750">
              <a:buFont typeface="Arial"/>
              <a:buChar char="•"/>
            </a:pPr>
            <a:endParaRPr lang="en-US"/>
          </a:p>
          <a:p>
            <a:endParaRPr lang="en-US"/>
          </a:p>
          <a:p>
            <a:pPr marL="285750" indent="-285750">
              <a:buFont typeface="Arial"/>
              <a:buChar char="•"/>
            </a:pPr>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3" name="Callout: Down Arrow 2">
            <a:extLst>
              <a:ext uri="{FF2B5EF4-FFF2-40B4-BE49-F238E27FC236}">
                <a16:creationId xmlns:a16="http://schemas.microsoft.com/office/drawing/2014/main" id="{CBAC9113-6A55-4650-0FEF-6059E7DCFA6B}"/>
              </a:ext>
            </a:extLst>
          </p:cNvPr>
          <p:cNvSpPr/>
          <p:nvPr/>
        </p:nvSpPr>
        <p:spPr>
          <a:xfrm rot="5640000">
            <a:off x="1872018" y="4937578"/>
            <a:ext cx="533401" cy="125457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allout: Bent Line with Border and Accent Bar 5">
            <a:extLst>
              <a:ext uri="{FF2B5EF4-FFF2-40B4-BE49-F238E27FC236}">
                <a16:creationId xmlns:a16="http://schemas.microsoft.com/office/drawing/2014/main" id="{5A89D507-2BAB-9A4A-8B1A-12552A622ABD}"/>
              </a:ext>
            </a:extLst>
          </p:cNvPr>
          <p:cNvSpPr/>
          <p:nvPr/>
        </p:nvSpPr>
        <p:spPr>
          <a:xfrm>
            <a:off x="2131474" y="4486322"/>
            <a:ext cx="832757" cy="435756"/>
          </a:xfrm>
          <a:prstGeom prst="accentBorderCallout2">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Folded Corner 6">
            <a:extLst>
              <a:ext uri="{FF2B5EF4-FFF2-40B4-BE49-F238E27FC236}">
                <a16:creationId xmlns:a16="http://schemas.microsoft.com/office/drawing/2014/main" id="{8956D5EB-41C5-5B74-FFD9-B04D62251401}"/>
              </a:ext>
            </a:extLst>
          </p:cNvPr>
          <p:cNvSpPr/>
          <p:nvPr/>
        </p:nvSpPr>
        <p:spPr>
          <a:xfrm>
            <a:off x="543734" y="5695991"/>
            <a:ext cx="533400" cy="683079"/>
          </a:xfrm>
          <a:prstGeom prst="foldedCorne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ightning Bolt 7">
            <a:extLst>
              <a:ext uri="{FF2B5EF4-FFF2-40B4-BE49-F238E27FC236}">
                <a16:creationId xmlns:a16="http://schemas.microsoft.com/office/drawing/2014/main" id="{AD1AD1A4-4841-3A40-0F7C-8FD070EEAAA8}"/>
              </a:ext>
            </a:extLst>
          </p:cNvPr>
          <p:cNvSpPr/>
          <p:nvPr/>
        </p:nvSpPr>
        <p:spPr>
          <a:xfrm>
            <a:off x="276521" y="5097238"/>
            <a:ext cx="914400" cy="914400"/>
          </a:xfrm>
          <a:prstGeom prst="lightningBol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0244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B9127F4D-23A3-8187-AD37-FEFDA4E60C90}"/>
              </a:ext>
            </a:extLst>
          </p:cNvPr>
          <p:cNvSpPr/>
          <p:nvPr/>
        </p:nvSpPr>
        <p:spPr>
          <a:xfrm>
            <a:off x="9536914" y="5640718"/>
            <a:ext cx="914400"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miley Face 8">
            <a:extLst>
              <a:ext uri="{FF2B5EF4-FFF2-40B4-BE49-F238E27FC236}">
                <a16:creationId xmlns:a16="http://schemas.microsoft.com/office/drawing/2014/main" id="{F7B63694-67B3-A9F7-D10A-3DAE582FFA7F}"/>
              </a:ext>
            </a:extLst>
          </p:cNvPr>
          <p:cNvSpPr/>
          <p:nvPr/>
        </p:nvSpPr>
        <p:spPr>
          <a:xfrm>
            <a:off x="10446651" y="4917512"/>
            <a:ext cx="1532625" cy="1475115"/>
          </a:xfrm>
          <a:prstGeom prst="smileyFac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10" name="Arc 9">
            <a:extLst>
              <a:ext uri="{FF2B5EF4-FFF2-40B4-BE49-F238E27FC236}">
                <a16:creationId xmlns:a16="http://schemas.microsoft.com/office/drawing/2014/main" id="{11C0B2F5-E87D-4324-1531-1863E6189293}"/>
              </a:ext>
            </a:extLst>
          </p:cNvPr>
          <p:cNvSpPr/>
          <p:nvPr/>
        </p:nvSpPr>
        <p:spPr>
          <a:xfrm>
            <a:off x="1359798" y="4678177"/>
            <a:ext cx="914400" cy="914400"/>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1" name="Arrow: Curved Down 10">
            <a:extLst>
              <a:ext uri="{FF2B5EF4-FFF2-40B4-BE49-F238E27FC236}">
                <a16:creationId xmlns:a16="http://schemas.microsoft.com/office/drawing/2014/main" id="{D1C2CA7B-48C0-903E-49F7-CF0E83FF5CE6}"/>
              </a:ext>
            </a:extLst>
          </p:cNvPr>
          <p:cNvSpPr/>
          <p:nvPr/>
        </p:nvSpPr>
        <p:spPr>
          <a:xfrm>
            <a:off x="9394370" y="5207652"/>
            <a:ext cx="1216152" cy="731520"/>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Rectangle 12">
            <a:extLst>
              <a:ext uri="{FF2B5EF4-FFF2-40B4-BE49-F238E27FC236}">
                <a16:creationId xmlns:a16="http://schemas.microsoft.com/office/drawing/2014/main" id="{3767C138-DFC9-24E7-57EF-F593902356EE}"/>
              </a:ext>
            </a:extLst>
          </p:cNvPr>
          <p:cNvSpPr/>
          <p:nvPr/>
        </p:nvSpPr>
        <p:spPr>
          <a:xfrm>
            <a:off x="7832845" y="5297561"/>
            <a:ext cx="1546651" cy="1453210"/>
          </a:xfrm>
          <a:prstGeom prst="hear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a:solidFill>
                  <a:schemeClr val="bg1"/>
                </a:solidFill>
              </a:rPr>
              <a:t>Showing empathy and compassion</a:t>
            </a:r>
          </a:p>
        </p:txBody>
      </p:sp>
      <p:sp>
        <p:nvSpPr>
          <p:cNvPr id="5" name="TextBox 4">
            <a:extLst>
              <a:ext uri="{FF2B5EF4-FFF2-40B4-BE49-F238E27FC236}">
                <a16:creationId xmlns:a16="http://schemas.microsoft.com/office/drawing/2014/main" id="{1907DF35-DF2B-E639-1DD3-C24F859E4F33}"/>
              </a:ext>
            </a:extLst>
          </p:cNvPr>
          <p:cNvSpPr txBox="1"/>
          <p:nvPr/>
        </p:nvSpPr>
        <p:spPr>
          <a:xfrm>
            <a:off x="1020504" y="1205167"/>
            <a:ext cx="7674632"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500" b="1">
                <a:latin typeface="Arial"/>
                <a:cs typeface="Arial"/>
              </a:rPr>
              <a:t>Advantage of Impact of Limited Digital Skills:</a:t>
            </a:r>
          </a:p>
          <a:p>
            <a:endParaRPr lang="en-US" sz="3500">
              <a:latin typeface="Arial"/>
              <a:cs typeface="Arial"/>
            </a:endParaRPr>
          </a:p>
          <a:p>
            <a:pPr marL="342900" indent="-342900">
              <a:buFont typeface="Arial"/>
              <a:buChar char="•"/>
            </a:pPr>
            <a:r>
              <a:rPr lang="en-US" sz="2400">
                <a:latin typeface="Arial"/>
                <a:cs typeface="Arial"/>
              </a:rPr>
              <a:t> Increased awareness  the importance of  human  interaction.</a:t>
            </a:r>
          </a:p>
          <a:p>
            <a:pPr marL="342900" indent="-342900">
              <a:buFont typeface="Arial"/>
              <a:buChar char="•"/>
            </a:pPr>
            <a:r>
              <a:rPr lang="en-US" sz="2400">
                <a:latin typeface="Arial"/>
                <a:cs typeface="Arial"/>
              </a:rPr>
              <a:t> Improve care delivery</a:t>
            </a:r>
          </a:p>
          <a:p>
            <a:pPr marL="342900" indent="-342900">
              <a:buFont typeface="Arial"/>
              <a:buChar char="•"/>
            </a:pPr>
            <a:r>
              <a:rPr lang="en-US" sz="2400">
                <a:latin typeface="Arial"/>
                <a:cs typeface="Arial"/>
              </a:rPr>
              <a:t> Less Digital sharing is less the risk of ''Data</a:t>
            </a:r>
          </a:p>
          <a:p>
            <a:r>
              <a:rPr lang="en-US" sz="2400">
                <a:latin typeface="Arial"/>
                <a:cs typeface="Arial"/>
              </a:rPr>
              <a:t>     breaches''</a:t>
            </a:r>
          </a:p>
          <a:p>
            <a:pPr marL="342900" indent="-342900">
              <a:buFont typeface="Arial"/>
              <a:buChar char="•"/>
            </a:pPr>
            <a:r>
              <a:rPr lang="en-US" sz="2400">
                <a:latin typeface="Arial"/>
                <a:cs typeface="Arial"/>
              </a:rPr>
              <a:t>It plays an important role to meet the digital challenges in care home.</a:t>
            </a:r>
          </a:p>
          <a:p>
            <a:endParaRPr lang="en-US" sz="2400">
              <a:solidFill>
                <a:srgbClr val="000000"/>
              </a:solidFill>
              <a:latin typeface="Arial"/>
              <a:ea typeface="Source Sans Pro"/>
              <a:cs typeface="Arial"/>
            </a:endParaRPr>
          </a:p>
          <a:p>
            <a:r>
              <a:rPr lang="en-US" sz="2400">
                <a:solidFill>
                  <a:srgbClr val="3A3A3A"/>
                </a:solidFill>
                <a:latin typeface="Arial"/>
                <a:ea typeface="Source Sans Pro"/>
                <a:cs typeface="Arial"/>
              </a:rPr>
              <a:t>(Mo, Y., et al, 2025).</a:t>
            </a:r>
            <a:endParaRPr lang="en-US" sz="2400">
              <a:latin typeface="Arial"/>
            </a:endParaRPr>
          </a:p>
          <a:p>
            <a:endParaRPr lang="en-US" sz="2400">
              <a:latin typeface="Arial"/>
              <a:cs typeface="Arial"/>
            </a:endParaRPr>
          </a:p>
          <a:p>
            <a:endParaRPr lang="en-US" sz="2400">
              <a:latin typeface="Arial"/>
              <a:cs typeface="Arial"/>
            </a:endParaRPr>
          </a:p>
        </p:txBody>
      </p:sp>
    </p:spTree>
    <p:extLst>
      <p:ext uri="{BB962C8B-B14F-4D97-AF65-F5344CB8AC3E}">
        <p14:creationId xmlns:p14="http://schemas.microsoft.com/office/powerpoint/2010/main" val="1777253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2162-B756-D51C-E481-7A06AB1284C7}"/>
              </a:ext>
            </a:extLst>
          </p:cNvPr>
          <p:cNvSpPr>
            <a:spLocks noGrp="1"/>
          </p:cNvSpPr>
          <p:nvPr>
            <p:ph type="title"/>
          </p:nvPr>
        </p:nvSpPr>
        <p:spPr>
          <a:xfrm>
            <a:off x="2255218" y="400665"/>
            <a:ext cx="7682461" cy="1320800"/>
          </a:xfrm>
        </p:spPr>
        <p:txBody>
          <a:bodyPr>
            <a:normAutofit fontScale="90000"/>
          </a:bodyPr>
          <a:lstStyle/>
          <a:p>
            <a:pPr>
              <a:lnSpc>
                <a:spcPct val="90000"/>
              </a:lnSpc>
            </a:pPr>
            <a:r>
              <a:rPr lang="en-GB" sz="3500" b="1">
                <a:solidFill>
                  <a:schemeClr val="tx1">
                    <a:lumMod val="95000"/>
                    <a:lumOff val="5000"/>
                  </a:schemeClr>
                </a:solidFill>
                <a:latin typeface="Arial"/>
                <a:cs typeface="Arial"/>
              </a:rPr>
              <a:t>The Disadvantages of Limited Digital Skills.</a:t>
            </a:r>
            <a:br>
              <a:rPr lang="en-GB" sz="2800" b="1"/>
            </a:br>
            <a:endParaRPr lang="en-GB" sz="2800"/>
          </a:p>
        </p:txBody>
      </p:sp>
      <p:sp>
        <p:nvSpPr>
          <p:cNvPr id="3" name="Content Placeholder 2">
            <a:extLst>
              <a:ext uri="{FF2B5EF4-FFF2-40B4-BE49-F238E27FC236}">
                <a16:creationId xmlns:a16="http://schemas.microsoft.com/office/drawing/2014/main" id="{6007B437-ADE6-047D-D428-2C0CB874E6C1}"/>
              </a:ext>
            </a:extLst>
          </p:cNvPr>
          <p:cNvSpPr>
            <a:spLocks noGrp="1"/>
          </p:cNvSpPr>
          <p:nvPr>
            <p:ph idx="1"/>
          </p:nvPr>
        </p:nvSpPr>
        <p:spPr>
          <a:xfrm>
            <a:off x="3722434" y="1484621"/>
            <a:ext cx="7186180" cy="3880773"/>
          </a:xfrm>
        </p:spPr>
        <p:txBody>
          <a:bodyPr vert="horz" lIns="91440" tIns="45720" rIns="91440" bIns="45720" rtlCol="0" anchor="t">
            <a:normAutofit/>
          </a:bodyPr>
          <a:lstStyle/>
          <a:p>
            <a:pPr>
              <a:buClr>
                <a:schemeClr val="tx1">
                  <a:lumMod val="95000"/>
                  <a:lumOff val="5000"/>
                </a:schemeClr>
              </a:buClr>
              <a:buFont typeface="Arial" panose="020B0604020202020204" pitchFamily="34" charset="0"/>
              <a:buChar char="•"/>
            </a:pPr>
            <a:r>
              <a:rPr lang="en-GB" sz="2400">
                <a:latin typeface="Arial"/>
                <a:cs typeface="Arial"/>
              </a:rPr>
              <a:t>Less efficient care delivery</a:t>
            </a:r>
          </a:p>
          <a:p>
            <a:pPr>
              <a:buClr>
                <a:schemeClr val="tx1">
                  <a:lumMod val="95000"/>
                  <a:lumOff val="5000"/>
                </a:schemeClr>
              </a:buClr>
              <a:buFont typeface="Arial" panose="020B0604020202020204" pitchFamily="34" charset="0"/>
              <a:buChar char="•"/>
            </a:pPr>
            <a:r>
              <a:rPr lang="en-GB" sz="2400">
                <a:latin typeface="Arial"/>
                <a:cs typeface="Arial"/>
              </a:rPr>
              <a:t>Lead to recording errors</a:t>
            </a:r>
          </a:p>
          <a:p>
            <a:pPr>
              <a:buClr>
                <a:schemeClr val="tx1">
                  <a:lumMod val="95000"/>
                  <a:lumOff val="5000"/>
                </a:schemeClr>
              </a:buClr>
              <a:buFont typeface="Arial" panose="020B0604020202020204" pitchFamily="34" charset="0"/>
              <a:buChar char="•"/>
            </a:pPr>
            <a:r>
              <a:rPr lang="en-GB" sz="2400">
                <a:latin typeface="Arial"/>
                <a:cs typeface="Arial"/>
              </a:rPr>
              <a:t>Delays in updating electronic health records</a:t>
            </a:r>
          </a:p>
          <a:p>
            <a:pPr>
              <a:buClr>
                <a:schemeClr val="tx1">
                  <a:lumMod val="95000"/>
                  <a:lumOff val="5000"/>
                </a:schemeClr>
              </a:buClr>
              <a:buFont typeface="Arial" panose="020B0604020202020204" pitchFamily="34" charset="0"/>
              <a:buChar char="•"/>
            </a:pPr>
            <a:r>
              <a:rPr lang="en-GB" sz="2400">
                <a:latin typeface="Arial"/>
                <a:cs typeface="Arial"/>
              </a:rPr>
              <a:t>Less knowledge in  Digital skills can cause tension in a Team</a:t>
            </a:r>
          </a:p>
          <a:p>
            <a:pPr marL="0" indent="0">
              <a:buClr>
                <a:srgbClr val="0D0D0D"/>
              </a:buClr>
              <a:buNone/>
            </a:pPr>
            <a:endParaRPr lang="en-GB" sz="2400">
              <a:latin typeface="Arial"/>
              <a:cs typeface="Arial"/>
            </a:endParaRPr>
          </a:p>
          <a:p>
            <a:pPr marL="0" indent="0">
              <a:buNone/>
            </a:pPr>
            <a:r>
              <a:rPr lang="en-GB" sz="2400">
                <a:latin typeface="Arial"/>
                <a:cs typeface="Arial"/>
              </a:rPr>
              <a:t>(NHS England, 2023).</a:t>
            </a:r>
          </a:p>
          <a:p>
            <a:pPr marL="0" indent="0">
              <a:buClr>
                <a:schemeClr val="tx1">
                  <a:lumMod val="95000"/>
                  <a:lumOff val="5000"/>
                </a:schemeClr>
              </a:buClr>
              <a:buNone/>
            </a:pPr>
            <a:endParaRPr lang="en-GB">
              <a:latin typeface="Arial"/>
              <a:cs typeface="Arial"/>
            </a:endParaRPr>
          </a:p>
        </p:txBody>
      </p:sp>
      <p:pic>
        <p:nvPicPr>
          <p:cNvPr id="5" name="Content Placeholder 3" descr="A cartoon of a person looking at a computer&#10;&#10;AI-generated content may be incorrect.">
            <a:extLst>
              <a:ext uri="{FF2B5EF4-FFF2-40B4-BE49-F238E27FC236}">
                <a16:creationId xmlns:a16="http://schemas.microsoft.com/office/drawing/2014/main" id="{8C06C47E-797B-9ACD-25FF-1FFBB5DAC177}"/>
              </a:ext>
            </a:extLst>
          </p:cNvPr>
          <p:cNvPicPr>
            <a:picLocks noChangeAspect="1"/>
          </p:cNvPicPr>
          <p:nvPr/>
        </p:nvPicPr>
        <p:blipFill>
          <a:blip r:embed="rId2"/>
          <a:srcRect l="27675" r="19815" b="-2"/>
          <a:stretch>
            <a:fillRect/>
          </a:stretch>
        </p:blipFill>
        <p:spPr>
          <a:xfrm>
            <a:off x="20" y="1241320"/>
            <a:ext cx="3723457" cy="4805519"/>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7014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9DF954-6FF3-B331-FC57-89047431565D}"/>
              </a:ext>
            </a:extLst>
          </p:cNvPr>
          <p:cNvSpPr txBox="1"/>
          <p:nvPr/>
        </p:nvSpPr>
        <p:spPr>
          <a:xfrm>
            <a:off x="1896603" y="1450675"/>
            <a:ext cx="6740046"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500" b="1" dirty="0">
                <a:latin typeface="Arial"/>
                <a:cs typeface="Arial"/>
              </a:rPr>
              <a:t>CONCLUSION:</a:t>
            </a:r>
            <a:endParaRPr lang="en-US" dirty="0"/>
          </a:p>
          <a:p>
            <a:pPr algn="ctr"/>
            <a:endParaRPr lang="en-US" sz="3500" b="1">
              <a:latin typeface="Arial"/>
              <a:cs typeface="Arial"/>
            </a:endParaRPr>
          </a:p>
          <a:p>
            <a:r>
              <a:rPr lang="en-US" sz="2800" dirty="0">
                <a:latin typeface="Arial"/>
                <a:cs typeface="Arial"/>
              </a:rPr>
              <a:t>Encouraging digital inclusion by eliminating challenges that limit people from using digital technology.  Staff feels more confident and competent in using technology to deliver safe, and effective high quality of care.</a:t>
            </a:r>
          </a:p>
          <a:p>
            <a:endParaRPr lang="en-US" sz="2800">
              <a:latin typeface="Arial"/>
              <a:cs typeface="Arial"/>
            </a:endParaRPr>
          </a:p>
          <a:p>
            <a:r>
              <a:rPr lang="en-US" sz="2800" dirty="0">
                <a:latin typeface="Arial"/>
                <a:cs typeface="Arial"/>
              </a:rPr>
              <a:t>(Health Education England, 2022)</a:t>
            </a:r>
          </a:p>
        </p:txBody>
      </p:sp>
    </p:spTree>
    <p:extLst>
      <p:ext uri="{BB962C8B-B14F-4D97-AF65-F5344CB8AC3E}">
        <p14:creationId xmlns:p14="http://schemas.microsoft.com/office/powerpoint/2010/main" val="149523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34E4C03-5BEC-F14B-A25A-7E3C0DFC3F31}"/>
              </a:ext>
            </a:extLst>
          </p:cNvPr>
          <p:cNvSpPr>
            <a:spLocks noGrp="1"/>
          </p:cNvSpPr>
          <p:nvPr>
            <p:ph type="title"/>
          </p:nvPr>
        </p:nvSpPr>
        <p:spPr>
          <a:xfrm>
            <a:off x="1846729" y="517692"/>
            <a:ext cx="6168722" cy="733094"/>
          </a:xfrm>
        </p:spPr>
        <p:txBody>
          <a:bodyPr vert="horz" lIns="91440" tIns="45720" rIns="91440" bIns="45720" rtlCol="0" anchor="b">
            <a:normAutofit fontScale="90000"/>
          </a:bodyPr>
          <a:lstStyle/>
          <a:p>
            <a:r>
              <a:rPr lang="en-US" sz="5400" kern="1200">
                <a:solidFill>
                  <a:schemeClr val="tx1">
                    <a:lumMod val="95000"/>
                    <a:lumOff val="5000"/>
                  </a:schemeClr>
                </a:solidFill>
                <a:latin typeface="Arial"/>
                <a:cs typeface="Arial"/>
              </a:rPr>
              <a:t>References</a:t>
            </a:r>
          </a:p>
        </p:txBody>
      </p:sp>
      <p:sp>
        <p:nvSpPr>
          <p:cNvPr id="66" name="Isosceles Triangle 65">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FD22A98F-5B1A-352C-7AE8-E76377519031}"/>
              </a:ext>
            </a:extLst>
          </p:cNvPr>
          <p:cNvSpPr txBox="1"/>
          <p:nvPr/>
        </p:nvSpPr>
        <p:spPr>
          <a:xfrm>
            <a:off x="1840301" y="1459302"/>
            <a:ext cx="783566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ea typeface="-webkit-standard"/>
                <a:cs typeface="-webkit-standard"/>
              </a:rPr>
              <a:t> Health Education England (HEE) ( 2022) </a:t>
            </a:r>
            <a:r>
              <a:rPr lang="en-US" i="1" dirty="0">
                <a:latin typeface="Arial"/>
                <a:ea typeface="-webkit-standard"/>
                <a:cs typeface="-webkit-standard"/>
              </a:rPr>
              <a:t>NHS Digital Academy learning</a:t>
            </a:r>
            <a:r>
              <a:rPr lang="en-US" dirty="0">
                <a:latin typeface="Arial"/>
                <a:ea typeface="-webkit-standard"/>
                <a:cs typeface="-webkit-standard"/>
              </a:rPr>
              <a:t> </a:t>
            </a:r>
            <a:r>
              <a:rPr lang="en-US" i="1" err="1">
                <a:latin typeface="Arial"/>
                <a:ea typeface="-webkit-standard"/>
                <a:cs typeface="-webkit-standard"/>
              </a:rPr>
              <a:t>programmes</a:t>
            </a:r>
            <a:r>
              <a:rPr lang="en-US" i="1" dirty="0">
                <a:latin typeface="Arial"/>
                <a:ea typeface="-webkit-standard"/>
                <a:cs typeface="-webkit-standard"/>
              </a:rPr>
              <a:t> </a:t>
            </a:r>
            <a:r>
              <a:rPr lang="en-US" dirty="0">
                <a:latin typeface="Arial"/>
                <a:ea typeface="-webkit-standard"/>
                <a:cs typeface="-webkit-standard"/>
              </a:rPr>
              <a:t>Available at </a:t>
            </a:r>
            <a:r>
              <a:rPr lang="en-US" dirty="0">
                <a:latin typeface="Arial"/>
                <a:ea typeface="-webkit-standard"/>
                <a:cs typeface="-webkit-standard"/>
                <a:hlinkClick r:id="rId2"/>
              </a:rPr>
              <a:t>https://digital-</a:t>
            </a:r>
            <a:r>
              <a:rPr lang="en-US" dirty="0">
                <a:latin typeface="Arial"/>
                <a:ea typeface="-webkit-standard"/>
                <a:cs typeface="-webkit-standard"/>
              </a:rPr>
              <a:t> transformation hee.nhs.uk/digital-academy/</a:t>
            </a:r>
            <a:r>
              <a:rPr lang="en-US" err="1">
                <a:latin typeface="Arial"/>
                <a:ea typeface="-webkit-standard"/>
                <a:cs typeface="-webkit-standard"/>
              </a:rPr>
              <a:t>programmes</a:t>
            </a:r>
            <a:r>
              <a:rPr lang="en-US" dirty="0">
                <a:latin typeface="Arial"/>
                <a:ea typeface="-webkit-standard"/>
                <a:cs typeface="-webkit-standard"/>
              </a:rPr>
              <a:t>(Acessed:8 November 2025)</a:t>
            </a:r>
          </a:p>
          <a:p>
            <a:pPr marL="285750" indent="-285750">
              <a:buFont typeface="Arial"/>
              <a:buChar char="•"/>
            </a:pPr>
            <a:endParaRPr lang="en-US" dirty="0">
              <a:latin typeface="Arial"/>
              <a:ea typeface="-webkit-standard"/>
              <a:cs typeface="-webkit-standard"/>
            </a:endParaRPr>
          </a:p>
          <a:p>
            <a:pPr marL="285750" indent="-285750">
              <a:buFont typeface="Arial"/>
              <a:buChar char="•"/>
            </a:pPr>
            <a:endParaRPr lang="en-US" dirty="0">
              <a:latin typeface="Arial"/>
              <a:ea typeface="-webkit-standard"/>
              <a:cs typeface="-webkit-standard"/>
            </a:endParaRPr>
          </a:p>
          <a:p>
            <a:pPr marL="285750" indent="-285750">
              <a:buFont typeface="Arial"/>
              <a:buChar char="•"/>
            </a:pPr>
            <a:r>
              <a:rPr lang="en-US" dirty="0">
                <a:latin typeface="Arial"/>
                <a:ea typeface="-webkit-standard"/>
                <a:cs typeface="-webkit-standard"/>
              </a:rPr>
              <a:t>Mo, Y., Zhang, H., Bai, X., Lei, S. &amp; Han, L. (2025) ‘</a:t>
            </a:r>
            <a:r>
              <a:rPr lang="en-US" i="1" dirty="0">
                <a:latin typeface="Arial"/>
                <a:ea typeface="-webkit-standard"/>
                <a:cs typeface="-webkit-standard"/>
              </a:rPr>
              <a:t>Digital resilience of</a:t>
            </a:r>
            <a:r>
              <a:rPr lang="en-US" dirty="0">
                <a:latin typeface="Arial"/>
                <a:ea typeface="-webkit-standard"/>
                <a:cs typeface="-webkit-standard"/>
              </a:rPr>
              <a:t> </a:t>
            </a:r>
            <a:r>
              <a:rPr lang="en-US" i="1" dirty="0">
                <a:latin typeface="Arial"/>
                <a:ea typeface="-webkit-standard"/>
                <a:cs typeface="-webkit-standard"/>
              </a:rPr>
              <a:t>clinical nurses:</a:t>
            </a:r>
            <a:r>
              <a:rPr lang="en-US" dirty="0">
                <a:latin typeface="Arial"/>
                <a:ea typeface="-webkit-standard"/>
                <a:cs typeface="-webkit-standard"/>
              </a:rPr>
              <a:t> a concept analysis’, </a:t>
            </a:r>
            <a:r>
              <a:rPr lang="en-US" i="1" dirty="0">
                <a:latin typeface="Arial"/>
                <a:ea typeface="Arial"/>
                <a:cs typeface="Arial"/>
              </a:rPr>
              <a:t>BMC Nursing</a:t>
            </a:r>
            <a:r>
              <a:rPr lang="en-US" dirty="0">
                <a:latin typeface="Arial"/>
                <a:ea typeface="-webkit-standard"/>
                <a:cs typeface="-webkit-standard"/>
              </a:rPr>
              <a:t>, 24, Article 1231. </a:t>
            </a:r>
            <a:r>
              <a:rPr lang="en-US" dirty="0">
                <a:latin typeface="Arial"/>
                <a:ea typeface="Arial"/>
                <a:cs typeface="Arial"/>
                <a:hlinkClick r:id="rId3">
                  <a:extLst>
                    <a:ext uri="{A12FA001-AC4F-418D-AE19-62706E023703}">
                      <ahyp:hlinkClr xmlns:ahyp="http://schemas.microsoft.com/office/drawing/2018/hyperlinkcolor" val="tx"/>
                    </a:ext>
                  </a:extLst>
                </a:hlinkClick>
              </a:rPr>
              <a:t>https://doi.org/10.1186/s12912-025-03713-6</a:t>
            </a:r>
            <a:endParaRPr lang="en-US">
              <a:latin typeface="Arial"/>
              <a:ea typeface="Arial"/>
              <a:cs typeface="Arial"/>
            </a:endParaRPr>
          </a:p>
          <a:p>
            <a:br>
              <a:rPr lang="en-US" dirty="0">
                <a:latin typeface="Arial"/>
                <a:ea typeface="Arial"/>
                <a:cs typeface="Arial"/>
              </a:rPr>
            </a:br>
            <a:r>
              <a:rPr lang="en-US" dirty="0">
                <a:latin typeface="Arial"/>
                <a:ea typeface="Arial"/>
                <a:cs typeface="Arial"/>
              </a:rPr>
              <a:t>    </a:t>
            </a:r>
          </a:p>
          <a:p>
            <a:pPr marL="285750" indent="-285750">
              <a:buFont typeface="Arial"/>
              <a:buChar char="•"/>
            </a:pPr>
            <a:r>
              <a:rPr lang="en-US" dirty="0">
                <a:latin typeface="Arial"/>
                <a:ea typeface="Arial"/>
                <a:cs typeface="Arial"/>
              </a:rPr>
              <a:t>NHS England. (2023) Inclusive digital healthcare: a framework for NHS action on digital inclusion. 28 September. Available at: </a:t>
            </a:r>
            <a:r>
              <a:rPr lang="en-US" dirty="0">
                <a:latin typeface="Arial"/>
                <a:ea typeface="Arial"/>
                <a:cs typeface="Arial"/>
                <a:hlinkClick r:id="rId4">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dirty="0">
                <a:latin typeface="Arial"/>
                <a:ea typeface="Arial"/>
                <a:cs typeface="Arial"/>
              </a:rPr>
              <a:t>  </a:t>
            </a:r>
          </a:p>
          <a:p>
            <a:pPr algn="ctr"/>
            <a:endParaRPr lang="en-US">
              <a:solidFill>
                <a:srgbClr val="000000"/>
              </a:solidFill>
              <a:latin typeface="Trebuchet MS" panose="020B0603020202020204"/>
              <a:ea typeface="Arial"/>
              <a:cs typeface="Arial"/>
            </a:endParaRPr>
          </a:p>
        </p:txBody>
      </p:sp>
    </p:spTree>
    <p:extLst>
      <p:ext uri="{BB962C8B-B14F-4D97-AF65-F5344CB8AC3E}">
        <p14:creationId xmlns:p14="http://schemas.microsoft.com/office/powerpoint/2010/main" val="2722522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0884F175-9D23-496E-80AC-F3D2FD5410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20">
              <a:extLst>
                <a:ext uri="{FF2B5EF4-FFF2-40B4-BE49-F238E27FC236}">
                  <a16:creationId xmlns:a16="http://schemas.microsoft.com/office/drawing/2014/main" id="{22D4B7B8-5AFE-4B32-A805-72EC571E6F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57D13B2-7A74-4788-8689-5EDB2DA868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66964837-B2CC-483D-BEDA-4BB1901BCC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77D4E216-8B6C-4A3B-AF75-3016320F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CDD4EA12-82D2-47D7-8742-8F4746AA6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115B7F7E-4C23-429B-A947-A5B436DB2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A6B03A29-0A21-40D4-87E4-3C41D6F54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6C871F60-4E5A-449A-B6D8-1F58C12EE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3182795B-2BFA-4D7B-BE85-701A73E25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810B9E5C-2AE2-4B4E-916F-F954F2AA8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green pen and a card&#10;&#10;AI-generated content may be incorrect.">
            <a:extLst>
              <a:ext uri="{FF2B5EF4-FFF2-40B4-BE49-F238E27FC236}">
                <a16:creationId xmlns:a16="http://schemas.microsoft.com/office/drawing/2014/main" id="{BAD4B582-4453-9B0F-B360-B8DB3DB810BB}"/>
              </a:ext>
            </a:extLst>
          </p:cNvPr>
          <p:cNvPicPr>
            <a:picLocks noChangeAspect="1"/>
          </p:cNvPicPr>
          <p:nvPr/>
        </p:nvPicPr>
        <p:blipFill>
          <a:blip r:embed="rId2"/>
          <a:stretch>
            <a:fillRect/>
          </a:stretch>
        </p:blipFill>
        <p:spPr>
          <a:xfrm>
            <a:off x="978087" y="1710267"/>
            <a:ext cx="3468996" cy="2601747"/>
          </a:xfrm>
          <a:prstGeom prst="rect">
            <a:avLst/>
          </a:prstGeom>
        </p:spPr>
      </p:pic>
      <p:pic>
        <p:nvPicPr>
          <p:cNvPr id="13" name="Content Placeholder 12" descr="A hand writing with a black marker on a transparent board&#10;&#10;AI-generated content may be incorrect.">
            <a:extLst>
              <a:ext uri="{FF2B5EF4-FFF2-40B4-BE49-F238E27FC236}">
                <a16:creationId xmlns:a16="http://schemas.microsoft.com/office/drawing/2014/main" id="{9C8AE03E-002D-79B0-C154-057F5E875EA2}"/>
              </a:ext>
            </a:extLst>
          </p:cNvPr>
          <p:cNvPicPr>
            <a:picLocks noGrp="1" noChangeAspect="1"/>
          </p:cNvPicPr>
          <p:nvPr>
            <p:ph sz="half" idx="2"/>
          </p:nvPr>
        </p:nvPicPr>
        <p:blipFill>
          <a:blip r:embed="rId3"/>
          <a:stretch>
            <a:fillRect/>
          </a:stretch>
        </p:blipFill>
        <p:spPr>
          <a:xfrm>
            <a:off x="4449025" y="1717464"/>
            <a:ext cx="3469788" cy="2602341"/>
          </a:xfrm>
          <a:prstGeom prst="rect">
            <a:avLst/>
          </a:prstGeom>
        </p:spPr>
      </p:pic>
    </p:spTree>
    <p:extLst>
      <p:ext uri="{BB962C8B-B14F-4D97-AF65-F5344CB8AC3E}">
        <p14:creationId xmlns:p14="http://schemas.microsoft.com/office/powerpoint/2010/main" val="27495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Organic</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PowerPoint Presentation</vt:lpstr>
      <vt:lpstr>Introduction </vt:lpstr>
      <vt:lpstr>PowerPoint Presentation</vt:lpstr>
      <vt:lpstr>The Disadvantages of Limited Digital Skills. </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Elsie Grubat (2508285)</dc:creator>
  <cp:revision>100</cp:revision>
  <dcterms:created xsi:type="dcterms:W3CDTF">2025-10-25T10:22:30Z</dcterms:created>
  <dcterms:modified xsi:type="dcterms:W3CDTF">2025-11-08T10:50:33Z</dcterms:modified>
</cp:coreProperties>
</file>