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ink/ink1.xml" ContentType="application/inkml+xml"/>
  <Override PartName="/ppt/ink/ink2.xml" ContentType="application/inkml+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9.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0.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3.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4214" r:id="rId1"/>
  </p:sldMasterIdLst>
  <p:notesMasterIdLst>
    <p:notesMasterId r:id="rId27"/>
  </p:notesMasterIdLst>
  <p:sldIdLst>
    <p:sldId id="275" r:id="rId2"/>
    <p:sldId id="284" r:id="rId3"/>
    <p:sldId id="257" r:id="rId4"/>
    <p:sldId id="258" r:id="rId5"/>
    <p:sldId id="271" r:id="rId6"/>
    <p:sldId id="270" r:id="rId7"/>
    <p:sldId id="259" r:id="rId8"/>
    <p:sldId id="260" r:id="rId9"/>
    <p:sldId id="272" r:id="rId10"/>
    <p:sldId id="261" r:id="rId11"/>
    <p:sldId id="262" r:id="rId12"/>
    <p:sldId id="273" r:id="rId13"/>
    <p:sldId id="263" r:id="rId14"/>
    <p:sldId id="264" r:id="rId15"/>
    <p:sldId id="265" r:id="rId16"/>
    <p:sldId id="279" r:id="rId17"/>
    <p:sldId id="281" r:id="rId18"/>
    <p:sldId id="282" r:id="rId19"/>
    <p:sldId id="278" r:id="rId20"/>
    <p:sldId id="274" r:id="rId21"/>
    <p:sldId id="266" r:id="rId22"/>
    <p:sldId id="267" r:id="rId23"/>
    <p:sldId id="268" r:id="rId24"/>
    <p:sldId id="269" r:id="rId25"/>
    <p:sldId id="276" r:id="rId2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DF8FE51-0975-440A-A2EA-581A8D700825}" v="694" dt="2023-03-21T22:34:36.42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83" autoAdjust="0"/>
    <p:restoredTop sz="94601" autoAdjust="0"/>
  </p:normalViewPr>
  <p:slideViewPr>
    <p:cSldViewPr snapToGrid="0">
      <p:cViewPr>
        <p:scale>
          <a:sx n="77" d="100"/>
          <a:sy n="77" d="100"/>
        </p:scale>
        <p:origin x="80"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holsuma Ahmed" userId="7dc83cc679c7daee" providerId="LiveId" clId="{BDF8FE51-0975-440A-A2EA-581A8D700825}"/>
    <pc:docChg chg="undo custSel addSld delSld modSld sldOrd modMainMaster">
      <pc:chgData name="Kholsuma Ahmed" userId="7dc83cc679c7daee" providerId="LiveId" clId="{BDF8FE51-0975-440A-A2EA-581A8D700825}" dt="2023-03-22T00:58:10.789" v="2790" actId="20577"/>
      <pc:docMkLst>
        <pc:docMk/>
      </pc:docMkLst>
      <pc:sldChg chg="addSp delSp modSp del mod">
        <pc:chgData name="Kholsuma Ahmed" userId="7dc83cc679c7daee" providerId="LiveId" clId="{BDF8FE51-0975-440A-A2EA-581A8D700825}" dt="2023-03-18T19:57:16.327" v="145" actId="47"/>
        <pc:sldMkLst>
          <pc:docMk/>
          <pc:sldMk cId="1102445096" sldId="256"/>
        </pc:sldMkLst>
        <pc:spChg chg="mod">
          <ac:chgData name="Kholsuma Ahmed" userId="7dc83cc679c7daee" providerId="LiveId" clId="{BDF8FE51-0975-440A-A2EA-581A8D700825}" dt="2023-03-18T19:56:50.026" v="141" actId="14100"/>
          <ac:spMkLst>
            <pc:docMk/>
            <pc:sldMk cId="1102445096" sldId="256"/>
            <ac:spMk id="2" creationId="{00000000-0000-0000-0000-000000000000}"/>
          </ac:spMkLst>
        </pc:spChg>
        <pc:spChg chg="del mod">
          <ac:chgData name="Kholsuma Ahmed" userId="7dc83cc679c7daee" providerId="LiveId" clId="{BDF8FE51-0975-440A-A2EA-581A8D700825}" dt="2023-03-18T19:56:58.955" v="143" actId="478"/>
          <ac:spMkLst>
            <pc:docMk/>
            <pc:sldMk cId="1102445096" sldId="256"/>
            <ac:spMk id="3" creationId="{00000000-0000-0000-0000-000000000000}"/>
          </ac:spMkLst>
        </pc:spChg>
        <pc:spChg chg="add mod">
          <ac:chgData name="Kholsuma Ahmed" userId="7dc83cc679c7daee" providerId="LiveId" clId="{BDF8FE51-0975-440A-A2EA-581A8D700825}" dt="2023-03-18T19:56:58.955" v="143" actId="478"/>
          <ac:spMkLst>
            <pc:docMk/>
            <pc:sldMk cId="1102445096" sldId="256"/>
            <ac:spMk id="5" creationId="{C811079D-7C91-80BB-364D-3F404C5B10D6}"/>
          </ac:spMkLst>
        </pc:spChg>
      </pc:sldChg>
      <pc:sldChg chg="addSp delSp modSp mod ord setBg setClrOvrMap delDesignElem">
        <pc:chgData name="Kholsuma Ahmed" userId="7dc83cc679c7daee" providerId="LiveId" clId="{BDF8FE51-0975-440A-A2EA-581A8D700825}" dt="2023-03-21T17:46:08.689" v="1857"/>
        <pc:sldMkLst>
          <pc:docMk/>
          <pc:sldMk cId="578224386" sldId="257"/>
        </pc:sldMkLst>
        <pc:spChg chg="mod">
          <ac:chgData name="Kholsuma Ahmed" userId="7dc83cc679c7daee" providerId="LiveId" clId="{BDF8FE51-0975-440A-A2EA-581A8D700825}" dt="2023-03-18T20:59:54.011" v="312" actId="26606"/>
          <ac:spMkLst>
            <pc:docMk/>
            <pc:sldMk cId="578224386" sldId="257"/>
            <ac:spMk id="2" creationId="{00000000-0000-0000-0000-000000000000}"/>
          </ac:spMkLst>
        </pc:spChg>
        <pc:spChg chg="add del mod">
          <ac:chgData name="Kholsuma Ahmed" userId="7dc83cc679c7daee" providerId="LiveId" clId="{BDF8FE51-0975-440A-A2EA-581A8D700825}" dt="2023-03-18T19:59:19.517" v="171" actId="26606"/>
          <ac:spMkLst>
            <pc:docMk/>
            <pc:sldMk cId="578224386" sldId="257"/>
            <ac:spMk id="3" creationId="{00000000-0000-0000-0000-000000000000}"/>
          </ac:spMkLst>
        </pc:spChg>
        <pc:spChg chg="add del">
          <ac:chgData name="Kholsuma Ahmed" userId="7dc83cc679c7daee" providerId="LiveId" clId="{BDF8FE51-0975-440A-A2EA-581A8D700825}" dt="2023-03-18T19:59:13.773" v="168" actId="26606"/>
          <ac:spMkLst>
            <pc:docMk/>
            <pc:sldMk cId="578224386" sldId="257"/>
            <ac:spMk id="8" creationId="{923E8915-D2AA-4327-A45A-972C3CA9574B}"/>
          </ac:spMkLst>
        </pc:spChg>
        <pc:spChg chg="add del">
          <ac:chgData name="Kholsuma Ahmed" userId="7dc83cc679c7daee" providerId="LiveId" clId="{BDF8FE51-0975-440A-A2EA-581A8D700825}" dt="2023-03-18T19:59:19.470" v="170" actId="26606"/>
          <ac:spMkLst>
            <pc:docMk/>
            <pc:sldMk cId="578224386" sldId="257"/>
            <ac:spMk id="9" creationId="{ABE6F9A3-300E-47F5-B41C-C8C5E758DE7C}"/>
          </ac:spMkLst>
        </pc:spChg>
        <pc:spChg chg="add del">
          <ac:chgData name="Kholsuma Ahmed" userId="7dc83cc679c7daee" providerId="LiveId" clId="{BDF8FE51-0975-440A-A2EA-581A8D700825}" dt="2023-03-18T19:59:13.773" v="168" actId="26606"/>
          <ac:spMkLst>
            <pc:docMk/>
            <pc:sldMk cId="578224386" sldId="257"/>
            <ac:spMk id="10" creationId="{8302FC3C-9804-4950-B721-5FD704BA6065}"/>
          </ac:spMkLst>
        </pc:spChg>
        <pc:spChg chg="add del">
          <ac:chgData name="Kholsuma Ahmed" userId="7dc83cc679c7daee" providerId="LiveId" clId="{BDF8FE51-0975-440A-A2EA-581A8D700825}" dt="2023-03-18T19:59:19.470" v="170" actId="26606"/>
          <ac:spMkLst>
            <pc:docMk/>
            <pc:sldMk cId="578224386" sldId="257"/>
            <ac:spMk id="11" creationId="{61B4701B-39FE-43B8-86AA-D6B8789C2207}"/>
          </ac:spMkLst>
        </pc:spChg>
        <pc:spChg chg="add del">
          <ac:chgData name="Kholsuma Ahmed" userId="7dc83cc679c7daee" providerId="LiveId" clId="{BDF8FE51-0975-440A-A2EA-581A8D700825}" dt="2023-03-18T19:59:19.470" v="170" actId="26606"/>
          <ac:spMkLst>
            <pc:docMk/>
            <pc:sldMk cId="578224386" sldId="257"/>
            <ac:spMk id="13" creationId="{E9A7EF13-49FA-4355-971A-34B065F35022}"/>
          </ac:spMkLst>
        </pc:spChg>
        <pc:spChg chg="add del">
          <ac:chgData name="Kholsuma Ahmed" userId="7dc83cc679c7daee" providerId="LiveId" clId="{BDF8FE51-0975-440A-A2EA-581A8D700825}" dt="2023-03-18T19:59:19.470" v="170" actId="26606"/>
          <ac:spMkLst>
            <pc:docMk/>
            <pc:sldMk cId="578224386" sldId="257"/>
            <ac:spMk id="15" creationId="{92CF3C3E-0F7B-4F0C-8EBD-BDD38E9C66F5}"/>
          </ac:spMkLst>
        </pc:spChg>
        <pc:spChg chg="add del">
          <ac:chgData name="Kholsuma Ahmed" userId="7dc83cc679c7daee" providerId="LiveId" clId="{BDF8FE51-0975-440A-A2EA-581A8D700825}" dt="2023-03-18T19:59:13.773" v="168" actId="26606"/>
          <ac:spMkLst>
            <pc:docMk/>
            <pc:sldMk cId="578224386" sldId="257"/>
            <ac:spMk id="16" creationId="{F3798573-F27B-47EB-8EA4-7EE34954C2D6}"/>
          </ac:spMkLst>
        </pc:spChg>
        <pc:spChg chg="add del">
          <ac:chgData name="Kholsuma Ahmed" userId="7dc83cc679c7daee" providerId="LiveId" clId="{BDF8FE51-0975-440A-A2EA-581A8D700825}" dt="2023-03-18T20:08:49.034" v="239"/>
          <ac:spMkLst>
            <pc:docMk/>
            <pc:sldMk cId="578224386" sldId="257"/>
            <ac:spMk id="17" creationId="{923E8915-D2AA-4327-A45A-972C3CA9574B}"/>
          </ac:spMkLst>
        </pc:spChg>
        <pc:spChg chg="add del">
          <ac:chgData name="Kholsuma Ahmed" userId="7dc83cc679c7daee" providerId="LiveId" clId="{BDF8FE51-0975-440A-A2EA-581A8D700825}" dt="2023-03-18T20:08:49.034" v="239"/>
          <ac:spMkLst>
            <pc:docMk/>
            <pc:sldMk cId="578224386" sldId="257"/>
            <ac:spMk id="18" creationId="{8302FC3C-9804-4950-B721-5FD704BA6065}"/>
          </ac:spMkLst>
        </pc:spChg>
        <pc:spChg chg="add del">
          <ac:chgData name="Kholsuma Ahmed" userId="7dc83cc679c7daee" providerId="LiveId" clId="{BDF8FE51-0975-440A-A2EA-581A8D700825}" dt="2023-03-18T20:08:49.034" v="239"/>
          <ac:spMkLst>
            <pc:docMk/>
            <pc:sldMk cId="578224386" sldId="257"/>
            <ac:spMk id="21" creationId="{F3798573-F27B-47EB-8EA4-7EE34954C2D6}"/>
          </ac:spMkLst>
        </pc:spChg>
        <pc:spChg chg="add del">
          <ac:chgData name="Kholsuma Ahmed" userId="7dc83cc679c7daee" providerId="LiveId" clId="{BDF8FE51-0975-440A-A2EA-581A8D700825}" dt="2023-03-18T20:59:54.011" v="312" actId="26606"/>
          <ac:spMkLst>
            <pc:docMk/>
            <pc:sldMk cId="578224386" sldId="257"/>
            <ac:spMk id="22" creationId="{00000000-0000-0000-0000-000000000000}"/>
          </ac:spMkLst>
        </pc:spChg>
        <pc:spChg chg="add del">
          <ac:chgData name="Kholsuma Ahmed" userId="7dc83cc679c7daee" providerId="LiveId" clId="{BDF8FE51-0975-440A-A2EA-581A8D700825}" dt="2023-03-18T20:59:44.362" v="309" actId="26606"/>
          <ac:spMkLst>
            <pc:docMk/>
            <pc:sldMk cId="578224386" sldId="257"/>
            <ac:spMk id="28" creationId="{ABE6F9A3-300E-47F5-B41C-C8C5E758DE7C}"/>
          </ac:spMkLst>
        </pc:spChg>
        <pc:spChg chg="add del">
          <ac:chgData name="Kholsuma Ahmed" userId="7dc83cc679c7daee" providerId="LiveId" clId="{BDF8FE51-0975-440A-A2EA-581A8D700825}" dt="2023-03-18T20:59:44.362" v="309" actId="26606"/>
          <ac:spMkLst>
            <pc:docMk/>
            <pc:sldMk cId="578224386" sldId="257"/>
            <ac:spMk id="30" creationId="{61B4701B-39FE-43B8-86AA-D6B8789C2207}"/>
          </ac:spMkLst>
        </pc:spChg>
        <pc:spChg chg="add del">
          <ac:chgData name="Kholsuma Ahmed" userId="7dc83cc679c7daee" providerId="LiveId" clId="{BDF8FE51-0975-440A-A2EA-581A8D700825}" dt="2023-03-18T20:59:44.362" v="309" actId="26606"/>
          <ac:spMkLst>
            <pc:docMk/>
            <pc:sldMk cId="578224386" sldId="257"/>
            <ac:spMk id="32" creationId="{E9A7EF13-49FA-4355-971A-34B065F35022}"/>
          </ac:spMkLst>
        </pc:spChg>
        <pc:spChg chg="add del">
          <ac:chgData name="Kholsuma Ahmed" userId="7dc83cc679c7daee" providerId="LiveId" clId="{BDF8FE51-0975-440A-A2EA-581A8D700825}" dt="2023-03-18T20:59:44.362" v="309" actId="26606"/>
          <ac:spMkLst>
            <pc:docMk/>
            <pc:sldMk cId="578224386" sldId="257"/>
            <ac:spMk id="34" creationId="{92CF3C3E-0F7B-4F0C-8EBD-BDD38E9C66F5}"/>
          </ac:spMkLst>
        </pc:spChg>
        <pc:spChg chg="add del">
          <ac:chgData name="Kholsuma Ahmed" userId="7dc83cc679c7daee" providerId="LiveId" clId="{BDF8FE51-0975-440A-A2EA-581A8D700825}" dt="2023-03-18T20:59:53.979" v="311" actId="26606"/>
          <ac:spMkLst>
            <pc:docMk/>
            <pc:sldMk cId="578224386" sldId="257"/>
            <ac:spMk id="36" creationId="{ABE6F9A3-300E-47F5-B41C-C8C5E758DE7C}"/>
          </ac:spMkLst>
        </pc:spChg>
        <pc:spChg chg="add del">
          <ac:chgData name="Kholsuma Ahmed" userId="7dc83cc679c7daee" providerId="LiveId" clId="{BDF8FE51-0975-440A-A2EA-581A8D700825}" dt="2023-03-18T20:59:53.979" v="311" actId="26606"/>
          <ac:spMkLst>
            <pc:docMk/>
            <pc:sldMk cId="578224386" sldId="257"/>
            <ac:spMk id="37" creationId="{61B4701B-39FE-43B8-86AA-D6B8789C2207}"/>
          </ac:spMkLst>
        </pc:spChg>
        <pc:spChg chg="add del">
          <ac:chgData name="Kholsuma Ahmed" userId="7dc83cc679c7daee" providerId="LiveId" clId="{BDF8FE51-0975-440A-A2EA-581A8D700825}" dt="2023-03-18T20:59:53.979" v="311" actId="26606"/>
          <ac:spMkLst>
            <pc:docMk/>
            <pc:sldMk cId="578224386" sldId="257"/>
            <ac:spMk id="38" creationId="{E9A7EF13-49FA-4355-971A-34B065F35022}"/>
          </ac:spMkLst>
        </pc:spChg>
        <pc:spChg chg="add del">
          <ac:chgData name="Kholsuma Ahmed" userId="7dc83cc679c7daee" providerId="LiveId" clId="{BDF8FE51-0975-440A-A2EA-581A8D700825}" dt="2023-03-18T20:59:53.979" v="311" actId="26606"/>
          <ac:spMkLst>
            <pc:docMk/>
            <pc:sldMk cId="578224386" sldId="257"/>
            <ac:spMk id="39" creationId="{92CF3C3E-0F7B-4F0C-8EBD-BDD38E9C66F5}"/>
          </ac:spMkLst>
        </pc:spChg>
        <pc:spChg chg="add del">
          <ac:chgData name="Kholsuma Ahmed" userId="7dc83cc679c7daee" providerId="LiveId" clId="{BDF8FE51-0975-440A-A2EA-581A8D700825}" dt="2023-03-21T17:45:33.489" v="1854"/>
          <ac:spMkLst>
            <pc:docMk/>
            <pc:sldMk cId="578224386" sldId="257"/>
            <ac:spMk id="42" creationId="{4E78424C-6FD0-41F8-9CAA-5DC19C42359F}"/>
          </ac:spMkLst>
        </pc:spChg>
        <pc:spChg chg="add del">
          <ac:chgData name="Kholsuma Ahmed" userId="7dc83cc679c7daee" providerId="LiveId" clId="{BDF8FE51-0975-440A-A2EA-581A8D700825}" dt="2023-03-21T17:45:33.489" v="1854"/>
          <ac:spMkLst>
            <pc:docMk/>
            <pc:sldMk cId="578224386" sldId="257"/>
            <ac:spMk id="43" creationId="{DD136760-57DC-4301-8BEA-B71AD2D13905}"/>
          </ac:spMkLst>
        </pc:spChg>
        <pc:spChg chg="add del">
          <ac:chgData name="Kholsuma Ahmed" userId="7dc83cc679c7daee" providerId="LiveId" clId="{BDF8FE51-0975-440A-A2EA-581A8D700825}" dt="2023-03-21T17:45:33.489" v="1854"/>
          <ac:spMkLst>
            <pc:docMk/>
            <pc:sldMk cId="578224386" sldId="257"/>
            <ac:spMk id="44" creationId="{BDC58DEA-1307-4F44-AD47-E613D8B76A89}"/>
          </ac:spMkLst>
        </pc:spChg>
        <pc:spChg chg="add del">
          <ac:chgData name="Kholsuma Ahmed" userId="7dc83cc679c7daee" providerId="LiveId" clId="{BDF8FE51-0975-440A-A2EA-581A8D700825}" dt="2023-03-21T17:45:33.489" v="1854"/>
          <ac:spMkLst>
            <pc:docMk/>
            <pc:sldMk cId="578224386" sldId="257"/>
            <ac:spMk id="45" creationId="{C99B912D-1E4B-42AF-A2BE-CFEFEC916EE7}"/>
          </ac:spMkLst>
        </pc:spChg>
        <pc:graphicFrameChg chg="add del">
          <ac:chgData name="Kholsuma Ahmed" userId="7dc83cc679c7daee" providerId="LiveId" clId="{BDF8FE51-0975-440A-A2EA-581A8D700825}" dt="2023-03-18T19:59:19.470" v="170" actId="26606"/>
          <ac:graphicFrameMkLst>
            <pc:docMk/>
            <pc:sldMk cId="578224386" sldId="257"/>
            <ac:graphicFrameMk id="5" creationId="{2D9FFBE0-AD23-545B-DF6D-6823F08E6278}"/>
          </ac:graphicFrameMkLst>
        </pc:graphicFrameChg>
        <pc:graphicFrameChg chg="add del">
          <ac:chgData name="Kholsuma Ahmed" userId="7dc83cc679c7daee" providerId="LiveId" clId="{BDF8FE51-0975-440A-A2EA-581A8D700825}" dt="2023-03-18T20:59:44.362" v="309" actId="26606"/>
          <ac:graphicFrameMkLst>
            <pc:docMk/>
            <pc:sldMk cId="578224386" sldId="257"/>
            <ac:graphicFrameMk id="24" creationId="{BD61F08F-C047-2057-4113-B9AF43DF0860}"/>
          </ac:graphicFrameMkLst>
        </pc:graphicFrameChg>
        <pc:graphicFrameChg chg="add del">
          <ac:chgData name="Kholsuma Ahmed" userId="7dc83cc679c7daee" providerId="LiveId" clId="{BDF8FE51-0975-440A-A2EA-581A8D700825}" dt="2023-03-18T20:59:53.979" v="311" actId="26606"/>
          <ac:graphicFrameMkLst>
            <pc:docMk/>
            <pc:sldMk cId="578224386" sldId="257"/>
            <ac:graphicFrameMk id="40" creationId="{511AB46D-A665-EB78-BDE8-06BE855C4B23}"/>
          </ac:graphicFrameMkLst>
        </pc:graphicFrameChg>
        <pc:graphicFrameChg chg="add mod">
          <ac:chgData name="Kholsuma Ahmed" userId="7dc83cc679c7daee" providerId="LiveId" clId="{BDF8FE51-0975-440A-A2EA-581A8D700825}" dt="2023-03-18T23:25:03.229" v="779" actId="20577"/>
          <ac:graphicFrameMkLst>
            <pc:docMk/>
            <pc:sldMk cId="578224386" sldId="257"/>
            <ac:graphicFrameMk id="46" creationId="{3E7197C5-C006-E0F2-E311-A690103522B3}"/>
          </ac:graphicFrameMkLst>
        </pc:graphicFrameChg>
        <pc:picChg chg="add del">
          <ac:chgData name="Kholsuma Ahmed" userId="7dc83cc679c7daee" providerId="LiveId" clId="{BDF8FE51-0975-440A-A2EA-581A8D700825}" dt="2023-03-18T19:59:13.773" v="168" actId="26606"/>
          <ac:picMkLst>
            <pc:docMk/>
            <pc:sldMk cId="578224386" sldId="257"/>
            <ac:picMk id="14" creationId="{3BC6EBB2-9BDC-4075-BA6B-43A9FBF9C86C}"/>
          </ac:picMkLst>
        </pc:picChg>
        <pc:picChg chg="add del">
          <ac:chgData name="Kholsuma Ahmed" userId="7dc83cc679c7daee" providerId="LiveId" clId="{BDF8FE51-0975-440A-A2EA-581A8D700825}" dt="2023-03-18T20:08:49.034" v="239"/>
          <ac:picMkLst>
            <pc:docMk/>
            <pc:sldMk cId="578224386" sldId="257"/>
            <ac:picMk id="20" creationId="{3BC6EBB2-9BDC-4075-BA6B-43A9FBF9C86C}"/>
          </ac:picMkLst>
        </pc:picChg>
        <pc:cxnChg chg="add del">
          <ac:chgData name="Kholsuma Ahmed" userId="7dc83cc679c7daee" providerId="LiveId" clId="{BDF8FE51-0975-440A-A2EA-581A8D700825}" dt="2023-03-18T19:59:13.773" v="168" actId="26606"/>
          <ac:cxnSpMkLst>
            <pc:docMk/>
            <pc:sldMk cId="578224386" sldId="257"/>
            <ac:cxnSpMk id="12" creationId="{6B9695BD-ECF6-49CA-8877-8C493193C65D}"/>
          </ac:cxnSpMkLst>
        </pc:cxnChg>
        <pc:cxnChg chg="add del">
          <ac:chgData name="Kholsuma Ahmed" userId="7dc83cc679c7daee" providerId="LiveId" clId="{BDF8FE51-0975-440A-A2EA-581A8D700825}" dt="2023-03-18T20:08:49.034" v="239"/>
          <ac:cxnSpMkLst>
            <pc:docMk/>
            <pc:sldMk cId="578224386" sldId="257"/>
            <ac:cxnSpMk id="19" creationId="{6B9695BD-ECF6-49CA-8877-8C493193C65D}"/>
          </ac:cxnSpMkLst>
        </pc:cxnChg>
      </pc:sldChg>
      <pc:sldChg chg="addSp delSp modSp mod setBg setClrOvrMap delDesignElem">
        <pc:chgData name="Kholsuma Ahmed" userId="7dc83cc679c7daee" providerId="LiveId" clId="{BDF8FE51-0975-440A-A2EA-581A8D700825}" dt="2023-03-21T17:59:54.386" v="2006" actId="27636"/>
        <pc:sldMkLst>
          <pc:docMk/>
          <pc:sldMk cId="2646431311" sldId="258"/>
        </pc:sldMkLst>
        <pc:spChg chg="mod">
          <ac:chgData name="Kholsuma Ahmed" userId="7dc83cc679c7daee" providerId="LiveId" clId="{BDF8FE51-0975-440A-A2EA-581A8D700825}" dt="2023-03-19T00:26:30.480" v="1128" actId="26606"/>
          <ac:spMkLst>
            <pc:docMk/>
            <pc:sldMk cId="2646431311" sldId="258"/>
            <ac:spMk id="2" creationId="{00000000-0000-0000-0000-000000000000}"/>
          </ac:spMkLst>
        </pc:spChg>
        <pc:spChg chg="mod ord">
          <ac:chgData name="Kholsuma Ahmed" userId="7dc83cc679c7daee" providerId="LiveId" clId="{BDF8FE51-0975-440A-A2EA-581A8D700825}" dt="2023-03-21T17:59:54.386" v="2006" actId="27636"/>
          <ac:spMkLst>
            <pc:docMk/>
            <pc:sldMk cId="2646431311" sldId="258"/>
            <ac:spMk id="3" creationId="{00000000-0000-0000-0000-000000000000}"/>
          </ac:spMkLst>
        </pc:spChg>
        <pc:spChg chg="add del">
          <ac:chgData name="Kholsuma Ahmed" userId="7dc83cc679c7daee" providerId="LiveId" clId="{BDF8FE51-0975-440A-A2EA-581A8D700825}" dt="2023-03-21T17:45:33.489" v="1854"/>
          <ac:spMkLst>
            <pc:docMk/>
            <pc:sldMk cId="2646431311" sldId="258"/>
            <ac:spMk id="6" creationId="{61515115-95FB-41E0-86F3-8744438C09D0}"/>
          </ac:spMkLst>
        </pc:spChg>
        <pc:spChg chg="add del">
          <ac:chgData name="Kholsuma Ahmed" userId="7dc83cc679c7daee" providerId="LiveId" clId="{BDF8FE51-0975-440A-A2EA-581A8D700825}" dt="2023-03-21T17:45:33.489" v="1854"/>
          <ac:spMkLst>
            <pc:docMk/>
            <pc:sldMk cId="2646431311" sldId="258"/>
            <ac:spMk id="7" creationId="{8222A33F-BE2D-4D69-92A0-5DF8B17BAACA}"/>
          </ac:spMkLst>
        </pc:spChg>
        <pc:spChg chg="add del">
          <ac:chgData name="Kholsuma Ahmed" userId="7dc83cc679c7daee" providerId="LiveId" clId="{BDF8FE51-0975-440A-A2EA-581A8D700825}" dt="2023-03-21T17:45:33.489" v="1854"/>
          <ac:spMkLst>
            <pc:docMk/>
            <pc:sldMk cId="2646431311" sldId="258"/>
            <ac:spMk id="8" creationId="{CE1C74D0-9609-468A-9597-5D87C8A42B58}"/>
          </ac:spMkLst>
        </pc:spChg>
        <pc:spChg chg="add del">
          <ac:chgData name="Kholsuma Ahmed" userId="7dc83cc679c7daee" providerId="LiveId" clId="{BDF8FE51-0975-440A-A2EA-581A8D700825}" dt="2023-03-18T19:59:40.959" v="173" actId="26606"/>
          <ac:spMkLst>
            <pc:docMk/>
            <pc:sldMk cId="2646431311" sldId="258"/>
            <ac:spMk id="9" creationId="{9362849A-570D-49DB-954C-63F144E88A4A}"/>
          </ac:spMkLst>
        </pc:spChg>
        <pc:spChg chg="add del">
          <ac:chgData name="Kholsuma Ahmed" userId="7dc83cc679c7daee" providerId="LiveId" clId="{BDF8FE51-0975-440A-A2EA-581A8D700825}" dt="2023-03-21T17:45:33.489" v="1854"/>
          <ac:spMkLst>
            <pc:docMk/>
            <pc:sldMk cId="2646431311" sldId="258"/>
            <ac:spMk id="10" creationId="{C137128D-E594-4905-9F76-E385F0831D60}"/>
          </ac:spMkLst>
        </pc:spChg>
        <pc:spChg chg="add del">
          <ac:chgData name="Kholsuma Ahmed" userId="7dc83cc679c7daee" providerId="LiveId" clId="{BDF8FE51-0975-440A-A2EA-581A8D700825}" dt="2023-03-18T19:59:40.959" v="173" actId="26606"/>
          <ac:spMkLst>
            <pc:docMk/>
            <pc:sldMk cId="2646431311" sldId="258"/>
            <ac:spMk id="11" creationId="{1CA42011-E478-428B-9D15-A98E338BF8C1}"/>
          </ac:spMkLst>
        </pc:spChg>
        <pc:spChg chg="add del">
          <ac:chgData name="Kholsuma Ahmed" userId="7dc83cc679c7daee" providerId="LiveId" clId="{BDF8FE51-0975-440A-A2EA-581A8D700825}" dt="2023-03-18T19:59:40.959" v="173" actId="26606"/>
          <ac:spMkLst>
            <pc:docMk/>
            <pc:sldMk cId="2646431311" sldId="258"/>
            <ac:spMk id="13" creationId="{9ED2773C-FE51-4632-BA46-036BDCDA6E5C}"/>
          </ac:spMkLst>
        </pc:spChg>
        <pc:spChg chg="add del">
          <ac:chgData name="Kholsuma Ahmed" userId="7dc83cc679c7daee" providerId="LiveId" clId="{BDF8FE51-0975-440A-A2EA-581A8D700825}" dt="2023-03-18T19:59:40.959" v="173" actId="26606"/>
          <ac:spMkLst>
            <pc:docMk/>
            <pc:sldMk cId="2646431311" sldId="258"/>
            <ac:spMk id="15" creationId="{E02F9158-C4C2-46A8-BE73-A4F77E139FB6}"/>
          </ac:spMkLst>
        </pc:spChg>
        <pc:picChg chg="mod">
          <ac:chgData name="Kholsuma Ahmed" userId="7dc83cc679c7daee" providerId="LiveId" clId="{BDF8FE51-0975-440A-A2EA-581A8D700825}" dt="2023-03-19T00:26:30.480" v="1128" actId="26606"/>
          <ac:picMkLst>
            <pc:docMk/>
            <pc:sldMk cId="2646431311" sldId="258"/>
            <ac:picMk id="4" creationId="{00000000-0000-0000-0000-000000000000}"/>
          </ac:picMkLst>
        </pc:picChg>
      </pc:sldChg>
      <pc:sldChg chg="addSp delSp modSp mod setBg setClrOvrMap">
        <pc:chgData name="Kholsuma Ahmed" userId="7dc83cc679c7daee" providerId="LiveId" clId="{BDF8FE51-0975-440A-A2EA-581A8D700825}" dt="2023-03-19T02:26:33.549" v="1488"/>
        <pc:sldMkLst>
          <pc:docMk/>
          <pc:sldMk cId="728139614" sldId="259"/>
        </pc:sldMkLst>
        <pc:spChg chg="mod">
          <ac:chgData name="Kholsuma Ahmed" userId="7dc83cc679c7daee" providerId="LiveId" clId="{BDF8FE51-0975-440A-A2EA-581A8D700825}" dt="2023-03-19T01:57:01.379" v="1466" actId="20577"/>
          <ac:spMkLst>
            <pc:docMk/>
            <pc:sldMk cId="728139614" sldId="259"/>
            <ac:spMk id="2" creationId="{00000000-0000-0000-0000-000000000000}"/>
          </ac:spMkLst>
        </pc:spChg>
        <pc:spChg chg="add del mod">
          <ac:chgData name="Kholsuma Ahmed" userId="7dc83cc679c7daee" providerId="LiveId" clId="{BDF8FE51-0975-440A-A2EA-581A8D700825}" dt="2023-03-19T00:19:43.755" v="1082" actId="26606"/>
          <ac:spMkLst>
            <pc:docMk/>
            <pc:sldMk cId="728139614" sldId="259"/>
            <ac:spMk id="3" creationId="{00000000-0000-0000-0000-000000000000}"/>
          </ac:spMkLst>
        </pc:spChg>
        <pc:spChg chg="add mod ord">
          <ac:chgData name="Kholsuma Ahmed" userId="7dc83cc679c7daee" providerId="LiveId" clId="{BDF8FE51-0975-440A-A2EA-581A8D700825}" dt="2023-03-19T01:55:20.292" v="1461" actId="26606"/>
          <ac:spMkLst>
            <pc:docMk/>
            <pc:sldMk cId="728139614" sldId="259"/>
            <ac:spMk id="4" creationId="{D38AAC17-BA42-0BC2-88B9-0B2C1C92BE9A}"/>
          </ac:spMkLst>
        </pc:spChg>
        <pc:spChg chg="add del">
          <ac:chgData name="Kholsuma Ahmed" userId="7dc83cc679c7daee" providerId="LiveId" clId="{BDF8FE51-0975-440A-A2EA-581A8D700825}" dt="2023-03-19T00:19:07.723" v="1075" actId="26606"/>
          <ac:spMkLst>
            <pc:docMk/>
            <pc:sldMk cId="728139614" sldId="259"/>
            <ac:spMk id="8" creationId="{0D9B8FD4-CDEB-4EB4-B4DE-C89E11938958}"/>
          </ac:spMkLst>
        </pc:spChg>
        <pc:spChg chg="add del">
          <ac:chgData name="Kholsuma Ahmed" userId="7dc83cc679c7daee" providerId="LiveId" clId="{BDF8FE51-0975-440A-A2EA-581A8D700825}" dt="2023-03-19T00:19:07.723" v="1075" actId="26606"/>
          <ac:spMkLst>
            <pc:docMk/>
            <pc:sldMk cId="728139614" sldId="259"/>
            <ac:spMk id="10" creationId="{5A2E3D1D-9E9F-4739-BA14-D4D7FA9FBDD1}"/>
          </ac:spMkLst>
        </pc:spChg>
        <pc:spChg chg="add del">
          <ac:chgData name="Kholsuma Ahmed" userId="7dc83cc679c7daee" providerId="LiveId" clId="{BDF8FE51-0975-440A-A2EA-581A8D700825}" dt="2023-03-19T01:55:20.292" v="1461" actId="26606"/>
          <ac:spMkLst>
            <pc:docMk/>
            <pc:sldMk cId="728139614" sldId="259"/>
            <ac:spMk id="11" creationId="{052BEFF1-896C-45B1-B02C-96A6A1BC389A}"/>
          </ac:spMkLst>
        </pc:spChg>
        <pc:spChg chg="add del">
          <ac:chgData name="Kholsuma Ahmed" userId="7dc83cc679c7daee" providerId="LiveId" clId="{BDF8FE51-0975-440A-A2EA-581A8D700825}" dt="2023-03-19T00:19:07.723" v="1075" actId="26606"/>
          <ac:spMkLst>
            <pc:docMk/>
            <pc:sldMk cId="728139614" sldId="259"/>
            <ac:spMk id="12" creationId="{1FFB365B-E9DC-4859-B8AB-CB83EEBE4E28}"/>
          </ac:spMkLst>
        </pc:spChg>
        <pc:spChg chg="add del">
          <ac:chgData name="Kholsuma Ahmed" userId="7dc83cc679c7daee" providerId="LiveId" clId="{BDF8FE51-0975-440A-A2EA-581A8D700825}" dt="2023-03-19T01:55:20.292" v="1461" actId="26606"/>
          <ac:spMkLst>
            <pc:docMk/>
            <pc:sldMk cId="728139614" sldId="259"/>
            <ac:spMk id="13" creationId="{BB237A14-61B1-4C00-A670-5D8D68A8668E}"/>
          </ac:spMkLst>
        </pc:spChg>
        <pc:spChg chg="add del">
          <ac:chgData name="Kholsuma Ahmed" userId="7dc83cc679c7daee" providerId="LiveId" clId="{BDF8FE51-0975-440A-A2EA-581A8D700825}" dt="2023-03-19T00:19:07.723" v="1075" actId="26606"/>
          <ac:spMkLst>
            <pc:docMk/>
            <pc:sldMk cId="728139614" sldId="259"/>
            <ac:spMk id="14" creationId="{8ADAB9C8-EB37-4914-A699-C716FC8FE4FE}"/>
          </ac:spMkLst>
        </pc:spChg>
        <pc:spChg chg="add del">
          <ac:chgData name="Kholsuma Ahmed" userId="7dc83cc679c7daee" providerId="LiveId" clId="{BDF8FE51-0975-440A-A2EA-581A8D700825}" dt="2023-03-19T01:55:20.292" v="1461" actId="26606"/>
          <ac:spMkLst>
            <pc:docMk/>
            <pc:sldMk cId="728139614" sldId="259"/>
            <ac:spMk id="15" creationId="{8598F259-6F54-47A3-8D13-1603D786A328}"/>
          </ac:spMkLst>
        </pc:spChg>
        <pc:spChg chg="add del">
          <ac:chgData name="Kholsuma Ahmed" userId="7dc83cc679c7daee" providerId="LiveId" clId="{BDF8FE51-0975-440A-A2EA-581A8D700825}" dt="2023-03-19T01:55:20.292" v="1461" actId="26606"/>
          <ac:spMkLst>
            <pc:docMk/>
            <pc:sldMk cId="728139614" sldId="259"/>
            <ac:spMk id="16" creationId="{0BA768A8-4FED-4ED8-9E46-6BE72188ECD2}"/>
          </ac:spMkLst>
        </pc:spChg>
        <pc:spChg chg="add mod">
          <ac:chgData name="Kholsuma Ahmed" userId="7dc83cc679c7daee" providerId="LiveId" clId="{BDF8FE51-0975-440A-A2EA-581A8D700825}" dt="2023-03-19T01:57:43.208" v="1469" actId="255"/>
          <ac:spMkLst>
            <pc:docMk/>
            <pc:sldMk cId="728139614" sldId="259"/>
            <ac:spMk id="17" creationId="{00000000-0000-0000-0000-000000000000}"/>
          </ac:spMkLst>
        </pc:spChg>
        <pc:spChg chg="add del">
          <ac:chgData name="Kholsuma Ahmed" userId="7dc83cc679c7daee" providerId="LiveId" clId="{BDF8FE51-0975-440A-A2EA-581A8D700825}" dt="2023-03-19T01:55:20.260" v="1460" actId="26606"/>
          <ac:spMkLst>
            <pc:docMk/>
            <pc:sldMk cId="728139614" sldId="259"/>
            <ac:spMk id="3079" creationId="{C8A3C342-1D03-412F-8DD3-BF519E8E0AE9}"/>
          </ac:spMkLst>
        </pc:spChg>
        <pc:spChg chg="add del">
          <ac:chgData name="Kholsuma Ahmed" userId="7dc83cc679c7daee" providerId="LiveId" clId="{BDF8FE51-0975-440A-A2EA-581A8D700825}" dt="2023-03-19T01:55:20.260" v="1460" actId="26606"/>
          <ac:spMkLst>
            <pc:docMk/>
            <pc:sldMk cId="728139614" sldId="259"/>
            <ac:spMk id="3081" creationId="{81CC9B02-E087-4350-AEBD-2C3CF001AF01}"/>
          </ac:spMkLst>
        </pc:spChg>
        <pc:spChg chg="add del">
          <ac:chgData name="Kholsuma Ahmed" userId="7dc83cc679c7daee" providerId="LiveId" clId="{BDF8FE51-0975-440A-A2EA-581A8D700825}" dt="2023-03-19T01:55:20.260" v="1460" actId="26606"/>
          <ac:spMkLst>
            <pc:docMk/>
            <pc:sldMk cId="728139614" sldId="259"/>
            <ac:spMk id="3083" creationId="{AC3BF0FA-36FA-4CE9-840E-F7C3A8F168B5}"/>
          </ac:spMkLst>
        </pc:spChg>
        <pc:spChg chg="add del">
          <ac:chgData name="Kholsuma Ahmed" userId="7dc83cc679c7daee" providerId="LiveId" clId="{BDF8FE51-0975-440A-A2EA-581A8D700825}" dt="2023-03-19T01:55:20.260" v="1460" actId="26606"/>
          <ac:spMkLst>
            <pc:docMk/>
            <pc:sldMk cId="728139614" sldId="259"/>
            <ac:spMk id="3085" creationId="{D6F18ACE-6E82-4ADC-8A2F-A1771B309B16}"/>
          </ac:spMkLst>
        </pc:spChg>
        <pc:graphicFrameChg chg="add del">
          <ac:chgData name="Kholsuma Ahmed" userId="7dc83cc679c7daee" providerId="LiveId" clId="{BDF8FE51-0975-440A-A2EA-581A8D700825}" dt="2023-03-19T00:19:26.249" v="1077" actId="26606"/>
          <ac:graphicFrameMkLst>
            <pc:docMk/>
            <pc:sldMk cId="728139614" sldId="259"/>
            <ac:graphicFrameMk id="5" creationId="{2428FCE9-3372-C777-049F-BE1355D1DA5F}"/>
          </ac:graphicFrameMkLst>
        </pc:graphicFrameChg>
        <pc:graphicFrameChg chg="add del">
          <ac:chgData name="Kholsuma Ahmed" userId="7dc83cc679c7daee" providerId="LiveId" clId="{BDF8FE51-0975-440A-A2EA-581A8D700825}" dt="2023-03-19T00:19:28.628" v="1079" actId="26606"/>
          <ac:graphicFrameMkLst>
            <pc:docMk/>
            <pc:sldMk cId="728139614" sldId="259"/>
            <ac:graphicFrameMk id="7" creationId="{8E6EE0D0-7C4E-C0F4-BDF0-3004085B5FE0}"/>
          </ac:graphicFrameMkLst>
        </pc:graphicFrameChg>
        <pc:graphicFrameChg chg="add del">
          <ac:chgData name="Kholsuma Ahmed" userId="7dc83cc679c7daee" providerId="LiveId" clId="{BDF8FE51-0975-440A-A2EA-581A8D700825}" dt="2023-03-19T00:19:43.755" v="1081" actId="26606"/>
          <ac:graphicFrameMkLst>
            <pc:docMk/>
            <pc:sldMk cId="728139614" sldId="259"/>
            <ac:graphicFrameMk id="9" creationId="{2428FCE9-3372-C777-049F-BE1355D1DA5F}"/>
          </ac:graphicFrameMkLst>
        </pc:graphicFrameChg>
        <pc:picChg chg="add mod ord">
          <ac:chgData name="Kholsuma Ahmed" userId="7dc83cc679c7daee" providerId="LiveId" clId="{BDF8FE51-0975-440A-A2EA-581A8D700825}" dt="2023-03-19T01:55:34.204" v="1462" actId="1076"/>
          <ac:picMkLst>
            <pc:docMk/>
            <pc:sldMk cId="728139614" sldId="259"/>
            <ac:picMk id="3074" creationId="{55C2CFFE-396D-C5D4-00BB-BA62192E10E5}"/>
          </ac:picMkLst>
        </pc:picChg>
      </pc:sldChg>
      <pc:sldChg chg="addSp delSp modSp mod setBg setClrOvrMap delDesignElem">
        <pc:chgData name="Kholsuma Ahmed" userId="7dc83cc679c7daee" providerId="LiveId" clId="{BDF8FE51-0975-440A-A2EA-581A8D700825}" dt="2023-03-21T17:55:57.547" v="1987" actId="27636"/>
        <pc:sldMkLst>
          <pc:docMk/>
          <pc:sldMk cId="2500566308" sldId="260"/>
        </pc:sldMkLst>
        <pc:spChg chg="mod">
          <ac:chgData name="Kholsuma Ahmed" userId="7dc83cc679c7daee" providerId="LiveId" clId="{BDF8FE51-0975-440A-A2EA-581A8D700825}" dt="2023-03-19T00:17:55.519" v="1069" actId="26606"/>
          <ac:spMkLst>
            <pc:docMk/>
            <pc:sldMk cId="2500566308" sldId="260"/>
            <ac:spMk id="2" creationId="{00000000-0000-0000-0000-000000000000}"/>
          </ac:spMkLst>
        </pc:spChg>
        <pc:spChg chg="mod ord">
          <ac:chgData name="Kholsuma Ahmed" userId="7dc83cc679c7daee" providerId="LiveId" clId="{BDF8FE51-0975-440A-A2EA-581A8D700825}" dt="2023-03-21T17:55:57.547" v="1987" actId="27636"/>
          <ac:spMkLst>
            <pc:docMk/>
            <pc:sldMk cId="2500566308" sldId="260"/>
            <ac:spMk id="3" creationId="{00000000-0000-0000-0000-000000000000}"/>
          </ac:spMkLst>
        </pc:spChg>
        <pc:spChg chg="add del">
          <ac:chgData name="Kholsuma Ahmed" userId="7dc83cc679c7daee" providerId="LiveId" clId="{BDF8FE51-0975-440A-A2EA-581A8D700825}" dt="2023-03-21T17:45:33.489" v="1854"/>
          <ac:spMkLst>
            <pc:docMk/>
            <pc:sldMk cId="2500566308" sldId="260"/>
            <ac:spMk id="9" creationId="{61515115-95FB-41E0-86F3-8744438C09D0}"/>
          </ac:spMkLst>
        </pc:spChg>
        <pc:spChg chg="add del">
          <ac:chgData name="Kholsuma Ahmed" userId="7dc83cc679c7daee" providerId="LiveId" clId="{BDF8FE51-0975-440A-A2EA-581A8D700825}" dt="2023-03-21T17:45:33.489" v="1854"/>
          <ac:spMkLst>
            <pc:docMk/>
            <pc:sldMk cId="2500566308" sldId="260"/>
            <ac:spMk id="11" creationId="{8222A33F-BE2D-4D69-92A0-5DF8B17BAACA}"/>
          </ac:spMkLst>
        </pc:spChg>
        <pc:spChg chg="add del">
          <ac:chgData name="Kholsuma Ahmed" userId="7dc83cc679c7daee" providerId="LiveId" clId="{BDF8FE51-0975-440A-A2EA-581A8D700825}" dt="2023-03-21T17:45:33.489" v="1854"/>
          <ac:spMkLst>
            <pc:docMk/>
            <pc:sldMk cId="2500566308" sldId="260"/>
            <ac:spMk id="13" creationId="{CE1C74D0-9609-468A-9597-5D87C8A42B58}"/>
          </ac:spMkLst>
        </pc:spChg>
        <pc:spChg chg="add del">
          <ac:chgData name="Kholsuma Ahmed" userId="7dc83cc679c7daee" providerId="LiveId" clId="{BDF8FE51-0975-440A-A2EA-581A8D700825}" dt="2023-03-21T17:45:33.489" v="1854"/>
          <ac:spMkLst>
            <pc:docMk/>
            <pc:sldMk cId="2500566308" sldId="260"/>
            <ac:spMk id="15" creationId="{C137128D-E594-4905-9F76-E385F0831D60}"/>
          </ac:spMkLst>
        </pc:spChg>
        <pc:picChg chg="mod">
          <ac:chgData name="Kholsuma Ahmed" userId="7dc83cc679c7daee" providerId="LiveId" clId="{BDF8FE51-0975-440A-A2EA-581A8D700825}" dt="2023-03-19T00:17:55.519" v="1069" actId="26606"/>
          <ac:picMkLst>
            <pc:docMk/>
            <pc:sldMk cId="2500566308" sldId="260"/>
            <ac:picMk id="4" creationId="{00000000-0000-0000-0000-000000000000}"/>
          </ac:picMkLst>
        </pc:picChg>
      </pc:sldChg>
      <pc:sldChg chg="addSp delSp modSp mod setBg setClrOvrMap delDesignElem">
        <pc:chgData name="Kholsuma Ahmed" userId="7dc83cc679c7daee" providerId="LiveId" clId="{BDF8FE51-0975-440A-A2EA-581A8D700825}" dt="2023-03-21T20:13:41.617" v="2445"/>
        <pc:sldMkLst>
          <pc:docMk/>
          <pc:sldMk cId="400323682" sldId="261"/>
        </pc:sldMkLst>
        <pc:spChg chg="mod">
          <ac:chgData name="Kholsuma Ahmed" userId="7dc83cc679c7daee" providerId="LiveId" clId="{BDF8FE51-0975-440A-A2EA-581A8D700825}" dt="2023-03-21T20:13:41.617" v="2445"/>
          <ac:spMkLst>
            <pc:docMk/>
            <pc:sldMk cId="400323682" sldId="261"/>
            <ac:spMk id="2" creationId="{00000000-0000-0000-0000-000000000000}"/>
          </ac:spMkLst>
        </pc:spChg>
        <pc:spChg chg="del mod">
          <ac:chgData name="Kholsuma Ahmed" userId="7dc83cc679c7daee" providerId="LiveId" clId="{BDF8FE51-0975-440A-A2EA-581A8D700825}" dt="2023-03-21T19:57:25.993" v="2403" actId="26606"/>
          <ac:spMkLst>
            <pc:docMk/>
            <pc:sldMk cId="400323682" sldId="261"/>
            <ac:spMk id="3" creationId="{00000000-0000-0000-0000-000000000000}"/>
          </ac:spMkLst>
        </pc:spChg>
        <pc:spChg chg="add del">
          <ac:chgData name="Kholsuma Ahmed" userId="7dc83cc679c7daee" providerId="LiveId" clId="{BDF8FE51-0975-440A-A2EA-581A8D700825}" dt="2023-03-21T19:56:45.280" v="2392" actId="26606"/>
          <ac:spMkLst>
            <pc:docMk/>
            <pc:sldMk cId="400323682" sldId="261"/>
            <ac:spMk id="5" creationId="{052BEFF1-896C-45B1-B02C-96A6A1BC389A}"/>
          </ac:spMkLst>
        </pc:spChg>
        <pc:spChg chg="add del">
          <ac:chgData name="Kholsuma Ahmed" userId="7dc83cc679c7daee" providerId="LiveId" clId="{BDF8FE51-0975-440A-A2EA-581A8D700825}" dt="2023-03-21T19:56:45.280" v="2392" actId="26606"/>
          <ac:spMkLst>
            <pc:docMk/>
            <pc:sldMk cId="400323682" sldId="261"/>
            <ac:spMk id="6" creationId="{BB237A14-61B1-4C00-A670-5D8D68A8668E}"/>
          </ac:spMkLst>
        </pc:spChg>
        <pc:spChg chg="add del">
          <ac:chgData name="Kholsuma Ahmed" userId="7dc83cc679c7daee" providerId="LiveId" clId="{BDF8FE51-0975-440A-A2EA-581A8D700825}" dt="2023-03-21T19:56:45.280" v="2392" actId="26606"/>
          <ac:spMkLst>
            <pc:docMk/>
            <pc:sldMk cId="400323682" sldId="261"/>
            <ac:spMk id="7" creationId="{8598F259-6F54-47A3-8D13-1603D786A328}"/>
          </ac:spMkLst>
        </pc:spChg>
        <pc:spChg chg="add del">
          <ac:chgData name="Kholsuma Ahmed" userId="7dc83cc679c7daee" providerId="LiveId" clId="{BDF8FE51-0975-440A-A2EA-581A8D700825}" dt="2023-03-19T00:16:10.338" v="1060" actId="26606"/>
          <ac:spMkLst>
            <pc:docMk/>
            <pc:sldMk cId="400323682" sldId="261"/>
            <ac:spMk id="8" creationId="{923E8915-D2AA-4327-A45A-972C3CA9574B}"/>
          </ac:spMkLst>
        </pc:spChg>
        <pc:spChg chg="add del">
          <ac:chgData name="Kholsuma Ahmed" userId="7dc83cc679c7daee" providerId="LiveId" clId="{BDF8FE51-0975-440A-A2EA-581A8D700825}" dt="2023-03-21T19:56:45.280" v="2392" actId="26606"/>
          <ac:spMkLst>
            <pc:docMk/>
            <pc:sldMk cId="400323682" sldId="261"/>
            <ac:spMk id="9" creationId="{0BA768A8-4FED-4ED8-9E46-6BE72188ECD2}"/>
          </ac:spMkLst>
        </pc:spChg>
        <pc:spChg chg="add del">
          <ac:chgData name="Kholsuma Ahmed" userId="7dc83cc679c7daee" providerId="LiveId" clId="{BDF8FE51-0975-440A-A2EA-581A8D700825}" dt="2023-03-19T00:16:10.338" v="1060" actId="26606"/>
          <ac:spMkLst>
            <pc:docMk/>
            <pc:sldMk cId="400323682" sldId="261"/>
            <ac:spMk id="10" creationId="{8302FC3C-9804-4950-B721-5FD704BA6065}"/>
          </ac:spMkLst>
        </pc:spChg>
        <pc:spChg chg="add del">
          <ac:chgData name="Kholsuma Ahmed" userId="7dc83cc679c7daee" providerId="LiveId" clId="{BDF8FE51-0975-440A-A2EA-581A8D700825}" dt="2023-03-21T19:56:56.088" v="2394" actId="26606"/>
          <ac:spMkLst>
            <pc:docMk/>
            <pc:sldMk cId="400323682" sldId="261"/>
            <ac:spMk id="11" creationId="{74CD14DB-BB81-479F-A1FC-1C75640E9F84}"/>
          </ac:spMkLst>
        </pc:spChg>
        <pc:spChg chg="add del">
          <ac:chgData name="Kholsuma Ahmed" userId="7dc83cc679c7daee" providerId="LiveId" clId="{BDF8FE51-0975-440A-A2EA-581A8D700825}" dt="2023-03-21T19:56:56.088" v="2394" actId="26606"/>
          <ac:spMkLst>
            <pc:docMk/>
            <pc:sldMk cId="400323682" sldId="261"/>
            <ac:spMk id="13" creationId="{C943A91B-7CA7-4592-A975-73B1BF8C4C74}"/>
          </ac:spMkLst>
        </pc:spChg>
        <pc:spChg chg="add del">
          <ac:chgData name="Kholsuma Ahmed" userId="7dc83cc679c7daee" providerId="LiveId" clId="{BDF8FE51-0975-440A-A2EA-581A8D700825}" dt="2023-03-21T19:56:56.088" v="2394" actId="26606"/>
          <ac:spMkLst>
            <pc:docMk/>
            <pc:sldMk cId="400323682" sldId="261"/>
            <ac:spMk id="15" creationId="{EC471314-E46A-414B-8D91-74880E84F187}"/>
          </ac:spMkLst>
        </pc:spChg>
        <pc:spChg chg="add del">
          <ac:chgData name="Kholsuma Ahmed" userId="7dc83cc679c7daee" providerId="LiveId" clId="{BDF8FE51-0975-440A-A2EA-581A8D700825}" dt="2023-03-19T00:16:10.338" v="1060" actId="26606"/>
          <ac:spMkLst>
            <pc:docMk/>
            <pc:sldMk cId="400323682" sldId="261"/>
            <ac:spMk id="16" creationId="{F3798573-F27B-47EB-8EA4-7EE34954C2D6}"/>
          </ac:spMkLst>
        </pc:spChg>
        <pc:spChg chg="add del">
          <ac:chgData name="Kholsuma Ahmed" userId="7dc83cc679c7daee" providerId="LiveId" clId="{BDF8FE51-0975-440A-A2EA-581A8D700825}" dt="2023-03-21T19:56:56.088" v="2394" actId="26606"/>
          <ac:spMkLst>
            <pc:docMk/>
            <pc:sldMk cId="400323682" sldId="261"/>
            <ac:spMk id="17" creationId="{6A681326-1C9D-44A3-A627-3871BDAE4127}"/>
          </ac:spMkLst>
        </pc:spChg>
        <pc:spChg chg="add del">
          <ac:chgData name="Kholsuma Ahmed" userId="7dc83cc679c7daee" providerId="LiveId" clId="{BDF8FE51-0975-440A-A2EA-581A8D700825}" dt="2023-03-19T00:16:35.284" v="1062" actId="26606"/>
          <ac:spMkLst>
            <pc:docMk/>
            <pc:sldMk cId="400323682" sldId="261"/>
            <ac:spMk id="18" creationId="{74CD14DB-BB81-479F-A1FC-1C75640E9F84}"/>
          </ac:spMkLst>
        </pc:spChg>
        <pc:spChg chg="add del">
          <ac:chgData name="Kholsuma Ahmed" userId="7dc83cc679c7daee" providerId="LiveId" clId="{BDF8FE51-0975-440A-A2EA-581A8D700825}" dt="2023-03-19T00:16:35.284" v="1062" actId="26606"/>
          <ac:spMkLst>
            <pc:docMk/>
            <pc:sldMk cId="400323682" sldId="261"/>
            <ac:spMk id="19" creationId="{C943A91B-7CA7-4592-A975-73B1BF8C4C74}"/>
          </ac:spMkLst>
        </pc:spChg>
        <pc:spChg chg="add del">
          <ac:chgData name="Kholsuma Ahmed" userId="7dc83cc679c7daee" providerId="LiveId" clId="{BDF8FE51-0975-440A-A2EA-581A8D700825}" dt="2023-03-19T00:16:35.284" v="1062" actId="26606"/>
          <ac:spMkLst>
            <pc:docMk/>
            <pc:sldMk cId="400323682" sldId="261"/>
            <ac:spMk id="20" creationId="{EC471314-E46A-414B-8D91-74880E84F187}"/>
          </ac:spMkLst>
        </pc:spChg>
        <pc:spChg chg="add del">
          <ac:chgData name="Kholsuma Ahmed" userId="7dc83cc679c7daee" providerId="LiveId" clId="{BDF8FE51-0975-440A-A2EA-581A8D700825}" dt="2023-03-19T00:16:35.284" v="1062" actId="26606"/>
          <ac:spMkLst>
            <pc:docMk/>
            <pc:sldMk cId="400323682" sldId="261"/>
            <ac:spMk id="21" creationId="{6A681326-1C9D-44A3-A627-3871BDAE4127}"/>
          </ac:spMkLst>
        </pc:spChg>
        <pc:spChg chg="add del">
          <ac:chgData name="Kholsuma Ahmed" userId="7dc83cc679c7daee" providerId="LiveId" clId="{BDF8FE51-0975-440A-A2EA-581A8D700825}" dt="2023-03-21T19:57:02.748" v="2396" actId="26606"/>
          <ac:spMkLst>
            <pc:docMk/>
            <pc:sldMk cId="400323682" sldId="261"/>
            <ac:spMk id="22" creationId="{923E8915-D2AA-4327-A45A-972C3CA9574B}"/>
          </ac:spMkLst>
        </pc:spChg>
        <pc:spChg chg="add del">
          <ac:chgData name="Kholsuma Ahmed" userId="7dc83cc679c7daee" providerId="LiveId" clId="{BDF8FE51-0975-440A-A2EA-581A8D700825}" dt="2023-03-21T17:45:33.489" v="1854"/>
          <ac:spMkLst>
            <pc:docMk/>
            <pc:sldMk cId="400323682" sldId="261"/>
            <ac:spMk id="23" creationId="{0D9B8FD4-CDEB-4EB4-B4DE-C89E11938958}"/>
          </ac:spMkLst>
        </pc:spChg>
        <pc:spChg chg="add del">
          <ac:chgData name="Kholsuma Ahmed" userId="7dc83cc679c7daee" providerId="LiveId" clId="{BDF8FE51-0975-440A-A2EA-581A8D700825}" dt="2023-03-21T17:45:33.489" v="1854"/>
          <ac:spMkLst>
            <pc:docMk/>
            <pc:sldMk cId="400323682" sldId="261"/>
            <ac:spMk id="24" creationId="{5A2E3D1D-9E9F-4739-BA14-D4D7FA9FBDD1}"/>
          </ac:spMkLst>
        </pc:spChg>
        <pc:spChg chg="add del">
          <ac:chgData name="Kholsuma Ahmed" userId="7dc83cc679c7daee" providerId="LiveId" clId="{BDF8FE51-0975-440A-A2EA-581A8D700825}" dt="2023-03-21T17:45:33.489" v="1854"/>
          <ac:spMkLst>
            <pc:docMk/>
            <pc:sldMk cId="400323682" sldId="261"/>
            <ac:spMk id="25" creationId="{1FFB365B-E9DC-4859-B8AB-CB83EEBE4E28}"/>
          </ac:spMkLst>
        </pc:spChg>
        <pc:spChg chg="add del">
          <ac:chgData name="Kholsuma Ahmed" userId="7dc83cc679c7daee" providerId="LiveId" clId="{BDF8FE51-0975-440A-A2EA-581A8D700825}" dt="2023-03-21T17:45:33.489" v="1854"/>
          <ac:spMkLst>
            <pc:docMk/>
            <pc:sldMk cId="400323682" sldId="261"/>
            <ac:spMk id="26" creationId="{8ADAB9C8-EB37-4914-A699-C716FC8FE4FE}"/>
          </ac:spMkLst>
        </pc:spChg>
        <pc:spChg chg="add del">
          <ac:chgData name="Kholsuma Ahmed" userId="7dc83cc679c7daee" providerId="LiveId" clId="{BDF8FE51-0975-440A-A2EA-581A8D700825}" dt="2023-03-21T19:57:02.748" v="2396" actId="26606"/>
          <ac:spMkLst>
            <pc:docMk/>
            <pc:sldMk cId="400323682" sldId="261"/>
            <ac:spMk id="27" creationId="{8302FC3C-9804-4950-B721-5FD704BA6065}"/>
          </ac:spMkLst>
        </pc:spChg>
        <pc:spChg chg="add del">
          <ac:chgData name="Kholsuma Ahmed" userId="7dc83cc679c7daee" providerId="LiveId" clId="{BDF8FE51-0975-440A-A2EA-581A8D700825}" dt="2023-03-21T19:57:02.748" v="2396" actId="26606"/>
          <ac:spMkLst>
            <pc:docMk/>
            <pc:sldMk cId="400323682" sldId="261"/>
            <ac:spMk id="30" creationId="{F3798573-F27B-47EB-8EA4-7EE34954C2D6}"/>
          </ac:spMkLst>
        </pc:spChg>
        <pc:spChg chg="add del">
          <ac:chgData name="Kholsuma Ahmed" userId="7dc83cc679c7daee" providerId="LiveId" clId="{BDF8FE51-0975-440A-A2EA-581A8D700825}" dt="2023-03-21T19:57:05.035" v="2398" actId="26606"/>
          <ac:spMkLst>
            <pc:docMk/>
            <pc:sldMk cId="400323682" sldId="261"/>
            <ac:spMk id="32" creationId="{052BEFF1-896C-45B1-B02C-96A6A1BC389A}"/>
          </ac:spMkLst>
        </pc:spChg>
        <pc:spChg chg="add del">
          <ac:chgData name="Kholsuma Ahmed" userId="7dc83cc679c7daee" providerId="LiveId" clId="{BDF8FE51-0975-440A-A2EA-581A8D700825}" dt="2023-03-21T19:57:05.035" v="2398" actId="26606"/>
          <ac:spMkLst>
            <pc:docMk/>
            <pc:sldMk cId="400323682" sldId="261"/>
            <ac:spMk id="33" creationId="{BB237A14-61B1-4C00-A670-5D8D68A8668E}"/>
          </ac:spMkLst>
        </pc:spChg>
        <pc:spChg chg="add del">
          <ac:chgData name="Kholsuma Ahmed" userId="7dc83cc679c7daee" providerId="LiveId" clId="{BDF8FE51-0975-440A-A2EA-581A8D700825}" dt="2023-03-21T19:57:05.035" v="2398" actId="26606"/>
          <ac:spMkLst>
            <pc:docMk/>
            <pc:sldMk cId="400323682" sldId="261"/>
            <ac:spMk id="34" creationId="{8598F259-6F54-47A3-8D13-1603D786A328}"/>
          </ac:spMkLst>
        </pc:spChg>
        <pc:spChg chg="add del">
          <ac:chgData name="Kholsuma Ahmed" userId="7dc83cc679c7daee" providerId="LiveId" clId="{BDF8FE51-0975-440A-A2EA-581A8D700825}" dt="2023-03-21T19:57:05.035" v="2398" actId="26606"/>
          <ac:spMkLst>
            <pc:docMk/>
            <pc:sldMk cId="400323682" sldId="261"/>
            <ac:spMk id="35" creationId="{0BA768A8-4FED-4ED8-9E46-6BE72188ECD2}"/>
          </ac:spMkLst>
        </pc:spChg>
        <pc:spChg chg="add del">
          <ac:chgData name="Kholsuma Ahmed" userId="7dc83cc679c7daee" providerId="LiveId" clId="{BDF8FE51-0975-440A-A2EA-581A8D700825}" dt="2023-03-21T19:57:12.824" v="2400" actId="26606"/>
          <ac:spMkLst>
            <pc:docMk/>
            <pc:sldMk cId="400323682" sldId="261"/>
            <ac:spMk id="37" creationId="{923E8915-D2AA-4327-A45A-972C3CA9574B}"/>
          </ac:spMkLst>
        </pc:spChg>
        <pc:spChg chg="add del">
          <ac:chgData name="Kholsuma Ahmed" userId="7dc83cc679c7daee" providerId="LiveId" clId="{BDF8FE51-0975-440A-A2EA-581A8D700825}" dt="2023-03-21T19:57:12.824" v="2400" actId="26606"/>
          <ac:spMkLst>
            <pc:docMk/>
            <pc:sldMk cId="400323682" sldId="261"/>
            <ac:spMk id="38" creationId="{8302FC3C-9804-4950-B721-5FD704BA6065}"/>
          </ac:spMkLst>
        </pc:spChg>
        <pc:spChg chg="add del">
          <ac:chgData name="Kholsuma Ahmed" userId="7dc83cc679c7daee" providerId="LiveId" clId="{BDF8FE51-0975-440A-A2EA-581A8D700825}" dt="2023-03-21T19:57:12.824" v="2400" actId="26606"/>
          <ac:spMkLst>
            <pc:docMk/>
            <pc:sldMk cId="400323682" sldId="261"/>
            <ac:spMk id="41" creationId="{F3798573-F27B-47EB-8EA4-7EE34954C2D6}"/>
          </ac:spMkLst>
        </pc:spChg>
        <pc:spChg chg="add del">
          <ac:chgData name="Kholsuma Ahmed" userId="7dc83cc679c7daee" providerId="LiveId" clId="{BDF8FE51-0975-440A-A2EA-581A8D700825}" dt="2023-03-21T19:57:25.946" v="2402" actId="26606"/>
          <ac:spMkLst>
            <pc:docMk/>
            <pc:sldMk cId="400323682" sldId="261"/>
            <ac:spMk id="43" creationId="{052BEFF1-896C-45B1-B02C-96A6A1BC389A}"/>
          </ac:spMkLst>
        </pc:spChg>
        <pc:spChg chg="add del">
          <ac:chgData name="Kholsuma Ahmed" userId="7dc83cc679c7daee" providerId="LiveId" clId="{BDF8FE51-0975-440A-A2EA-581A8D700825}" dt="2023-03-21T19:57:25.946" v="2402" actId="26606"/>
          <ac:spMkLst>
            <pc:docMk/>
            <pc:sldMk cId="400323682" sldId="261"/>
            <ac:spMk id="44" creationId="{BB237A14-61B1-4C00-A670-5D8D68A8668E}"/>
          </ac:spMkLst>
        </pc:spChg>
        <pc:spChg chg="add del">
          <ac:chgData name="Kholsuma Ahmed" userId="7dc83cc679c7daee" providerId="LiveId" clId="{BDF8FE51-0975-440A-A2EA-581A8D700825}" dt="2023-03-21T19:57:25.946" v="2402" actId="26606"/>
          <ac:spMkLst>
            <pc:docMk/>
            <pc:sldMk cId="400323682" sldId="261"/>
            <ac:spMk id="45" creationId="{8598F259-6F54-47A3-8D13-1603D786A328}"/>
          </ac:spMkLst>
        </pc:spChg>
        <pc:spChg chg="add del">
          <ac:chgData name="Kholsuma Ahmed" userId="7dc83cc679c7daee" providerId="LiveId" clId="{BDF8FE51-0975-440A-A2EA-581A8D700825}" dt="2023-03-21T19:57:25.946" v="2402" actId="26606"/>
          <ac:spMkLst>
            <pc:docMk/>
            <pc:sldMk cId="400323682" sldId="261"/>
            <ac:spMk id="46" creationId="{0BA768A8-4FED-4ED8-9E46-6BE72188ECD2}"/>
          </ac:spMkLst>
        </pc:spChg>
        <pc:spChg chg="add del">
          <ac:chgData name="Kholsuma Ahmed" userId="7dc83cc679c7daee" providerId="LiveId" clId="{BDF8FE51-0975-440A-A2EA-581A8D700825}" dt="2023-03-21T19:58:09.322" v="2408" actId="26606"/>
          <ac:spMkLst>
            <pc:docMk/>
            <pc:sldMk cId="400323682" sldId="261"/>
            <ac:spMk id="53" creationId="{909FE742-1A27-4AEF-B5F0-F8C383EAB1D7}"/>
          </ac:spMkLst>
        </pc:spChg>
        <pc:spChg chg="add del">
          <ac:chgData name="Kholsuma Ahmed" userId="7dc83cc679c7daee" providerId="LiveId" clId="{BDF8FE51-0975-440A-A2EA-581A8D700825}" dt="2023-03-21T19:58:13.303" v="2410" actId="26606"/>
          <ac:spMkLst>
            <pc:docMk/>
            <pc:sldMk cId="400323682" sldId="261"/>
            <ac:spMk id="55" creationId="{29787B81-C7DF-412B-A405-EF4454012DEE}"/>
          </ac:spMkLst>
        </pc:spChg>
        <pc:spChg chg="add del">
          <ac:chgData name="Kholsuma Ahmed" userId="7dc83cc679c7daee" providerId="LiveId" clId="{BDF8FE51-0975-440A-A2EA-581A8D700825}" dt="2023-03-21T20:00:39.613" v="2412" actId="26606"/>
          <ac:spMkLst>
            <pc:docMk/>
            <pc:sldMk cId="400323682" sldId="261"/>
            <ac:spMk id="57" creationId="{909FE742-1A27-4AEF-B5F0-F8C383EAB1D7}"/>
          </ac:spMkLst>
        </pc:spChg>
        <pc:graphicFrameChg chg="add mod modGraphic">
          <ac:chgData name="Kholsuma Ahmed" userId="7dc83cc679c7daee" providerId="LiveId" clId="{BDF8FE51-0975-440A-A2EA-581A8D700825}" dt="2023-03-21T20:03:41.162" v="2431" actId="20577"/>
          <ac:graphicFrameMkLst>
            <pc:docMk/>
            <pc:sldMk cId="400323682" sldId="261"/>
            <ac:graphicFrameMk id="48" creationId="{E668582B-879F-BAC6-565B-0C55E36DD213}"/>
          </ac:graphicFrameMkLst>
        </pc:graphicFrameChg>
        <pc:picChg chg="add del">
          <ac:chgData name="Kholsuma Ahmed" userId="7dc83cc679c7daee" providerId="LiveId" clId="{BDF8FE51-0975-440A-A2EA-581A8D700825}" dt="2023-03-19T00:16:10.338" v="1060" actId="26606"/>
          <ac:picMkLst>
            <pc:docMk/>
            <pc:sldMk cId="400323682" sldId="261"/>
            <ac:picMk id="14" creationId="{3BC6EBB2-9BDC-4075-BA6B-43A9FBF9C86C}"/>
          </ac:picMkLst>
        </pc:picChg>
        <pc:picChg chg="add del">
          <ac:chgData name="Kholsuma Ahmed" userId="7dc83cc679c7daee" providerId="LiveId" clId="{BDF8FE51-0975-440A-A2EA-581A8D700825}" dt="2023-03-21T19:57:02.748" v="2396" actId="26606"/>
          <ac:picMkLst>
            <pc:docMk/>
            <pc:sldMk cId="400323682" sldId="261"/>
            <ac:picMk id="29" creationId="{3BC6EBB2-9BDC-4075-BA6B-43A9FBF9C86C}"/>
          </ac:picMkLst>
        </pc:picChg>
        <pc:picChg chg="add del">
          <ac:chgData name="Kholsuma Ahmed" userId="7dc83cc679c7daee" providerId="LiveId" clId="{BDF8FE51-0975-440A-A2EA-581A8D700825}" dt="2023-03-21T19:57:12.824" v="2400" actId="26606"/>
          <ac:picMkLst>
            <pc:docMk/>
            <pc:sldMk cId="400323682" sldId="261"/>
            <ac:picMk id="40" creationId="{3BC6EBB2-9BDC-4075-BA6B-43A9FBF9C86C}"/>
          </ac:picMkLst>
        </pc:picChg>
        <pc:cxnChg chg="add del">
          <ac:chgData name="Kholsuma Ahmed" userId="7dc83cc679c7daee" providerId="LiveId" clId="{BDF8FE51-0975-440A-A2EA-581A8D700825}" dt="2023-03-19T00:16:10.338" v="1060" actId="26606"/>
          <ac:cxnSpMkLst>
            <pc:docMk/>
            <pc:sldMk cId="400323682" sldId="261"/>
            <ac:cxnSpMk id="12" creationId="{6B9695BD-ECF6-49CA-8877-8C493193C65D}"/>
          </ac:cxnSpMkLst>
        </pc:cxnChg>
        <pc:cxnChg chg="add del">
          <ac:chgData name="Kholsuma Ahmed" userId="7dc83cc679c7daee" providerId="LiveId" clId="{BDF8FE51-0975-440A-A2EA-581A8D700825}" dt="2023-03-21T19:57:02.748" v="2396" actId="26606"/>
          <ac:cxnSpMkLst>
            <pc:docMk/>
            <pc:sldMk cId="400323682" sldId="261"/>
            <ac:cxnSpMk id="28" creationId="{6B9695BD-ECF6-49CA-8877-8C493193C65D}"/>
          </ac:cxnSpMkLst>
        </pc:cxnChg>
        <pc:cxnChg chg="add del">
          <ac:chgData name="Kholsuma Ahmed" userId="7dc83cc679c7daee" providerId="LiveId" clId="{BDF8FE51-0975-440A-A2EA-581A8D700825}" dt="2023-03-21T19:57:12.824" v="2400" actId="26606"/>
          <ac:cxnSpMkLst>
            <pc:docMk/>
            <pc:sldMk cId="400323682" sldId="261"/>
            <ac:cxnSpMk id="39" creationId="{6B9695BD-ECF6-49CA-8877-8C493193C65D}"/>
          </ac:cxnSpMkLst>
        </pc:cxnChg>
      </pc:sldChg>
      <pc:sldChg chg="addSp delSp modSp mod setBg setClrOvrMap delDesignElem">
        <pc:chgData name="Kholsuma Ahmed" userId="7dc83cc679c7daee" providerId="LiveId" clId="{BDF8FE51-0975-440A-A2EA-581A8D700825}" dt="2023-03-21T20:07:01.355" v="2442" actId="1076"/>
        <pc:sldMkLst>
          <pc:docMk/>
          <pc:sldMk cId="2957453670" sldId="262"/>
        </pc:sldMkLst>
        <pc:spChg chg="mod">
          <ac:chgData name="Kholsuma Ahmed" userId="7dc83cc679c7daee" providerId="LiveId" clId="{BDF8FE51-0975-440A-A2EA-581A8D700825}" dt="2023-03-21T20:07:01.355" v="2442" actId="1076"/>
          <ac:spMkLst>
            <pc:docMk/>
            <pc:sldMk cId="2957453670" sldId="262"/>
            <ac:spMk id="2" creationId="{00000000-0000-0000-0000-000000000000}"/>
          </ac:spMkLst>
        </pc:spChg>
        <pc:spChg chg="add del mod ord">
          <ac:chgData name="Kholsuma Ahmed" userId="7dc83cc679c7daee" providerId="LiveId" clId="{BDF8FE51-0975-440A-A2EA-581A8D700825}" dt="2023-03-19T00:14:54.312" v="1054" actId="26606"/>
          <ac:spMkLst>
            <pc:docMk/>
            <pc:sldMk cId="2957453670" sldId="262"/>
            <ac:spMk id="3" creationId="{00000000-0000-0000-0000-000000000000}"/>
          </ac:spMkLst>
        </pc:spChg>
        <pc:spChg chg="add del">
          <ac:chgData name="Kholsuma Ahmed" userId="7dc83cc679c7daee" providerId="LiveId" clId="{BDF8FE51-0975-440A-A2EA-581A8D700825}" dt="2023-03-21T17:45:33.489" v="1854"/>
          <ac:spMkLst>
            <pc:docMk/>
            <pc:sldMk cId="2957453670" sldId="262"/>
            <ac:spMk id="8" creationId="{B4AAD3FD-83A5-4B89-9F8F-01B8870865BE}"/>
          </ac:spMkLst>
        </pc:spChg>
        <pc:spChg chg="add del">
          <ac:chgData name="Kholsuma Ahmed" userId="7dc83cc679c7daee" providerId="LiveId" clId="{BDF8FE51-0975-440A-A2EA-581A8D700825}" dt="2023-03-19T00:14:46.538" v="1051" actId="26606"/>
          <ac:spMkLst>
            <pc:docMk/>
            <pc:sldMk cId="2957453670" sldId="262"/>
            <ac:spMk id="9" creationId="{61515115-95FB-41E0-86F3-8744438C09D0}"/>
          </ac:spMkLst>
        </pc:spChg>
        <pc:spChg chg="add del">
          <ac:chgData name="Kholsuma Ahmed" userId="7dc83cc679c7daee" providerId="LiveId" clId="{BDF8FE51-0975-440A-A2EA-581A8D700825}" dt="2023-03-21T17:45:33.489" v="1854"/>
          <ac:spMkLst>
            <pc:docMk/>
            <pc:sldMk cId="2957453670" sldId="262"/>
            <ac:spMk id="10" creationId="{61752F1D-FC0F-4103-9584-630E643CCDA6}"/>
          </ac:spMkLst>
        </pc:spChg>
        <pc:spChg chg="add del">
          <ac:chgData name="Kholsuma Ahmed" userId="7dc83cc679c7daee" providerId="LiveId" clId="{BDF8FE51-0975-440A-A2EA-581A8D700825}" dt="2023-03-19T00:14:46.538" v="1051" actId="26606"/>
          <ac:spMkLst>
            <pc:docMk/>
            <pc:sldMk cId="2957453670" sldId="262"/>
            <ac:spMk id="11" creationId="{8222A33F-BE2D-4D69-92A0-5DF8B17BAACA}"/>
          </ac:spMkLst>
        </pc:spChg>
        <pc:spChg chg="add del">
          <ac:chgData name="Kholsuma Ahmed" userId="7dc83cc679c7daee" providerId="LiveId" clId="{BDF8FE51-0975-440A-A2EA-581A8D700825}" dt="2023-03-21T17:45:33.489" v="1854"/>
          <ac:spMkLst>
            <pc:docMk/>
            <pc:sldMk cId="2957453670" sldId="262"/>
            <ac:spMk id="12" creationId="{70151CB7-E7DE-4917-B831-01DF9CE01306}"/>
          </ac:spMkLst>
        </pc:spChg>
        <pc:spChg chg="add del">
          <ac:chgData name="Kholsuma Ahmed" userId="7dc83cc679c7daee" providerId="LiveId" clId="{BDF8FE51-0975-440A-A2EA-581A8D700825}" dt="2023-03-19T00:14:46.538" v="1051" actId="26606"/>
          <ac:spMkLst>
            <pc:docMk/>
            <pc:sldMk cId="2957453670" sldId="262"/>
            <ac:spMk id="13" creationId="{CE1C74D0-9609-468A-9597-5D87C8A42B58}"/>
          </ac:spMkLst>
        </pc:spChg>
        <pc:spChg chg="add del">
          <ac:chgData name="Kholsuma Ahmed" userId="7dc83cc679c7daee" providerId="LiveId" clId="{BDF8FE51-0975-440A-A2EA-581A8D700825}" dt="2023-03-21T17:45:33.489" v="1854"/>
          <ac:spMkLst>
            <pc:docMk/>
            <pc:sldMk cId="2957453670" sldId="262"/>
            <ac:spMk id="14" creationId="{A92A1116-1C84-41DF-B803-1F7B0883EC82}"/>
          </ac:spMkLst>
        </pc:spChg>
        <pc:spChg chg="add del">
          <ac:chgData name="Kholsuma Ahmed" userId="7dc83cc679c7daee" providerId="LiveId" clId="{BDF8FE51-0975-440A-A2EA-581A8D700825}" dt="2023-03-19T00:14:46.538" v="1051" actId="26606"/>
          <ac:spMkLst>
            <pc:docMk/>
            <pc:sldMk cId="2957453670" sldId="262"/>
            <ac:spMk id="15" creationId="{C137128D-E594-4905-9F76-E385F0831D60}"/>
          </ac:spMkLst>
        </pc:spChg>
        <pc:spChg chg="add del mod">
          <ac:chgData name="Kholsuma Ahmed" userId="7dc83cc679c7daee" providerId="LiveId" clId="{BDF8FE51-0975-440A-A2EA-581A8D700825}" dt="2023-03-21T20:06:46.943" v="2441" actId="14100"/>
          <ac:spMkLst>
            <pc:docMk/>
            <pc:sldMk cId="2957453670" sldId="262"/>
            <ac:spMk id="16" creationId="{00000000-0000-0000-0000-000000000000}"/>
          </ac:spMkLst>
        </pc:spChg>
        <pc:spChg chg="add del">
          <ac:chgData name="Kholsuma Ahmed" userId="7dc83cc679c7daee" providerId="LiveId" clId="{BDF8FE51-0975-440A-A2EA-581A8D700825}" dt="2023-03-21T20:05:22.662" v="2435" actId="26606"/>
          <ac:spMkLst>
            <pc:docMk/>
            <pc:sldMk cId="2957453670" sldId="262"/>
            <ac:spMk id="20" creationId="{00000000-0000-0000-0000-000000000000}"/>
          </ac:spMkLst>
        </pc:spChg>
        <pc:spChg chg="add del">
          <ac:chgData name="Kholsuma Ahmed" userId="7dc83cc679c7daee" providerId="LiveId" clId="{BDF8FE51-0975-440A-A2EA-581A8D700825}" dt="2023-03-21T20:05:22.662" v="2435" actId="26606"/>
          <ac:spMkLst>
            <pc:docMk/>
            <pc:sldMk cId="2957453670" sldId="262"/>
            <ac:spMk id="21" creationId="{B87E4204-E93C-417B-9ED0-F81552DE87E4}"/>
          </ac:spMkLst>
        </pc:spChg>
        <pc:spChg chg="add del">
          <ac:chgData name="Kholsuma Ahmed" userId="7dc83cc679c7daee" providerId="LiveId" clId="{BDF8FE51-0975-440A-A2EA-581A8D700825}" dt="2023-03-21T20:05:22.662" v="2435" actId="26606"/>
          <ac:spMkLst>
            <pc:docMk/>
            <pc:sldMk cId="2957453670" sldId="262"/>
            <ac:spMk id="23" creationId="{068E4A00-82CC-4AD0-B631-F820AEE40F36}"/>
          </ac:spMkLst>
        </pc:spChg>
        <pc:spChg chg="add del">
          <ac:chgData name="Kholsuma Ahmed" userId="7dc83cc679c7daee" providerId="LiveId" clId="{BDF8FE51-0975-440A-A2EA-581A8D700825}" dt="2023-03-21T20:05:22.662" v="2435" actId="26606"/>
          <ac:spMkLst>
            <pc:docMk/>
            <pc:sldMk cId="2957453670" sldId="262"/>
            <ac:spMk id="25" creationId="{463665DF-25B8-4EE2-8F85-921EF38BE2D0}"/>
          </ac:spMkLst>
        </pc:spChg>
        <pc:spChg chg="add del">
          <ac:chgData name="Kholsuma Ahmed" userId="7dc83cc679c7daee" providerId="LiveId" clId="{BDF8FE51-0975-440A-A2EA-581A8D700825}" dt="2023-03-21T20:05:22.662" v="2435" actId="26606"/>
          <ac:spMkLst>
            <pc:docMk/>
            <pc:sldMk cId="2957453670" sldId="262"/>
            <ac:spMk id="27" creationId="{B3378DC2-950E-4B63-B833-32DE4719A85C}"/>
          </ac:spMkLst>
        </pc:spChg>
        <pc:spChg chg="add del">
          <ac:chgData name="Kholsuma Ahmed" userId="7dc83cc679c7daee" providerId="LiveId" clId="{BDF8FE51-0975-440A-A2EA-581A8D700825}" dt="2023-03-21T20:05:28.945" v="2437" actId="26606"/>
          <ac:spMkLst>
            <pc:docMk/>
            <pc:sldMk cId="2957453670" sldId="262"/>
            <ac:spMk id="29" creationId="{AA047838-7F9E-43CF-A116-26E7AAA8F842}"/>
          </ac:spMkLst>
        </pc:spChg>
        <pc:spChg chg="add del">
          <ac:chgData name="Kholsuma Ahmed" userId="7dc83cc679c7daee" providerId="LiveId" clId="{BDF8FE51-0975-440A-A2EA-581A8D700825}" dt="2023-03-21T20:05:28.945" v="2437" actId="26606"/>
          <ac:spMkLst>
            <pc:docMk/>
            <pc:sldMk cId="2957453670" sldId="262"/>
            <ac:spMk id="30" creationId="{00000000-0000-0000-0000-000000000000}"/>
          </ac:spMkLst>
        </pc:spChg>
        <pc:graphicFrameChg chg="add del">
          <ac:chgData name="Kholsuma Ahmed" userId="7dc83cc679c7daee" providerId="LiveId" clId="{BDF8FE51-0975-440A-A2EA-581A8D700825}" dt="2023-03-19T00:14:54.297" v="1053" actId="26606"/>
          <ac:graphicFrameMkLst>
            <pc:docMk/>
            <pc:sldMk cId="2957453670" sldId="262"/>
            <ac:graphicFrameMk id="6" creationId="{F1F2120C-401F-898E-9895-D43EAB2EE2A4}"/>
          </ac:graphicFrameMkLst>
        </pc:graphicFrameChg>
        <pc:graphicFrameChg chg="add del">
          <ac:chgData name="Kholsuma Ahmed" userId="7dc83cc679c7daee" providerId="LiveId" clId="{BDF8FE51-0975-440A-A2EA-581A8D700825}" dt="2023-03-21T20:05:19.361" v="2433" actId="26606"/>
          <ac:graphicFrameMkLst>
            <pc:docMk/>
            <pc:sldMk cId="2957453670" sldId="262"/>
            <ac:graphicFrameMk id="18" creationId="{34FB0C7B-9C01-CAC3-7192-3688F735664C}"/>
          </ac:graphicFrameMkLst>
        </pc:graphicFrameChg>
        <pc:picChg chg="mod">
          <ac:chgData name="Kholsuma Ahmed" userId="7dc83cc679c7daee" providerId="LiveId" clId="{BDF8FE51-0975-440A-A2EA-581A8D700825}" dt="2023-03-21T20:05:28.945" v="2437" actId="26606"/>
          <ac:picMkLst>
            <pc:docMk/>
            <pc:sldMk cId="2957453670" sldId="262"/>
            <ac:picMk id="4" creationId="{00000000-0000-0000-0000-000000000000}"/>
          </ac:picMkLst>
        </pc:picChg>
      </pc:sldChg>
      <pc:sldChg chg="addSp delSp modSp mod setBg">
        <pc:chgData name="Kholsuma Ahmed" userId="7dc83cc679c7daee" providerId="LiveId" clId="{BDF8FE51-0975-440A-A2EA-581A8D700825}" dt="2023-03-21T20:33:29.042" v="2449" actId="20577"/>
        <pc:sldMkLst>
          <pc:docMk/>
          <pc:sldMk cId="2921719034" sldId="263"/>
        </pc:sldMkLst>
        <pc:spChg chg="mod">
          <ac:chgData name="Kholsuma Ahmed" userId="7dc83cc679c7daee" providerId="LiveId" clId="{BDF8FE51-0975-440A-A2EA-581A8D700825}" dt="2023-03-21T20:13:41.617" v="2445"/>
          <ac:spMkLst>
            <pc:docMk/>
            <pc:sldMk cId="2921719034" sldId="263"/>
            <ac:spMk id="2" creationId="{00000000-0000-0000-0000-000000000000}"/>
          </ac:spMkLst>
        </pc:spChg>
        <pc:spChg chg="add del mod">
          <ac:chgData name="Kholsuma Ahmed" userId="7dc83cc679c7daee" providerId="LiveId" clId="{BDF8FE51-0975-440A-A2EA-581A8D700825}" dt="2023-03-19T00:07:48.244" v="1012" actId="26606"/>
          <ac:spMkLst>
            <pc:docMk/>
            <pc:sldMk cId="2921719034" sldId="263"/>
            <ac:spMk id="3" creationId="{00000000-0000-0000-0000-000000000000}"/>
          </ac:spMkLst>
        </pc:spChg>
        <pc:graphicFrameChg chg="add del">
          <ac:chgData name="Kholsuma Ahmed" userId="7dc83cc679c7daee" providerId="LiveId" clId="{BDF8FE51-0975-440A-A2EA-581A8D700825}" dt="2023-03-19T00:07:38.193" v="1007" actId="26606"/>
          <ac:graphicFrameMkLst>
            <pc:docMk/>
            <pc:sldMk cId="2921719034" sldId="263"/>
            <ac:graphicFrameMk id="5" creationId="{21223C1C-08EE-3389-20E3-E1D82986F4B4}"/>
          </ac:graphicFrameMkLst>
        </pc:graphicFrameChg>
        <pc:graphicFrameChg chg="add del">
          <ac:chgData name="Kholsuma Ahmed" userId="7dc83cc679c7daee" providerId="LiveId" clId="{BDF8FE51-0975-440A-A2EA-581A8D700825}" dt="2023-03-19T00:07:41.580" v="1009" actId="26606"/>
          <ac:graphicFrameMkLst>
            <pc:docMk/>
            <pc:sldMk cId="2921719034" sldId="263"/>
            <ac:graphicFrameMk id="7" creationId="{DABEFFDD-F6DD-7D0B-E3E6-E0B5BFB8D502}"/>
          </ac:graphicFrameMkLst>
        </pc:graphicFrameChg>
        <pc:graphicFrameChg chg="add del">
          <ac:chgData name="Kholsuma Ahmed" userId="7dc83cc679c7daee" providerId="LiveId" clId="{BDF8FE51-0975-440A-A2EA-581A8D700825}" dt="2023-03-19T00:07:48.149" v="1011" actId="26606"/>
          <ac:graphicFrameMkLst>
            <pc:docMk/>
            <pc:sldMk cId="2921719034" sldId="263"/>
            <ac:graphicFrameMk id="9" creationId="{39E1D67B-48D1-7F4A-C878-133C20246131}"/>
          </ac:graphicFrameMkLst>
        </pc:graphicFrameChg>
        <pc:graphicFrameChg chg="add mod">
          <ac:chgData name="Kholsuma Ahmed" userId="7dc83cc679c7daee" providerId="LiveId" clId="{BDF8FE51-0975-440A-A2EA-581A8D700825}" dt="2023-03-21T20:33:29.042" v="2449" actId="20577"/>
          <ac:graphicFrameMkLst>
            <pc:docMk/>
            <pc:sldMk cId="2921719034" sldId="263"/>
            <ac:graphicFrameMk id="11" creationId="{34D24F22-E60B-709E-1B67-6B18B1B1DB72}"/>
          </ac:graphicFrameMkLst>
        </pc:graphicFrameChg>
      </pc:sldChg>
      <pc:sldChg chg="addSp delSp modSp mod setBg">
        <pc:chgData name="Kholsuma Ahmed" userId="7dc83cc679c7daee" providerId="LiveId" clId="{BDF8FE51-0975-440A-A2EA-581A8D700825}" dt="2023-03-21T20:39:23.308" v="2490" actId="33524"/>
        <pc:sldMkLst>
          <pc:docMk/>
          <pc:sldMk cId="2923495955" sldId="264"/>
        </pc:sldMkLst>
        <pc:spChg chg="mod">
          <ac:chgData name="Kholsuma Ahmed" userId="7dc83cc679c7daee" providerId="LiveId" clId="{BDF8FE51-0975-440A-A2EA-581A8D700825}" dt="2023-03-21T20:13:41.617" v="2445"/>
          <ac:spMkLst>
            <pc:docMk/>
            <pc:sldMk cId="2923495955" sldId="264"/>
            <ac:spMk id="2" creationId="{00000000-0000-0000-0000-000000000000}"/>
          </ac:spMkLst>
        </pc:spChg>
        <pc:spChg chg="add del mod">
          <ac:chgData name="Kholsuma Ahmed" userId="7dc83cc679c7daee" providerId="LiveId" clId="{BDF8FE51-0975-440A-A2EA-581A8D700825}" dt="2023-03-19T00:10:14.008" v="1026" actId="26606"/>
          <ac:spMkLst>
            <pc:docMk/>
            <pc:sldMk cId="2923495955" sldId="264"/>
            <ac:spMk id="3" creationId="{00000000-0000-0000-0000-000000000000}"/>
          </ac:spMkLst>
        </pc:spChg>
        <pc:graphicFrameChg chg="add del">
          <ac:chgData name="Kholsuma Ahmed" userId="7dc83cc679c7daee" providerId="LiveId" clId="{BDF8FE51-0975-440A-A2EA-581A8D700825}" dt="2023-03-19T00:10:13.960" v="1025" actId="26606"/>
          <ac:graphicFrameMkLst>
            <pc:docMk/>
            <pc:sldMk cId="2923495955" sldId="264"/>
            <ac:graphicFrameMk id="5" creationId="{4B7A3445-0660-C6F9-A1DE-DC34062B328B}"/>
          </ac:graphicFrameMkLst>
        </pc:graphicFrameChg>
        <pc:graphicFrameChg chg="add mod">
          <ac:chgData name="Kholsuma Ahmed" userId="7dc83cc679c7daee" providerId="LiveId" clId="{BDF8FE51-0975-440A-A2EA-581A8D700825}" dt="2023-03-21T20:39:23.308" v="2490" actId="33524"/>
          <ac:graphicFrameMkLst>
            <pc:docMk/>
            <pc:sldMk cId="2923495955" sldId="264"/>
            <ac:graphicFrameMk id="7" creationId="{A5FD407B-7DF9-B5D8-55D2-83AD25577719}"/>
          </ac:graphicFrameMkLst>
        </pc:graphicFrameChg>
      </pc:sldChg>
      <pc:sldChg chg="addSp delSp modSp mod ord setBg">
        <pc:chgData name="Kholsuma Ahmed" userId="7dc83cc679c7daee" providerId="LiveId" clId="{BDF8FE51-0975-440A-A2EA-581A8D700825}" dt="2023-03-19T02:26:33.549" v="1488"/>
        <pc:sldMkLst>
          <pc:docMk/>
          <pc:sldMk cId="2373782874" sldId="265"/>
        </pc:sldMkLst>
        <pc:spChg chg="mod">
          <ac:chgData name="Kholsuma Ahmed" userId="7dc83cc679c7daee" providerId="LiveId" clId="{BDF8FE51-0975-440A-A2EA-581A8D700825}" dt="2023-03-19T00:54:32.397" v="1403" actId="20577"/>
          <ac:spMkLst>
            <pc:docMk/>
            <pc:sldMk cId="2373782874" sldId="265"/>
            <ac:spMk id="2" creationId="{00000000-0000-0000-0000-000000000000}"/>
          </ac:spMkLst>
        </pc:spChg>
        <pc:spChg chg="del mod ord">
          <ac:chgData name="Kholsuma Ahmed" userId="7dc83cc679c7daee" providerId="LiveId" clId="{BDF8FE51-0975-440A-A2EA-581A8D700825}" dt="2023-03-19T00:02:02.877" v="981" actId="26606"/>
          <ac:spMkLst>
            <pc:docMk/>
            <pc:sldMk cId="2373782874" sldId="265"/>
            <ac:spMk id="3" creationId="{00000000-0000-0000-0000-000000000000}"/>
          </ac:spMkLst>
        </pc:spChg>
        <pc:graphicFrameChg chg="add mod">
          <ac:chgData name="Kholsuma Ahmed" userId="7dc83cc679c7daee" providerId="LiveId" clId="{BDF8FE51-0975-440A-A2EA-581A8D700825}" dt="2023-03-19T00:03:26.545" v="987" actId="113"/>
          <ac:graphicFrameMkLst>
            <pc:docMk/>
            <pc:sldMk cId="2373782874" sldId="265"/>
            <ac:graphicFrameMk id="6" creationId="{E4A68D8C-1265-D278-9DDB-C5B81AF56091}"/>
          </ac:graphicFrameMkLst>
        </pc:graphicFrameChg>
        <pc:picChg chg="mod">
          <ac:chgData name="Kholsuma Ahmed" userId="7dc83cc679c7daee" providerId="LiveId" clId="{BDF8FE51-0975-440A-A2EA-581A8D700825}" dt="2023-03-19T00:03:38.061" v="988" actId="14100"/>
          <ac:picMkLst>
            <pc:docMk/>
            <pc:sldMk cId="2373782874" sldId="265"/>
            <ac:picMk id="4" creationId="{00000000-0000-0000-0000-000000000000}"/>
          </ac:picMkLst>
        </pc:picChg>
      </pc:sldChg>
      <pc:sldChg chg="addSp delSp modSp mod setBg setClrOvrMap">
        <pc:chgData name="Kholsuma Ahmed" userId="7dc83cc679c7daee" providerId="LiveId" clId="{BDF8FE51-0975-440A-A2EA-581A8D700825}" dt="2023-03-19T00:38:55.255" v="1219" actId="20577"/>
        <pc:sldMkLst>
          <pc:docMk/>
          <pc:sldMk cId="1445533919" sldId="266"/>
        </pc:sldMkLst>
        <pc:spChg chg="mod">
          <ac:chgData name="Kholsuma Ahmed" userId="7dc83cc679c7daee" providerId="LiveId" clId="{BDF8FE51-0975-440A-A2EA-581A8D700825}" dt="2023-03-19T00:38:55.255" v="1219" actId="20577"/>
          <ac:spMkLst>
            <pc:docMk/>
            <pc:sldMk cId="1445533919" sldId="266"/>
            <ac:spMk id="2" creationId="{00000000-0000-0000-0000-000000000000}"/>
          </ac:spMkLst>
        </pc:spChg>
        <pc:spChg chg="add del mod">
          <ac:chgData name="Kholsuma Ahmed" userId="7dc83cc679c7daee" providerId="LiveId" clId="{BDF8FE51-0975-440A-A2EA-581A8D700825}" dt="2023-03-19T00:38:14.770" v="1209" actId="26606"/>
          <ac:spMkLst>
            <pc:docMk/>
            <pc:sldMk cId="1445533919" sldId="266"/>
            <ac:spMk id="3" creationId="{00000000-0000-0000-0000-000000000000}"/>
          </ac:spMkLst>
        </pc:spChg>
        <pc:spChg chg="add del">
          <ac:chgData name="Kholsuma Ahmed" userId="7dc83cc679c7daee" providerId="LiveId" clId="{BDF8FE51-0975-440A-A2EA-581A8D700825}" dt="2023-03-19T00:37:13.326" v="1196" actId="26606"/>
          <ac:spMkLst>
            <pc:docMk/>
            <pc:sldMk cId="1445533919" sldId="266"/>
            <ac:spMk id="8" creationId="{0D9B8FD4-CDEB-4EB4-B4DE-C89E11938958}"/>
          </ac:spMkLst>
        </pc:spChg>
        <pc:spChg chg="add del">
          <ac:chgData name="Kholsuma Ahmed" userId="7dc83cc679c7daee" providerId="LiveId" clId="{BDF8FE51-0975-440A-A2EA-581A8D700825}" dt="2023-03-19T00:37:24.437" v="1198" actId="26606"/>
          <ac:spMkLst>
            <pc:docMk/>
            <pc:sldMk cId="1445533919" sldId="266"/>
            <ac:spMk id="9" creationId="{4E78424C-6FD0-41F8-9CAA-5DC19C42359F}"/>
          </ac:spMkLst>
        </pc:spChg>
        <pc:spChg chg="add del">
          <ac:chgData name="Kholsuma Ahmed" userId="7dc83cc679c7daee" providerId="LiveId" clId="{BDF8FE51-0975-440A-A2EA-581A8D700825}" dt="2023-03-19T00:37:13.326" v="1196" actId="26606"/>
          <ac:spMkLst>
            <pc:docMk/>
            <pc:sldMk cId="1445533919" sldId="266"/>
            <ac:spMk id="10" creationId="{5A2E3D1D-9E9F-4739-BA14-D4D7FA9FBDD1}"/>
          </ac:spMkLst>
        </pc:spChg>
        <pc:spChg chg="add del">
          <ac:chgData name="Kholsuma Ahmed" userId="7dc83cc679c7daee" providerId="LiveId" clId="{BDF8FE51-0975-440A-A2EA-581A8D700825}" dt="2023-03-19T00:37:24.437" v="1198" actId="26606"/>
          <ac:spMkLst>
            <pc:docMk/>
            <pc:sldMk cId="1445533919" sldId="266"/>
            <ac:spMk id="11" creationId="{DD136760-57DC-4301-8BEA-B71AD2D13905}"/>
          </ac:spMkLst>
        </pc:spChg>
        <pc:spChg chg="add del">
          <ac:chgData name="Kholsuma Ahmed" userId="7dc83cc679c7daee" providerId="LiveId" clId="{BDF8FE51-0975-440A-A2EA-581A8D700825}" dt="2023-03-19T00:37:13.326" v="1196" actId="26606"/>
          <ac:spMkLst>
            <pc:docMk/>
            <pc:sldMk cId="1445533919" sldId="266"/>
            <ac:spMk id="12" creationId="{1FFB365B-E9DC-4859-B8AB-CB83EEBE4E28}"/>
          </ac:spMkLst>
        </pc:spChg>
        <pc:spChg chg="add del">
          <ac:chgData name="Kholsuma Ahmed" userId="7dc83cc679c7daee" providerId="LiveId" clId="{BDF8FE51-0975-440A-A2EA-581A8D700825}" dt="2023-03-19T00:37:24.437" v="1198" actId="26606"/>
          <ac:spMkLst>
            <pc:docMk/>
            <pc:sldMk cId="1445533919" sldId="266"/>
            <ac:spMk id="13" creationId="{BDC58DEA-1307-4F44-AD47-E613D8B76A89}"/>
          </ac:spMkLst>
        </pc:spChg>
        <pc:spChg chg="add del">
          <ac:chgData name="Kholsuma Ahmed" userId="7dc83cc679c7daee" providerId="LiveId" clId="{BDF8FE51-0975-440A-A2EA-581A8D700825}" dt="2023-03-19T00:37:13.326" v="1196" actId="26606"/>
          <ac:spMkLst>
            <pc:docMk/>
            <pc:sldMk cId="1445533919" sldId="266"/>
            <ac:spMk id="14" creationId="{8ADAB9C8-EB37-4914-A699-C716FC8FE4FE}"/>
          </ac:spMkLst>
        </pc:spChg>
        <pc:spChg chg="add del">
          <ac:chgData name="Kholsuma Ahmed" userId="7dc83cc679c7daee" providerId="LiveId" clId="{BDF8FE51-0975-440A-A2EA-581A8D700825}" dt="2023-03-19T00:37:24.437" v="1198" actId="26606"/>
          <ac:spMkLst>
            <pc:docMk/>
            <pc:sldMk cId="1445533919" sldId="266"/>
            <ac:spMk id="15" creationId="{C99B912D-1E4B-42AF-A2BE-CFEFEC916EE7}"/>
          </ac:spMkLst>
        </pc:spChg>
        <pc:graphicFrameChg chg="add del">
          <ac:chgData name="Kholsuma Ahmed" userId="7dc83cc679c7daee" providerId="LiveId" clId="{BDF8FE51-0975-440A-A2EA-581A8D700825}" dt="2023-03-19T00:37:24.437" v="1198" actId="26606"/>
          <ac:graphicFrameMkLst>
            <pc:docMk/>
            <pc:sldMk cId="1445533919" sldId="266"/>
            <ac:graphicFrameMk id="5" creationId="{FBB8841F-CE67-8664-1B21-C1AB30F4EB36}"/>
          </ac:graphicFrameMkLst>
        </pc:graphicFrameChg>
        <pc:graphicFrameChg chg="add del">
          <ac:chgData name="Kholsuma Ahmed" userId="7dc83cc679c7daee" providerId="LiveId" clId="{BDF8FE51-0975-440A-A2EA-581A8D700825}" dt="2023-03-19T00:37:41.405" v="1200" actId="26606"/>
          <ac:graphicFrameMkLst>
            <pc:docMk/>
            <pc:sldMk cId="1445533919" sldId="266"/>
            <ac:graphicFrameMk id="17" creationId="{94AFB751-1DCD-86D7-D089-3BB4AEEF9430}"/>
          </ac:graphicFrameMkLst>
        </pc:graphicFrameChg>
        <pc:graphicFrameChg chg="add del">
          <ac:chgData name="Kholsuma Ahmed" userId="7dc83cc679c7daee" providerId="LiveId" clId="{BDF8FE51-0975-440A-A2EA-581A8D700825}" dt="2023-03-19T00:37:48.585" v="1202" actId="26606"/>
          <ac:graphicFrameMkLst>
            <pc:docMk/>
            <pc:sldMk cId="1445533919" sldId="266"/>
            <ac:graphicFrameMk id="19" creationId="{1AE72AFE-D577-4EF3-69F5-5C06A6047A7D}"/>
          </ac:graphicFrameMkLst>
        </pc:graphicFrameChg>
        <pc:graphicFrameChg chg="add del">
          <ac:chgData name="Kholsuma Ahmed" userId="7dc83cc679c7daee" providerId="LiveId" clId="{BDF8FE51-0975-440A-A2EA-581A8D700825}" dt="2023-03-19T00:37:51.256" v="1204" actId="26606"/>
          <ac:graphicFrameMkLst>
            <pc:docMk/>
            <pc:sldMk cId="1445533919" sldId="266"/>
            <ac:graphicFrameMk id="21" creationId="{E78B1830-EC57-B0E2-C702-0251497711DF}"/>
          </ac:graphicFrameMkLst>
        </pc:graphicFrameChg>
        <pc:graphicFrameChg chg="add del">
          <ac:chgData name="Kholsuma Ahmed" userId="7dc83cc679c7daee" providerId="LiveId" clId="{BDF8FE51-0975-440A-A2EA-581A8D700825}" dt="2023-03-19T00:38:04.160" v="1206" actId="26606"/>
          <ac:graphicFrameMkLst>
            <pc:docMk/>
            <pc:sldMk cId="1445533919" sldId="266"/>
            <ac:graphicFrameMk id="23" creationId="{C9E9218A-148B-CC5F-B72A-0E05C139D69A}"/>
          </ac:graphicFrameMkLst>
        </pc:graphicFrameChg>
        <pc:graphicFrameChg chg="add del">
          <ac:chgData name="Kholsuma Ahmed" userId="7dc83cc679c7daee" providerId="LiveId" clId="{BDF8FE51-0975-440A-A2EA-581A8D700825}" dt="2023-03-19T00:38:14.739" v="1208" actId="26606"/>
          <ac:graphicFrameMkLst>
            <pc:docMk/>
            <pc:sldMk cId="1445533919" sldId="266"/>
            <ac:graphicFrameMk id="25" creationId="{1AE72AFE-D577-4EF3-69F5-5C06A6047A7D}"/>
          </ac:graphicFrameMkLst>
        </pc:graphicFrameChg>
        <pc:graphicFrameChg chg="add mod">
          <ac:chgData name="Kholsuma Ahmed" userId="7dc83cc679c7daee" providerId="LiveId" clId="{BDF8FE51-0975-440A-A2EA-581A8D700825}" dt="2023-03-19T00:38:33.776" v="1211" actId="1076"/>
          <ac:graphicFrameMkLst>
            <pc:docMk/>
            <pc:sldMk cId="1445533919" sldId="266"/>
            <ac:graphicFrameMk id="27" creationId="{C9E9218A-148B-CC5F-B72A-0E05C139D69A}"/>
          </ac:graphicFrameMkLst>
        </pc:graphicFrameChg>
      </pc:sldChg>
      <pc:sldChg chg="addSp delSp modSp mod">
        <pc:chgData name="Kholsuma Ahmed" userId="7dc83cc679c7daee" providerId="LiveId" clId="{BDF8FE51-0975-440A-A2EA-581A8D700825}" dt="2023-03-21T22:24:35.272" v="2771" actId="207"/>
        <pc:sldMkLst>
          <pc:docMk/>
          <pc:sldMk cId="2488931359" sldId="267"/>
        </pc:sldMkLst>
        <pc:spChg chg="mod">
          <ac:chgData name="Kholsuma Ahmed" userId="7dc83cc679c7daee" providerId="LiveId" clId="{BDF8FE51-0975-440A-A2EA-581A8D700825}" dt="2023-03-19T00:40:28.791" v="1288" actId="255"/>
          <ac:spMkLst>
            <pc:docMk/>
            <pc:sldMk cId="2488931359" sldId="267"/>
            <ac:spMk id="2" creationId="{00000000-0000-0000-0000-000000000000}"/>
          </ac:spMkLst>
        </pc:spChg>
        <pc:spChg chg="add del mod">
          <ac:chgData name="Kholsuma Ahmed" userId="7dc83cc679c7daee" providerId="LiveId" clId="{BDF8FE51-0975-440A-A2EA-581A8D700825}" dt="2023-03-19T00:39:11.200" v="1220" actId="26606"/>
          <ac:spMkLst>
            <pc:docMk/>
            <pc:sldMk cId="2488931359" sldId="267"/>
            <ac:spMk id="3" creationId="{00000000-0000-0000-0000-000000000000}"/>
          </ac:spMkLst>
        </pc:spChg>
        <pc:spChg chg="add mod">
          <ac:chgData name="Kholsuma Ahmed" userId="7dc83cc679c7daee" providerId="LiveId" clId="{BDF8FE51-0975-440A-A2EA-581A8D700825}" dt="2023-03-21T22:24:11.603" v="2768" actId="313"/>
          <ac:spMkLst>
            <pc:docMk/>
            <pc:sldMk cId="2488931359" sldId="267"/>
            <ac:spMk id="3" creationId="{B82547B6-9A94-B145-508A-0FAD660811F6}"/>
          </ac:spMkLst>
        </pc:spChg>
        <pc:spChg chg="mod">
          <ac:chgData name="Kholsuma Ahmed" userId="7dc83cc679c7daee" providerId="LiveId" clId="{BDF8FE51-0975-440A-A2EA-581A8D700825}" dt="2023-03-19T00:41:17.998" v="1295" actId="20577"/>
          <ac:spMkLst>
            <pc:docMk/>
            <pc:sldMk cId="2488931359" sldId="267"/>
            <ac:spMk id="4" creationId="{00000000-0000-0000-0000-000000000000}"/>
          </ac:spMkLst>
        </pc:spChg>
        <pc:graphicFrameChg chg="add del">
          <ac:chgData name="Kholsuma Ahmed" userId="7dc83cc679c7daee" providerId="LiveId" clId="{BDF8FE51-0975-440A-A2EA-581A8D700825}" dt="2023-03-18T20:13:19.087" v="252" actId="26606"/>
          <ac:graphicFrameMkLst>
            <pc:docMk/>
            <pc:sldMk cId="2488931359" sldId="267"/>
            <ac:graphicFrameMk id="1028" creationId="{B07FF348-FEE2-5A71-945D-7F8D56A9FB08}"/>
          </ac:graphicFrameMkLst>
        </pc:graphicFrameChg>
        <pc:graphicFrameChg chg="add del">
          <ac:chgData name="Kholsuma Ahmed" userId="7dc83cc679c7daee" providerId="LiveId" clId="{BDF8FE51-0975-440A-A2EA-581A8D700825}" dt="2023-03-18T20:14:10.832" v="254" actId="26606"/>
          <ac:graphicFrameMkLst>
            <pc:docMk/>
            <pc:sldMk cId="2488931359" sldId="267"/>
            <ac:graphicFrameMk id="1029" creationId="{B07FF348-FEE2-5A71-945D-7F8D56A9FB08}"/>
          </ac:graphicFrameMkLst>
        </pc:graphicFrameChg>
        <pc:graphicFrameChg chg="add mod modGraphic">
          <ac:chgData name="Kholsuma Ahmed" userId="7dc83cc679c7daee" providerId="LiveId" clId="{BDF8FE51-0975-440A-A2EA-581A8D700825}" dt="2023-03-21T22:24:35.272" v="2771" actId="207"/>
          <ac:graphicFrameMkLst>
            <pc:docMk/>
            <pc:sldMk cId="2488931359" sldId="267"/>
            <ac:graphicFrameMk id="1030" creationId="{33FBE29A-233D-50D4-E033-7D7BF8BD12C4}"/>
          </ac:graphicFrameMkLst>
        </pc:graphicFrameChg>
        <pc:picChg chg="mod">
          <ac:chgData name="Kholsuma Ahmed" userId="7dc83cc679c7daee" providerId="LiveId" clId="{BDF8FE51-0975-440A-A2EA-581A8D700825}" dt="2023-03-19T00:41:46.136" v="1297" actId="1076"/>
          <ac:picMkLst>
            <pc:docMk/>
            <pc:sldMk cId="2488931359" sldId="267"/>
            <ac:picMk id="1026" creationId="{00000000-0000-0000-0000-000000000000}"/>
          </ac:picMkLst>
        </pc:picChg>
      </pc:sldChg>
      <pc:sldChg chg="addSp delSp modSp mod setBg setClrOvrMap delDesignElem">
        <pc:chgData name="Kholsuma Ahmed" userId="7dc83cc679c7daee" providerId="LiveId" clId="{BDF8FE51-0975-440A-A2EA-581A8D700825}" dt="2023-03-21T22:34:36.428" v="2773" actId="1076"/>
        <pc:sldMkLst>
          <pc:docMk/>
          <pc:sldMk cId="4213083231" sldId="268"/>
        </pc:sldMkLst>
        <pc:spChg chg="mod">
          <ac:chgData name="Kholsuma Ahmed" userId="7dc83cc679c7daee" providerId="LiveId" clId="{BDF8FE51-0975-440A-A2EA-581A8D700825}" dt="2023-03-19T02:15:20.870" v="1487" actId="26606"/>
          <ac:spMkLst>
            <pc:docMk/>
            <pc:sldMk cId="4213083231" sldId="268"/>
            <ac:spMk id="2" creationId="{00000000-0000-0000-0000-000000000000}"/>
          </ac:spMkLst>
        </pc:spChg>
        <pc:spChg chg="mod">
          <ac:chgData name="Kholsuma Ahmed" userId="7dc83cc679c7daee" providerId="LiveId" clId="{BDF8FE51-0975-440A-A2EA-581A8D700825}" dt="2023-03-21T22:34:36.428" v="2773" actId="1076"/>
          <ac:spMkLst>
            <pc:docMk/>
            <pc:sldMk cId="4213083231" sldId="268"/>
            <ac:spMk id="4" creationId="{00000000-0000-0000-0000-000000000000}"/>
          </ac:spMkLst>
        </pc:spChg>
        <pc:spChg chg="add del">
          <ac:chgData name="Kholsuma Ahmed" userId="7dc83cc679c7daee" providerId="LiveId" clId="{BDF8FE51-0975-440A-A2EA-581A8D700825}" dt="2023-03-19T02:14:38.078" v="1484" actId="26606"/>
          <ac:spMkLst>
            <pc:docMk/>
            <pc:sldMk cId="4213083231" sldId="268"/>
            <ac:spMk id="6" creationId="{923E8915-D2AA-4327-A45A-972C3CA9574B}"/>
          </ac:spMkLst>
        </pc:spChg>
        <pc:spChg chg="add del">
          <ac:chgData name="Kholsuma Ahmed" userId="7dc83cc679c7daee" providerId="LiveId" clId="{BDF8FE51-0975-440A-A2EA-581A8D700825}" dt="2023-03-19T02:14:38.078" v="1484" actId="26606"/>
          <ac:spMkLst>
            <pc:docMk/>
            <pc:sldMk cId="4213083231" sldId="268"/>
            <ac:spMk id="7" creationId="{8302FC3C-9804-4950-B721-5FD704BA6065}"/>
          </ac:spMkLst>
        </pc:spChg>
        <pc:spChg chg="add del">
          <ac:chgData name="Kholsuma Ahmed" userId="7dc83cc679c7daee" providerId="LiveId" clId="{BDF8FE51-0975-440A-A2EA-581A8D700825}" dt="2023-03-19T00:42:46.156" v="1302" actId="26606"/>
          <ac:spMkLst>
            <pc:docMk/>
            <pc:sldMk cId="4213083231" sldId="268"/>
            <ac:spMk id="9" creationId="{0D9B8FD4-CDEB-4EB4-B4DE-C89E11938958}"/>
          </ac:spMkLst>
        </pc:spChg>
        <pc:spChg chg="add del">
          <ac:chgData name="Kholsuma Ahmed" userId="7dc83cc679c7daee" providerId="LiveId" clId="{BDF8FE51-0975-440A-A2EA-581A8D700825}" dt="2023-03-19T00:42:46.156" v="1302" actId="26606"/>
          <ac:spMkLst>
            <pc:docMk/>
            <pc:sldMk cId="4213083231" sldId="268"/>
            <ac:spMk id="11" creationId="{5A2E3D1D-9E9F-4739-BA14-D4D7FA9FBDD1}"/>
          </ac:spMkLst>
        </pc:spChg>
        <pc:spChg chg="add del">
          <ac:chgData name="Kholsuma Ahmed" userId="7dc83cc679c7daee" providerId="LiveId" clId="{BDF8FE51-0975-440A-A2EA-581A8D700825}" dt="2023-03-19T02:14:38.078" v="1484" actId="26606"/>
          <ac:spMkLst>
            <pc:docMk/>
            <pc:sldMk cId="4213083231" sldId="268"/>
            <ac:spMk id="12" creationId="{F3798573-F27B-47EB-8EA4-7EE34954C2D6}"/>
          </ac:spMkLst>
        </pc:spChg>
        <pc:spChg chg="add del">
          <ac:chgData name="Kholsuma Ahmed" userId="7dc83cc679c7daee" providerId="LiveId" clId="{BDF8FE51-0975-440A-A2EA-581A8D700825}" dt="2023-03-19T00:42:46.156" v="1302" actId="26606"/>
          <ac:spMkLst>
            <pc:docMk/>
            <pc:sldMk cId="4213083231" sldId="268"/>
            <ac:spMk id="13" creationId="{1FFB365B-E9DC-4859-B8AB-CB83EEBE4E28}"/>
          </ac:spMkLst>
        </pc:spChg>
        <pc:spChg chg="add del">
          <ac:chgData name="Kholsuma Ahmed" userId="7dc83cc679c7daee" providerId="LiveId" clId="{BDF8FE51-0975-440A-A2EA-581A8D700825}" dt="2023-03-19T00:42:46.156" v="1302" actId="26606"/>
          <ac:spMkLst>
            <pc:docMk/>
            <pc:sldMk cId="4213083231" sldId="268"/>
            <ac:spMk id="15" creationId="{8ADAB9C8-EB37-4914-A699-C716FC8FE4FE}"/>
          </ac:spMkLst>
        </pc:spChg>
        <pc:spChg chg="add del">
          <ac:chgData name="Kholsuma Ahmed" userId="7dc83cc679c7daee" providerId="LiveId" clId="{BDF8FE51-0975-440A-A2EA-581A8D700825}" dt="2023-03-19T00:42:50.898" v="1304" actId="26606"/>
          <ac:spMkLst>
            <pc:docMk/>
            <pc:sldMk cId="4213083231" sldId="268"/>
            <ac:spMk id="17" creationId="{F3798573-F27B-47EB-8EA4-7EE34954C2D6}"/>
          </ac:spMkLst>
        </pc:spChg>
        <pc:spChg chg="add del">
          <ac:chgData name="Kholsuma Ahmed" userId="7dc83cc679c7daee" providerId="LiveId" clId="{BDF8FE51-0975-440A-A2EA-581A8D700825}" dt="2023-03-19T00:42:50.898" v="1304" actId="26606"/>
          <ac:spMkLst>
            <pc:docMk/>
            <pc:sldMk cId="4213083231" sldId="268"/>
            <ac:spMk id="18" creationId="{923E8915-D2AA-4327-A45A-972C3CA9574B}"/>
          </ac:spMkLst>
        </pc:spChg>
        <pc:spChg chg="add del">
          <ac:chgData name="Kholsuma Ahmed" userId="7dc83cc679c7daee" providerId="LiveId" clId="{BDF8FE51-0975-440A-A2EA-581A8D700825}" dt="2023-03-19T00:42:50.898" v="1304" actId="26606"/>
          <ac:spMkLst>
            <pc:docMk/>
            <pc:sldMk cId="4213083231" sldId="268"/>
            <ac:spMk id="19" creationId="{8302FC3C-9804-4950-B721-5FD704BA6065}"/>
          </ac:spMkLst>
        </pc:spChg>
        <pc:spChg chg="add del">
          <ac:chgData name="Kholsuma Ahmed" userId="7dc83cc679c7daee" providerId="LiveId" clId="{BDF8FE51-0975-440A-A2EA-581A8D700825}" dt="2023-03-19T00:42:53.362" v="1306" actId="26606"/>
          <ac:spMkLst>
            <pc:docMk/>
            <pc:sldMk cId="4213083231" sldId="268"/>
            <ac:spMk id="23" creationId="{052BEFF1-896C-45B1-B02C-96A6A1BC389A}"/>
          </ac:spMkLst>
        </pc:spChg>
        <pc:spChg chg="add del">
          <ac:chgData name="Kholsuma Ahmed" userId="7dc83cc679c7daee" providerId="LiveId" clId="{BDF8FE51-0975-440A-A2EA-581A8D700825}" dt="2023-03-19T00:42:53.362" v="1306" actId="26606"/>
          <ac:spMkLst>
            <pc:docMk/>
            <pc:sldMk cId="4213083231" sldId="268"/>
            <ac:spMk id="24" creationId="{BB237A14-61B1-4C00-A670-5D8D68A8668E}"/>
          </ac:spMkLst>
        </pc:spChg>
        <pc:spChg chg="add del">
          <ac:chgData name="Kholsuma Ahmed" userId="7dc83cc679c7daee" providerId="LiveId" clId="{BDF8FE51-0975-440A-A2EA-581A8D700825}" dt="2023-03-19T00:42:53.362" v="1306" actId="26606"/>
          <ac:spMkLst>
            <pc:docMk/>
            <pc:sldMk cId="4213083231" sldId="268"/>
            <ac:spMk id="25" creationId="{8598F259-6F54-47A3-8D13-1603D786A328}"/>
          </ac:spMkLst>
        </pc:spChg>
        <pc:spChg chg="add del">
          <ac:chgData name="Kholsuma Ahmed" userId="7dc83cc679c7daee" providerId="LiveId" clId="{BDF8FE51-0975-440A-A2EA-581A8D700825}" dt="2023-03-19T00:42:53.362" v="1306" actId="26606"/>
          <ac:spMkLst>
            <pc:docMk/>
            <pc:sldMk cId="4213083231" sldId="268"/>
            <ac:spMk id="26" creationId="{0BA768A8-4FED-4ED8-9E46-6BE72188ECD2}"/>
          </ac:spMkLst>
        </pc:spChg>
        <pc:spChg chg="add del">
          <ac:chgData name="Kholsuma Ahmed" userId="7dc83cc679c7daee" providerId="LiveId" clId="{BDF8FE51-0975-440A-A2EA-581A8D700825}" dt="2023-03-21T17:45:33.489" v="1854"/>
          <ac:spMkLst>
            <pc:docMk/>
            <pc:sldMk cId="4213083231" sldId="268"/>
            <ac:spMk id="28" creationId="{74CD14DB-BB81-479F-A1FC-1C75640E9F84}"/>
          </ac:spMkLst>
        </pc:spChg>
        <pc:spChg chg="add del">
          <ac:chgData name="Kholsuma Ahmed" userId="7dc83cc679c7daee" providerId="LiveId" clId="{BDF8FE51-0975-440A-A2EA-581A8D700825}" dt="2023-03-21T17:45:33.489" v="1854"/>
          <ac:spMkLst>
            <pc:docMk/>
            <pc:sldMk cId="4213083231" sldId="268"/>
            <ac:spMk id="29" creationId="{C943A91B-7CA7-4592-A975-73B1BF8C4C74}"/>
          </ac:spMkLst>
        </pc:spChg>
        <pc:spChg chg="add del">
          <ac:chgData name="Kholsuma Ahmed" userId="7dc83cc679c7daee" providerId="LiveId" clId="{BDF8FE51-0975-440A-A2EA-581A8D700825}" dt="2023-03-21T17:45:33.489" v="1854"/>
          <ac:spMkLst>
            <pc:docMk/>
            <pc:sldMk cId="4213083231" sldId="268"/>
            <ac:spMk id="30" creationId="{EC471314-E46A-414B-8D91-74880E84F187}"/>
          </ac:spMkLst>
        </pc:spChg>
        <pc:spChg chg="add del">
          <ac:chgData name="Kholsuma Ahmed" userId="7dc83cc679c7daee" providerId="LiveId" clId="{BDF8FE51-0975-440A-A2EA-581A8D700825}" dt="2023-03-21T17:45:33.489" v="1854"/>
          <ac:spMkLst>
            <pc:docMk/>
            <pc:sldMk cId="4213083231" sldId="268"/>
            <ac:spMk id="31" creationId="{6A681326-1C9D-44A3-A627-3871BDAE4127}"/>
          </ac:spMkLst>
        </pc:spChg>
        <pc:spChg chg="add del">
          <ac:chgData name="Kholsuma Ahmed" userId="7dc83cc679c7daee" providerId="LiveId" clId="{BDF8FE51-0975-440A-A2EA-581A8D700825}" dt="2023-03-19T02:15:20.870" v="1487" actId="26606"/>
          <ac:spMkLst>
            <pc:docMk/>
            <pc:sldMk cId="4213083231" sldId="268"/>
            <ac:spMk id="36" creationId="{DDBA86CC-34C3-43C1-B328-62490FE69046}"/>
          </ac:spMkLst>
        </pc:spChg>
        <pc:spChg chg="add del">
          <ac:chgData name="Kholsuma Ahmed" userId="7dc83cc679c7daee" providerId="LiveId" clId="{BDF8FE51-0975-440A-A2EA-581A8D700825}" dt="2023-03-19T02:15:20.870" v="1487" actId="26606"/>
          <ac:spMkLst>
            <pc:docMk/>
            <pc:sldMk cId="4213083231" sldId="268"/>
            <ac:spMk id="38" creationId="{9CF4C9D6-90BC-48A0-91E8-0F0373CA11B5}"/>
          </ac:spMkLst>
        </pc:spChg>
        <pc:picChg chg="add del">
          <ac:chgData name="Kholsuma Ahmed" userId="7dc83cc679c7daee" providerId="LiveId" clId="{BDF8FE51-0975-440A-A2EA-581A8D700825}" dt="2023-03-19T02:14:38.078" v="1484" actId="26606"/>
          <ac:picMkLst>
            <pc:docMk/>
            <pc:sldMk cId="4213083231" sldId="268"/>
            <ac:picMk id="10" creationId="{3BC6EBB2-9BDC-4075-BA6B-43A9FBF9C86C}"/>
          </ac:picMkLst>
        </pc:picChg>
        <pc:picChg chg="add del">
          <ac:chgData name="Kholsuma Ahmed" userId="7dc83cc679c7daee" providerId="LiveId" clId="{BDF8FE51-0975-440A-A2EA-581A8D700825}" dt="2023-03-19T00:42:50.898" v="1304" actId="26606"/>
          <ac:picMkLst>
            <pc:docMk/>
            <pc:sldMk cId="4213083231" sldId="268"/>
            <ac:picMk id="21" creationId="{3BC6EBB2-9BDC-4075-BA6B-43A9FBF9C86C}"/>
          </ac:picMkLst>
        </pc:picChg>
        <pc:cxnChg chg="add del">
          <ac:chgData name="Kholsuma Ahmed" userId="7dc83cc679c7daee" providerId="LiveId" clId="{BDF8FE51-0975-440A-A2EA-581A8D700825}" dt="2023-03-19T02:14:38.078" v="1484" actId="26606"/>
          <ac:cxnSpMkLst>
            <pc:docMk/>
            <pc:sldMk cId="4213083231" sldId="268"/>
            <ac:cxnSpMk id="8" creationId="{6B9695BD-ECF6-49CA-8877-8C493193C65D}"/>
          </ac:cxnSpMkLst>
        </pc:cxnChg>
        <pc:cxnChg chg="add del">
          <ac:chgData name="Kholsuma Ahmed" userId="7dc83cc679c7daee" providerId="LiveId" clId="{BDF8FE51-0975-440A-A2EA-581A8D700825}" dt="2023-03-19T00:42:50.898" v="1304" actId="26606"/>
          <ac:cxnSpMkLst>
            <pc:docMk/>
            <pc:sldMk cId="4213083231" sldId="268"/>
            <ac:cxnSpMk id="20" creationId="{6B9695BD-ECF6-49CA-8877-8C493193C65D}"/>
          </ac:cxnSpMkLst>
        </pc:cxnChg>
      </pc:sldChg>
      <pc:sldChg chg="addSp delSp modSp mod setBg setClrOvrMap delDesignElem">
        <pc:chgData name="Kholsuma Ahmed" userId="7dc83cc679c7daee" providerId="LiveId" clId="{BDF8FE51-0975-440A-A2EA-581A8D700825}" dt="2023-03-21T22:36:32.346" v="2786" actId="255"/>
        <pc:sldMkLst>
          <pc:docMk/>
          <pc:sldMk cId="3411565277" sldId="269"/>
        </pc:sldMkLst>
        <pc:spChg chg="mod">
          <ac:chgData name="Kholsuma Ahmed" userId="7dc83cc679c7daee" providerId="LiveId" clId="{BDF8FE51-0975-440A-A2EA-581A8D700825}" dt="2023-03-21T22:35:39.151" v="2781" actId="1076"/>
          <ac:spMkLst>
            <pc:docMk/>
            <pc:sldMk cId="3411565277" sldId="269"/>
            <ac:spMk id="2" creationId="{00000000-0000-0000-0000-000000000000}"/>
          </ac:spMkLst>
        </pc:spChg>
        <pc:spChg chg="mod">
          <ac:chgData name="Kholsuma Ahmed" userId="7dc83cc679c7daee" providerId="LiveId" clId="{BDF8FE51-0975-440A-A2EA-581A8D700825}" dt="2023-03-21T22:36:32.346" v="2786" actId="255"/>
          <ac:spMkLst>
            <pc:docMk/>
            <pc:sldMk cId="3411565277" sldId="269"/>
            <ac:spMk id="3" creationId="{00000000-0000-0000-0000-000000000000}"/>
          </ac:spMkLst>
        </pc:spChg>
        <pc:spChg chg="add del">
          <ac:chgData name="Kholsuma Ahmed" userId="7dc83cc679c7daee" providerId="LiveId" clId="{BDF8FE51-0975-440A-A2EA-581A8D700825}" dt="2023-03-21T17:45:33.489" v="1854"/>
          <ac:spMkLst>
            <pc:docMk/>
            <pc:sldMk cId="3411565277" sldId="269"/>
            <ac:spMk id="8" creationId="{74CD14DB-BB81-479F-A1FC-1C75640E9F84}"/>
          </ac:spMkLst>
        </pc:spChg>
        <pc:spChg chg="add del">
          <ac:chgData name="Kholsuma Ahmed" userId="7dc83cc679c7daee" providerId="LiveId" clId="{BDF8FE51-0975-440A-A2EA-581A8D700825}" dt="2023-03-21T17:45:33.489" v="1854"/>
          <ac:spMkLst>
            <pc:docMk/>
            <pc:sldMk cId="3411565277" sldId="269"/>
            <ac:spMk id="10" creationId="{C943A91B-7CA7-4592-A975-73B1BF8C4C74}"/>
          </ac:spMkLst>
        </pc:spChg>
        <pc:spChg chg="add del">
          <ac:chgData name="Kholsuma Ahmed" userId="7dc83cc679c7daee" providerId="LiveId" clId="{BDF8FE51-0975-440A-A2EA-581A8D700825}" dt="2023-03-21T17:45:33.489" v="1854"/>
          <ac:spMkLst>
            <pc:docMk/>
            <pc:sldMk cId="3411565277" sldId="269"/>
            <ac:spMk id="12" creationId="{EC471314-E46A-414B-8D91-74880E84F187}"/>
          </ac:spMkLst>
        </pc:spChg>
        <pc:spChg chg="add del">
          <ac:chgData name="Kholsuma Ahmed" userId="7dc83cc679c7daee" providerId="LiveId" clId="{BDF8FE51-0975-440A-A2EA-581A8D700825}" dt="2023-03-21T17:45:33.489" v="1854"/>
          <ac:spMkLst>
            <pc:docMk/>
            <pc:sldMk cId="3411565277" sldId="269"/>
            <ac:spMk id="14" creationId="{6A681326-1C9D-44A3-A627-3871BDAE4127}"/>
          </ac:spMkLst>
        </pc:spChg>
      </pc:sldChg>
      <pc:sldChg chg="addSp delSp modSp mod setBg delDesignElem">
        <pc:chgData name="Kholsuma Ahmed" userId="7dc83cc679c7daee" providerId="LiveId" clId="{BDF8FE51-0975-440A-A2EA-581A8D700825}" dt="2023-03-21T19:12:14.254" v="2390" actId="207"/>
        <pc:sldMkLst>
          <pc:docMk/>
          <pc:sldMk cId="4034601771" sldId="270"/>
        </pc:sldMkLst>
        <pc:spChg chg="mod">
          <ac:chgData name="Kholsuma Ahmed" userId="7dc83cc679c7daee" providerId="LiveId" clId="{BDF8FE51-0975-440A-A2EA-581A8D700825}" dt="2023-03-21T19:12:14.254" v="2390" actId="207"/>
          <ac:spMkLst>
            <pc:docMk/>
            <pc:sldMk cId="4034601771" sldId="270"/>
            <ac:spMk id="2" creationId="{00000000-0000-0000-0000-000000000000}"/>
          </ac:spMkLst>
        </pc:spChg>
        <pc:spChg chg="mod">
          <ac:chgData name="Kholsuma Ahmed" userId="7dc83cc679c7daee" providerId="LiveId" clId="{BDF8FE51-0975-440A-A2EA-581A8D700825}" dt="2023-03-19T00:23:39.049" v="1110" actId="27636"/>
          <ac:spMkLst>
            <pc:docMk/>
            <pc:sldMk cId="4034601771" sldId="270"/>
            <ac:spMk id="3" creationId="{00000000-0000-0000-0000-000000000000}"/>
          </ac:spMkLst>
        </pc:spChg>
        <pc:spChg chg="add del">
          <ac:chgData name="Kholsuma Ahmed" userId="7dc83cc679c7daee" providerId="LiveId" clId="{BDF8FE51-0975-440A-A2EA-581A8D700825}" dt="2023-03-21T17:45:33.489" v="1854"/>
          <ac:spMkLst>
            <pc:docMk/>
            <pc:sldMk cId="4034601771" sldId="270"/>
            <ac:spMk id="5" creationId="{0D9B8FD4-CDEB-4EB4-B4DE-C89E11938958}"/>
          </ac:spMkLst>
        </pc:spChg>
        <pc:spChg chg="add del">
          <ac:chgData name="Kholsuma Ahmed" userId="7dc83cc679c7daee" providerId="LiveId" clId="{BDF8FE51-0975-440A-A2EA-581A8D700825}" dt="2023-03-21T17:45:33.489" v="1854"/>
          <ac:spMkLst>
            <pc:docMk/>
            <pc:sldMk cId="4034601771" sldId="270"/>
            <ac:spMk id="6" creationId="{5A2E3D1D-9E9F-4739-BA14-D4D7FA9FBDD1}"/>
          </ac:spMkLst>
        </pc:spChg>
        <pc:spChg chg="add del">
          <ac:chgData name="Kholsuma Ahmed" userId="7dc83cc679c7daee" providerId="LiveId" clId="{BDF8FE51-0975-440A-A2EA-581A8D700825}" dt="2023-03-21T17:45:33.489" v="1854"/>
          <ac:spMkLst>
            <pc:docMk/>
            <pc:sldMk cId="4034601771" sldId="270"/>
            <ac:spMk id="7" creationId="{1FFB365B-E9DC-4859-B8AB-CB83EEBE4E28}"/>
          </ac:spMkLst>
        </pc:spChg>
        <pc:spChg chg="add del">
          <ac:chgData name="Kholsuma Ahmed" userId="7dc83cc679c7daee" providerId="LiveId" clId="{BDF8FE51-0975-440A-A2EA-581A8D700825}" dt="2023-03-18T20:08:49.034" v="239"/>
          <ac:spMkLst>
            <pc:docMk/>
            <pc:sldMk cId="4034601771" sldId="270"/>
            <ac:spMk id="8" creationId="{923E8915-D2AA-4327-A45A-972C3CA9574B}"/>
          </ac:spMkLst>
        </pc:spChg>
        <pc:spChg chg="add del">
          <ac:chgData name="Kholsuma Ahmed" userId="7dc83cc679c7daee" providerId="LiveId" clId="{BDF8FE51-0975-440A-A2EA-581A8D700825}" dt="2023-03-21T17:45:33.489" v="1854"/>
          <ac:spMkLst>
            <pc:docMk/>
            <pc:sldMk cId="4034601771" sldId="270"/>
            <ac:spMk id="9" creationId="{8ADAB9C8-EB37-4914-A699-C716FC8FE4FE}"/>
          </ac:spMkLst>
        </pc:spChg>
        <pc:spChg chg="add del">
          <ac:chgData name="Kholsuma Ahmed" userId="7dc83cc679c7daee" providerId="LiveId" clId="{BDF8FE51-0975-440A-A2EA-581A8D700825}" dt="2023-03-18T20:08:49.034" v="239"/>
          <ac:spMkLst>
            <pc:docMk/>
            <pc:sldMk cId="4034601771" sldId="270"/>
            <ac:spMk id="10" creationId="{8302FC3C-9804-4950-B721-5FD704BA6065}"/>
          </ac:spMkLst>
        </pc:spChg>
        <pc:spChg chg="add del">
          <ac:chgData name="Kholsuma Ahmed" userId="7dc83cc679c7daee" providerId="LiveId" clId="{BDF8FE51-0975-440A-A2EA-581A8D700825}" dt="2023-03-18T20:08:49.034" v="239"/>
          <ac:spMkLst>
            <pc:docMk/>
            <pc:sldMk cId="4034601771" sldId="270"/>
            <ac:spMk id="16" creationId="{F3798573-F27B-47EB-8EA4-7EE34954C2D6}"/>
          </ac:spMkLst>
        </pc:spChg>
        <pc:picChg chg="add del">
          <ac:chgData name="Kholsuma Ahmed" userId="7dc83cc679c7daee" providerId="LiveId" clId="{BDF8FE51-0975-440A-A2EA-581A8D700825}" dt="2023-03-18T20:08:49.034" v="239"/>
          <ac:picMkLst>
            <pc:docMk/>
            <pc:sldMk cId="4034601771" sldId="270"/>
            <ac:picMk id="14" creationId="{3BC6EBB2-9BDC-4075-BA6B-43A9FBF9C86C}"/>
          </ac:picMkLst>
        </pc:picChg>
        <pc:cxnChg chg="add del">
          <ac:chgData name="Kholsuma Ahmed" userId="7dc83cc679c7daee" providerId="LiveId" clId="{BDF8FE51-0975-440A-A2EA-581A8D700825}" dt="2023-03-18T20:08:49.034" v="239"/>
          <ac:cxnSpMkLst>
            <pc:docMk/>
            <pc:sldMk cId="4034601771" sldId="270"/>
            <ac:cxnSpMk id="12" creationId="{6B9695BD-ECF6-49CA-8877-8C493193C65D}"/>
          </ac:cxnSpMkLst>
        </pc:cxnChg>
      </pc:sldChg>
      <pc:sldChg chg="addSp delSp modSp mod setBg delDesignElem">
        <pc:chgData name="Kholsuma Ahmed" userId="7dc83cc679c7daee" providerId="LiveId" clId="{BDF8FE51-0975-440A-A2EA-581A8D700825}" dt="2023-03-21T20:13:41.617" v="2445"/>
        <pc:sldMkLst>
          <pc:docMk/>
          <pc:sldMk cId="2942377209" sldId="271"/>
        </pc:sldMkLst>
        <pc:spChg chg="mod">
          <ac:chgData name="Kholsuma Ahmed" userId="7dc83cc679c7daee" providerId="LiveId" clId="{BDF8FE51-0975-440A-A2EA-581A8D700825}" dt="2023-03-21T20:13:41.617" v="2445"/>
          <ac:spMkLst>
            <pc:docMk/>
            <pc:sldMk cId="2942377209" sldId="271"/>
            <ac:spMk id="2" creationId="{00000000-0000-0000-0000-000000000000}"/>
          </ac:spMkLst>
        </pc:spChg>
        <pc:spChg chg="add del mod">
          <ac:chgData name="Kholsuma Ahmed" userId="7dc83cc679c7daee" providerId="LiveId" clId="{BDF8FE51-0975-440A-A2EA-581A8D700825}" dt="2023-03-18T20:01:16.493" v="191" actId="26606"/>
          <ac:spMkLst>
            <pc:docMk/>
            <pc:sldMk cId="2942377209" sldId="271"/>
            <ac:spMk id="3" creationId="{00000000-0000-0000-0000-000000000000}"/>
          </ac:spMkLst>
        </pc:spChg>
        <pc:spChg chg="add del">
          <ac:chgData name="Kholsuma Ahmed" userId="7dc83cc679c7daee" providerId="LiveId" clId="{BDF8FE51-0975-440A-A2EA-581A8D700825}" dt="2023-03-18T20:01:16.478" v="190" actId="26606"/>
          <ac:spMkLst>
            <pc:docMk/>
            <pc:sldMk cId="2942377209" sldId="271"/>
            <ac:spMk id="8" creationId="{923E8915-D2AA-4327-A45A-972C3CA9574B}"/>
          </ac:spMkLst>
        </pc:spChg>
        <pc:spChg chg="add del">
          <ac:chgData name="Kholsuma Ahmed" userId="7dc83cc679c7daee" providerId="LiveId" clId="{BDF8FE51-0975-440A-A2EA-581A8D700825}" dt="2023-03-18T20:00:12.787" v="176" actId="26606"/>
          <ac:spMkLst>
            <pc:docMk/>
            <pc:sldMk cId="2942377209" sldId="271"/>
            <ac:spMk id="9" creationId="{0D187C4E-14B9-4504-B200-5127823FA78C}"/>
          </ac:spMkLst>
        </pc:spChg>
        <pc:spChg chg="add del">
          <ac:chgData name="Kholsuma Ahmed" userId="7dc83cc679c7daee" providerId="LiveId" clId="{BDF8FE51-0975-440A-A2EA-581A8D700825}" dt="2023-03-18T20:01:16.478" v="190" actId="26606"/>
          <ac:spMkLst>
            <pc:docMk/>
            <pc:sldMk cId="2942377209" sldId="271"/>
            <ac:spMk id="10" creationId="{8302FC3C-9804-4950-B721-5FD704BA6065}"/>
          </ac:spMkLst>
        </pc:spChg>
        <pc:spChg chg="add del">
          <ac:chgData name="Kholsuma Ahmed" userId="7dc83cc679c7daee" providerId="LiveId" clId="{BDF8FE51-0975-440A-A2EA-581A8D700825}" dt="2023-03-18T20:01:16.478" v="190" actId="26606"/>
          <ac:spMkLst>
            <pc:docMk/>
            <pc:sldMk cId="2942377209" sldId="271"/>
            <ac:spMk id="16" creationId="{F3798573-F27B-47EB-8EA4-7EE34954C2D6}"/>
          </ac:spMkLst>
        </pc:spChg>
        <pc:spChg chg="add del">
          <ac:chgData name="Kholsuma Ahmed" userId="7dc83cc679c7daee" providerId="LiveId" clId="{BDF8FE51-0975-440A-A2EA-581A8D700825}" dt="2023-03-18T20:01:05.800" v="184" actId="26606"/>
          <ac:spMkLst>
            <pc:docMk/>
            <pc:sldMk cId="2942377209" sldId="271"/>
            <ac:spMk id="18" creationId="{909FE742-1A27-4AEF-B5F0-F8C383EAB1D7}"/>
          </ac:spMkLst>
        </pc:spChg>
        <pc:spChg chg="add del">
          <ac:chgData name="Kholsuma Ahmed" userId="7dc83cc679c7daee" providerId="LiveId" clId="{BDF8FE51-0975-440A-A2EA-581A8D700825}" dt="2023-03-18T20:01:05.800" v="184" actId="26606"/>
          <ac:spMkLst>
            <pc:docMk/>
            <pc:sldMk cId="2942377209" sldId="271"/>
            <ac:spMk id="19" creationId="{00000000-0000-0000-0000-000000000000}"/>
          </ac:spMkLst>
        </pc:spChg>
        <pc:spChg chg="add del">
          <ac:chgData name="Kholsuma Ahmed" userId="7dc83cc679c7daee" providerId="LiveId" clId="{BDF8FE51-0975-440A-A2EA-581A8D700825}" dt="2023-03-18T20:01:08.100" v="186" actId="26606"/>
          <ac:spMkLst>
            <pc:docMk/>
            <pc:sldMk cId="2942377209" sldId="271"/>
            <ac:spMk id="22" creationId="{00000000-0000-0000-0000-000000000000}"/>
          </ac:spMkLst>
        </pc:spChg>
        <pc:spChg chg="add del">
          <ac:chgData name="Kholsuma Ahmed" userId="7dc83cc679c7daee" providerId="LiveId" clId="{BDF8FE51-0975-440A-A2EA-581A8D700825}" dt="2023-03-18T20:01:13.891" v="188" actId="26606"/>
          <ac:spMkLst>
            <pc:docMk/>
            <pc:sldMk cId="2942377209" sldId="271"/>
            <ac:spMk id="24" creationId="{C8A3C342-1D03-412F-8DD3-BF519E8E0AE9}"/>
          </ac:spMkLst>
        </pc:spChg>
        <pc:spChg chg="add del">
          <ac:chgData name="Kholsuma Ahmed" userId="7dc83cc679c7daee" providerId="LiveId" clId="{BDF8FE51-0975-440A-A2EA-581A8D700825}" dt="2023-03-18T20:01:13.891" v="188" actId="26606"/>
          <ac:spMkLst>
            <pc:docMk/>
            <pc:sldMk cId="2942377209" sldId="271"/>
            <ac:spMk id="25" creationId="{81CC9B02-E087-4350-AEBD-2C3CF001AF01}"/>
          </ac:spMkLst>
        </pc:spChg>
        <pc:spChg chg="add del">
          <ac:chgData name="Kholsuma Ahmed" userId="7dc83cc679c7daee" providerId="LiveId" clId="{BDF8FE51-0975-440A-A2EA-581A8D700825}" dt="2023-03-18T20:01:13.891" v="188" actId="26606"/>
          <ac:spMkLst>
            <pc:docMk/>
            <pc:sldMk cId="2942377209" sldId="271"/>
            <ac:spMk id="27" creationId="{D6F18ACE-6E82-4ADC-8A2F-A1771B309B16}"/>
          </ac:spMkLst>
        </pc:spChg>
        <pc:spChg chg="add del">
          <ac:chgData name="Kholsuma Ahmed" userId="7dc83cc679c7daee" providerId="LiveId" clId="{BDF8FE51-0975-440A-A2EA-581A8D700825}" dt="2023-03-18T20:01:13.891" v="188" actId="26606"/>
          <ac:spMkLst>
            <pc:docMk/>
            <pc:sldMk cId="2942377209" sldId="271"/>
            <ac:spMk id="28" creationId="{00000000-0000-0000-0000-000000000000}"/>
          </ac:spMkLst>
        </pc:spChg>
        <pc:spChg chg="add del">
          <ac:chgData name="Kholsuma Ahmed" userId="7dc83cc679c7daee" providerId="LiveId" clId="{BDF8FE51-0975-440A-A2EA-581A8D700825}" dt="2023-03-18T20:01:16.478" v="190" actId="26606"/>
          <ac:spMkLst>
            <pc:docMk/>
            <pc:sldMk cId="2942377209" sldId="271"/>
            <ac:spMk id="30" creationId="{00000000-0000-0000-0000-000000000000}"/>
          </ac:spMkLst>
        </pc:spChg>
        <pc:spChg chg="add del">
          <ac:chgData name="Kholsuma Ahmed" userId="7dc83cc679c7daee" providerId="LiveId" clId="{BDF8FE51-0975-440A-A2EA-581A8D700825}" dt="2023-03-18T20:07:37.821" v="230" actId="26606"/>
          <ac:spMkLst>
            <pc:docMk/>
            <pc:sldMk cId="2942377209" sldId="271"/>
            <ac:spMk id="33" creationId="{0D187C4E-14B9-4504-B200-5127823FA78C}"/>
          </ac:spMkLst>
        </pc:spChg>
        <pc:spChg chg="add del mod">
          <ac:chgData name="Kholsuma Ahmed" userId="7dc83cc679c7daee" providerId="LiveId" clId="{BDF8FE51-0975-440A-A2EA-581A8D700825}" dt="2023-03-19T00:24:48.794" v="1120" actId="26606"/>
          <ac:spMkLst>
            <pc:docMk/>
            <pc:sldMk cId="2942377209" sldId="271"/>
            <ac:spMk id="34" creationId="{00000000-0000-0000-0000-000000000000}"/>
          </ac:spMkLst>
        </pc:spChg>
        <pc:spChg chg="add del">
          <ac:chgData name="Kholsuma Ahmed" userId="7dc83cc679c7daee" providerId="LiveId" clId="{BDF8FE51-0975-440A-A2EA-581A8D700825}" dt="2023-03-18T20:08:49.034" v="239"/>
          <ac:spMkLst>
            <pc:docMk/>
            <pc:sldMk cId="2942377209" sldId="271"/>
            <ac:spMk id="39" creationId="{909FE742-1A27-4AEF-B5F0-F8C383EAB1D7}"/>
          </ac:spMkLst>
        </pc:spChg>
        <pc:graphicFrameChg chg="add del">
          <ac:chgData name="Kholsuma Ahmed" userId="7dc83cc679c7daee" providerId="LiveId" clId="{BDF8FE51-0975-440A-A2EA-581A8D700825}" dt="2023-03-18T20:00:34.818" v="180" actId="26606"/>
          <ac:graphicFrameMkLst>
            <pc:docMk/>
            <pc:sldMk cId="2942377209" sldId="271"/>
            <ac:graphicFrameMk id="13" creationId="{C7ED541D-63E0-B1A2-6F6E-22191F783A8C}"/>
          </ac:graphicFrameMkLst>
        </pc:graphicFrameChg>
        <pc:graphicFrameChg chg="add del">
          <ac:chgData name="Kholsuma Ahmed" userId="7dc83cc679c7daee" providerId="LiveId" clId="{BDF8FE51-0975-440A-A2EA-581A8D700825}" dt="2023-03-18T20:00:47.036" v="182" actId="26606"/>
          <ac:graphicFrameMkLst>
            <pc:docMk/>
            <pc:sldMk cId="2942377209" sldId="271"/>
            <ac:graphicFrameMk id="15" creationId="{B0519CC1-3389-4242-FE8D-D42EF7E3EA79}"/>
          </ac:graphicFrameMkLst>
        </pc:graphicFrameChg>
        <pc:graphicFrameChg chg="add del">
          <ac:chgData name="Kholsuma Ahmed" userId="7dc83cc679c7daee" providerId="LiveId" clId="{BDF8FE51-0975-440A-A2EA-581A8D700825}" dt="2023-03-19T00:24:29.595" v="1113" actId="26606"/>
          <ac:graphicFrameMkLst>
            <pc:docMk/>
            <pc:sldMk cId="2942377209" sldId="271"/>
            <ac:graphicFrameMk id="36" creationId="{5E208905-7168-9127-F9A9-26B48737B9B9}"/>
          </ac:graphicFrameMkLst>
        </pc:graphicFrameChg>
        <pc:graphicFrameChg chg="add del">
          <ac:chgData name="Kholsuma Ahmed" userId="7dc83cc679c7daee" providerId="LiveId" clId="{BDF8FE51-0975-440A-A2EA-581A8D700825}" dt="2023-03-19T00:24:30.997" v="1115" actId="26606"/>
          <ac:graphicFrameMkLst>
            <pc:docMk/>
            <pc:sldMk cId="2942377209" sldId="271"/>
            <ac:graphicFrameMk id="38" creationId="{C460DA2C-A1BA-3D55-071B-555A4E86E9A8}"/>
          </ac:graphicFrameMkLst>
        </pc:graphicFrameChg>
        <pc:graphicFrameChg chg="add del">
          <ac:chgData name="Kholsuma Ahmed" userId="7dc83cc679c7daee" providerId="LiveId" clId="{BDF8FE51-0975-440A-A2EA-581A8D700825}" dt="2023-03-19T00:24:32.674" v="1117" actId="26606"/>
          <ac:graphicFrameMkLst>
            <pc:docMk/>
            <pc:sldMk cId="2942377209" sldId="271"/>
            <ac:graphicFrameMk id="40" creationId="{B6F4F60A-99E9-4D2B-B11A-CB8FFA490829}"/>
          </ac:graphicFrameMkLst>
        </pc:graphicFrameChg>
        <pc:graphicFrameChg chg="add del">
          <ac:chgData name="Kholsuma Ahmed" userId="7dc83cc679c7daee" providerId="LiveId" clId="{BDF8FE51-0975-440A-A2EA-581A8D700825}" dt="2023-03-19T00:24:48.762" v="1119" actId="26606"/>
          <ac:graphicFrameMkLst>
            <pc:docMk/>
            <pc:sldMk cId="2942377209" sldId="271"/>
            <ac:graphicFrameMk id="42" creationId="{27E3A8DA-68F1-2F77-4117-E027BD25E452}"/>
          </ac:graphicFrameMkLst>
        </pc:graphicFrameChg>
        <pc:graphicFrameChg chg="add mod modGraphic">
          <ac:chgData name="Kholsuma Ahmed" userId="7dc83cc679c7daee" providerId="LiveId" clId="{BDF8FE51-0975-440A-A2EA-581A8D700825}" dt="2023-03-19T00:32:36.835" v="1169" actId="255"/>
          <ac:graphicFrameMkLst>
            <pc:docMk/>
            <pc:sldMk cId="2942377209" sldId="271"/>
            <ac:graphicFrameMk id="44" creationId="{B6F4F60A-99E9-4D2B-B11A-CB8FFA490829}"/>
          </ac:graphicFrameMkLst>
        </pc:graphicFrameChg>
        <pc:picChg chg="add del">
          <ac:chgData name="Kholsuma Ahmed" userId="7dc83cc679c7daee" providerId="LiveId" clId="{BDF8FE51-0975-440A-A2EA-581A8D700825}" dt="2023-03-18T20:00:12.787" v="176" actId="26606"/>
          <ac:picMkLst>
            <pc:docMk/>
            <pc:sldMk cId="2942377209" sldId="271"/>
            <ac:picMk id="5" creationId="{69F76748-078E-3A20-5FFE-02E8E3A6271E}"/>
          </ac:picMkLst>
        </pc:picChg>
        <pc:picChg chg="add del">
          <ac:chgData name="Kholsuma Ahmed" userId="7dc83cc679c7daee" providerId="LiveId" clId="{BDF8FE51-0975-440A-A2EA-581A8D700825}" dt="2023-03-18T20:00:19.372" v="178" actId="26606"/>
          <ac:picMkLst>
            <pc:docMk/>
            <pc:sldMk cId="2942377209" sldId="271"/>
            <ac:picMk id="11" creationId="{0B8AD0AB-16A5-3B9F-2787-4EC63259295F}"/>
          </ac:picMkLst>
        </pc:picChg>
        <pc:picChg chg="add del">
          <ac:chgData name="Kholsuma Ahmed" userId="7dc83cc679c7daee" providerId="LiveId" clId="{BDF8FE51-0975-440A-A2EA-581A8D700825}" dt="2023-03-18T20:01:16.478" v="190" actId="26606"/>
          <ac:picMkLst>
            <pc:docMk/>
            <pc:sldMk cId="2942377209" sldId="271"/>
            <ac:picMk id="14" creationId="{3BC6EBB2-9BDC-4075-BA6B-43A9FBF9C86C}"/>
          </ac:picMkLst>
        </pc:picChg>
        <pc:picChg chg="add del">
          <ac:chgData name="Kholsuma Ahmed" userId="7dc83cc679c7daee" providerId="LiveId" clId="{BDF8FE51-0975-440A-A2EA-581A8D700825}" dt="2023-03-18T20:01:05.800" v="184" actId="26606"/>
          <ac:picMkLst>
            <pc:docMk/>
            <pc:sldMk cId="2942377209" sldId="271"/>
            <ac:picMk id="17" creationId="{6F8CAA0B-4D91-397B-13E0-3BA6E03EAD3F}"/>
          </ac:picMkLst>
        </pc:picChg>
        <pc:picChg chg="add del">
          <ac:chgData name="Kholsuma Ahmed" userId="7dc83cc679c7daee" providerId="LiveId" clId="{BDF8FE51-0975-440A-A2EA-581A8D700825}" dt="2023-03-18T20:01:08.100" v="186" actId="26606"/>
          <ac:picMkLst>
            <pc:docMk/>
            <pc:sldMk cId="2942377209" sldId="271"/>
            <ac:picMk id="21" creationId="{0B8AD0AB-16A5-3B9F-2787-4EC63259295F}"/>
          </ac:picMkLst>
        </pc:picChg>
        <pc:picChg chg="add del">
          <ac:chgData name="Kholsuma Ahmed" userId="7dc83cc679c7daee" providerId="LiveId" clId="{BDF8FE51-0975-440A-A2EA-581A8D700825}" dt="2023-03-18T20:01:13.891" v="188" actId="26606"/>
          <ac:picMkLst>
            <pc:docMk/>
            <pc:sldMk cId="2942377209" sldId="271"/>
            <ac:picMk id="26" creationId="{46A0F010-5B81-35FB-7D8F-1A726AF09528}"/>
          </ac:picMkLst>
        </pc:picChg>
        <pc:picChg chg="add mod">
          <ac:chgData name="Kholsuma Ahmed" userId="7dc83cc679c7daee" providerId="LiveId" clId="{BDF8FE51-0975-440A-A2EA-581A8D700825}" dt="2023-03-19T00:30:50.677" v="1161" actId="1076"/>
          <ac:picMkLst>
            <pc:docMk/>
            <pc:sldMk cId="2942377209" sldId="271"/>
            <ac:picMk id="32" creationId="{69F76748-078E-3A20-5FFE-02E8E3A6271E}"/>
          </ac:picMkLst>
        </pc:picChg>
        <pc:inkChg chg="add">
          <ac:chgData name="Kholsuma Ahmed" userId="7dc83cc679c7daee" providerId="LiveId" clId="{BDF8FE51-0975-440A-A2EA-581A8D700825}" dt="2023-03-18T20:08:44.194" v="234" actId="9405"/>
          <ac:inkMkLst>
            <pc:docMk/>
            <pc:sldMk cId="2942377209" sldId="271"/>
            <ac:inkMk id="4" creationId="{33930184-B19D-33BE-D876-DEA12EB1D7D4}"/>
          </ac:inkMkLst>
        </pc:inkChg>
        <pc:inkChg chg="add">
          <ac:chgData name="Kholsuma Ahmed" userId="7dc83cc679c7daee" providerId="LiveId" clId="{BDF8FE51-0975-440A-A2EA-581A8D700825}" dt="2023-03-18T20:09:02.097" v="243" actId="9405"/>
          <ac:inkMkLst>
            <pc:docMk/>
            <pc:sldMk cId="2942377209" sldId="271"/>
            <ac:inkMk id="6" creationId="{1166439A-29B4-B007-1339-57C2B931022E}"/>
          </ac:inkMkLst>
        </pc:inkChg>
        <pc:cxnChg chg="add del">
          <ac:chgData name="Kholsuma Ahmed" userId="7dc83cc679c7daee" providerId="LiveId" clId="{BDF8FE51-0975-440A-A2EA-581A8D700825}" dt="2023-03-18T20:01:16.478" v="190" actId="26606"/>
          <ac:cxnSpMkLst>
            <pc:docMk/>
            <pc:sldMk cId="2942377209" sldId="271"/>
            <ac:cxnSpMk id="12" creationId="{6B9695BD-ECF6-49CA-8877-8C493193C65D}"/>
          </ac:cxnSpMkLst>
        </pc:cxnChg>
      </pc:sldChg>
      <pc:sldChg chg="addSp delSp modSp mod setBg setClrOvrMap delDesignElem">
        <pc:chgData name="Kholsuma Ahmed" userId="7dc83cc679c7daee" providerId="LiveId" clId="{BDF8FE51-0975-440A-A2EA-581A8D700825}" dt="2023-03-21T20:02:31.487" v="2422" actId="14100"/>
        <pc:sldMkLst>
          <pc:docMk/>
          <pc:sldMk cId="75994956" sldId="272"/>
        </pc:sldMkLst>
        <pc:spChg chg="mod">
          <ac:chgData name="Kholsuma Ahmed" userId="7dc83cc679c7daee" providerId="LiveId" clId="{BDF8FE51-0975-440A-A2EA-581A8D700825}" dt="2023-03-18T23:42:01.122" v="883" actId="255"/>
          <ac:spMkLst>
            <pc:docMk/>
            <pc:sldMk cId="75994956" sldId="272"/>
            <ac:spMk id="2" creationId="{00000000-0000-0000-0000-000000000000}"/>
          </ac:spMkLst>
        </pc:spChg>
        <pc:spChg chg="del">
          <ac:chgData name="Kholsuma Ahmed" userId="7dc83cc679c7daee" providerId="LiveId" clId="{BDF8FE51-0975-440A-A2EA-581A8D700825}" dt="2023-03-18T21:01:04.426" v="313" actId="26606"/>
          <ac:spMkLst>
            <pc:docMk/>
            <pc:sldMk cId="75994956" sldId="272"/>
            <ac:spMk id="3" creationId="{00000000-0000-0000-0000-000000000000}"/>
          </ac:spMkLst>
        </pc:spChg>
        <pc:spChg chg="add del">
          <ac:chgData name="Kholsuma Ahmed" userId="7dc83cc679c7daee" providerId="LiveId" clId="{BDF8FE51-0975-440A-A2EA-581A8D700825}" dt="2023-03-21T17:45:33.489" v="1854"/>
          <ac:spMkLst>
            <pc:docMk/>
            <pc:sldMk cId="75994956" sldId="272"/>
            <ac:spMk id="9" creationId="{4E78424C-6FD0-41F8-9CAA-5DC19C42359F}"/>
          </ac:spMkLst>
        </pc:spChg>
        <pc:spChg chg="add del">
          <ac:chgData name="Kholsuma Ahmed" userId="7dc83cc679c7daee" providerId="LiveId" clId="{BDF8FE51-0975-440A-A2EA-581A8D700825}" dt="2023-03-21T17:45:33.489" v="1854"/>
          <ac:spMkLst>
            <pc:docMk/>
            <pc:sldMk cId="75994956" sldId="272"/>
            <ac:spMk id="11" creationId="{DD136760-57DC-4301-8BEA-B71AD2D13905}"/>
          </ac:spMkLst>
        </pc:spChg>
        <pc:spChg chg="add del">
          <ac:chgData name="Kholsuma Ahmed" userId="7dc83cc679c7daee" providerId="LiveId" clId="{BDF8FE51-0975-440A-A2EA-581A8D700825}" dt="2023-03-21T17:45:33.489" v="1854"/>
          <ac:spMkLst>
            <pc:docMk/>
            <pc:sldMk cId="75994956" sldId="272"/>
            <ac:spMk id="13" creationId="{BDC58DEA-1307-4F44-AD47-E613D8B76A89}"/>
          </ac:spMkLst>
        </pc:spChg>
        <pc:spChg chg="add del">
          <ac:chgData name="Kholsuma Ahmed" userId="7dc83cc679c7daee" providerId="LiveId" clId="{BDF8FE51-0975-440A-A2EA-581A8D700825}" dt="2023-03-21T17:45:33.489" v="1854"/>
          <ac:spMkLst>
            <pc:docMk/>
            <pc:sldMk cId="75994956" sldId="272"/>
            <ac:spMk id="15" creationId="{C99B912D-1E4B-42AF-A2BE-CFEFEC916EE7}"/>
          </ac:spMkLst>
        </pc:spChg>
        <pc:graphicFrameChg chg="add mod">
          <ac:chgData name="Kholsuma Ahmed" userId="7dc83cc679c7daee" providerId="LiveId" clId="{BDF8FE51-0975-440A-A2EA-581A8D700825}" dt="2023-03-21T20:02:31.487" v="2422" actId="14100"/>
          <ac:graphicFrameMkLst>
            <pc:docMk/>
            <pc:sldMk cId="75994956" sldId="272"/>
            <ac:graphicFrameMk id="5" creationId="{F7F716BA-49D3-31BD-B071-76418BD0FD7D}"/>
          </ac:graphicFrameMkLst>
        </pc:graphicFrameChg>
      </pc:sldChg>
      <pc:sldChg chg="addSp delSp modSp mod setBg setClrOvrMap">
        <pc:chgData name="Kholsuma Ahmed" userId="7dc83cc679c7daee" providerId="LiveId" clId="{BDF8FE51-0975-440A-A2EA-581A8D700825}" dt="2023-03-21T20:13:41.617" v="2445"/>
        <pc:sldMkLst>
          <pc:docMk/>
          <pc:sldMk cId="3850541519" sldId="273"/>
        </pc:sldMkLst>
        <pc:spChg chg="mod">
          <ac:chgData name="Kholsuma Ahmed" userId="7dc83cc679c7daee" providerId="LiveId" clId="{BDF8FE51-0975-440A-A2EA-581A8D700825}" dt="2023-03-21T20:13:41.617" v="2445"/>
          <ac:spMkLst>
            <pc:docMk/>
            <pc:sldMk cId="3850541519" sldId="273"/>
            <ac:spMk id="2" creationId="{00000000-0000-0000-0000-000000000000}"/>
          </ac:spMkLst>
        </pc:spChg>
        <pc:spChg chg="add del mod">
          <ac:chgData name="Kholsuma Ahmed" userId="7dc83cc679c7daee" providerId="LiveId" clId="{BDF8FE51-0975-440A-A2EA-581A8D700825}" dt="2023-03-19T00:06:08.607" v="1001" actId="26606"/>
          <ac:spMkLst>
            <pc:docMk/>
            <pc:sldMk cId="3850541519" sldId="273"/>
            <ac:spMk id="3" creationId="{00000000-0000-0000-0000-000000000000}"/>
          </ac:spMkLst>
        </pc:spChg>
        <pc:spChg chg="add del">
          <ac:chgData name="Kholsuma Ahmed" userId="7dc83cc679c7daee" providerId="LiveId" clId="{BDF8FE51-0975-440A-A2EA-581A8D700825}" dt="2023-03-19T00:07:07.605" v="1005" actId="26606"/>
          <ac:spMkLst>
            <pc:docMk/>
            <pc:sldMk cId="3850541519" sldId="273"/>
            <ac:spMk id="22" creationId="{ABE6F9A3-300E-47F5-B41C-C8C5E758DE7C}"/>
          </ac:spMkLst>
        </pc:spChg>
        <pc:spChg chg="add del">
          <ac:chgData name="Kholsuma Ahmed" userId="7dc83cc679c7daee" providerId="LiveId" clId="{BDF8FE51-0975-440A-A2EA-581A8D700825}" dt="2023-03-19T00:07:07.605" v="1005" actId="26606"/>
          <ac:spMkLst>
            <pc:docMk/>
            <pc:sldMk cId="3850541519" sldId="273"/>
            <ac:spMk id="24" creationId="{61B4701B-39FE-43B8-86AA-D6B8789C2207}"/>
          </ac:spMkLst>
        </pc:spChg>
        <pc:spChg chg="add del">
          <ac:chgData name="Kholsuma Ahmed" userId="7dc83cc679c7daee" providerId="LiveId" clId="{BDF8FE51-0975-440A-A2EA-581A8D700825}" dt="2023-03-19T00:07:07.605" v="1005" actId="26606"/>
          <ac:spMkLst>
            <pc:docMk/>
            <pc:sldMk cId="3850541519" sldId="273"/>
            <ac:spMk id="26" creationId="{E9A7EF13-49FA-4355-971A-34B065F35022}"/>
          </ac:spMkLst>
        </pc:spChg>
        <pc:spChg chg="add del">
          <ac:chgData name="Kholsuma Ahmed" userId="7dc83cc679c7daee" providerId="LiveId" clId="{BDF8FE51-0975-440A-A2EA-581A8D700825}" dt="2023-03-19T00:07:07.605" v="1005" actId="26606"/>
          <ac:spMkLst>
            <pc:docMk/>
            <pc:sldMk cId="3850541519" sldId="273"/>
            <ac:spMk id="28" creationId="{92CF3C3E-0F7B-4F0C-8EBD-BDD38E9C66F5}"/>
          </ac:spMkLst>
        </pc:spChg>
        <pc:graphicFrameChg chg="add del">
          <ac:chgData name="Kholsuma Ahmed" userId="7dc83cc679c7daee" providerId="LiveId" clId="{BDF8FE51-0975-440A-A2EA-581A8D700825}" dt="2023-03-19T00:04:47.854" v="990" actId="26606"/>
          <ac:graphicFrameMkLst>
            <pc:docMk/>
            <pc:sldMk cId="3850541519" sldId="273"/>
            <ac:graphicFrameMk id="5" creationId="{FFFF51F6-4166-58FD-0BC3-87CC7B90FA9F}"/>
          </ac:graphicFrameMkLst>
        </pc:graphicFrameChg>
        <pc:graphicFrameChg chg="add del">
          <ac:chgData name="Kholsuma Ahmed" userId="7dc83cc679c7daee" providerId="LiveId" clId="{BDF8FE51-0975-440A-A2EA-581A8D700825}" dt="2023-03-19T00:04:59.263" v="992" actId="26606"/>
          <ac:graphicFrameMkLst>
            <pc:docMk/>
            <pc:sldMk cId="3850541519" sldId="273"/>
            <ac:graphicFrameMk id="7" creationId="{2F394CE5-BF9A-E237-E908-ABB5A2730D27}"/>
          </ac:graphicFrameMkLst>
        </pc:graphicFrameChg>
        <pc:graphicFrameChg chg="add del">
          <ac:chgData name="Kholsuma Ahmed" userId="7dc83cc679c7daee" providerId="LiveId" clId="{BDF8FE51-0975-440A-A2EA-581A8D700825}" dt="2023-03-19T00:05:06.075" v="994" actId="26606"/>
          <ac:graphicFrameMkLst>
            <pc:docMk/>
            <pc:sldMk cId="3850541519" sldId="273"/>
            <ac:graphicFrameMk id="9" creationId="{32367D71-7F26-7744-9C1A-4CF055BD3CFC}"/>
          </ac:graphicFrameMkLst>
        </pc:graphicFrameChg>
        <pc:graphicFrameChg chg="add del">
          <ac:chgData name="Kholsuma Ahmed" userId="7dc83cc679c7daee" providerId="LiveId" clId="{BDF8FE51-0975-440A-A2EA-581A8D700825}" dt="2023-03-19T00:05:58.480" v="996" actId="26606"/>
          <ac:graphicFrameMkLst>
            <pc:docMk/>
            <pc:sldMk cId="3850541519" sldId="273"/>
            <ac:graphicFrameMk id="11" creationId="{B926E275-D2E0-90B2-7E77-61AD7511C26C}"/>
          </ac:graphicFrameMkLst>
        </pc:graphicFrameChg>
        <pc:graphicFrameChg chg="add del">
          <ac:chgData name="Kholsuma Ahmed" userId="7dc83cc679c7daee" providerId="LiveId" clId="{BDF8FE51-0975-440A-A2EA-581A8D700825}" dt="2023-03-19T00:06:01.480" v="998" actId="26606"/>
          <ac:graphicFrameMkLst>
            <pc:docMk/>
            <pc:sldMk cId="3850541519" sldId="273"/>
            <ac:graphicFrameMk id="13" creationId="{32367D71-7F26-7744-9C1A-4CF055BD3CFC}"/>
          </ac:graphicFrameMkLst>
        </pc:graphicFrameChg>
        <pc:graphicFrameChg chg="add del">
          <ac:chgData name="Kholsuma Ahmed" userId="7dc83cc679c7daee" providerId="LiveId" clId="{BDF8FE51-0975-440A-A2EA-581A8D700825}" dt="2023-03-19T00:06:08.592" v="1000" actId="26606"/>
          <ac:graphicFrameMkLst>
            <pc:docMk/>
            <pc:sldMk cId="3850541519" sldId="273"/>
            <ac:graphicFrameMk id="15" creationId="{2F394CE5-BF9A-E237-E908-ABB5A2730D27}"/>
          </ac:graphicFrameMkLst>
        </pc:graphicFrameChg>
        <pc:graphicFrameChg chg="add mod modGraphic">
          <ac:chgData name="Kholsuma Ahmed" userId="7dc83cc679c7daee" providerId="LiveId" clId="{BDF8FE51-0975-440A-A2EA-581A8D700825}" dt="2023-03-21T20:08:49.050" v="2444" actId="14100"/>
          <ac:graphicFrameMkLst>
            <pc:docMk/>
            <pc:sldMk cId="3850541519" sldId="273"/>
            <ac:graphicFrameMk id="17" creationId="{32367D71-7F26-7744-9C1A-4CF055BD3CFC}"/>
          </ac:graphicFrameMkLst>
        </pc:graphicFrameChg>
      </pc:sldChg>
      <pc:sldChg chg="addSp delSp modSp mod setBg setClrOvrMap delDesignElem">
        <pc:chgData name="Kholsuma Ahmed" userId="7dc83cc679c7daee" providerId="LiveId" clId="{BDF8FE51-0975-440A-A2EA-581A8D700825}" dt="2023-03-21T17:55:57.576" v="1988" actId="27636"/>
        <pc:sldMkLst>
          <pc:docMk/>
          <pc:sldMk cId="1879702831" sldId="274"/>
        </pc:sldMkLst>
        <pc:spChg chg="mod">
          <ac:chgData name="Kholsuma Ahmed" userId="7dc83cc679c7daee" providerId="LiveId" clId="{BDF8FE51-0975-440A-A2EA-581A8D700825}" dt="2023-03-19T00:35:22.396" v="1187" actId="26606"/>
          <ac:spMkLst>
            <pc:docMk/>
            <pc:sldMk cId="1879702831" sldId="274"/>
            <ac:spMk id="2" creationId="{00000000-0000-0000-0000-000000000000}"/>
          </ac:spMkLst>
        </pc:spChg>
        <pc:spChg chg="add del mod">
          <ac:chgData name="Kholsuma Ahmed" userId="7dc83cc679c7daee" providerId="LiveId" clId="{BDF8FE51-0975-440A-A2EA-581A8D700825}" dt="2023-03-19T00:35:22.396" v="1187" actId="26606"/>
          <ac:spMkLst>
            <pc:docMk/>
            <pc:sldMk cId="1879702831" sldId="274"/>
            <ac:spMk id="3" creationId="{00000000-0000-0000-0000-000000000000}"/>
          </ac:spMkLst>
        </pc:spChg>
        <pc:spChg chg="add mod">
          <ac:chgData name="Kholsuma Ahmed" userId="7dc83cc679c7daee" providerId="LiveId" clId="{BDF8FE51-0975-440A-A2EA-581A8D700825}" dt="2023-03-21T17:55:57.576" v="1988" actId="27636"/>
          <ac:spMkLst>
            <pc:docMk/>
            <pc:sldMk cId="1879702831" sldId="274"/>
            <ac:spMk id="8" creationId="{00000000-0000-0000-0000-000000000000}"/>
          </ac:spMkLst>
        </pc:spChg>
        <pc:spChg chg="add del">
          <ac:chgData name="Kholsuma Ahmed" userId="7dc83cc679c7daee" providerId="LiveId" clId="{BDF8FE51-0975-440A-A2EA-581A8D700825}" dt="2023-03-21T17:45:33.489" v="1854"/>
          <ac:spMkLst>
            <pc:docMk/>
            <pc:sldMk cId="1879702831" sldId="274"/>
            <ac:spMk id="10" creationId="{C8A3C342-1D03-412F-8DD3-BF519E8E0AE9}"/>
          </ac:spMkLst>
        </pc:spChg>
        <pc:spChg chg="add del">
          <ac:chgData name="Kholsuma Ahmed" userId="7dc83cc679c7daee" providerId="LiveId" clId="{BDF8FE51-0975-440A-A2EA-581A8D700825}" dt="2023-03-21T17:45:33.489" v="1854"/>
          <ac:spMkLst>
            <pc:docMk/>
            <pc:sldMk cId="1879702831" sldId="274"/>
            <ac:spMk id="12" creationId="{81CC9B02-E087-4350-AEBD-2C3CF001AF01}"/>
          </ac:spMkLst>
        </pc:spChg>
        <pc:spChg chg="add del">
          <ac:chgData name="Kholsuma Ahmed" userId="7dc83cc679c7daee" providerId="LiveId" clId="{BDF8FE51-0975-440A-A2EA-581A8D700825}" dt="2023-03-21T17:45:33.489" v="1854"/>
          <ac:spMkLst>
            <pc:docMk/>
            <pc:sldMk cId="1879702831" sldId="274"/>
            <ac:spMk id="14" creationId="{AC3BF0FA-36FA-4CE9-840E-F7C3A8F168B5}"/>
          </ac:spMkLst>
        </pc:spChg>
        <pc:spChg chg="add del">
          <ac:chgData name="Kholsuma Ahmed" userId="7dc83cc679c7daee" providerId="LiveId" clId="{BDF8FE51-0975-440A-A2EA-581A8D700825}" dt="2023-03-21T17:45:33.489" v="1854"/>
          <ac:spMkLst>
            <pc:docMk/>
            <pc:sldMk cId="1879702831" sldId="274"/>
            <ac:spMk id="16" creationId="{D6F18ACE-6E82-4ADC-8A2F-A1771B309B16}"/>
          </ac:spMkLst>
        </pc:spChg>
        <pc:graphicFrameChg chg="add del">
          <ac:chgData name="Kholsuma Ahmed" userId="7dc83cc679c7daee" providerId="LiveId" clId="{BDF8FE51-0975-440A-A2EA-581A8D700825}" dt="2023-03-19T00:35:22.381" v="1186" actId="26606"/>
          <ac:graphicFrameMkLst>
            <pc:docMk/>
            <pc:sldMk cId="1879702831" sldId="274"/>
            <ac:graphicFrameMk id="6" creationId="{4FB1420E-4919-BB61-C3C1-8EB929998447}"/>
          </ac:graphicFrameMkLst>
        </pc:graphicFrameChg>
        <pc:picChg chg="add del">
          <ac:chgData name="Kholsuma Ahmed" userId="7dc83cc679c7daee" providerId="LiveId" clId="{BDF8FE51-0975-440A-A2EA-581A8D700825}" dt="2023-03-18T20:11:53.526" v="250" actId="26606"/>
          <ac:picMkLst>
            <pc:docMk/>
            <pc:sldMk cId="1879702831" sldId="274"/>
            <ac:picMk id="5" creationId="{8164E70D-A305-00D8-E56E-B87C0D62AB28}"/>
          </ac:picMkLst>
        </pc:picChg>
        <pc:picChg chg="add">
          <ac:chgData name="Kholsuma Ahmed" userId="7dc83cc679c7daee" providerId="LiveId" clId="{BDF8FE51-0975-440A-A2EA-581A8D700825}" dt="2023-03-19T00:35:22.396" v="1187" actId="26606"/>
          <ac:picMkLst>
            <pc:docMk/>
            <pc:sldMk cId="1879702831" sldId="274"/>
            <ac:picMk id="7" creationId="{DEDDF421-0C2C-447B-B738-87CC9A4D17FE}"/>
          </ac:picMkLst>
        </pc:picChg>
      </pc:sldChg>
      <pc:sldChg chg="addSp delSp modSp new mod setBg delDesignElem">
        <pc:chgData name="Kholsuma Ahmed" userId="7dc83cc679c7daee" providerId="LiveId" clId="{BDF8FE51-0975-440A-A2EA-581A8D700825}" dt="2023-03-21T17:55:52.324" v="1976" actId="27636"/>
        <pc:sldMkLst>
          <pc:docMk/>
          <pc:sldMk cId="2702934419" sldId="275"/>
        </pc:sldMkLst>
        <pc:spChg chg="del mod ord">
          <ac:chgData name="Kholsuma Ahmed" userId="7dc83cc679c7daee" providerId="LiveId" clId="{BDF8FE51-0975-440A-A2EA-581A8D700825}" dt="2023-03-18T20:57:56.747" v="307" actId="478"/>
          <ac:spMkLst>
            <pc:docMk/>
            <pc:sldMk cId="2702934419" sldId="275"/>
            <ac:spMk id="2" creationId="{5843321F-0CA1-CA88-529E-38E65F0E022D}"/>
          </ac:spMkLst>
        </pc:spChg>
        <pc:spChg chg="mod ord">
          <ac:chgData name="Kholsuma Ahmed" userId="7dc83cc679c7daee" providerId="LiveId" clId="{BDF8FE51-0975-440A-A2EA-581A8D700825}" dt="2023-03-21T17:55:52.324" v="1976" actId="27636"/>
          <ac:spMkLst>
            <pc:docMk/>
            <pc:sldMk cId="2702934419" sldId="275"/>
            <ac:spMk id="3" creationId="{04B7AA96-542E-3602-BEFB-59BBE006D750}"/>
          </ac:spMkLst>
        </pc:spChg>
        <pc:spChg chg="add del mod">
          <ac:chgData name="Kholsuma Ahmed" userId="7dc83cc679c7daee" providerId="LiveId" clId="{BDF8FE51-0975-440A-A2EA-581A8D700825}" dt="2023-03-18T19:58:52.761" v="164"/>
          <ac:spMkLst>
            <pc:docMk/>
            <pc:sldMk cId="2702934419" sldId="275"/>
            <ac:spMk id="4" creationId="{DD5C002D-3791-BC3A-9AC1-9E4688A4182C}"/>
          </ac:spMkLst>
        </pc:spChg>
        <pc:spChg chg="add del">
          <ac:chgData name="Kholsuma Ahmed" userId="7dc83cc679c7daee" providerId="LiveId" clId="{BDF8FE51-0975-440A-A2EA-581A8D700825}" dt="2023-03-18T19:59:03.911" v="166"/>
          <ac:spMkLst>
            <pc:docMk/>
            <pc:sldMk cId="2702934419" sldId="275"/>
            <ac:spMk id="10" creationId="{C8A3C342-1D03-412F-8DD3-BF519E8E0AE9}"/>
          </ac:spMkLst>
        </pc:spChg>
        <pc:spChg chg="add del">
          <ac:chgData name="Kholsuma Ahmed" userId="7dc83cc679c7daee" providerId="LiveId" clId="{BDF8FE51-0975-440A-A2EA-581A8D700825}" dt="2023-03-18T20:06:19.874" v="221" actId="26606"/>
          <ac:spMkLst>
            <pc:docMk/>
            <pc:sldMk cId="2702934419" sldId="275"/>
            <ac:spMk id="11" creationId="{C8A3C342-1D03-412F-8DD3-BF519E8E0AE9}"/>
          </ac:spMkLst>
        </pc:spChg>
        <pc:spChg chg="add del">
          <ac:chgData name="Kholsuma Ahmed" userId="7dc83cc679c7daee" providerId="LiveId" clId="{BDF8FE51-0975-440A-A2EA-581A8D700825}" dt="2023-03-18T19:59:03.911" v="166"/>
          <ac:spMkLst>
            <pc:docMk/>
            <pc:sldMk cId="2702934419" sldId="275"/>
            <ac:spMk id="12" creationId="{81CC9B02-E087-4350-AEBD-2C3CF001AF01}"/>
          </ac:spMkLst>
        </pc:spChg>
        <pc:spChg chg="add del">
          <ac:chgData name="Kholsuma Ahmed" userId="7dc83cc679c7daee" providerId="LiveId" clId="{BDF8FE51-0975-440A-A2EA-581A8D700825}" dt="2023-03-18T20:06:19.874" v="221" actId="26606"/>
          <ac:spMkLst>
            <pc:docMk/>
            <pc:sldMk cId="2702934419" sldId="275"/>
            <ac:spMk id="13" creationId="{81CC9B02-E087-4350-AEBD-2C3CF001AF01}"/>
          </ac:spMkLst>
        </pc:spChg>
        <pc:spChg chg="add del">
          <ac:chgData name="Kholsuma Ahmed" userId="7dc83cc679c7daee" providerId="LiveId" clId="{BDF8FE51-0975-440A-A2EA-581A8D700825}" dt="2023-03-18T19:59:03.911" v="166"/>
          <ac:spMkLst>
            <pc:docMk/>
            <pc:sldMk cId="2702934419" sldId="275"/>
            <ac:spMk id="14" creationId="{D6F18ACE-6E82-4ADC-8A2F-A1771B309B16}"/>
          </ac:spMkLst>
        </pc:spChg>
        <pc:spChg chg="add del">
          <ac:chgData name="Kholsuma Ahmed" userId="7dc83cc679c7daee" providerId="LiveId" clId="{BDF8FE51-0975-440A-A2EA-581A8D700825}" dt="2023-03-18T20:06:21.984" v="223" actId="26606"/>
          <ac:spMkLst>
            <pc:docMk/>
            <pc:sldMk cId="2702934419" sldId="275"/>
            <ac:spMk id="15" creationId="{29787B81-C7DF-412B-A405-EF4454012DEE}"/>
          </ac:spMkLst>
        </pc:spChg>
        <pc:spChg chg="add del">
          <ac:chgData name="Kholsuma Ahmed" userId="7dc83cc679c7daee" providerId="LiveId" clId="{BDF8FE51-0975-440A-A2EA-581A8D700825}" dt="2023-03-19T00:50:44.727" v="1384" actId="26606"/>
          <ac:spMkLst>
            <pc:docMk/>
            <pc:sldMk cId="2702934419" sldId="275"/>
            <ac:spMk id="16" creationId="{C8A3C342-1D03-412F-8DD3-BF519E8E0AE9}"/>
          </ac:spMkLst>
        </pc:spChg>
        <pc:spChg chg="add del">
          <ac:chgData name="Kholsuma Ahmed" userId="7dc83cc679c7daee" providerId="LiveId" clId="{BDF8FE51-0975-440A-A2EA-581A8D700825}" dt="2023-03-18T20:06:41.539" v="227" actId="26606"/>
          <ac:spMkLst>
            <pc:docMk/>
            <pc:sldMk cId="2702934419" sldId="275"/>
            <ac:spMk id="17" creationId="{C8A3C342-1D03-412F-8DD3-BF519E8E0AE9}"/>
          </ac:spMkLst>
        </pc:spChg>
        <pc:spChg chg="add del">
          <ac:chgData name="Kholsuma Ahmed" userId="7dc83cc679c7daee" providerId="LiveId" clId="{BDF8FE51-0975-440A-A2EA-581A8D700825}" dt="2023-03-18T20:06:41.539" v="227" actId="26606"/>
          <ac:spMkLst>
            <pc:docMk/>
            <pc:sldMk cId="2702934419" sldId="275"/>
            <ac:spMk id="18" creationId="{81CC9B02-E087-4350-AEBD-2C3CF001AF01}"/>
          </ac:spMkLst>
        </pc:spChg>
        <pc:spChg chg="add del">
          <ac:chgData name="Kholsuma Ahmed" userId="7dc83cc679c7daee" providerId="LiveId" clId="{BDF8FE51-0975-440A-A2EA-581A8D700825}" dt="2023-03-18T20:06:41.539" v="227" actId="26606"/>
          <ac:spMkLst>
            <pc:docMk/>
            <pc:sldMk cId="2702934419" sldId="275"/>
            <ac:spMk id="19" creationId="{D6F18ACE-6E82-4ADC-8A2F-A1771B309B16}"/>
          </ac:spMkLst>
        </pc:spChg>
        <pc:spChg chg="add del">
          <ac:chgData name="Kholsuma Ahmed" userId="7dc83cc679c7daee" providerId="LiveId" clId="{BDF8FE51-0975-440A-A2EA-581A8D700825}" dt="2023-03-19T00:50:44.727" v="1384" actId="26606"/>
          <ac:spMkLst>
            <pc:docMk/>
            <pc:sldMk cId="2702934419" sldId="275"/>
            <ac:spMk id="20" creationId="{81CC9B02-E087-4350-AEBD-2C3CF001AF01}"/>
          </ac:spMkLst>
        </pc:spChg>
        <pc:spChg chg="add del">
          <ac:chgData name="Kholsuma Ahmed" userId="7dc83cc679c7daee" providerId="LiveId" clId="{BDF8FE51-0975-440A-A2EA-581A8D700825}" dt="2023-03-19T00:50:52.026" v="1386" actId="26606"/>
          <ac:spMkLst>
            <pc:docMk/>
            <pc:sldMk cId="2702934419" sldId="275"/>
            <ac:spMk id="22" creationId="{A93A089E-0A16-452C-B341-0F769780D262}"/>
          </ac:spMkLst>
        </pc:spChg>
        <pc:picChg chg="add del mod">
          <ac:chgData name="Kholsuma Ahmed" userId="7dc83cc679c7daee" providerId="LiveId" clId="{BDF8FE51-0975-440A-A2EA-581A8D700825}" dt="2023-03-18T20:06:47.188" v="228"/>
          <ac:picMkLst>
            <pc:docMk/>
            <pc:sldMk cId="2702934419" sldId="275"/>
            <ac:picMk id="5" creationId="{24E7192B-F55B-7BC6-B22E-F7A4198BDE48}"/>
          </ac:picMkLst>
        </pc:picChg>
        <pc:picChg chg="add del mod">
          <ac:chgData name="Kholsuma Ahmed" userId="7dc83cc679c7daee" providerId="LiveId" clId="{BDF8FE51-0975-440A-A2EA-581A8D700825}" dt="2023-03-18T20:57:29.750" v="261" actId="478"/>
          <ac:picMkLst>
            <pc:docMk/>
            <pc:sldMk cId="2702934419" sldId="275"/>
            <ac:picMk id="6" creationId="{9201BFAE-36F7-06D0-0A0F-56869F7758B0}"/>
          </ac:picMkLst>
        </pc:picChg>
        <pc:picChg chg="add del mod">
          <ac:chgData name="Kholsuma Ahmed" userId="7dc83cc679c7daee" providerId="LiveId" clId="{BDF8FE51-0975-440A-A2EA-581A8D700825}" dt="2023-03-18T20:57:25.769" v="259"/>
          <ac:picMkLst>
            <pc:docMk/>
            <pc:sldMk cId="2702934419" sldId="275"/>
            <ac:picMk id="7" creationId="{8119F8E9-00FC-4CD8-AA3F-0C099D8F2602}"/>
          </ac:picMkLst>
        </pc:picChg>
        <pc:picChg chg="add mod">
          <ac:chgData name="Kholsuma Ahmed" userId="7dc83cc679c7daee" providerId="LiveId" clId="{BDF8FE51-0975-440A-A2EA-581A8D700825}" dt="2023-03-19T00:50:52.026" v="1386" actId="26606"/>
          <ac:picMkLst>
            <pc:docMk/>
            <pc:sldMk cId="2702934419" sldId="275"/>
            <ac:picMk id="8" creationId="{13726301-2225-90EE-4EDD-659B28A5C8BB}"/>
          </ac:picMkLst>
        </pc:picChg>
      </pc:sldChg>
      <pc:sldChg chg="addSp delSp modSp new mod setBg setClrOvrMap delDesignElem">
        <pc:chgData name="Kholsuma Ahmed" userId="7dc83cc679c7daee" providerId="LiveId" clId="{BDF8FE51-0975-440A-A2EA-581A8D700825}" dt="2023-03-21T17:45:33.489" v="1854"/>
        <pc:sldMkLst>
          <pc:docMk/>
          <pc:sldMk cId="979453010" sldId="276"/>
        </pc:sldMkLst>
        <pc:spChg chg="mod ord">
          <ac:chgData name="Kholsuma Ahmed" userId="7dc83cc679c7daee" providerId="LiveId" clId="{BDF8FE51-0975-440A-A2EA-581A8D700825}" dt="2023-03-19T01:03:32.770" v="1439" actId="26606"/>
          <ac:spMkLst>
            <pc:docMk/>
            <pc:sldMk cId="979453010" sldId="276"/>
            <ac:spMk id="2" creationId="{29CE491B-632F-CECC-6507-833E92E015B3}"/>
          </ac:spMkLst>
        </pc:spChg>
        <pc:spChg chg="del">
          <ac:chgData name="Kholsuma Ahmed" userId="7dc83cc679c7daee" providerId="LiveId" clId="{BDF8FE51-0975-440A-A2EA-581A8D700825}" dt="2023-03-18T20:04:11.594" v="200"/>
          <ac:spMkLst>
            <pc:docMk/>
            <pc:sldMk cId="979453010" sldId="276"/>
            <ac:spMk id="3" creationId="{9E3040BB-27BA-774C-BD9D-229A8DF5B33B}"/>
          </ac:spMkLst>
        </pc:spChg>
        <pc:spChg chg="add del">
          <ac:chgData name="Kholsuma Ahmed" userId="7dc83cc679c7daee" providerId="LiveId" clId="{BDF8FE51-0975-440A-A2EA-581A8D700825}" dt="2023-03-18T20:04:28.258" v="202" actId="26606"/>
          <ac:spMkLst>
            <pc:docMk/>
            <pc:sldMk cId="979453010" sldId="276"/>
            <ac:spMk id="8" creationId="{583B670C-A74F-372B-0503-C521040A0159}"/>
          </ac:spMkLst>
        </pc:spChg>
        <pc:spChg chg="add del">
          <ac:chgData name="Kholsuma Ahmed" userId="7dc83cc679c7daee" providerId="LiveId" clId="{BDF8FE51-0975-440A-A2EA-581A8D700825}" dt="2023-03-19T00:49:44.994" v="1377" actId="26606"/>
          <ac:spMkLst>
            <pc:docMk/>
            <pc:sldMk cId="979453010" sldId="276"/>
            <ac:spMk id="10" creationId="{4AC0CD9D-7610-4620-93B4-798CCD9AB581}"/>
          </ac:spMkLst>
        </pc:spChg>
        <pc:spChg chg="add del">
          <ac:chgData name="Kholsuma Ahmed" userId="7dc83cc679c7daee" providerId="LiveId" clId="{BDF8FE51-0975-440A-A2EA-581A8D700825}" dt="2023-03-18T20:08:49.034" v="239"/>
          <ac:spMkLst>
            <pc:docMk/>
            <pc:sldMk cId="979453010" sldId="276"/>
            <ac:spMk id="13" creationId="{4AC0CD9D-7610-4620-93B4-798CCD9AB581}"/>
          </ac:spMkLst>
        </pc:spChg>
        <pc:spChg chg="add del">
          <ac:chgData name="Kholsuma Ahmed" userId="7dc83cc679c7daee" providerId="LiveId" clId="{BDF8FE51-0975-440A-A2EA-581A8D700825}" dt="2023-03-19T00:49:44.994" v="1377" actId="26606"/>
          <ac:spMkLst>
            <pc:docMk/>
            <pc:sldMk cId="979453010" sldId="276"/>
            <ac:spMk id="16" creationId="{DE4D62F9-188E-4530-84C2-24BDEE4BEB82}"/>
          </ac:spMkLst>
        </pc:spChg>
        <pc:spChg chg="add del">
          <ac:chgData name="Kholsuma Ahmed" userId="7dc83cc679c7daee" providerId="LiveId" clId="{BDF8FE51-0975-440A-A2EA-581A8D700825}" dt="2023-03-19T00:49:44.994" v="1377" actId="26606"/>
          <ac:spMkLst>
            <pc:docMk/>
            <pc:sldMk cId="979453010" sldId="276"/>
            <ac:spMk id="18" creationId="{757B325C-3E35-45CF-9D07-3BCB281F3B9C}"/>
          </ac:spMkLst>
        </pc:spChg>
        <pc:spChg chg="add del">
          <ac:chgData name="Kholsuma Ahmed" userId="7dc83cc679c7daee" providerId="LiveId" clId="{BDF8FE51-0975-440A-A2EA-581A8D700825}" dt="2023-03-18T20:08:49.034" v="239"/>
          <ac:spMkLst>
            <pc:docMk/>
            <pc:sldMk cId="979453010" sldId="276"/>
            <ac:spMk id="19" creationId="{DE4D62F9-188E-4530-84C2-24BDEE4BEB82}"/>
          </ac:spMkLst>
        </pc:spChg>
        <pc:spChg chg="add del">
          <ac:chgData name="Kholsuma Ahmed" userId="7dc83cc679c7daee" providerId="LiveId" clId="{BDF8FE51-0975-440A-A2EA-581A8D700825}" dt="2023-03-19T00:49:44.994" v="1377" actId="26606"/>
          <ac:spMkLst>
            <pc:docMk/>
            <pc:sldMk cId="979453010" sldId="276"/>
            <ac:spMk id="20" creationId="{C24BEC42-AFF3-40D1-93A2-A27A42E1E23C}"/>
          </ac:spMkLst>
        </pc:spChg>
        <pc:spChg chg="add del">
          <ac:chgData name="Kholsuma Ahmed" userId="7dc83cc679c7daee" providerId="LiveId" clId="{BDF8FE51-0975-440A-A2EA-581A8D700825}" dt="2023-03-18T20:08:49.034" v="239"/>
          <ac:spMkLst>
            <pc:docMk/>
            <pc:sldMk cId="979453010" sldId="276"/>
            <ac:spMk id="21" creationId="{757B325C-3E35-45CF-9D07-3BCB281F3B9C}"/>
          </ac:spMkLst>
        </pc:spChg>
        <pc:spChg chg="add del">
          <ac:chgData name="Kholsuma Ahmed" userId="7dc83cc679c7daee" providerId="LiveId" clId="{BDF8FE51-0975-440A-A2EA-581A8D700825}" dt="2023-03-19T00:49:44.994" v="1377" actId="26606"/>
          <ac:spMkLst>
            <pc:docMk/>
            <pc:sldMk cId="979453010" sldId="276"/>
            <ac:spMk id="22" creationId="{608F427C-1EC9-4280-9367-F2B3AA063E82}"/>
          </ac:spMkLst>
        </pc:spChg>
        <pc:spChg chg="add del">
          <ac:chgData name="Kholsuma Ahmed" userId="7dc83cc679c7daee" providerId="LiveId" clId="{BDF8FE51-0975-440A-A2EA-581A8D700825}" dt="2023-03-18T20:08:49.034" v="239"/>
          <ac:spMkLst>
            <pc:docMk/>
            <pc:sldMk cId="979453010" sldId="276"/>
            <ac:spMk id="23" creationId="{C24BEC42-AFF3-40D1-93A2-A27A42E1E23C}"/>
          </ac:spMkLst>
        </pc:spChg>
        <pc:spChg chg="add del">
          <ac:chgData name="Kholsuma Ahmed" userId="7dc83cc679c7daee" providerId="LiveId" clId="{BDF8FE51-0975-440A-A2EA-581A8D700825}" dt="2023-03-19T00:49:44.994" v="1377" actId="26606"/>
          <ac:spMkLst>
            <pc:docMk/>
            <pc:sldMk cId="979453010" sldId="276"/>
            <ac:spMk id="24" creationId="{F98810A7-E114-447A-A7D6-69B27CFB5650}"/>
          </ac:spMkLst>
        </pc:spChg>
        <pc:spChg chg="add del">
          <ac:chgData name="Kholsuma Ahmed" userId="7dc83cc679c7daee" providerId="LiveId" clId="{BDF8FE51-0975-440A-A2EA-581A8D700825}" dt="2023-03-18T20:08:49.034" v="239"/>
          <ac:spMkLst>
            <pc:docMk/>
            <pc:sldMk cId="979453010" sldId="276"/>
            <ac:spMk id="25" creationId="{608F427C-1EC9-4280-9367-F2B3AA063E82}"/>
          </ac:spMkLst>
        </pc:spChg>
        <pc:spChg chg="add del">
          <ac:chgData name="Kholsuma Ahmed" userId="7dc83cc679c7daee" providerId="LiveId" clId="{BDF8FE51-0975-440A-A2EA-581A8D700825}" dt="2023-03-19T00:49:55.433" v="1379" actId="26606"/>
          <ac:spMkLst>
            <pc:docMk/>
            <pc:sldMk cId="979453010" sldId="276"/>
            <ac:spMk id="26" creationId="{5F3FC718-FDE3-4EF7-921E-A5F374EAF824}"/>
          </ac:spMkLst>
        </pc:spChg>
        <pc:spChg chg="add del">
          <ac:chgData name="Kholsuma Ahmed" userId="7dc83cc679c7daee" providerId="LiveId" clId="{BDF8FE51-0975-440A-A2EA-581A8D700825}" dt="2023-03-18T20:08:49.034" v="239"/>
          <ac:spMkLst>
            <pc:docMk/>
            <pc:sldMk cId="979453010" sldId="276"/>
            <ac:spMk id="27" creationId="{F98810A7-E114-447A-A7D6-69B27CFB5650}"/>
          </ac:spMkLst>
        </pc:spChg>
        <pc:spChg chg="add del">
          <ac:chgData name="Kholsuma Ahmed" userId="7dc83cc679c7daee" providerId="LiveId" clId="{BDF8FE51-0975-440A-A2EA-581A8D700825}" dt="2023-03-19T00:49:55.433" v="1379" actId="26606"/>
          <ac:spMkLst>
            <pc:docMk/>
            <pc:sldMk cId="979453010" sldId="276"/>
            <ac:spMk id="28" creationId="{FAA0F719-3DC8-4F08-AD8F-5A845658CB9D}"/>
          </ac:spMkLst>
        </pc:spChg>
        <pc:spChg chg="add del">
          <ac:chgData name="Kholsuma Ahmed" userId="7dc83cc679c7daee" providerId="LiveId" clId="{BDF8FE51-0975-440A-A2EA-581A8D700825}" dt="2023-03-19T00:49:55.433" v="1379" actId="26606"/>
          <ac:spMkLst>
            <pc:docMk/>
            <pc:sldMk cId="979453010" sldId="276"/>
            <ac:spMk id="29" creationId="{7DCB61BE-FA0F-4EFB-BE0E-268BAD8E30D6}"/>
          </ac:spMkLst>
        </pc:spChg>
        <pc:spChg chg="add del">
          <ac:chgData name="Kholsuma Ahmed" userId="7dc83cc679c7daee" providerId="LiveId" clId="{BDF8FE51-0975-440A-A2EA-581A8D700825}" dt="2023-03-19T00:49:55.433" v="1379" actId="26606"/>
          <ac:spMkLst>
            <pc:docMk/>
            <pc:sldMk cId="979453010" sldId="276"/>
            <ac:spMk id="30" creationId="{A4B31EAA-7423-46F7-9B90-4AB2B09C35C4}"/>
          </ac:spMkLst>
        </pc:spChg>
        <pc:spChg chg="add del">
          <ac:chgData name="Kholsuma Ahmed" userId="7dc83cc679c7daee" providerId="LiveId" clId="{BDF8FE51-0975-440A-A2EA-581A8D700825}" dt="2023-03-19T00:49:55.433" v="1379" actId="26606"/>
          <ac:spMkLst>
            <pc:docMk/>
            <pc:sldMk cId="979453010" sldId="276"/>
            <ac:spMk id="31" creationId="{F2931371-8B03-B9B8-2B6C-89D1A0087F8C}"/>
          </ac:spMkLst>
        </pc:spChg>
        <pc:spChg chg="add del">
          <ac:chgData name="Kholsuma Ahmed" userId="7dc83cc679c7daee" providerId="LiveId" clId="{BDF8FE51-0975-440A-A2EA-581A8D700825}" dt="2023-03-19T00:49:59.943" v="1381" actId="26606"/>
          <ac:spMkLst>
            <pc:docMk/>
            <pc:sldMk cId="979453010" sldId="276"/>
            <ac:spMk id="33" creationId="{8D489E29-742E-4D34-AB08-CE3217805B81}"/>
          </ac:spMkLst>
        </pc:spChg>
        <pc:spChg chg="add del">
          <ac:chgData name="Kholsuma Ahmed" userId="7dc83cc679c7daee" providerId="LiveId" clId="{BDF8FE51-0975-440A-A2EA-581A8D700825}" dt="2023-03-19T00:49:59.943" v="1381" actId="26606"/>
          <ac:spMkLst>
            <pc:docMk/>
            <pc:sldMk cId="979453010" sldId="276"/>
            <ac:spMk id="34" creationId="{EF17EAB6-7C57-316A-B0DD-38FFACED16DA}"/>
          </ac:spMkLst>
        </pc:spChg>
        <pc:spChg chg="add del">
          <ac:chgData name="Kholsuma Ahmed" userId="7dc83cc679c7daee" providerId="LiveId" clId="{BDF8FE51-0975-440A-A2EA-581A8D700825}" dt="2023-03-19T00:50:53.068" v="1387" actId="26606"/>
          <ac:spMkLst>
            <pc:docMk/>
            <pc:sldMk cId="979453010" sldId="276"/>
            <ac:spMk id="38" creationId="{4AC0CD9D-7610-4620-93B4-798CCD9AB581}"/>
          </ac:spMkLst>
        </pc:spChg>
        <pc:spChg chg="add del">
          <ac:chgData name="Kholsuma Ahmed" userId="7dc83cc679c7daee" providerId="LiveId" clId="{BDF8FE51-0975-440A-A2EA-581A8D700825}" dt="2023-03-19T00:50:53.068" v="1387" actId="26606"/>
          <ac:spMkLst>
            <pc:docMk/>
            <pc:sldMk cId="979453010" sldId="276"/>
            <ac:spMk id="41" creationId="{DE4D62F9-188E-4530-84C2-24BDEE4BEB82}"/>
          </ac:spMkLst>
        </pc:spChg>
        <pc:spChg chg="add del">
          <ac:chgData name="Kholsuma Ahmed" userId="7dc83cc679c7daee" providerId="LiveId" clId="{BDF8FE51-0975-440A-A2EA-581A8D700825}" dt="2023-03-19T00:50:53.068" v="1387" actId="26606"/>
          <ac:spMkLst>
            <pc:docMk/>
            <pc:sldMk cId="979453010" sldId="276"/>
            <ac:spMk id="42" creationId="{757B325C-3E35-45CF-9D07-3BCB281F3B9C}"/>
          </ac:spMkLst>
        </pc:spChg>
        <pc:spChg chg="add del">
          <ac:chgData name="Kholsuma Ahmed" userId="7dc83cc679c7daee" providerId="LiveId" clId="{BDF8FE51-0975-440A-A2EA-581A8D700825}" dt="2023-03-19T00:50:53.068" v="1387" actId="26606"/>
          <ac:spMkLst>
            <pc:docMk/>
            <pc:sldMk cId="979453010" sldId="276"/>
            <ac:spMk id="43" creationId="{C24BEC42-AFF3-40D1-93A2-A27A42E1E23C}"/>
          </ac:spMkLst>
        </pc:spChg>
        <pc:spChg chg="add del">
          <ac:chgData name="Kholsuma Ahmed" userId="7dc83cc679c7daee" providerId="LiveId" clId="{BDF8FE51-0975-440A-A2EA-581A8D700825}" dt="2023-03-19T00:50:53.068" v="1387" actId="26606"/>
          <ac:spMkLst>
            <pc:docMk/>
            <pc:sldMk cId="979453010" sldId="276"/>
            <ac:spMk id="44" creationId="{608F427C-1EC9-4280-9367-F2B3AA063E82}"/>
          </ac:spMkLst>
        </pc:spChg>
        <pc:spChg chg="add del">
          <ac:chgData name="Kholsuma Ahmed" userId="7dc83cc679c7daee" providerId="LiveId" clId="{BDF8FE51-0975-440A-A2EA-581A8D700825}" dt="2023-03-19T00:50:53.068" v="1387" actId="26606"/>
          <ac:spMkLst>
            <pc:docMk/>
            <pc:sldMk cId="979453010" sldId="276"/>
            <ac:spMk id="45" creationId="{F98810A7-E114-447A-A7D6-69B27CFB5650}"/>
          </ac:spMkLst>
        </pc:spChg>
        <pc:spChg chg="add del">
          <ac:chgData name="Kholsuma Ahmed" userId="7dc83cc679c7daee" providerId="LiveId" clId="{BDF8FE51-0975-440A-A2EA-581A8D700825}" dt="2023-03-19T01:03:32.770" v="1439" actId="26606"/>
          <ac:spMkLst>
            <pc:docMk/>
            <pc:sldMk cId="979453010" sldId="276"/>
            <ac:spMk id="46" creationId="{4AC0CD9D-7610-4620-93B4-798CCD9AB581}"/>
          </ac:spMkLst>
        </pc:spChg>
        <pc:spChg chg="add del">
          <ac:chgData name="Kholsuma Ahmed" userId="7dc83cc679c7daee" providerId="LiveId" clId="{BDF8FE51-0975-440A-A2EA-581A8D700825}" dt="2023-03-19T01:03:32.770" v="1439" actId="26606"/>
          <ac:spMkLst>
            <pc:docMk/>
            <pc:sldMk cId="979453010" sldId="276"/>
            <ac:spMk id="49" creationId="{DE4D62F9-188E-4530-84C2-24BDEE4BEB82}"/>
          </ac:spMkLst>
        </pc:spChg>
        <pc:spChg chg="add del">
          <ac:chgData name="Kholsuma Ahmed" userId="7dc83cc679c7daee" providerId="LiveId" clId="{BDF8FE51-0975-440A-A2EA-581A8D700825}" dt="2023-03-19T01:03:32.770" v="1439" actId="26606"/>
          <ac:spMkLst>
            <pc:docMk/>
            <pc:sldMk cId="979453010" sldId="276"/>
            <ac:spMk id="50" creationId="{757B325C-3E35-45CF-9D07-3BCB281F3B9C}"/>
          </ac:spMkLst>
        </pc:spChg>
        <pc:spChg chg="add del">
          <ac:chgData name="Kholsuma Ahmed" userId="7dc83cc679c7daee" providerId="LiveId" clId="{BDF8FE51-0975-440A-A2EA-581A8D700825}" dt="2023-03-19T01:03:32.770" v="1439" actId="26606"/>
          <ac:spMkLst>
            <pc:docMk/>
            <pc:sldMk cId="979453010" sldId="276"/>
            <ac:spMk id="51" creationId="{C24BEC42-AFF3-40D1-93A2-A27A42E1E23C}"/>
          </ac:spMkLst>
        </pc:spChg>
        <pc:spChg chg="add del">
          <ac:chgData name="Kholsuma Ahmed" userId="7dc83cc679c7daee" providerId="LiveId" clId="{BDF8FE51-0975-440A-A2EA-581A8D700825}" dt="2023-03-19T01:03:32.770" v="1439" actId="26606"/>
          <ac:spMkLst>
            <pc:docMk/>
            <pc:sldMk cId="979453010" sldId="276"/>
            <ac:spMk id="52" creationId="{608F427C-1EC9-4280-9367-F2B3AA063E82}"/>
          </ac:spMkLst>
        </pc:spChg>
        <pc:spChg chg="add del">
          <ac:chgData name="Kholsuma Ahmed" userId="7dc83cc679c7daee" providerId="LiveId" clId="{BDF8FE51-0975-440A-A2EA-581A8D700825}" dt="2023-03-19T01:03:32.770" v="1439" actId="26606"/>
          <ac:spMkLst>
            <pc:docMk/>
            <pc:sldMk cId="979453010" sldId="276"/>
            <ac:spMk id="53" creationId="{F98810A7-E114-447A-A7D6-69B27CFB5650}"/>
          </ac:spMkLst>
        </pc:spChg>
        <pc:spChg chg="add del">
          <ac:chgData name="Kholsuma Ahmed" userId="7dc83cc679c7daee" providerId="LiveId" clId="{BDF8FE51-0975-440A-A2EA-581A8D700825}" dt="2023-03-21T17:45:33.489" v="1854"/>
          <ac:spMkLst>
            <pc:docMk/>
            <pc:sldMk cId="979453010" sldId="276"/>
            <ac:spMk id="62" creationId="{4AC0CD9D-7610-4620-93B4-798CCD9AB581}"/>
          </ac:spMkLst>
        </pc:spChg>
        <pc:spChg chg="add del">
          <ac:chgData name="Kholsuma Ahmed" userId="7dc83cc679c7daee" providerId="LiveId" clId="{BDF8FE51-0975-440A-A2EA-581A8D700825}" dt="2023-03-21T17:45:33.489" v="1854"/>
          <ac:spMkLst>
            <pc:docMk/>
            <pc:sldMk cId="979453010" sldId="276"/>
            <ac:spMk id="68" creationId="{DE4D62F9-188E-4530-84C2-24BDEE4BEB82}"/>
          </ac:spMkLst>
        </pc:spChg>
        <pc:picChg chg="add mod">
          <ac:chgData name="Kholsuma Ahmed" userId="7dc83cc679c7daee" providerId="LiveId" clId="{BDF8FE51-0975-440A-A2EA-581A8D700825}" dt="2023-03-19T01:03:32.770" v="1439" actId="26606"/>
          <ac:picMkLst>
            <pc:docMk/>
            <pc:sldMk cId="979453010" sldId="276"/>
            <ac:picMk id="4" creationId="{A34E2B3B-3DEF-867F-6C96-C5F7C13ADA64}"/>
          </ac:picMkLst>
        </pc:picChg>
        <pc:picChg chg="add del">
          <ac:chgData name="Kholsuma Ahmed" userId="7dc83cc679c7daee" providerId="LiveId" clId="{BDF8FE51-0975-440A-A2EA-581A8D700825}" dt="2023-03-19T00:49:44.994" v="1377" actId="26606"/>
          <ac:picMkLst>
            <pc:docMk/>
            <pc:sldMk cId="979453010" sldId="276"/>
            <ac:picMk id="6" creationId="{41B68C77-138E-4BF7-A276-BD0C78A4219F}"/>
          </ac:picMkLst>
        </pc:picChg>
        <pc:picChg chg="add del">
          <ac:chgData name="Kholsuma Ahmed" userId="7dc83cc679c7daee" providerId="LiveId" clId="{BDF8FE51-0975-440A-A2EA-581A8D700825}" dt="2023-03-19T00:49:44.994" v="1377" actId="26606"/>
          <ac:picMkLst>
            <pc:docMk/>
            <pc:sldMk cId="979453010" sldId="276"/>
            <ac:picMk id="7" creationId="{7C268552-D473-46ED-B1B8-422042C4DEF1}"/>
          </ac:picMkLst>
        </pc:picChg>
        <pc:picChg chg="add del">
          <ac:chgData name="Kholsuma Ahmed" userId="7dc83cc679c7daee" providerId="LiveId" clId="{BDF8FE51-0975-440A-A2EA-581A8D700825}" dt="2023-03-18T20:08:49.034" v="239"/>
          <ac:picMkLst>
            <pc:docMk/>
            <pc:sldMk cId="979453010" sldId="276"/>
            <ac:picMk id="9" creationId="{41B68C77-138E-4BF7-A276-BD0C78A4219F}"/>
          </ac:picMkLst>
        </pc:picChg>
        <pc:picChg chg="add del">
          <ac:chgData name="Kholsuma Ahmed" userId="7dc83cc679c7daee" providerId="LiveId" clId="{BDF8FE51-0975-440A-A2EA-581A8D700825}" dt="2023-03-18T20:08:49.034" v="239"/>
          <ac:picMkLst>
            <pc:docMk/>
            <pc:sldMk cId="979453010" sldId="276"/>
            <ac:picMk id="11" creationId="{7C268552-D473-46ED-B1B8-422042C4DEF1}"/>
          </ac:picMkLst>
        </pc:picChg>
        <pc:picChg chg="add del">
          <ac:chgData name="Kholsuma Ahmed" userId="7dc83cc679c7daee" providerId="LiveId" clId="{BDF8FE51-0975-440A-A2EA-581A8D700825}" dt="2023-03-19T00:49:44.994" v="1377" actId="26606"/>
          <ac:picMkLst>
            <pc:docMk/>
            <pc:sldMk cId="979453010" sldId="276"/>
            <ac:picMk id="12" creationId="{B9238B3E-24AA-439A-B527-6C5DF6D72145}"/>
          </ac:picMkLst>
        </pc:picChg>
        <pc:picChg chg="add del">
          <ac:chgData name="Kholsuma Ahmed" userId="7dc83cc679c7daee" providerId="LiveId" clId="{BDF8FE51-0975-440A-A2EA-581A8D700825}" dt="2023-03-19T00:49:44.994" v="1377" actId="26606"/>
          <ac:picMkLst>
            <pc:docMk/>
            <pc:sldMk cId="979453010" sldId="276"/>
            <ac:picMk id="14" creationId="{69F01145-BEA3-4CBF-AA21-10077B948CA8}"/>
          </ac:picMkLst>
        </pc:picChg>
        <pc:picChg chg="add del">
          <ac:chgData name="Kholsuma Ahmed" userId="7dc83cc679c7daee" providerId="LiveId" clId="{BDF8FE51-0975-440A-A2EA-581A8D700825}" dt="2023-03-18T20:08:49.034" v="239"/>
          <ac:picMkLst>
            <pc:docMk/>
            <pc:sldMk cId="979453010" sldId="276"/>
            <ac:picMk id="15" creationId="{B9238B3E-24AA-439A-B527-6C5DF6D72145}"/>
          </ac:picMkLst>
        </pc:picChg>
        <pc:picChg chg="add del">
          <ac:chgData name="Kholsuma Ahmed" userId="7dc83cc679c7daee" providerId="LiveId" clId="{BDF8FE51-0975-440A-A2EA-581A8D700825}" dt="2023-03-18T20:08:49.034" v="239"/>
          <ac:picMkLst>
            <pc:docMk/>
            <pc:sldMk cId="979453010" sldId="276"/>
            <ac:picMk id="17" creationId="{69F01145-BEA3-4CBF-AA21-10077B948CA8}"/>
          </ac:picMkLst>
        </pc:picChg>
        <pc:picChg chg="add del">
          <ac:chgData name="Kholsuma Ahmed" userId="7dc83cc679c7daee" providerId="LiveId" clId="{BDF8FE51-0975-440A-A2EA-581A8D700825}" dt="2023-03-19T01:03:32.770" v="1439" actId="26606"/>
          <ac:picMkLst>
            <pc:docMk/>
            <pc:sldMk cId="979453010" sldId="276"/>
            <ac:picMk id="32" creationId="{41B68C77-138E-4BF7-A276-BD0C78A4219F}"/>
          </ac:picMkLst>
        </pc:picChg>
        <pc:picChg chg="add del">
          <ac:chgData name="Kholsuma Ahmed" userId="7dc83cc679c7daee" providerId="LiveId" clId="{BDF8FE51-0975-440A-A2EA-581A8D700825}" dt="2023-03-19T01:03:32.770" v="1439" actId="26606"/>
          <ac:picMkLst>
            <pc:docMk/>
            <pc:sldMk cId="979453010" sldId="276"/>
            <ac:picMk id="35" creationId="{7C268552-D473-46ED-B1B8-422042C4DEF1}"/>
          </ac:picMkLst>
        </pc:picChg>
        <pc:picChg chg="add del">
          <ac:chgData name="Kholsuma Ahmed" userId="7dc83cc679c7daee" providerId="LiveId" clId="{BDF8FE51-0975-440A-A2EA-581A8D700825}" dt="2023-03-19T00:50:53.068" v="1387" actId="26606"/>
          <ac:picMkLst>
            <pc:docMk/>
            <pc:sldMk cId="979453010" sldId="276"/>
            <ac:picMk id="36" creationId="{41B68C77-138E-4BF7-A276-BD0C78A4219F}"/>
          </ac:picMkLst>
        </pc:picChg>
        <pc:picChg chg="add del">
          <ac:chgData name="Kholsuma Ahmed" userId="7dc83cc679c7daee" providerId="LiveId" clId="{BDF8FE51-0975-440A-A2EA-581A8D700825}" dt="2023-03-19T00:50:53.068" v="1387" actId="26606"/>
          <ac:picMkLst>
            <pc:docMk/>
            <pc:sldMk cId="979453010" sldId="276"/>
            <ac:picMk id="37" creationId="{7C268552-D473-46ED-B1B8-422042C4DEF1}"/>
          </ac:picMkLst>
        </pc:picChg>
        <pc:picChg chg="add del">
          <ac:chgData name="Kholsuma Ahmed" userId="7dc83cc679c7daee" providerId="LiveId" clId="{BDF8FE51-0975-440A-A2EA-581A8D700825}" dt="2023-03-19T00:50:53.068" v="1387" actId="26606"/>
          <ac:picMkLst>
            <pc:docMk/>
            <pc:sldMk cId="979453010" sldId="276"/>
            <ac:picMk id="39" creationId="{B9238B3E-24AA-439A-B527-6C5DF6D72145}"/>
          </ac:picMkLst>
        </pc:picChg>
        <pc:picChg chg="add del">
          <ac:chgData name="Kholsuma Ahmed" userId="7dc83cc679c7daee" providerId="LiveId" clId="{BDF8FE51-0975-440A-A2EA-581A8D700825}" dt="2023-03-19T00:50:53.068" v="1387" actId="26606"/>
          <ac:picMkLst>
            <pc:docMk/>
            <pc:sldMk cId="979453010" sldId="276"/>
            <ac:picMk id="40" creationId="{69F01145-BEA3-4CBF-AA21-10077B948CA8}"/>
          </ac:picMkLst>
        </pc:picChg>
        <pc:picChg chg="add del">
          <ac:chgData name="Kholsuma Ahmed" userId="7dc83cc679c7daee" providerId="LiveId" clId="{BDF8FE51-0975-440A-A2EA-581A8D700825}" dt="2023-03-19T01:03:32.770" v="1439" actId="26606"/>
          <ac:picMkLst>
            <pc:docMk/>
            <pc:sldMk cId="979453010" sldId="276"/>
            <ac:picMk id="47" creationId="{B9238B3E-24AA-439A-B527-6C5DF6D72145}"/>
          </ac:picMkLst>
        </pc:picChg>
        <pc:picChg chg="add del">
          <ac:chgData name="Kholsuma Ahmed" userId="7dc83cc679c7daee" providerId="LiveId" clId="{BDF8FE51-0975-440A-A2EA-581A8D700825}" dt="2023-03-19T01:03:32.770" v="1439" actId="26606"/>
          <ac:picMkLst>
            <pc:docMk/>
            <pc:sldMk cId="979453010" sldId="276"/>
            <ac:picMk id="48" creationId="{69F01145-BEA3-4CBF-AA21-10077B948CA8}"/>
          </ac:picMkLst>
        </pc:picChg>
        <pc:picChg chg="add del">
          <ac:chgData name="Kholsuma Ahmed" userId="7dc83cc679c7daee" providerId="LiveId" clId="{BDF8FE51-0975-440A-A2EA-581A8D700825}" dt="2023-03-21T17:45:33.489" v="1854"/>
          <ac:picMkLst>
            <pc:docMk/>
            <pc:sldMk cId="979453010" sldId="276"/>
            <ac:picMk id="58" creationId="{41B68C77-138E-4BF7-A276-BD0C78A4219F}"/>
          </ac:picMkLst>
        </pc:picChg>
        <pc:picChg chg="add del">
          <ac:chgData name="Kholsuma Ahmed" userId="7dc83cc679c7daee" providerId="LiveId" clId="{BDF8FE51-0975-440A-A2EA-581A8D700825}" dt="2023-03-21T17:45:33.489" v="1854"/>
          <ac:picMkLst>
            <pc:docMk/>
            <pc:sldMk cId="979453010" sldId="276"/>
            <ac:picMk id="60" creationId="{7C268552-D473-46ED-B1B8-422042C4DEF1}"/>
          </ac:picMkLst>
        </pc:picChg>
        <pc:picChg chg="add del">
          <ac:chgData name="Kholsuma Ahmed" userId="7dc83cc679c7daee" providerId="LiveId" clId="{BDF8FE51-0975-440A-A2EA-581A8D700825}" dt="2023-03-21T17:45:33.489" v="1854"/>
          <ac:picMkLst>
            <pc:docMk/>
            <pc:sldMk cId="979453010" sldId="276"/>
            <ac:picMk id="64" creationId="{B9238B3E-24AA-439A-B527-6C5DF6D72145}"/>
          </ac:picMkLst>
        </pc:picChg>
        <pc:picChg chg="add del">
          <ac:chgData name="Kholsuma Ahmed" userId="7dc83cc679c7daee" providerId="LiveId" clId="{BDF8FE51-0975-440A-A2EA-581A8D700825}" dt="2023-03-21T17:45:33.489" v="1854"/>
          <ac:picMkLst>
            <pc:docMk/>
            <pc:sldMk cId="979453010" sldId="276"/>
            <ac:picMk id="66" creationId="{69F01145-BEA3-4CBF-AA21-10077B948CA8}"/>
          </ac:picMkLst>
        </pc:picChg>
      </pc:sldChg>
      <pc:sldChg chg="addSp delSp modSp new del mod">
        <pc:chgData name="Kholsuma Ahmed" userId="7dc83cc679c7daee" providerId="LiveId" clId="{BDF8FE51-0975-440A-A2EA-581A8D700825}" dt="2023-03-18T20:04:03.338" v="198" actId="47"/>
        <pc:sldMkLst>
          <pc:docMk/>
          <pc:sldMk cId="2135507664" sldId="276"/>
        </pc:sldMkLst>
        <pc:spChg chg="del">
          <ac:chgData name="Kholsuma Ahmed" userId="7dc83cc679c7daee" providerId="LiveId" clId="{BDF8FE51-0975-440A-A2EA-581A8D700825}" dt="2023-03-18T20:03:53.074" v="195" actId="3680"/>
          <ac:spMkLst>
            <pc:docMk/>
            <pc:sldMk cId="2135507664" sldId="276"/>
            <ac:spMk id="3" creationId="{58C4F78E-5475-32DE-E96F-FD8BDB578BBF}"/>
          </ac:spMkLst>
        </pc:spChg>
        <pc:spChg chg="add del mod">
          <ac:chgData name="Kholsuma Ahmed" userId="7dc83cc679c7daee" providerId="LiveId" clId="{BDF8FE51-0975-440A-A2EA-581A8D700825}" dt="2023-03-18T20:04:00.213" v="197" actId="478"/>
          <ac:spMkLst>
            <pc:docMk/>
            <pc:sldMk cId="2135507664" sldId="276"/>
            <ac:spMk id="6" creationId="{1BD0FF62-3858-31CB-80F2-9FCB21C22CB1}"/>
          </ac:spMkLst>
        </pc:spChg>
        <pc:graphicFrameChg chg="add del mod ord modGraphic">
          <ac:chgData name="Kholsuma Ahmed" userId="7dc83cc679c7daee" providerId="LiveId" clId="{BDF8FE51-0975-440A-A2EA-581A8D700825}" dt="2023-03-18T20:04:00.213" v="197" actId="478"/>
          <ac:graphicFrameMkLst>
            <pc:docMk/>
            <pc:sldMk cId="2135507664" sldId="276"/>
            <ac:graphicFrameMk id="4" creationId="{1AFE9C56-9E3F-1948-1F65-0151EE1C0C07}"/>
          </ac:graphicFrameMkLst>
        </pc:graphicFrameChg>
      </pc:sldChg>
      <pc:sldChg chg="addSp delSp modSp new del mod">
        <pc:chgData name="Kholsuma Ahmed" userId="7dc83cc679c7daee" providerId="LiveId" clId="{BDF8FE51-0975-440A-A2EA-581A8D700825}" dt="2023-03-18T22:41:06.499" v="474" actId="47"/>
        <pc:sldMkLst>
          <pc:docMk/>
          <pc:sldMk cId="2247612678" sldId="277"/>
        </pc:sldMkLst>
        <pc:spChg chg="del">
          <ac:chgData name="Kholsuma Ahmed" userId="7dc83cc679c7daee" providerId="LiveId" clId="{BDF8FE51-0975-440A-A2EA-581A8D700825}" dt="2023-03-18T21:53:45.144" v="316" actId="478"/>
          <ac:spMkLst>
            <pc:docMk/>
            <pc:sldMk cId="2247612678" sldId="277"/>
            <ac:spMk id="2" creationId="{F054752D-EC0D-6487-D02B-19C4A49D7CBB}"/>
          </ac:spMkLst>
        </pc:spChg>
        <pc:spChg chg="mod">
          <ac:chgData name="Kholsuma Ahmed" userId="7dc83cc679c7daee" providerId="LiveId" clId="{BDF8FE51-0975-440A-A2EA-581A8D700825}" dt="2023-03-18T21:54:07.170" v="318" actId="14100"/>
          <ac:spMkLst>
            <pc:docMk/>
            <pc:sldMk cId="2247612678" sldId="277"/>
            <ac:spMk id="3" creationId="{6FDAD240-A12A-4498-285A-4CB5FA69B2F2}"/>
          </ac:spMkLst>
        </pc:spChg>
        <pc:picChg chg="add mod">
          <ac:chgData name="Kholsuma Ahmed" userId="7dc83cc679c7daee" providerId="LiveId" clId="{BDF8FE51-0975-440A-A2EA-581A8D700825}" dt="2023-03-18T21:58:31.961" v="326" actId="14100"/>
          <ac:picMkLst>
            <pc:docMk/>
            <pc:sldMk cId="2247612678" sldId="277"/>
            <ac:picMk id="5" creationId="{5C235854-0C78-0331-1DBC-38F61E5C91DF}"/>
          </ac:picMkLst>
        </pc:picChg>
        <pc:picChg chg="add mod">
          <ac:chgData name="Kholsuma Ahmed" userId="7dc83cc679c7daee" providerId="LiveId" clId="{BDF8FE51-0975-440A-A2EA-581A8D700825}" dt="2023-03-18T21:58:35.964" v="327" actId="1076"/>
          <ac:picMkLst>
            <pc:docMk/>
            <pc:sldMk cId="2247612678" sldId="277"/>
            <ac:picMk id="7" creationId="{B887B45E-31C8-2FC8-F5E2-3B333BF27D55}"/>
          </ac:picMkLst>
        </pc:picChg>
        <pc:picChg chg="add mod">
          <ac:chgData name="Kholsuma Ahmed" userId="7dc83cc679c7daee" providerId="LiveId" clId="{BDF8FE51-0975-440A-A2EA-581A8D700825}" dt="2023-03-18T21:58:49.738" v="333" actId="1076"/>
          <ac:picMkLst>
            <pc:docMk/>
            <pc:sldMk cId="2247612678" sldId="277"/>
            <ac:picMk id="9" creationId="{D9B6DE83-0A91-4DCF-45EB-A1D39A60AA02}"/>
          </ac:picMkLst>
        </pc:picChg>
        <pc:picChg chg="add mod">
          <ac:chgData name="Kholsuma Ahmed" userId="7dc83cc679c7daee" providerId="LiveId" clId="{BDF8FE51-0975-440A-A2EA-581A8D700825}" dt="2023-03-18T21:58:48.076" v="332" actId="1076"/>
          <ac:picMkLst>
            <pc:docMk/>
            <pc:sldMk cId="2247612678" sldId="277"/>
            <ac:picMk id="11" creationId="{FB68500F-52D1-7E09-9C16-0EB31A05048F}"/>
          </ac:picMkLst>
        </pc:picChg>
      </pc:sldChg>
      <pc:sldChg chg="addSp delSp modSp new mod">
        <pc:chgData name="Kholsuma Ahmed" userId="7dc83cc679c7daee" providerId="LiveId" clId="{BDF8FE51-0975-440A-A2EA-581A8D700825}" dt="2023-03-21T21:46:35.384" v="2493" actId="1076"/>
        <pc:sldMkLst>
          <pc:docMk/>
          <pc:sldMk cId="1264453657" sldId="278"/>
        </pc:sldMkLst>
        <pc:spChg chg="mod">
          <ac:chgData name="Kholsuma Ahmed" userId="7dc83cc679c7daee" providerId="LiveId" clId="{BDF8FE51-0975-440A-A2EA-581A8D700825}" dt="2023-03-21T17:59:54.397" v="2009" actId="27636"/>
          <ac:spMkLst>
            <pc:docMk/>
            <pc:sldMk cId="1264453657" sldId="278"/>
            <ac:spMk id="2" creationId="{EF8BB381-251B-2301-5D7C-D40E2A798CC5}"/>
          </ac:spMkLst>
        </pc:spChg>
        <pc:spChg chg="del mod">
          <ac:chgData name="Kholsuma Ahmed" userId="7dc83cc679c7daee" providerId="LiveId" clId="{BDF8FE51-0975-440A-A2EA-581A8D700825}" dt="2023-03-18T22:37:57.077" v="465" actId="478"/>
          <ac:spMkLst>
            <pc:docMk/>
            <pc:sldMk cId="1264453657" sldId="278"/>
            <ac:spMk id="3" creationId="{8F689090-F66D-631C-91DC-119F13213CA0}"/>
          </ac:spMkLst>
        </pc:spChg>
        <pc:spChg chg="add del mod">
          <ac:chgData name="Kholsuma Ahmed" userId="7dc83cc679c7daee" providerId="LiveId" clId="{BDF8FE51-0975-440A-A2EA-581A8D700825}" dt="2023-03-18T23:17:52.606" v="667"/>
          <ac:spMkLst>
            <pc:docMk/>
            <pc:sldMk cId="1264453657" sldId="278"/>
            <ac:spMk id="8" creationId="{2EB10A48-EA25-1392-3ADF-297242F2C05A}"/>
          </ac:spMkLst>
        </pc:spChg>
        <pc:picChg chg="add">
          <ac:chgData name="Kholsuma Ahmed" userId="7dc83cc679c7daee" providerId="LiveId" clId="{BDF8FE51-0975-440A-A2EA-581A8D700825}" dt="2023-03-18T22:40:19.976" v="469" actId="22"/>
          <ac:picMkLst>
            <pc:docMk/>
            <pc:sldMk cId="1264453657" sldId="278"/>
            <ac:picMk id="5" creationId="{485EFB81-7122-8C81-1C0D-C0A831A9B4AA}"/>
          </ac:picMkLst>
        </pc:picChg>
        <pc:picChg chg="add mod">
          <ac:chgData name="Kholsuma Ahmed" userId="7dc83cc679c7daee" providerId="LiveId" clId="{BDF8FE51-0975-440A-A2EA-581A8D700825}" dt="2023-03-21T21:46:35.384" v="2493" actId="1076"/>
          <ac:picMkLst>
            <pc:docMk/>
            <pc:sldMk cId="1264453657" sldId="278"/>
            <ac:picMk id="7" creationId="{D0029F80-D7E4-A750-1424-E0E2FE8A9E31}"/>
          </ac:picMkLst>
        </pc:picChg>
        <pc:picChg chg="add mod">
          <ac:chgData name="Kholsuma Ahmed" userId="7dc83cc679c7daee" providerId="LiveId" clId="{BDF8FE51-0975-440A-A2EA-581A8D700825}" dt="2023-03-18T23:17:46.261" v="665" actId="14100"/>
          <ac:picMkLst>
            <pc:docMk/>
            <pc:sldMk cId="1264453657" sldId="278"/>
            <ac:picMk id="2050" creationId="{CE5A8BE0-6530-A175-87FE-16B106055292}"/>
          </ac:picMkLst>
        </pc:picChg>
      </pc:sldChg>
      <pc:sldChg chg="new del">
        <pc:chgData name="Kholsuma Ahmed" userId="7dc83cc679c7daee" providerId="LiveId" clId="{BDF8FE51-0975-440A-A2EA-581A8D700825}" dt="2023-03-18T22:19:33.995" v="339" actId="680"/>
        <pc:sldMkLst>
          <pc:docMk/>
          <pc:sldMk cId="1344753878" sldId="278"/>
        </pc:sldMkLst>
      </pc:sldChg>
      <pc:sldChg chg="modSp new del mod">
        <pc:chgData name="Kholsuma Ahmed" userId="7dc83cc679c7daee" providerId="LiveId" clId="{BDF8FE51-0975-440A-A2EA-581A8D700825}" dt="2023-03-18T22:18:47.931" v="337" actId="680"/>
        <pc:sldMkLst>
          <pc:docMk/>
          <pc:sldMk cId="2326467974" sldId="278"/>
        </pc:sldMkLst>
        <pc:spChg chg="mod">
          <ac:chgData name="Kholsuma Ahmed" userId="7dc83cc679c7daee" providerId="LiveId" clId="{BDF8FE51-0975-440A-A2EA-581A8D700825}" dt="2023-03-18T22:18:47.125" v="336"/>
          <ac:spMkLst>
            <pc:docMk/>
            <pc:sldMk cId="2326467974" sldId="278"/>
            <ac:spMk id="3" creationId="{78FE8D66-5B46-DB06-FCE5-6AA219A7C5B7}"/>
          </ac:spMkLst>
        </pc:spChg>
      </pc:sldChg>
      <pc:sldChg chg="addSp delSp modSp new mod ord">
        <pc:chgData name="Kholsuma Ahmed" userId="7dc83cc679c7daee" providerId="LiveId" clId="{BDF8FE51-0975-440A-A2EA-581A8D700825}" dt="2023-03-21T18:58:01.253" v="2388" actId="207"/>
        <pc:sldMkLst>
          <pc:docMk/>
          <pc:sldMk cId="503048010" sldId="279"/>
        </pc:sldMkLst>
        <pc:spChg chg="mod">
          <ac:chgData name="Kholsuma Ahmed" userId="7dc83cc679c7daee" providerId="LiveId" clId="{BDF8FE51-0975-440A-A2EA-581A8D700825}" dt="2023-03-21T18:58:01.253" v="2388" actId="207"/>
          <ac:spMkLst>
            <pc:docMk/>
            <pc:sldMk cId="503048010" sldId="279"/>
            <ac:spMk id="2" creationId="{F87E1F83-D05B-C05C-87C9-89D6693F4521}"/>
          </ac:spMkLst>
        </pc:spChg>
        <pc:spChg chg="del mod">
          <ac:chgData name="Kholsuma Ahmed" userId="7dc83cc679c7daee" providerId="LiveId" clId="{BDF8FE51-0975-440A-A2EA-581A8D700825}" dt="2023-03-18T22:24:21.946" v="371"/>
          <ac:spMkLst>
            <pc:docMk/>
            <pc:sldMk cId="503048010" sldId="279"/>
            <ac:spMk id="3" creationId="{F2BAB9BF-E585-BEC9-E5A5-DC67D003BAE6}"/>
          </ac:spMkLst>
        </pc:spChg>
        <pc:spChg chg="add del mod">
          <ac:chgData name="Kholsuma Ahmed" userId="7dc83cc679c7daee" providerId="LiveId" clId="{BDF8FE51-0975-440A-A2EA-581A8D700825}" dt="2023-03-18T22:25:50.671" v="379"/>
          <ac:spMkLst>
            <pc:docMk/>
            <pc:sldMk cId="503048010" sldId="279"/>
            <ac:spMk id="5" creationId="{F7E11415-0CCE-3220-4E20-D5CE6023BFB0}"/>
          </ac:spMkLst>
        </pc:spChg>
        <pc:spChg chg="add del mod">
          <ac:chgData name="Kholsuma Ahmed" userId="7dc83cc679c7daee" providerId="LiveId" clId="{BDF8FE51-0975-440A-A2EA-581A8D700825}" dt="2023-03-18T22:31:55.452" v="414" actId="478"/>
          <ac:spMkLst>
            <pc:docMk/>
            <pc:sldMk cId="503048010" sldId="279"/>
            <ac:spMk id="7" creationId="{3064CCAD-1E2C-6911-24E0-4796E304CF8E}"/>
          </ac:spMkLst>
        </pc:spChg>
        <pc:spChg chg="add mod">
          <ac:chgData name="Kholsuma Ahmed" userId="7dc83cc679c7daee" providerId="LiveId" clId="{BDF8FE51-0975-440A-A2EA-581A8D700825}" dt="2023-03-18T23:58:43.335" v="962" actId="1076"/>
          <ac:spMkLst>
            <pc:docMk/>
            <pc:sldMk cId="503048010" sldId="279"/>
            <ac:spMk id="12" creationId="{FAE34858-35F5-A4CA-8149-C94C89F9AE6D}"/>
          </ac:spMkLst>
        </pc:spChg>
        <pc:picChg chg="add mod">
          <ac:chgData name="Kholsuma Ahmed" userId="7dc83cc679c7daee" providerId="LiveId" clId="{BDF8FE51-0975-440A-A2EA-581A8D700825}" dt="2023-03-18T23:58:09.964" v="960" actId="14100"/>
          <ac:picMkLst>
            <pc:docMk/>
            <pc:sldMk cId="503048010" sldId="279"/>
            <ac:picMk id="4" creationId="{6CD06B88-AA1E-2659-C137-A76BA1807A4C}"/>
          </ac:picMkLst>
        </pc:picChg>
        <pc:picChg chg="add mod">
          <ac:chgData name="Kholsuma Ahmed" userId="7dc83cc679c7daee" providerId="LiveId" clId="{BDF8FE51-0975-440A-A2EA-581A8D700825}" dt="2023-03-18T22:44:14.138" v="494" actId="14100"/>
          <ac:picMkLst>
            <pc:docMk/>
            <pc:sldMk cId="503048010" sldId="279"/>
            <ac:picMk id="6" creationId="{BAFDE7B3-068B-0BFB-CE5D-35CF797F7054}"/>
          </ac:picMkLst>
        </pc:picChg>
        <pc:picChg chg="add del mod">
          <ac:chgData name="Kholsuma Ahmed" userId="7dc83cc679c7daee" providerId="LiveId" clId="{BDF8FE51-0975-440A-A2EA-581A8D700825}" dt="2023-03-18T22:42:09.036" v="479" actId="21"/>
          <ac:picMkLst>
            <pc:docMk/>
            <pc:sldMk cId="503048010" sldId="279"/>
            <ac:picMk id="9" creationId="{D792055B-A716-8E09-4947-320487CE6FB7}"/>
          </ac:picMkLst>
        </pc:picChg>
        <pc:picChg chg="add del mod">
          <ac:chgData name="Kholsuma Ahmed" userId="7dc83cc679c7daee" providerId="LiveId" clId="{BDF8FE51-0975-440A-A2EA-581A8D700825}" dt="2023-03-18T22:42:41.835" v="483" actId="21"/>
          <ac:picMkLst>
            <pc:docMk/>
            <pc:sldMk cId="503048010" sldId="279"/>
            <ac:picMk id="11" creationId="{F5CE68C8-1EC7-5B49-BB37-34959760A9F4}"/>
          </ac:picMkLst>
        </pc:picChg>
        <pc:picChg chg="add mod">
          <ac:chgData name="Kholsuma Ahmed" userId="7dc83cc679c7daee" providerId="LiveId" clId="{BDF8FE51-0975-440A-A2EA-581A8D700825}" dt="2023-03-18T23:58:34.075" v="961" actId="1076"/>
          <ac:picMkLst>
            <pc:docMk/>
            <pc:sldMk cId="503048010" sldId="279"/>
            <ac:picMk id="14" creationId="{0882BE3F-4C76-CD1D-0AC6-7E4EFD079F9D}"/>
          </ac:picMkLst>
        </pc:picChg>
      </pc:sldChg>
      <pc:sldChg chg="addSp delSp modSp new del mod ord">
        <pc:chgData name="Kholsuma Ahmed" userId="7dc83cc679c7daee" providerId="LiveId" clId="{BDF8FE51-0975-440A-A2EA-581A8D700825}" dt="2023-03-18T22:57:21.345" v="575" actId="47"/>
        <pc:sldMkLst>
          <pc:docMk/>
          <pc:sldMk cId="3840121657" sldId="280"/>
        </pc:sldMkLst>
        <pc:spChg chg="del mod">
          <ac:chgData name="Kholsuma Ahmed" userId="7dc83cc679c7daee" providerId="LiveId" clId="{BDF8FE51-0975-440A-A2EA-581A8D700825}" dt="2023-03-18T22:35:51.399" v="421" actId="478"/>
          <ac:spMkLst>
            <pc:docMk/>
            <pc:sldMk cId="3840121657" sldId="280"/>
            <ac:spMk id="3" creationId="{31128827-F3F7-7AE6-5C98-C52C584A1AF4}"/>
          </ac:spMkLst>
        </pc:spChg>
        <pc:picChg chg="add del">
          <ac:chgData name="Kholsuma Ahmed" userId="7dc83cc679c7daee" providerId="LiveId" clId="{BDF8FE51-0975-440A-A2EA-581A8D700825}" dt="2023-03-18T22:38:18.026" v="466" actId="478"/>
          <ac:picMkLst>
            <pc:docMk/>
            <pc:sldMk cId="3840121657" sldId="280"/>
            <ac:picMk id="5" creationId="{BF3840A0-C2FE-E8C9-B1C9-7B232B080EDC}"/>
          </ac:picMkLst>
        </pc:picChg>
      </pc:sldChg>
      <pc:sldChg chg="addSp delSp modSp new mod">
        <pc:chgData name="Kholsuma Ahmed" userId="7dc83cc679c7daee" providerId="LiveId" clId="{BDF8FE51-0975-440A-A2EA-581A8D700825}" dt="2023-03-19T00:00:21.226" v="969" actId="478"/>
        <pc:sldMkLst>
          <pc:docMk/>
          <pc:sldMk cId="3751739253" sldId="281"/>
        </pc:sldMkLst>
        <pc:spChg chg="del">
          <ac:chgData name="Kholsuma Ahmed" userId="7dc83cc679c7daee" providerId="LiveId" clId="{BDF8FE51-0975-440A-A2EA-581A8D700825}" dt="2023-03-18T22:41:50.335" v="477" actId="478"/>
          <ac:spMkLst>
            <pc:docMk/>
            <pc:sldMk cId="3751739253" sldId="281"/>
            <ac:spMk id="2" creationId="{0817C95F-9BCE-8C63-D732-603EE001804C}"/>
          </ac:spMkLst>
        </pc:spChg>
        <pc:spChg chg="del">
          <ac:chgData name="Kholsuma Ahmed" userId="7dc83cc679c7daee" providerId="LiveId" clId="{BDF8FE51-0975-440A-A2EA-581A8D700825}" dt="2023-03-18T22:41:44.035" v="476" actId="478"/>
          <ac:spMkLst>
            <pc:docMk/>
            <pc:sldMk cId="3751739253" sldId="281"/>
            <ac:spMk id="3" creationId="{D892661B-420E-B769-D792-68A9281F795A}"/>
          </ac:spMkLst>
        </pc:spChg>
        <pc:spChg chg="add mod">
          <ac:chgData name="Kholsuma Ahmed" userId="7dc83cc679c7daee" providerId="LiveId" clId="{BDF8FE51-0975-440A-A2EA-581A8D700825}" dt="2023-03-18T22:53:15.109" v="534" actId="20577"/>
          <ac:spMkLst>
            <pc:docMk/>
            <pc:sldMk cId="3751739253" sldId="281"/>
            <ac:spMk id="5" creationId="{574401C4-853A-54A9-E610-B366B2A17F92}"/>
          </ac:spMkLst>
        </pc:spChg>
        <pc:spChg chg="add del mod">
          <ac:chgData name="Kholsuma Ahmed" userId="7dc83cc679c7daee" providerId="LiveId" clId="{BDF8FE51-0975-440A-A2EA-581A8D700825}" dt="2023-03-18T22:42:56.588" v="485"/>
          <ac:spMkLst>
            <pc:docMk/>
            <pc:sldMk cId="3751739253" sldId="281"/>
            <ac:spMk id="6" creationId="{70DF7257-A375-5DF0-CCCA-A4B80604366C}"/>
          </ac:spMkLst>
        </pc:spChg>
        <pc:spChg chg="add mod">
          <ac:chgData name="Kholsuma Ahmed" userId="7dc83cc679c7daee" providerId="LiveId" clId="{BDF8FE51-0975-440A-A2EA-581A8D700825}" dt="2023-03-18T23:20:10.641" v="745" actId="1076"/>
          <ac:spMkLst>
            <pc:docMk/>
            <pc:sldMk cId="3751739253" sldId="281"/>
            <ac:spMk id="8" creationId="{E67F64A2-0A3E-791D-0916-CD6B17BA39B5}"/>
          </ac:spMkLst>
        </pc:spChg>
        <pc:spChg chg="add del mod">
          <ac:chgData name="Kholsuma Ahmed" userId="7dc83cc679c7daee" providerId="LiveId" clId="{BDF8FE51-0975-440A-A2EA-581A8D700825}" dt="2023-03-19T00:00:21.226" v="969" actId="478"/>
          <ac:spMkLst>
            <pc:docMk/>
            <pc:sldMk cId="3751739253" sldId="281"/>
            <ac:spMk id="11" creationId="{51663A68-BD22-AA65-4ECD-99B458639FF1}"/>
          </ac:spMkLst>
        </pc:spChg>
        <pc:picChg chg="add mod">
          <ac:chgData name="Kholsuma Ahmed" userId="7dc83cc679c7daee" providerId="LiveId" clId="{BDF8FE51-0975-440A-A2EA-581A8D700825}" dt="2023-03-18T22:43:34.325" v="490" actId="14100"/>
          <ac:picMkLst>
            <pc:docMk/>
            <pc:sldMk cId="3751739253" sldId="281"/>
            <ac:picMk id="4" creationId="{002CF05B-0FB7-9A2A-58A2-17228346FCDE}"/>
          </ac:picMkLst>
        </pc:picChg>
        <pc:picChg chg="add mod">
          <ac:chgData name="Kholsuma Ahmed" userId="7dc83cc679c7daee" providerId="LiveId" clId="{BDF8FE51-0975-440A-A2EA-581A8D700825}" dt="2023-03-18T23:59:06.357" v="963" actId="1076"/>
          <ac:picMkLst>
            <pc:docMk/>
            <pc:sldMk cId="3751739253" sldId="281"/>
            <ac:picMk id="7" creationId="{AA1F04AE-EEB8-C219-CED5-66CFB36C9B77}"/>
          </ac:picMkLst>
        </pc:picChg>
        <pc:picChg chg="add mod">
          <ac:chgData name="Kholsuma Ahmed" userId="7dc83cc679c7daee" providerId="LiveId" clId="{BDF8FE51-0975-440A-A2EA-581A8D700825}" dt="2023-03-18T23:20:03.905" v="744" actId="14100"/>
          <ac:picMkLst>
            <pc:docMk/>
            <pc:sldMk cId="3751739253" sldId="281"/>
            <ac:picMk id="10" creationId="{BD9BB46D-6718-31A5-16EB-D78B28C13AB4}"/>
          </ac:picMkLst>
        </pc:picChg>
      </pc:sldChg>
      <pc:sldChg chg="addSp delSp modSp new mod">
        <pc:chgData name="Kholsuma Ahmed" userId="7dc83cc679c7daee" providerId="LiveId" clId="{BDF8FE51-0975-440A-A2EA-581A8D700825}" dt="2023-03-21T17:59:54.397" v="2008" actId="27636"/>
        <pc:sldMkLst>
          <pc:docMk/>
          <pc:sldMk cId="2354594105" sldId="282"/>
        </pc:sldMkLst>
        <pc:spChg chg="mod">
          <ac:chgData name="Kholsuma Ahmed" userId="7dc83cc679c7daee" providerId="LiveId" clId="{BDF8FE51-0975-440A-A2EA-581A8D700825}" dt="2023-03-21T17:59:54.397" v="2008" actId="27636"/>
          <ac:spMkLst>
            <pc:docMk/>
            <pc:sldMk cId="2354594105" sldId="282"/>
            <ac:spMk id="2" creationId="{0CAB7B1B-B8B0-19E4-D909-A63F9C38D7B1}"/>
          </ac:spMkLst>
        </pc:spChg>
        <pc:spChg chg="del">
          <ac:chgData name="Kholsuma Ahmed" userId="7dc83cc679c7daee" providerId="LiveId" clId="{BDF8FE51-0975-440A-A2EA-581A8D700825}" dt="2023-03-18T22:49:22.011" v="497" actId="478"/>
          <ac:spMkLst>
            <pc:docMk/>
            <pc:sldMk cId="2354594105" sldId="282"/>
            <ac:spMk id="3" creationId="{C4030C98-6B96-FBC6-EDA3-5FA2E1D9CF90}"/>
          </ac:spMkLst>
        </pc:spChg>
        <pc:spChg chg="add mod">
          <ac:chgData name="Kholsuma Ahmed" userId="7dc83cc679c7daee" providerId="LiveId" clId="{BDF8FE51-0975-440A-A2EA-581A8D700825}" dt="2023-03-19T00:58:32.241" v="1408" actId="1076"/>
          <ac:spMkLst>
            <pc:docMk/>
            <pc:sldMk cId="2354594105" sldId="282"/>
            <ac:spMk id="6" creationId="{B6212610-475A-B386-76C8-2BC6B11E491D}"/>
          </ac:spMkLst>
        </pc:spChg>
        <pc:spChg chg="add del mod">
          <ac:chgData name="Kholsuma Ahmed" userId="7dc83cc679c7daee" providerId="LiveId" clId="{BDF8FE51-0975-440A-A2EA-581A8D700825}" dt="2023-03-18T23:14:44.898" v="652"/>
          <ac:spMkLst>
            <pc:docMk/>
            <pc:sldMk cId="2354594105" sldId="282"/>
            <ac:spMk id="7" creationId="{B128EE8A-3D91-A392-E5BB-9C48A33202DB}"/>
          </ac:spMkLst>
        </pc:spChg>
        <pc:picChg chg="add mod">
          <ac:chgData name="Kholsuma Ahmed" userId="7dc83cc679c7daee" providerId="LiveId" clId="{BDF8FE51-0975-440A-A2EA-581A8D700825}" dt="2023-03-18T23:14:40.929" v="650" actId="14100"/>
          <ac:picMkLst>
            <pc:docMk/>
            <pc:sldMk cId="2354594105" sldId="282"/>
            <ac:picMk id="5" creationId="{9932244F-44F5-DF5D-C5B3-6AAC2FFFCE4D}"/>
          </ac:picMkLst>
        </pc:picChg>
        <pc:picChg chg="add mod">
          <ac:chgData name="Kholsuma Ahmed" userId="7dc83cc679c7daee" providerId="LiveId" clId="{BDF8FE51-0975-440A-A2EA-581A8D700825}" dt="2023-03-18T23:14:28.622" v="648" actId="14100"/>
          <ac:picMkLst>
            <pc:docMk/>
            <pc:sldMk cId="2354594105" sldId="282"/>
            <ac:picMk id="1026" creationId="{ED03877D-8D51-0CAB-2602-F1C57B31523C}"/>
          </ac:picMkLst>
        </pc:picChg>
      </pc:sldChg>
      <pc:sldChg chg="addSp delSp modSp new del mod setBg setClrOvrMap delDesignElem">
        <pc:chgData name="Kholsuma Ahmed" userId="7dc83cc679c7daee" providerId="LiveId" clId="{BDF8FE51-0975-440A-A2EA-581A8D700825}" dt="2023-03-21T22:36:53.584" v="2787" actId="47"/>
        <pc:sldMkLst>
          <pc:docMk/>
          <pc:sldMk cId="3817468725" sldId="283"/>
        </pc:sldMkLst>
        <pc:spChg chg="mod">
          <ac:chgData name="Kholsuma Ahmed" userId="7dc83cc679c7daee" providerId="LiveId" clId="{BDF8FE51-0975-440A-A2EA-581A8D700825}" dt="2023-03-19T00:47:24.349" v="1349" actId="26606"/>
          <ac:spMkLst>
            <pc:docMk/>
            <pc:sldMk cId="3817468725" sldId="283"/>
            <ac:spMk id="2" creationId="{26A8A53A-405E-84AF-5198-8BDA6D84FF0B}"/>
          </ac:spMkLst>
        </pc:spChg>
        <pc:spChg chg="mod">
          <ac:chgData name="Kholsuma Ahmed" userId="7dc83cc679c7daee" providerId="LiveId" clId="{BDF8FE51-0975-440A-A2EA-581A8D700825}" dt="2023-03-21T17:36:02.560" v="1818" actId="207"/>
          <ac:spMkLst>
            <pc:docMk/>
            <pc:sldMk cId="3817468725" sldId="283"/>
            <ac:spMk id="3" creationId="{E86FF093-337D-2412-2F48-E4DF1778E0CB}"/>
          </ac:spMkLst>
        </pc:spChg>
        <pc:spChg chg="add del">
          <ac:chgData name="Kholsuma Ahmed" userId="7dc83cc679c7daee" providerId="LiveId" clId="{BDF8FE51-0975-440A-A2EA-581A8D700825}" dt="2023-03-21T17:45:33.489" v="1854"/>
          <ac:spMkLst>
            <pc:docMk/>
            <pc:sldMk cId="3817468725" sldId="283"/>
            <ac:spMk id="8" creationId="{74CD14DB-BB81-479F-A1FC-1C75640E9F84}"/>
          </ac:spMkLst>
        </pc:spChg>
        <pc:spChg chg="add del">
          <ac:chgData name="Kholsuma Ahmed" userId="7dc83cc679c7daee" providerId="LiveId" clId="{BDF8FE51-0975-440A-A2EA-581A8D700825}" dt="2023-03-21T17:45:33.489" v="1854"/>
          <ac:spMkLst>
            <pc:docMk/>
            <pc:sldMk cId="3817468725" sldId="283"/>
            <ac:spMk id="10" creationId="{C943A91B-7CA7-4592-A975-73B1BF8C4C74}"/>
          </ac:spMkLst>
        </pc:spChg>
        <pc:spChg chg="add del">
          <ac:chgData name="Kholsuma Ahmed" userId="7dc83cc679c7daee" providerId="LiveId" clId="{BDF8FE51-0975-440A-A2EA-581A8D700825}" dt="2023-03-21T17:45:33.489" v="1854"/>
          <ac:spMkLst>
            <pc:docMk/>
            <pc:sldMk cId="3817468725" sldId="283"/>
            <ac:spMk id="12" creationId="{EC471314-E46A-414B-8D91-74880E84F187}"/>
          </ac:spMkLst>
        </pc:spChg>
        <pc:spChg chg="add del">
          <ac:chgData name="Kholsuma Ahmed" userId="7dc83cc679c7daee" providerId="LiveId" clId="{BDF8FE51-0975-440A-A2EA-581A8D700825}" dt="2023-03-21T17:45:33.489" v="1854"/>
          <ac:spMkLst>
            <pc:docMk/>
            <pc:sldMk cId="3817468725" sldId="283"/>
            <ac:spMk id="14" creationId="{6A681326-1C9D-44A3-A627-3871BDAE4127}"/>
          </ac:spMkLst>
        </pc:spChg>
      </pc:sldChg>
      <pc:sldChg chg="addSp delSp modSp new del mod setBg setClrOvrMap delDesignElem">
        <pc:chgData name="Kholsuma Ahmed" userId="7dc83cc679c7daee" providerId="LiveId" clId="{BDF8FE51-0975-440A-A2EA-581A8D700825}" dt="2023-03-21T17:55:05.370" v="1961" actId="47"/>
        <pc:sldMkLst>
          <pc:docMk/>
          <pc:sldMk cId="1022822080" sldId="284"/>
        </pc:sldMkLst>
        <pc:spChg chg="mod ord">
          <ac:chgData name="Kholsuma Ahmed" userId="7dc83cc679c7daee" providerId="LiveId" clId="{BDF8FE51-0975-440A-A2EA-581A8D700825}" dt="2023-03-21T17:53:59.546" v="1947" actId="26606"/>
          <ac:spMkLst>
            <pc:docMk/>
            <pc:sldMk cId="1022822080" sldId="284"/>
            <ac:spMk id="2" creationId="{0390AF01-E8DE-54A9-E4CF-37E4D271EAD0}"/>
          </ac:spMkLst>
        </pc:spChg>
        <pc:spChg chg="del mod">
          <ac:chgData name="Kholsuma Ahmed" userId="7dc83cc679c7daee" providerId="LiveId" clId="{BDF8FE51-0975-440A-A2EA-581A8D700825}" dt="2023-03-21T17:46:57.422" v="1874" actId="26606"/>
          <ac:spMkLst>
            <pc:docMk/>
            <pc:sldMk cId="1022822080" sldId="284"/>
            <ac:spMk id="3" creationId="{C5EA897E-D0C2-48A7-C13E-16AF51881095}"/>
          </ac:spMkLst>
        </pc:spChg>
        <pc:spChg chg="add del">
          <ac:chgData name="Kholsuma Ahmed" userId="7dc83cc679c7daee" providerId="LiveId" clId="{BDF8FE51-0975-440A-A2EA-581A8D700825}" dt="2023-03-21T17:50:35.729" v="1912" actId="26606"/>
          <ac:spMkLst>
            <pc:docMk/>
            <pc:sldMk cId="1022822080" sldId="284"/>
            <ac:spMk id="7" creationId="{A93A089E-0A16-452C-B341-0F769780D262}"/>
          </ac:spMkLst>
        </pc:spChg>
        <pc:spChg chg="add del">
          <ac:chgData name="Kholsuma Ahmed" userId="7dc83cc679c7daee" providerId="LiveId" clId="{BDF8FE51-0975-440A-A2EA-581A8D700825}" dt="2023-03-21T17:50:35.729" v="1912" actId="26606"/>
          <ac:spMkLst>
            <pc:docMk/>
            <pc:sldMk cId="1022822080" sldId="284"/>
            <ac:spMk id="8" creationId="{CDFE9457-8E82-D336-EDEB-7267BDA40101}"/>
          </ac:spMkLst>
        </pc:spChg>
        <pc:spChg chg="add del">
          <ac:chgData name="Kholsuma Ahmed" userId="7dc83cc679c7daee" providerId="LiveId" clId="{BDF8FE51-0975-440A-A2EA-581A8D700825}" dt="2023-03-21T17:46:31.406" v="1859"/>
          <ac:spMkLst>
            <pc:docMk/>
            <pc:sldMk cId="1022822080" sldId="284"/>
            <ac:spMk id="9" creationId="{C8A3C342-1D03-412F-8DD3-BF519E8E0AE9}"/>
          </ac:spMkLst>
        </pc:spChg>
        <pc:spChg chg="add del">
          <ac:chgData name="Kholsuma Ahmed" userId="7dc83cc679c7daee" providerId="LiveId" clId="{BDF8FE51-0975-440A-A2EA-581A8D700825}" dt="2023-03-21T17:46:31.406" v="1859"/>
          <ac:spMkLst>
            <pc:docMk/>
            <pc:sldMk cId="1022822080" sldId="284"/>
            <ac:spMk id="11" creationId="{81CC9B02-E087-4350-AEBD-2C3CF001AF01}"/>
          </ac:spMkLst>
        </pc:spChg>
        <pc:spChg chg="add del">
          <ac:chgData name="Kholsuma Ahmed" userId="7dc83cc679c7daee" providerId="LiveId" clId="{BDF8FE51-0975-440A-A2EA-581A8D700825}" dt="2023-03-21T17:50:46.342" v="1914" actId="26606"/>
          <ac:spMkLst>
            <pc:docMk/>
            <pc:sldMk cId="1022822080" sldId="284"/>
            <ac:spMk id="13" creationId="{29787B81-C7DF-412B-A405-EF4454012DEE}"/>
          </ac:spMkLst>
        </pc:spChg>
        <pc:spChg chg="add del">
          <ac:chgData name="Kholsuma Ahmed" userId="7dc83cc679c7daee" providerId="LiveId" clId="{BDF8FE51-0975-440A-A2EA-581A8D700825}" dt="2023-03-21T17:47:19.396" v="1876"/>
          <ac:spMkLst>
            <pc:docMk/>
            <pc:sldMk cId="1022822080" sldId="284"/>
            <ac:spMk id="14" creationId="{989BE678-777B-482A-A616-FEDC47B162E5}"/>
          </ac:spMkLst>
        </pc:spChg>
        <pc:spChg chg="add del">
          <ac:chgData name="Kholsuma Ahmed" userId="7dc83cc679c7daee" providerId="LiveId" clId="{BDF8FE51-0975-440A-A2EA-581A8D700825}" dt="2023-03-21T17:50:46.342" v="1914" actId="26606"/>
          <ac:spMkLst>
            <pc:docMk/>
            <pc:sldMk cId="1022822080" sldId="284"/>
            <ac:spMk id="15" creationId="{299ECD7B-F388-7BA5-12DC-41A658B936F4}"/>
          </ac:spMkLst>
        </pc:spChg>
        <pc:spChg chg="add del">
          <ac:chgData name="Kholsuma Ahmed" userId="7dc83cc679c7daee" providerId="LiveId" clId="{BDF8FE51-0975-440A-A2EA-581A8D700825}" dt="2023-03-21T17:47:19.396" v="1876"/>
          <ac:spMkLst>
            <pc:docMk/>
            <pc:sldMk cId="1022822080" sldId="284"/>
            <ac:spMk id="20" creationId="{D28BE0C3-2102-4820-B88B-A448B1840D14}"/>
          </ac:spMkLst>
        </pc:spChg>
        <pc:spChg chg="add del">
          <ac:chgData name="Kholsuma Ahmed" userId="7dc83cc679c7daee" providerId="LiveId" clId="{BDF8FE51-0975-440A-A2EA-581A8D700825}" dt="2023-03-21T17:50:59.657" v="1916" actId="26606"/>
          <ac:spMkLst>
            <pc:docMk/>
            <pc:sldMk cId="1022822080" sldId="284"/>
            <ac:spMk id="21" creationId="{4AC0CD9D-7610-4620-93B4-798CCD9AB581}"/>
          </ac:spMkLst>
        </pc:spChg>
        <pc:spChg chg="add del">
          <ac:chgData name="Kholsuma Ahmed" userId="7dc83cc679c7daee" providerId="LiveId" clId="{BDF8FE51-0975-440A-A2EA-581A8D700825}" dt="2023-03-21T17:47:19.396" v="1876"/>
          <ac:spMkLst>
            <pc:docMk/>
            <pc:sldMk cId="1022822080" sldId="284"/>
            <ac:spMk id="22" creationId="{C885E190-58DD-42DD-A4A8-401E15C92A52}"/>
          </ac:spMkLst>
        </pc:spChg>
        <pc:spChg chg="add del">
          <ac:chgData name="Kholsuma Ahmed" userId="7dc83cc679c7daee" providerId="LiveId" clId="{BDF8FE51-0975-440A-A2EA-581A8D700825}" dt="2023-03-21T17:50:59.657" v="1916" actId="26606"/>
          <ac:spMkLst>
            <pc:docMk/>
            <pc:sldMk cId="1022822080" sldId="284"/>
            <ac:spMk id="24" creationId="{2CDDB745-6C26-4B79-9EF2-08E3E4AB9024}"/>
          </ac:spMkLst>
        </pc:spChg>
        <pc:spChg chg="add del">
          <ac:chgData name="Kholsuma Ahmed" userId="7dc83cc679c7daee" providerId="LiveId" clId="{BDF8FE51-0975-440A-A2EA-581A8D700825}" dt="2023-03-21T17:50:59.657" v="1916" actId="26606"/>
          <ac:spMkLst>
            <pc:docMk/>
            <pc:sldMk cId="1022822080" sldId="284"/>
            <ac:spMk id="26" creationId="{80B3FE6C-0A59-4114-88CB-3C3172D6AFF8}"/>
          </ac:spMkLst>
        </pc:spChg>
        <pc:spChg chg="add del">
          <ac:chgData name="Kholsuma Ahmed" userId="7dc83cc679c7daee" providerId="LiveId" clId="{BDF8FE51-0975-440A-A2EA-581A8D700825}" dt="2023-03-21T17:50:59.657" v="1916" actId="26606"/>
          <ac:spMkLst>
            <pc:docMk/>
            <pc:sldMk cId="1022822080" sldId="284"/>
            <ac:spMk id="27" creationId="{DE4D62F9-188E-4530-84C2-24BDEE4BEB82}"/>
          </ac:spMkLst>
        </pc:spChg>
        <pc:spChg chg="add del">
          <ac:chgData name="Kholsuma Ahmed" userId="7dc83cc679c7daee" providerId="LiveId" clId="{BDF8FE51-0975-440A-A2EA-581A8D700825}" dt="2023-03-21T17:50:59.657" v="1916" actId="26606"/>
          <ac:spMkLst>
            <pc:docMk/>
            <pc:sldMk cId="1022822080" sldId="284"/>
            <ac:spMk id="28" creationId="{DDA3A238-516A-4076-B3C2-230D913508F2}"/>
          </ac:spMkLst>
        </pc:spChg>
        <pc:spChg chg="add del">
          <ac:chgData name="Kholsuma Ahmed" userId="7dc83cc679c7daee" providerId="LiveId" clId="{BDF8FE51-0975-440A-A2EA-581A8D700825}" dt="2023-03-21T17:50:59.657" v="1916" actId="26606"/>
          <ac:spMkLst>
            <pc:docMk/>
            <pc:sldMk cId="1022822080" sldId="284"/>
            <ac:spMk id="29" creationId="{DE92A8BB-07B9-40DB-984F-2CB1A2535B9E}"/>
          </ac:spMkLst>
        </pc:spChg>
        <pc:spChg chg="add del">
          <ac:chgData name="Kholsuma Ahmed" userId="7dc83cc679c7daee" providerId="LiveId" clId="{BDF8FE51-0975-440A-A2EA-581A8D700825}" dt="2023-03-21T17:51:20.979" v="1919" actId="26606"/>
          <ac:spMkLst>
            <pc:docMk/>
            <pc:sldMk cId="1022822080" sldId="284"/>
            <ac:spMk id="31" creationId="{8754950F-C3FD-A09E-AEB2-2CA8354C529F}"/>
          </ac:spMkLst>
        </pc:spChg>
        <pc:spChg chg="add del">
          <ac:chgData name="Kholsuma Ahmed" userId="7dc83cc679c7daee" providerId="LiveId" clId="{BDF8FE51-0975-440A-A2EA-581A8D700825}" dt="2023-03-21T17:53:15.611" v="1939"/>
          <ac:spMkLst>
            <pc:docMk/>
            <pc:sldMk cId="1022822080" sldId="284"/>
            <ac:spMk id="33" creationId="{989BE678-777B-482A-A616-FEDC47B162E5}"/>
          </ac:spMkLst>
        </pc:spChg>
        <pc:spChg chg="add del">
          <ac:chgData name="Kholsuma Ahmed" userId="7dc83cc679c7daee" providerId="LiveId" clId="{BDF8FE51-0975-440A-A2EA-581A8D700825}" dt="2023-03-21T17:53:15.611" v="1939"/>
          <ac:spMkLst>
            <pc:docMk/>
            <pc:sldMk cId="1022822080" sldId="284"/>
            <ac:spMk id="37" creationId="{D28BE0C3-2102-4820-B88B-A448B1840D14}"/>
          </ac:spMkLst>
        </pc:spChg>
        <pc:spChg chg="add del">
          <ac:chgData name="Kholsuma Ahmed" userId="7dc83cc679c7daee" providerId="LiveId" clId="{BDF8FE51-0975-440A-A2EA-581A8D700825}" dt="2023-03-21T17:51:30.508" v="1921"/>
          <ac:spMkLst>
            <pc:docMk/>
            <pc:sldMk cId="1022822080" sldId="284"/>
            <ac:spMk id="40" creationId="{989BE678-777B-482A-A616-FEDC47B162E5}"/>
          </ac:spMkLst>
        </pc:spChg>
        <pc:spChg chg="add mod">
          <ac:chgData name="Kholsuma Ahmed" userId="7dc83cc679c7daee" providerId="LiveId" clId="{BDF8FE51-0975-440A-A2EA-581A8D700825}" dt="2023-03-21T17:53:59.546" v="1947" actId="26606"/>
          <ac:spMkLst>
            <pc:docMk/>
            <pc:sldMk cId="1022822080" sldId="284"/>
            <ac:spMk id="41" creationId="{1932BE24-BE5C-4C41-12A3-B27D718FD517}"/>
          </ac:spMkLst>
        </pc:spChg>
        <pc:spChg chg="add del">
          <ac:chgData name="Kholsuma Ahmed" userId="7dc83cc679c7daee" providerId="LiveId" clId="{BDF8FE51-0975-440A-A2EA-581A8D700825}" dt="2023-03-21T17:54:05.062" v="1949"/>
          <ac:spMkLst>
            <pc:docMk/>
            <pc:sldMk cId="1022822080" sldId="284"/>
            <ac:spMk id="43" creationId="{4038CB10-1F5C-4D54-9DF7-12586DE5B007}"/>
          </ac:spMkLst>
        </pc:spChg>
        <pc:spChg chg="add del">
          <ac:chgData name="Kholsuma Ahmed" userId="7dc83cc679c7daee" providerId="LiveId" clId="{BDF8FE51-0975-440A-A2EA-581A8D700825}" dt="2023-03-21T17:54:05.062" v="1949"/>
          <ac:spMkLst>
            <pc:docMk/>
            <pc:sldMk cId="1022822080" sldId="284"/>
            <ac:spMk id="45" creationId="{73ED6512-6858-4552-B699-9A97FE9A4EA2}"/>
          </ac:spMkLst>
        </pc:spChg>
        <pc:spChg chg="add del">
          <ac:chgData name="Kholsuma Ahmed" userId="7dc83cc679c7daee" providerId="LiveId" clId="{BDF8FE51-0975-440A-A2EA-581A8D700825}" dt="2023-03-21T17:51:30.508" v="1921"/>
          <ac:spMkLst>
            <pc:docMk/>
            <pc:sldMk cId="1022822080" sldId="284"/>
            <ac:spMk id="46" creationId="{D28BE0C3-2102-4820-B88B-A448B1840D14}"/>
          </ac:spMkLst>
        </pc:spChg>
        <pc:spChg chg="add del">
          <ac:chgData name="Kholsuma Ahmed" userId="7dc83cc679c7daee" providerId="LiveId" clId="{BDF8FE51-0975-440A-A2EA-581A8D700825}" dt="2023-03-21T17:51:30.508" v="1921"/>
          <ac:spMkLst>
            <pc:docMk/>
            <pc:sldMk cId="1022822080" sldId="284"/>
            <ac:spMk id="48" creationId="{C885E190-58DD-42DD-A4A8-401E15C92A52}"/>
          </ac:spMkLst>
        </pc:spChg>
        <pc:picChg chg="add mod ord">
          <ac:chgData name="Kholsuma Ahmed" userId="7dc83cc679c7daee" providerId="LiveId" clId="{BDF8FE51-0975-440A-A2EA-581A8D700825}" dt="2023-03-21T17:55:01.974" v="1960" actId="1076"/>
          <ac:picMkLst>
            <pc:docMk/>
            <pc:sldMk cId="1022822080" sldId="284"/>
            <ac:picMk id="5" creationId="{A3141742-5A48-0DEF-23A9-C699A12259D8}"/>
          </ac:picMkLst>
        </pc:picChg>
        <pc:picChg chg="add del">
          <ac:chgData name="Kholsuma Ahmed" userId="7dc83cc679c7daee" providerId="LiveId" clId="{BDF8FE51-0975-440A-A2EA-581A8D700825}" dt="2023-03-21T17:47:19.396" v="1876"/>
          <ac:picMkLst>
            <pc:docMk/>
            <pc:sldMk cId="1022822080" sldId="284"/>
            <ac:picMk id="10" creationId="{DF19BAF3-7E20-4B9D-B544-BABAEEA1FA75}"/>
          </ac:picMkLst>
        </pc:picChg>
        <pc:picChg chg="add del">
          <ac:chgData name="Kholsuma Ahmed" userId="7dc83cc679c7daee" providerId="LiveId" clId="{BDF8FE51-0975-440A-A2EA-581A8D700825}" dt="2023-03-21T17:47:19.396" v="1876"/>
          <ac:picMkLst>
            <pc:docMk/>
            <pc:sldMk cId="1022822080" sldId="284"/>
            <ac:picMk id="12" creationId="{950648F4-ABCD-4DF0-8641-76CFB2354721}"/>
          </ac:picMkLst>
        </pc:picChg>
        <pc:picChg chg="add del">
          <ac:chgData name="Kholsuma Ahmed" userId="7dc83cc679c7daee" providerId="LiveId" clId="{BDF8FE51-0975-440A-A2EA-581A8D700825}" dt="2023-03-21T17:47:19.396" v="1876"/>
          <ac:picMkLst>
            <pc:docMk/>
            <pc:sldMk cId="1022822080" sldId="284"/>
            <ac:picMk id="16" creationId="{CF1EB4BD-9C7E-4AA3-9681-C7EB0DA6250B}"/>
          </ac:picMkLst>
        </pc:picChg>
        <pc:picChg chg="add del">
          <ac:chgData name="Kholsuma Ahmed" userId="7dc83cc679c7daee" providerId="LiveId" clId="{BDF8FE51-0975-440A-A2EA-581A8D700825}" dt="2023-03-21T17:50:59.657" v="1916" actId="26606"/>
          <ac:picMkLst>
            <pc:docMk/>
            <pc:sldMk cId="1022822080" sldId="284"/>
            <ac:picMk id="17" creationId="{41B68C77-138E-4BF7-A276-BD0C78A4219F}"/>
          </ac:picMkLst>
        </pc:picChg>
        <pc:picChg chg="add del">
          <ac:chgData name="Kholsuma Ahmed" userId="7dc83cc679c7daee" providerId="LiveId" clId="{BDF8FE51-0975-440A-A2EA-581A8D700825}" dt="2023-03-21T17:47:19.396" v="1876"/>
          <ac:picMkLst>
            <pc:docMk/>
            <pc:sldMk cId="1022822080" sldId="284"/>
            <ac:picMk id="18" creationId="{94AAE3AA-3759-4D28-B0EF-575F25A5146C}"/>
          </ac:picMkLst>
        </pc:picChg>
        <pc:picChg chg="add del">
          <ac:chgData name="Kholsuma Ahmed" userId="7dc83cc679c7daee" providerId="LiveId" clId="{BDF8FE51-0975-440A-A2EA-581A8D700825}" dt="2023-03-21T17:50:59.657" v="1916" actId="26606"/>
          <ac:picMkLst>
            <pc:docMk/>
            <pc:sldMk cId="1022822080" sldId="284"/>
            <ac:picMk id="19" creationId="{7C268552-D473-46ED-B1B8-422042C4DEF1}"/>
          </ac:picMkLst>
        </pc:picChg>
        <pc:picChg chg="add del">
          <ac:chgData name="Kholsuma Ahmed" userId="7dc83cc679c7daee" providerId="LiveId" clId="{BDF8FE51-0975-440A-A2EA-581A8D700825}" dt="2023-03-21T17:50:59.657" v="1916" actId="26606"/>
          <ac:picMkLst>
            <pc:docMk/>
            <pc:sldMk cId="1022822080" sldId="284"/>
            <ac:picMk id="23" creationId="{B9238B3E-24AA-439A-B527-6C5DF6D72145}"/>
          </ac:picMkLst>
        </pc:picChg>
        <pc:picChg chg="add del">
          <ac:chgData name="Kholsuma Ahmed" userId="7dc83cc679c7daee" providerId="LiveId" clId="{BDF8FE51-0975-440A-A2EA-581A8D700825}" dt="2023-03-21T17:50:59.657" v="1916" actId="26606"/>
          <ac:picMkLst>
            <pc:docMk/>
            <pc:sldMk cId="1022822080" sldId="284"/>
            <ac:picMk id="25" creationId="{69F01145-BEA3-4CBF-AA21-10077B948CA8}"/>
          </ac:picMkLst>
        </pc:picChg>
        <pc:picChg chg="add del">
          <ac:chgData name="Kholsuma Ahmed" userId="7dc83cc679c7daee" providerId="LiveId" clId="{BDF8FE51-0975-440A-A2EA-581A8D700825}" dt="2023-03-21T17:53:15.611" v="1939"/>
          <ac:picMkLst>
            <pc:docMk/>
            <pc:sldMk cId="1022822080" sldId="284"/>
            <ac:picMk id="30" creationId="{DF19BAF3-7E20-4B9D-B544-BABAEEA1FA75}"/>
          </ac:picMkLst>
        </pc:picChg>
        <pc:picChg chg="add del">
          <ac:chgData name="Kholsuma Ahmed" userId="7dc83cc679c7daee" providerId="LiveId" clId="{BDF8FE51-0975-440A-A2EA-581A8D700825}" dt="2023-03-21T17:53:15.611" v="1939"/>
          <ac:picMkLst>
            <pc:docMk/>
            <pc:sldMk cId="1022822080" sldId="284"/>
            <ac:picMk id="32" creationId="{950648F4-ABCD-4DF0-8641-76CFB2354721}"/>
          </ac:picMkLst>
        </pc:picChg>
        <pc:picChg chg="add del">
          <ac:chgData name="Kholsuma Ahmed" userId="7dc83cc679c7daee" providerId="LiveId" clId="{BDF8FE51-0975-440A-A2EA-581A8D700825}" dt="2023-03-21T17:53:15.611" v="1939"/>
          <ac:picMkLst>
            <pc:docMk/>
            <pc:sldMk cId="1022822080" sldId="284"/>
            <ac:picMk id="34" creationId="{CF1EB4BD-9C7E-4AA3-9681-C7EB0DA6250B}"/>
          </ac:picMkLst>
        </pc:picChg>
        <pc:picChg chg="add del">
          <ac:chgData name="Kholsuma Ahmed" userId="7dc83cc679c7daee" providerId="LiveId" clId="{BDF8FE51-0975-440A-A2EA-581A8D700825}" dt="2023-03-21T17:53:15.611" v="1939"/>
          <ac:picMkLst>
            <pc:docMk/>
            <pc:sldMk cId="1022822080" sldId="284"/>
            <ac:picMk id="35" creationId="{94AAE3AA-3759-4D28-B0EF-575F25A5146C}"/>
          </ac:picMkLst>
        </pc:picChg>
        <pc:picChg chg="add del">
          <ac:chgData name="Kholsuma Ahmed" userId="7dc83cc679c7daee" providerId="LiveId" clId="{BDF8FE51-0975-440A-A2EA-581A8D700825}" dt="2023-03-21T17:51:30.508" v="1921"/>
          <ac:picMkLst>
            <pc:docMk/>
            <pc:sldMk cId="1022822080" sldId="284"/>
            <ac:picMk id="36" creationId="{DF19BAF3-7E20-4B9D-B544-BABAEEA1FA75}"/>
          </ac:picMkLst>
        </pc:picChg>
        <pc:picChg chg="add del">
          <ac:chgData name="Kholsuma Ahmed" userId="7dc83cc679c7daee" providerId="LiveId" clId="{BDF8FE51-0975-440A-A2EA-581A8D700825}" dt="2023-03-21T17:51:30.508" v="1921"/>
          <ac:picMkLst>
            <pc:docMk/>
            <pc:sldMk cId="1022822080" sldId="284"/>
            <ac:picMk id="38" creationId="{950648F4-ABCD-4DF0-8641-76CFB2354721}"/>
          </ac:picMkLst>
        </pc:picChg>
        <pc:picChg chg="add del">
          <ac:chgData name="Kholsuma Ahmed" userId="7dc83cc679c7daee" providerId="LiveId" clId="{BDF8FE51-0975-440A-A2EA-581A8D700825}" dt="2023-03-21T17:51:30.508" v="1921"/>
          <ac:picMkLst>
            <pc:docMk/>
            <pc:sldMk cId="1022822080" sldId="284"/>
            <ac:picMk id="42" creationId="{CF1EB4BD-9C7E-4AA3-9681-C7EB0DA6250B}"/>
          </ac:picMkLst>
        </pc:picChg>
        <pc:picChg chg="add del">
          <ac:chgData name="Kholsuma Ahmed" userId="7dc83cc679c7daee" providerId="LiveId" clId="{BDF8FE51-0975-440A-A2EA-581A8D700825}" dt="2023-03-21T17:51:30.508" v="1921"/>
          <ac:picMkLst>
            <pc:docMk/>
            <pc:sldMk cId="1022822080" sldId="284"/>
            <ac:picMk id="44" creationId="{94AAE3AA-3759-4D28-B0EF-575F25A5146C}"/>
          </ac:picMkLst>
        </pc:picChg>
        <pc:cxnChg chg="add del">
          <ac:chgData name="Kholsuma Ahmed" userId="7dc83cc679c7daee" providerId="LiveId" clId="{BDF8FE51-0975-440A-A2EA-581A8D700825}" dt="2023-03-21T17:53:59.546" v="1947" actId="26606"/>
          <ac:cxnSpMkLst>
            <pc:docMk/>
            <pc:sldMk cId="1022822080" sldId="284"/>
            <ac:cxnSpMk id="39" creationId="{FBC3B7EE-8632-4756-A078-1B3B0DF3B53E}"/>
          </ac:cxnSpMkLst>
        </pc:cxnChg>
      </pc:sldChg>
      <pc:sldChg chg="addSp delSp modSp new mod setBg">
        <pc:chgData name="Kholsuma Ahmed" userId="7dc83cc679c7daee" providerId="LiveId" clId="{BDF8FE51-0975-440A-A2EA-581A8D700825}" dt="2023-03-22T00:58:10.789" v="2790" actId="20577"/>
        <pc:sldMkLst>
          <pc:docMk/>
          <pc:sldMk cId="2817957454" sldId="284"/>
        </pc:sldMkLst>
        <pc:spChg chg="mod">
          <ac:chgData name="Kholsuma Ahmed" userId="7dc83cc679c7daee" providerId="LiveId" clId="{BDF8FE51-0975-440A-A2EA-581A8D700825}" dt="2023-03-21T20:13:41.617" v="2445"/>
          <ac:spMkLst>
            <pc:docMk/>
            <pc:sldMk cId="2817957454" sldId="284"/>
            <ac:spMk id="2" creationId="{92D5BEB5-A617-F8C5-E633-7B55F6E3876F}"/>
          </ac:spMkLst>
        </pc:spChg>
        <pc:spChg chg="add del mod">
          <ac:chgData name="Kholsuma Ahmed" userId="7dc83cc679c7daee" providerId="LiveId" clId="{BDF8FE51-0975-440A-A2EA-581A8D700825}" dt="2023-03-22T00:58:10.789" v="2790" actId="20577"/>
          <ac:spMkLst>
            <pc:docMk/>
            <pc:sldMk cId="2817957454" sldId="284"/>
            <ac:spMk id="3" creationId="{D7EA9C83-6373-D4E1-E9BD-4730F65D19FD}"/>
          </ac:spMkLst>
        </pc:spChg>
        <pc:spChg chg="add mod">
          <ac:chgData name="Kholsuma Ahmed" userId="7dc83cc679c7daee" providerId="LiveId" clId="{BDF8FE51-0975-440A-A2EA-581A8D700825}" dt="2023-03-21T18:06:06.811" v="2051" actId="767"/>
          <ac:spMkLst>
            <pc:docMk/>
            <pc:sldMk cId="2817957454" sldId="284"/>
            <ac:spMk id="4" creationId="{37592747-5E1A-2873-E0FE-8BDF5E029218}"/>
          </ac:spMkLst>
        </pc:spChg>
        <pc:spChg chg="add del">
          <ac:chgData name="Kholsuma Ahmed" userId="7dc83cc679c7daee" providerId="LiveId" clId="{BDF8FE51-0975-440A-A2EA-581A8D700825}" dt="2023-03-21T18:03:35.987" v="2050" actId="26606"/>
          <ac:spMkLst>
            <pc:docMk/>
            <pc:sldMk cId="2817957454" sldId="284"/>
            <ac:spMk id="13" creationId="{989BE678-777B-482A-A616-FEDC47B162E5}"/>
          </ac:spMkLst>
        </pc:spChg>
        <pc:spChg chg="add del">
          <ac:chgData name="Kholsuma Ahmed" userId="7dc83cc679c7daee" providerId="LiveId" clId="{BDF8FE51-0975-440A-A2EA-581A8D700825}" dt="2023-03-21T18:03:35.987" v="2050" actId="26606"/>
          <ac:spMkLst>
            <pc:docMk/>
            <pc:sldMk cId="2817957454" sldId="284"/>
            <ac:spMk id="19" creationId="{D28BE0C3-2102-4820-B88B-A448B1840D14}"/>
          </ac:spMkLst>
        </pc:spChg>
        <pc:spChg chg="add del">
          <ac:chgData name="Kholsuma Ahmed" userId="7dc83cc679c7daee" providerId="LiveId" clId="{BDF8FE51-0975-440A-A2EA-581A8D700825}" dt="2023-03-21T18:03:35.987" v="2050" actId="26606"/>
          <ac:spMkLst>
            <pc:docMk/>
            <pc:sldMk cId="2817957454" sldId="284"/>
            <ac:spMk id="21" creationId="{F3F4807A-5068-4492-8025-D75F320E908D}"/>
          </ac:spMkLst>
        </pc:spChg>
        <pc:spChg chg="add del">
          <ac:chgData name="Kholsuma Ahmed" userId="7dc83cc679c7daee" providerId="LiveId" clId="{BDF8FE51-0975-440A-A2EA-581A8D700825}" dt="2023-03-21T18:03:35.987" v="2050" actId="26606"/>
          <ac:spMkLst>
            <pc:docMk/>
            <pc:sldMk cId="2817957454" sldId="284"/>
            <ac:spMk id="23" creationId="{B24996F8-180C-4DCB-8A26-DFA336CDEFBC}"/>
          </ac:spMkLst>
        </pc:spChg>
        <pc:spChg chg="add del">
          <ac:chgData name="Kholsuma Ahmed" userId="7dc83cc679c7daee" providerId="LiveId" clId="{BDF8FE51-0975-440A-A2EA-581A8D700825}" dt="2023-03-21T18:03:35.987" v="2050" actId="26606"/>
          <ac:spMkLst>
            <pc:docMk/>
            <pc:sldMk cId="2817957454" sldId="284"/>
            <ac:spMk id="25" creationId="{630182B0-3559-41D5-9EBC-0BD86BEDAD09}"/>
          </ac:spMkLst>
        </pc:spChg>
        <pc:picChg chg="add del">
          <ac:chgData name="Kholsuma Ahmed" userId="7dc83cc679c7daee" providerId="LiveId" clId="{BDF8FE51-0975-440A-A2EA-581A8D700825}" dt="2023-03-21T18:03:35.987" v="2050" actId="26606"/>
          <ac:picMkLst>
            <pc:docMk/>
            <pc:sldMk cId="2817957454" sldId="284"/>
            <ac:picMk id="5" creationId="{9BA7034F-2C8D-4118-E04C-9C9F294271E3}"/>
          </ac:picMkLst>
        </pc:picChg>
        <pc:picChg chg="add del">
          <ac:chgData name="Kholsuma Ahmed" userId="7dc83cc679c7daee" providerId="LiveId" clId="{BDF8FE51-0975-440A-A2EA-581A8D700825}" dt="2023-03-21T18:03:35.987" v="2050" actId="26606"/>
          <ac:picMkLst>
            <pc:docMk/>
            <pc:sldMk cId="2817957454" sldId="284"/>
            <ac:picMk id="9" creationId="{DF19BAF3-7E20-4B9D-B544-BABAEEA1FA75}"/>
          </ac:picMkLst>
        </pc:picChg>
        <pc:picChg chg="add del">
          <ac:chgData name="Kholsuma Ahmed" userId="7dc83cc679c7daee" providerId="LiveId" clId="{BDF8FE51-0975-440A-A2EA-581A8D700825}" dt="2023-03-21T18:03:35.987" v="2050" actId="26606"/>
          <ac:picMkLst>
            <pc:docMk/>
            <pc:sldMk cId="2817957454" sldId="284"/>
            <ac:picMk id="11" creationId="{950648F4-ABCD-4DF0-8641-76CFB2354721}"/>
          </ac:picMkLst>
        </pc:picChg>
        <pc:picChg chg="add del">
          <ac:chgData name="Kholsuma Ahmed" userId="7dc83cc679c7daee" providerId="LiveId" clId="{BDF8FE51-0975-440A-A2EA-581A8D700825}" dt="2023-03-21T18:03:35.987" v="2050" actId="26606"/>
          <ac:picMkLst>
            <pc:docMk/>
            <pc:sldMk cId="2817957454" sldId="284"/>
            <ac:picMk id="15" creationId="{CF1EB4BD-9C7E-4AA3-9681-C7EB0DA6250B}"/>
          </ac:picMkLst>
        </pc:picChg>
        <pc:picChg chg="add del">
          <ac:chgData name="Kholsuma Ahmed" userId="7dc83cc679c7daee" providerId="LiveId" clId="{BDF8FE51-0975-440A-A2EA-581A8D700825}" dt="2023-03-21T18:03:35.987" v="2050" actId="26606"/>
          <ac:picMkLst>
            <pc:docMk/>
            <pc:sldMk cId="2817957454" sldId="284"/>
            <ac:picMk id="17" creationId="{94AAE3AA-3759-4D28-B0EF-575F25A5146C}"/>
          </ac:picMkLst>
        </pc:picChg>
      </pc:sldChg>
      <pc:sldMasterChg chg="setBg">
        <pc:chgData name="Kholsuma Ahmed" userId="7dc83cc679c7daee" providerId="LiveId" clId="{BDF8FE51-0975-440A-A2EA-581A8D700825}" dt="2023-03-19T02:26:33.549" v="1488"/>
        <pc:sldMasterMkLst>
          <pc:docMk/>
          <pc:sldMasterMk cId="3142216663" sldId="2147483765"/>
        </pc:sldMasterMkLst>
      </pc:sldMasterChg>
      <pc:sldMasterChg chg="setBg">
        <pc:chgData name="Kholsuma Ahmed" userId="7dc83cc679c7daee" providerId="LiveId" clId="{BDF8FE51-0975-440A-A2EA-581A8D700825}" dt="2023-03-21T17:47:51.520" v="1891"/>
        <pc:sldMasterMkLst>
          <pc:docMk/>
          <pc:sldMasterMk cId="730570634" sldId="2147483843"/>
        </pc:sldMasterMkLst>
      </pc:sldMasterChg>
      <pc:sldMasterChg chg="setBg">
        <pc:chgData name="Kholsuma Ahmed" userId="7dc83cc679c7daee" providerId="LiveId" clId="{BDF8FE51-0975-440A-A2EA-581A8D700825}" dt="2023-03-21T18:00:57.089" v="2010"/>
        <pc:sldMasterMkLst>
          <pc:docMk/>
          <pc:sldMasterMk cId="1509950100" sldId="2147484178"/>
        </pc:sldMasterMkLst>
      </pc:sldMaster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4" Type="http://schemas.openxmlformats.org/officeDocument/2006/relationships/image" Target="../media/image12.svg"/></Relationships>
</file>

<file path=ppt/diagrams/_rels/data10.xml.rels><?xml version="1.0" encoding="UTF-8" standalone="yes"?>
<Relationships xmlns="http://schemas.openxmlformats.org/package/2006/relationships"><Relationship Id="rId8" Type="http://schemas.openxmlformats.org/officeDocument/2006/relationships/image" Target="../media/image36.svg"/><Relationship Id="rId3" Type="http://schemas.openxmlformats.org/officeDocument/2006/relationships/image" Target="../media/image31.png"/><Relationship Id="rId7" Type="http://schemas.openxmlformats.org/officeDocument/2006/relationships/image" Target="../media/image35.pn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34.svg"/><Relationship Id="rId5" Type="http://schemas.openxmlformats.org/officeDocument/2006/relationships/image" Target="../media/image33.png"/><Relationship Id="rId10" Type="http://schemas.openxmlformats.org/officeDocument/2006/relationships/image" Target="../media/image38.svg"/><Relationship Id="rId4" Type="http://schemas.openxmlformats.org/officeDocument/2006/relationships/image" Target="../media/image32.svg"/><Relationship Id="rId9" Type="http://schemas.openxmlformats.org/officeDocument/2006/relationships/image" Target="../media/image37.png"/></Relationships>
</file>

<file path=ppt/diagrams/_rels/drawing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4" Type="http://schemas.openxmlformats.org/officeDocument/2006/relationships/image" Target="../media/image12.svg"/></Relationships>
</file>

<file path=ppt/diagrams/_rels/drawing10.xml.rels><?xml version="1.0" encoding="UTF-8" standalone="yes"?>
<Relationships xmlns="http://schemas.openxmlformats.org/package/2006/relationships"><Relationship Id="rId8" Type="http://schemas.openxmlformats.org/officeDocument/2006/relationships/image" Target="../media/image36.svg"/><Relationship Id="rId3" Type="http://schemas.openxmlformats.org/officeDocument/2006/relationships/image" Target="../media/image31.png"/><Relationship Id="rId7" Type="http://schemas.openxmlformats.org/officeDocument/2006/relationships/image" Target="../media/image35.pn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34.svg"/><Relationship Id="rId5" Type="http://schemas.openxmlformats.org/officeDocument/2006/relationships/image" Target="../media/image33.png"/><Relationship Id="rId10" Type="http://schemas.openxmlformats.org/officeDocument/2006/relationships/image" Target="../media/image38.svg"/><Relationship Id="rId4" Type="http://schemas.openxmlformats.org/officeDocument/2006/relationships/image" Target="../media/image32.svg"/><Relationship Id="rId9" Type="http://schemas.openxmlformats.org/officeDocument/2006/relationships/image" Target="../media/image37.pn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3_4">
  <dgm:title val=""/>
  <dgm:desc val=""/>
  <dgm:catLst>
    <dgm:cat type="accent3" pri="11400"/>
  </dgm:catLst>
  <dgm:styleLbl name="node0">
    <dgm:fillClrLst meth="cycle">
      <a:schemeClr val="accent3">
        <a:shade val="60000"/>
      </a:schemeClr>
    </dgm:fillClrLst>
    <dgm:linClrLst meth="repeat">
      <a:schemeClr val="lt1"/>
    </dgm:linClrLst>
    <dgm:effectClrLst/>
    <dgm:txLinClrLst/>
    <dgm:txFillClrLst/>
    <dgm:txEffectClrLst/>
  </dgm:styleLbl>
  <dgm:styleLbl name="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alignNode1">
    <dgm:fillClrLst meth="cycle">
      <a:schemeClr val="accent3">
        <a:shade val="50000"/>
      </a:schemeClr>
      <a:schemeClr val="accent3">
        <a:tint val="55000"/>
      </a:schemeClr>
    </dgm:fillClrLst>
    <dgm:linClrLst meth="cycle">
      <a:schemeClr val="accent3">
        <a:shade val="50000"/>
      </a:schemeClr>
      <a:schemeClr val="accent3">
        <a:tint val="55000"/>
      </a:schemeClr>
    </dgm:linClrLst>
    <dgm:effectClrLst/>
    <dgm:txLinClrLst/>
    <dgm:txFillClrLst/>
    <dgm:txEffectClrLst/>
  </dgm:styleLbl>
  <dgm:styleLbl name="ln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vennNode1">
    <dgm:fillClrLst meth="cycle">
      <a:schemeClr val="accent3">
        <a:shade val="80000"/>
        <a:alpha val="50000"/>
      </a:schemeClr>
      <a:schemeClr val="accent3">
        <a:tint val="50000"/>
        <a:alpha val="50000"/>
      </a:schemeClr>
    </dgm:fillClrLst>
    <dgm:linClrLst meth="repeat">
      <a:schemeClr val="lt1"/>
    </dgm:linClrLst>
    <dgm:effectClrLst/>
    <dgm:txLinClrLst/>
    <dgm:txFillClrLst/>
    <dgm:txEffectClrLst/>
  </dgm:styleLbl>
  <dgm:styleLbl name="node2">
    <dgm:fillClrLst>
      <a:schemeClr val="accent3">
        <a:shade val="80000"/>
      </a:schemeClr>
    </dgm:fillClrLst>
    <dgm:linClrLst meth="repeat">
      <a:schemeClr val="lt1"/>
    </dgm:linClrLst>
    <dgm:effectClrLst/>
    <dgm:txLinClrLst/>
    <dgm:txFillClrLst/>
    <dgm:txEffectClrLst/>
  </dgm:styleLbl>
  <dgm:styleLbl name="node3">
    <dgm:fillClrLst>
      <a:schemeClr val="accent3">
        <a:tint val="99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f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b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sibTrans1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0000"/>
      </a:schemeClr>
    </dgm:fillClrLst>
    <dgm:linClrLst meth="repeat">
      <a:schemeClr val="lt1"/>
    </dgm:linClrLst>
    <dgm:effectClrLst/>
    <dgm:txLinClrLst/>
    <dgm:txFillClrLst/>
    <dgm:txEffectClrLst/>
  </dgm:styleLbl>
  <dgm:styleLbl name="asst3">
    <dgm:fillClrLst>
      <a:schemeClr val="accent3">
        <a:tint val="70000"/>
      </a:schemeClr>
    </dgm:fillClrLst>
    <dgm:linClrLst meth="repeat">
      <a:schemeClr val="lt1"/>
    </dgm:linClrLst>
    <dgm:effectClrLst/>
    <dgm:txLinClrLst/>
    <dgm:txFillClrLst/>
    <dgm:txEffectClrLst/>
  </dgm:styleLbl>
  <dgm:styleLbl name="asst4">
    <dgm:fillClrLst>
      <a:schemeClr val="accent3">
        <a:tint val="5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align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bgAccFollowNode1">
    <dgm:fillClrLst meth="repeat">
      <a:schemeClr val="accent3">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55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9B7B65F-DD0F-403A-8567-6BEEC4CB7B19}"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3D23DB1A-EC6A-441C-8C9D-AAA582B92CF2}">
      <dgm:prSet/>
      <dgm:spPr/>
      <dgm:t>
        <a:bodyPr/>
        <a:lstStyle/>
        <a:p>
          <a:r>
            <a:rPr lang="en-US" b="0" i="0"/>
            <a:t>This presentation will start by taking three articles related to the role of human resources in the organization‘s success and competitive advantage. </a:t>
          </a:r>
          <a:endParaRPr lang="en-US"/>
        </a:p>
      </dgm:t>
    </dgm:pt>
    <dgm:pt modelId="{52F2DE7E-B070-46B8-88C6-50BEFCBEE8F9}" type="parTrans" cxnId="{EC94B725-ACF2-43BB-81EC-92FEE448EDD1}">
      <dgm:prSet/>
      <dgm:spPr/>
      <dgm:t>
        <a:bodyPr/>
        <a:lstStyle/>
        <a:p>
          <a:endParaRPr lang="en-US"/>
        </a:p>
      </dgm:t>
    </dgm:pt>
    <dgm:pt modelId="{C4870BEC-DBB6-4B1C-B4EC-3EF55ADEAD58}" type="sibTrans" cxnId="{EC94B725-ACF2-43BB-81EC-92FEE448EDD1}">
      <dgm:prSet/>
      <dgm:spPr/>
      <dgm:t>
        <a:bodyPr/>
        <a:lstStyle/>
        <a:p>
          <a:endParaRPr lang="en-US"/>
        </a:p>
      </dgm:t>
    </dgm:pt>
    <dgm:pt modelId="{34ED53CE-A8E0-4D7F-96B6-365E7B8D0E7A}">
      <dgm:prSet/>
      <dgm:spPr/>
      <dgm:t>
        <a:bodyPr/>
        <a:lstStyle/>
        <a:p>
          <a:r>
            <a:rPr lang="en-US" b="0" i="0"/>
            <a:t>The job specification will be designed for the ideal candidate who can perform cost-cutting, innovation, and quality enhancement-related tasks. </a:t>
          </a:r>
          <a:endParaRPr lang="en-US"/>
        </a:p>
      </dgm:t>
    </dgm:pt>
    <dgm:pt modelId="{958C2C72-FB69-4EC9-8B44-2695307630F3}" type="parTrans" cxnId="{CDC29381-07D6-42E5-A4F6-6756A713518E}">
      <dgm:prSet/>
      <dgm:spPr/>
      <dgm:t>
        <a:bodyPr/>
        <a:lstStyle/>
        <a:p>
          <a:endParaRPr lang="en-US"/>
        </a:p>
      </dgm:t>
    </dgm:pt>
    <dgm:pt modelId="{01027DED-0E8B-4730-8E88-B267E7941E55}" type="sibTrans" cxnId="{CDC29381-07D6-42E5-A4F6-6756A713518E}">
      <dgm:prSet/>
      <dgm:spPr/>
      <dgm:t>
        <a:bodyPr/>
        <a:lstStyle/>
        <a:p>
          <a:endParaRPr lang="en-US"/>
        </a:p>
      </dgm:t>
    </dgm:pt>
    <dgm:pt modelId="{CB93E7CA-4EDF-4616-BBD3-558A153F94D4}">
      <dgm:prSet/>
      <dgm:spPr/>
      <dgm:t>
        <a:bodyPr/>
        <a:lstStyle/>
        <a:p>
          <a:r>
            <a:rPr lang="en-US" b="0" i="0" dirty="0"/>
            <a:t>In the end, an interview-based sample questions will be created for the employee. </a:t>
          </a:r>
          <a:endParaRPr lang="en-US" dirty="0"/>
        </a:p>
      </dgm:t>
    </dgm:pt>
    <dgm:pt modelId="{E43C7048-61C0-4B68-843E-620A7683620F}" type="parTrans" cxnId="{8C7FA9B4-5C75-48FB-B936-2494EBACFD71}">
      <dgm:prSet/>
      <dgm:spPr/>
      <dgm:t>
        <a:bodyPr/>
        <a:lstStyle/>
        <a:p>
          <a:endParaRPr lang="en-US"/>
        </a:p>
      </dgm:t>
    </dgm:pt>
    <dgm:pt modelId="{C1E98CC4-6B99-44A7-BDB6-E77A6069CA26}" type="sibTrans" cxnId="{8C7FA9B4-5C75-48FB-B936-2494EBACFD71}">
      <dgm:prSet/>
      <dgm:spPr/>
      <dgm:t>
        <a:bodyPr/>
        <a:lstStyle/>
        <a:p>
          <a:endParaRPr lang="en-US"/>
        </a:p>
      </dgm:t>
    </dgm:pt>
    <dgm:pt modelId="{0CC6CDE1-CAB4-4A36-AE5D-D1CCA47C0C70}" type="pres">
      <dgm:prSet presAssocID="{59B7B65F-DD0F-403A-8567-6BEEC4CB7B19}" presName="linear" presStyleCnt="0">
        <dgm:presLayoutVars>
          <dgm:animLvl val="lvl"/>
          <dgm:resizeHandles val="exact"/>
        </dgm:presLayoutVars>
      </dgm:prSet>
      <dgm:spPr/>
    </dgm:pt>
    <dgm:pt modelId="{D09862B6-7A1D-49CB-A8BE-EAB17A26527F}" type="pres">
      <dgm:prSet presAssocID="{3D23DB1A-EC6A-441C-8C9D-AAA582B92CF2}" presName="parentText" presStyleLbl="node1" presStyleIdx="0" presStyleCnt="3">
        <dgm:presLayoutVars>
          <dgm:chMax val="0"/>
          <dgm:bulletEnabled val="1"/>
        </dgm:presLayoutVars>
      </dgm:prSet>
      <dgm:spPr/>
    </dgm:pt>
    <dgm:pt modelId="{AEF7B34B-D479-4C7F-BFC7-E80DFD7F28C2}" type="pres">
      <dgm:prSet presAssocID="{C4870BEC-DBB6-4B1C-B4EC-3EF55ADEAD58}" presName="spacer" presStyleCnt="0"/>
      <dgm:spPr/>
    </dgm:pt>
    <dgm:pt modelId="{1A55AECB-8F33-4B33-BF1A-CA800A307363}" type="pres">
      <dgm:prSet presAssocID="{34ED53CE-A8E0-4D7F-96B6-365E7B8D0E7A}" presName="parentText" presStyleLbl="node1" presStyleIdx="1" presStyleCnt="3">
        <dgm:presLayoutVars>
          <dgm:chMax val="0"/>
          <dgm:bulletEnabled val="1"/>
        </dgm:presLayoutVars>
      </dgm:prSet>
      <dgm:spPr/>
    </dgm:pt>
    <dgm:pt modelId="{1917258C-6F77-404E-A5AF-83E3F2351848}" type="pres">
      <dgm:prSet presAssocID="{01027DED-0E8B-4730-8E88-B267E7941E55}" presName="spacer" presStyleCnt="0"/>
      <dgm:spPr/>
    </dgm:pt>
    <dgm:pt modelId="{32A20A66-AABA-41EB-8711-6FAA45AD2AF5}" type="pres">
      <dgm:prSet presAssocID="{CB93E7CA-4EDF-4616-BBD3-558A153F94D4}" presName="parentText" presStyleLbl="node1" presStyleIdx="2" presStyleCnt="3">
        <dgm:presLayoutVars>
          <dgm:chMax val="0"/>
          <dgm:bulletEnabled val="1"/>
        </dgm:presLayoutVars>
      </dgm:prSet>
      <dgm:spPr/>
    </dgm:pt>
  </dgm:ptLst>
  <dgm:cxnLst>
    <dgm:cxn modelId="{EC94B725-ACF2-43BB-81EC-92FEE448EDD1}" srcId="{59B7B65F-DD0F-403A-8567-6BEEC4CB7B19}" destId="{3D23DB1A-EC6A-441C-8C9D-AAA582B92CF2}" srcOrd="0" destOrd="0" parTransId="{52F2DE7E-B070-46B8-88C6-50BEFCBEE8F9}" sibTransId="{C4870BEC-DBB6-4B1C-B4EC-3EF55ADEAD58}"/>
    <dgm:cxn modelId="{CBC2D634-6088-4F99-BDD1-9E52061FE5F4}" type="presOf" srcId="{34ED53CE-A8E0-4D7F-96B6-365E7B8D0E7A}" destId="{1A55AECB-8F33-4B33-BF1A-CA800A307363}" srcOrd="0" destOrd="0" presId="urn:microsoft.com/office/officeart/2005/8/layout/vList2"/>
    <dgm:cxn modelId="{293EE670-18A0-492D-9C7D-0E693DFB3937}" type="presOf" srcId="{CB93E7CA-4EDF-4616-BBD3-558A153F94D4}" destId="{32A20A66-AABA-41EB-8711-6FAA45AD2AF5}" srcOrd="0" destOrd="0" presId="urn:microsoft.com/office/officeart/2005/8/layout/vList2"/>
    <dgm:cxn modelId="{D74EED5A-31FD-408F-8F73-70C291822EE3}" type="presOf" srcId="{3D23DB1A-EC6A-441C-8C9D-AAA582B92CF2}" destId="{D09862B6-7A1D-49CB-A8BE-EAB17A26527F}" srcOrd="0" destOrd="0" presId="urn:microsoft.com/office/officeart/2005/8/layout/vList2"/>
    <dgm:cxn modelId="{CDC29381-07D6-42E5-A4F6-6756A713518E}" srcId="{59B7B65F-DD0F-403A-8567-6BEEC4CB7B19}" destId="{34ED53CE-A8E0-4D7F-96B6-365E7B8D0E7A}" srcOrd="1" destOrd="0" parTransId="{958C2C72-FB69-4EC9-8B44-2695307630F3}" sibTransId="{01027DED-0E8B-4730-8E88-B267E7941E55}"/>
    <dgm:cxn modelId="{8F9665A1-FBAA-4A04-B342-76CBB2471B0C}" type="presOf" srcId="{59B7B65F-DD0F-403A-8567-6BEEC4CB7B19}" destId="{0CC6CDE1-CAB4-4A36-AE5D-D1CCA47C0C70}" srcOrd="0" destOrd="0" presId="urn:microsoft.com/office/officeart/2005/8/layout/vList2"/>
    <dgm:cxn modelId="{8C7FA9B4-5C75-48FB-B936-2494EBACFD71}" srcId="{59B7B65F-DD0F-403A-8567-6BEEC4CB7B19}" destId="{CB93E7CA-4EDF-4616-BBD3-558A153F94D4}" srcOrd="2" destOrd="0" parTransId="{E43C7048-61C0-4B68-843E-620A7683620F}" sibTransId="{C1E98CC4-6B99-44A7-BDB6-E77A6069CA26}"/>
    <dgm:cxn modelId="{CE23B56C-42DD-4F5C-9830-B3012A3B0F4E}" type="presParOf" srcId="{0CC6CDE1-CAB4-4A36-AE5D-D1CCA47C0C70}" destId="{D09862B6-7A1D-49CB-A8BE-EAB17A26527F}" srcOrd="0" destOrd="0" presId="urn:microsoft.com/office/officeart/2005/8/layout/vList2"/>
    <dgm:cxn modelId="{E4077D7A-EA66-4BE6-B448-CF426CFAAEE4}" type="presParOf" srcId="{0CC6CDE1-CAB4-4A36-AE5D-D1CCA47C0C70}" destId="{AEF7B34B-D479-4C7F-BFC7-E80DFD7F28C2}" srcOrd="1" destOrd="0" presId="urn:microsoft.com/office/officeart/2005/8/layout/vList2"/>
    <dgm:cxn modelId="{AD71CE03-D253-4CA7-AA5A-85B893D227FE}" type="presParOf" srcId="{0CC6CDE1-CAB4-4A36-AE5D-D1CCA47C0C70}" destId="{1A55AECB-8F33-4B33-BF1A-CA800A307363}" srcOrd="2" destOrd="0" presId="urn:microsoft.com/office/officeart/2005/8/layout/vList2"/>
    <dgm:cxn modelId="{50A794E6-2FAE-47F9-A42C-573C74C3E22C}" type="presParOf" srcId="{0CC6CDE1-CAB4-4A36-AE5D-D1CCA47C0C70}" destId="{1917258C-6F77-404E-A5AF-83E3F2351848}" srcOrd="3" destOrd="0" presId="urn:microsoft.com/office/officeart/2005/8/layout/vList2"/>
    <dgm:cxn modelId="{353606FD-A8F2-40F3-8B7A-50323E1231A7}" type="presParOf" srcId="{0CC6CDE1-CAB4-4A36-AE5D-D1CCA47C0C70}" destId="{32A20A66-AABA-41EB-8711-6FAA45AD2AF5}"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0EE2B3B-AE64-45CD-8F20-C1DD92670717}"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B1D82502-4CD5-4B5B-8BFD-9AC21F3256F6}">
      <dgm:prSet custT="1"/>
      <dgm:spPr/>
      <dgm:t>
        <a:bodyPr/>
        <a:lstStyle/>
        <a:p>
          <a:pPr>
            <a:lnSpc>
              <a:spcPct val="100000"/>
            </a:lnSpc>
          </a:pPr>
          <a:r>
            <a:rPr lang="en-US" sz="1400" b="1" dirty="0"/>
            <a:t>As a consequence of this, human resource management, often known as HRM, should be geared at overcoming obstacles connected with the particulars of this environment in order for a company to achieve a competitive edge. …………………….So, HR managers need to establish specific strategies in order to confront new situations that have emerged in the market. In today's extremely competitive market, it is expected of companies to establish their own sustainable competitive advantages in order to maintain their positions as market leaders in their respective industries (Hamid, 2019).</a:t>
          </a:r>
        </a:p>
      </dgm:t>
    </dgm:pt>
    <dgm:pt modelId="{6FD9B8F8-9C89-4A68-9649-0DF42D8301E4}" type="parTrans" cxnId="{6A6D09AC-37C5-418B-A6FC-7C8CC70B693C}">
      <dgm:prSet/>
      <dgm:spPr/>
      <dgm:t>
        <a:bodyPr/>
        <a:lstStyle/>
        <a:p>
          <a:endParaRPr lang="en-US"/>
        </a:p>
      </dgm:t>
    </dgm:pt>
    <dgm:pt modelId="{C9EE6B4D-CFDE-4147-8740-B6B70E2B2A5B}" type="sibTrans" cxnId="{6A6D09AC-37C5-418B-A6FC-7C8CC70B693C}">
      <dgm:prSet/>
      <dgm:spPr/>
      <dgm:t>
        <a:bodyPr/>
        <a:lstStyle/>
        <a:p>
          <a:pPr>
            <a:lnSpc>
              <a:spcPct val="100000"/>
            </a:lnSpc>
          </a:pPr>
          <a:endParaRPr lang="en-US"/>
        </a:p>
      </dgm:t>
    </dgm:pt>
    <dgm:pt modelId="{67CA7B51-F8FC-4FC6-A62C-4D9E69ACD50D}">
      <dgm:prSet custT="1"/>
      <dgm:spPr/>
      <dgm:t>
        <a:bodyPr/>
        <a:lstStyle/>
        <a:p>
          <a:pPr>
            <a:lnSpc>
              <a:spcPct val="100000"/>
            </a:lnSpc>
          </a:pPr>
          <a:r>
            <a:rPr lang="en-US" sz="1800" b="1" dirty="0"/>
            <a:t>In a complex business environment, it can be difficult for HR managers to make a contribution to the development of a lasting competitive advantage for their organizations. Each company strives to accomplish a unique set of business goals, all of which work together to create a distinct advantage in the market (</a:t>
          </a:r>
          <a:r>
            <a:rPr lang="en-US" sz="1800" b="1" dirty="0" err="1"/>
            <a:t>Bubenik</a:t>
          </a:r>
          <a:r>
            <a:rPr lang="en-US" sz="1800" b="1" dirty="0"/>
            <a:t>, 2019). </a:t>
          </a:r>
        </a:p>
      </dgm:t>
    </dgm:pt>
    <dgm:pt modelId="{A63B84A3-999B-463A-A1DB-B07D295DACCE}" type="parTrans" cxnId="{8629F177-9953-473D-BAF0-CB5136EFAB03}">
      <dgm:prSet/>
      <dgm:spPr/>
      <dgm:t>
        <a:bodyPr/>
        <a:lstStyle/>
        <a:p>
          <a:endParaRPr lang="en-US"/>
        </a:p>
      </dgm:t>
    </dgm:pt>
    <dgm:pt modelId="{4C612313-FB17-4EE1-BDF1-FF5B50CA7764}" type="sibTrans" cxnId="{8629F177-9953-473D-BAF0-CB5136EFAB03}">
      <dgm:prSet/>
      <dgm:spPr/>
      <dgm:t>
        <a:bodyPr/>
        <a:lstStyle/>
        <a:p>
          <a:endParaRPr lang="en-US"/>
        </a:p>
      </dgm:t>
    </dgm:pt>
    <dgm:pt modelId="{C840D6E9-4C93-4E39-BC38-629C60967D4F}" type="pres">
      <dgm:prSet presAssocID="{D0EE2B3B-AE64-45CD-8F20-C1DD92670717}" presName="root" presStyleCnt="0">
        <dgm:presLayoutVars>
          <dgm:dir/>
          <dgm:resizeHandles val="exact"/>
        </dgm:presLayoutVars>
      </dgm:prSet>
      <dgm:spPr/>
    </dgm:pt>
    <dgm:pt modelId="{B9F53FB1-9443-4F69-B4DB-1C219A4B34CB}" type="pres">
      <dgm:prSet presAssocID="{D0EE2B3B-AE64-45CD-8F20-C1DD92670717}" presName="container" presStyleCnt="0">
        <dgm:presLayoutVars>
          <dgm:dir/>
          <dgm:resizeHandles val="exact"/>
        </dgm:presLayoutVars>
      </dgm:prSet>
      <dgm:spPr/>
    </dgm:pt>
    <dgm:pt modelId="{A007A896-60A9-4290-873F-636328015F8C}" type="pres">
      <dgm:prSet presAssocID="{B1D82502-4CD5-4B5B-8BFD-9AC21F3256F6}" presName="compNode" presStyleCnt="0"/>
      <dgm:spPr/>
    </dgm:pt>
    <dgm:pt modelId="{DA4AB044-3ACA-4BC7-A445-952139D83F85}" type="pres">
      <dgm:prSet presAssocID="{B1D82502-4CD5-4B5B-8BFD-9AC21F3256F6}" presName="iconBgRect" presStyleLbl="bgShp" presStyleIdx="0" presStyleCnt="2"/>
      <dgm:spPr/>
    </dgm:pt>
    <dgm:pt modelId="{BE49B071-FF9A-48A0-8CB7-30CDC8295D4F}" type="pres">
      <dgm:prSet presAssocID="{B1D82502-4CD5-4B5B-8BFD-9AC21F3256F6}"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onnections"/>
        </a:ext>
      </dgm:extLst>
    </dgm:pt>
    <dgm:pt modelId="{01279A20-3CA0-4C1A-A364-6BEEF1D5AD70}" type="pres">
      <dgm:prSet presAssocID="{B1D82502-4CD5-4B5B-8BFD-9AC21F3256F6}" presName="spaceRect" presStyleCnt="0"/>
      <dgm:spPr/>
    </dgm:pt>
    <dgm:pt modelId="{4A1A9D94-FE03-42A1-B41F-375C158A7F73}" type="pres">
      <dgm:prSet presAssocID="{B1D82502-4CD5-4B5B-8BFD-9AC21F3256F6}" presName="textRect" presStyleLbl="revTx" presStyleIdx="0" presStyleCnt="2">
        <dgm:presLayoutVars>
          <dgm:chMax val="1"/>
          <dgm:chPref val="1"/>
        </dgm:presLayoutVars>
      </dgm:prSet>
      <dgm:spPr/>
    </dgm:pt>
    <dgm:pt modelId="{530233AF-2688-4BA3-86BA-CAEDE9023E31}" type="pres">
      <dgm:prSet presAssocID="{C9EE6B4D-CFDE-4147-8740-B6B70E2B2A5B}" presName="sibTrans" presStyleLbl="sibTrans2D1" presStyleIdx="0" presStyleCnt="0"/>
      <dgm:spPr/>
    </dgm:pt>
    <dgm:pt modelId="{30C43CC0-48B9-478E-8F19-970A85B7400D}" type="pres">
      <dgm:prSet presAssocID="{67CA7B51-F8FC-4FC6-A62C-4D9E69ACD50D}" presName="compNode" presStyleCnt="0"/>
      <dgm:spPr/>
    </dgm:pt>
    <dgm:pt modelId="{EE69DC87-8E92-47C8-BCC4-41E8A036DCA3}" type="pres">
      <dgm:prSet presAssocID="{67CA7B51-F8FC-4FC6-A62C-4D9E69ACD50D}" presName="iconBgRect" presStyleLbl="bgShp" presStyleIdx="1" presStyleCnt="2"/>
      <dgm:spPr/>
    </dgm:pt>
    <dgm:pt modelId="{CE67AA3B-7931-4B2D-93B3-CF6EA84B6A81}" type="pres">
      <dgm:prSet presAssocID="{67CA7B51-F8FC-4FC6-A62C-4D9E69ACD50D}"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usiness Growth"/>
        </a:ext>
      </dgm:extLst>
    </dgm:pt>
    <dgm:pt modelId="{CDE3F188-E1C6-4BBC-85AE-BFD55076B852}" type="pres">
      <dgm:prSet presAssocID="{67CA7B51-F8FC-4FC6-A62C-4D9E69ACD50D}" presName="spaceRect" presStyleCnt="0"/>
      <dgm:spPr/>
    </dgm:pt>
    <dgm:pt modelId="{248D01D9-CCF7-4A07-8D57-B59BC1F7E304}" type="pres">
      <dgm:prSet presAssocID="{67CA7B51-F8FC-4FC6-A62C-4D9E69ACD50D}" presName="textRect" presStyleLbl="revTx" presStyleIdx="1" presStyleCnt="2">
        <dgm:presLayoutVars>
          <dgm:chMax val="1"/>
          <dgm:chPref val="1"/>
        </dgm:presLayoutVars>
      </dgm:prSet>
      <dgm:spPr/>
    </dgm:pt>
  </dgm:ptLst>
  <dgm:cxnLst>
    <dgm:cxn modelId="{8629F177-9953-473D-BAF0-CB5136EFAB03}" srcId="{D0EE2B3B-AE64-45CD-8F20-C1DD92670717}" destId="{67CA7B51-F8FC-4FC6-A62C-4D9E69ACD50D}" srcOrd="1" destOrd="0" parTransId="{A63B84A3-999B-463A-A1DB-B07D295DACCE}" sibTransId="{4C612313-FB17-4EE1-BDF1-FF5B50CA7764}"/>
    <dgm:cxn modelId="{3C0A3959-FD4F-466A-8878-675AE0DB5BD6}" type="presOf" srcId="{C9EE6B4D-CFDE-4147-8740-B6B70E2B2A5B}" destId="{530233AF-2688-4BA3-86BA-CAEDE9023E31}" srcOrd="0" destOrd="0" presId="urn:microsoft.com/office/officeart/2018/2/layout/IconCircleList"/>
    <dgm:cxn modelId="{6DFB9798-CA26-436D-9665-078F1B88B49F}" type="presOf" srcId="{67CA7B51-F8FC-4FC6-A62C-4D9E69ACD50D}" destId="{248D01D9-CCF7-4A07-8D57-B59BC1F7E304}" srcOrd="0" destOrd="0" presId="urn:microsoft.com/office/officeart/2018/2/layout/IconCircleList"/>
    <dgm:cxn modelId="{6A6D09AC-37C5-418B-A6FC-7C8CC70B693C}" srcId="{D0EE2B3B-AE64-45CD-8F20-C1DD92670717}" destId="{B1D82502-4CD5-4B5B-8BFD-9AC21F3256F6}" srcOrd="0" destOrd="0" parTransId="{6FD9B8F8-9C89-4A68-9649-0DF42D8301E4}" sibTransId="{C9EE6B4D-CFDE-4147-8740-B6B70E2B2A5B}"/>
    <dgm:cxn modelId="{908183DD-C0E7-484A-B577-D45480A09982}" type="presOf" srcId="{B1D82502-4CD5-4B5B-8BFD-9AC21F3256F6}" destId="{4A1A9D94-FE03-42A1-B41F-375C158A7F73}" srcOrd="0" destOrd="0" presId="urn:microsoft.com/office/officeart/2018/2/layout/IconCircleList"/>
    <dgm:cxn modelId="{4DA4F7F8-65FE-4670-A645-960CCB0F29DE}" type="presOf" srcId="{D0EE2B3B-AE64-45CD-8F20-C1DD92670717}" destId="{C840D6E9-4C93-4E39-BC38-629C60967D4F}" srcOrd="0" destOrd="0" presId="urn:microsoft.com/office/officeart/2018/2/layout/IconCircleList"/>
    <dgm:cxn modelId="{83AAEB23-ACA6-4343-978B-AE6A568645B5}" type="presParOf" srcId="{C840D6E9-4C93-4E39-BC38-629C60967D4F}" destId="{B9F53FB1-9443-4F69-B4DB-1C219A4B34CB}" srcOrd="0" destOrd="0" presId="urn:microsoft.com/office/officeart/2018/2/layout/IconCircleList"/>
    <dgm:cxn modelId="{2A3F6AD3-ACA5-4E6D-8120-FE256F2AD107}" type="presParOf" srcId="{B9F53FB1-9443-4F69-B4DB-1C219A4B34CB}" destId="{A007A896-60A9-4290-873F-636328015F8C}" srcOrd="0" destOrd="0" presId="urn:microsoft.com/office/officeart/2018/2/layout/IconCircleList"/>
    <dgm:cxn modelId="{D3E8D5DB-7E00-4189-8BE0-1BC706FCA3DE}" type="presParOf" srcId="{A007A896-60A9-4290-873F-636328015F8C}" destId="{DA4AB044-3ACA-4BC7-A445-952139D83F85}" srcOrd="0" destOrd="0" presId="urn:microsoft.com/office/officeart/2018/2/layout/IconCircleList"/>
    <dgm:cxn modelId="{E0D4DDF9-3D25-4F5E-A442-7704F9BB8C1A}" type="presParOf" srcId="{A007A896-60A9-4290-873F-636328015F8C}" destId="{BE49B071-FF9A-48A0-8CB7-30CDC8295D4F}" srcOrd="1" destOrd="0" presId="urn:microsoft.com/office/officeart/2018/2/layout/IconCircleList"/>
    <dgm:cxn modelId="{976D151C-B940-4702-99BE-C3089C813819}" type="presParOf" srcId="{A007A896-60A9-4290-873F-636328015F8C}" destId="{01279A20-3CA0-4C1A-A364-6BEEF1D5AD70}" srcOrd="2" destOrd="0" presId="urn:microsoft.com/office/officeart/2018/2/layout/IconCircleList"/>
    <dgm:cxn modelId="{74D6F76F-428E-49D7-AA49-D10770955292}" type="presParOf" srcId="{A007A896-60A9-4290-873F-636328015F8C}" destId="{4A1A9D94-FE03-42A1-B41F-375C158A7F73}" srcOrd="3" destOrd="0" presId="urn:microsoft.com/office/officeart/2018/2/layout/IconCircleList"/>
    <dgm:cxn modelId="{1AC65CE6-DBA1-4EE5-9FD5-2AEDCEC1E57E}" type="presParOf" srcId="{B9F53FB1-9443-4F69-B4DB-1C219A4B34CB}" destId="{530233AF-2688-4BA3-86BA-CAEDE9023E31}" srcOrd="1" destOrd="0" presId="urn:microsoft.com/office/officeart/2018/2/layout/IconCircleList"/>
    <dgm:cxn modelId="{5237B4BE-7A0A-4D1E-948B-3F7CF5A62428}" type="presParOf" srcId="{B9F53FB1-9443-4F69-B4DB-1C219A4B34CB}" destId="{30C43CC0-48B9-478E-8F19-970A85B7400D}" srcOrd="2" destOrd="0" presId="urn:microsoft.com/office/officeart/2018/2/layout/IconCircleList"/>
    <dgm:cxn modelId="{A30774F4-534D-4BA0-BC35-F26E7B7946C9}" type="presParOf" srcId="{30C43CC0-48B9-478E-8F19-970A85B7400D}" destId="{EE69DC87-8E92-47C8-BCC4-41E8A036DCA3}" srcOrd="0" destOrd="0" presId="urn:microsoft.com/office/officeart/2018/2/layout/IconCircleList"/>
    <dgm:cxn modelId="{65861E81-DB67-4129-80F6-5BF19A19DD07}" type="presParOf" srcId="{30C43CC0-48B9-478E-8F19-970A85B7400D}" destId="{CE67AA3B-7931-4B2D-93B3-CF6EA84B6A81}" srcOrd="1" destOrd="0" presId="urn:microsoft.com/office/officeart/2018/2/layout/IconCircleList"/>
    <dgm:cxn modelId="{52904149-A2AC-48D2-BC50-D11DC815C21C}" type="presParOf" srcId="{30C43CC0-48B9-478E-8F19-970A85B7400D}" destId="{CDE3F188-E1C6-4BBC-85AE-BFD55076B852}" srcOrd="2" destOrd="0" presId="urn:microsoft.com/office/officeart/2018/2/layout/IconCircleList"/>
    <dgm:cxn modelId="{3897AA0A-1E32-4A75-BF9F-51E56DDAEC83}" type="presParOf" srcId="{30C43CC0-48B9-478E-8F19-970A85B7400D}" destId="{248D01D9-CCF7-4A07-8D57-B59BC1F7E304}" srcOrd="3" destOrd="0" presId="urn:microsoft.com/office/officeart/2018/2/layout/IconCircle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C342245-A065-4B1E-B4A6-55F348F462E3}"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64EDA01F-3B50-448B-905C-CE48059F297B}">
      <dgm:prSet custT="1"/>
      <dgm:spPr/>
      <dgm:t>
        <a:bodyPr/>
        <a:lstStyle/>
        <a:p>
          <a:pPr>
            <a:lnSpc>
              <a:spcPct val="100000"/>
            </a:lnSpc>
          </a:pPr>
          <a:r>
            <a:rPr lang="en-US" sz="1800" b="1" dirty="0">
              <a:latin typeface="Arial" panose="020B0604020202020204" pitchFamily="34" charset="0"/>
              <a:cs typeface="Arial" panose="020B0604020202020204" pitchFamily="34" charset="0"/>
            </a:rPr>
            <a:t>Innovation</a:t>
          </a:r>
          <a:r>
            <a:rPr lang="en-US" sz="1800" dirty="0">
              <a:latin typeface="Arial" panose="020B0604020202020204" pitchFamily="34" charset="0"/>
              <a:cs typeface="Arial" panose="020B0604020202020204" pitchFamily="34" charset="0"/>
            </a:rPr>
            <a:t> is not only limited to the advancement of services and products, but it also covers enhanced services and products and successfully carries them into the market. HRM has an essential part in the process of Innovation (</a:t>
          </a:r>
          <a:r>
            <a:rPr lang="en-US" sz="1800" dirty="0" err="1">
              <a:latin typeface="Arial" panose="020B0604020202020204" pitchFamily="34" charset="0"/>
              <a:cs typeface="Arial" panose="020B0604020202020204" pitchFamily="34" charset="0"/>
            </a:rPr>
            <a:t>Mckeown</a:t>
          </a:r>
          <a:r>
            <a:rPr lang="en-US" sz="1800" dirty="0">
              <a:latin typeface="Arial" panose="020B0604020202020204" pitchFamily="34" charset="0"/>
              <a:cs typeface="Arial" panose="020B0604020202020204" pitchFamily="34" charset="0"/>
            </a:rPr>
            <a:t>, 2019). Consequently, businesses need to be retained pace with external and internal working environments. </a:t>
          </a:r>
        </a:p>
      </dgm:t>
    </dgm:pt>
    <dgm:pt modelId="{03D643A3-22C5-4A94-AFA5-1033D6D6E58E}" type="parTrans" cxnId="{08E9B2B1-28B5-4ED2-8953-E646F77C4752}">
      <dgm:prSet/>
      <dgm:spPr/>
      <dgm:t>
        <a:bodyPr/>
        <a:lstStyle/>
        <a:p>
          <a:endParaRPr lang="en-US"/>
        </a:p>
      </dgm:t>
    </dgm:pt>
    <dgm:pt modelId="{909363A3-7608-487C-8946-D977F1B6D1EF}" type="sibTrans" cxnId="{08E9B2B1-28B5-4ED2-8953-E646F77C4752}">
      <dgm:prSet/>
      <dgm:spPr/>
      <dgm:t>
        <a:bodyPr/>
        <a:lstStyle/>
        <a:p>
          <a:endParaRPr lang="en-US"/>
        </a:p>
      </dgm:t>
    </dgm:pt>
    <dgm:pt modelId="{7CC1D8BA-BEF2-4E1C-BD44-553D41F776AF}">
      <dgm:prSet custT="1"/>
      <dgm:spPr/>
      <dgm:t>
        <a:bodyPr/>
        <a:lstStyle/>
        <a:p>
          <a:pPr>
            <a:lnSpc>
              <a:spcPct val="100000"/>
            </a:lnSpc>
          </a:pPr>
          <a:r>
            <a:rPr lang="en-US" sz="1800" dirty="0">
              <a:latin typeface="Arial" panose="020B0604020202020204" pitchFamily="34" charset="0"/>
              <a:cs typeface="Arial" panose="020B0604020202020204" pitchFamily="34" charset="0"/>
            </a:rPr>
            <a:t>In this context, the workforce needs to show some particular competencies like corporative, creativity, ability to work in a team, proactive thinking, and risk-taking willingness. These competencies of the workforce are supposed to be shaped by HRM strategies and practices. For instance, a highly competent, experienced, and trained workforce, through development, training, and selection, will assist in providing different and innovative services and products.</a:t>
          </a:r>
        </a:p>
      </dgm:t>
    </dgm:pt>
    <dgm:pt modelId="{95A383B8-7C69-4999-BE60-69478CDE4048}" type="parTrans" cxnId="{C2A9D91A-0ABB-4F37-B9E8-ECE1A918458F}">
      <dgm:prSet/>
      <dgm:spPr/>
      <dgm:t>
        <a:bodyPr/>
        <a:lstStyle/>
        <a:p>
          <a:endParaRPr lang="en-US"/>
        </a:p>
      </dgm:t>
    </dgm:pt>
    <dgm:pt modelId="{AAB2A6BD-5895-42BE-8324-61388D397AFF}" type="sibTrans" cxnId="{C2A9D91A-0ABB-4F37-B9E8-ECE1A918458F}">
      <dgm:prSet/>
      <dgm:spPr/>
      <dgm:t>
        <a:bodyPr/>
        <a:lstStyle/>
        <a:p>
          <a:endParaRPr lang="en-US"/>
        </a:p>
      </dgm:t>
    </dgm:pt>
    <dgm:pt modelId="{9A9BF8F2-26C7-4CE7-84DD-0A6E01A4092E}" type="pres">
      <dgm:prSet presAssocID="{DC342245-A065-4B1E-B4A6-55F348F462E3}" presName="linear" presStyleCnt="0">
        <dgm:presLayoutVars>
          <dgm:animLvl val="lvl"/>
          <dgm:resizeHandles val="exact"/>
        </dgm:presLayoutVars>
      </dgm:prSet>
      <dgm:spPr/>
    </dgm:pt>
    <dgm:pt modelId="{D0737974-4EC2-49D3-B72B-C4A485014E6B}" type="pres">
      <dgm:prSet presAssocID="{64EDA01F-3B50-448B-905C-CE48059F297B}" presName="parentText" presStyleLbl="node1" presStyleIdx="0" presStyleCnt="2">
        <dgm:presLayoutVars>
          <dgm:chMax val="0"/>
          <dgm:bulletEnabled val="1"/>
        </dgm:presLayoutVars>
      </dgm:prSet>
      <dgm:spPr/>
    </dgm:pt>
    <dgm:pt modelId="{9C4A8BC5-C9B5-4C2C-B985-2762FCCDA56D}" type="pres">
      <dgm:prSet presAssocID="{909363A3-7608-487C-8946-D977F1B6D1EF}" presName="spacer" presStyleCnt="0"/>
      <dgm:spPr/>
    </dgm:pt>
    <dgm:pt modelId="{78A0D320-A379-4D33-A02F-10F7188228AB}" type="pres">
      <dgm:prSet presAssocID="{7CC1D8BA-BEF2-4E1C-BD44-553D41F776AF}" presName="parentText" presStyleLbl="node1" presStyleIdx="1" presStyleCnt="2">
        <dgm:presLayoutVars>
          <dgm:chMax val="0"/>
          <dgm:bulletEnabled val="1"/>
        </dgm:presLayoutVars>
      </dgm:prSet>
      <dgm:spPr/>
    </dgm:pt>
  </dgm:ptLst>
  <dgm:cxnLst>
    <dgm:cxn modelId="{872C7315-03B8-42C8-8EED-6928B526EF70}" type="presOf" srcId="{DC342245-A065-4B1E-B4A6-55F348F462E3}" destId="{9A9BF8F2-26C7-4CE7-84DD-0A6E01A4092E}" srcOrd="0" destOrd="0" presId="urn:microsoft.com/office/officeart/2005/8/layout/vList2"/>
    <dgm:cxn modelId="{C2A9D91A-0ABB-4F37-B9E8-ECE1A918458F}" srcId="{DC342245-A065-4B1E-B4A6-55F348F462E3}" destId="{7CC1D8BA-BEF2-4E1C-BD44-553D41F776AF}" srcOrd="1" destOrd="0" parTransId="{95A383B8-7C69-4999-BE60-69478CDE4048}" sibTransId="{AAB2A6BD-5895-42BE-8324-61388D397AFF}"/>
    <dgm:cxn modelId="{D07F745E-F9D4-42F0-A859-BD01AF68FDA9}" type="presOf" srcId="{7CC1D8BA-BEF2-4E1C-BD44-553D41F776AF}" destId="{78A0D320-A379-4D33-A02F-10F7188228AB}" srcOrd="0" destOrd="0" presId="urn:microsoft.com/office/officeart/2005/8/layout/vList2"/>
    <dgm:cxn modelId="{08E9B2B1-28B5-4ED2-8953-E646F77C4752}" srcId="{DC342245-A065-4B1E-B4A6-55F348F462E3}" destId="{64EDA01F-3B50-448B-905C-CE48059F297B}" srcOrd="0" destOrd="0" parTransId="{03D643A3-22C5-4A94-AFA5-1033D6D6E58E}" sibTransId="{909363A3-7608-487C-8946-D977F1B6D1EF}"/>
    <dgm:cxn modelId="{145F3EF4-9356-49CD-B5BF-2BA8296465AE}" type="presOf" srcId="{64EDA01F-3B50-448B-905C-CE48059F297B}" destId="{D0737974-4EC2-49D3-B72B-C4A485014E6B}" srcOrd="0" destOrd="0" presId="urn:microsoft.com/office/officeart/2005/8/layout/vList2"/>
    <dgm:cxn modelId="{6F56D448-BB1E-4960-9BF7-A14482D60834}" type="presParOf" srcId="{9A9BF8F2-26C7-4CE7-84DD-0A6E01A4092E}" destId="{D0737974-4EC2-49D3-B72B-C4A485014E6B}" srcOrd="0" destOrd="0" presId="urn:microsoft.com/office/officeart/2005/8/layout/vList2"/>
    <dgm:cxn modelId="{9C94AC64-6C47-44A6-A17A-913D183BA604}" type="presParOf" srcId="{9A9BF8F2-26C7-4CE7-84DD-0A6E01A4092E}" destId="{9C4A8BC5-C9B5-4C2C-B985-2762FCCDA56D}" srcOrd="1" destOrd="0" presId="urn:microsoft.com/office/officeart/2005/8/layout/vList2"/>
    <dgm:cxn modelId="{97F97253-0636-4871-A011-1B18C0A4BF5A}" type="presParOf" srcId="{9A9BF8F2-26C7-4CE7-84DD-0A6E01A4092E}" destId="{78A0D320-A379-4D33-A02F-10F7188228AB}"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B26083F-1FCE-4327-9BD0-ADB3EAB97117}" type="doc">
      <dgm:prSet loTypeId="urn:microsoft.com/office/officeart/2005/8/layout/process1" loCatId="process" qsTypeId="urn:microsoft.com/office/officeart/2005/8/quickstyle/simple1" qsCatId="simple" csTypeId="urn:microsoft.com/office/officeart/2005/8/colors/colorful1" csCatId="colorful" phldr="1"/>
      <dgm:spPr/>
      <dgm:t>
        <a:bodyPr/>
        <a:lstStyle/>
        <a:p>
          <a:endParaRPr lang="en-US"/>
        </a:p>
      </dgm:t>
    </dgm:pt>
    <dgm:pt modelId="{2DB9AAC2-E22A-461B-8CC2-A7B9F732416D}">
      <dgm:prSet/>
      <dgm:spPr/>
      <dgm:t>
        <a:bodyPr/>
        <a:lstStyle/>
        <a:p>
          <a:r>
            <a:rPr lang="en-US" b="1" i="0" dirty="0"/>
            <a:t>The Quality Improvement of organization policies and strategies refers to giving the standard of improved quality of services and products than rivals. Altering the process of manufacturing and the approaches in which businesses deliver their goods and services to their clients have become more important for improving quality. In terms of delivering quality goods and services, HRM strategies and practices are considered a solution for polishing the workforce. Rather than getting rid of employees, HRM can focus on retaining star performers and talent (</a:t>
          </a:r>
          <a:r>
            <a:rPr lang="en-US" b="1" i="0" dirty="0" err="1"/>
            <a:t>Verasai</a:t>
          </a:r>
          <a:r>
            <a:rPr lang="en-US" b="1" i="0" dirty="0"/>
            <a:t>, 2020). </a:t>
          </a:r>
          <a:endParaRPr lang="en-US" dirty="0"/>
        </a:p>
      </dgm:t>
    </dgm:pt>
    <dgm:pt modelId="{A4D54A24-2A5D-43AD-83DE-54C9B8FB542A}" type="parTrans" cxnId="{74E7C014-F47D-437D-BA78-D08C1049C92A}">
      <dgm:prSet/>
      <dgm:spPr/>
      <dgm:t>
        <a:bodyPr/>
        <a:lstStyle/>
        <a:p>
          <a:endParaRPr lang="en-US"/>
        </a:p>
      </dgm:t>
    </dgm:pt>
    <dgm:pt modelId="{EB9809CB-8FD9-4B4C-B739-92DE9B0E5B74}" type="sibTrans" cxnId="{74E7C014-F47D-437D-BA78-D08C1049C92A}">
      <dgm:prSet/>
      <dgm:spPr/>
      <dgm:t>
        <a:bodyPr/>
        <a:lstStyle/>
        <a:p>
          <a:endParaRPr lang="en-US"/>
        </a:p>
      </dgm:t>
    </dgm:pt>
    <dgm:pt modelId="{FD09E819-0F02-4B0B-9F3A-52F3DD6A4F83}">
      <dgm:prSet/>
      <dgm:spPr/>
      <dgm:t>
        <a:bodyPr/>
        <a:lstStyle/>
        <a:p>
          <a:r>
            <a:rPr lang="en-US" b="1" i="0" dirty="0"/>
            <a:t>HRM policies and practices can include cost reduction in different ways, such as decreasing recruitment expenses and costs, choosing the best candidates who do not require training and be capable enough to work at once, decisions related to compensation, job designs, safety, and health policies and practices. Work arrangement. Effective policies and practices of HRM can boost cost-cutting by handling human resources effectively. </a:t>
          </a:r>
          <a:endParaRPr lang="en-US" dirty="0"/>
        </a:p>
      </dgm:t>
    </dgm:pt>
    <dgm:pt modelId="{B007E59D-8EC4-4842-804E-E97D59F3921A}" type="parTrans" cxnId="{35A5CB37-3535-4996-94EC-146560D0BAAA}">
      <dgm:prSet/>
      <dgm:spPr/>
      <dgm:t>
        <a:bodyPr/>
        <a:lstStyle/>
        <a:p>
          <a:endParaRPr lang="en-US"/>
        </a:p>
      </dgm:t>
    </dgm:pt>
    <dgm:pt modelId="{FDF9BEA8-26E6-4821-B1F1-46712F2F7371}" type="sibTrans" cxnId="{35A5CB37-3535-4996-94EC-146560D0BAAA}">
      <dgm:prSet/>
      <dgm:spPr/>
      <dgm:t>
        <a:bodyPr/>
        <a:lstStyle/>
        <a:p>
          <a:endParaRPr lang="en-US"/>
        </a:p>
      </dgm:t>
    </dgm:pt>
    <dgm:pt modelId="{0352DAC4-6E76-4666-A732-CD42E59800CC}" type="pres">
      <dgm:prSet presAssocID="{3B26083F-1FCE-4327-9BD0-ADB3EAB97117}" presName="Name0" presStyleCnt="0">
        <dgm:presLayoutVars>
          <dgm:dir/>
          <dgm:resizeHandles val="exact"/>
        </dgm:presLayoutVars>
      </dgm:prSet>
      <dgm:spPr/>
    </dgm:pt>
    <dgm:pt modelId="{72A63043-AC9A-40B0-A13D-AC4444053193}" type="pres">
      <dgm:prSet presAssocID="{2DB9AAC2-E22A-461B-8CC2-A7B9F732416D}" presName="node" presStyleLbl="node1" presStyleIdx="0" presStyleCnt="2">
        <dgm:presLayoutVars>
          <dgm:bulletEnabled val="1"/>
        </dgm:presLayoutVars>
      </dgm:prSet>
      <dgm:spPr/>
    </dgm:pt>
    <dgm:pt modelId="{F5AB0BE5-7F12-489B-BD0F-8BE38845FCE9}" type="pres">
      <dgm:prSet presAssocID="{EB9809CB-8FD9-4B4C-B739-92DE9B0E5B74}" presName="sibTrans" presStyleLbl="sibTrans2D1" presStyleIdx="0" presStyleCnt="1"/>
      <dgm:spPr/>
    </dgm:pt>
    <dgm:pt modelId="{1FBF60B7-8D3F-42EF-AFBB-AB0CF5DD4B4F}" type="pres">
      <dgm:prSet presAssocID="{EB9809CB-8FD9-4B4C-B739-92DE9B0E5B74}" presName="connectorText" presStyleLbl="sibTrans2D1" presStyleIdx="0" presStyleCnt="1"/>
      <dgm:spPr/>
    </dgm:pt>
    <dgm:pt modelId="{26D21999-B6DB-4AFC-8AC4-9080EB971B96}" type="pres">
      <dgm:prSet presAssocID="{FD09E819-0F02-4B0B-9F3A-52F3DD6A4F83}" presName="node" presStyleLbl="node1" presStyleIdx="1" presStyleCnt="2">
        <dgm:presLayoutVars>
          <dgm:bulletEnabled val="1"/>
        </dgm:presLayoutVars>
      </dgm:prSet>
      <dgm:spPr/>
    </dgm:pt>
  </dgm:ptLst>
  <dgm:cxnLst>
    <dgm:cxn modelId="{55123C0E-7673-45A1-BB80-95FD0AA248A5}" type="presOf" srcId="{3B26083F-1FCE-4327-9BD0-ADB3EAB97117}" destId="{0352DAC4-6E76-4666-A732-CD42E59800CC}" srcOrd="0" destOrd="0" presId="urn:microsoft.com/office/officeart/2005/8/layout/process1"/>
    <dgm:cxn modelId="{74E7C014-F47D-437D-BA78-D08C1049C92A}" srcId="{3B26083F-1FCE-4327-9BD0-ADB3EAB97117}" destId="{2DB9AAC2-E22A-461B-8CC2-A7B9F732416D}" srcOrd="0" destOrd="0" parTransId="{A4D54A24-2A5D-43AD-83DE-54C9B8FB542A}" sibTransId="{EB9809CB-8FD9-4B4C-B739-92DE9B0E5B74}"/>
    <dgm:cxn modelId="{00B8281B-AF8D-4E57-B351-565A9AA6012D}" type="presOf" srcId="{EB9809CB-8FD9-4B4C-B739-92DE9B0E5B74}" destId="{1FBF60B7-8D3F-42EF-AFBB-AB0CF5DD4B4F}" srcOrd="1" destOrd="0" presId="urn:microsoft.com/office/officeart/2005/8/layout/process1"/>
    <dgm:cxn modelId="{9798141C-AE07-4080-8A65-719123CD86E3}" type="presOf" srcId="{EB9809CB-8FD9-4B4C-B739-92DE9B0E5B74}" destId="{F5AB0BE5-7F12-489B-BD0F-8BE38845FCE9}" srcOrd="0" destOrd="0" presId="urn:microsoft.com/office/officeart/2005/8/layout/process1"/>
    <dgm:cxn modelId="{35A5CB37-3535-4996-94EC-146560D0BAAA}" srcId="{3B26083F-1FCE-4327-9BD0-ADB3EAB97117}" destId="{FD09E819-0F02-4B0B-9F3A-52F3DD6A4F83}" srcOrd="1" destOrd="0" parTransId="{B007E59D-8EC4-4842-804E-E97D59F3921A}" sibTransId="{FDF9BEA8-26E6-4821-B1F1-46712F2F7371}"/>
    <dgm:cxn modelId="{5B0675A1-9725-457F-808B-762F0F4BD0CA}" type="presOf" srcId="{FD09E819-0F02-4B0B-9F3A-52F3DD6A4F83}" destId="{26D21999-B6DB-4AFC-8AC4-9080EB971B96}" srcOrd="0" destOrd="0" presId="urn:microsoft.com/office/officeart/2005/8/layout/process1"/>
    <dgm:cxn modelId="{EFF089F4-31FD-48B7-BC75-07F56D03ED4E}" type="presOf" srcId="{2DB9AAC2-E22A-461B-8CC2-A7B9F732416D}" destId="{72A63043-AC9A-40B0-A13D-AC4444053193}" srcOrd="0" destOrd="0" presId="urn:microsoft.com/office/officeart/2005/8/layout/process1"/>
    <dgm:cxn modelId="{9D728390-8755-4DAC-8244-CFFCF6B7559F}" type="presParOf" srcId="{0352DAC4-6E76-4666-A732-CD42E59800CC}" destId="{72A63043-AC9A-40B0-A13D-AC4444053193}" srcOrd="0" destOrd="0" presId="urn:microsoft.com/office/officeart/2005/8/layout/process1"/>
    <dgm:cxn modelId="{8A7EABB2-5B0D-4A8D-AD3C-304CA37ADD80}" type="presParOf" srcId="{0352DAC4-6E76-4666-A732-CD42E59800CC}" destId="{F5AB0BE5-7F12-489B-BD0F-8BE38845FCE9}" srcOrd="1" destOrd="0" presId="urn:microsoft.com/office/officeart/2005/8/layout/process1"/>
    <dgm:cxn modelId="{8CE12BBC-022D-4484-A99E-8C44334313E4}" type="presParOf" srcId="{F5AB0BE5-7F12-489B-BD0F-8BE38845FCE9}" destId="{1FBF60B7-8D3F-42EF-AFBB-AB0CF5DD4B4F}" srcOrd="0" destOrd="0" presId="urn:microsoft.com/office/officeart/2005/8/layout/process1"/>
    <dgm:cxn modelId="{A1404B87-CDDC-4B32-AD38-DFCE1A47A75E}" type="presParOf" srcId="{0352DAC4-6E76-4666-A732-CD42E59800CC}" destId="{26D21999-B6DB-4AFC-8AC4-9080EB971B96}" srcOrd="2" destOrd="0" presId="urn:microsoft.com/office/officeart/2005/8/layout/process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3F08C26-230C-4A5C-B038-02F39546D55A}" type="doc">
      <dgm:prSet loTypeId="urn:microsoft.com/office/officeart/2005/8/layout/vList2" loCatId="list" qsTypeId="urn:microsoft.com/office/officeart/2005/8/quickstyle/simple1" qsCatId="simple" csTypeId="urn:microsoft.com/office/officeart/2005/8/colors/accent4_2" csCatId="accent4"/>
      <dgm:spPr/>
      <dgm:t>
        <a:bodyPr/>
        <a:lstStyle/>
        <a:p>
          <a:endParaRPr lang="en-US"/>
        </a:p>
      </dgm:t>
    </dgm:pt>
    <dgm:pt modelId="{B0E21CA7-E47B-4FC4-9F65-A3C7738DF80C}">
      <dgm:prSet/>
      <dgm:spPr/>
      <dgm:t>
        <a:bodyPr/>
        <a:lstStyle/>
        <a:p>
          <a:r>
            <a:rPr lang="en-US" b="1" i="0" dirty="0"/>
            <a:t>Management of HR and having enough human resources are both essential to the overall performance of a firm. These components are among the circumstances that make it possible for it to achieve a variety of benefits. The ability of an organization to successfully manage its human resource practices is very important to the organization's overall performance. Practices in recruitment and selection that are selective have a beneficial impact on the performance of a company (Anwar &amp; Abdullah, 2021). </a:t>
          </a:r>
          <a:endParaRPr lang="en-US" b="1" dirty="0"/>
        </a:p>
      </dgm:t>
    </dgm:pt>
    <dgm:pt modelId="{D1110CD1-2C21-4D68-A7FB-4D66FDADC006}" type="parTrans" cxnId="{51131D53-37CD-4E02-A095-E89B720C784E}">
      <dgm:prSet/>
      <dgm:spPr/>
      <dgm:t>
        <a:bodyPr/>
        <a:lstStyle/>
        <a:p>
          <a:endParaRPr lang="en-US"/>
        </a:p>
      </dgm:t>
    </dgm:pt>
    <dgm:pt modelId="{E930C459-8FC4-4794-968F-D7E1703DE8A9}" type="sibTrans" cxnId="{51131D53-37CD-4E02-A095-E89B720C784E}">
      <dgm:prSet/>
      <dgm:spPr/>
      <dgm:t>
        <a:bodyPr/>
        <a:lstStyle/>
        <a:p>
          <a:endParaRPr lang="en-US"/>
        </a:p>
      </dgm:t>
    </dgm:pt>
    <dgm:pt modelId="{52D20E84-2385-4BCD-8209-4740FB4DC5A2}">
      <dgm:prSet/>
      <dgm:spPr/>
      <dgm:t>
        <a:bodyPr/>
        <a:lstStyle/>
        <a:p>
          <a:r>
            <a:rPr lang="en-US" b="1" i="0" dirty="0"/>
            <a:t>When workers are treated properly and given opportunities to participate in HR management procedures, research has shown that both customer satisfaction and employee satisfaction are greatly boosted. Similarly, when workers have a high degree of HR management duties inside the organization, it is probable that employee productivity and growth will rise as a result. Effective management of a company's human resources is one component that contributes significantly to that company's overall efficacy</a:t>
          </a:r>
          <a:r>
            <a:rPr lang="en-US" b="0" i="0" dirty="0"/>
            <a:t>.</a:t>
          </a:r>
          <a:endParaRPr lang="en-US" dirty="0"/>
        </a:p>
      </dgm:t>
    </dgm:pt>
    <dgm:pt modelId="{C6264736-9872-49FC-A7D2-7F3DD238610C}" type="parTrans" cxnId="{0BA64D68-4F78-4C50-BC99-63EB90CC214A}">
      <dgm:prSet/>
      <dgm:spPr/>
      <dgm:t>
        <a:bodyPr/>
        <a:lstStyle/>
        <a:p>
          <a:endParaRPr lang="en-US"/>
        </a:p>
      </dgm:t>
    </dgm:pt>
    <dgm:pt modelId="{F4827D31-122B-4AE3-BDF2-4D753F051FBC}" type="sibTrans" cxnId="{0BA64D68-4F78-4C50-BC99-63EB90CC214A}">
      <dgm:prSet/>
      <dgm:spPr/>
      <dgm:t>
        <a:bodyPr/>
        <a:lstStyle/>
        <a:p>
          <a:endParaRPr lang="en-US"/>
        </a:p>
      </dgm:t>
    </dgm:pt>
    <dgm:pt modelId="{270F156D-D1B8-443B-BAA5-E0CDA78DF398}" type="pres">
      <dgm:prSet presAssocID="{E3F08C26-230C-4A5C-B038-02F39546D55A}" presName="linear" presStyleCnt="0">
        <dgm:presLayoutVars>
          <dgm:animLvl val="lvl"/>
          <dgm:resizeHandles val="exact"/>
        </dgm:presLayoutVars>
      </dgm:prSet>
      <dgm:spPr/>
    </dgm:pt>
    <dgm:pt modelId="{C2AF0D84-DDA7-460B-8333-2B9C921697BD}" type="pres">
      <dgm:prSet presAssocID="{B0E21CA7-E47B-4FC4-9F65-A3C7738DF80C}" presName="parentText" presStyleLbl="node1" presStyleIdx="0" presStyleCnt="2">
        <dgm:presLayoutVars>
          <dgm:chMax val="0"/>
          <dgm:bulletEnabled val="1"/>
        </dgm:presLayoutVars>
      </dgm:prSet>
      <dgm:spPr/>
    </dgm:pt>
    <dgm:pt modelId="{EB25DC85-07A4-4EE9-AEBF-04129C768FCB}" type="pres">
      <dgm:prSet presAssocID="{E930C459-8FC4-4794-968F-D7E1703DE8A9}" presName="spacer" presStyleCnt="0"/>
      <dgm:spPr/>
    </dgm:pt>
    <dgm:pt modelId="{1544004B-15EB-4578-8C71-B0B12E5E933F}" type="pres">
      <dgm:prSet presAssocID="{52D20E84-2385-4BCD-8209-4740FB4DC5A2}" presName="parentText" presStyleLbl="node1" presStyleIdx="1" presStyleCnt="2">
        <dgm:presLayoutVars>
          <dgm:chMax val="0"/>
          <dgm:bulletEnabled val="1"/>
        </dgm:presLayoutVars>
      </dgm:prSet>
      <dgm:spPr/>
    </dgm:pt>
  </dgm:ptLst>
  <dgm:cxnLst>
    <dgm:cxn modelId="{E2555308-B47F-4C9B-BDF2-1E1733195236}" type="presOf" srcId="{52D20E84-2385-4BCD-8209-4740FB4DC5A2}" destId="{1544004B-15EB-4578-8C71-B0B12E5E933F}" srcOrd="0" destOrd="0" presId="urn:microsoft.com/office/officeart/2005/8/layout/vList2"/>
    <dgm:cxn modelId="{0538F134-88AE-4C00-9E64-0FD9B3C6BB8C}" type="presOf" srcId="{E3F08C26-230C-4A5C-B038-02F39546D55A}" destId="{270F156D-D1B8-443B-BAA5-E0CDA78DF398}" srcOrd="0" destOrd="0" presId="urn:microsoft.com/office/officeart/2005/8/layout/vList2"/>
    <dgm:cxn modelId="{5F48345D-ACBD-4EEE-904B-D290EAC782C3}" type="presOf" srcId="{B0E21CA7-E47B-4FC4-9F65-A3C7738DF80C}" destId="{C2AF0D84-DDA7-460B-8333-2B9C921697BD}" srcOrd="0" destOrd="0" presId="urn:microsoft.com/office/officeart/2005/8/layout/vList2"/>
    <dgm:cxn modelId="{0BA64D68-4F78-4C50-BC99-63EB90CC214A}" srcId="{E3F08C26-230C-4A5C-B038-02F39546D55A}" destId="{52D20E84-2385-4BCD-8209-4740FB4DC5A2}" srcOrd="1" destOrd="0" parTransId="{C6264736-9872-49FC-A7D2-7F3DD238610C}" sibTransId="{F4827D31-122B-4AE3-BDF2-4D753F051FBC}"/>
    <dgm:cxn modelId="{51131D53-37CD-4E02-A095-E89B720C784E}" srcId="{E3F08C26-230C-4A5C-B038-02F39546D55A}" destId="{B0E21CA7-E47B-4FC4-9F65-A3C7738DF80C}" srcOrd="0" destOrd="0" parTransId="{D1110CD1-2C21-4D68-A7FB-4D66FDADC006}" sibTransId="{E930C459-8FC4-4794-968F-D7E1703DE8A9}"/>
    <dgm:cxn modelId="{19E23C8A-8179-4FE6-97EC-57CD9A7A2521}" type="presParOf" srcId="{270F156D-D1B8-443B-BAA5-E0CDA78DF398}" destId="{C2AF0D84-DDA7-460B-8333-2B9C921697BD}" srcOrd="0" destOrd="0" presId="urn:microsoft.com/office/officeart/2005/8/layout/vList2"/>
    <dgm:cxn modelId="{2B8458F6-3F10-4A1A-960F-DA68E2180184}" type="presParOf" srcId="{270F156D-D1B8-443B-BAA5-E0CDA78DF398}" destId="{EB25DC85-07A4-4EE9-AEBF-04129C768FCB}" srcOrd="1" destOrd="0" presId="urn:microsoft.com/office/officeart/2005/8/layout/vList2"/>
    <dgm:cxn modelId="{919D4BF6-419C-4188-90D7-8C76953681EA}" type="presParOf" srcId="{270F156D-D1B8-443B-BAA5-E0CDA78DF398}" destId="{1544004B-15EB-4578-8C71-B0B12E5E933F}"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365ADDD-62D9-48D5-8659-F03425153170}" type="doc">
      <dgm:prSet loTypeId="urn:microsoft.com/office/officeart/2016/7/layout/BasicProcessNew" loCatId="process" qsTypeId="urn:microsoft.com/office/officeart/2005/8/quickstyle/simple1" qsCatId="simple" csTypeId="urn:microsoft.com/office/officeart/2005/8/colors/colorful1" csCatId="colorful" phldr="1"/>
      <dgm:spPr/>
      <dgm:t>
        <a:bodyPr/>
        <a:lstStyle/>
        <a:p>
          <a:endParaRPr lang="en-US"/>
        </a:p>
      </dgm:t>
    </dgm:pt>
    <dgm:pt modelId="{3124A221-51F1-4DFB-949B-754526DD908B}">
      <dgm:prSet custT="1"/>
      <dgm:spPr/>
      <dgm:t>
        <a:bodyPr/>
        <a:lstStyle/>
        <a:p>
          <a:r>
            <a:rPr lang="en-US" sz="1800" b="1" i="0" dirty="0">
              <a:latin typeface="Arial" panose="020B0604020202020204" pitchFamily="34" charset="0"/>
              <a:cs typeface="Arial" panose="020B0604020202020204" pitchFamily="34" charset="0"/>
            </a:rPr>
            <a:t>There was a significant correlation between efficient management of the organization's human resources and the overall success of the business. In many different types of company organizations, the function of human resources has traditionally been seen as the most important. Although worldwide HRM is to blame for the company's new outward appearance, it has still managed to establish itself as a leader in the field of organization redesign. In terms of productivity, the Human Resources department has significantly impacted the company's expansion. HR also needs to and have played a significant influence in creating and advancing the company's overall culture (Lombardi, et al., 2020).</a:t>
          </a:r>
          <a:endParaRPr lang="en-US" sz="1800" b="1" dirty="0">
            <a:latin typeface="Arial" panose="020B0604020202020204" pitchFamily="34" charset="0"/>
            <a:cs typeface="Arial" panose="020B0604020202020204" pitchFamily="34" charset="0"/>
          </a:endParaRPr>
        </a:p>
      </dgm:t>
    </dgm:pt>
    <dgm:pt modelId="{6CF31D4E-7D52-42B7-B68B-D7C949B99AA0}" type="parTrans" cxnId="{DA6ADA35-CAE6-4A2A-8ECC-CCC8963A2FA9}">
      <dgm:prSet/>
      <dgm:spPr/>
      <dgm:t>
        <a:bodyPr/>
        <a:lstStyle/>
        <a:p>
          <a:endParaRPr lang="en-US"/>
        </a:p>
      </dgm:t>
    </dgm:pt>
    <dgm:pt modelId="{F0E84BA0-2268-4D4F-9672-735A4C813FCD}" type="sibTrans" cxnId="{DA6ADA35-CAE6-4A2A-8ECC-CCC8963A2FA9}">
      <dgm:prSet/>
      <dgm:spPr/>
      <dgm:t>
        <a:bodyPr/>
        <a:lstStyle/>
        <a:p>
          <a:endParaRPr lang="en-US"/>
        </a:p>
      </dgm:t>
    </dgm:pt>
    <dgm:pt modelId="{7195C172-B060-4A0A-9F97-6DBE394EC077}">
      <dgm:prSet custT="1"/>
      <dgm:spPr/>
      <dgm:t>
        <a:bodyPr/>
        <a:lstStyle/>
        <a:p>
          <a:r>
            <a:rPr lang="en-US" sz="2000" b="1" i="0" dirty="0">
              <a:latin typeface="Arial" panose="020B0604020202020204" pitchFamily="34" charset="0"/>
              <a:cs typeface="Arial" panose="020B0604020202020204" pitchFamily="34" charset="0"/>
            </a:rPr>
            <a:t>workers, including the opportunity to serve as managers and production workers. One of these benefits is the practice of a firm maintaining and training its personnel. HR is essential since it helps to set the rules and Employers provide several advantages for their procedures that are followed by the company as a whole and by individual departments</a:t>
          </a:r>
          <a:r>
            <a:rPr lang="en-US" sz="1300" b="0" i="0" dirty="0"/>
            <a:t>. </a:t>
          </a:r>
          <a:endParaRPr lang="en-US" sz="1300" dirty="0"/>
        </a:p>
      </dgm:t>
    </dgm:pt>
    <dgm:pt modelId="{29DAA772-969F-44B5-8987-14808074B89D}" type="parTrans" cxnId="{5959CA24-362D-4AD1-A594-804BEDE4EE23}">
      <dgm:prSet/>
      <dgm:spPr/>
      <dgm:t>
        <a:bodyPr/>
        <a:lstStyle/>
        <a:p>
          <a:endParaRPr lang="en-US"/>
        </a:p>
      </dgm:t>
    </dgm:pt>
    <dgm:pt modelId="{44A68481-EE5E-483A-94D8-9C8E0A2F70F7}" type="sibTrans" cxnId="{5959CA24-362D-4AD1-A594-804BEDE4EE23}">
      <dgm:prSet/>
      <dgm:spPr/>
      <dgm:t>
        <a:bodyPr/>
        <a:lstStyle/>
        <a:p>
          <a:endParaRPr lang="en-US"/>
        </a:p>
      </dgm:t>
    </dgm:pt>
    <dgm:pt modelId="{326B179E-F91C-4D1C-996D-CBC5E37B0A2F}" type="pres">
      <dgm:prSet presAssocID="{8365ADDD-62D9-48D5-8659-F03425153170}" presName="Name0" presStyleCnt="0">
        <dgm:presLayoutVars>
          <dgm:dir/>
          <dgm:resizeHandles val="exact"/>
        </dgm:presLayoutVars>
      </dgm:prSet>
      <dgm:spPr/>
    </dgm:pt>
    <dgm:pt modelId="{C1A57DE3-4203-4FE0-8C08-8F6E6F4A5CB4}" type="pres">
      <dgm:prSet presAssocID="{3124A221-51F1-4DFB-949B-754526DD908B}" presName="node" presStyleLbl="node1" presStyleIdx="0" presStyleCnt="3" custScaleY="156064">
        <dgm:presLayoutVars>
          <dgm:bulletEnabled val="1"/>
        </dgm:presLayoutVars>
      </dgm:prSet>
      <dgm:spPr/>
    </dgm:pt>
    <dgm:pt modelId="{ACD59DE3-F4D5-44A8-9201-D3EE8EEFA3DD}" type="pres">
      <dgm:prSet presAssocID="{F0E84BA0-2268-4D4F-9672-735A4C813FCD}" presName="sibTransSpacerBeforeConnector" presStyleCnt="0"/>
      <dgm:spPr/>
    </dgm:pt>
    <dgm:pt modelId="{9AE65251-FD62-4AFF-8987-B3C052D79A31}" type="pres">
      <dgm:prSet presAssocID="{F0E84BA0-2268-4D4F-9672-735A4C813FCD}" presName="sibTrans" presStyleLbl="node1" presStyleIdx="1" presStyleCnt="3"/>
      <dgm:spPr/>
    </dgm:pt>
    <dgm:pt modelId="{1AB7E6D8-BB94-4357-BBAD-926CC1911F14}" type="pres">
      <dgm:prSet presAssocID="{F0E84BA0-2268-4D4F-9672-735A4C813FCD}" presName="sibTransSpacerAfterConnector" presStyleCnt="0"/>
      <dgm:spPr/>
    </dgm:pt>
    <dgm:pt modelId="{C37A5FD2-985C-4E80-9CB0-42E0D721007D}" type="pres">
      <dgm:prSet presAssocID="{7195C172-B060-4A0A-9F97-6DBE394EC077}" presName="node" presStyleLbl="node1" presStyleIdx="2" presStyleCnt="3" custScaleY="129114">
        <dgm:presLayoutVars>
          <dgm:bulletEnabled val="1"/>
        </dgm:presLayoutVars>
      </dgm:prSet>
      <dgm:spPr/>
    </dgm:pt>
  </dgm:ptLst>
  <dgm:cxnLst>
    <dgm:cxn modelId="{BC147D04-0B7B-44C9-B276-7200799135E9}" type="presOf" srcId="{F0E84BA0-2268-4D4F-9672-735A4C813FCD}" destId="{9AE65251-FD62-4AFF-8987-B3C052D79A31}" srcOrd="0" destOrd="0" presId="urn:microsoft.com/office/officeart/2016/7/layout/BasicProcessNew"/>
    <dgm:cxn modelId="{B8CBB604-5CB2-49E2-B06C-75B4AAF2E6DA}" type="presOf" srcId="{8365ADDD-62D9-48D5-8659-F03425153170}" destId="{326B179E-F91C-4D1C-996D-CBC5E37B0A2F}" srcOrd="0" destOrd="0" presId="urn:microsoft.com/office/officeart/2016/7/layout/BasicProcessNew"/>
    <dgm:cxn modelId="{5959CA24-362D-4AD1-A594-804BEDE4EE23}" srcId="{8365ADDD-62D9-48D5-8659-F03425153170}" destId="{7195C172-B060-4A0A-9F97-6DBE394EC077}" srcOrd="1" destOrd="0" parTransId="{29DAA772-969F-44B5-8987-14808074B89D}" sibTransId="{44A68481-EE5E-483A-94D8-9C8E0A2F70F7}"/>
    <dgm:cxn modelId="{DA6ADA35-CAE6-4A2A-8ECC-CCC8963A2FA9}" srcId="{8365ADDD-62D9-48D5-8659-F03425153170}" destId="{3124A221-51F1-4DFB-949B-754526DD908B}" srcOrd="0" destOrd="0" parTransId="{6CF31D4E-7D52-42B7-B68B-D7C949B99AA0}" sibTransId="{F0E84BA0-2268-4D4F-9672-735A4C813FCD}"/>
    <dgm:cxn modelId="{46777FA2-074C-43A5-AC4F-56CE818B153F}" type="presOf" srcId="{3124A221-51F1-4DFB-949B-754526DD908B}" destId="{C1A57DE3-4203-4FE0-8C08-8F6E6F4A5CB4}" srcOrd="0" destOrd="0" presId="urn:microsoft.com/office/officeart/2016/7/layout/BasicProcessNew"/>
    <dgm:cxn modelId="{05A993AE-4A64-49F1-A271-C7032AA894A5}" type="presOf" srcId="{7195C172-B060-4A0A-9F97-6DBE394EC077}" destId="{C37A5FD2-985C-4E80-9CB0-42E0D721007D}" srcOrd="0" destOrd="0" presId="urn:microsoft.com/office/officeart/2016/7/layout/BasicProcessNew"/>
    <dgm:cxn modelId="{56CA8016-5126-4089-9D95-0453A3513702}" type="presParOf" srcId="{326B179E-F91C-4D1C-996D-CBC5E37B0A2F}" destId="{C1A57DE3-4203-4FE0-8C08-8F6E6F4A5CB4}" srcOrd="0" destOrd="0" presId="urn:microsoft.com/office/officeart/2016/7/layout/BasicProcessNew"/>
    <dgm:cxn modelId="{CDE95B60-848D-4D39-93DA-B5843E3D43D4}" type="presParOf" srcId="{326B179E-F91C-4D1C-996D-CBC5E37B0A2F}" destId="{ACD59DE3-F4D5-44A8-9201-D3EE8EEFA3DD}" srcOrd="1" destOrd="0" presId="urn:microsoft.com/office/officeart/2016/7/layout/BasicProcessNew"/>
    <dgm:cxn modelId="{1FC18B57-5AFA-4766-B608-93269AB453AE}" type="presParOf" srcId="{326B179E-F91C-4D1C-996D-CBC5E37B0A2F}" destId="{9AE65251-FD62-4AFF-8987-B3C052D79A31}" srcOrd="2" destOrd="0" presId="urn:microsoft.com/office/officeart/2016/7/layout/BasicProcessNew"/>
    <dgm:cxn modelId="{95646274-E884-4078-A340-B5359D944EEC}" type="presParOf" srcId="{326B179E-F91C-4D1C-996D-CBC5E37B0A2F}" destId="{1AB7E6D8-BB94-4357-BBAD-926CC1911F14}" srcOrd="3" destOrd="0" presId="urn:microsoft.com/office/officeart/2016/7/layout/BasicProcessNew"/>
    <dgm:cxn modelId="{E8A2EDBE-F39A-4650-9BFF-29F32DA87881}" type="presParOf" srcId="{326B179E-F91C-4D1C-996D-CBC5E37B0A2F}" destId="{C37A5FD2-985C-4E80-9CB0-42E0D721007D}" srcOrd="4" destOrd="0" presId="urn:microsoft.com/office/officeart/2016/7/layout/Basic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BBA1F7B6-DDE6-4C73-A329-81C8C16EA7F4}" type="doc">
      <dgm:prSet loTypeId="urn:microsoft.com/office/officeart/2005/8/layout/process1" loCatId="process" qsTypeId="urn:microsoft.com/office/officeart/2005/8/quickstyle/simple1" qsCatId="simple" csTypeId="urn:microsoft.com/office/officeart/2005/8/colors/colorful1" csCatId="colorful" phldr="1"/>
      <dgm:spPr/>
      <dgm:t>
        <a:bodyPr/>
        <a:lstStyle/>
        <a:p>
          <a:endParaRPr lang="en-US"/>
        </a:p>
      </dgm:t>
    </dgm:pt>
    <dgm:pt modelId="{FBBE9335-E432-4FF5-894C-36BEDEC27F9B}">
      <dgm:prSet custT="1"/>
      <dgm:spPr/>
      <dgm:t>
        <a:bodyPr/>
        <a:lstStyle/>
        <a:p>
          <a:r>
            <a:rPr lang="en-US" sz="1600" b="1" dirty="0">
              <a:latin typeface="Arial" panose="020B0604020202020204" pitchFamily="34" charset="0"/>
              <a:cs typeface="Arial" panose="020B0604020202020204" pitchFamily="34" charset="0"/>
            </a:rPr>
            <a:t>The management of quality is an extremely important factor in the expansion and success of a firm. Also, it is an important resource in the race for customer relationships, which aims to provide customers with an improved experience (Drucker, 2023).</a:t>
          </a:r>
        </a:p>
        <a:p>
          <a:r>
            <a:rPr lang="en-US" sz="1600" b="1" dirty="0">
              <a:latin typeface="Arial" panose="020B0604020202020204" pitchFamily="34" charset="0"/>
              <a:cs typeface="Arial" panose="020B0604020202020204" pitchFamily="34" charset="0"/>
            </a:rPr>
            <a:t> Businesses have the ability to put in place a series of processes to guarantee that their goods are of the highest possible quality and function to the fullest extent possible. </a:t>
          </a:r>
        </a:p>
        <a:p>
          <a:r>
            <a:rPr lang="en-US" sz="1600" b="1" dirty="0">
              <a:latin typeface="Arial" panose="020B0604020202020204" pitchFamily="34" charset="0"/>
              <a:cs typeface="Arial" panose="020B0604020202020204" pitchFamily="34" charset="0"/>
            </a:rPr>
            <a:t>The ultimate objective is to increase customer pleasure while simultaneously driving corporate growth</a:t>
          </a:r>
          <a:r>
            <a:rPr lang="en-US" sz="1200" dirty="0"/>
            <a:t>. </a:t>
          </a:r>
        </a:p>
      </dgm:t>
    </dgm:pt>
    <dgm:pt modelId="{7FA73A4C-F06A-450B-8624-C980A262D4F2}" type="parTrans" cxnId="{970DFCFC-803B-455B-82E2-045CE00E5B18}">
      <dgm:prSet/>
      <dgm:spPr/>
      <dgm:t>
        <a:bodyPr/>
        <a:lstStyle/>
        <a:p>
          <a:endParaRPr lang="en-US"/>
        </a:p>
      </dgm:t>
    </dgm:pt>
    <dgm:pt modelId="{DE8D92F0-2541-4E88-823F-64DBF0CDE3CB}" type="sibTrans" cxnId="{970DFCFC-803B-455B-82E2-045CE00E5B18}">
      <dgm:prSet/>
      <dgm:spPr/>
      <dgm:t>
        <a:bodyPr/>
        <a:lstStyle/>
        <a:p>
          <a:endParaRPr lang="en-US"/>
        </a:p>
      </dgm:t>
    </dgm:pt>
    <dgm:pt modelId="{501FF6A2-9253-41DB-A13A-3680AC7DFC6F}">
      <dgm:prSet custT="1"/>
      <dgm:spPr/>
      <dgm:t>
        <a:bodyPr/>
        <a:lstStyle/>
        <a:p>
          <a:r>
            <a:rPr lang="en-US" sz="1800" b="1" dirty="0">
              <a:latin typeface="Arial" panose="020B0604020202020204" pitchFamily="34" charset="0"/>
              <a:cs typeface="Arial" panose="020B0604020202020204" pitchFamily="34" charset="0"/>
            </a:rPr>
            <a:t>Companies are likely to experience impact if their leaders immediately begin lowering costs without first reiterating the organization's overall strategic direction (</a:t>
          </a:r>
          <a:r>
            <a:rPr lang="en-US" sz="1800" b="1" dirty="0" err="1">
              <a:latin typeface="Arial" panose="020B0604020202020204" pitchFamily="34" charset="0"/>
              <a:cs typeface="Arial" panose="020B0604020202020204" pitchFamily="34" charset="0"/>
            </a:rPr>
            <a:t>Carucci</a:t>
          </a:r>
          <a:r>
            <a:rPr lang="en-US" sz="1800" b="1" dirty="0">
              <a:latin typeface="Arial" panose="020B0604020202020204" pitchFamily="34" charset="0"/>
              <a:cs typeface="Arial" panose="020B0604020202020204" pitchFamily="34" charset="0"/>
            </a:rPr>
            <a:t> &amp; </a:t>
          </a:r>
          <a:r>
            <a:rPr lang="en-US" sz="1800" b="1" dirty="0" err="1">
              <a:latin typeface="Arial" panose="020B0604020202020204" pitchFamily="34" charset="0"/>
              <a:cs typeface="Arial" panose="020B0604020202020204" pitchFamily="34" charset="0"/>
            </a:rPr>
            <a:t>Millward</a:t>
          </a:r>
          <a:r>
            <a:rPr lang="en-US" sz="1800" b="1" dirty="0">
              <a:latin typeface="Arial" panose="020B0604020202020204" pitchFamily="34" charset="0"/>
              <a:cs typeface="Arial" panose="020B0604020202020204" pitchFamily="34" charset="0"/>
            </a:rPr>
            <a:t>, 2023). Suppose the long-term approach is still effective in comparison to the performance at the moment. If this is the case, the moment has come to commit to that plan and figure out how to make concessions in the near term that reinforce the long-term goals rather than giving up on those goals altogether.</a:t>
          </a:r>
        </a:p>
      </dgm:t>
    </dgm:pt>
    <dgm:pt modelId="{B18E228B-B8E5-4D50-8331-00B64533E8C5}" type="parTrans" cxnId="{9AAE2498-9DC2-41EB-9068-7A76F9B9DE8D}">
      <dgm:prSet/>
      <dgm:spPr/>
      <dgm:t>
        <a:bodyPr/>
        <a:lstStyle/>
        <a:p>
          <a:endParaRPr lang="en-US"/>
        </a:p>
      </dgm:t>
    </dgm:pt>
    <dgm:pt modelId="{7529A384-23F0-4468-8A59-7CA8999160F5}" type="sibTrans" cxnId="{9AAE2498-9DC2-41EB-9068-7A76F9B9DE8D}">
      <dgm:prSet/>
      <dgm:spPr/>
      <dgm:t>
        <a:bodyPr/>
        <a:lstStyle/>
        <a:p>
          <a:endParaRPr lang="en-US"/>
        </a:p>
      </dgm:t>
    </dgm:pt>
    <dgm:pt modelId="{8D8E7860-67A4-4DE0-A35A-825C087CA329}">
      <dgm:prSet custT="1"/>
      <dgm:spPr/>
      <dgm:t>
        <a:bodyPr/>
        <a:lstStyle/>
        <a:p>
          <a:r>
            <a:rPr lang="en-US" sz="2400" b="1" dirty="0">
              <a:latin typeface="Arial" panose="020B0604020202020204" pitchFamily="34" charset="0"/>
              <a:cs typeface="Arial" panose="020B0604020202020204" pitchFamily="34" charset="0"/>
            </a:rPr>
            <a:t>The potential candidate must have previous experience or  a Bachelor's degree in HRM or General Management.</a:t>
          </a:r>
        </a:p>
        <a:p>
          <a:r>
            <a:rPr lang="en-US" sz="2400" b="1" dirty="0">
              <a:latin typeface="Arial" panose="020B0604020202020204" pitchFamily="34" charset="0"/>
              <a:cs typeface="Arial" panose="020B0604020202020204" pitchFamily="34" charset="0"/>
            </a:rPr>
            <a:t>Alternatively, training will be provided </a:t>
          </a:r>
          <a:endParaRPr lang="en-US" sz="2400" dirty="0"/>
        </a:p>
      </dgm:t>
    </dgm:pt>
    <dgm:pt modelId="{8FE0416A-90BD-496D-B9F1-254E21E8FFEE}" type="parTrans" cxnId="{9F98E35B-70E4-4A0A-9904-3D97C5F91A43}">
      <dgm:prSet/>
      <dgm:spPr/>
      <dgm:t>
        <a:bodyPr/>
        <a:lstStyle/>
        <a:p>
          <a:endParaRPr lang="en-US"/>
        </a:p>
      </dgm:t>
    </dgm:pt>
    <dgm:pt modelId="{E491F622-9EA8-4946-B79C-C5F7A24221E5}" type="sibTrans" cxnId="{9F98E35B-70E4-4A0A-9904-3D97C5F91A43}">
      <dgm:prSet/>
      <dgm:spPr/>
      <dgm:t>
        <a:bodyPr/>
        <a:lstStyle/>
        <a:p>
          <a:endParaRPr lang="en-US"/>
        </a:p>
      </dgm:t>
    </dgm:pt>
    <dgm:pt modelId="{07A57CF1-A576-4276-AA46-6A866B9DD835}" type="pres">
      <dgm:prSet presAssocID="{BBA1F7B6-DDE6-4C73-A329-81C8C16EA7F4}" presName="Name0" presStyleCnt="0">
        <dgm:presLayoutVars>
          <dgm:dir/>
          <dgm:resizeHandles val="exact"/>
        </dgm:presLayoutVars>
      </dgm:prSet>
      <dgm:spPr/>
    </dgm:pt>
    <dgm:pt modelId="{99909701-B067-4255-8EC6-7768A97631B4}" type="pres">
      <dgm:prSet presAssocID="{FBBE9335-E432-4FF5-894C-36BEDEC27F9B}" presName="node" presStyleLbl="node1" presStyleIdx="0" presStyleCnt="3" custScaleX="124869" custScaleY="122710" custLinFactNeighborX="25456" custLinFactNeighborY="269">
        <dgm:presLayoutVars>
          <dgm:bulletEnabled val="1"/>
        </dgm:presLayoutVars>
      </dgm:prSet>
      <dgm:spPr/>
    </dgm:pt>
    <dgm:pt modelId="{9CC0D146-7C5C-41F7-89E6-BF6CB202B433}" type="pres">
      <dgm:prSet presAssocID="{DE8D92F0-2541-4E88-823F-64DBF0CDE3CB}" presName="sibTrans" presStyleLbl="sibTrans2D1" presStyleIdx="0" presStyleCnt="2"/>
      <dgm:spPr/>
    </dgm:pt>
    <dgm:pt modelId="{20B1E00D-E7A2-4C83-B95B-A57A93DB42B6}" type="pres">
      <dgm:prSet presAssocID="{DE8D92F0-2541-4E88-823F-64DBF0CDE3CB}" presName="connectorText" presStyleLbl="sibTrans2D1" presStyleIdx="0" presStyleCnt="2"/>
      <dgm:spPr/>
    </dgm:pt>
    <dgm:pt modelId="{DD382659-6447-452F-AFB5-E6E708C8026A}" type="pres">
      <dgm:prSet presAssocID="{501FF6A2-9253-41DB-A13A-3680AC7DFC6F}" presName="node" presStyleLbl="node1" presStyleIdx="1" presStyleCnt="3" custScaleX="144742" custScaleY="122710" custLinFactNeighborX="17785" custLinFactNeighborY="-1600">
        <dgm:presLayoutVars>
          <dgm:bulletEnabled val="1"/>
        </dgm:presLayoutVars>
      </dgm:prSet>
      <dgm:spPr/>
    </dgm:pt>
    <dgm:pt modelId="{2CE46DD2-7412-401B-895D-042EEEEF41F0}" type="pres">
      <dgm:prSet presAssocID="{7529A384-23F0-4468-8A59-7CA8999160F5}" presName="sibTrans" presStyleLbl="sibTrans2D1" presStyleIdx="1" presStyleCnt="2"/>
      <dgm:spPr/>
    </dgm:pt>
    <dgm:pt modelId="{F0010EC4-6CDE-41CB-B740-E1F03F932FE7}" type="pres">
      <dgm:prSet presAssocID="{7529A384-23F0-4468-8A59-7CA8999160F5}" presName="connectorText" presStyleLbl="sibTrans2D1" presStyleIdx="1" presStyleCnt="2"/>
      <dgm:spPr/>
    </dgm:pt>
    <dgm:pt modelId="{CA358774-157E-4856-8437-65B599A6E02F}" type="pres">
      <dgm:prSet presAssocID="{8D8E7860-67A4-4DE0-A35A-825C087CA329}" presName="node" presStyleLbl="node1" presStyleIdx="2" presStyleCnt="3" custScaleY="109339">
        <dgm:presLayoutVars>
          <dgm:bulletEnabled val="1"/>
        </dgm:presLayoutVars>
      </dgm:prSet>
      <dgm:spPr/>
    </dgm:pt>
  </dgm:ptLst>
  <dgm:cxnLst>
    <dgm:cxn modelId="{0D41F402-AD51-493B-9BC7-97F091C97E06}" type="presOf" srcId="{DE8D92F0-2541-4E88-823F-64DBF0CDE3CB}" destId="{20B1E00D-E7A2-4C83-B95B-A57A93DB42B6}" srcOrd="1" destOrd="0" presId="urn:microsoft.com/office/officeart/2005/8/layout/process1"/>
    <dgm:cxn modelId="{00B7A007-86E2-4CBE-B106-6DE2115DFD6B}" type="presOf" srcId="{FBBE9335-E432-4FF5-894C-36BEDEC27F9B}" destId="{99909701-B067-4255-8EC6-7768A97631B4}" srcOrd="0" destOrd="0" presId="urn:microsoft.com/office/officeart/2005/8/layout/process1"/>
    <dgm:cxn modelId="{ADC5911B-11C5-4D21-8CAF-555EF66EC40F}" type="presOf" srcId="{501FF6A2-9253-41DB-A13A-3680AC7DFC6F}" destId="{DD382659-6447-452F-AFB5-E6E708C8026A}" srcOrd="0" destOrd="0" presId="urn:microsoft.com/office/officeart/2005/8/layout/process1"/>
    <dgm:cxn modelId="{9F63E32A-05FE-4A9E-9B6E-D9DCCA690AE8}" type="presOf" srcId="{7529A384-23F0-4468-8A59-7CA8999160F5}" destId="{F0010EC4-6CDE-41CB-B740-E1F03F932FE7}" srcOrd="1" destOrd="0" presId="urn:microsoft.com/office/officeart/2005/8/layout/process1"/>
    <dgm:cxn modelId="{9F98E35B-70E4-4A0A-9904-3D97C5F91A43}" srcId="{BBA1F7B6-DDE6-4C73-A329-81C8C16EA7F4}" destId="{8D8E7860-67A4-4DE0-A35A-825C087CA329}" srcOrd="2" destOrd="0" parTransId="{8FE0416A-90BD-496D-B9F1-254E21E8FFEE}" sibTransId="{E491F622-9EA8-4946-B79C-C5F7A24221E5}"/>
    <dgm:cxn modelId="{7D621F54-7290-41B9-9FF7-E8A16CCEEDBA}" type="presOf" srcId="{BBA1F7B6-DDE6-4C73-A329-81C8C16EA7F4}" destId="{07A57CF1-A576-4276-AA46-6A866B9DD835}" srcOrd="0" destOrd="0" presId="urn:microsoft.com/office/officeart/2005/8/layout/process1"/>
    <dgm:cxn modelId="{9B5F9975-D70C-4E85-B5C6-30B9DD507DD3}" type="presOf" srcId="{7529A384-23F0-4468-8A59-7CA8999160F5}" destId="{2CE46DD2-7412-401B-895D-042EEEEF41F0}" srcOrd="0" destOrd="0" presId="urn:microsoft.com/office/officeart/2005/8/layout/process1"/>
    <dgm:cxn modelId="{9AAE2498-9DC2-41EB-9068-7A76F9B9DE8D}" srcId="{BBA1F7B6-DDE6-4C73-A329-81C8C16EA7F4}" destId="{501FF6A2-9253-41DB-A13A-3680AC7DFC6F}" srcOrd="1" destOrd="0" parTransId="{B18E228B-B8E5-4D50-8331-00B64533E8C5}" sibTransId="{7529A384-23F0-4468-8A59-7CA8999160F5}"/>
    <dgm:cxn modelId="{0F4A92B0-D873-463D-B9F7-549D04033633}" type="presOf" srcId="{DE8D92F0-2541-4E88-823F-64DBF0CDE3CB}" destId="{9CC0D146-7C5C-41F7-89E6-BF6CB202B433}" srcOrd="0" destOrd="0" presId="urn:microsoft.com/office/officeart/2005/8/layout/process1"/>
    <dgm:cxn modelId="{970DFCFC-803B-455B-82E2-045CE00E5B18}" srcId="{BBA1F7B6-DDE6-4C73-A329-81C8C16EA7F4}" destId="{FBBE9335-E432-4FF5-894C-36BEDEC27F9B}" srcOrd="0" destOrd="0" parTransId="{7FA73A4C-F06A-450B-8624-C980A262D4F2}" sibTransId="{DE8D92F0-2541-4E88-823F-64DBF0CDE3CB}"/>
    <dgm:cxn modelId="{0D8D64FD-E43D-4B9E-BF76-281EF2A7B49D}" type="presOf" srcId="{8D8E7860-67A4-4DE0-A35A-825C087CA329}" destId="{CA358774-157E-4856-8437-65B599A6E02F}" srcOrd="0" destOrd="0" presId="urn:microsoft.com/office/officeart/2005/8/layout/process1"/>
    <dgm:cxn modelId="{FE8B9683-F521-489C-AC62-A1CEB0DC6076}" type="presParOf" srcId="{07A57CF1-A576-4276-AA46-6A866B9DD835}" destId="{99909701-B067-4255-8EC6-7768A97631B4}" srcOrd="0" destOrd="0" presId="urn:microsoft.com/office/officeart/2005/8/layout/process1"/>
    <dgm:cxn modelId="{1D4352BC-2E55-4267-9DB2-C5CF3A221B9F}" type="presParOf" srcId="{07A57CF1-A576-4276-AA46-6A866B9DD835}" destId="{9CC0D146-7C5C-41F7-89E6-BF6CB202B433}" srcOrd="1" destOrd="0" presId="urn:microsoft.com/office/officeart/2005/8/layout/process1"/>
    <dgm:cxn modelId="{663F6BC8-78C8-4471-92CB-52F204391E35}" type="presParOf" srcId="{9CC0D146-7C5C-41F7-89E6-BF6CB202B433}" destId="{20B1E00D-E7A2-4C83-B95B-A57A93DB42B6}" srcOrd="0" destOrd="0" presId="urn:microsoft.com/office/officeart/2005/8/layout/process1"/>
    <dgm:cxn modelId="{A37A6251-E0C7-46F9-A8E7-D26BE2DBFA39}" type="presParOf" srcId="{07A57CF1-A576-4276-AA46-6A866B9DD835}" destId="{DD382659-6447-452F-AFB5-E6E708C8026A}" srcOrd="2" destOrd="0" presId="urn:microsoft.com/office/officeart/2005/8/layout/process1"/>
    <dgm:cxn modelId="{648C6DD3-6FDA-4090-9B48-22F870206DC9}" type="presParOf" srcId="{07A57CF1-A576-4276-AA46-6A866B9DD835}" destId="{2CE46DD2-7412-401B-895D-042EEEEF41F0}" srcOrd="3" destOrd="0" presId="urn:microsoft.com/office/officeart/2005/8/layout/process1"/>
    <dgm:cxn modelId="{6DCEF0D8-614E-4D84-A2AF-01555863A912}" type="presParOf" srcId="{2CE46DD2-7412-401B-895D-042EEEEF41F0}" destId="{F0010EC4-6CDE-41CB-B740-E1F03F932FE7}" srcOrd="0" destOrd="0" presId="urn:microsoft.com/office/officeart/2005/8/layout/process1"/>
    <dgm:cxn modelId="{EC05ACD2-182F-46F9-A13B-1CDC1BC61D98}" type="presParOf" srcId="{07A57CF1-A576-4276-AA46-6A866B9DD835}" destId="{CA358774-157E-4856-8437-65B599A6E02F}" srcOrd="4"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A0D79DD0-F9EC-4935-9BD9-640A3746B10B}" type="doc">
      <dgm:prSet loTypeId="urn:microsoft.com/office/officeart/2005/8/layout/cycle1" loCatId="cycle" qsTypeId="urn:microsoft.com/office/officeart/2005/8/quickstyle/simple1" qsCatId="simple" csTypeId="urn:microsoft.com/office/officeart/2005/8/colors/accent1_2" csCatId="accent1"/>
      <dgm:spPr/>
      <dgm:t>
        <a:bodyPr/>
        <a:lstStyle/>
        <a:p>
          <a:endParaRPr lang="en-US"/>
        </a:p>
      </dgm:t>
    </dgm:pt>
    <dgm:pt modelId="{B234E661-D7DC-47F6-AD3B-982412C3D976}">
      <dgm:prSet/>
      <dgm:spPr/>
      <dgm:t>
        <a:bodyPr/>
        <a:lstStyle/>
        <a:p>
          <a:r>
            <a:rPr lang="en-US" b="1" dirty="0"/>
            <a:t>The following are the responsibilities a candidate must do or must be capable of:</a:t>
          </a:r>
        </a:p>
      </dgm:t>
    </dgm:pt>
    <dgm:pt modelId="{5CF6D52A-2804-40DD-91D4-C1A767912402}" type="parTrans" cxnId="{1114DF0C-9EEC-4BAC-8CCA-04666E30B5A3}">
      <dgm:prSet/>
      <dgm:spPr/>
      <dgm:t>
        <a:bodyPr/>
        <a:lstStyle/>
        <a:p>
          <a:endParaRPr lang="en-US"/>
        </a:p>
      </dgm:t>
    </dgm:pt>
    <dgm:pt modelId="{0617193E-4CC0-4BFF-9718-4FECE60738B6}" type="sibTrans" cxnId="{1114DF0C-9EEC-4BAC-8CCA-04666E30B5A3}">
      <dgm:prSet/>
      <dgm:spPr/>
      <dgm:t>
        <a:bodyPr/>
        <a:lstStyle/>
        <a:p>
          <a:endParaRPr lang="en-US"/>
        </a:p>
      </dgm:t>
    </dgm:pt>
    <dgm:pt modelId="{97F4A9F1-83E2-4D8D-9820-C71C8F56B07E}">
      <dgm:prSet/>
      <dgm:spPr/>
      <dgm:t>
        <a:bodyPr/>
        <a:lstStyle/>
        <a:p>
          <a:r>
            <a:rPr lang="en-US" b="1" dirty="0"/>
            <a:t>Be careful to decode the company's long-term strategy and choose imaginative responses to aid in the execution of the plan.</a:t>
          </a:r>
        </a:p>
      </dgm:t>
    </dgm:pt>
    <dgm:pt modelId="{858D76E4-75EF-47F3-9018-003BC31E2499}" type="parTrans" cxnId="{D9DA3716-465B-4402-AC4B-027D0050E25C}">
      <dgm:prSet/>
      <dgm:spPr/>
      <dgm:t>
        <a:bodyPr/>
        <a:lstStyle/>
        <a:p>
          <a:endParaRPr lang="en-US"/>
        </a:p>
      </dgm:t>
    </dgm:pt>
    <dgm:pt modelId="{4916AC12-0124-40E3-B9DD-5780AADA11D6}" type="sibTrans" cxnId="{D9DA3716-465B-4402-AC4B-027D0050E25C}">
      <dgm:prSet/>
      <dgm:spPr/>
      <dgm:t>
        <a:bodyPr/>
        <a:lstStyle/>
        <a:p>
          <a:endParaRPr lang="en-US"/>
        </a:p>
      </dgm:t>
    </dgm:pt>
    <dgm:pt modelId="{ACCE2AF3-4F73-45E3-80FD-4D838D975B2A}">
      <dgm:prSet/>
      <dgm:spPr/>
      <dgm:t>
        <a:bodyPr/>
        <a:lstStyle/>
        <a:p>
          <a:r>
            <a:rPr lang="en-US" b="1" dirty="0"/>
            <a:t>Conceive and model solutions for improving the customer experience and customer innovation, as well as different approaches to related work</a:t>
          </a:r>
          <a:r>
            <a:rPr lang="en-US" dirty="0"/>
            <a:t>.</a:t>
          </a:r>
        </a:p>
      </dgm:t>
    </dgm:pt>
    <dgm:pt modelId="{09ED7308-C59F-49FB-A090-7B9D9155C62A}" type="parTrans" cxnId="{2E295FFC-68BF-4FB2-A5E3-F38F9083F3C8}">
      <dgm:prSet/>
      <dgm:spPr/>
      <dgm:t>
        <a:bodyPr/>
        <a:lstStyle/>
        <a:p>
          <a:endParaRPr lang="en-US"/>
        </a:p>
      </dgm:t>
    </dgm:pt>
    <dgm:pt modelId="{B466AC50-D3F9-494B-AD56-5FD09ABE565D}" type="sibTrans" cxnId="{2E295FFC-68BF-4FB2-A5E3-F38F9083F3C8}">
      <dgm:prSet/>
      <dgm:spPr/>
      <dgm:t>
        <a:bodyPr/>
        <a:lstStyle/>
        <a:p>
          <a:endParaRPr lang="en-US"/>
        </a:p>
      </dgm:t>
    </dgm:pt>
    <dgm:pt modelId="{A7B13D35-0511-42F0-BCB9-6521491599C7}">
      <dgm:prSet/>
      <dgm:spPr/>
      <dgm:t>
        <a:bodyPr/>
        <a:lstStyle/>
        <a:p>
          <a:r>
            <a:rPr lang="en-US" b="1" dirty="0"/>
            <a:t>Collaborate with groups tasked with developing innovative ideas in order to get insights and offer work-related design outputs.</a:t>
          </a:r>
        </a:p>
      </dgm:t>
    </dgm:pt>
    <dgm:pt modelId="{4770E9D1-8514-4F0E-B8FC-90604EAC6ADB}" type="parTrans" cxnId="{9E622466-B496-4B94-924E-519F32ED169E}">
      <dgm:prSet/>
      <dgm:spPr/>
      <dgm:t>
        <a:bodyPr/>
        <a:lstStyle/>
        <a:p>
          <a:endParaRPr lang="en-US"/>
        </a:p>
      </dgm:t>
    </dgm:pt>
    <dgm:pt modelId="{6E4AA2B1-5DA4-47D8-984A-AD89F748D4D7}" type="sibTrans" cxnId="{9E622466-B496-4B94-924E-519F32ED169E}">
      <dgm:prSet/>
      <dgm:spPr/>
      <dgm:t>
        <a:bodyPr/>
        <a:lstStyle/>
        <a:p>
          <a:endParaRPr lang="en-US"/>
        </a:p>
      </dgm:t>
    </dgm:pt>
    <dgm:pt modelId="{311DDEA0-16B8-4822-9B64-B14A4D2BA3F7}" type="pres">
      <dgm:prSet presAssocID="{A0D79DD0-F9EC-4935-9BD9-640A3746B10B}" presName="cycle" presStyleCnt="0">
        <dgm:presLayoutVars>
          <dgm:dir/>
          <dgm:resizeHandles val="exact"/>
        </dgm:presLayoutVars>
      </dgm:prSet>
      <dgm:spPr/>
    </dgm:pt>
    <dgm:pt modelId="{B14FEC8E-B232-4D2D-B774-58DB3C0EB47E}" type="pres">
      <dgm:prSet presAssocID="{B234E661-D7DC-47F6-AD3B-982412C3D976}" presName="dummy" presStyleCnt="0"/>
      <dgm:spPr/>
    </dgm:pt>
    <dgm:pt modelId="{39B25C1B-F314-4AAD-93D5-36AA5244A711}" type="pres">
      <dgm:prSet presAssocID="{B234E661-D7DC-47F6-AD3B-982412C3D976}" presName="node" presStyleLbl="revTx" presStyleIdx="0" presStyleCnt="4">
        <dgm:presLayoutVars>
          <dgm:bulletEnabled val="1"/>
        </dgm:presLayoutVars>
      </dgm:prSet>
      <dgm:spPr/>
    </dgm:pt>
    <dgm:pt modelId="{0BFF0BB4-3AEE-4885-8A12-19C029C9F885}" type="pres">
      <dgm:prSet presAssocID="{0617193E-4CC0-4BFF-9718-4FECE60738B6}" presName="sibTrans" presStyleLbl="node1" presStyleIdx="0" presStyleCnt="4"/>
      <dgm:spPr/>
    </dgm:pt>
    <dgm:pt modelId="{F0C82C06-95DE-4617-BE62-1905856EC587}" type="pres">
      <dgm:prSet presAssocID="{97F4A9F1-83E2-4D8D-9820-C71C8F56B07E}" presName="dummy" presStyleCnt="0"/>
      <dgm:spPr/>
    </dgm:pt>
    <dgm:pt modelId="{274C2D3C-3E70-48F0-944A-0429B3D875B5}" type="pres">
      <dgm:prSet presAssocID="{97F4A9F1-83E2-4D8D-9820-C71C8F56B07E}" presName="node" presStyleLbl="revTx" presStyleIdx="1" presStyleCnt="4">
        <dgm:presLayoutVars>
          <dgm:bulletEnabled val="1"/>
        </dgm:presLayoutVars>
      </dgm:prSet>
      <dgm:spPr/>
    </dgm:pt>
    <dgm:pt modelId="{D45BA0D3-DC69-4864-B7C9-771956A97CD8}" type="pres">
      <dgm:prSet presAssocID="{4916AC12-0124-40E3-B9DD-5780AADA11D6}" presName="sibTrans" presStyleLbl="node1" presStyleIdx="1" presStyleCnt="4"/>
      <dgm:spPr/>
    </dgm:pt>
    <dgm:pt modelId="{FCFD2E53-8F95-491D-80F2-4F1E51453FE3}" type="pres">
      <dgm:prSet presAssocID="{ACCE2AF3-4F73-45E3-80FD-4D838D975B2A}" presName="dummy" presStyleCnt="0"/>
      <dgm:spPr/>
    </dgm:pt>
    <dgm:pt modelId="{0EE83FB4-C8AE-473E-B432-41B09C91A6A9}" type="pres">
      <dgm:prSet presAssocID="{ACCE2AF3-4F73-45E3-80FD-4D838D975B2A}" presName="node" presStyleLbl="revTx" presStyleIdx="2" presStyleCnt="4">
        <dgm:presLayoutVars>
          <dgm:bulletEnabled val="1"/>
        </dgm:presLayoutVars>
      </dgm:prSet>
      <dgm:spPr/>
    </dgm:pt>
    <dgm:pt modelId="{0442BBB1-D18C-4E80-BA5C-6E760BA55139}" type="pres">
      <dgm:prSet presAssocID="{B466AC50-D3F9-494B-AD56-5FD09ABE565D}" presName="sibTrans" presStyleLbl="node1" presStyleIdx="2" presStyleCnt="4"/>
      <dgm:spPr/>
    </dgm:pt>
    <dgm:pt modelId="{62D75FDF-F4B1-4B4B-A6ED-11EF294FEF1D}" type="pres">
      <dgm:prSet presAssocID="{A7B13D35-0511-42F0-BCB9-6521491599C7}" presName="dummy" presStyleCnt="0"/>
      <dgm:spPr/>
    </dgm:pt>
    <dgm:pt modelId="{6C8CB3FC-AF2D-4D7A-A4EF-E3D15E0FB122}" type="pres">
      <dgm:prSet presAssocID="{A7B13D35-0511-42F0-BCB9-6521491599C7}" presName="node" presStyleLbl="revTx" presStyleIdx="3" presStyleCnt="4">
        <dgm:presLayoutVars>
          <dgm:bulletEnabled val="1"/>
        </dgm:presLayoutVars>
      </dgm:prSet>
      <dgm:spPr/>
    </dgm:pt>
    <dgm:pt modelId="{DFA1D699-A0E5-4A34-B23D-D87BDC0FAF01}" type="pres">
      <dgm:prSet presAssocID="{6E4AA2B1-5DA4-47D8-984A-AD89F748D4D7}" presName="sibTrans" presStyleLbl="node1" presStyleIdx="3" presStyleCnt="4"/>
      <dgm:spPr/>
    </dgm:pt>
  </dgm:ptLst>
  <dgm:cxnLst>
    <dgm:cxn modelId="{1114DF0C-9EEC-4BAC-8CCA-04666E30B5A3}" srcId="{A0D79DD0-F9EC-4935-9BD9-640A3746B10B}" destId="{B234E661-D7DC-47F6-AD3B-982412C3D976}" srcOrd="0" destOrd="0" parTransId="{5CF6D52A-2804-40DD-91D4-C1A767912402}" sibTransId="{0617193E-4CC0-4BFF-9718-4FECE60738B6}"/>
    <dgm:cxn modelId="{EF640611-72E6-4282-BAAD-97083A631588}" type="presOf" srcId="{B234E661-D7DC-47F6-AD3B-982412C3D976}" destId="{39B25C1B-F314-4AAD-93D5-36AA5244A711}" srcOrd="0" destOrd="0" presId="urn:microsoft.com/office/officeart/2005/8/layout/cycle1"/>
    <dgm:cxn modelId="{D9DA3716-465B-4402-AC4B-027D0050E25C}" srcId="{A0D79DD0-F9EC-4935-9BD9-640A3746B10B}" destId="{97F4A9F1-83E2-4D8D-9820-C71C8F56B07E}" srcOrd="1" destOrd="0" parTransId="{858D76E4-75EF-47F3-9018-003BC31E2499}" sibTransId="{4916AC12-0124-40E3-B9DD-5780AADA11D6}"/>
    <dgm:cxn modelId="{1D024726-5D54-472C-963B-082E6C2E5607}" type="presOf" srcId="{0617193E-4CC0-4BFF-9718-4FECE60738B6}" destId="{0BFF0BB4-3AEE-4885-8A12-19C029C9F885}" srcOrd="0" destOrd="0" presId="urn:microsoft.com/office/officeart/2005/8/layout/cycle1"/>
    <dgm:cxn modelId="{9E622466-B496-4B94-924E-519F32ED169E}" srcId="{A0D79DD0-F9EC-4935-9BD9-640A3746B10B}" destId="{A7B13D35-0511-42F0-BCB9-6521491599C7}" srcOrd="3" destOrd="0" parTransId="{4770E9D1-8514-4F0E-B8FC-90604EAC6ADB}" sibTransId="{6E4AA2B1-5DA4-47D8-984A-AD89F748D4D7}"/>
    <dgm:cxn modelId="{17B45A49-2D7D-4D8D-9DDA-1908C5148AC8}" type="presOf" srcId="{4916AC12-0124-40E3-B9DD-5780AADA11D6}" destId="{D45BA0D3-DC69-4864-B7C9-771956A97CD8}" srcOrd="0" destOrd="0" presId="urn:microsoft.com/office/officeart/2005/8/layout/cycle1"/>
    <dgm:cxn modelId="{3C178D6E-2A71-43D0-A457-431BF3C2D50F}" type="presOf" srcId="{ACCE2AF3-4F73-45E3-80FD-4D838D975B2A}" destId="{0EE83FB4-C8AE-473E-B432-41B09C91A6A9}" srcOrd="0" destOrd="0" presId="urn:microsoft.com/office/officeart/2005/8/layout/cycle1"/>
    <dgm:cxn modelId="{89E55674-0FC3-47EE-998C-0DCA142FE30D}" type="presOf" srcId="{A0D79DD0-F9EC-4935-9BD9-640A3746B10B}" destId="{311DDEA0-16B8-4822-9B64-B14A4D2BA3F7}" srcOrd="0" destOrd="0" presId="urn:microsoft.com/office/officeart/2005/8/layout/cycle1"/>
    <dgm:cxn modelId="{AC78D774-C8E3-4C6B-9653-8EB4BDF0E95A}" type="presOf" srcId="{97F4A9F1-83E2-4D8D-9820-C71C8F56B07E}" destId="{274C2D3C-3E70-48F0-944A-0429B3D875B5}" srcOrd="0" destOrd="0" presId="urn:microsoft.com/office/officeart/2005/8/layout/cycle1"/>
    <dgm:cxn modelId="{878C46B1-4A5D-4FBA-8805-362628ED082D}" type="presOf" srcId="{B466AC50-D3F9-494B-AD56-5FD09ABE565D}" destId="{0442BBB1-D18C-4E80-BA5C-6E760BA55139}" srcOrd="0" destOrd="0" presId="urn:microsoft.com/office/officeart/2005/8/layout/cycle1"/>
    <dgm:cxn modelId="{382015BF-5EA9-44E7-8345-FA8FC9B935C0}" type="presOf" srcId="{6E4AA2B1-5DA4-47D8-984A-AD89F748D4D7}" destId="{DFA1D699-A0E5-4A34-B23D-D87BDC0FAF01}" srcOrd="0" destOrd="0" presId="urn:microsoft.com/office/officeart/2005/8/layout/cycle1"/>
    <dgm:cxn modelId="{2E295FFC-68BF-4FB2-A5E3-F38F9083F3C8}" srcId="{A0D79DD0-F9EC-4935-9BD9-640A3746B10B}" destId="{ACCE2AF3-4F73-45E3-80FD-4D838D975B2A}" srcOrd="2" destOrd="0" parTransId="{09ED7308-C59F-49FB-A090-7B9D9155C62A}" sibTransId="{B466AC50-D3F9-494B-AD56-5FD09ABE565D}"/>
    <dgm:cxn modelId="{3623D4FF-5805-455E-8096-6FD4CBE64CCD}" type="presOf" srcId="{A7B13D35-0511-42F0-BCB9-6521491599C7}" destId="{6C8CB3FC-AF2D-4D7A-A4EF-E3D15E0FB122}" srcOrd="0" destOrd="0" presId="urn:microsoft.com/office/officeart/2005/8/layout/cycle1"/>
    <dgm:cxn modelId="{7C980D54-B397-4F5F-9C3A-5E4AA4DE7BC7}" type="presParOf" srcId="{311DDEA0-16B8-4822-9B64-B14A4D2BA3F7}" destId="{B14FEC8E-B232-4D2D-B774-58DB3C0EB47E}" srcOrd="0" destOrd="0" presId="urn:microsoft.com/office/officeart/2005/8/layout/cycle1"/>
    <dgm:cxn modelId="{A5F331EF-C6CA-4329-8D2C-7DC56D7B10A7}" type="presParOf" srcId="{311DDEA0-16B8-4822-9B64-B14A4D2BA3F7}" destId="{39B25C1B-F314-4AAD-93D5-36AA5244A711}" srcOrd="1" destOrd="0" presId="urn:microsoft.com/office/officeart/2005/8/layout/cycle1"/>
    <dgm:cxn modelId="{FA2BCA65-314C-4C2E-BAF6-4DDD84DBA2F1}" type="presParOf" srcId="{311DDEA0-16B8-4822-9B64-B14A4D2BA3F7}" destId="{0BFF0BB4-3AEE-4885-8A12-19C029C9F885}" srcOrd="2" destOrd="0" presId="urn:microsoft.com/office/officeart/2005/8/layout/cycle1"/>
    <dgm:cxn modelId="{3571AE57-1C8C-4CED-9FBA-B829DA626CE1}" type="presParOf" srcId="{311DDEA0-16B8-4822-9B64-B14A4D2BA3F7}" destId="{F0C82C06-95DE-4617-BE62-1905856EC587}" srcOrd="3" destOrd="0" presId="urn:microsoft.com/office/officeart/2005/8/layout/cycle1"/>
    <dgm:cxn modelId="{A964A27B-CAC2-4A6F-B419-C18B52878CE1}" type="presParOf" srcId="{311DDEA0-16B8-4822-9B64-B14A4D2BA3F7}" destId="{274C2D3C-3E70-48F0-944A-0429B3D875B5}" srcOrd="4" destOrd="0" presId="urn:microsoft.com/office/officeart/2005/8/layout/cycle1"/>
    <dgm:cxn modelId="{3A78C266-6CEA-4526-96F0-4AC0E2FC3E26}" type="presParOf" srcId="{311DDEA0-16B8-4822-9B64-B14A4D2BA3F7}" destId="{D45BA0D3-DC69-4864-B7C9-771956A97CD8}" srcOrd="5" destOrd="0" presId="urn:microsoft.com/office/officeart/2005/8/layout/cycle1"/>
    <dgm:cxn modelId="{B139EA6A-191B-4447-A419-1B5508D30AA2}" type="presParOf" srcId="{311DDEA0-16B8-4822-9B64-B14A4D2BA3F7}" destId="{FCFD2E53-8F95-491D-80F2-4F1E51453FE3}" srcOrd="6" destOrd="0" presId="urn:microsoft.com/office/officeart/2005/8/layout/cycle1"/>
    <dgm:cxn modelId="{7D9FAF21-8D91-418C-A3DA-5A58FE74A938}" type="presParOf" srcId="{311DDEA0-16B8-4822-9B64-B14A4D2BA3F7}" destId="{0EE83FB4-C8AE-473E-B432-41B09C91A6A9}" srcOrd="7" destOrd="0" presId="urn:microsoft.com/office/officeart/2005/8/layout/cycle1"/>
    <dgm:cxn modelId="{0705AF40-92A8-45CB-83E2-151F0E69177F}" type="presParOf" srcId="{311DDEA0-16B8-4822-9B64-B14A4D2BA3F7}" destId="{0442BBB1-D18C-4E80-BA5C-6E760BA55139}" srcOrd="8" destOrd="0" presId="urn:microsoft.com/office/officeart/2005/8/layout/cycle1"/>
    <dgm:cxn modelId="{28892D5E-3963-464E-B4E3-DEA0E83C8B09}" type="presParOf" srcId="{311DDEA0-16B8-4822-9B64-B14A4D2BA3F7}" destId="{62D75FDF-F4B1-4B4B-A6ED-11EF294FEF1D}" srcOrd="9" destOrd="0" presId="urn:microsoft.com/office/officeart/2005/8/layout/cycle1"/>
    <dgm:cxn modelId="{B5F0721C-4F6E-4E59-985D-27BB88A1C1C8}" type="presParOf" srcId="{311DDEA0-16B8-4822-9B64-B14A4D2BA3F7}" destId="{6C8CB3FC-AF2D-4D7A-A4EF-E3D15E0FB122}" srcOrd="10" destOrd="0" presId="urn:microsoft.com/office/officeart/2005/8/layout/cycle1"/>
    <dgm:cxn modelId="{8A4B939B-2CAE-4C11-94D7-CF5ADFB3F606}" type="presParOf" srcId="{311DDEA0-16B8-4822-9B64-B14A4D2BA3F7}" destId="{DFA1D699-A0E5-4A34-B23D-D87BDC0FAF01}" srcOrd="11" destOrd="0" presId="urn:microsoft.com/office/officeart/2005/8/layout/cycle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DD2335A2-E6D4-49E4-AC87-A6BCC25AA8DF}"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24B8F858-992A-42C3-85BA-10B3EA25F179}">
      <dgm:prSet/>
      <dgm:spPr/>
      <dgm:t>
        <a:bodyPr/>
        <a:lstStyle/>
        <a:p>
          <a:r>
            <a:rPr lang="en-US"/>
            <a:t>To cultivate a culture of innovation inside the company, encourage original thought and set aside cash for research and development.</a:t>
          </a:r>
        </a:p>
      </dgm:t>
    </dgm:pt>
    <dgm:pt modelId="{5A429F74-4F97-4B2C-AAA2-6F81DF792B12}" type="parTrans" cxnId="{63F42F2D-E454-4D5C-B2E9-BB5476964B4F}">
      <dgm:prSet/>
      <dgm:spPr/>
      <dgm:t>
        <a:bodyPr/>
        <a:lstStyle/>
        <a:p>
          <a:endParaRPr lang="en-US"/>
        </a:p>
      </dgm:t>
    </dgm:pt>
    <dgm:pt modelId="{CD294E74-0D66-4427-A5D7-BF8701D28B3A}" type="sibTrans" cxnId="{63F42F2D-E454-4D5C-B2E9-BB5476964B4F}">
      <dgm:prSet/>
      <dgm:spPr/>
      <dgm:t>
        <a:bodyPr/>
        <a:lstStyle/>
        <a:p>
          <a:endParaRPr lang="en-US"/>
        </a:p>
      </dgm:t>
    </dgm:pt>
    <dgm:pt modelId="{BD1D3C82-BD5A-49BD-BF6B-D4C577B8039E}">
      <dgm:prSet/>
      <dgm:spPr/>
      <dgm:t>
        <a:bodyPr/>
        <a:lstStyle/>
        <a:p>
          <a:r>
            <a:rPr lang="en-US"/>
            <a:t>Establish communication with the other divisions of the company to simplify the launch of any new goods or services.</a:t>
          </a:r>
        </a:p>
      </dgm:t>
    </dgm:pt>
    <dgm:pt modelId="{9FAC3130-DCD8-4FB5-A34B-DBBDBE37399E}" type="parTrans" cxnId="{45D7BC9D-71D9-4C0C-8DCA-1BA78455CE5B}">
      <dgm:prSet/>
      <dgm:spPr/>
      <dgm:t>
        <a:bodyPr/>
        <a:lstStyle/>
        <a:p>
          <a:endParaRPr lang="en-US"/>
        </a:p>
      </dgm:t>
    </dgm:pt>
    <dgm:pt modelId="{402EB3DA-5776-49BA-B540-90F14898FB53}" type="sibTrans" cxnId="{45D7BC9D-71D9-4C0C-8DCA-1BA78455CE5B}">
      <dgm:prSet/>
      <dgm:spPr/>
      <dgm:t>
        <a:bodyPr/>
        <a:lstStyle/>
        <a:p>
          <a:endParaRPr lang="en-US"/>
        </a:p>
      </dgm:t>
    </dgm:pt>
    <dgm:pt modelId="{DADCB074-EE07-4865-BE6F-720AEDAFDA02}">
      <dgm:prSet/>
      <dgm:spPr/>
      <dgm:t>
        <a:bodyPr/>
        <a:lstStyle/>
        <a:p>
          <a:r>
            <a:rPr lang="en-US"/>
            <a:t>Develop marketing strategies and put them into action in order to familiarize prospective customers with new products and services.</a:t>
          </a:r>
        </a:p>
      </dgm:t>
    </dgm:pt>
    <dgm:pt modelId="{D9DF1C9F-496D-4D45-9508-8F443E7E6F0A}" type="parTrans" cxnId="{52781EFB-69C5-4FDC-B4BD-4C11E383F24C}">
      <dgm:prSet/>
      <dgm:spPr/>
      <dgm:t>
        <a:bodyPr/>
        <a:lstStyle/>
        <a:p>
          <a:endParaRPr lang="en-US"/>
        </a:p>
      </dgm:t>
    </dgm:pt>
    <dgm:pt modelId="{014E1AB4-AC65-4774-BBFC-7461F5C89D0B}" type="sibTrans" cxnId="{52781EFB-69C5-4FDC-B4BD-4C11E383F24C}">
      <dgm:prSet/>
      <dgm:spPr/>
      <dgm:t>
        <a:bodyPr/>
        <a:lstStyle/>
        <a:p>
          <a:endParaRPr lang="en-US"/>
        </a:p>
      </dgm:t>
    </dgm:pt>
    <dgm:pt modelId="{D9EE3E56-A6F8-4B21-86E9-CEE0FCE01314}">
      <dgm:prSet/>
      <dgm:spPr/>
      <dgm:t>
        <a:bodyPr/>
        <a:lstStyle/>
        <a:p>
          <a:r>
            <a:rPr lang="en-US"/>
            <a:t>By close collaboration with engineers, designers, and other members of the team, come up with original concepts or improve upon existing ones.</a:t>
          </a:r>
        </a:p>
      </dgm:t>
    </dgm:pt>
    <dgm:pt modelId="{818BF572-06EB-44D5-8CE3-8CE2F47FDD20}" type="parTrans" cxnId="{B1CEA059-FA63-415C-B530-D1809EDB3604}">
      <dgm:prSet/>
      <dgm:spPr/>
      <dgm:t>
        <a:bodyPr/>
        <a:lstStyle/>
        <a:p>
          <a:endParaRPr lang="en-US"/>
        </a:p>
      </dgm:t>
    </dgm:pt>
    <dgm:pt modelId="{807A3DEC-05A7-49E9-A728-20B186A8924F}" type="sibTrans" cxnId="{B1CEA059-FA63-415C-B530-D1809EDB3604}">
      <dgm:prSet/>
      <dgm:spPr/>
      <dgm:t>
        <a:bodyPr/>
        <a:lstStyle/>
        <a:p>
          <a:endParaRPr lang="en-US"/>
        </a:p>
      </dgm:t>
    </dgm:pt>
    <dgm:pt modelId="{7D69B391-31A2-46EE-8913-BDF6A735426C}">
      <dgm:prSet/>
      <dgm:spPr/>
      <dgm:t>
        <a:bodyPr/>
        <a:lstStyle/>
        <a:p>
          <a:r>
            <a:rPr lang="en-US"/>
            <a:t>Top leaders should periodically have conversations on the current state of initiatives and the challenges that the business is facing.</a:t>
          </a:r>
        </a:p>
      </dgm:t>
    </dgm:pt>
    <dgm:pt modelId="{CAB3E8E6-AF72-40D1-8F5C-EA6FBDCE3795}" type="parTrans" cxnId="{91372775-F53F-4AE5-BC09-E5ADE5C22539}">
      <dgm:prSet/>
      <dgm:spPr/>
      <dgm:t>
        <a:bodyPr/>
        <a:lstStyle/>
        <a:p>
          <a:endParaRPr lang="en-US"/>
        </a:p>
      </dgm:t>
    </dgm:pt>
    <dgm:pt modelId="{0B7D50E1-8A66-40D9-BEC7-1EF116527493}" type="sibTrans" cxnId="{91372775-F53F-4AE5-BC09-E5ADE5C22539}">
      <dgm:prSet/>
      <dgm:spPr/>
      <dgm:t>
        <a:bodyPr/>
        <a:lstStyle/>
        <a:p>
          <a:endParaRPr lang="en-US"/>
        </a:p>
      </dgm:t>
    </dgm:pt>
    <dgm:pt modelId="{D3CAA11D-2DBB-4718-9A30-4503BAC86444}">
      <dgm:prSet/>
      <dgm:spPr/>
      <dgm:t>
        <a:bodyPr/>
        <a:lstStyle/>
        <a:p>
          <a:r>
            <a:rPr lang="en-US"/>
            <a:t>Be careful to assign decision-making responsibilities to appropriate parties before beginning to execute plans through processes and activities.</a:t>
          </a:r>
        </a:p>
      </dgm:t>
    </dgm:pt>
    <dgm:pt modelId="{DB9B4A81-BEAD-4B61-BD2A-B663EDA04FA8}" type="parTrans" cxnId="{1AE2211A-73EB-4BFE-AC55-49E65D25E28F}">
      <dgm:prSet/>
      <dgm:spPr/>
      <dgm:t>
        <a:bodyPr/>
        <a:lstStyle/>
        <a:p>
          <a:endParaRPr lang="en-US"/>
        </a:p>
      </dgm:t>
    </dgm:pt>
    <dgm:pt modelId="{919FED7C-D9A7-4B43-8467-B8ADA06CF926}" type="sibTrans" cxnId="{1AE2211A-73EB-4BFE-AC55-49E65D25E28F}">
      <dgm:prSet/>
      <dgm:spPr/>
      <dgm:t>
        <a:bodyPr/>
        <a:lstStyle/>
        <a:p>
          <a:endParaRPr lang="en-US"/>
        </a:p>
      </dgm:t>
    </dgm:pt>
    <dgm:pt modelId="{6D0B6F1B-5A80-4C7F-9036-C5B87690EEA7}">
      <dgm:prSet/>
      <dgm:spPr/>
      <dgm:t>
        <a:bodyPr/>
        <a:lstStyle/>
        <a:p>
          <a:r>
            <a:rPr lang="en-US"/>
            <a:t>Provide an environment that encourages great performance.</a:t>
          </a:r>
        </a:p>
      </dgm:t>
    </dgm:pt>
    <dgm:pt modelId="{EF74AB0F-EFF0-43A2-A1ED-B3FDFC33E352}" type="parTrans" cxnId="{B9224997-C1DE-4847-8DB1-43B0BB9B118E}">
      <dgm:prSet/>
      <dgm:spPr/>
      <dgm:t>
        <a:bodyPr/>
        <a:lstStyle/>
        <a:p>
          <a:endParaRPr lang="en-US"/>
        </a:p>
      </dgm:t>
    </dgm:pt>
    <dgm:pt modelId="{9649D17A-6EC3-4105-8987-48099AEC9FEF}" type="sibTrans" cxnId="{B9224997-C1DE-4847-8DB1-43B0BB9B118E}">
      <dgm:prSet/>
      <dgm:spPr/>
      <dgm:t>
        <a:bodyPr/>
        <a:lstStyle/>
        <a:p>
          <a:endParaRPr lang="en-US"/>
        </a:p>
      </dgm:t>
    </dgm:pt>
    <dgm:pt modelId="{16A1D900-5CFC-4753-9843-7FE2534627B9}">
      <dgm:prSet/>
      <dgm:spPr/>
      <dgm:t>
        <a:bodyPr/>
        <a:lstStyle/>
        <a:p>
          <a:r>
            <a:rPr lang="en-US"/>
            <a:t>Take on the role of a strategic partner in order to propel innovation toward the creation of new processes that may bring about change.</a:t>
          </a:r>
        </a:p>
      </dgm:t>
    </dgm:pt>
    <dgm:pt modelId="{229F0C5B-3EC9-4913-91FE-C2EABB002621}" type="parTrans" cxnId="{308AEE3B-9790-4122-847A-937B49063E9C}">
      <dgm:prSet/>
      <dgm:spPr/>
      <dgm:t>
        <a:bodyPr/>
        <a:lstStyle/>
        <a:p>
          <a:endParaRPr lang="en-US"/>
        </a:p>
      </dgm:t>
    </dgm:pt>
    <dgm:pt modelId="{BCDDCAE8-95B0-4C83-9D8A-A8C68C0FE8D1}" type="sibTrans" cxnId="{308AEE3B-9790-4122-847A-937B49063E9C}">
      <dgm:prSet/>
      <dgm:spPr/>
      <dgm:t>
        <a:bodyPr/>
        <a:lstStyle/>
        <a:p>
          <a:endParaRPr lang="en-US"/>
        </a:p>
      </dgm:t>
    </dgm:pt>
    <dgm:pt modelId="{8F0E6865-F4DD-484C-BA73-D62D809BABC1}">
      <dgm:prSet/>
      <dgm:spPr/>
      <dgm:t>
        <a:bodyPr/>
        <a:lstStyle/>
        <a:p>
          <a:r>
            <a:rPr lang="en-US"/>
            <a:t>Manage and direct a large number of concurrent cross-functional projects and initiatives of varying scopes and levels of complexity.</a:t>
          </a:r>
        </a:p>
      </dgm:t>
    </dgm:pt>
    <dgm:pt modelId="{13A25A5E-BE75-4E7B-A7FA-C506DDD0F291}" type="parTrans" cxnId="{47E314E2-32E3-44DA-93F8-6BA9CB77E3FD}">
      <dgm:prSet/>
      <dgm:spPr/>
      <dgm:t>
        <a:bodyPr/>
        <a:lstStyle/>
        <a:p>
          <a:endParaRPr lang="en-US"/>
        </a:p>
      </dgm:t>
    </dgm:pt>
    <dgm:pt modelId="{4DED7EEF-952E-4AA0-80E0-1E4C7E0258F9}" type="sibTrans" cxnId="{47E314E2-32E3-44DA-93F8-6BA9CB77E3FD}">
      <dgm:prSet/>
      <dgm:spPr/>
      <dgm:t>
        <a:bodyPr/>
        <a:lstStyle/>
        <a:p>
          <a:endParaRPr lang="en-US"/>
        </a:p>
      </dgm:t>
    </dgm:pt>
    <dgm:pt modelId="{5F8B2BEB-F389-4EE6-920D-464C968CA1D3}">
      <dgm:prSet/>
      <dgm:spPr/>
      <dgm:t>
        <a:bodyPr/>
        <a:lstStyle/>
        <a:p>
          <a:r>
            <a:rPr lang="en-US"/>
            <a:t>Through both informal and formal communication, make a contribution to the strategic direction set by senior leadership and have an influence on that direction.</a:t>
          </a:r>
        </a:p>
      </dgm:t>
    </dgm:pt>
    <dgm:pt modelId="{7BE4367E-ACE1-432E-ABAA-1971D40C0A32}" type="parTrans" cxnId="{AD08675D-7094-4702-B8BB-3F1C772CB1EF}">
      <dgm:prSet/>
      <dgm:spPr/>
      <dgm:t>
        <a:bodyPr/>
        <a:lstStyle/>
        <a:p>
          <a:endParaRPr lang="en-US"/>
        </a:p>
      </dgm:t>
    </dgm:pt>
    <dgm:pt modelId="{EC4AE0E4-3F94-4448-B001-57A29FDAE939}" type="sibTrans" cxnId="{AD08675D-7094-4702-B8BB-3F1C772CB1EF}">
      <dgm:prSet/>
      <dgm:spPr/>
      <dgm:t>
        <a:bodyPr/>
        <a:lstStyle/>
        <a:p>
          <a:endParaRPr lang="en-US"/>
        </a:p>
      </dgm:t>
    </dgm:pt>
    <dgm:pt modelId="{79D0851B-DD56-423A-9AAB-BA668C60A928}">
      <dgm:prSet/>
      <dgm:spPr/>
      <dgm:t>
        <a:bodyPr/>
        <a:lstStyle/>
        <a:p>
          <a:r>
            <a:rPr lang="en-US"/>
            <a:t>Manage the expectations of the client, ensure sure that expectations are met, and verify that the delivery lives up to those expectations.</a:t>
          </a:r>
        </a:p>
      </dgm:t>
    </dgm:pt>
    <dgm:pt modelId="{73511998-E420-43F1-9830-33C16C45219E}" type="parTrans" cxnId="{DBACC1FE-31FD-48C2-8962-CDA1B7322E73}">
      <dgm:prSet/>
      <dgm:spPr/>
      <dgm:t>
        <a:bodyPr/>
        <a:lstStyle/>
        <a:p>
          <a:endParaRPr lang="en-US"/>
        </a:p>
      </dgm:t>
    </dgm:pt>
    <dgm:pt modelId="{928ADCFF-714E-4DF0-A824-3BC1F9BEB91D}" type="sibTrans" cxnId="{DBACC1FE-31FD-48C2-8962-CDA1B7322E73}">
      <dgm:prSet/>
      <dgm:spPr/>
      <dgm:t>
        <a:bodyPr/>
        <a:lstStyle/>
        <a:p>
          <a:endParaRPr lang="en-US"/>
        </a:p>
      </dgm:t>
    </dgm:pt>
    <dgm:pt modelId="{183F8D8D-A41A-4995-A55F-5F228C623B57}">
      <dgm:prSet/>
      <dgm:spPr/>
      <dgm:t>
        <a:bodyPr/>
        <a:lstStyle/>
        <a:p>
          <a:r>
            <a:rPr lang="en-US"/>
            <a:t>Manage the coordination of all activities that cut across functional lines, serve as an internal advocate for customers, and collaborate with various project leaders to determine resource allocation.</a:t>
          </a:r>
        </a:p>
      </dgm:t>
    </dgm:pt>
    <dgm:pt modelId="{39BF1D71-B3AA-437A-AD1E-EAC473FAE4B6}" type="parTrans" cxnId="{EE79821E-52A6-486B-A70B-FE1D5A58AFB5}">
      <dgm:prSet/>
      <dgm:spPr/>
      <dgm:t>
        <a:bodyPr/>
        <a:lstStyle/>
        <a:p>
          <a:endParaRPr lang="en-US"/>
        </a:p>
      </dgm:t>
    </dgm:pt>
    <dgm:pt modelId="{DACD0502-CF5B-44AB-AE7C-29DB5D325C1F}" type="sibTrans" cxnId="{EE79821E-52A6-486B-A70B-FE1D5A58AFB5}">
      <dgm:prSet/>
      <dgm:spPr/>
      <dgm:t>
        <a:bodyPr/>
        <a:lstStyle/>
        <a:p>
          <a:endParaRPr lang="en-US"/>
        </a:p>
      </dgm:t>
    </dgm:pt>
    <dgm:pt modelId="{81BD2B01-2B26-463E-B6B0-2710D087FE55}" type="pres">
      <dgm:prSet presAssocID="{DD2335A2-E6D4-49E4-AC87-A6BCC25AA8DF}" presName="diagram" presStyleCnt="0">
        <dgm:presLayoutVars>
          <dgm:dir/>
          <dgm:resizeHandles val="exact"/>
        </dgm:presLayoutVars>
      </dgm:prSet>
      <dgm:spPr/>
    </dgm:pt>
    <dgm:pt modelId="{63A5B4CD-74AE-44CB-B79F-CAC3FFECE02F}" type="pres">
      <dgm:prSet presAssocID="{24B8F858-992A-42C3-85BA-10B3EA25F179}" presName="node" presStyleLbl="node1" presStyleIdx="0" presStyleCnt="12">
        <dgm:presLayoutVars>
          <dgm:bulletEnabled val="1"/>
        </dgm:presLayoutVars>
      </dgm:prSet>
      <dgm:spPr/>
    </dgm:pt>
    <dgm:pt modelId="{8E59018C-8834-468D-BB04-6FAFAEE980A6}" type="pres">
      <dgm:prSet presAssocID="{CD294E74-0D66-4427-A5D7-BF8701D28B3A}" presName="sibTrans" presStyleCnt="0"/>
      <dgm:spPr/>
    </dgm:pt>
    <dgm:pt modelId="{47F6CD01-339C-4F4F-97DE-05CFC5168911}" type="pres">
      <dgm:prSet presAssocID="{BD1D3C82-BD5A-49BD-BF6B-D4C577B8039E}" presName="node" presStyleLbl="node1" presStyleIdx="1" presStyleCnt="12">
        <dgm:presLayoutVars>
          <dgm:bulletEnabled val="1"/>
        </dgm:presLayoutVars>
      </dgm:prSet>
      <dgm:spPr/>
    </dgm:pt>
    <dgm:pt modelId="{51839C24-1D35-40B5-B712-C743C8456F53}" type="pres">
      <dgm:prSet presAssocID="{402EB3DA-5776-49BA-B540-90F14898FB53}" presName="sibTrans" presStyleCnt="0"/>
      <dgm:spPr/>
    </dgm:pt>
    <dgm:pt modelId="{D7A63B0B-B9D2-4FA8-95D9-97C7EF728BBC}" type="pres">
      <dgm:prSet presAssocID="{DADCB074-EE07-4865-BE6F-720AEDAFDA02}" presName="node" presStyleLbl="node1" presStyleIdx="2" presStyleCnt="12">
        <dgm:presLayoutVars>
          <dgm:bulletEnabled val="1"/>
        </dgm:presLayoutVars>
      </dgm:prSet>
      <dgm:spPr/>
    </dgm:pt>
    <dgm:pt modelId="{66238482-F37B-4289-A4B6-F19C9A4696A9}" type="pres">
      <dgm:prSet presAssocID="{014E1AB4-AC65-4774-BBFC-7461F5C89D0B}" presName="sibTrans" presStyleCnt="0"/>
      <dgm:spPr/>
    </dgm:pt>
    <dgm:pt modelId="{C3CA032C-5B32-43D6-A51C-E742417DE247}" type="pres">
      <dgm:prSet presAssocID="{D9EE3E56-A6F8-4B21-86E9-CEE0FCE01314}" presName="node" presStyleLbl="node1" presStyleIdx="3" presStyleCnt="12">
        <dgm:presLayoutVars>
          <dgm:bulletEnabled val="1"/>
        </dgm:presLayoutVars>
      </dgm:prSet>
      <dgm:spPr/>
    </dgm:pt>
    <dgm:pt modelId="{154A95E9-EB66-4997-AA64-D23A9C7CD357}" type="pres">
      <dgm:prSet presAssocID="{807A3DEC-05A7-49E9-A728-20B186A8924F}" presName="sibTrans" presStyleCnt="0"/>
      <dgm:spPr/>
    </dgm:pt>
    <dgm:pt modelId="{F941FB96-B023-40FE-A96D-9B454A98731E}" type="pres">
      <dgm:prSet presAssocID="{7D69B391-31A2-46EE-8913-BDF6A735426C}" presName="node" presStyleLbl="node1" presStyleIdx="4" presStyleCnt="12">
        <dgm:presLayoutVars>
          <dgm:bulletEnabled val="1"/>
        </dgm:presLayoutVars>
      </dgm:prSet>
      <dgm:spPr/>
    </dgm:pt>
    <dgm:pt modelId="{93654BC8-60BD-4F4A-A921-FB3459660226}" type="pres">
      <dgm:prSet presAssocID="{0B7D50E1-8A66-40D9-BEC7-1EF116527493}" presName="sibTrans" presStyleCnt="0"/>
      <dgm:spPr/>
    </dgm:pt>
    <dgm:pt modelId="{BE7F49D5-E606-462A-A59A-938C5C6B2813}" type="pres">
      <dgm:prSet presAssocID="{D3CAA11D-2DBB-4718-9A30-4503BAC86444}" presName="node" presStyleLbl="node1" presStyleIdx="5" presStyleCnt="12">
        <dgm:presLayoutVars>
          <dgm:bulletEnabled val="1"/>
        </dgm:presLayoutVars>
      </dgm:prSet>
      <dgm:spPr/>
    </dgm:pt>
    <dgm:pt modelId="{4C4A7A85-7E1F-4D59-B36F-9B0E01370460}" type="pres">
      <dgm:prSet presAssocID="{919FED7C-D9A7-4B43-8467-B8ADA06CF926}" presName="sibTrans" presStyleCnt="0"/>
      <dgm:spPr/>
    </dgm:pt>
    <dgm:pt modelId="{8E7CD99E-B5AC-4638-9769-3D7069EAA063}" type="pres">
      <dgm:prSet presAssocID="{6D0B6F1B-5A80-4C7F-9036-C5B87690EEA7}" presName="node" presStyleLbl="node1" presStyleIdx="6" presStyleCnt="12">
        <dgm:presLayoutVars>
          <dgm:bulletEnabled val="1"/>
        </dgm:presLayoutVars>
      </dgm:prSet>
      <dgm:spPr/>
    </dgm:pt>
    <dgm:pt modelId="{BA32F618-24B5-467A-B57A-4E0F342FB507}" type="pres">
      <dgm:prSet presAssocID="{9649D17A-6EC3-4105-8987-48099AEC9FEF}" presName="sibTrans" presStyleCnt="0"/>
      <dgm:spPr/>
    </dgm:pt>
    <dgm:pt modelId="{9B68E895-A162-496B-9608-973FAAB85AF4}" type="pres">
      <dgm:prSet presAssocID="{16A1D900-5CFC-4753-9843-7FE2534627B9}" presName="node" presStyleLbl="node1" presStyleIdx="7" presStyleCnt="12">
        <dgm:presLayoutVars>
          <dgm:bulletEnabled val="1"/>
        </dgm:presLayoutVars>
      </dgm:prSet>
      <dgm:spPr/>
    </dgm:pt>
    <dgm:pt modelId="{929EA07F-3940-421A-9B3F-35E5CD91DC03}" type="pres">
      <dgm:prSet presAssocID="{BCDDCAE8-95B0-4C83-9D8A-A8C68C0FE8D1}" presName="sibTrans" presStyleCnt="0"/>
      <dgm:spPr/>
    </dgm:pt>
    <dgm:pt modelId="{095BF85B-3BF6-48E5-A4A8-DCA81D6A1EB0}" type="pres">
      <dgm:prSet presAssocID="{8F0E6865-F4DD-484C-BA73-D62D809BABC1}" presName="node" presStyleLbl="node1" presStyleIdx="8" presStyleCnt="12">
        <dgm:presLayoutVars>
          <dgm:bulletEnabled val="1"/>
        </dgm:presLayoutVars>
      </dgm:prSet>
      <dgm:spPr/>
    </dgm:pt>
    <dgm:pt modelId="{36F73ACE-A7D5-44E3-A088-96291198A1B4}" type="pres">
      <dgm:prSet presAssocID="{4DED7EEF-952E-4AA0-80E0-1E4C7E0258F9}" presName="sibTrans" presStyleCnt="0"/>
      <dgm:spPr/>
    </dgm:pt>
    <dgm:pt modelId="{E9106130-86ED-42E7-930D-AB6BFB408129}" type="pres">
      <dgm:prSet presAssocID="{5F8B2BEB-F389-4EE6-920D-464C968CA1D3}" presName="node" presStyleLbl="node1" presStyleIdx="9" presStyleCnt="12">
        <dgm:presLayoutVars>
          <dgm:bulletEnabled val="1"/>
        </dgm:presLayoutVars>
      </dgm:prSet>
      <dgm:spPr/>
    </dgm:pt>
    <dgm:pt modelId="{70BBB944-FA2D-4AE3-AB7C-1CF96A20CE50}" type="pres">
      <dgm:prSet presAssocID="{EC4AE0E4-3F94-4448-B001-57A29FDAE939}" presName="sibTrans" presStyleCnt="0"/>
      <dgm:spPr/>
    </dgm:pt>
    <dgm:pt modelId="{57DE4A0F-3542-44ED-9715-5A9E2AA18D74}" type="pres">
      <dgm:prSet presAssocID="{79D0851B-DD56-423A-9AAB-BA668C60A928}" presName="node" presStyleLbl="node1" presStyleIdx="10" presStyleCnt="12">
        <dgm:presLayoutVars>
          <dgm:bulletEnabled val="1"/>
        </dgm:presLayoutVars>
      </dgm:prSet>
      <dgm:spPr/>
    </dgm:pt>
    <dgm:pt modelId="{26ECA256-5AAC-4701-A7BD-63A06C8E5EC1}" type="pres">
      <dgm:prSet presAssocID="{928ADCFF-714E-4DF0-A824-3BC1F9BEB91D}" presName="sibTrans" presStyleCnt="0"/>
      <dgm:spPr/>
    </dgm:pt>
    <dgm:pt modelId="{CC4E44C3-65D1-41F1-AC7C-B27CA7F702A9}" type="pres">
      <dgm:prSet presAssocID="{183F8D8D-A41A-4995-A55F-5F228C623B57}" presName="node" presStyleLbl="node1" presStyleIdx="11" presStyleCnt="12">
        <dgm:presLayoutVars>
          <dgm:bulletEnabled val="1"/>
        </dgm:presLayoutVars>
      </dgm:prSet>
      <dgm:spPr/>
    </dgm:pt>
  </dgm:ptLst>
  <dgm:cxnLst>
    <dgm:cxn modelId="{535AEA0A-CE1A-4B89-A73C-71B2193CBC9A}" type="presOf" srcId="{D3CAA11D-2DBB-4718-9A30-4503BAC86444}" destId="{BE7F49D5-E606-462A-A59A-938C5C6B2813}" srcOrd="0" destOrd="0" presId="urn:microsoft.com/office/officeart/2005/8/layout/default"/>
    <dgm:cxn modelId="{1AE2211A-73EB-4BFE-AC55-49E65D25E28F}" srcId="{DD2335A2-E6D4-49E4-AC87-A6BCC25AA8DF}" destId="{D3CAA11D-2DBB-4718-9A30-4503BAC86444}" srcOrd="5" destOrd="0" parTransId="{DB9B4A81-BEAD-4B61-BD2A-B663EDA04FA8}" sibTransId="{919FED7C-D9A7-4B43-8467-B8ADA06CF926}"/>
    <dgm:cxn modelId="{EE79821E-52A6-486B-A70B-FE1D5A58AFB5}" srcId="{DD2335A2-E6D4-49E4-AC87-A6BCC25AA8DF}" destId="{183F8D8D-A41A-4995-A55F-5F228C623B57}" srcOrd="11" destOrd="0" parTransId="{39BF1D71-B3AA-437A-AD1E-EAC473FAE4B6}" sibTransId="{DACD0502-CF5B-44AB-AE7C-29DB5D325C1F}"/>
    <dgm:cxn modelId="{13765F29-3662-4BA6-8DF9-51EB1CBF1F51}" type="presOf" srcId="{DADCB074-EE07-4865-BE6F-720AEDAFDA02}" destId="{D7A63B0B-B9D2-4FA8-95D9-97C7EF728BBC}" srcOrd="0" destOrd="0" presId="urn:microsoft.com/office/officeart/2005/8/layout/default"/>
    <dgm:cxn modelId="{63F42F2D-E454-4D5C-B2E9-BB5476964B4F}" srcId="{DD2335A2-E6D4-49E4-AC87-A6BCC25AA8DF}" destId="{24B8F858-992A-42C3-85BA-10B3EA25F179}" srcOrd="0" destOrd="0" parTransId="{5A429F74-4F97-4B2C-AAA2-6F81DF792B12}" sibTransId="{CD294E74-0D66-4427-A5D7-BF8701D28B3A}"/>
    <dgm:cxn modelId="{7E6FA02E-5748-4E58-9F0D-E486BA33DE57}" type="presOf" srcId="{6D0B6F1B-5A80-4C7F-9036-C5B87690EEA7}" destId="{8E7CD99E-B5AC-4638-9769-3D7069EAA063}" srcOrd="0" destOrd="0" presId="urn:microsoft.com/office/officeart/2005/8/layout/default"/>
    <dgm:cxn modelId="{58AA2C32-88EE-453B-9D18-D96FCF9A30AE}" type="presOf" srcId="{DD2335A2-E6D4-49E4-AC87-A6BCC25AA8DF}" destId="{81BD2B01-2B26-463E-B6B0-2710D087FE55}" srcOrd="0" destOrd="0" presId="urn:microsoft.com/office/officeart/2005/8/layout/default"/>
    <dgm:cxn modelId="{A2022339-3615-4870-BB38-9CF6FB371F5F}" type="presOf" srcId="{BD1D3C82-BD5A-49BD-BF6B-D4C577B8039E}" destId="{47F6CD01-339C-4F4F-97DE-05CFC5168911}" srcOrd="0" destOrd="0" presId="urn:microsoft.com/office/officeart/2005/8/layout/default"/>
    <dgm:cxn modelId="{308AEE3B-9790-4122-847A-937B49063E9C}" srcId="{DD2335A2-E6D4-49E4-AC87-A6BCC25AA8DF}" destId="{16A1D900-5CFC-4753-9843-7FE2534627B9}" srcOrd="7" destOrd="0" parTransId="{229F0C5B-3EC9-4913-91FE-C2EABB002621}" sibTransId="{BCDDCAE8-95B0-4C83-9D8A-A8C68C0FE8D1}"/>
    <dgm:cxn modelId="{AD08675D-7094-4702-B8BB-3F1C772CB1EF}" srcId="{DD2335A2-E6D4-49E4-AC87-A6BCC25AA8DF}" destId="{5F8B2BEB-F389-4EE6-920D-464C968CA1D3}" srcOrd="9" destOrd="0" parTransId="{7BE4367E-ACE1-432E-ABAA-1971D40C0A32}" sibTransId="{EC4AE0E4-3F94-4448-B001-57A29FDAE939}"/>
    <dgm:cxn modelId="{E4A87644-667D-4F1F-947C-97410AAF69C9}" type="presOf" srcId="{183F8D8D-A41A-4995-A55F-5F228C623B57}" destId="{CC4E44C3-65D1-41F1-AC7C-B27CA7F702A9}" srcOrd="0" destOrd="0" presId="urn:microsoft.com/office/officeart/2005/8/layout/default"/>
    <dgm:cxn modelId="{80F01471-4831-4E8F-95A5-094CA2E920DD}" type="presOf" srcId="{D9EE3E56-A6F8-4B21-86E9-CEE0FCE01314}" destId="{C3CA032C-5B32-43D6-A51C-E742417DE247}" srcOrd="0" destOrd="0" presId="urn:microsoft.com/office/officeart/2005/8/layout/default"/>
    <dgm:cxn modelId="{91372775-F53F-4AE5-BC09-E5ADE5C22539}" srcId="{DD2335A2-E6D4-49E4-AC87-A6BCC25AA8DF}" destId="{7D69B391-31A2-46EE-8913-BDF6A735426C}" srcOrd="4" destOrd="0" parTransId="{CAB3E8E6-AF72-40D1-8F5C-EA6FBDCE3795}" sibTransId="{0B7D50E1-8A66-40D9-BEC7-1EF116527493}"/>
    <dgm:cxn modelId="{B1CEA059-FA63-415C-B530-D1809EDB3604}" srcId="{DD2335A2-E6D4-49E4-AC87-A6BCC25AA8DF}" destId="{D9EE3E56-A6F8-4B21-86E9-CEE0FCE01314}" srcOrd="3" destOrd="0" parTransId="{818BF572-06EB-44D5-8CE3-8CE2F47FDD20}" sibTransId="{807A3DEC-05A7-49E9-A728-20B186A8924F}"/>
    <dgm:cxn modelId="{B9224997-C1DE-4847-8DB1-43B0BB9B118E}" srcId="{DD2335A2-E6D4-49E4-AC87-A6BCC25AA8DF}" destId="{6D0B6F1B-5A80-4C7F-9036-C5B87690EEA7}" srcOrd="6" destOrd="0" parTransId="{EF74AB0F-EFF0-43A2-A1ED-B3FDFC33E352}" sibTransId="{9649D17A-6EC3-4105-8987-48099AEC9FEF}"/>
    <dgm:cxn modelId="{45D7BC9D-71D9-4C0C-8DCA-1BA78455CE5B}" srcId="{DD2335A2-E6D4-49E4-AC87-A6BCC25AA8DF}" destId="{BD1D3C82-BD5A-49BD-BF6B-D4C577B8039E}" srcOrd="1" destOrd="0" parTransId="{9FAC3130-DCD8-4FB5-A34B-DBBDBE37399E}" sibTransId="{402EB3DA-5776-49BA-B540-90F14898FB53}"/>
    <dgm:cxn modelId="{698D57A4-28E9-4B4D-B788-028E03778415}" type="presOf" srcId="{8F0E6865-F4DD-484C-BA73-D62D809BABC1}" destId="{095BF85B-3BF6-48E5-A4A8-DCA81D6A1EB0}" srcOrd="0" destOrd="0" presId="urn:microsoft.com/office/officeart/2005/8/layout/default"/>
    <dgm:cxn modelId="{1C3126BB-1DC5-4649-824D-AEAB77BB30B6}" type="presOf" srcId="{5F8B2BEB-F389-4EE6-920D-464C968CA1D3}" destId="{E9106130-86ED-42E7-930D-AB6BFB408129}" srcOrd="0" destOrd="0" presId="urn:microsoft.com/office/officeart/2005/8/layout/default"/>
    <dgm:cxn modelId="{DE155EC7-ABE8-4B8C-AC14-78C0E5962F5F}" type="presOf" srcId="{7D69B391-31A2-46EE-8913-BDF6A735426C}" destId="{F941FB96-B023-40FE-A96D-9B454A98731E}" srcOrd="0" destOrd="0" presId="urn:microsoft.com/office/officeart/2005/8/layout/default"/>
    <dgm:cxn modelId="{E82212DC-C89E-41D2-8216-000A9A9A6C1A}" type="presOf" srcId="{16A1D900-5CFC-4753-9843-7FE2534627B9}" destId="{9B68E895-A162-496B-9608-973FAAB85AF4}" srcOrd="0" destOrd="0" presId="urn:microsoft.com/office/officeart/2005/8/layout/default"/>
    <dgm:cxn modelId="{699B87DD-7330-4EAF-BC11-A18F36E26FB8}" type="presOf" srcId="{79D0851B-DD56-423A-9AAB-BA668C60A928}" destId="{57DE4A0F-3542-44ED-9715-5A9E2AA18D74}" srcOrd="0" destOrd="0" presId="urn:microsoft.com/office/officeart/2005/8/layout/default"/>
    <dgm:cxn modelId="{47E314E2-32E3-44DA-93F8-6BA9CB77E3FD}" srcId="{DD2335A2-E6D4-49E4-AC87-A6BCC25AA8DF}" destId="{8F0E6865-F4DD-484C-BA73-D62D809BABC1}" srcOrd="8" destOrd="0" parTransId="{13A25A5E-BE75-4E7B-A7FA-C506DDD0F291}" sibTransId="{4DED7EEF-952E-4AA0-80E0-1E4C7E0258F9}"/>
    <dgm:cxn modelId="{B2DE07F9-686B-49A1-8901-B951FCC6C3F9}" type="presOf" srcId="{24B8F858-992A-42C3-85BA-10B3EA25F179}" destId="{63A5B4CD-74AE-44CB-B79F-CAC3FFECE02F}" srcOrd="0" destOrd="0" presId="urn:microsoft.com/office/officeart/2005/8/layout/default"/>
    <dgm:cxn modelId="{52781EFB-69C5-4FDC-B4BD-4C11E383F24C}" srcId="{DD2335A2-E6D4-49E4-AC87-A6BCC25AA8DF}" destId="{DADCB074-EE07-4865-BE6F-720AEDAFDA02}" srcOrd="2" destOrd="0" parTransId="{D9DF1C9F-496D-4D45-9508-8F443E7E6F0A}" sibTransId="{014E1AB4-AC65-4774-BBFC-7461F5C89D0B}"/>
    <dgm:cxn modelId="{DBACC1FE-31FD-48C2-8962-CDA1B7322E73}" srcId="{DD2335A2-E6D4-49E4-AC87-A6BCC25AA8DF}" destId="{79D0851B-DD56-423A-9AAB-BA668C60A928}" srcOrd="10" destOrd="0" parTransId="{73511998-E420-43F1-9830-33C16C45219E}" sibTransId="{928ADCFF-714E-4DF0-A824-3BC1F9BEB91D}"/>
    <dgm:cxn modelId="{35BAF12A-CE62-44DA-9EBE-C9DBBCFFF897}" type="presParOf" srcId="{81BD2B01-2B26-463E-B6B0-2710D087FE55}" destId="{63A5B4CD-74AE-44CB-B79F-CAC3FFECE02F}" srcOrd="0" destOrd="0" presId="urn:microsoft.com/office/officeart/2005/8/layout/default"/>
    <dgm:cxn modelId="{870DC04F-4132-47C5-804C-FBE0027B1D97}" type="presParOf" srcId="{81BD2B01-2B26-463E-B6B0-2710D087FE55}" destId="{8E59018C-8834-468D-BB04-6FAFAEE980A6}" srcOrd="1" destOrd="0" presId="urn:microsoft.com/office/officeart/2005/8/layout/default"/>
    <dgm:cxn modelId="{1A9F9065-28AF-439E-9C17-2E10BCD2335E}" type="presParOf" srcId="{81BD2B01-2B26-463E-B6B0-2710D087FE55}" destId="{47F6CD01-339C-4F4F-97DE-05CFC5168911}" srcOrd="2" destOrd="0" presId="urn:microsoft.com/office/officeart/2005/8/layout/default"/>
    <dgm:cxn modelId="{BF9DD51A-C3D3-48AB-A238-78D7B2A04CBD}" type="presParOf" srcId="{81BD2B01-2B26-463E-B6B0-2710D087FE55}" destId="{51839C24-1D35-40B5-B712-C743C8456F53}" srcOrd="3" destOrd="0" presId="urn:microsoft.com/office/officeart/2005/8/layout/default"/>
    <dgm:cxn modelId="{5F9B80C0-F5A9-48A5-A534-56F696D12BA5}" type="presParOf" srcId="{81BD2B01-2B26-463E-B6B0-2710D087FE55}" destId="{D7A63B0B-B9D2-4FA8-95D9-97C7EF728BBC}" srcOrd="4" destOrd="0" presId="urn:microsoft.com/office/officeart/2005/8/layout/default"/>
    <dgm:cxn modelId="{23F8A14F-722D-4CBC-BFE6-87AA01EB2830}" type="presParOf" srcId="{81BD2B01-2B26-463E-B6B0-2710D087FE55}" destId="{66238482-F37B-4289-A4B6-F19C9A4696A9}" srcOrd="5" destOrd="0" presId="urn:microsoft.com/office/officeart/2005/8/layout/default"/>
    <dgm:cxn modelId="{DC9344D0-B565-45F4-A0DA-18789DB32085}" type="presParOf" srcId="{81BD2B01-2B26-463E-B6B0-2710D087FE55}" destId="{C3CA032C-5B32-43D6-A51C-E742417DE247}" srcOrd="6" destOrd="0" presId="urn:microsoft.com/office/officeart/2005/8/layout/default"/>
    <dgm:cxn modelId="{DD9D8C18-594F-474A-8811-54CE88E2B9B9}" type="presParOf" srcId="{81BD2B01-2B26-463E-B6B0-2710D087FE55}" destId="{154A95E9-EB66-4997-AA64-D23A9C7CD357}" srcOrd="7" destOrd="0" presId="urn:microsoft.com/office/officeart/2005/8/layout/default"/>
    <dgm:cxn modelId="{979A4288-D5BE-4771-9109-10FF63C7B340}" type="presParOf" srcId="{81BD2B01-2B26-463E-B6B0-2710D087FE55}" destId="{F941FB96-B023-40FE-A96D-9B454A98731E}" srcOrd="8" destOrd="0" presId="urn:microsoft.com/office/officeart/2005/8/layout/default"/>
    <dgm:cxn modelId="{F3C628BC-B17C-4ACE-81F7-C0E6A20C02DD}" type="presParOf" srcId="{81BD2B01-2B26-463E-B6B0-2710D087FE55}" destId="{93654BC8-60BD-4F4A-A921-FB3459660226}" srcOrd="9" destOrd="0" presId="urn:microsoft.com/office/officeart/2005/8/layout/default"/>
    <dgm:cxn modelId="{7CF2CB25-9306-4292-A3E2-145694AA4145}" type="presParOf" srcId="{81BD2B01-2B26-463E-B6B0-2710D087FE55}" destId="{BE7F49D5-E606-462A-A59A-938C5C6B2813}" srcOrd="10" destOrd="0" presId="urn:microsoft.com/office/officeart/2005/8/layout/default"/>
    <dgm:cxn modelId="{5E8F2A76-37C2-4DAD-9FC3-FB4CF9ED5B66}" type="presParOf" srcId="{81BD2B01-2B26-463E-B6B0-2710D087FE55}" destId="{4C4A7A85-7E1F-4D59-B36F-9B0E01370460}" srcOrd="11" destOrd="0" presId="urn:microsoft.com/office/officeart/2005/8/layout/default"/>
    <dgm:cxn modelId="{812F1595-2D3F-4920-BAAA-6172293464CC}" type="presParOf" srcId="{81BD2B01-2B26-463E-B6B0-2710D087FE55}" destId="{8E7CD99E-B5AC-4638-9769-3D7069EAA063}" srcOrd="12" destOrd="0" presId="urn:microsoft.com/office/officeart/2005/8/layout/default"/>
    <dgm:cxn modelId="{40285D29-BCDB-495C-8C7A-90E7D03D7019}" type="presParOf" srcId="{81BD2B01-2B26-463E-B6B0-2710D087FE55}" destId="{BA32F618-24B5-467A-B57A-4E0F342FB507}" srcOrd="13" destOrd="0" presId="urn:microsoft.com/office/officeart/2005/8/layout/default"/>
    <dgm:cxn modelId="{74A9AAC7-6219-4AD9-A525-1E67A285DFAD}" type="presParOf" srcId="{81BD2B01-2B26-463E-B6B0-2710D087FE55}" destId="{9B68E895-A162-496B-9608-973FAAB85AF4}" srcOrd="14" destOrd="0" presId="urn:microsoft.com/office/officeart/2005/8/layout/default"/>
    <dgm:cxn modelId="{BA33A3D1-69BB-4155-8F1C-3A3A00FB5AFA}" type="presParOf" srcId="{81BD2B01-2B26-463E-B6B0-2710D087FE55}" destId="{929EA07F-3940-421A-9B3F-35E5CD91DC03}" srcOrd="15" destOrd="0" presId="urn:microsoft.com/office/officeart/2005/8/layout/default"/>
    <dgm:cxn modelId="{A3F4F903-1D14-419B-A151-92766804AE8C}" type="presParOf" srcId="{81BD2B01-2B26-463E-B6B0-2710D087FE55}" destId="{095BF85B-3BF6-48E5-A4A8-DCA81D6A1EB0}" srcOrd="16" destOrd="0" presId="urn:microsoft.com/office/officeart/2005/8/layout/default"/>
    <dgm:cxn modelId="{1C8D9E72-3C83-4AE5-8490-E5193AEF0C2C}" type="presParOf" srcId="{81BD2B01-2B26-463E-B6B0-2710D087FE55}" destId="{36F73ACE-A7D5-44E3-A088-96291198A1B4}" srcOrd="17" destOrd="0" presId="urn:microsoft.com/office/officeart/2005/8/layout/default"/>
    <dgm:cxn modelId="{7AD0C0DE-A6BB-4B92-8343-99C0F4982515}" type="presParOf" srcId="{81BD2B01-2B26-463E-B6B0-2710D087FE55}" destId="{E9106130-86ED-42E7-930D-AB6BFB408129}" srcOrd="18" destOrd="0" presId="urn:microsoft.com/office/officeart/2005/8/layout/default"/>
    <dgm:cxn modelId="{904B1704-1EAD-4644-B104-707A1206362E}" type="presParOf" srcId="{81BD2B01-2B26-463E-B6B0-2710D087FE55}" destId="{70BBB944-FA2D-4AE3-AB7C-1CF96A20CE50}" srcOrd="19" destOrd="0" presId="urn:microsoft.com/office/officeart/2005/8/layout/default"/>
    <dgm:cxn modelId="{E013DEAA-4730-4482-918A-87DC33061C1B}" type="presParOf" srcId="{81BD2B01-2B26-463E-B6B0-2710D087FE55}" destId="{57DE4A0F-3542-44ED-9715-5A9E2AA18D74}" srcOrd="20" destOrd="0" presId="urn:microsoft.com/office/officeart/2005/8/layout/default"/>
    <dgm:cxn modelId="{B21A5461-78F2-4A35-86B4-2BB400C8DAA8}" type="presParOf" srcId="{81BD2B01-2B26-463E-B6B0-2710D087FE55}" destId="{26ECA256-5AAC-4701-A7BD-63A06C8E5EC1}" srcOrd="21" destOrd="0" presId="urn:microsoft.com/office/officeart/2005/8/layout/default"/>
    <dgm:cxn modelId="{346E2DB6-3D32-4C50-9FF7-A29464968C0B}" type="presParOf" srcId="{81BD2B01-2B26-463E-B6B0-2710D087FE55}" destId="{CC4E44C3-65D1-41F1-AC7C-B27CA7F702A9}" srcOrd="2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641EAB9B-2C2D-43E8-89FF-0FC69B4A8050}" type="doc">
      <dgm:prSet loTypeId="urn:microsoft.com/office/officeart/2018/2/layout/IconVerticalSolidList" loCatId="icon" qsTypeId="urn:microsoft.com/office/officeart/2005/8/quickstyle/simple1" qsCatId="simple" csTypeId="urn:microsoft.com/office/officeart/2005/8/colors/accent3_4" csCatId="accent3" phldr="1"/>
      <dgm:spPr/>
      <dgm:t>
        <a:bodyPr/>
        <a:lstStyle/>
        <a:p>
          <a:endParaRPr lang="en-US"/>
        </a:p>
      </dgm:t>
    </dgm:pt>
    <dgm:pt modelId="{7D6E07A9-5E27-40E5-82AF-32AC7B2B1C92}">
      <dgm:prSet/>
      <dgm:spPr/>
      <dgm:t>
        <a:bodyPr/>
        <a:lstStyle/>
        <a:p>
          <a:pPr>
            <a:lnSpc>
              <a:spcPct val="100000"/>
            </a:lnSpc>
          </a:pPr>
          <a:r>
            <a:rPr lang="en-US" b="1" i="0" dirty="0">
              <a:solidFill>
                <a:schemeClr val="bg1"/>
              </a:solidFill>
            </a:rPr>
            <a:t>Are you familiar with the core concepts behind lean or agile software development?</a:t>
          </a:r>
          <a:endParaRPr lang="en-US" b="1" dirty="0">
            <a:solidFill>
              <a:schemeClr val="bg1"/>
            </a:solidFill>
          </a:endParaRPr>
        </a:p>
      </dgm:t>
    </dgm:pt>
    <dgm:pt modelId="{FB066CA9-FD76-4F80-BB4B-B6FA58CEA221}" type="parTrans" cxnId="{066CE2F2-784B-4919-899A-45577C6D4F57}">
      <dgm:prSet/>
      <dgm:spPr/>
      <dgm:t>
        <a:bodyPr/>
        <a:lstStyle/>
        <a:p>
          <a:endParaRPr lang="en-US"/>
        </a:p>
      </dgm:t>
    </dgm:pt>
    <dgm:pt modelId="{3F477A2F-D348-4419-8A4C-63ADDB174D01}" type="sibTrans" cxnId="{066CE2F2-784B-4919-899A-45577C6D4F57}">
      <dgm:prSet/>
      <dgm:spPr/>
      <dgm:t>
        <a:bodyPr/>
        <a:lstStyle/>
        <a:p>
          <a:endParaRPr lang="en-US"/>
        </a:p>
      </dgm:t>
    </dgm:pt>
    <dgm:pt modelId="{5FCBF22C-E4F3-4E16-98B7-6E93E489CAA6}">
      <dgm:prSet/>
      <dgm:spPr/>
      <dgm:t>
        <a:bodyPr/>
        <a:lstStyle/>
        <a:p>
          <a:pPr>
            <a:lnSpc>
              <a:spcPct val="100000"/>
            </a:lnSpc>
          </a:pPr>
          <a:endParaRPr lang="en-US" dirty="0">
            <a:solidFill>
              <a:schemeClr val="bg1"/>
            </a:solidFill>
          </a:endParaRPr>
        </a:p>
      </dgm:t>
    </dgm:pt>
    <dgm:pt modelId="{3034A768-DA4C-43C5-84C6-2638ED45E26C}" type="parTrans" cxnId="{9123871B-9ECD-4967-A027-DD71D773B687}">
      <dgm:prSet/>
      <dgm:spPr/>
      <dgm:t>
        <a:bodyPr/>
        <a:lstStyle/>
        <a:p>
          <a:endParaRPr lang="en-US"/>
        </a:p>
      </dgm:t>
    </dgm:pt>
    <dgm:pt modelId="{F4DD7A3F-5960-4F85-97D7-3A1F562D6E82}" type="sibTrans" cxnId="{9123871B-9ECD-4967-A027-DD71D773B687}">
      <dgm:prSet/>
      <dgm:spPr/>
      <dgm:t>
        <a:bodyPr/>
        <a:lstStyle/>
        <a:p>
          <a:endParaRPr lang="en-US"/>
        </a:p>
      </dgm:t>
    </dgm:pt>
    <dgm:pt modelId="{A205B9EA-FE5B-471A-9DCD-065CE579847A}">
      <dgm:prSet/>
      <dgm:spPr/>
      <dgm:t>
        <a:bodyPr/>
        <a:lstStyle/>
        <a:p>
          <a:pPr>
            <a:lnSpc>
              <a:spcPct val="100000"/>
            </a:lnSpc>
          </a:pPr>
          <a:r>
            <a:rPr lang="en-US" b="1" i="0" dirty="0">
              <a:solidFill>
                <a:schemeClr val="bg1"/>
              </a:solidFill>
            </a:rPr>
            <a:t>What is your level of experience in the field of innovation?</a:t>
          </a:r>
          <a:endParaRPr lang="en-US" b="1" dirty="0">
            <a:solidFill>
              <a:schemeClr val="bg1"/>
            </a:solidFill>
          </a:endParaRPr>
        </a:p>
      </dgm:t>
    </dgm:pt>
    <dgm:pt modelId="{B84FC51F-3596-465B-9CD2-B06F8D055F9E}" type="parTrans" cxnId="{1BBD306D-D863-47DC-BC1E-715B858D9A90}">
      <dgm:prSet/>
      <dgm:spPr/>
      <dgm:t>
        <a:bodyPr/>
        <a:lstStyle/>
        <a:p>
          <a:endParaRPr lang="en-US"/>
        </a:p>
      </dgm:t>
    </dgm:pt>
    <dgm:pt modelId="{1C0F0710-2167-4B46-968D-C0FF727559F7}" type="sibTrans" cxnId="{1BBD306D-D863-47DC-BC1E-715B858D9A90}">
      <dgm:prSet/>
      <dgm:spPr/>
      <dgm:t>
        <a:bodyPr/>
        <a:lstStyle/>
        <a:p>
          <a:endParaRPr lang="en-US"/>
        </a:p>
      </dgm:t>
    </dgm:pt>
    <dgm:pt modelId="{B3B5BA1D-FD66-45B1-93D9-0EF98E0F0D31}">
      <dgm:prSet custT="1"/>
      <dgm:spPr/>
      <dgm:t>
        <a:bodyPr/>
        <a:lstStyle/>
        <a:p>
          <a:pPr>
            <a:lnSpc>
              <a:spcPct val="100000"/>
            </a:lnSpc>
          </a:pPr>
          <a:r>
            <a:rPr lang="en-US" sz="1600" b="1" i="0" dirty="0">
              <a:solidFill>
                <a:schemeClr val="bg1"/>
              </a:solidFill>
              <a:latin typeface="Arial" panose="020B0604020202020204" pitchFamily="34" charset="0"/>
              <a:cs typeface="Arial" panose="020B0604020202020204" pitchFamily="34" charset="0"/>
            </a:rPr>
            <a:t>What are the essential abilities to innovate successfully at work?</a:t>
          </a:r>
          <a:endParaRPr lang="en-US" sz="1600" b="1" dirty="0">
            <a:solidFill>
              <a:schemeClr val="bg1"/>
            </a:solidFill>
            <a:latin typeface="Arial" panose="020B0604020202020204" pitchFamily="34" charset="0"/>
            <a:cs typeface="Arial" panose="020B0604020202020204" pitchFamily="34" charset="0"/>
          </a:endParaRPr>
        </a:p>
      </dgm:t>
    </dgm:pt>
    <dgm:pt modelId="{77380844-C37F-40C3-A53E-14D9E2A44EBE}" type="parTrans" cxnId="{965459F4-7EBB-4302-9059-D91CB83F812F}">
      <dgm:prSet/>
      <dgm:spPr/>
      <dgm:t>
        <a:bodyPr/>
        <a:lstStyle/>
        <a:p>
          <a:endParaRPr lang="en-US"/>
        </a:p>
      </dgm:t>
    </dgm:pt>
    <dgm:pt modelId="{5652BFEA-4521-4A1F-9CDF-E8DBBE1018FF}" type="sibTrans" cxnId="{965459F4-7EBB-4302-9059-D91CB83F812F}">
      <dgm:prSet/>
      <dgm:spPr/>
      <dgm:t>
        <a:bodyPr/>
        <a:lstStyle/>
        <a:p>
          <a:endParaRPr lang="en-US"/>
        </a:p>
      </dgm:t>
    </dgm:pt>
    <dgm:pt modelId="{97BED475-FB10-446D-AAEF-3016D4555CD0}">
      <dgm:prSet custT="1"/>
      <dgm:spPr/>
      <dgm:t>
        <a:bodyPr/>
        <a:lstStyle/>
        <a:p>
          <a:pPr>
            <a:lnSpc>
              <a:spcPct val="100000"/>
            </a:lnSpc>
          </a:pPr>
          <a:r>
            <a:rPr lang="en-US" sz="1600" b="1" i="0" dirty="0">
              <a:solidFill>
                <a:schemeClr val="bg1"/>
              </a:solidFill>
              <a:latin typeface="Arial" panose="020B0604020202020204" pitchFamily="34" charset="0"/>
              <a:cs typeface="Arial" panose="020B0604020202020204" pitchFamily="34" charset="0"/>
            </a:rPr>
            <a:t>What do you see as your greatest areas of strength and weakness when it comes to innovation?</a:t>
          </a:r>
          <a:endParaRPr lang="en-US" sz="1600" b="1" dirty="0">
            <a:solidFill>
              <a:schemeClr val="bg1"/>
            </a:solidFill>
            <a:latin typeface="Arial" panose="020B0604020202020204" pitchFamily="34" charset="0"/>
            <a:cs typeface="Arial" panose="020B0604020202020204" pitchFamily="34" charset="0"/>
          </a:endParaRPr>
        </a:p>
      </dgm:t>
    </dgm:pt>
    <dgm:pt modelId="{839BFA22-81A3-4CDC-B0A8-9C31C1D12C6F}" type="parTrans" cxnId="{682018F4-2066-4B0E-9778-9189160B7978}">
      <dgm:prSet/>
      <dgm:spPr/>
      <dgm:t>
        <a:bodyPr/>
        <a:lstStyle/>
        <a:p>
          <a:endParaRPr lang="en-US"/>
        </a:p>
      </dgm:t>
    </dgm:pt>
    <dgm:pt modelId="{7CC50CD0-4B5D-4829-B6C9-D2A4A1AE4661}" type="sibTrans" cxnId="{682018F4-2066-4B0E-9778-9189160B7978}">
      <dgm:prSet/>
      <dgm:spPr/>
      <dgm:t>
        <a:bodyPr/>
        <a:lstStyle/>
        <a:p>
          <a:endParaRPr lang="en-US"/>
        </a:p>
      </dgm:t>
    </dgm:pt>
    <dgm:pt modelId="{164A61E7-2A25-41BB-A99E-DCEFEE73B73F}" type="pres">
      <dgm:prSet presAssocID="{641EAB9B-2C2D-43E8-89FF-0FC69B4A8050}" presName="root" presStyleCnt="0">
        <dgm:presLayoutVars>
          <dgm:dir/>
          <dgm:resizeHandles val="exact"/>
        </dgm:presLayoutVars>
      </dgm:prSet>
      <dgm:spPr/>
    </dgm:pt>
    <dgm:pt modelId="{8F2B9282-4607-42A7-841E-ADE01F78B6A4}" type="pres">
      <dgm:prSet presAssocID="{7D6E07A9-5E27-40E5-82AF-32AC7B2B1C92}" presName="compNode" presStyleCnt="0"/>
      <dgm:spPr/>
    </dgm:pt>
    <dgm:pt modelId="{DA7A94C0-C71F-4871-B0F9-4B1B8FAFCAED}" type="pres">
      <dgm:prSet presAssocID="{7D6E07A9-5E27-40E5-82AF-32AC7B2B1C92}" presName="bgRect" presStyleLbl="bgShp" presStyleIdx="0" presStyleCnt="5" custLinFactNeighborX="3605" custLinFactNeighborY="-787"/>
      <dgm:spPr/>
    </dgm:pt>
    <dgm:pt modelId="{29571A45-C1FF-4416-9D4D-416CDFF65FAF}" type="pres">
      <dgm:prSet presAssocID="{7D6E07A9-5E27-40E5-82AF-32AC7B2B1C92}"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ead with Gears"/>
        </a:ext>
      </dgm:extLst>
    </dgm:pt>
    <dgm:pt modelId="{53C25D12-F5EA-47FC-A371-3B5228C120C6}" type="pres">
      <dgm:prSet presAssocID="{7D6E07A9-5E27-40E5-82AF-32AC7B2B1C92}" presName="spaceRect" presStyleCnt="0"/>
      <dgm:spPr/>
    </dgm:pt>
    <dgm:pt modelId="{037820A3-80DA-408F-A3CD-135E4A9A079A}" type="pres">
      <dgm:prSet presAssocID="{7D6E07A9-5E27-40E5-82AF-32AC7B2B1C92}" presName="parTx" presStyleLbl="revTx" presStyleIdx="0" presStyleCnt="5">
        <dgm:presLayoutVars>
          <dgm:chMax val="0"/>
          <dgm:chPref val="0"/>
        </dgm:presLayoutVars>
      </dgm:prSet>
      <dgm:spPr/>
    </dgm:pt>
    <dgm:pt modelId="{CC76FBBA-08E8-4BFE-A755-2E0AD35CC4B6}" type="pres">
      <dgm:prSet presAssocID="{3F477A2F-D348-4419-8A4C-63ADDB174D01}" presName="sibTrans" presStyleCnt="0"/>
      <dgm:spPr/>
    </dgm:pt>
    <dgm:pt modelId="{6DC58EF9-FE71-4573-A1B5-A963C5E7958A}" type="pres">
      <dgm:prSet presAssocID="{5FCBF22C-E4F3-4E16-98B7-6E93E489CAA6}" presName="compNode" presStyleCnt="0"/>
      <dgm:spPr/>
    </dgm:pt>
    <dgm:pt modelId="{64E7DC35-201D-43DE-932E-C803F321D845}" type="pres">
      <dgm:prSet presAssocID="{5FCBF22C-E4F3-4E16-98B7-6E93E489CAA6}" presName="bgRect" presStyleLbl="bgShp" presStyleIdx="1" presStyleCnt="5"/>
      <dgm:spPr/>
    </dgm:pt>
    <dgm:pt modelId="{45C97DD3-C963-4D1A-BDB2-367FF005F4CE}" type="pres">
      <dgm:prSet presAssocID="{5FCBF22C-E4F3-4E16-98B7-6E93E489CAA6}"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Welder"/>
        </a:ext>
      </dgm:extLst>
    </dgm:pt>
    <dgm:pt modelId="{822351B4-834B-45B7-A7B8-D9EC90F4C848}" type="pres">
      <dgm:prSet presAssocID="{5FCBF22C-E4F3-4E16-98B7-6E93E489CAA6}" presName="spaceRect" presStyleCnt="0"/>
      <dgm:spPr/>
    </dgm:pt>
    <dgm:pt modelId="{E24BCCD4-CA88-4F28-8D75-3EC498327006}" type="pres">
      <dgm:prSet presAssocID="{5FCBF22C-E4F3-4E16-98B7-6E93E489CAA6}" presName="parTx" presStyleLbl="revTx" presStyleIdx="1" presStyleCnt="5" custScaleX="114387" custScaleY="137862">
        <dgm:presLayoutVars>
          <dgm:chMax val="0"/>
          <dgm:chPref val="0"/>
        </dgm:presLayoutVars>
      </dgm:prSet>
      <dgm:spPr/>
    </dgm:pt>
    <dgm:pt modelId="{DABE30DB-33DF-4373-A19E-5D4D72AEF7A1}" type="pres">
      <dgm:prSet presAssocID="{F4DD7A3F-5960-4F85-97D7-3A1F562D6E82}" presName="sibTrans" presStyleCnt="0"/>
      <dgm:spPr/>
    </dgm:pt>
    <dgm:pt modelId="{536BC40D-79BA-464A-97FA-24B83945BB0C}" type="pres">
      <dgm:prSet presAssocID="{A205B9EA-FE5B-471A-9DCD-065CE579847A}" presName="compNode" presStyleCnt="0"/>
      <dgm:spPr/>
    </dgm:pt>
    <dgm:pt modelId="{27783940-862F-4EF2-84E5-41C86963AE98}" type="pres">
      <dgm:prSet presAssocID="{A205B9EA-FE5B-471A-9DCD-065CE579847A}" presName="bgRect" presStyleLbl="bgShp" presStyleIdx="2" presStyleCnt="5" custLinFactNeighborX="314" custLinFactNeighborY="-3440"/>
      <dgm:spPr/>
    </dgm:pt>
    <dgm:pt modelId="{A2D99029-1A49-4634-86D4-E51E02C22E9F}" type="pres">
      <dgm:prSet presAssocID="{A205B9EA-FE5B-471A-9DCD-065CE579847A}"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riefcase"/>
        </a:ext>
      </dgm:extLst>
    </dgm:pt>
    <dgm:pt modelId="{0F9FC19E-D3EF-4898-BA1E-B90E358F6079}" type="pres">
      <dgm:prSet presAssocID="{A205B9EA-FE5B-471A-9DCD-065CE579847A}" presName="spaceRect" presStyleCnt="0"/>
      <dgm:spPr/>
    </dgm:pt>
    <dgm:pt modelId="{36B0E581-F5E7-49BB-A4E6-2E8788F47CD7}" type="pres">
      <dgm:prSet presAssocID="{A205B9EA-FE5B-471A-9DCD-065CE579847A}" presName="parTx" presStyleLbl="revTx" presStyleIdx="2" presStyleCnt="5">
        <dgm:presLayoutVars>
          <dgm:chMax val="0"/>
          <dgm:chPref val="0"/>
        </dgm:presLayoutVars>
      </dgm:prSet>
      <dgm:spPr/>
    </dgm:pt>
    <dgm:pt modelId="{1359EAF5-0629-452B-950E-2F15CB9E6C5C}" type="pres">
      <dgm:prSet presAssocID="{1C0F0710-2167-4B46-968D-C0FF727559F7}" presName="sibTrans" presStyleCnt="0"/>
      <dgm:spPr/>
    </dgm:pt>
    <dgm:pt modelId="{F320D3E8-9DA0-40FF-857B-E6BE87A18D65}" type="pres">
      <dgm:prSet presAssocID="{B3B5BA1D-FD66-45B1-93D9-0EF98E0F0D31}" presName="compNode" presStyleCnt="0"/>
      <dgm:spPr/>
    </dgm:pt>
    <dgm:pt modelId="{71B97A53-425B-44EC-9A6F-8922D0BB8210}" type="pres">
      <dgm:prSet presAssocID="{B3B5BA1D-FD66-45B1-93D9-0EF98E0F0D31}" presName="bgRect" presStyleLbl="bgShp" presStyleIdx="3" presStyleCnt="5"/>
      <dgm:spPr/>
    </dgm:pt>
    <dgm:pt modelId="{8813557C-D0D4-48A5-AFE6-A5129368C695}" type="pres">
      <dgm:prSet presAssocID="{B3B5BA1D-FD66-45B1-93D9-0EF98E0F0D31}"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Light Bulb and Gear"/>
        </a:ext>
      </dgm:extLst>
    </dgm:pt>
    <dgm:pt modelId="{B4DFDA44-74BC-431B-9C7C-8C5E3C6EAE29}" type="pres">
      <dgm:prSet presAssocID="{B3B5BA1D-FD66-45B1-93D9-0EF98E0F0D31}" presName="spaceRect" presStyleCnt="0"/>
      <dgm:spPr/>
    </dgm:pt>
    <dgm:pt modelId="{53E20805-44C5-4F90-9A5D-E1838D790F6E}" type="pres">
      <dgm:prSet presAssocID="{B3B5BA1D-FD66-45B1-93D9-0EF98E0F0D31}" presName="parTx" presStyleLbl="revTx" presStyleIdx="3" presStyleCnt="5">
        <dgm:presLayoutVars>
          <dgm:chMax val="0"/>
          <dgm:chPref val="0"/>
        </dgm:presLayoutVars>
      </dgm:prSet>
      <dgm:spPr/>
    </dgm:pt>
    <dgm:pt modelId="{E3B0026C-B310-48F0-81BF-5C96BB678928}" type="pres">
      <dgm:prSet presAssocID="{5652BFEA-4521-4A1F-9CDF-E8DBBE1018FF}" presName="sibTrans" presStyleCnt="0"/>
      <dgm:spPr/>
    </dgm:pt>
    <dgm:pt modelId="{C182015C-7A36-42D9-BE0D-85488354AA5C}" type="pres">
      <dgm:prSet presAssocID="{97BED475-FB10-446D-AAEF-3016D4555CD0}" presName="compNode" presStyleCnt="0"/>
      <dgm:spPr/>
    </dgm:pt>
    <dgm:pt modelId="{60B7FF6E-BA53-4535-81D9-6D30FE93E23D}" type="pres">
      <dgm:prSet presAssocID="{97BED475-FB10-446D-AAEF-3016D4555CD0}" presName="bgRect" presStyleLbl="bgShp" presStyleIdx="4" presStyleCnt="5" custLinFactNeighborX="-377" custLinFactNeighborY="4215"/>
      <dgm:spPr/>
    </dgm:pt>
    <dgm:pt modelId="{CAA4F88A-E0CE-47B1-BF82-35138C1EE0E2}" type="pres">
      <dgm:prSet presAssocID="{97BED475-FB10-446D-AAEF-3016D4555CD0}"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Dumbbell"/>
        </a:ext>
      </dgm:extLst>
    </dgm:pt>
    <dgm:pt modelId="{12FE84F0-A76E-4580-A148-165F35C108B1}" type="pres">
      <dgm:prSet presAssocID="{97BED475-FB10-446D-AAEF-3016D4555CD0}" presName="spaceRect" presStyleCnt="0"/>
      <dgm:spPr/>
    </dgm:pt>
    <dgm:pt modelId="{961F050D-33E4-470E-B6C5-DBD8EF4B90F1}" type="pres">
      <dgm:prSet presAssocID="{97BED475-FB10-446D-AAEF-3016D4555CD0}" presName="parTx" presStyleLbl="revTx" presStyleIdx="4" presStyleCnt="5">
        <dgm:presLayoutVars>
          <dgm:chMax val="0"/>
          <dgm:chPref val="0"/>
        </dgm:presLayoutVars>
      </dgm:prSet>
      <dgm:spPr/>
    </dgm:pt>
  </dgm:ptLst>
  <dgm:cxnLst>
    <dgm:cxn modelId="{9123871B-9ECD-4967-A027-DD71D773B687}" srcId="{641EAB9B-2C2D-43E8-89FF-0FC69B4A8050}" destId="{5FCBF22C-E4F3-4E16-98B7-6E93E489CAA6}" srcOrd="1" destOrd="0" parTransId="{3034A768-DA4C-43C5-84C6-2638ED45E26C}" sibTransId="{F4DD7A3F-5960-4F85-97D7-3A1F562D6E82}"/>
    <dgm:cxn modelId="{598DF741-4704-4D36-9F8F-76EBCFA56B89}" type="presOf" srcId="{A205B9EA-FE5B-471A-9DCD-065CE579847A}" destId="{36B0E581-F5E7-49BB-A4E6-2E8788F47CD7}" srcOrd="0" destOrd="0" presId="urn:microsoft.com/office/officeart/2018/2/layout/IconVerticalSolidList"/>
    <dgm:cxn modelId="{708E7869-BBA9-4AAB-AAE6-2FCF326E24F5}" type="presOf" srcId="{7D6E07A9-5E27-40E5-82AF-32AC7B2B1C92}" destId="{037820A3-80DA-408F-A3CD-135E4A9A079A}" srcOrd="0" destOrd="0" presId="urn:microsoft.com/office/officeart/2018/2/layout/IconVerticalSolidList"/>
    <dgm:cxn modelId="{1BBD306D-D863-47DC-BC1E-715B858D9A90}" srcId="{641EAB9B-2C2D-43E8-89FF-0FC69B4A8050}" destId="{A205B9EA-FE5B-471A-9DCD-065CE579847A}" srcOrd="2" destOrd="0" parTransId="{B84FC51F-3596-465B-9CD2-B06F8D055F9E}" sibTransId="{1C0F0710-2167-4B46-968D-C0FF727559F7}"/>
    <dgm:cxn modelId="{DA83436D-2850-4589-B76D-49CCB9F103E6}" type="presOf" srcId="{97BED475-FB10-446D-AAEF-3016D4555CD0}" destId="{961F050D-33E4-470E-B6C5-DBD8EF4B90F1}" srcOrd="0" destOrd="0" presId="urn:microsoft.com/office/officeart/2018/2/layout/IconVerticalSolidList"/>
    <dgm:cxn modelId="{9445A7C7-1B85-4EBE-B43C-3D847A3F4969}" type="presOf" srcId="{5FCBF22C-E4F3-4E16-98B7-6E93E489CAA6}" destId="{E24BCCD4-CA88-4F28-8D75-3EC498327006}" srcOrd="0" destOrd="0" presId="urn:microsoft.com/office/officeart/2018/2/layout/IconVerticalSolidList"/>
    <dgm:cxn modelId="{066CE2F2-784B-4919-899A-45577C6D4F57}" srcId="{641EAB9B-2C2D-43E8-89FF-0FC69B4A8050}" destId="{7D6E07A9-5E27-40E5-82AF-32AC7B2B1C92}" srcOrd="0" destOrd="0" parTransId="{FB066CA9-FD76-4F80-BB4B-B6FA58CEA221}" sibTransId="{3F477A2F-D348-4419-8A4C-63ADDB174D01}"/>
    <dgm:cxn modelId="{682018F4-2066-4B0E-9778-9189160B7978}" srcId="{641EAB9B-2C2D-43E8-89FF-0FC69B4A8050}" destId="{97BED475-FB10-446D-AAEF-3016D4555CD0}" srcOrd="4" destOrd="0" parTransId="{839BFA22-81A3-4CDC-B0A8-9C31C1D12C6F}" sibTransId="{7CC50CD0-4B5D-4829-B6C9-D2A4A1AE4661}"/>
    <dgm:cxn modelId="{965459F4-7EBB-4302-9059-D91CB83F812F}" srcId="{641EAB9B-2C2D-43E8-89FF-0FC69B4A8050}" destId="{B3B5BA1D-FD66-45B1-93D9-0EF98E0F0D31}" srcOrd="3" destOrd="0" parTransId="{77380844-C37F-40C3-A53E-14D9E2A44EBE}" sibTransId="{5652BFEA-4521-4A1F-9CDF-E8DBBE1018FF}"/>
    <dgm:cxn modelId="{C77194F5-0E71-4885-969E-54FD24E76B92}" type="presOf" srcId="{B3B5BA1D-FD66-45B1-93D9-0EF98E0F0D31}" destId="{53E20805-44C5-4F90-9A5D-E1838D790F6E}" srcOrd="0" destOrd="0" presId="urn:microsoft.com/office/officeart/2018/2/layout/IconVerticalSolidList"/>
    <dgm:cxn modelId="{61B3C6FF-0D50-4AD5-BFF7-B7905A0A3E31}" type="presOf" srcId="{641EAB9B-2C2D-43E8-89FF-0FC69B4A8050}" destId="{164A61E7-2A25-41BB-A99E-DCEFEE73B73F}" srcOrd="0" destOrd="0" presId="urn:microsoft.com/office/officeart/2018/2/layout/IconVerticalSolidList"/>
    <dgm:cxn modelId="{90517345-922E-44D9-9E8A-9D47DD19C50C}" type="presParOf" srcId="{164A61E7-2A25-41BB-A99E-DCEFEE73B73F}" destId="{8F2B9282-4607-42A7-841E-ADE01F78B6A4}" srcOrd="0" destOrd="0" presId="urn:microsoft.com/office/officeart/2018/2/layout/IconVerticalSolidList"/>
    <dgm:cxn modelId="{00985087-0701-4DA3-8EB2-CA208C405B9E}" type="presParOf" srcId="{8F2B9282-4607-42A7-841E-ADE01F78B6A4}" destId="{DA7A94C0-C71F-4871-B0F9-4B1B8FAFCAED}" srcOrd="0" destOrd="0" presId="urn:microsoft.com/office/officeart/2018/2/layout/IconVerticalSolidList"/>
    <dgm:cxn modelId="{10E7773A-6F93-47A5-A227-93F624EB4350}" type="presParOf" srcId="{8F2B9282-4607-42A7-841E-ADE01F78B6A4}" destId="{29571A45-C1FF-4416-9D4D-416CDFF65FAF}" srcOrd="1" destOrd="0" presId="urn:microsoft.com/office/officeart/2018/2/layout/IconVerticalSolidList"/>
    <dgm:cxn modelId="{1B368222-053F-4774-BF15-D59CAF7AC9CA}" type="presParOf" srcId="{8F2B9282-4607-42A7-841E-ADE01F78B6A4}" destId="{53C25D12-F5EA-47FC-A371-3B5228C120C6}" srcOrd="2" destOrd="0" presId="urn:microsoft.com/office/officeart/2018/2/layout/IconVerticalSolidList"/>
    <dgm:cxn modelId="{CE36F88F-B420-4690-9581-5EDAD5B4671E}" type="presParOf" srcId="{8F2B9282-4607-42A7-841E-ADE01F78B6A4}" destId="{037820A3-80DA-408F-A3CD-135E4A9A079A}" srcOrd="3" destOrd="0" presId="urn:microsoft.com/office/officeart/2018/2/layout/IconVerticalSolidList"/>
    <dgm:cxn modelId="{D9BDC862-9729-454C-BE95-B714CB44D727}" type="presParOf" srcId="{164A61E7-2A25-41BB-A99E-DCEFEE73B73F}" destId="{CC76FBBA-08E8-4BFE-A755-2E0AD35CC4B6}" srcOrd="1" destOrd="0" presId="urn:microsoft.com/office/officeart/2018/2/layout/IconVerticalSolidList"/>
    <dgm:cxn modelId="{54D1ED9B-4253-436B-A168-F13A352C0961}" type="presParOf" srcId="{164A61E7-2A25-41BB-A99E-DCEFEE73B73F}" destId="{6DC58EF9-FE71-4573-A1B5-A963C5E7958A}" srcOrd="2" destOrd="0" presId="urn:microsoft.com/office/officeart/2018/2/layout/IconVerticalSolidList"/>
    <dgm:cxn modelId="{A76DEE17-1DB7-4600-AE8E-2EDF593D44E6}" type="presParOf" srcId="{6DC58EF9-FE71-4573-A1B5-A963C5E7958A}" destId="{64E7DC35-201D-43DE-932E-C803F321D845}" srcOrd="0" destOrd="0" presId="urn:microsoft.com/office/officeart/2018/2/layout/IconVerticalSolidList"/>
    <dgm:cxn modelId="{027428C4-03F3-422D-A212-57C6E1D7C1AF}" type="presParOf" srcId="{6DC58EF9-FE71-4573-A1B5-A963C5E7958A}" destId="{45C97DD3-C963-4D1A-BDB2-367FF005F4CE}" srcOrd="1" destOrd="0" presId="urn:microsoft.com/office/officeart/2018/2/layout/IconVerticalSolidList"/>
    <dgm:cxn modelId="{08FB9D15-ECF4-4FE7-B079-0A9BCD576F7E}" type="presParOf" srcId="{6DC58EF9-FE71-4573-A1B5-A963C5E7958A}" destId="{822351B4-834B-45B7-A7B8-D9EC90F4C848}" srcOrd="2" destOrd="0" presId="urn:microsoft.com/office/officeart/2018/2/layout/IconVerticalSolidList"/>
    <dgm:cxn modelId="{D88B2CCB-E33B-4D83-B60E-AACAFE4DE083}" type="presParOf" srcId="{6DC58EF9-FE71-4573-A1B5-A963C5E7958A}" destId="{E24BCCD4-CA88-4F28-8D75-3EC498327006}" srcOrd="3" destOrd="0" presId="urn:microsoft.com/office/officeart/2018/2/layout/IconVerticalSolidList"/>
    <dgm:cxn modelId="{7D9C404B-D295-4EF8-908F-38FB4B1F94F9}" type="presParOf" srcId="{164A61E7-2A25-41BB-A99E-DCEFEE73B73F}" destId="{DABE30DB-33DF-4373-A19E-5D4D72AEF7A1}" srcOrd="3" destOrd="0" presId="urn:microsoft.com/office/officeart/2018/2/layout/IconVerticalSolidList"/>
    <dgm:cxn modelId="{6AC7F393-8042-4FF1-B51C-DB58CC72B426}" type="presParOf" srcId="{164A61E7-2A25-41BB-A99E-DCEFEE73B73F}" destId="{536BC40D-79BA-464A-97FA-24B83945BB0C}" srcOrd="4" destOrd="0" presId="urn:microsoft.com/office/officeart/2018/2/layout/IconVerticalSolidList"/>
    <dgm:cxn modelId="{831EFB03-EE89-4001-89DD-E7D46D5839F8}" type="presParOf" srcId="{536BC40D-79BA-464A-97FA-24B83945BB0C}" destId="{27783940-862F-4EF2-84E5-41C86963AE98}" srcOrd="0" destOrd="0" presId="urn:microsoft.com/office/officeart/2018/2/layout/IconVerticalSolidList"/>
    <dgm:cxn modelId="{4E41FD8C-B1E0-4616-B918-4BF142564B83}" type="presParOf" srcId="{536BC40D-79BA-464A-97FA-24B83945BB0C}" destId="{A2D99029-1A49-4634-86D4-E51E02C22E9F}" srcOrd="1" destOrd="0" presId="urn:microsoft.com/office/officeart/2018/2/layout/IconVerticalSolidList"/>
    <dgm:cxn modelId="{EFC9C4B4-73AA-4930-8714-528E2C33E554}" type="presParOf" srcId="{536BC40D-79BA-464A-97FA-24B83945BB0C}" destId="{0F9FC19E-D3EF-4898-BA1E-B90E358F6079}" srcOrd="2" destOrd="0" presId="urn:microsoft.com/office/officeart/2018/2/layout/IconVerticalSolidList"/>
    <dgm:cxn modelId="{14C01C98-4F93-4EEF-8E82-05E25F3A9E3D}" type="presParOf" srcId="{536BC40D-79BA-464A-97FA-24B83945BB0C}" destId="{36B0E581-F5E7-49BB-A4E6-2E8788F47CD7}" srcOrd="3" destOrd="0" presId="urn:microsoft.com/office/officeart/2018/2/layout/IconVerticalSolidList"/>
    <dgm:cxn modelId="{233AED9A-10C2-49B2-8BAC-7D5A7A8B9E8C}" type="presParOf" srcId="{164A61E7-2A25-41BB-A99E-DCEFEE73B73F}" destId="{1359EAF5-0629-452B-950E-2F15CB9E6C5C}" srcOrd="5" destOrd="0" presId="urn:microsoft.com/office/officeart/2018/2/layout/IconVerticalSolidList"/>
    <dgm:cxn modelId="{EEBC6CEC-19E7-4A73-BB4C-067763DDDC64}" type="presParOf" srcId="{164A61E7-2A25-41BB-A99E-DCEFEE73B73F}" destId="{F320D3E8-9DA0-40FF-857B-E6BE87A18D65}" srcOrd="6" destOrd="0" presId="urn:microsoft.com/office/officeart/2018/2/layout/IconVerticalSolidList"/>
    <dgm:cxn modelId="{9F672509-6008-488B-A1DE-2E0F4236047C}" type="presParOf" srcId="{F320D3E8-9DA0-40FF-857B-E6BE87A18D65}" destId="{71B97A53-425B-44EC-9A6F-8922D0BB8210}" srcOrd="0" destOrd="0" presId="urn:microsoft.com/office/officeart/2018/2/layout/IconVerticalSolidList"/>
    <dgm:cxn modelId="{59152E64-3A6E-4E6D-BC64-D98DCC964814}" type="presParOf" srcId="{F320D3E8-9DA0-40FF-857B-E6BE87A18D65}" destId="{8813557C-D0D4-48A5-AFE6-A5129368C695}" srcOrd="1" destOrd="0" presId="urn:microsoft.com/office/officeart/2018/2/layout/IconVerticalSolidList"/>
    <dgm:cxn modelId="{90444851-A778-4E27-A312-997A9A6318FB}" type="presParOf" srcId="{F320D3E8-9DA0-40FF-857B-E6BE87A18D65}" destId="{B4DFDA44-74BC-431B-9C7C-8C5E3C6EAE29}" srcOrd="2" destOrd="0" presId="urn:microsoft.com/office/officeart/2018/2/layout/IconVerticalSolidList"/>
    <dgm:cxn modelId="{78E97AC8-CABC-47FB-B58A-6362E1E57A70}" type="presParOf" srcId="{F320D3E8-9DA0-40FF-857B-E6BE87A18D65}" destId="{53E20805-44C5-4F90-9A5D-E1838D790F6E}" srcOrd="3" destOrd="0" presId="urn:microsoft.com/office/officeart/2018/2/layout/IconVerticalSolidList"/>
    <dgm:cxn modelId="{CAE6C61E-CC04-4D9F-B266-8A906A751E77}" type="presParOf" srcId="{164A61E7-2A25-41BB-A99E-DCEFEE73B73F}" destId="{E3B0026C-B310-48F0-81BF-5C96BB678928}" srcOrd="7" destOrd="0" presId="urn:microsoft.com/office/officeart/2018/2/layout/IconVerticalSolidList"/>
    <dgm:cxn modelId="{66F17F10-207E-4910-A8DC-E0D5EB898743}" type="presParOf" srcId="{164A61E7-2A25-41BB-A99E-DCEFEE73B73F}" destId="{C182015C-7A36-42D9-BE0D-85488354AA5C}" srcOrd="8" destOrd="0" presId="urn:microsoft.com/office/officeart/2018/2/layout/IconVerticalSolidList"/>
    <dgm:cxn modelId="{31B0725E-BEC8-4930-B87E-660352D57F14}" type="presParOf" srcId="{C182015C-7A36-42D9-BE0D-85488354AA5C}" destId="{60B7FF6E-BA53-4535-81D9-6D30FE93E23D}" srcOrd="0" destOrd="0" presId="urn:microsoft.com/office/officeart/2018/2/layout/IconVerticalSolidList"/>
    <dgm:cxn modelId="{A2ABED85-90D9-4FC8-86ED-1E805DFE7498}" type="presParOf" srcId="{C182015C-7A36-42D9-BE0D-85488354AA5C}" destId="{CAA4F88A-E0CE-47B1-BF82-35138C1EE0E2}" srcOrd="1" destOrd="0" presId="urn:microsoft.com/office/officeart/2018/2/layout/IconVerticalSolidList"/>
    <dgm:cxn modelId="{80DE70A6-FC03-4837-89C8-495848293400}" type="presParOf" srcId="{C182015C-7A36-42D9-BE0D-85488354AA5C}" destId="{12FE84F0-A76E-4580-A148-165F35C108B1}" srcOrd="2" destOrd="0" presId="urn:microsoft.com/office/officeart/2018/2/layout/IconVerticalSolidList"/>
    <dgm:cxn modelId="{5A74D49E-72C2-4285-8B24-8850358ADAAB}" type="presParOf" srcId="{C182015C-7A36-42D9-BE0D-85488354AA5C}" destId="{961F050D-33E4-470E-B6C5-DBD8EF4B90F1}"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9862B6-7A1D-49CB-A8BE-EAB17A26527F}">
      <dsp:nvSpPr>
        <dsp:cNvPr id="0" name=""/>
        <dsp:cNvSpPr/>
      </dsp:nvSpPr>
      <dsp:spPr>
        <a:xfrm>
          <a:off x="0" y="87299"/>
          <a:ext cx="6496050" cy="1427400"/>
        </a:xfrm>
        <a:prstGeom prst="roundRect">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0" i="0" kern="1200"/>
            <a:t>This presentation will start by taking three articles related to the role of human resources in the organization‘s success and competitive advantage. </a:t>
          </a:r>
          <a:endParaRPr lang="en-US" sz="2000" kern="1200"/>
        </a:p>
      </dsp:txBody>
      <dsp:txXfrm>
        <a:off x="69680" y="156979"/>
        <a:ext cx="6356690" cy="1288040"/>
      </dsp:txXfrm>
    </dsp:sp>
    <dsp:sp modelId="{1A55AECB-8F33-4B33-BF1A-CA800A307363}">
      <dsp:nvSpPr>
        <dsp:cNvPr id="0" name=""/>
        <dsp:cNvSpPr/>
      </dsp:nvSpPr>
      <dsp:spPr>
        <a:xfrm>
          <a:off x="0" y="1572300"/>
          <a:ext cx="6496050" cy="1427400"/>
        </a:xfrm>
        <a:prstGeom prst="roundRect">
          <a:avLst/>
        </a:prstGeom>
        <a:gradFill rotWithShape="0">
          <a:gsLst>
            <a:gs pos="0">
              <a:schemeClr val="accent2">
                <a:hueOff val="677407"/>
                <a:satOff val="-3316"/>
                <a:lumOff val="1862"/>
                <a:alphaOff val="0"/>
                <a:tint val="98000"/>
                <a:lumMod val="114000"/>
              </a:schemeClr>
            </a:gs>
            <a:gs pos="100000">
              <a:schemeClr val="accent2">
                <a:hueOff val="677407"/>
                <a:satOff val="-3316"/>
                <a:lumOff val="1862"/>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0" i="0" kern="1200"/>
            <a:t>The job specification will be designed for the ideal candidate who can perform cost-cutting, innovation, and quality enhancement-related tasks. </a:t>
          </a:r>
          <a:endParaRPr lang="en-US" sz="2000" kern="1200"/>
        </a:p>
      </dsp:txBody>
      <dsp:txXfrm>
        <a:off x="69680" y="1641980"/>
        <a:ext cx="6356690" cy="1288040"/>
      </dsp:txXfrm>
    </dsp:sp>
    <dsp:sp modelId="{32A20A66-AABA-41EB-8711-6FAA45AD2AF5}">
      <dsp:nvSpPr>
        <dsp:cNvPr id="0" name=""/>
        <dsp:cNvSpPr/>
      </dsp:nvSpPr>
      <dsp:spPr>
        <a:xfrm>
          <a:off x="0" y="3057300"/>
          <a:ext cx="6496050" cy="1427400"/>
        </a:xfrm>
        <a:prstGeom prst="roundRect">
          <a:avLst/>
        </a:prstGeom>
        <a:gradFill rotWithShape="0">
          <a:gsLst>
            <a:gs pos="0">
              <a:schemeClr val="accent2">
                <a:hueOff val="1354814"/>
                <a:satOff val="-6632"/>
                <a:lumOff val="3725"/>
                <a:alphaOff val="0"/>
                <a:tint val="98000"/>
                <a:lumMod val="114000"/>
              </a:schemeClr>
            </a:gs>
            <a:gs pos="100000">
              <a:schemeClr val="accent2">
                <a:hueOff val="1354814"/>
                <a:satOff val="-6632"/>
                <a:lumOff val="3725"/>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0" i="0" kern="1200" dirty="0"/>
            <a:t>In the end, an interview-based sample questions will be created for the employee. </a:t>
          </a:r>
          <a:endParaRPr lang="en-US" sz="2000" kern="1200" dirty="0"/>
        </a:p>
      </dsp:txBody>
      <dsp:txXfrm>
        <a:off x="69680" y="3126980"/>
        <a:ext cx="6356690" cy="128804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4AB044-3ACA-4BC7-A445-952139D83F85}">
      <dsp:nvSpPr>
        <dsp:cNvPr id="0" name=""/>
        <dsp:cNvSpPr/>
      </dsp:nvSpPr>
      <dsp:spPr>
        <a:xfrm>
          <a:off x="170604" y="2436794"/>
          <a:ext cx="1139240" cy="113924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E49B071-FF9A-48A0-8CB7-30CDC8295D4F}">
      <dsp:nvSpPr>
        <dsp:cNvPr id="0" name=""/>
        <dsp:cNvSpPr/>
      </dsp:nvSpPr>
      <dsp:spPr>
        <a:xfrm>
          <a:off x="409845" y="2676034"/>
          <a:ext cx="660759" cy="66075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A1A9D94-FE03-42A1-B41F-375C158A7F73}">
      <dsp:nvSpPr>
        <dsp:cNvPr id="0" name=""/>
        <dsp:cNvSpPr/>
      </dsp:nvSpPr>
      <dsp:spPr>
        <a:xfrm>
          <a:off x="1553967" y="2436794"/>
          <a:ext cx="2685351" cy="11392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US" sz="1400" b="1" kern="1200" dirty="0"/>
            <a:t>As a consequence of this, human resource management, often known as HRM, should be geared at overcoming obstacles connected with the particulars of this environment in order for a company to achieve a competitive edge. …………………….So, HR managers need to establish specific strategies in order to confront new situations that have emerged in the market. In today's extremely competitive market, it is expected of companies to establish their own sustainable competitive advantages in order to maintain their positions as market leaders in their respective industries (Hamid, 2019).</a:t>
          </a:r>
        </a:p>
      </dsp:txBody>
      <dsp:txXfrm>
        <a:off x="1553967" y="2436794"/>
        <a:ext cx="2685351" cy="1139240"/>
      </dsp:txXfrm>
    </dsp:sp>
    <dsp:sp modelId="{EE69DC87-8E92-47C8-BCC4-41E8A036DCA3}">
      <dsp:nvSpPr>
        <dsp:cNvPr id="0" name=""/>
        <dsp:cNvSpPr/>
      </dsp:nvSpPr>
      <dsp:spPr>
        <a:xfrm>
          <a:off x="4707221" y="2436794"/>
          <a:ext cx="1139240" cy="113924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E67AA3B-7931-4B2D-93B3-CF6EA84B6A81}">
      <dsp:nvSpPr>
        <dsp:cNvPr id="0" name=""/>
        <dsp:cNvSpPr/>
      </dsp:nvSpPr>
      <dsp:spPr>
        <a:xfrm>
          <a:off x="4946462" y="2676034"/>
          <a:ext cx="660759" cy="66075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48D01D9-CCF7-4A07-8D57-B59BC1F7E304}">
      <dsp:nvSpPr>
        <dsp:cNvPr id="0" name=""/>
        <dsp:cNvSpPr/>
      </dsp:nvSpPr>
      <dsp:spPr>
        <a:xfrm>
          <a:off x="6090584" y="2436794"/>
          <a:ext cx="2685351" cy="11392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US" sz="1800" b="1" kern="1200" dirty="0"/>
            <a:t>In a complex business environment, it can be difficult for HR managers to make a contribution to the development of a lasting competitive advantage for their organizations. Each company strives to accomplish a unique set of business goals, all of which work together to create a distinct advantage in the market (</a:t>
          </a:r>
          <a:r>
            <a:rPr lang="en-US" sz="1800" b="1" kern="1200" dirty="0" err="1"/>
            <a:t>Bubenik</a:t>
          </a:r>
          <a:r>
            <a:rPr lang="en-US" sz="1800" b="1" kern="1200" dirty="0"/>
            <a:t>, 2019). </a:t>
          </a:r>
        </a:p>
      </dsp:txBody>
      <dsp:txXfrm>
        <a:off x="6090584" y="2436794"/>
        <a:ext cx="2685351" cy="113924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737974-4EC2-49D3-B72B-C4A485014E6B}">
      <dsp:nvSpPr>
        <dsp:cNvPr id="0" name=""/>
        <dsp:cNvSpPr/>
      </dsp:nvSpPr>
      <dsp:spPr>
        <a:xfrm>
          <a:off x="0" y="24163"/>
          <a:ext cx="7002549" cy="2506140"/>
        </a:xfrm>
        <a:prstGeom prst="roundRect">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100000"/>
            </a:lnSpc>
            <a:spcBef>
              <a:spcPct val="0"/>
            </a:spcBef>
            <a:spcAft>
              <a:spcPct val="35000"/>
            </a:spcAft>
            <a:buNone/>
          </a:pPr>
          <a:r>
            <a:rPr lang="en-US" sz="1800" b="1" kern="1200" dirty="0">
              <a:latin typeface="Arial" panose="020B0604020202020204" pitchFamily="34" charset="0"/>
              <a:cs typeface="Arial" panose="020B0604020202020204" pitchFamily="34" charset="0"/>
            </a:rPr>
            <a:t>Innovation</a:t>
          </a:r>
          <a:r>
            <a:rPr lang="en-US" sz="1800" kern="1200" dirty="0">
              <a:latin typeface="Arial" panose="020B0604020202020204" pitchFamily="34" charset="0"/>
              <a:cs typeface="Arial" panose="020B0604020202020204" pitchFamily="34" charset="0"/>
            </a:rPr>
            <a:t> is not only limited to the advancement of services and products, but it also covers enhanced services and products and successfully carries them into the market. HRM has an essential part in the process of Innovation (</a:t>
          </a:r>
          <a:r>
            <a:rPr lang="en-US" sz="1800" kern="1200" dirty="0" err="1">
              <a:latin typeface="Arial" panose="020B0604020202020204" pitchFamily="34" charset="0"/>
              <a:cs typeface="Arial" panose="020B0604020202020204" pitchFamily="34" charset="0"/>
            </a:rPr>
            <a:t>Mckeown</a:t>
          </a:r>
          <a:r>
            <a:rPr lang="en-US" sz="1800" kern="1200" dirty="0">
              <a:latin typeface="Arial" panose="020B0604020202020204" pitchFamily="34" charset="0"/>
              <a:cs typeface="Arial" panose="020B0604020202020204" pitchFamily="34" charset="0"/>
            </a:rPr>
            <a:t>, 2019). Consequently, businesses need to be retained pace with external and internal working environments. </a:t>
          </a:r>
        </a:p>
      </dsp:txBody>
      <dsp:txXfrm>
        <a:off x="122340" y="146503"/>
        <a:ext cx="6757869" cy="2261460"/>
      </dsp:txXfrm>
    </dsp:sp>
    <dsp:sp modelId="{78A0D320-A379-4D33-A02F-10F7188228AB}">
      <dsp:nvSpPr>
        <dsp:cNvPr id="0" name=""/>
        <dsp:cNvSpPr/>
      </dsp:nvSpPr>
      <dsp:spPr>
        <a:xfrm>
          <a:off x="0" y="2622463"/>
          <a:ext cx="7002549" cy="2506140"/>
        </a:xfrm>
        <a:prstGeom prst="roundRect">
          <a:avLst/>
        </a:prstGeom>
        <a:gradFill rotWithShape="0">
          <a:gsLst>
            <a:gs pos="0">
              <a:schemeClr val="accent2">
                <a:hueOff val="1354814"/>
                <a:satOff val="-6632"/>
                <a:lumOff val="3725"/>
                <a:alphaOff val="0"/>
                <a:tint val="98000"/>
                <a:lumMod val="114000"/>
              </a:schemeClr>
            </a:gs>
            <a:gs pos="100000">
              <a:schemeClr val="accent2">
                <a:hueOff val="1354814"/>
                <a:satOff val="-6632"/>
                <a:lumOff val="3725"/>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100000"/>
            </a:lnSpc>
            <a:spcBef>
              <a:spcPct val="0"/>
            </a:spcBef>
            <a:spcAft>
              <a:spcPct val="35000"/>
            </a:spcAft>
            <a:buNone/>
          </a:pPr>
          <a:r>
            <a:rPr lang="en-US" sz="1800" kern="1200" dirty="0">
              <a:latin typeface="Arial" panose="020B0604020202020204" pitchFamily="34" charset="0"/>
              <a:cs typeface="Arial" panose="020B0604020202020204" pitchFamily="34" charset="0"/>
            </a:rPr>
            <a:t>In this context, the workforce needs to show some particular competencies like corporative, creativity, ability to work in a team, proactive thinking, and risk-taking willingness. These competencies of the workforce are supposed to be shaped by HRM strategies and practices. For instance, a highly competent, experienced, and trained workforce, through development, training, and selection, will assist in providing different and innovative services and products.</a:t>
          </a:r>
        </a:p>
      </dsp:txBody>
      <dsp:txXfrm>
        <a:off x="122340" y="2744803"/>
        <a:ext cx="6757869" cy="226146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A63043-AC9A-40B0-A13D-AC4444053193}">
      <dsp:nvSpPr>
        <dsp:cNvPr id="0" name=""/>
        <dsp:cNvSpPr/>
      </dsp:nvSpPr>
      <dsp:spPr>
        <a:xfrm>
          <a:off x="2026" y="66641"/>
          <a:ext cx="4321692" cy="5023967"/>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i="0" kern="1200" dirty="0"/>
            <a:t>The Quality Improvement of organization policies and strategies refers to giving the standard of improved quality of services and products than rivals. Altering the process of manufacturing and the approaches in which businesses deliver their goods and services to their clients have become more important for improving quality. In terms of delivering quality goods and services, HRM strategies and practices are considered a solution for polishing the workforce. Rather than getting rid of employees, HRM can focus on retaining star performers and talent (</a:t>
          </a:r>
          <a:r>
            <a:rPr lang="en-US" sz="1800" b="1" i="0" kern="1200" dirty="0" err="1"/>
            <a:t>Verasai</a:t>
          </a:r>
          <a:r>
            <a:rPr lang="en-US" sz="1800" b="1" i="0" kern="1200" dirty="0"/>
            <a:t>, 2020). </a:t>
          </a:r>
          <a:endParaRPr lang="en-US" sz="1800" kern="1200" dirty="0"/>
        </a:p>
      </dsp:txBody>
      <dsp:txXfrm>
        <a:off x="128604" y="193219"/>
        <a:ext cx="4068536" cy="4770811"/>
      </dsp:txXfrm>
    </dsp:sp>
    <dsp:sp modelId="{F5AB0BE5-7F12-489B-BD0F-8BE38845FCE9}">
      <dsp:nvSpPr>
        <dsp:cNvPr id="0" name=""/>
        <dsp:cNvSpPr/>
      </dsp:nvSpPr>
      <dsp:spPr>
        <a:xfrm>
          <a:off x="4755888" y="2042735"/>
          <a:ext cx="916198" cy="1071779"/>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4755888" y="2257091"/>
        <a:ext cx="641339" cy="643067"/>
      </dsp:txXfrm>
    </dsp:sp>
    <dsp:sp modelId="{26D21999-B6DB-4AFC-8AC4-9080EB971B96}">
      <dsp:nvSpPr>
        <dsp:cNvPr id="0" name=""/>
        <dsp:cNvSpPr/>
      </dsp:nvSpPr>
      <dsp:spPr>
        <a:xfrm>
          <a:off x="6052396" y="66641"/>
          <a:ext cx="4321692" cy="5023967"/>
        </a:xfrm>
        <a:prstGeom prst="roundRect">
          <a:avLst>
            <a:gd name="adj" fmla="val 10000"/>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i="0" kern="1200" dirty="0"/>
            <a:t>HRM policies and practices can include cost reduction in different ways, such as decreasing recruitment expenses and costs, choosing the best candidates who do not require training and be capable enough to work at once, decisions related to compensation, job designs, safety, and health policies and practices. Work arrangement. Effective policies and practices of HRM can boost cost-cutting by handling human resources effectively. </a:t>
          </a:r>
          <a:endParaRPr lang="en-US" sz="1800" kern="1200" dirty="0"/>
        </a:p>
      </dsp:txBody>
      <dsp:txXfrm>
        <a:off x="6178974" y="193219"/>
        <a:ext cx="4068536" cy="477081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AF0D84-DDA7-460B-8333-2B9C921697BD}">
      <dsp:nvSpPr>
        <dsp:cNvPr id="0" name=""/>
        <dsp:cNvSpPr/>
      </dsp:nvSpPr>
      <dsp:spPr>
        <a:xfrm>
          <a:off x="0" y="64078"/>
          <a:ext cx="9894426" cy="2267460"/>
        </a:xfrm>
        <a:prstGeom prst="round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b="1" i="0" kern="1200" dirty="0"/>
            <a:t>Management of HR and having enough human resources are both essential to the overall performance of a firm. These components are among the circumstances that make it possible for it to achieve a variety of benefits. The ability of an organization to successfully manage its human resource practices is very important to the organization's overall performance. Practices in recruitment and selection that are selective have a beneficial impact on the performance of a company (Anwar &amp; Abdullah, 2021). </a:t>
          </a:r>
          <a:endParaRPr lang="en-US" sz="1900" b="1" kern="1200" dirty="0"/>
        </a:p>
      </dsp:txBody>
      <dsp:txXfrm>
        <a:off x="110688" y="174766"/>
        <a:ext cx="9673050" cy="2046084"/>
      </dsp:txXfrm>
    </dsp:sp>
    <dsp:sp modelId="{1544004B-15EB-4578-8C71-B0B12E5E933F}">
      <dsp:nvSpPr>
        <dsp:cNvPr id="0" name=""/>
        <dsp:cNvSpPr/>
      </dsp:nvSpPr>
      <dsp:spPr>
        <a:xfrm>
          <a:off x="0" y="2386259"/>
          <a:ext cx="9894426" cy="2267460"/>
        </a:xfrm>
        <a:prstGeom prst="round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b="1" i="0" kern="1200" dirty="0"/>
            <a:t>When workers are treated properly and given opportunities to participate in HR management procedures, research has shown that both customer satisfaction and employee satisfaction are greatly boosted. Similarly, when workers have a high degree of HR management duties inside the organization, it is probable that employee productivity and growth will rise as a result. Effective management of a company's human resources is one component that contributes significantly to that company's overall efficacy</a:t>
          </a:r>
          <a:r>
            <a:rPr lang="en-US" sz="1900" b="0" i="0" kern="1200" dirty="0"/>
            <a:t>.</a:t>
          </a:r>
          <a:endParaRPr lang="en-US" sz="1900" kern="1200" dirty="0"/>
        </a:p>
      </dsp:txBody>
      <dsp:txXfrm>
        <a:off x="110688" y="2496947"/>
        <a:ext cx="9673050" cy="204608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A57DE3-4203-4FE0-8C08-8F6E6F4A5CB4}">
      <dsp:nvSpPr>
        <dsp:cNvPr id="0" name=""/>
        <dsp:cNvSpPr/>
      </dsp:nvSpPr>
      <dsp:spPr>
        <a:xfrm>
          <a:off x="4966" y="0"/>
          <a:ext cx="5105245" cy="4721082"/>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800100">
            <a:lnSpc>
              <a:spcPct val="90000"/>
            </a:lnSpc>
            <a:spcBef>
              <a:spcPct val="0"/>
            </a:spcBef>
            <a:spcAft>
              <a:spcPct val="35000"/>
            </a:spcAft>
            <a:buNone/>
          </a:pPr>
          <a:r>
            <a:rPr lang="en-US" sz="1800" b="1" i="0" kern="1200" dirty="0">
              <a:latin typeface="Arial" panose="020B0604020202020204" pitchFamily="34" charset="0"/>
              <a:cs typeface="Arial" panose="020B0604020202020204" pitchFamily="34" charset="0"/>
            </a:rPr>
            <a:t>There was a significant correlation between efficient management of the organization's human resources and the overall success of the business. In many different types of company organizations, the function of human resources has traditionally been seen as the most important. Although worldwide HRM is to blame for the company's new outward appearance, it has still managed to establish itself as a leader in the field of organization redesign. In terms of productivity, the Human Resources department has significantly impacted the company's expansion. HR also needs to and have played a significant influence in creating and advancing the company's overall culture (Lombardi, et al., 2020).</a:t>
          </a:r>
          <a:endParaRPr lang="en-US" sz="1800" b="1" kern="1200" dirty="0">
            <a:latin typeface="Arial" panose="020B0604020202020204" pitchFamily="34" charset="0"/>
            <a:cs typeface="Arial" panose="020B0604020202020204" pitchFamily="34" charset="0"/>
          </a:endParaRPr>
        </a:p>
      </dsp:txBody>
      <dsp:txXfrm>
        <a:off x="4966" y="0"/>
        <a:ext cx="5105245" cy="4721082"/>
      </dsp:txXfrm>
    </dsp:sp>
    <dsp:sp modelId="{9AE65251-FD62-4AFF-8987-B3C052D79A31}">
      <dsp:nvSpPr>
        <dsp:cNvPr id="0" name=""/>
        <dsp:cNvSpPr/>
      </dsp:nvSpPr>
      <dsp:spPr>
        <a:xfrm>
          <a:off x="5184488" y="2239041"/>
          <a:ext cx="765786" cy="243000"/>
        </a:xfrm>
        <a:prstGeom prst="rightArrow">
          <a:avLst>
            <a:gd name="adj1" fmla="val 50000"/>
            <a:gd name="adj2" fmla="val 50000"/>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37A5FD2-985C-4E80-9CB0-42E0D721007D}">
      <dsp:nvSpPr>
        <dsp:cNvPr id="0" name=""/>
        <dsp:cNvSpPr/>
      </dsp:nvSpPr>
      <dsp:spPr>
        <a:xfrm>
          <a:off x="6024551" y="407631"/>
          <a:ext cx="5105245" cy="3905819"/>
        </a:xfrm>
        <a:prstGeom prst="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889000">
            <a:lnSpc>
              <a:spcPct val="90000"/>
            </a:lnSpc>
            <a:spcBef>
              <a:spcPct val="0"/>
            </a:spcBef>
            <a:spcAft>
              <a:spcPct val="35000"/>
            </a:spcAft>
            <a:buNone/>
          </a:pPr>
          <a:r>
            <a:rPr lang="en-US" sz="2000" b="1" i="0" kern="1200" dirty="0">
              <a:latin typeface="Arial" panose="020B0604020202020204" pitchFamily="34" charset="0"/>
              <a:cs typeface="Arial" panose="020B0604020202020204" pitchFamily="34" charset="0"/>
            </a:rPr>
            <a:t>workers, including the opportunity to serve as managers and production workers. One of these benefits is the practice of a firm maintaining and training its personnel. HR is essential since it helps to set the rules and Employers provide several advantages for their procedures that are followed by the company as a whole and by individual departments</a:t>
          </a:r>
          <a:r>
            <a:rPr lang="en-US" sz="1300" b="0" i="0" kern="1200" dirty="0"/>
            <a:t>. </a:t>
          </a:r>
          <a:endParaRPr lang="en-US" sz="1300" kern="1200" dirty="0"/>
        </a:p>
      </dsp:txBody>
      <dsp:txXfrm>
        <a:off x="6024551" y="407631"/>
        <a:ext cx="5105245" cy="390581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909701-B067-4255-8EC6-7768A97631B4}">
      <dsp:nvSpPr>
        <dsp:cNvPr id="0" name=""/>
        <dsp:cNvSpPr/>
      </dsp:nvSpPr>
      <dsp:spPr>
        <a:xfrm>
          <a:off x="251461" y="0"/>
          <a:ext cx="3017880" cy="4878031"/>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b="1" kern="1200" dirty="0">
              <a:latin typeface="Arial" panose="020B0604020202020204" pitchFamily="34" charset="0"/>
              <a:cs typeface="Arial" panose="020B0604020202020204" pitchFamily="34" charset="0"/>
            </a:rPr>
            <a:t>The management of quality is an extremely important factor in the expansion and success of a firm. Also, it is an important resource in the race for customer relationships, which aims to provide customers with an improved experience (Drucker, 2023).</a:t>
          </a:r>
        </a:p>
        <a:p>
          <a:pPr marL="0" lvl="0" indent="0" algn="ctr" defTabSz="711200">
            <a:lnSpc>
              <a:spcPct val="90000"/>
            </a:lnSpc>
            <a:spcBef>
              <a:spcPct val="0"/>
            </a:spcBef>
            <a:spcAft>
              <a:spcPct val="35000"/>
            </a:spcAft>
            <a:buNone/>
          </a:pPr>
          <a:r>
            <a:rPr lang="en-US" sz="1600" b="1" kern="1200" dirty="0">
              <a:latin typeface="Arial" panose="020B0604020202020204" pitchFamily="34" charset="0"/>
              <a:cs typeface="Arial" panose="020B0604020202020204" pitchFamily="34" charset="0"/>
            </a:rPr>
            <a:t> Businesses have the ability to put in place a series of processes to guarantee that their goods are of the highest possible quality and function to the fullest extent possible. </a:t>
          </a:r>
        </a:p>
        <a:p>
          <a:pPr marL="0" lvl="0" indent="0" algn="ctr" defTabSz="711200">
            <a:lnSpc>
              <a:spcPct val="90000"/>
            </a:lnSpc>
            <a:spcBef>
              <a:spcPct val="0"/>
            </a:spcBef>
            <a:spcAft>
              <a:spcPct val="35000"/>
            </a:spcAft>
            <a:buNone/>
          </a:pPr>
          <a:r>
            <a:rPr lang="en-US" sz="1600" b="1" kern="1200" dirty="0">
              <a:latin typeface="Arial" panose="020B0604020202020204" pitchFamily="34" charset="0"/>
              <a:cs typeface="Arial" panose="020B0604020202020204" pitchFamily="34" charset="0"/>
            </a:rPr>
            <a:t>The ultimate objective is to increase customer pleasure while simultaneously driving corporate growth</a:t>
          </a:r>
          <a:r>
            <a:rPr lang="en-US" sz="1200" kern="1200" dirty="0"/>
            <a:t>. </a:t>
          </a:r>
        </a:p>
      </dsp:txBody>
      <dsp:txXfrm>
        <a:off x="339852" y="88391"/>
        <a:ext cx="2841098" cy="4701249"/>
      </dsp:txXfrm>
    </dsp:sp>
    <dsp:sp modelId="{9CC0D146-7C5C-41F7-89E6-BF6CB202B433}">
      <dsp:nvSpPr>
        <dsp:cNvPr id="0" name=""/>
        <dsp:cNvSpPr/>
      </dsp:nvSpPr>
      <dsp:spPr>
        <a:xfrm>
          <a:off x="3492486" y="2139327"/>
          <a:ext cx="473065" cy="599375"/>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3492486" y="2259202"/>
        <a:ext cx="331146" cy="359625"/>
      </dsp:txXfrm>
    </dsp:sp>
    <dsp:sp modelId="{DD382659-6447-452F-AFB5-E6E708C8026A}">
      <dsp:nvSpPr>
        <dsp:cNvPr id="0" name=""/>
        <dsp:cNvSpPr/>
      </dsp:nvSpPr>
      <dsp:spPr>
        <a:xfrm>
          <a:off x="4161918" y="0"/>
          <a:ext cx="3498179" cy="4878031"/>
        </a:xfrm>
        <a:prstGeom prst="roundRect">
          <a:avLst>
            <a:gd name="adj" fmla="val 10000"/>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kern="1200" dirty="0">
              <a:latin typeface="Arial" panose="020B0604020202020204" pitchFamily="34" charset="0"/>
              <a:cs typeface="Arial" panose="020B0604020202020204" pitchFamily="34" charset="0"/>
            </a:rPr>
            <a:t>Companies are likely to experience impact if their leaders immediately begin lowering costs without first reiterating the organization's overall strategic direction (</a:t>
          </a:r>
          <a:r>
            <a:rPr lang="en-US" sz="1800" b="1" kern="1200" dirty="0" err="1">
              <a:latin typeface="Arial" panose="020B0604020202020204" pitchFamily="34" charset="0"/>
              <a:cs typeface="Arial" panose="020B0604020202020204" pitchFamily="34" charset="0"/>
            </a:rPr>
            <a:t>Carucci</a:t>
          </a:r>
          <a:r>
            <a:rPr lang="en-US" sz="1800" b="1" kern="1200" dirty="0">
              <a:latin typeface="Arial" panose="020B0604020202020204" pitchFamily="34" charset="0"/>
              <a:cs typeface="Arial" panose="020B0604020202020204" pitchFamily="34" charset="0"/>
            </a:rPr>
            <a:t> &amp; </a:t>
          </a:r>
          <a:r>
            <a:rPr lang="en-US" sz="1800" b="1" kern="1200" dirty="0" err="1">
              <a:latin typeface="Arial" panose="020B0604020202020204" pitchFamily="34" charset="0"/>
              <a:cs typeface="Arial" panose="020B0604020202020204" pitchFamily="34" charset="0"/>
            </a:rPr>
            <a:t>Millward</a:t>
          </a:r>
          <a:r>
            <a:rPr lang="en-US" sz="1800" b="1" kern="1200" dirty="0">
              <a:latin typeface="Arial" panose="020B0604020202020204" pitchFamily="34" charset="0"/>
              <a:cs typeface="Arial" panose="020B0604020202020204" pitchFamily="34" charset="0"/>
            </a:rPr>
            <a:t>, 2023). Suppose the long-term approach is still effective in comparison to the performance at the moment. If this is the case, the moment has come to commit to that plan and figure out how to make concessions in the near term that reinforce the long-term goals rather than giving up on those goals altogether.</a:t>
          </a:r>
        </a:p>
      </dsp:txBody>
      <dsp:txXfrm>
        <a:off x="4264376" y="102458"/>
        <a:ext cx="3293263" cy="4673115"/>
      </dsp:txXfrm>
    </dsp:sp>
    <dsp:sp modelId="{2CE46DD2-7412-401B-895D-042EEEEF41F0}">
      <dsp:nvSpPr>
        <dsp:cNvPr id="0" name=""/>
        <dsp:cNvSpPr/>
      </dsp:nvSpPr>
      <dsp:spPr>
        <a:xfrm>
          <a:off x="7858798" y="2139327"/>
          <a:ext cx="421244" cy="599375"/>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7858798" y="2259202"/>
        <a:ext cx="294871" cy="359625"/>
      </dsp:txXfrm>
    </dsp:sp>
    <dsp:sp modelId="{CA358774-157E-4856-8437-65B599A6E02F}">
      <dsp:nvSpPr>
        <dsp:cNvPr id="0" name=""/>
        <dsp:cNvSpPr/>
      </dsp:nvSpPr>
      <dsp:spPr>
        <a:xfrm>
          <a:off x="8454899" y="265765"/>
          <a:ext cx="2416837" cy="4346500"/>
        </a:xfrm>
        <a:prstGeom prst="roundRect">
          <a:avLst>
            <a:gd name="adj" fmla="val 10000"/>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kern="1200" dirty="0">
              <a:latin typeface="Arial" panose="020B0604020202020204" pitchFamily="34" charset="0"/>
              <a:cs typeface="Arial" panose="020B0604020202020204" pitchFamily="34" charset="0"/>
            </a:rPr>
            <a:t>The potential candidate must have previous experience or  a Bachelor's degree in HRM or General Management.</a:t>
          </a:r>
        </a:p>
        <a:p>
          <a:pPr marL="0" lvl="0" indent="0" algn="ctr" defTabSz="1066800">
            <a:lnSpc>
              <a:spcPct val="90000"/>
            </a:lnSpc>
            <a:spcBef>
              <a:spcPct val="0"/>
            </a:spcBef>
            <a:spcAft>
              <a:spcPct val="35000"/>
            </a:spcAft>
            <a:buNone/>
          </a:pPr>
          <a:r>
            <a:rPr lang="en-US" sz="2400" b="1" kern="1200" dirty="0">
              <a:latin typeface="Arial" panose="020B0604020202020204" pitchFamily="34" charset="0"/>
              <a:cs typeface="Arial" panose="020B0604020202020204" pitchFamily="34" charset="0"/>
            </a:rPr>
            <a:t>Alternatively, training will be provided </a:t>
          </a:r>
          <a:endParaRPr lang="en-US" sz="2400" kern="1200" dirty="0"/>
        </a:p>
      </dsp:txBody>
      <dsp:txXfrm>
        <a:off x="8525686" y="336552"/>
        <a:ext cx="2275263" cy="4204926"/>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B25C1B-F314-4AAD-93D5-36AA5244A711}">
      <dsp:nvSpPr>
        <dsp:cNvPr id="0" name=""/>
        <dsp:cNvSpPr/>
      </dsp:nvSpPr>
      <dsp:spPr>
        <a:xfrm>
          <a:off x="2753951" y="468211"/>
          <a:ext cx="1563030" cy="15630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US" sz="1100" b="1" kern="1200" dirty="0"/>
            <a:t>The following are the responsibilities a candidate must do or must be capable of:</a:t>
          </a:r>
        </a:p>
      </dsp:txBody>
      <dsp:txXfrm>
        <a:off x="2753951" y="468211"/>
        <a:ext cx="1563030" cy="1563030"/>
      </dsp:txXfrm>
    </dsp:sp>
    <dsp:sp modelId="{0BFF0BB4-3AEE-4885-8A12-19C029C9F885}">
      <dsp:nvSpPr>
        <dsp:cNvPr id="0" name=""/>
        <dsp:cNvSpPr/>
      </dsp:nvSpPr>
      <dsp:spPr>
        <a:xfrm>
          <a:off x="-365" y="369535"/>
          <a:ext cx="4416023" cy="4416023"/>
        </a:xfrm>
        <a:prstGeom prst="circularArrow">
          <a:avLst>
            <a:gd name="adj1" fmla="val 6902"/>
            <a:gd name="adj2" fmla="val 465342"/>
            <a:gd name="adj3" fmla="val 549458"/>
            <a:gd name="adj4" fmla="val 20585200"/>
            <a:gd name="adj5" fmla="val 8052"/>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74C2D3C-3E70-48F0-944A-0429B3D875B5}">
      <dsp:nvSpPr>
        <dsp:cNvPr id="0" name=""/>
        <dsp:cNvSpPr/>
      </dsp:nvSpPr>
      <dsp:spPr>
        <a:xfrm>
          <a:off x="2753951" y="3123852"/>
          <a:ext cx="1563030" cy="15630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US" sz="1100" b="1" kern="1200" dirty="0"/>
            <a:t>Be careful to decode the company's long-term strategy and choose imaginative responses to aid in the execution of the plan.</a:t>
          </a:r>
        </a:p>
      </dsp:txBody>
      <dsp:txXfrm>
        <a:off x="2753951" y="3123852"/>
        <a:ext cx="1563030" cy="1563030"/>
      </dsp:txXfrm>
    </dsp:sp>
    <dsp:sp modelId="{D45BA0D3-DC69-4864-B7C9-771956A97CD8}">
      <dsp:nvSpPr>
        <dsp:cNvPr id="0" name=""/>
        <dsp:cNvSpPr/>
      </dsp:nvSpPr>
      <dsp:spPr>
        <a:xfrm>
          <a:off x="-365" y="369535"/>
          <a:ext cx="4416023" cy="4416023"/>
        </a:xfrm>
        <a:prstGeom prst="circularArrow">
          <a:avLst>
            <a:gd name="adj1" fmla="val 6902"/>
            <a:gd name="adj2" fmla="val 465342"/>
            <a:gd name="adj3" fmla="val 5949458"/>
            <a:gd name="adj4" fmla="val 4385200"/>
            <a:gd name="adj5" fmla="val 8052"/>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EE83FB4-C8AE-473E-B432-41B09C91A6A9}">
      <dsp:nvSpPr>
        <dsp:cNvPr id="0" name=""/>
        <dsp:cNvSpPr/>
      </dsp:nvSpPr>
      <dsp:spPr>
        <a:xfrm>
          <a:off x="98310" y="3123852"/>
          <a:ext cx="1563030" cy="15630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US" sz="1100" b="1" kern="1200" dirty="0"/>
            <a:t>Conceive and model solutions for improving the customer experience and customer innovation, as well as different approaches to related work</a:t>
          </a:r>
          <a:r>
            <a:rPr lang="en-US" sz="1100" kern="1200" dirty="0"/>
            <a:t>.</a:t>
          </a:r>
        </a:p>
      </dsp:txBody>
      <dsp:txXfrm>
        <a:off x="98310" y="3123852"/>
        <a:ext cx="1563030" cy="1563030"/>
      </dsp:txXfrm>
    </dsp:sp>
    <dsp:sp modelId="{0442BBB1-D18C-4E80-BA5C-6E760BA55139}">
      <dsp:nvSpPr>
        <dsp:cNvPr id="0" name=""/>
        <dsp:cNvSpPr/>
      </dsp:nvSpPr>
      <dsp:spPr>
        <a:xfrm>
          <a:off x="-365" y="369535"/>
          <a:ext cx="4416023" cy="4416023"/>
        </a:xfrm>
        <a:prstGeom prst="circularArrow">
          <a:avLst>
            <a:gd name="adj1" fmla="val 6902"/>
            <a:gd name="adj2" fmla="val 465342"/>
            <a:gd name="adj3" fmla="val 11349458"/>
            <a:gd name="adj4" fmla="val 9785200"/>
            <a:gd name="adj5" fmla="val 8052"/>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C8CB3FC-AF2D-4D7A-A4EF-E3D15E0FB122}">
      <dsp:nvSpPr>
        <dsp:cNvPr id="0" name=""/>
        <dsp:cNvSpPr/>
      </dsp:nvSpPr>
      <dsp:spPr>
        <a:xfrm>
          <a:off x="98310" y="468211"/>
          <a:ext cx="1563030" cy="15630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US" sz="1100" b="1" kern="1200" dirty="0"/>
            <a:t>Collaborate with groups tasked with developing innovative ideas in order to get insights and offer work-related design outputs.</a:t>
          </a:r>
        </a:p>
      </dsp:txBody>
      <dsp:txXfrm>
        <a:off x="98310" y="468211"/>
        <a:ext cx="1563030" cy="1563030"/>
      </dsp:txXfrm>
    </dsp:sp>
    <dsp:sp modelId="{DFA1D699-A0E5-4A34-B23D-D87BDC0FAF01}">
      <dsp:nvSpPr>
        <dsp:cNvPr id="0" name=""/>
        <dsp:cNvSpPr/>
      </dsp:nvSpPr>
      <dsp:spPr>
        <a:xfrm>
          <a:off x="-365" y="369535"/>
          <a:ext cx="4416023" cy="4416023"/>
        </a:xfrm>
        <a:prstGeom prst="circularArrow">
          <a:avLst>
            <a:gd name="adj1" fmla="val 6902"/>
            <a:gd name="adj2" fmla="val 465342"/>
            <a:gd name="adj3" fmla="val 16749458"/>
            <a:gd name="adj4" fmla="val 15185200"/>
            <a:gd name="adj5" fmla="val 8052"/>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A5B4CD-74AE-44CB-B79F-CAC3FFECE02F}">
      <dsp:nvSpPr>
        <dsp:cNvPr id="0" name=""/>
        <dsp:cNvSpPr/>
      </dsp:nvSpPr>
      <dsp:spPr>
        <a:xfrm>
          <a:off x="74796" y="33"/>
          <a:ext cx="2604018" cy="1562411"/>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To cultivate a culture of innovation inside the company, encourage original thought and set aside cash for research and development.</a:t>
          </a:r>
        </a:p>
      </dsp:txBody>
      <dsp:txXfrm>
        <a:off x="74796" y="33"/>
        <a:ext cx="2604018" cy="1562411"/>
      </dsp:txXfrm>
    </dsp:sp>
    <dsp:sp modelId="{47F6CD01-339C-4F4F-97DE-05CFC5168911}">
      <dsp:nvSpPr>
        <dsp:cNvPr id="0" name=""/>
        <dsp:cNvSpPr/>
      </dsp:nvSpPr>
      <dsp:spPr>
        <a:xfrm>
          <a:off x="2939216" y="33"/>
          <a:ext cx="2604018" cy="1562411"/>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Establish communication with the other divisions of the company to simplify the launch of any new goods or services.</a:t>
          </a:r>
        </a:p>
      </dsp:txBody>
      <dsp:txXfrm>
        <a:off x="2939216" y="33"/>
        <a:ext cx="2604018" cy="1562411"/>
      </dsp:txXfrm>
    </dsp:sp>
    <dsp:sp modelId="{D7A63B0B-B9D2-4FA8-95D9-97C7EF728BBC}">
      <dsp:nvSpPr>
        <dsp:cNvPr id="0" name=""/>
        <dsp:cNvSpPr/>
      </dsp:nvSpPr>
      <dsp:spPr>
        <a:xfrm>
          <a:off x="5803637" y="33"/>
          <a:ext cx="2604018" cy="1562411"/>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Develop marketing strategies and put them into action in order to familiarize prospective customers with new products and services.</a:t>
          </a:r>
        </a:p>
      </dsp:txBody>
      <dsp:txXfrm>
        <a:off x="5803637" y="33"/>
        <a:ext cx="2604018" cy="1562411"/>
      </dsp:txXfrm>
    </dsp:sp>
    <dsp:sp modelId="{C3CA032C-5B32-43D6-A51C-E742417DE247}">
      <dsp:nvSpPr>
        <dsp:cNvPr id="0" name=""/>
        <dsp:cNvSpPr/>
      </dsp:nvSpPr>
      <dsp:spPr>
        <a:xfrm>
          <a:off x="8668058" y="33"/>
          <a:ext cx="2604018" cy="1562411"/>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By close collaboration with engineers, designers, and other members of the team, come up with original concepts or improve upon existing ones.</a:t>
          </a:r>
        </a:p>
      </dsp:txBody>
      <dsp:txXfrm>
        <a:off x="8668058" y="33"/>
        <a:ext cx="2604018" cy="1562411"/>
      </dsp:txXfrm>
    </dsp:sp>
    <dsp:sp modelId="{F941FB96-B023-40FE-A96D-9B454A98731E}">
      <dsp:nvSpPr>
        <dsp:cNvPr id="0" name=""/>
        <dsp:cNvSpPr/>
      </dsp:nvSpPr>
      <dsp:spPr>
        <a:xfrm>
          <a:off x="74796" y="1822846"/>
          <a:ext cx="2604018" cy="1562411"/>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Top leaders should periodically have conversations on the current state of initiatives and the challenges that the business is facing.</a:t>
          </a:r>
        </a:p>
      </dsp:txBody>
      <dsp:txXfrm>
        <a:off x="74796" y="1822846"/>
        <a:ext cx="2604018" cy="1562411"/>
      </dsp:txXfrm>
    </dsp:sp>
    <dsp:sp modelId="{BE7F49D5-E606-462A-A59A-938C5C6B2813}">
      <dsp:nvSpPr>
        <dsp:cNvPr id="0" name=""/>
        <dsp:cNvSpPr/>
      </dsp:nvSpPr>
      <dsp:spPr>
        <a:xfrm>
          <a:off x="2939216" y="1822846"/>
          <a:ext cx="2604018" cy="1562411"/>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Be careful to assign decision-making responsibilities to appropriate parties before beginning to execute plans through processes and activities.</a:t>
          </a:r>
        </a:p>
      </dsp:txBody>
      <dsp:txXfrm>
        <a:off x="2939216" y="1822846"/>
        <a:ext cx="2604018" cy="1562411"/>
      </dsp:txXfrm>
    </dsp:sp>
    <dsp:sp modelId="{8E7CD99E-B5AC-4638-9769-3D7069EAA063}">
      <dsp:nvSpPr>
        <dsp:cNvPr id="0" name=""/>
        <dsp:cNvSpPr/>
      </dsp:nvSpPr>
      <dsp:spPr>
        <a:xfrm>
          <a:off x="5803637" y="1822846"/>
          <a:ext cx="2604018" cy="1562411"/>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Provide an environment that encourages great performance.</a:t>
          </a:r>
        </a:p>
      </dsp:txBody>
      <dsp:txXfrm>
        <a:off x="5803637" y="1822846"/>
        <a:ext cx="2604018" cy="1562411"/>
      </dsp:txXfrm>
    </dsp:sp>
    <dsp:sp modelId="{9B68E895-A162-496B-9608-973FAAB85AF4}">
      <dsp:nvSpPr>
        <dsp:cNvPr id="0" name=""/>
        <dsp:cNvSpPr/>
      </dsp:nvSpPr>
      <dsp:spPr>
        <a:xfrm>
          <a:off x="8668058" y="1822846"/>
          <a:ext cx="2604018" cy="1562411"/>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Take on the role of a strategic partner in order to propel innovation toward the creation of new processes that may bring about change.</a:t>
          </a:r>
        </a:p>
      </dsp:txBody>
      <dsp:txXfrm>
        <a:off x="8668058" y="1822846"/>
        <a:ext cx="2604018" cy="1562411"/>
      </dsp:txXfrm>
    </dsp:sp>
    <dsp:sp modelId="{095BF85B-3BF6-48E5-A4A8-DCA81D6A1EB0}">
      <dsp:nvSpPr>
        <dsp:cNvPr id="0" name=""/>
        <dsp:cNvSpPr/>
      </dsp:nvSpPr>
      <dsp:spPr>
        <a:xfrm>
          <a:off x="74796" y="3645659"/>
          <a:ext cx="2604018" cy="1562411"/>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Manage and direct a large number of concurrent cross-functional projects and initiatives of varying scopes and levels of complexity.</a:t>
          </a:r>
        </a:p>
      </dsp:txBody>
      <dsp:txXfrm>
        <a:off x="74796" y="3645659"/>
        <a:ext cx="2604018" cy="1562411"/>
      </dsp:txXfrm>
    </dsp:sp>
    <dsp:sp modelId="{E9106130-86ED-42E7-930D-AB6BFB408129}">
      <dsp:nvSpPr>
        <dsp:cNvPr id="0" name=""/>
        <dsp:cNvSpPr/>
      </dsp:nvSpPr>
      <dsp:spPr>
        <a:xfrm>
          <a:off x="2939216" y="3645659"/>
          <a:ext cx="2604018" cy="1562411"/>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Through both informal and formal communication, make a contribution to the strategic direction set by senior leadership and have an influence on that direction.</a:t>
          </a:r>
        </a:p>
      </dsp:txBody>
      <dsp:txXfrm>
        <a:off x="2939216" y="3645659"/>
        <a:ext cx="2604018" cy="1562411"/>
      </dsp:txXfrm>
    </dsp:sp>
    <dsp:sp modelId="{57DE4A0F-3542-44ED-9715-5A9E2AA18D74}">
      <dsp:nvSpPr>
        <dsp:cNvPr id="0" name=""/>
        <dsp:cNvSpPr/>
      </dsp:nvSpPr>
      <dsp:spPr>
        <a:xfrm>
          <a:off x="5803637" y="3645659"/>
          <a:ext cx="2604018" cy="1562411"/>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Manage the expectations of the client, ensure sure that expectations are met, and verify that the delivery lives up to those expectations.</a:t>
          </a:r>
        </a:p>
      </dsp:txBody>
      <dsp:txXfrm>
        <a:off x="5803637" y="3645659"/>
        <a:ext cx="2604018" cy="1562411"/>
      </dsp:txXfrm>
    </dsp:sp>
    <dsp:sp modelId="{CC4E44C3-65D1-41F1-AC7C-B27CA7F702A9}">
      <dsp:nvSpPr>
        <dsp:cNvPr id="0" name=""/>
        <dsp:cNvSpPr/>
      </dsp:nvSpPr>
      <dsp:spPr>
        <a:xfrm>
          <a:off x="8668058" y="3645659"/>
          <a:ext cx="2604018" cy="1562411"/>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Manage the coordination of all activities that cut across functional lines, serve as an internal advocate for customers, and collaborate with various project leaders to determine resource allocation.</a:t>
          </a:r>
        </a:p>
      </dsp:txBody>
      <dsp:txXfrm>
        <a:off x="8668058" y="3645659"/>
        <a:ext cx="2604018" cy="1562411"/>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7A94C0-C71F-4871-B0F9-4B1B8FAFCAED}">
      <dsp:nvSpPr>
        <dsp:cNvPr id="0" name=""/>
        <dsp:cNvSpPr/>
      </dsp:nvSpPr>
      <dsp:spPr>
        <a:xfrm>
          <a:off x="0" y="1996"/>
          <a:ext cx="4411197" cy="788927"/>
        </a:xfrm>
        <a:prstGeom prst="roundRect">
          <a:avLst>
            <a:gd name="adj" fmla="val 10000"/>
          </a:avLst>
        </a:prstGeom>
        <a:solidFill>
          <a:schemeClr val="accent3">
            <a:tint val="5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9571A45-C1FF-4416-9D4D-416CDFF65FAF}">
      <dsp:nvSpPr>
        <dsp:cNvPr id="0" name=""/>
        <dsp:cNvSpPr/>
      </dsp:nvSpPr>
      <dsp:spPr>
        <a:xfrm>
          <a:off x="120812" y="185713"/>
          <a:ext cx="434758" cy="43391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37820A3-80DA-408F-A3CD-135E4A9A079A}">
      <dsp:nvSpPr>
        <dsp:cNvPr id="0" name=""/>
        <dsp:cNvSpPr/>
      </dsp:nvSpPr>
      <dsp:spPr>
        <a:xfrm>
          <a:off x="794221" y="8205"/>
          <a:ext cx="3484179" cy="8135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104" tIns="86104" rIns="86104" bIns="86104" numCol="1" spcCol="1270" anchor="ctr" anchorCtr="0">
          <a:noAutofit/>
        </a:bodyPr>
        <a:lstStyle/>
        <a:p>
          <a:pPr marL="0" lvl="0" indent="0" algn="l" defTabSz="622300">
            <a:lnSpc>
              <a:spcPct val="100000"/>
            </a:lnSpc>
            <a:spcBef>
              <a:spcPct val="0"/>
            </a:spcBef>
            <a:spcAft>
              <a:spcPct val="35000"/>
            </a:spcAft>
            <a:buNone/>
          </a:pPr>
          <a:r>
            <a:rPr lang="en-US" sz="1400" b="1" i="0" kern="1200" dirty="0">
              <a:solidFill>
                <a:schemeClr val="bg1"/>
              </a:solidFill>
            </a:rPr>
            <a:t>Are you familiar with the core concepts behind lean or agile software development?</a:t>
          </a:r>
          <a:endParaRPr lang="en-US" sz="1400" b="1" kern="1200" dirty="0">
            <a:solidFill>
              <a:schemeClr val="bg1"/>
            </a:solidFill>
          </a:endParaRPr>
        </a:p>
      </dsp:txBody>
      <dsp:txXfrm>
        <a:off x="794221" y="8205"/>
        <a:ext cx="3484179" cy="813581"/>
      </dsp:txXfrm>
    </dsp:sp>
    <dsp:sp modelId="{64E7DC35-201D-43DE-932E-C803F321D845}">
      <dsp:nvSpPr>
        <dsp:cNvPr id="0" name=""/>
        <dsp:cNvSpPr/>
      </dsp:nvSpPr>
      <dsp:spPr>
        <a:xfrm>
          <a:off x="-117838" y="1179201"/>
          <a:ext cx="4411197" cy="788927"/>
        </a:xfrm>
        <a:prstGeom prst="roundRect">
          <a:avLst>
            <a:gd name="adj" fmla="val 10000"/>
          </a:avLst>
        </a:prstGeom>
        <a:solidFill>
          <a:schemeClr val="accent3">
            <a:tint val="5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5C97DD3-C963-4D1A-BDB2-367FF005F4CE}">
      <dsp:nvSpPr>
        <dsp:cNvPr id="0" name=""/>
        <dsp:cNvSpPr/>
      </dsp:nvSpPr>
      <dsp:spPr>
        <a:xfrm>
          <a:off x="120812" y="1356709"/>
          <a:ext cx="434758" cy="43391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24BCCD4-CA88-4F28-8D75-3EC498327006}">
      <dsp:nvSpPr>
        <dsp:cNvPr id="0" name=""/>
        <dsp:cNvSpPr/>
      </dsp:nvSpPr>
      <dsp:spPr>
        <a:xfrm>
          <a:off x="543587" y="1025181"/>
          <a:ext cx="3985447" cy="11216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104" tIns="86104" rIns="86104" bIns="86104" numCol="1" spcCol="1270" anchor="ctr" anchorCtr="0">
          <a:noAutofit/>
        </a:bodyPr>
        <a:lstStyle/>
        <a:p>
          <a:pPr marL="0" lvl="0" indent="0" algn="l" defTabSz="622300">
            <a:lnSpc>
              <a:spcPct val="100000"/>
            </a:lnSpc>
            <a:spcBef>
              <a:spcPct val="0"/>
            </a:spcBef>
            <a:spcAft>
              <a:spcPct val="35000"/>
            </a:spcAft>
            <a:buNone/>
          </a:pPr>
          <a:endParaRPr lang="en-US" sz="1400" kern="1200" dirty="0">
            <a:solidFill>
              <a:schemeClr val="bg1"/>
            </a:solidFill>
          </a:endParaRPr>
        </a:p>
      </dsp:txBody>
      <dsp:txXfrm>
        <a:off x="543587" y="1025181"/>
        <a:ext cx="3985447" cy="1121619"/>
      </dsp:txXfrm>
    </dsp:sp>
    <dsp:sp modelId="{27783940-862F-4EF2-84E5-41C86963AE98}">
      <dsp:nvSpPr>
        <dsp:cNvPr id="0" name=""/>
        <dsp:cNvSpPr/>
      </dsp:nvSpPr>
      <dsp:spPr>
        <a:xfrm>
          <a:off x="-103987" y="2323057"/>
          <a:ext cx="4411197" cy="788927"/>
        </a:xfrm>
        <a:prstGeom prst="roundRect">
          <a:avLst>
            <a:gd name="adj" fmla="val 10000"/>
          </a:avLst>
        </a:prstGeom>
        <a:solidFill>
          <a:schemeClr val="accent3">
            <a:tint val="5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2D99029-1A49-4634-86D4-E51E02C22E9F}">
      <dsp:nvSpPr>
        <dsp:cNvPr id="0" name=""/>
        <dsp:cNvSpPr/>
      </dsp:nvSpPr>
      <dsp:spPr>
        <a:xfrm>
          <a:off x="120812" y="2527705"/>
          <a:ext cx="434758" cy="43391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6B0E581-F5E7-49BB-A4E6-2E8788F47CD7}">
      <dsp:nvSpPr>
        <dsp:cNvPr id="0" name=""/>
        <dsp:cNvSpPr/>
      </dsp:nvSpPr>
      <dsp:spPr>
        <a:xfrm>
          <a:off x="794221" y="2350196"/>
          <a:ext cx="3484179" cy="8135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104" tIns="86104" rIns="86104" bIns="86104" numCol="1" spcCol="1270" anchor="ctr" anchorCtr="0">
          <a:noAutofit/>
        </a:bodyPr>
        <a:lstStyle/>
        <a:p>
          <a:pPr marL="0" lvl="0" indent="0" algn="l" defTabSz="622300">
            <a:lnSpc>
              <a:spcPct val="100000"/>
            </a:lnSpc>
            <a:spcBef>
              <a:spcPct val="0"/>
            </a:spcBef>
            <a:spcAft>
              <a:spcPct val="35000"/>
            </a:spcAft>
            <a:buNone/>
          </a:pPr>
          <a:r>
            <a:rPr lang="en-US" sz="1400" b="1" i="0" kern="1200" dirty="0">
              <a:solidFill>
                <a:schemeClr val="bg1"/>
              </a:solidFill>
            </a:rPr>
            <a:t>What is your level of experience in the field of innovation?</a:t>
          </a:r>
          <a:endParaRPr lang="en-US" sz="1400" b="1" kern="1200" dirty="0">
            <a:solidFill>
              <a:schemeClr val="bg1"/>
            </a:solidFill>
          </a:endParaRPr>
        </a:p>
      </dsp:txBody>
      <dsp:txXfrm>
        <a:off x="794221" y="2350196"/>
        <a:ext cx="3484179" cy="813581"/>
      </dsp:txXfrm>
    </dsp:sp>
    <dsp:sp modelId="{71B97A53-425B-44EC-9A6F-8922D0BB8210}">
      <dsp:nvSpPr>
        <dsp:cNvPr id="0" name=""/>
        <dsp:cNvSpPr/>
      </dsp:nvSpPr>
      <dsp:spPr>
        <a:xfrm>
          <a:off x="-117838" y="3367173"/>
          <a:ext cx="4411197" cy="788927"/>
        </a:xfrm>
        <a:prstGeom prst="roundRect">
          <a:avLst>
            <a:gd name="adj" fmla="val 10000"/>
          </a:avLst>
        </a:prstGeom>
        <a:solidFill>
          <a:schemeClr val="accent3">
            <a:tint val="5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813557C-D0D4-48A5-AFE6-A5129368C695}">
      <dsp:nvSpPr>
        <dsp:cNvPr id="0" name=""/>
        <dsp:cNvSpPr/>
      </dsp:nvSpPr>
      <dsp:spPr>
        <a:xfrm>
          <a:off x="120812" y="3544682"/>
          <a:ext cx="434758" cy="43391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3E20805-44C5-4F90-9A5D-E1838D790F6E}">
      <dsp:nvSpPr>
        <dsp:cNvPr id="0" name=""/>
        <dsp:cNvSpPr/>
      </dsp:nvSpPr>
      <dsp:spPr>
        <a:xfrm>
          <a:off x="794221" y="3367173"/>
          <a:ext cx="3484179" cy="8135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104" tIns="86104" rIns="86104" bIns="86104" numCol="1" spcCol="1270" anchor="ctr" anchorCtr="0">
          <a:noAutofit/>
        </a:bodyPr>
        <a:lstStyle/>
        <a:p>
          <a:pPr marL="0" lvl="0" indent="0" algn="l" defTabSz="711200">
            <a:lnSpc>
              <a:spcPct val="100000"/>
            </a:lnSpc>
            <a:spcBef>
              <a:spcPct val="0"/>
            </a:spcBef>
            <a:spcAft>
              <a:spcPct val="35000"/>
            </a:spcAft>
            <a:buNone/>
          </a:pPr>
          <a:r>
            <a:rPr lang="en-US" sz="1600" b="1" i="0" kern="1200" dirty="0">
              <a:solidFill>
                <a:schemeClr val="bg1"/>
              </a:solidFill>
              <a:latin typeface="Arial" panose="020B0604020202020204" pitchFamily="34" charset="0"/>
              <a:cs typeface="Arial" panose="020B0604020202020204" pitchFamily="34" charset="0"/>
            </a:rPr>
            <a:t>What are the essential abilities to innovate successfully at work?</a:t>
          </a:r>
          <a:endParaRPr lang="en-US" sz="1600" b="1" kern="1200" dirty="0">
            <a:solidFill>
              <a:schemeClr val="bg1"/>
            </a:solidFill>
            <a:latin typeface="Arial" panose="020B0604020202020204" pitchFamily="34" charset="0"/>
            <a:cs typeface="Arial" panose="020B0604020202020204" pitchFamily="34" charset="0"/>
          </a:endParaRPr>
        </a:p>
      </dsp:txBody>
      <dsp:txXfrm>
        <a:off x="794221" y="3367173"/>
        <a:ext cx="3484179" cy="813581"/>
      </dsp:txXfrm>
    </dsp:sp>
    <dsp:sp modelId="{60B7FF6E-BA53-4535-81D9-6D30FE93E23D}">
      <dsp:nvSpPr>
        <dsp:cNvPr id="0" name=""/>
        <dsp:cNvSpPr/>
      </dsp:nvSpPr>
      <dsp:spPr>
        <a:xfrm>
          <a:off x="-117838" y="4417009"/>
          <a:ext cx="4411197" cy="788927"/>
        </a:xfrm>
        <a:prstGeom prst="roundRect">
          <a:avLst>
            <a:gd name="adj" fmla="val 10000"/>
          </a:avLst>
        </a:prstGeom>
        <a:solidFill>
          <a:schemeClr val="accent3">
            <a:tint val="5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AA4F88A-E0CE-47B1-BF82-35138C1EE0E2}">
      <dsp:nvSpPr>
        <dsp:cNvPr id="0" name=""/>
        <dsp:cNvSpPr/>
      </dsp:nvSpPr>
      <dsp:spPr>
        <a:xfrm>
          <a:off x="120812" y="4561659"/>
          <a:ext cx="434758" cy="43391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61F050D-33E4-470E-B6C5-DBD8EF4B90F1}">
      <dsp:nvSpPr>
        <dsp:cNvPr id="0" name=""/>
        <dsp:cNvSpPr/>
      </dsp:nvSpPr>
      <dsp:spPr>
        <a:xfrm>
          <a:off x="794221" y="4384150"/>
          <a:ext cx="3484179" cy="8135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104" tIns="86104" rIns="86104" bIns="86104" numCol="1" spcCol="1270" anchor="ctr" anchorCtr="0">
          <a:noAutofit/>
        </a:bodyPr>
        <a:lstStyle/>
        <a:p>
          <a:pPr marL="0" lvl="0" indent="0" algn="l" defTabSz="711200">
            <a:lnSpc>
              <a:spcPct val="100000"/>
            </a:lnSpc>
            <a:spcBef>
              <a:spcPct val="0"/>
            </a:spcBef>
            <a:spcAft>
              <a:spcPct val="35000"/>
            </a:spcAft>
            <a:buNone/>
          </a:pPr>
          <a:r>
            <a:rPr lang="en-US" sz="1600" b="1" i="0" kern="1200" dirty="0">
              <a:solidFill>
                <a:schemeClr val="bg1"/>
              </a:solidFill>
              <a:latin typeface="Arial" panose="020B0604020202020204" pitchFamily="34" charset="0"/>
              <a:cs typeface="Arial" panose="020B0604020202020204" pitchFamily="34" charset="0"/>
            </a:rPr>
            <a:t>What do you see as your greatest areas of strength and weakness when it comes to innovation?</a:t>
          </a:r>
          <a:endParaRPr lang="en-US" sz="1600" b="1" kern="1200" dirty="0">
            <a:solidFill>
              <a:schemeClr val="bg1"/>
            </a:solidFill>
            <a:latin typeface="Arial" panose="020B0604020202020204" pitchFamily="34" charset="0"/>
            <a:cs typeface="Arial" panose="020B0604020202020204" pitchFamily="34" charset="0"/>
          </a:endParaRPr>
        </a:p>
      </dsp:txBody>
      <dsp:txXfrm>
        <a:off x="794221" y="4384150"/>
        <a:ext cx="3484179" cy="813581"/>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16/7/layout/BasicProcessNew">
  <dgm:title val="Basic Process New"/>
  <dgm:desc val=""/>
  <dgm:catLst>
    <dgm:cat type="process" pri="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fact="0.15"/>
      <dgm:constr type="h" for="ch" forName="sibTrans" op="equ"/>
    </dgm:constrLst>
    <dgm:ruleLst>
      <dgm:rule type="h" for="ch" forName="sibTrans" val="6.75" fact="NaN" max="NaN"/>
      <dgm:rule type="w" for="ch" forName="sibTrans" val="8.75" fact="NaN" max="NaN"/>
    </dgm:ruleLst>
    <dgm:forEach name="nodesForEach" axis="ch" ptType="node">
      <dgm:layoutNode name="node">
        <dgm:varLst>
          <dgm:bulletEnabled val="1"/>
        </dgm:varLst>
        <dgm:alg type="tx"/>
        <dgm:shape xmlns:r="http://schemas.openxmlformats.org/officeDocument/2006/relationships" type="rect" r:blip="">
          <dgm:adjLst>
            <dgm:adj idx="1" val="0.1"/>
          </dgm:adjLst>
        </dgm:shape>
        <dgm:presOf axis="desOrSelf" ptType="node"/>
        <dgm:constrLst>
          <dgm:constr type="h" refType="w" fact="0.6"/>
          <dgm:constr type="lMarg" val="12"/>
          <dgm:constr type="rMarg" val="12"/>
          <dgm:constr type="tMarg" val="12"/>
          <dgm:constr type="bMarg" val="12"/>
        </dgm:constrLst>
        <dgm:ruleLst>
          <dgm:rule type="primFontSz" val="11" fact="NaN" max="NaN"/>
          <dgm:rule type="primFontSz" val="18" fact="NaN" max="NaN"/>
          <dgm:rule type="h" val="NaN" fact="1.5" max="NaN"/>
          <dgm:rule type="primFontSz" val="11" fact="NaN" max="NaN"/>
          <dgm:rule type="h" val="INF" fact="NaN" max="NaN"/>
        </dgm:ruleLst>
      </dgm:layoutNode>
      <dgm:forEach name="sibTransForEach" axis="followSib" ptType="sibTrans" cnt="1">
        <dgm:layoutNode name="sibTransSpacerBeforeConnector" styleLbl="node1">
          <dgm:alg type="sp"/>
          <dgm:shape xmlns:r="http://schemas.openxmlformats.org/officeDocument/2006/relationships" r:blip="">
            <dgm:adjLst/>
          </dgm:shape>
          <dgm:constrLst>
            <dgm:constr type="w" val="4.5"/>
          </dgm:constrLst>
          <dgm:presOf/>
          <dgm:ruleLst>
            <dgm:rule type="w" val="4.5" fact="NaN" max="NaN"/>
          </dgm:ruleLst>
        </dgm:layoutNode>
        <dgm:layoutNode name="sibTrans" styleLbl="node1">
          <dgm:alg type="sp"/>
          <dgm:shape xmlns:r="http://schemas.openxmlformats.org/officeDocument/2006/relationships" type="rightArrow" r:blip="">
            <dgm:adjLst>
              <dgm:adj idx="1" val="0.5"/>
            </dgm:adjLst>
          </dgm:shape>
          <dgm:presOf axis="self"/>
          <dgm:constrLst>
            <dgm:constr type="h" val="6.75"/>
          </dgm:constrLst>
          <dgm:ruleLst>
            <dgm:rule type="h" val="6.75" fact="NaN" max="NaN"/>
            <dgm:rule type="w" val="8.75" fact="NaN" max="NaN"/>
          </dgm:ruleLst>
        </dgm:layoutNode>
        <dgm:layoutNode name="sibTransSpacerAfterConnector">
          <dgm:alg type="sp"/>
          <dgm:shape xmlns:r="http://schemas.openxmlformats.org/officeDocument/2006/relationships" r:blip="">
            <dgm:adjLst/>
          </dgm:shape>
          <dgm:constrLst>
            <dgm:constr type="w" val="4.5"/>
          </dgm:constrLst>
          <dgm:presOf/>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3-18T20:08:44.194"/>
    </inkml:context>
    <inkml:brush xml:id="br0">
      <inkml:brushProperty name="width" value="0.05" units="cm"/>
      <inkml:brushProperty name="height" value="0.05" units="cm"/>
      <inkml:brushProperty name="color" value="#E71224"/>
    </inkml:brush>
  </inkml:definitions>
  <inkml:trace contextRef="#ctx0" brushRef="#br0">1 0 24575,'0'0'-8191</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3-18T20:09:02.097"/>
    </inkml:context>
    <inkml:brush xml:id="br0">
      <inkml:brushProperty name="width" value="0.05" units="cm"/>
      <inkml:brushProperty name="height" value="0.05" units="cm"/>
      <inkml:brushProperty name="color" value="#E71224"/>
    </inkml:brush>
  </inkml:definitions>
  <inkml:trace contextRef="#ctx0" brushRef="#br0">0 1 24575,'0'0'8192</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BBC8EB2-4D88-4233-97F5-894C3B3B7645}" type="datetimeFigureOut">
              <a:rPr lang="en-US" smtClean="0"/>
              <a:t>3/21/2023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0553564-17AD-413B-9C63-9DC4025E438F}" type="slidenum">
              <a:rPr lang="en-US" smtClean="0"/>
              <a:t>‹#›</a:t>
            </a:fld>
            <a:endParaRPr lang="en-US"/>
          </a:p>
        </p:txBody>
      </p:sp>
    </p:spTree>
    <p:extLst>
      <p:ext uri="{BB962C8B-B14F-4D97-AF65-F5344CB8AC3E}">
        <p14:creationId xmlns:p14="http://schemas.microsoft.com/office/powerpoint/2010/main" val="25531317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Digitization, performance management, diversity, and talent acquisition are some of the HRM strategies that may be employed to boost a company's edge over the competition. As a consequence of this, personnel becomes prepared to work in VUCA environments, which results in an improvement in their performance as well as the demonstration of enhanced technical capabilities. HRM strategies give firms a competitive advantage in their respective markets. Practices in areas such as training and development, as well as performance management, are among the most significant HRM strategies and practices (</a:t>
            </a:r>
            <a:r>
              <a:rPr lang="en-US" sz="1200" kern="1200" dirty="0" err="1">
                <a:solidFill>
                  <a:schemeClr val="tx1"/>
                </a:solidFill>
                <a:effectLst/>
                <a:latin typeface="+mn-lt"/>
                <a:ea typeface="+mn-ea"/>
                <a:cs typeface="+mn-cs"/>
              </a:rPr>
              <a:t>Latukha</a:t>
            </a:r>
            <a:r>
              <a:rPr lang="en-US" sz="1200" kern="1200" dirty="0">
                <a:solidFill>
                  <a:schemeClr val="tx1"/>
                </a:solidFill>
                <a:effectLst/>
                <a:latin typeface="+mn-lt"/>
                <a:ea typeface="+mn-ea"/>
                <a:cs typeface="+mn-cs"/>
              </a:rPr>
              <a:t> et al., 2019). Because competent human resources are important to long-term organizational success, HRM has the power to transform an organization's potential for competitive advantage. In order to attain competitive advantage, it is the responsibility of HR managers to strike a balance between the utilization of human capabilities and innovative technologies. As a result, a company's human resources need to undergo training and development in order to maintain their competitive edge in the market, maintain their level of expertise, and be able to effectively implement new technology in their operations.</a:t>
            </a:r>
            <a:endParaRPr lang="en-US" dirty="0"/>
          </a:p>
        </p:txBody>
      </p:sp>
      <p:sp>
        <p:nvSpPr>
          <p:cNvPr id="4" name="Slide Number Placeholder 3"/>
          <p:cNvSpPr>
            <a:spLocks noGrp="1"/>
          </p:cNvSpPr>
          <p:nvPr>
            <p:ph type="sldNum" sz="quarter" idx="10"/>
          </p:nvPr>
        </p:nvSpPr>
        <p:spPr/>
        <p:txBody>
          <a:bodyPr/>
          <a:lstStyle/>
          <a:p>
            <a:fld id="{A0553564-17AD-413B-9C63-9DC4025E438F}" type="slidenum">
              <a:rPr lang="en-US" smtClean="0"/>
              <a:t>4</a:t>
            </a:fld>
            <a:endParaRPr lang="en-US"/>
          </a:p>
        </p:txBody>
      </p:sp>
    </p:spTree>
    <p:extLst>
      <p:ext uri="{BB962C8B-B14F-4D97-AF65-F5344CB8AC3E}">
        <p14:creationId xmlns:p14="http://schemas.microsoft.com/office/powerpoint/2010/main" val="34828246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Digitization, performance management, diversity, and talent acquisition are some of the HRM strategies that may be employed to boost a company's edge over the competition. As a consequence of this, personnel becomes prepared to work in VUCA environments, which results in an improvement in their performance as well as the demonstration of enhanced technical capabilities. HRM strategies give firms a competitive advantage in their respective markets. Practices in areas such as training and development, as well as performance management, are among the most significant HRM strategies and practices (</a:t>
            </a:r>
            <a:r>
              <a:rPr lang="en-US" sz="1200" kern="1200" dirty="0" err="1">
                <a:solidFill>
                  <a:schemeClr val="tx1"/>
                </a:solidFill>
                <a:effectLst/>
                <a:latin typeface="+mn-lt"/>
                <a:ea typeface="+mn-ea"/>
                <a:cs typeface="+mn-cs"/>
              </a:rPr>
              <a:t>Latukha</a:t>
            </a:r>
            <a:r>
              <a:rPr lang="en-US" sz="1200" kern="1200" dirty="0">
                <a:solidFill>
                  <a:schemeClr val="tx1"/>
                </a:solidFill>
                <a:effectLst/>
                <a:latin typeface="+mn-lt"/>
                <a:ea typeface="+mn-ea"/>
                <a:cs typeface="+mn-cs"/>
              </a:rPr>
              <a:t> et al., 2019). Because competent human resources are important to long-term organizational success, HRM has the power to transform an organization's potential for competitive advantage. In order to attain competitive advantage, it is the responsibility of HR managers to strike a balance between the utilization of human capabilities and innovative technologies. As a result, a company's human resources need to undergo training and development in order to maintain their competitive edge in the market, maintain their level of expertise, and be able to effectively implement new technology in their operations.</a:t>
            </a:r>
            <a:endParaRPr lang="en-US" dirty="0"/>
          </a:p>
        </p:txBody>
      </p:sp>
      <p:sp>
        <p:nvSpPr>
          <p:cNvPr id="4" name="Slide Number Placeholder 3"/>
          <p:cNvSpPr>
            <a:spLocks noGrp="1"/>
          </p:cNvSpPr>
          <p:nvPr>
            <p:ph type="sldNum" sz="quarter" idx="10"/>
          </p:nvPr>
        </p:nvSpPr>
        <p:spPr/>
        <p:txBody>
          <a:bodyPr/>
          <a:lstStyle/>
          <a:p>
            <a:fld id="{A0553564-17AD-413B-9C63-9DC4025E438F}" type="slidenum">
              <a:rPr lang="en-US" smtClean="0"/>
              <a:t>5</a:t>
            </a:fld>
            <a:endParaRPr lang="en-US"/>
          </a:p>
        </p:txBody>
      </p:sp>
    </p:spTree>
    <p:extLst>
      <p:ext uri="{BB962C8B-B14F-4D97-AF65-F5344CB8AC3E}">
        <p14:creationId xmlns:p14="http://schemas.microsoft.com/office/powerpoint/2010/main" val="31920583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0553564-17AD-413B-9C63-9DC4025E438F}" type="slidenum">
              <a:rPr lang="en-US" smtClean="0"/>
              <a:t>7</a:t>
            </a:fld>
            <a:endParaRPr lang="en-US"/>
          </a:p>
        </p:txBody>
      </p:sp>
    </p:spTree>
    <p:extLst>
      <p:ext uri="{BB962C8B-B14F-4D97-AF65-F5344CB8AC3E}">
        <p14:creationId xmlns:p14="http://schemas.microsoft.com/office/powerpoint/2010/main" val="42779712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0553564-17AD-413B-9C63-9DC4025E438F}" type="slidenum">
              <a:rPr lang="en-US" smtClean="0"/>
              <a:t>8</a:t>
            </a:fld>
            <a:endParaRPr lang="en-US"/>
          </a:p>
        </p:txBody>
      </p:sp>
    </p:spTree>
    <p:extLst>
      <p:ext uri="{BB962C8B-B14F-4D97-AF65-F5344CB8AC3E}">
        <p14:creationId xmlns:p14="http://schemas.microsoft.com/office/powerpoint/2010/main" val="19504031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0553564-17AD-413B-9C63-9DC4025E438F}" type="slidenum">
              <a:rPr lang="en-US" smtClean="0"/>
              <a:t>9</a:t>
            </a:fld>
            <a:endParaRPr lang="en-US"/>
          </a:p>
        </p:txBody>
      </p:sp>
    </p:spTree>
    <p:extLst>
      <p:ext uri="{BB962C8B-B14F-4D97-AF65-F5344CB8AC3E}">
        <p14:creationId xmlns:p14="http://schemas.microsoft.com/office/powerpoint/2010/main" val="18476747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0553564-17AD-413B-9C63-9DC4025E438F}" type="slidenum">
              <a:rPr lang="en-US" smtClean="0"/>
              <a:t>10</a:t>
            </a:fld>
            <a:endParaRPr lang="en-US"/>
          </a:p>
        </p:txBody>
      </p:sp>
    </p:spTree>
    <p:extLst>
      <p:ext uri="{BB962C8B-B14F-4D97-AF65-F5344CB8AC3E}">
        <p14:creationId xmlns:p14="http://schemas.microsoft.com/office/powerpoint/2010/main" val="67444458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0553564-17AD-413B-9C63-9DC4025E438F}" type="slidenum">
              <a:rPr lang="en-US" smtClean="0"/>
              <a:t>11</a:t>
            </a:fld>
            <a:endParaRPr lang="en-US"/>
          </a:p>
        </p:txBody>
      </p:sp>
    </p:spTree>
    <p:extLst>
      <p:ext uri="{BB962C8B-B14F-4D97-AF65-F5344CB8AC3E}">
        <p14:creationId xmlns:p14="http://schemas.microsoft.com/office/powerpoint/2010/main" val="37912795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0553564-17AD-413B-9C63-9DC4025E438F}" type="slidenum">
              <a:rPr lang="en-US" smtClean="0"/>
              <a:t>12</a:t>
            </a:fld>
            <a:endParaRPr lang="en-US"/>
          </a:p>
        </p:txBody>
      </p:sp>
    </p:spTree>
    <p:extLst>
      <p:ext uri="{BB962C8B-B14F-4D97-AF65-F5344CB8AC3E}">
        <p14:creationId xmlns:p14="http://schemas.microsoft.com/office/powerpoint/2010/main" val="310640046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0553564-17AD-413B-9C63-9DC4025E438F}" type="slidenum">
              <a:rPr lang="en-US" smtClean="0"/>
              <a:t>13</a:t>
            </a:fld>
            <a:endParaRPr lang="en-US"/>
          </a:p>
        </p:txBody>
      </p:sp>
    </p:spTree>
    <p:extLst>
      <p:ext uri="{BB962C8B-B14F-4D97-AF65-F5344CB8AC3E}">
        <p14:creationId xmlns:p14="http://schemas.microsoft.com/office/powerpoint/2010/main" val="72492289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Make sure that you are always in line with the quality standards and industry regulations.</a:t>
            </a: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Expertise in the areas of quality control audits, inspection, and testing.</a:t>
            </a: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Strong verbal as well as written communication skills are required.</a:t>
            </a: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Excellent computer skills as well as understanding of quality assurance databases and applications</a:t>
            </a: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Strong abilities in both analysis and finding solutions to problems.</a:t>
            </a: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Meticulous attention to detail.</a:t>
            </a: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Collect and scrutinize relevant financial information</a:t>
            </a: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Determine the standard costs, and then investigate any differences between those and the actual costs</a:t>
            </a: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Generate in-depth reports, both on a regular basis and on an as-needed basis.</a:t>
            </a: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Assist management in making crucial decisions by analyzing the associated costs and benefits </a:t>
            </a: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Make and stick to budgets, and keep an eye on how much money you spend.</a:t>
            </a: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Perform audits on the operational and transactional aspects of the financial system.</a:t>
            </a: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Keep an eye on any changes in the procedures or methods used and determine how they will affect the total cost.</a:t>
            </a: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Provide an estimate of the product costs for both new and existing products</a:t>
            </a: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Make projections and conduct an analysis regarding the costs of the processes, labor, and inventory</a:t>
            </a: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Suggest solutions that will either reduce costs or increase profits.</a:t>
            </a: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Carry out research on the market to assist in the preparation of future business plans</a:t>
            </a:r>
          </a:p>
          <a:p>
            <a:endParaRPr lang="en-US" dirty="0"/>
          </a:p>
        </p:txBody>
      </p:sp>
      <p:sp>
        <p:nvSpPr>
          <p:cNvPr id="4" name="Slide Number Placeholder 3"/>
          <p:cNvSpPr>
            <a:spLocks noGrp="1"/>
          </p:cNvSpPr>
          <p:nvPr>
            <p:ph type="sldNum" sz="quarter" idx="10"/>
          </p:nvPr>
        </p:nvSpPr>
        <p:spPr/>
        <p:txBody>
          <a:bodyPr/>
          <a:lstStyle/>
          <a:p>
            <a:fld id="{A0553564-17AD-413B-9C63-9DC4025E438F}" type="slidenum">
              <a:rPr lang="en-US" smtClean="0"/>
              <a:t>15</a:t>
            </a:fld>
            <a:endParaRPr lang="en-US"/>
          </a:p>
        </p:txBody>
      </p:sp>
    </p:spTree>
    <p:extLst>
      <p:ext uri="{BB962C8B-B14F-4D97-AF65-F5344CB8AC3E}">
        <p14:creationId xmlns:p14="http://schemas.microsoft.com/office/powerpoint/2010/main" val="370998047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Make sure that you are always in line with the quality standards and industry regulations.</a:t>
            </a: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Expertise in the areas of quality control audits, inspection, and testing.</a:t>
            </a: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Strong verbal as well as written communication skills are required.</a:t>
            </a: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Excellent computer skills as well as understanding of quality assurance databases and applications</a:t>
            </a: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Strong abilities in both analysis and finding solutions to problems.</a:t>
            </a: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Meticulous attention to detail.</a:t>
            </a: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Collect and scrutinize relevant financial information</a:t>
            </a: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Determine the standard costs, and then investigate any differences between those and the actual costs</a:t>
            </a: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Generate in-depth reports, both on a regular basis and on an as-needed basis.</a:t>
            </a: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Assist management in making crucial decisions by analyzing the associated costs and benefits </a:t>
            </a: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Make and stick to budgets, and keep an eye on how much money you spend.</a:t>
            </a: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Perform audits on the operational and transactional aspects of the financial system.</a:t>
            </a: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Keep an eye on any changes in the procedures or methods used and determine how they will affect the total cost.</a:t>
            </a: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Provide an estimate of the product costs for both new and existing products</a:t>
            </a: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Make projections and conduct an analysis regarding the costs of the processes, labor, and inventory</a:t>
            </a: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Suggest solutions that will either reduce costs or increase profits.</a:t>
            </a: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Carry out research on the market to assist in the preparation of future business plans</a:t>
            </a:r>
          </a:p>
          <a:p>
            <a:endParaRPr lang="en-US" dirty="0"/>
          </a:p>
        </p:txBody>
      </p:sp>
      <p:sp>
        <p:nvSpPr>
          <p:cNvPr id="4" name="Slide Number Placeholder 3"/>
          <p:cNvSpPr>
            <a:spLocks noGrp="1"/>
          </p:cNvSpPr>
          <p:nvPr>
            <p:ph type="sldNum" sz="quarter" idx="10"/>
          </p:nvPr>
        </p:nvSpPr>
        <p:spPr/>
        <p:txBody>
          <a:bodyPr/>
          <a:lstStyle/>
          <a:p>
            <a:fld id="{A0553564-17AD-413B-9C63-9DC4025E438F}" type="slidenum">
              <a:rPr lang="en-US" smtClean="0"/>
              <a:t>20</a:t>
            </a:fld>
            <a:endParaRPr lang="en-US"/>
          </a:p>
        </p:txBody>
      </p:sp>
    </p:spTree>
    <p:extLst>
      <p:ext uri="{BB962C8B-B14F-4D97-AF65-F5344CB8AC3E}">
        <p14:creationId xmlns:p14="http://schemas.microsoft.com/office/powerpoint/2010/main" val="10534131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Arial" panose="020B0604020202020204" pitchFamily="34" charset="0"/>
              <a:buChar char="•"/>
            </a:pPr>
            <a:r>
              <a:rPr lang="en-US" dirty="0"/>
              <a:t>Be careful to make autonomous decisions and apply your own judgment while yet being aligned with management and the needs of the consumers.</a:t>
            </a:r>
          </a:p>
          <a:p>
            <a:pPr marL="171450" lvl="0" indent="-171450">
              <a:buFont typeface="Arial" panose="020B0604020202020204" pitchFamily="34" charset="0"/>
              <a:buChar char="•"/>
            </a:pPr>
            <a:r>
              <a:rPr lang="en-US" dirty="0"/>
              <a:t>Coordinating the plans for the new product's packaging requires you to work with the right contacts.</a:t>
            </a:r>
          </a:p>
          <a:p>
            <a:pPr marL="171450" lvl="0" indent="-171450">
              <a:buFont typeface="Arial" panose="020B0604020202020204" pitchFamily="34" charset="0"/>
              <a:buChar char="•"/>
            </a:pPr>
            <a:r>
              <a:rPr lang="en-US" dirty="0"/>
              <a:t>Create test strategies and put them into action to guarantee that all goals will be achieved.</a:t>
            </a:r>
          </a:p>
          <a:p>
            <a:pPr marL="171450" lvl="0" indent="-171450">
              <a:buFont typeface="Arial" panose="020B0604020202020204" pitchFamily="34" charset="0"/>
              <a:buChar char="•"/>
            </a:pPr>
            <a:r>
              <a:rPr lang="en-US" dirty="0"/>
              <a:t>In order to evaluate the functionality, dependability, performance, and overall quality of the service or product, test scripts should be implemented and monitored.</a:t>
            </a:r>
          </a:p>
          <a:p>
            <a:pPr marL="171450" lvl="0" indent="-171450">
              <a:buFont typeface="Arial" panose="020B0604020202020204" pitchFamily="34" charset="0"/>
              <a:buChar char="•"/>
            </a:pPr>
            <a:r>
              <a:rPr lang="en-US" dirty="0"/>
              <a:t>Locate and address any issues that have arisen throughout the manufacturing process.</a:t>
            </a:r>
          </a:p>
          <a:p>
            <a:pPr marL="171450" lvl="0" indent="-171450">
              <a:buFont typeface="Arial" panose="020B0604020202020204" pitchFamily="34" charset="0"/>
              <a:buChar char="•"/>
            </a:pPr>
            <a:r>
              <a:rPr lang="en-US" dirty="0"/>
              <a:t>Provide recommendations, carry out and monitor implementation of remedial and preventive measures, and so on, in order to guarantee that quality assurance criteria are met.</a:t>
            </a:r>
          </a:p>
          <a:p>
            <a:pPr marL="171450" lvl="0" indent="-171450">
              <a:buFont typeface="Arial" panose="020B0604020202020204" pitchFamily="34" charset="0"/>
              <a:buChar char="•"/>
            </a:pPr>
            <a:r>
              <a:rPr lang="en-US" dirty="0"/>
              <a:t>Compile and evaluate statistical data.</a:t>
            </a:r>
          </a:p>
          <a:p>
            <a:pPr marL="171450" lvl="0" indent="-171450">
              <a:buFont typeface="Arial" panose="020B0604020202020204" pitchFamily="34" charset="0"/>
              <a:buChar char="•"/>
            </a:pPr>
            <a:r>
              <a:rPr lang="en-US" dirty="0"/>
              <a:t>During the testing phase, you should make sure that the user's expectations are satisfied.</a:t>
            </a:r>
          </a:p>
          <a:p>
            <a:pPr marL="171450" lvl="0" indent="-171450">
              <a:buFont typeface="Arial" panose="020B0604020202020204" pitchFamily="34" charset="0"/>
              <a:buChar char="•"/>
            </a:pPr>
            <a:r>
              <a:rPr lang="en-US" dirty="0"/>
              <a:t>Create drafts of the policies and procedures governing quality assurance.</a:t>
            </a:r>
          </a:p>
          <a:p>
            <a:pPr marL="171450" lvl="0" indent="-171450">
              <a:buFont typeface="Arial" panose="020B0604020202020204" pitchFamily="34" charset="0"/>
              <a:buChar char="•"/>
            </a:pPr>
            <a:r>
              <a:rPr lang="en-US" dirty="0"/>
              <a:t>Do research on the concerns raised by customers and problems with the products.</a:t>
            </a:r>
          </a:p>
          <a:p>
            <a:endParaRPr lang="en-US" dirty="0"/>
          </a:p>
        </p:txBody>
      </p:sp>
      <p:sp>
        <p:nvSpPr>
          <p:cNvPr id="4" name="Slide Number Placeholder 3"/>
          <p:cNvSpPr>
            <a:spLocks noGrp="1"/>
          </p:cNvSpPr>
          <p:nvPr>
            <p:ph type="sldNum" sz="quarter" idx="10"/>
          </p:nvPr>
        </p:nvSpPr>
        <p:spPr/>
        <p:txBody>
          <a:bodyPr/>
          <a:lstStyle/>
          <a:p>
            <a:fld id="{A0553564-17AD-413B-9C63-9DC4025E438F}" type="slidenum">
              <a:rPr lang="en-US" smtClean="0"/>
              <a:t>21</a:t>
            </a:fld>
            <a:endParaRPr lang="en-US"/>
          </a:p>
        </p:txBody>
      </p:sp>
    </p:spTree>
    <p:extLst>
      <p:ext uri="{BB962C8B-B14F-4D97-AF65-F5344CB8AC3E}">
        <p14:creationId xmlns:p14="http://schemas.microsoft.com/office/powerpoint/2010/main" val="171974060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US" dirty="0"/>
              <a:t>What makes you the ideal candidate for this innovative role at our company?</a:t>
            </a:r>
          </a:p>
          <a:p>
            <a:pPr lvl="0"/>
            <a:r>
              <a:rPr lang="en-US" dirty="0"/>
              <a:t>Are you innovative?</a:t>
            </a:r>
          </a:p>
          <a:p>
            <a:pPr lvl="0"/>
            <a:r>
              <a:rPr lang="en-US" dirty="0"/>
              <a:t>What are the stages involved in the creation of a ground-breaking idea or concept?</a:t>
            </a:r>
          </a:p>
          <a:p>
            <a:pPr lvl="0"/>
            <a:r>
              <a:rPr lang="en-US" dirty="0"/>
              <a:t>Share a story with me about a moment when you and a coworker had different opinions on a new idea. What was the solution that you found?</a:t>
            </a:r>
          </a:p>
          <a:p>
            <a:pPr lvl="0"/>
            <a:r>
              <a:rPr lang="en-US" dirty="0"/>
              <a:t>Can you tell me about an innovative initiative that you've been a part of in the past?</a:t>
            </a:r>
          </a:p>
          <a:p>
            <a:pPr lvl="0"/>
            <a:r>
              <a:rPr lang="en-US" dirty="0"/>
              <a:t>Give an example of a moment when one of your creative ideas didn't pan out. What new knowledge did it provide you?</a:t>
            </a:r>
          </a:p>
          <a:p>
            <a:pPr lvl="0"/>
            <a:r>
              <a:rPr lang="en-US" dirty="0"/>
              <a:t>Please tell me about a moment when you innovated to lead a group of people.</a:t>
            </a:r>
          </a:p>
          <a:p>
            <a:pPr lvl="0"/>
            <a:r>
              <a:rPr lang="en-US" dirty="0"/>
              <a:t>In what ways have you utilized innovation to solve problems that have arisen at work?</a:t>
            </a:r>
          </a:p>
          <a:p>
            <a:pPr lvl="0"/>
            <a:r>
              <a:rPr lang="en-US" dirty="0"/>
              <a:t>What are the key distinctions between the roles of a cost accountant and a cost controller?</a:t>
            </a:r>
          </a:p>
          <a:p>
            <a:pPr lvl="0"/>
            <a:r>
              <a:rPr lang="en-US" dirty="0"/>
              <a:t>Please give an example of a time when you were required to make a challenging decision that had repercussions for more than one department.</a:t>
            </a:r>
          </a:p>
          <a:p>
            <a:endParaRPr lang="en-US" dirty="0"/>
          </a:p>
        </p:txBody>
      </p:sp>
      <p:sp>
        <p:nvSpPr>
          <p:cNvPr id="4" name="Slide Number Placeholder 3"/>
          <p:cNvSpPr>
            <a:spLocks noGrp="1"/>
          </p:cNvSpPr>
          <p:nvPr>
            <p:ph type="sldNum" sz="quarter" idx="10"/>
          </p:nvPr>
        </p:nvSpPr>
        <p:spPr/>
        <p:txBody>
          <a:bodyPr/>
          <a:lstStyle/>
          <a:p>
            <a:fld id="{A0553564-17AD-413B-9C63-9DC4025E438F}" type="slidenum">
              <a:rPr lang="en-US" smtClean="0"/>
              <a:t>22</a:t>
            </a:fld>
            <a:endParaRPr lang="en-US"/>
          </a:p>
        </p:txBody>
      </p:sp>
    </p:spTree>
    <p:extLst>
      <p:ext uri="{BB962C8B-B14F-4D97-AF65-F5344CB8AC3E}">
        <p14:creationId xmlns:p14="http://schemas.microsoft.com/office/powerpoint/2010/main" val="23262323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3/21/2023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3841082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B61BEF0D-F0BB-DE4B-95CE-6DB70DBA9567}" type="datetimeFigureOut">
              <a:rPr lang="en-US" smtClean="0"/>
              <a:pPr/>
              <a:t>3/21/2023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8610272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3/21/2023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5022994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3/21/2023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8019207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3/21/2023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7774581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B61BEF0D-F0BB-DE4B-95CE-6DB70DBA9567}" type="datetimeFigureOut">
              <a:rPr lang="en-US" smtClean="0"/>
              <a:pPr/>
              <a:t>3/21/2023</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5134616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B61BEF0D-F0BB-DE4B-95CE-6DB70DBA9567}" type="datetimeFigureOut">
              <a:rPr lang="en-US" smtClean="0"/>
              <a:pPr/>
              <a:t>3/21/2023</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0345637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B61BEF0D-F0BB-DE4B-95CE-6DB70DBA9567}" type="datetimeFigureOut">
              <a:rPr lang="en-US" smtClean="0"/>
              <a:pPr/>
              <a:t>3/21/2023</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5549119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3/21/2023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7083261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3/21/2023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779457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3/21/2023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03916137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3/21/2023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19805906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3/21/2023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14613181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B61BEF0D-F0BB-DE4B-95CE-6DB70DBA9567}" type="datetimeFigureOut">
              <a:rPr lang="en-US" smtClean="0"/>
              <a:pPr/>
              <a:t>3/21/2023</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35344528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B61BEF0D-F0BB-DE4B-95CE-6DB70DBA9567}" type="datetimeFigureOut">
              <a:rPr lang="en-US" smtClean="0"/>
              <a:pPr/>
              <a:t>3/21/2023</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44419931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3/21/2023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97597973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3/21/2023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7205453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B61BEF0D-F0BB-DE4B-95CE-6DB70DBA9567}" type="datetimeFigureOut">
              <a:rPr lang="en-US" smtClean="0"/>
              <a:pPr/>
              <a:t>3/21/2023</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8208355"/>
      </p:ext>
    </p:extLst>
  </p:cSld>
  <p:clrMap bg1="dk1" tx1="lt1" bg2="dk2" tx2="lt2" accent1="accent1" accent2="accent2" accent3="accent3" accent4="accent4" accent5="accent5" accent6="accent6" hlink="hlink" folHlink="folHlink"/>
  <p:sldLayoutIdLst>
    <p:sldLayoutId id="2147484215" r:id="rId1"/>
    <p:sldLayoutId id="2147484216" r:id="rId2"/>
    <p:sldLayoutId id="2147484217" r:id="rId3"/>
    <p:sldLayoutId id="2147484218" r:id="rId4"/>
    <p:sldLayoutId id="2147484219" r:id="rId5"/>
    <p:sldLayoutId id="2147484220" r:id="rId6"/>
    <p:sldLayoutId id="2147484221" r:id="rId7"/>
    <p:sldLayoutId id="2147484222" r:id="rId8"/>
    <p:sldLayoutId id="2147484223" r:id="rId9"/>
    <p:sldLayoutId id="2147484224" r:id="rId10"/>
    <p:sldLayoutId id="2147484225" r:id="rId11"/>
    <p:sldLayoutId id="2147484226" r:id="rId12"/>
    <p:sldLayoutId id="2147484227" r:id="rId13"/>
    <p:sldLayoutId id="2147484228" r:id="rId14"/>
    <p:sldLayoutId id="2147484229" r:id="rId15"/>
    <p:sldLayoutId id="2147484230" r:id="rId16"/>
    <p:sldLayoutId id="2147484231"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8.jpeg"/><Relationship Id="rId7" Type="http://schemas.openxmlformats.org/officeDocument/2006/relationships/diagramColors" Target="../diagrams/colors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2.xml"/><Relationship Id="rId11" Type="http://schemas.openxmlformats.org/officeDocument/2006/relationships/customXml" Target="../ink/ink2.xml"/><Relationship Id="rId5" Type="http://schemas.openxmlformats.org/officeDocument/2006/relationships/diagramLayout" Target="../diagrams/layout2.xml"/><Relationship Id="rId10" Type="http://schemas.openxmlformats.org/officeDocument/2006/relationships/image" Target="../media/image90.png"/><Relationship Id="rId4" Type="http://schemas.openxmlformats.org/officeDocument/2006/relationships/diagramData" Target="../diagrams/data2.xml"/><Relationship Id="rId9" Type="http://schemas.openxmlformats.org/officeDocument/2006/relationships/customXml" Target="../ink/ink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1.jpeg"/><Relationship Id="rId7" Type="http://schemas.openxmlformats.org/officeDocument/2006/relationships/diagramColors" Target="../diagrams/colors4.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5.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 Id="rId4" Type="http://schemas.openxmlformats.org/officeDocument/2006/relationships/image" Target="../media/image19.jpg"/></Relationships>
</file>

<file path=ppt/slides/_rels/slide1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2.xml"/><Relationship Id="rId4" Type="http://schemas.openxmlformats.org/officeDocument/2006/relationships/image" Target="../media/image22.jpg"/></Relationships>
</file>

<file path=ppt/slides/_rels/slide18.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28.svg"/></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22.xml.rels><?xml version="1.0" encoding="UTF-8" standalone="yes"?>
<Relationships xmlns="http://schemas.openxmlformats.org/package/2006/relationships"><Relationship Id="rId8" Type="http://schemas.openxmlformats.org/officeDocument/2006/relationships/image" Target="../media/image39.jpeg"/><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23.xml.rels><?xml version="1.0" encoding="UTF-8" standalone="yes"?>
<Relationships xmlns="http://schemas.openxmlformats.org/package/2006/relationships"><Relationship Id="rId3" Type="http://schemas.openxmlformats.org/officeDocument/2006/relationships/hyperlink" Target="https://www.forbes.com/sites/scholleybubenik/2019/02/18/can-hr-strategies-create-a-competitive-advantage-for-your-company/?sh=4fb21a435856" TargetMode="External"/><Relationship Id="rId2" Type="http://schemas.openxmlformats.org/officeDocument/2006/relationships/hyperlink" Target="http://dx.doi.org/10.5937/JEMC1901003B" TargetMode="External"/><Relationship Id="rId1" Type="http://schemas.openxmlformats.org/officeDocument/2006/relationships/slideLayout" Target="../slideLayouts/slideLayout2.xml"/><Relationship Id="rId6" Type="http://schemas.openxmlformats.org/officeDocument/2006/relationships/hyperlink" Target="https://www.gbscorporate.com/blog/why-quality-matters-more-than-ever-in-business" TargetMode="External"/><Relationship Id="rId5" Type="http://schemas.openxmlformats.org/officeDocument/2006/relationships/hyperlink" Target="https://www2.deloitte.com/us/en/pages/technology-media-and-telecommunications/articles/leading-in-a-vuca-world.html" TargetMode="External"/><Relationship Id="rId4" Type="http://schemas.openxmlformats.org/officeDocument/2006/relationships/hyperlink" Target="https://hbr.org/2023/02/when-cutting-costs-dont-lose-sight-of-long-term-organizational-health" TargetMode="External"/></Relationships>
</file>

<file path=ppt/slides/_rels/slide24.xml.rels><?xml version="1.0" encoding="UTF-8" standalone="yes"?>
<Relationships xmlns="http://schemas.openxmlformats.org/package/2006/relationships"><Relationship Id="rId3" Type="http://schemas.openxmlformats.org/officeDocument/2006/relationships/hyperlink" Target="https://uk.indeed.com/" TargetMode="External"/><Relationship Id="rId2" Type="http://schemas.openxmlformats.org/officeDocument/2006/relationships/hyperlink" Target="https://www.thehrdigest.com/hr-cost-cutting-measures-to-trim-the-fluff/"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4B7AA96-542E-3602-BEFB-59BBE006D750}"/>
              </a:ext>
            </a:extLst>
          </p:cNvPr>
          <p:cNvSpPr>
            <a:spLocks noGrp="1"/>
          </p:cNvSpPr>
          <p:nvPr>
            <p:ph idx="1"/>
          </p:nvPr>
        </p:nvSpPr>
        <p:spPr>
          <a:xfrm>
            <a:off x="6499525" y="2052918"/>
            <a:ext cx="4638903" cy="4195481"/>
          </a:xfrm>
        </p:spPr>
        <p:txBody>
          <a:bodyPr>
            <a:normAutofit/>
          </a:bodyPr>
          <a:lstStyle/>
          <a:p>
            <a:pPr>
              <a:buFont typeface="Wingdings 3" charset="2"/>
              <a:buChar char=""/>
            </a:pPr>
            <a:r>
              <a:rPr lang="en-US" b="1">
                <a:effectLst/>
                <a:latin typeface="Arial" panose="020B0604020202020204" pitchFamily="34" charset="0"/>
                <a:cs typeface="Arial" panose="020B0604020202020204" pitchFamily="34" charset="0"/>
              </a:rPr>
              <a:t>Master of Business Administration</a:t>
            </a:r>
          </a:p>
          <a:p>
            <a:pPr>
              <a:buFont typeface="Wingdings 3" charset="2"/>
              <a:buChar char=""/>
            </a:pPr>
            <a:r>
              <a:rPr lang="en-US" b="1">
                <a:effectLst/>
                <a:latin typeface="Arial" panose="020B0604020202020204" pitchFamily="34" charset="0"/>
                <a:cs typeface="Arial" panose="020B0604020202020204" pitchFamily="34" charset="0"/>
              </a:rPr>
              <a:t>Module Name</a:t>
            </a:r>
            <a:r>
              <a:rPr lang="en-US">
                <a:latin typeface="Arial" panose="020B0604020202020204" pitchFamily="34" charset="0"/>
                <a:cs typeface="Arial" panose="020B0604020202020204" pitchFamily="34" charset="0"/>
              </a:rPr>
              <a:t>: </a:t>
            </a:r>
            <a:r>
              <a:rPr lang="en-US">
                <a:effectLst/>
                <a:latin typeface="Arial" panose="020B0604020202020204" pitchFamily="34" charset="0"/>
                <a:cs typeface="Arial" panose="020B0604020202020204" pitchFamily="34" charset="0"/>
              </a:rPr>
              <a:t>Human Resource Management</a:t>
            </a:r>
          </a:p>
          <a:p>
            <a:pPr>
              <a:buFont typeface="Wingdings 3" charset="2"/>
              <a:buChar char=""/>
            </a:pPr>
            <a:r>
              <a:rPr lang="en-US" b="1">
                <a:effectLst/>
                <a:latin typeface="Arial" panose="020B0604020202020204" pitchFamily="34" charset="0"/>
                <a:cs typeface="Arial" panose="020B0604020202020204" pitchFamily="34" charset="0"/>
              </a:rPr>
              <a:t>Module Code</a:t>
            </a:r>
            <a:r>
              <a:rPr lang="en-US">
                <a:effectLst/>
                <a:latin typeface="Arial" panose="020B0604020202020204" pitchFamily="34" charset="0"/>
                <a:cs typeface="Arial" panose="020B0604020202020204" pitchFamily="34" charset="0"/>
              </a:rPr>
              <a:t>: LCMB7000</a:t>
            </a:r>
          </a:p>
          <a:p>
            <a:pPr>
              <a:buFont typeface="Wingdings 3" charset="2"/>
              <a:buChar char=""/>
            </a:pPr>
            <a:r>
              <a:rPr lang="en-US" b="1">
                <a:effectLst/>
                <a:latin typeface="Arial" panose="020B0604020202020204" pitchFamily="34" charset="0"/>
                <a:cs typeface="Arial" panose="020B0604020202020204" pitchFamily="34" charset="0"/>
              </a:rPr>
              <a:t>Lecturer Name</a:t>
            </a:r>
            <a:r>
              <a:rPr lang="en-US">
                <a:latin typeface="Arial" panose="020B0604020202020204" pitchFamily="34" charset="0"/>
                <a:cs typeface="Arial" panose="020B0604020202020204" pitchFamily="34" charset="0"/>
              </a:rPr>
              <a:t>: </a:t>
            </a:r>
            <a:r>
              <a:rPr lang="en-US">
                <a:effectLst/>
                <a:latin typeface="Arial" panose="020B0604020202020204" pitchFamily="34" charset="0"/>
                <a:cs typeface="Arial" panose="020B0604020202020204" pitchFamily="34" charset="0"/>
              </a:rPr>
              <a:t>Prof D G Pepple </a:t>
            </a:r>
          </a:p>
          <a:p>
            <a:pPr>
              <a:buFont typeface="Wingdings 3" charset="2"/>
              <a:buChar char=""/>
            </a:pPr>
            <a:r>
              <a:rPr lang="en-US" b="1">
                <a:effectLst/>
                <a:latin typeface="Arial" panose="020B0604020202020204" pitchFamily="34" charset="0"/>
                <a:cs typeface="Arial" panose="020B0604020202020204" pitchFamily="34" charset="0"/>
              </a:rPr>
              <a:t>Assignment Title</a:t>
            </a:r>
            <a:r>
              <a:rPr lang="en-US">
                <a:effectLst/>
                <a:latin typeface="Arial" panose="020B0604020202020204" pitchFamily="34" charset="0"/>
                <a:cs typeface="Arial" panose="020B0604020202020204" pitchFamily="34" charset="0"/>
              </a:rPr>
              <a:t>: Presentation</a:t>
            </a:r>
          </a:p>
          <a:p>
            <a:pPr>
              <a:buFont typeface="Wingdings 3" charset="2"/>
              <a:buChar char=""/>
            </a:pPr>
            <a:r>
              <a:rPr lang="en-US" b="1">
                <a:effectLst/>
                <a:latin typeface="Arial" panose="020B0604020202020204" pitchFamily="34" charset="0"/>
                <a:cs typeface="Arial" panose="020B0604020202020204" pitchFamily="34" charset="0"/>
              </a:rPr>
              <a:t>Student Name</a:t>
            </a:r>
            <a:r>
              <a:rPr lang="en-US">
                <a:effectLst/>
                <a:latin typeface="Arial" panose="020B0604020202020204" pitchFamily="34" charset="0"/>
                <a:cs typeface="Arial" panose="020B0604020202020204" pitchFamily="34" charset="0"/>
              </a:rPr>
              <a:t>: Kholsuma Ahmed</a:t>
            </a:r>
          </a:p>
          <a:p>
            <a:pPr>
              <a:buFont typeface="Wingdings 3" charset="2"/>
              <a:buChar char=""/>
            </a:pPr>
            <a:r>
              <a:rPr lang="en-US" b="1">
                <a:effectLst/>
                <a:latin typeface="Arial" panose="020B0604020202020204" pitchFamily="34" charset="0"/>
                <a:cs typeface="Arial" panose="020B0604020202020204" pitchFamily="34" charset="0"/>
              </a:rPr>
              <a:t>Student ID</a:t>
            </a:r>
            <a:r>
              <a:rPr lang="en-US">
                <a:latin typeface="Arial" panose="020B0604020202020204" pitchFamily="34" charset="0"/>
                <a:cs typeface="Arial" panose="020B0604020202020204" pitchFamily="34" charset="0"/>
              </a:rPr>
              <a:t>: </a:t>
            </a:r>
            <a:r>
              <a:rPr lang="en-US">
                <a:effectLst/>
                <a:latin typeface="Arial" panose="020B0604020202020204" pitchFamily="34" charset="0"/>
                <a:cs typeface="Arial" panose="020B0604020202020204" pitchFamily="34" charset="0"/>
              </a:rPr>
              <a:t>1815239</a:t>
            </a:r>
          </a:p>
          <a:p>
            <a:endParaRPr lang="en-US">
              <a:effectLst/>
              <a:latin typeface="Arial" panose="020B0604020202020204" pitchFamily="34" charset="0"/>
              <a:cs typeface="Arial" panose="020B0604020202020204" pitchFamily="34" charset="0"/>
            </a:endParaRPr>
          </a:p>
          <a:p>
            <a:pPr marL="0" indent="0">
              <a:buNone/>
            </a:pPr>
            <a:endParaRPr lang="en-GB" dirty="0"/>
          </a:p>
        </p:txBody>
      </p:sp>
      <p:pic>
        <p:nvPicPr>
          <p:cNvPr id="8" name="Picture 6" descr="3,654 Hrm Images, Stock Photos &amp; Vectors | Shutterstock">
            <a:extLst>
              <a:ext uri="{FF2B5EF4-FFF2-40B4-BE49-F238E27FC236}">
                <a16:creationId xmlns:a16="http://schemas.microsoft.com/office/drawing/2014/main" id="{13726301-2225-90EE-4EDD-659B28A5C8B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8333"/>
          <a:stretch/>
        </p:blipFill>
        <p:spPr bwMode="auto">
          <a:xfrm>
            <a:off x="0" y="0"/>
            <a:ext cx="5972694"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029344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5BEB5-A617-F8C5-E633-7B55F6E3876F}"/>
              </a:ext>
            </a:extLst>
          </p:cNvPr>
          <p:cNvSpPr>
            <a:spLocks noGrp="1"/>
          </p:cNvSpPr>
          <p:nvPr>
            <p:ph type="title"/>
          </p:nvPr>
        </p:nvSpPr>
        <p:spPr/>
        <p:txBody>
          <a:bodyPr/>
          <a:lstStyle/>
          <a:p>
            <a:r>
              <a:rPr lang="en-GB" sz="4000" dirty="0">
                <a:latin typeface="Arial" panose="020B0604020202020204" pitchFamily="34" charset="0"/>
                <a:cs typeface="Arial" panose="020B0604020202020204" pitchFamily="34" charset="0"/>
              </a:rPr>
              <a:t>Table of Contents</a:t>
            </a:r>
          </a:p>
        </p:txBody>
      </p:sp>
      <p:sp>
        <p:nvSpPr>
          <p:cNvPr id="3" name="Content Placeholder 2">
            <a:extLst>
              <a:ext uri="{FF2B5EF4-FFF2-40B4-BE49-F238E27FC236}">
                <a16:creationId xmlns:a16="http://schemas.microsoft.com/office/drawing/2014/main" id="{D7EA9C83-6373-D4E1-E9BD-4730F65D19FD}"/>
              </a:ext>
            </a:extLst>
          </p:cNvPr>
          <p:cNvSpPr>
            <a:spLocks noGrp="1"/>
          </p:cNvSpPr>
          <p:nvPr>
            <p:ph idx="1"/>
          </p:nvPr>
        </p:nvSpPr>
        <p:spPr/>
        <p:txBody>
          <a:bodyPr>
            <a:normAutofit/>
          </a:bodyPr>
          <a:lstStyle/>
          <a:p>
            <a:r>
              <a:rPr lang="en-GB" sz="2400" dirty="0">
                <a:latin typeface="Arial" panose="020B0604020202020204" pitchFamily="34" charset="0"/>
                <a:cs typeface="Arial" panose="020B0604020202020204" pitchFamily="34" charset="0"/>
              </a:rPr>
              <a:t>Slide 3 Introduction</a:t>
            </a:r>
          </a:p>
          <a:p>
            <a:r>
              <a:rPr lang="en-GB" sz="2400" dirty="0">
                <a:latin typeface="Arial" panose="020B0604020202020204" pitchFamily="34" charset="0"/>
                <a:cs typeface="Arial" panose="020B0604020202020204" pitchFamily="34" charset="0"/>
              </a:rPr>
              <a:t>Slide 4-7   Article 1</a:t>
            </a:r>
          </a:p>
          <a:p>
            <a:r>
              <a:rPr lang="en-GB" sz="2400">
                <a:latin typeface="Arial" panose="020B0604020202020204" pitchFamily="34" charset="0"/>
                <a:cs typeface="Arial" panose="020B0604020202020204" pitchFamily="34" charset="0"/>
              </a:rPr>
              <a:t>Slide </a:t>
            </a:r>
            <a:r>
              <a:rPr lang="en-GB" sz="2400" dirty="0">
                <a:latin typeface="Arial" panose="020B0604020202020204" pitchFamily="34" charset="0"/>
                <a:cs typeface="Arial" panose="020B0604020202020204" pitchFamily="34" charset="0"/>
              </a:rPr>
              <a:t>8-10 Article 2</a:t>
            </a:r>
          </a:p>
          <a:p>
            <a:r>
              <a:rPr lang="en-GB" sz="2400" dirty="0">
                <a:latin typeface="Arial" panose="020B0604020202020204" pitchFamily="34" charset="0"/>
                <a:cs typeface="Arial" panose="020B0604020202020204" pitchFamily="34" charset="0"/>
              </a:rPr>
              <a:t>Slide 11-13 Article 3</a:t>
            </a:r>
          </a:p>
          <a:p>
            <a:r>
              <a:rPr lang="en-GB" sz="2400" dirty="0">
                <a:latin typeface="Arial" panose="020B0604020202020204" pitchFamily="34" charset="0"/>
                <a:cs typeface="Arial" panose="020B0604020202020204" pitchFamily="34" charset="0"/>
              </a:rPr>
              <a:t>Slide 14-17 Importance of Job Description</a:t>
            </a:r>
          </a:p>
          <a:p>
            <a:r>
              <a:rPr lang="en-GB" sz="2400" dirty="0">
                <a:latin typeface="Arial" panose="020B0604020202020204" pitchFamily="34" charset="0"/>
                <a:cs typeface="Arial" panose="020B0604020202020204" pitchFamily="34" charset="0"/>
              </a:rPr>
              <a:t>Slide 19-21 Person specification</a:t>
            </a:r>
          </a:p>
          <a:p>
            <a:r>
              <a:rPr lang="en-GB" sz="2400" dirty="0">
                <a:latin typeface="Arial" panose="020B0604020202020204" pitchFamily="34" charset="0"/>
                <a:cs typeface="Arial" panose="020B0604020202020204" pitchFamily="34" charset="0"/>
              </a:rPr>
              <a:t>Slide 22 Interview Questions</a:t>
            </a:r>
          </a:p>
          <a:p>
            <a:r>
              <a:rPr lang="en-GB" sz="2400" dirty="0">
                <a:latin typeface="Arial" panose="020B0604020202020204" pitchFamily="34" charset="0"/>
                <a:cs typeface="Arial" panose="020B0604020202020204" pitchFamily="34" charset="0"/>
              </a:rPr>
              <a:t>Slide 23-24 References</a:t>
            </a: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37592747-5E1A-2873-E0FE-8BDF5E029218}"/>
              </a:ext>
            </a:extLst>
          </p:cNvPr>
          <p:cNvSpPr txBox="1"/>
          <p:nvPr/>
        </p:nvSpPr>
        <p:spPr>
          <a:xfrm>
            <a:off x="5640080" y="2966037"/>
            <a:ext cx="914400" cy="914400"/>
          </a:xfrm>
          <a:prstGeom prst="rect">
            <a:avLst/>
          </a:prstGeom>
          <a:noFill/>
        </p:spPr>
        <p:txBody>
          <a:bodyPr wrap="square" rtlCol="0">
            <a:spAutoFit/>
          </a:bodyPr>
          <a:lstStyle/>
          <a:p>
            <a:endParaRPr lang="en-GB" dirty="0"/>
          </a:p>
        </p:txBody>
      </p:sp>
    </p:spTree>
    <p:extLst>
      <p:ext uri="{BB962C8B-B14F-4D97-AF65-F5344CB8AC3E}">
        <p14:creationId xmlns:p14="http://schemas.microsoft.com/office/powerpoint/2010/main" val="28179574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3855" y="1447800"/>
            <a:ext cx="3108626" cy="4572000"/>
          </a:xfrm>
        </p:spPr>
        <p:txBody>
          <a:bodyPr anchor="ctr">
            <a:normAutofit/>
          </a:bodyPr>
          <a:lstStyle/>
          <a:p>
            <a:r>
              <a:rPr lang="en-US" sz="3200">
                <a:solidFill>
                  <a:srgbClr val="F2F2F2"/>
                </a:solidFill>
              </a:rPr>
              <a:t>Introduction </a:t>
            </a:r>
          </a:p>
        </p:txBody>
      </p:sp>
      <p:graphicFrame>
        <p:nvGraphicFramePr>
          <p:cNvPr id="46" name="Content Placeholder 2">
            <a:extLst>
              <a:ext uri="{FF2B5EF4-FFF2-40B4-BE49-F238E27FC236}">
                <a16:creationId xmlns:a16="http://schemas.microsoft.com/office/drawing/2014/main" id="{3E7197C5-C006-E0F2-E311-A690103522B3}"/>
              </a:ext>
            </a:extLst>
          </p:cNvPr>
          <p:cNvGraphicFramePr>
            <a:graphicFrameLocks noGrp="1"/>
          </p:cNvGraphicFramePr>
          <p:nvPr>
            <p:ph idx="1"/>
            <p:extLst>
              <p:ext uri="{D42A27DB-BD31-4B8C-83A1-F6EECF244321}">
                <p14:modId xmlns:p14="http://schemas.microsoft.com/office/powerpoint/2010/main" val="614582074"/>
              </p:ext>
            </p:extLst>
          </p:nvPr>
        </p:nvGraphicFramePr>
        <p:xfrm>
          <a:off x="5048250" y="1447800"/>
          <a:ext cx="6496050" cy="4572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782243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8930" y="629266"/>
            <a:ext cx="5616217" cy="1622321"/>
          </a:xfrm>
        </p:spPr>
        <p:txBody>
          <a:bodyPr>
            <a:normAutofit/>
          </a:bodyPr>
          <a:lstStyle/>
          <a:p>
            <a:r>
              <a:rPr lang="en-US" b="1">
                <a:solidFill>
                  <a:srgbClr val="EBEBEB"/>
                </a:solidFill>
              </a:rPr>
              <a:t>Article 1</a:t>
            </a:r>
          </a:p>
        </p:txBody>
      </p:sp>
      <p:sp>
        <p:nvSpPr>
          <p:cNvPr id="3" name="Content Placeholder 2"/>
          <p:cNvSpPr>
            <a:spLocks noGrp="1"/>
          </p:cNvSpPr>
          <p:nvPr>
            <p:ph idx="1"/>
          </p:nvPr>
        </p:nvSpPr>
        <p:spPr>
          <a:xfrm>
            <a:off x="648931" y="1371600"/>
            <a:ext cx="5616216" cy="4852219"/>
          </a:xfrm>
        </p:spPr>
        <p:txBody>
          <a:bodyPr>
            <a:normAutofit/>
          </a:bodyPr>
          <a:lstStyle/>
          <a:p>
            <a:r>
              <a:rPr lang="en-US" sz="1800" b="1" dirty="0">
                <a:solidFill>
                  <a:srgbClr val="FFFFFF"/>
                </a:solidFill>
                <a:latin typeface="Arial" panose="020B0604020202020204" pitchFamily="34" charset="0"/>
                <a:cs typeface="Arial" panose="020B0604020202020204" pitchFamily="34" charset="0"/>
              </a:rPr>
              <a:t>The name of the first article is ‘The strategic position of human resource management for creating sustainable competitive advantage in the VUCA world.’</a:t>
            </a:r>
          </a:p>
          <a:p>
            <a:r>
              <a:rPr lang="en-US" sz="1800" b="1" dirty="0">
                <a:solidFill>
                  <a:srgbClr val="FFFFFF"/>
                </a:solidFill>
                <a:latin typeface="Arial" panose="020B0604020202020204" pitchFamily="34" charset="0"/>
                <a:cs typeface="Arial" panose="020B0604020202020204" pitchFamily="34" charset="0"/>
              </a:rPr>
              <a:t>The VUCA model exactly describes the nature of the modern corporate environments found in both industrialized and emerging nations. Volatility, uncertainty, complexity, and ambiguity are the components that make up the VUCA acronym (Deloitte, 2019).  The term "volatile, uncertain, complex, and ambiguous" is used to indicate that the VUCA model is connected with workplaces that are fast changing, have various staff demands, and have almost unforeseeable expectations from customers. </a:t>
            </a:r>
          </a:p>
          <a:p>
            <a:pPr>
              <a:lnSpc>
                <a:spcPct val="90000"/>
              </a:lnSpc>
            </a:pPr>
            <a:endParaRPr lang="en-US" sz="1700" dirty="0">
              <a:solidFill>
                <a:srgbClr val="FFFFFF"/>
              </a:solidFill>
            </a:endParaRPr>
          </a:p>
        </p:txBody>
      </p:sp>
      <p:pic>
        <p:nvPicPr>
          <p:cNvPr id="4" name="Picture 3"/>
          <p:cNvPicPr>
            <a:picLocks noChangeAspect="1"/>
          </p:cNvPicPr>
          <p:nvPr/>
        </p:nvPicPr>
        <p:blipFill>
          <a:blip r:embed="rId3"/>
          <a:stretch>
            <a:fillRect/>
          </a:stretch>
        </p:blipFill>
        <p:spPr>
          <a:xfrm>
            <a:off x="7563742" y="2055851"/>
            <a:ext cx="3980139" cy="2746295"/>
          </a:xfrm>
          <a:prstGeom prst="rect">
            <a:avLst/>
          </a:prstGeom>
          <a:effectLst/>
        </p:spPr>
      </p:pic>
    </p:spTree>
    <p:extLst>
      <p:ext uri="{BB962C8B-B14F-4D97-AF65-F5344CB8AC3E}">
        <p14:creationId xmlns:p14="http://schemas.microsoft.com/office/powerpoint/2010/main" val="26464313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 name="Picture 4" descr="Top shot of a representation of networks with stick figures.">
            <a:extLst>
              <a:ext uri="{FF2B5EF4-FFF2-40B4-BE49-F238E27FC236}">
                <a16:creationId xmlns:a16="http://schemas.microsoft.com/office/drawing/2014/main" id="{69F76748-078E-3A20-5FFE-02E8E3A6271E}"/>
              </a:ext>
            </a:extLst>
          </p:cNvPr>
          <p:cNvPicPr>
            <a:picLocks noChangeAspect="1"/>
          </p:cNvPicPr>
          <p:nvPr/>
        </p:nvPicPr>
        <p:blipFill rotWithShape="1">
          <a:blip r:embed="rId3">
            <a:duotone>
              <a:prstClr val="black"/>
              <a:schemeClr val="accent5">
                <a:tint val="45000"/>
                <a:satMod val="400000"/>
              </a:schemeClr>
            </a:duotone>
            <a:alphaModFix amt="15000"/>
          </a:blip>
          <a:srcRect t="8796" b="6618"/>
          <a:stretch/>
        </p:blipFill>
        <p:spPr>
          <a:xfrm>
            <a:off x="0" y="-10886"/>
            <a:ext cx="12191980" cy="6858000"/>
          </a:xfrm>
          <a:prstGeom prst="rect">
            <a:avLst/>
          </a:prstGeom>
        </p:spPr>
      </p:pic>
      <p:sp>
        <p:nvSpPr>
          <p:cNvPr id="2" name="Title 1"/>
          <p:cNvSpPr>
            <a:spLocks noGrp="1"/>
          </p:cNvSpPr>
          <p:nvPr>
            <p:ph type="title"/>
          </p:nvPr>
        </p:nvSpPr>
        <p:spPr/>
        <p:txBody>
          <a:bodyPr>
            <a:normAutofit/>
          </a:bodyPr>
          <a:lstStyle/>
          <a:p>
            <a:r>
              <a:rPr lang="en-US" sz="4000" b="1" dirty="0">
                <a:latin typeface="Arial" panose="020B0604020202020204" pitchFamily="34" charset="0"/>
                <a:cs typeface="Arial" panose="020B0604020202020204" pitchFamily="34" charset="0"/>
              </a:rPr>
              <a:t>Cont...</a:t>
            </a:r>
          </a:p>
        </p:txBody>
      </p:sp>
      <p:graphicFrame>
        <p:nvGraphicFramePr>
          <p:cNvPr id="44" name="Content Placeholder 2">
            <a:extLst>
              <a:ext uri="{FF2B5EF4-FFF2-40B4-BE49-F238E27FC236}">
                <a16:creationId xmlns:a16="http://schemas.microsoft.com/office/drawing/2014/main" id="{B6F4F60A-99E9-4D2B-B11A-CB8FFA490829}"/>
              </a:ext>
            </a:extLst>
          </p:cNvPr>
          <p:cNvGraphicFramePr>
            <a:graphicFrameLocks noGrp="1"/>
          </p:cNvGraphicFramePr>
          <p:nvPr>
            <p:ph idx="1"/>
            <p:extLst>
              <p:ext uri="{D42A27DB-BD31-4B8C-83A1-F6EECF244321}">
                <p14:modId xmlns:p14="http://schemas.microsoft.com/office/powerpoint/2010/main" val="3566828842"/>
              </p:ext>
            </p:extLst>
          </p:nvPr>
        </p:nvGraphicFramePr>
        <p:xfrm>
          <a:off x="1104293" y="834285"/>
          <a:ext cx="8946541" cy="601282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mc:AlternateContent xmlns:mc="http://schemas.openxmlformats.org/markup-compatibility/2006" xmlns:p14="http://schemas.microsoft.com/office/powerpoint/2010/main">
        <mc:Choice Requires="p14">
          <p:contentPart p14:bwMode="auto" r:id="rId9">
            <p14:nvContentPartPr>
              <p14:cNvPr id="4" name="Ink 3">
                <a:extLst>
                  <a:ext uri="{FF2B5EF4-FFF2-40B4-BE49-F238E27FC236}">
                    <a16:creationId xmlns:a16="http://schemas.microsoft.com/office/drawing/2014/main" id="{33930184-B19D-33BE-D876-DEA12EB1D7D4}"/>
                  </a:ext>
                </a:extLst>
              </p14:cNvPr>
              <p14:cNvContentPartPr/>
              <p14:nvPr/>
            </p14:nvContentPartPr>
            <p14:xfrm>
              <a:off x="7902549" y="370320"/>
              <a:ext cx="360" cy="360"/>
            </p14:xfrm>
          </p:contentPart>
        </mc:Choice>
        <mc:Fallback xmlns="">
          <p:pic>
            <p:nvPicPr>
              <p:cNvPr id="4" name="Ink 3">
                <a:extLst>
                  <a:ext uri="{FF2B5EF4-FFF2-40B4-BE49-F238E27FC236}">
                    <a16:creationId xmlns:a16="http://schemas.microsoft.com/office/drawing/2014/main" id="{33930184-B19D-33BE-D876-DEA12EB1D7D4}"/>
                  </a:ext>
                </a:extLst>
              </p:cNvPr>
              <p:cNvPicPr/>
              <p:nvPr/>
            </p:nvPicPr>
            <p:blipFill>
              <a:blip r:embed="rId10"/>
              <a:stretch>
                <a:fillRect/>
              </a:stretch>
            </p:blipFill>
            <p:spPr>
              <a:xfrm>
                <a:off x="7893909" y="361320"/>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6" name="Ink 5">
                <a:extLst>
                  <a:ext uri="{FF2B5EF4-FFF2-40B4-BE49-F238E27FC236}">
                    <a16:creationId xmlns:a16="http://schemas.microsoft.com/office/drawing/2014/main" id="{1166439A-29B4-B007-1339-57C2B931022E}"/>
                  </a:ext>
                </a:extLst>
              </p14:cNvPr>
              <p14:cNvContentPartPr/>
              <p14:nvPr/>
            </p14:nvContentPartPr>
            <p14:xfrm>
              <a:off x="1056069" y="2100857"/>
              <a:ext cx="360" cy="360"/>
            </p14:xfrm>
          </p:contentPart>
        </mc:Choice>
        <mc:Fallback xmlns="">
          <p:pic>
            <p:nvPicPr>
              <p:cNvPr id="6" name="Ink 5">
                <a:extLst>
                  <a:ext uri="{FF2B5EF4-FFF2-40B4-BE49-F238E27FC236}">
                    <a16:creationId xmlns:a16="http://schemas.microsoft.com/office/drawing/2014/main" id="{1166439A-29B4-B007-1339-57C2B931022E}"/>
                  </a:ext>
                </a:extLst>
              </p:cNvPr>
              <p:cNvPicPr/>
              <p:nvPr/>
            </p:nvPicPr>
            <p:blipFill>
              <a:blip r:embed="rId10"/>
              <a:stretch>
                <a:fillRect/>
              </a:stretch>
            </p:blipFill>
            <p:spPr>
              <a:xfrm>
                <a:off x="1047069" y="2092217"/>
                <a:ext cx="18000" cy="18000"/>
              </a:xfrm>
              <a:prstGeom prst="rect">
                <a:avLst/>
              </a:prstGeom>
            </p:spPr>
          </p:pic>
        </mc:Fallback>
      </mc:AlternateContent>
    </p:spTree>
    <p:extLst>
      <p:ext uri="{BB962C8B-B14F-4D97-AF65-F5344CB8AC3E}">
        <p14:creationId xmlns:p14="http://schemas.microsoft.com/office/powerpoint/2010/main" val="29423772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3143" y="1645920"/>
            <a:ext cx="3522879" cy="4470821"/>
          </a:xfrm>
        </p:spPr>
        <p:txBody>
          <a:bodyPr>
            <a:normAutofit/>
          </a:bodyPr>
          <a:lstStyle/>
          <a:p>
            <a:pPr algn="r"/>
            <a:br>
              <a:rPr lang="en-US" sz="4000" b="1" dirty="0">
                <a:solidFill>
                  <a:schemeClr val="bg2"/>
                </a:solidFill>
                <a:latin typeface="Arial" panose="020B0604020202020204" pitchFamily="34" charset="0"/>
                <a:cs typeface="Arial" panose="020B0604020202020204" pitchFamily="34" charset="0"/>
              </a:rPr>
            </a:br>
            <a:r>
              <a:rPr lang="en-US" sz="4000" b="1" dirty="0" err="1">
                <a:solidFill>
                  <a:schemeClr val="tx1"/>
                </a:solidFill>
                <a:latin typeface="Arial" panose="020B0604020202020204" pitchFamily="34" charset="0"/>
                <a:cs typeface="Arial" panose="020B0604020202020204" pitchFamily="34" charset="0"/>
              </a:rPr>
              <a:t>Cont</a:t>
            </a:r>
            <a:r>
              <a:rPr lang="en-US" sz="4000" b="1" dirty="0">
                <a:solidFill>
                  <a:schemeClr val="tx1"/>
                </a:solidFill>
                <a:latin typeface="Arial" panose="020B0604020202020204" pitchFamily="34" charset="0"/>
                <a:cs typeface="Arial" panose="020B0604020202020204" pitchFamily="34" charset="0"/>
              </a:rPr>
              <a:t>…</a:t>
            </a:r>
          </a:p>
        </p:txBody>
      </p:sp>
      <p:sp>
        <p:nvSpPr>
          <p:cNvPr id="3" name="Content Placeholder 2"/>
          <p:cNvSpPr>
            <a:spLocks noGrp="1"/>
          </p:cNvSpPr>
          <p:nvPr>
            <p:ph idx="1"/>
          </p:nvPr>
        </p:nvSpPr>
        <p:spPr>
          <a:xfrm>
            <a:off x="5204109" y="1143000"/>
            <a:ext cx="6269434" cy="4973741"/>
          </a:xfrm>
        </p:spPr>
        <p:txBody>
          <a:bodyPr>
            <a:normAutofit fontScale="92500" lnSpcReduction="20000"/>
          </a:bodyPr>
          <a:lstStyle/>
          <a:p>
            <a:pPr>
              <a:lnSpc>
                <a:spcPct val="110000"/>
              </a:lnSpc>
            </a:pPr>
            <a:r>
              <a:rPr lang="en-US" sz="1600" b="1" dirty="0">
                <a:latin typeface="Arial" panose="020B0604020202020204" pitchFamily="34" charset="0"/>
                <a:cs typeface="Arial" panose="020B0604020202020204" pitchFamily="34" charset="0"/>
              </a:rPr>
              <a:t>Digitization, performance management, diversity, and talent acquisition are some of the HRM strategies that may be employed to boost a company's edge over the competition. As a consequence of this, personnel becomes prepared to work in VUCA environments, which results in an improvement in their performance as well as the demonstration of enhanced technical capabilities. HRM strategies give firms a competitive advantage in their respective markets. Practices in areas such as training and development, as well as performance management, are among the most significant HRM strategies and practices (</a:t>
            </a:r>
            <a:r>
              <a:rPr lang="en-US" sz="1600" b="1" dirty="0" err="1">
                <a:latin typeface="Arial" panose="020B0604020202020204" pitchFamily="34" charset="0"/>
                <a:cs typeface="Arial" panose="020B0604020202020204" pitchFamily="34" charset="0"/>
              </a:rPr>
              <a:t>Latukha</a:t>
            </a:r>
            <a:r>
              <a:rPr lang="en-US" sz="1600" b="1" dirty="0">
                <a:latin typeface="Arial" panose="020B0604020202020204" pitchFamily="34" charset="0"/>
                <a:cs typeface="Arial" panose="020B0604020202020204" pitchFamily="34" charset="0"/>
              </a:rPr>
              <a:t> et al., 2019). </a:t>
            </a:r>
          </a:p>
          <a:p>
            <a:pPr>
              <a:lnSpc>
                <a:spcPct val="110000"/>
              </a:lnSpc>
            </a:pPr>
            <a:r>
              <a:rPr lang="en-US" sz="1600" b="1" dirty="0">
                <a:latin typeface="Arial" panose="020B0604020202020204" pitchFamily="34" charset="0"/>
                <a:cs typeface="Arial" panose="020B0604020202020204" pitchFamily="34" charset="0"/>
              </a:rPr>
              <a:t>Because competent human resources are important to long-term organizational success, HRM has the power to transform an organization's potential for competitive advantage. In order to attain competitive advantage, it is the responsibility of HR managers to strike a balance between the utilization of human capabilities and innovative technologies. As a result, a company's human resources need to undergo training and development in order to maintain their competitive edge in the market, maintain their level of expertise, and be able to effectively implement new technology in their operations.</a:t>
            </a:r>
          </a:p>
          <a:p>
            <a:pPr>
              <a:lnSpc>
                <a:spcPct val="90000"/>
              </a:lnSpc>
            </a:pPr>
            <a:endParaRPr lang="en-US" sz="1400" dirty="0"/>
          </a:p>
        </p:txBody>
      </p:sp>
    </p:spTree>
    <p:extLst>
      <p:ext uri="{BB962C8B-B14F-4D97-AF65-F5344CB8AC3E}">
        <p14:creationId xmlns:p14="http://schemas.microsoft.com/office/powerpoint/2010/main" val="40346017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8930" y="629266"/>
            <a:ext cx="9252154" cy="1223983"/>
          </a:xfrm>
        </p:spPr>
        <p:txBody>
          <a:bodyPr>
            <a:normAutofit/>
          </a:bodyPr>
          <a:lstStyle/>
          <a:p>
            <a:pPr>
              <a:lnSpc>
                <a:spcPct val="90000"/>
              </a:lnSpc>
            </a:pPr>
            <a:r>
              <a:rPr lang="en-US" sz="2600" b="1" dirty="0" err="1"/>
              <a:t>Cont</a:t>
            </a:r>
            <a:r>
              <a:rPr lang="en-US" sz="2600" b="1" dirty="0"/>
              <a:t>…</a:t>
            </a:r>
          </a:p>
        </p:txBody>
      </p:sp>
      <p:sp>
        <p:nvSpPr>
          <p:cNvPr id="17" name="Content Placeholder 2"/>
          <p:cNvSpPr>
            <a:spLocks noGrp="1"/>
          </p:cNvSpPr>
          <p:nvPr>
            <p:ph idx="1"/>
          </p:nvPr>
        </p:nvSpPr>
        <p:spPr>
          <a:xfrm>
            <a:off x="1057344" y="1140867"/>
            <a:ext cx="4338409" cy="4823997"/>
          </a:xfrm>
        </p:spPr>
        <p:txBody>
          <a:bodyPr>
            <a:noAutofit/>
          </a:bodyPr>
          <a:lstStyle/>
          <a:p>
            <a:pPr>
              <a:lnSpc>
                <a:spcPct val="90000"/>
              </a:lnSpc>
            </a:pPr>
            <a:r>
              <a:rPr lang="en-US" sz="1200" b="1" dirty="0">
                <a:latin typeface="Arial" panose="020B0604020202020204" pitchFamily="34" charset="0"/>
                <a:cs typeface="Arial" panose="020B0604020202020204" pitchFamily="34" charset="0"/>
              </a:rPr>
              <a:t>The strategic function of HRM is to transform the aims and goals of an organization into practices in order to ensure that the organization's human resources are oriented toward flexibility and creativity. Only by utilizing exponential HRM can a company achieve success in today's VUCA environment, mainly due to the fact that HRM allows for the application of useful techniques such as building the human economy, staffing on demand, and attracting talents. For modern organizations to be successful, agility is required, or success must be based on the collaborative efforts of empowered talents (Kimura, 2019).</a:t>
            </a:r>
          </a:p>
          <a:p>
            <a:pPr>
              <a:lnSpc>
                <a:spcPct val="90000"/>
              </a:lnSpc>
            </a:pPr>
            <a:r>
              <a:rPr lang="en-US" sz="1200" b="1" dirty="0">
                <a:latin typeface="Arial" panose="020B0604020202020204" pitchFamily="34" charset="0"/>
                <a:cs typeface="Arial" panose="020B0604020202020204" pitchFamily="34" charset="0"/>
              </a:rPr>
              <a:t>So, the responsibility of HR managers is to guarantee that employees have a strong interest in contributing to the success of a firm by way of high-quality performance, proactive innovation, and flexible working arrangements. They have the potential to steer organizations to a lasting advantage in the market.</a:t>
            </a:r>
          </a:p>
          <a:p>
            <a:pPr>
              <a:lnSpc>
                <a:spcPct val="90000"/>
              </a:lnSpc>
            </a:pPr>
            <a:r>
              <a:rPr lang="en-US" sz="1200" b="1" dirty="0">
                <a:latin typeface="Arial" panose="020B0604020202020204" pitchFamily="34" charset="0"/>
                <a:cs typeface="Arial" panose="020B0604020202020204" pitchFamily="34" charset="0"/>
              </a:rPr>
              <a:t>Amazon, for instance, is one of the organizations that are quick to notice market trends and are ready to alter in order to adapt to changing circumstances and gain a leading position in their field. In order to bring about these shifts, HRM is focused on recruiting new workers, keeping the ones they have, promoting them within the firm, and inspiring them to put in the extra effort so that the business can advance (</a:t>
            </a:r>
            <a:r>
              <a:rPr lang="en-US" sz="1200" b="1" dirty="0" err="1">
                <a:latin typeface="Arial" panose="020B0604020202020204" pitchFamily="34" charset="0"/>
                <a:cs typeface="Arial" panose="020B0604020202020204" pitchFamily="34" charset="0"/>
              </a:rPr>
              <a:t>Radomska</a:t>
            </a:r>
            <a:r>
              <a:rPr lang="en-US" sz="1200" b="1" dirty="0">
                <a:latin typeface="Arial" panose="020B0604020202020204" pitchFamily="34" charset="0"/>
                <a:cs typeface="Arial" panose="020B0604020202020204" pitchFamily="34" charset="0"/>
              </a:rPr>
              <a:t> et al.,2019)</a:t>
            </a:r>
          </a:p>
        </p:txBody>
      </p:sp>
      <p:pic>
        <p:nvPicPr>
          <p:cNvPr id="3074" name="Picture 2" descr="Amazon's sales and profit rise as retailer rides wave of pandemic shopping  | Reuters">
            <a:extLst>
              <a:ext uri="{FF2B5EF4-FFF2-40B4-BE49-F238E27FC236}">
                <a16:creationId xmlns:a16="http://schemas.microsoft.com/office/drawing/2014/main" id="{55C2CFFE-396D-C5D4-00BB-BA62192E10E5}"/>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357730" y="2904777"/>
            <a:ext cx="5451627" cy="3627809"/>
          </a:xfrm>
          <a:prstGeom prst="rect">
            <a:avLst/>
          </a:prstGeom>
          <a:noFill/>
          <a:effectLst>
            <a:outerShdw blurRad="50800" dist="38100" dir="5400000" algn="t" rotWithShape="0">
              <a:prstClr val="black">
                <a:alpha val="43000"/>
              </a:prstClr>
            </a:outerShdw>
          </a:effectLst>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D38AAC17-BA42-0BC2-88B9-0B2C1C92BE9A}"/>
              </a:ext>
            </a:extLst>
          </p:cNvPr>
          <p:cNvSpPr txBox="1"/>
          <p:nvPr/>
        </p:nvSpPr>
        <p:spPr>
          <a:xfrm>
            <a:off x="829339" y="4274287"/>
            <a:ext cx="3604437" cy="2296633"/>
          </a:xfrm>
          <a:prstGeom prst="rect">
            <a:avLst/>
          </a:prstGeom>
          <a:noFill/>
        </p:spPr>
        <p:txBody>
          <a:bodyPr wrap="square" rtlCol="0">
            <a:spAutoFit/>
          </a:bodyPr>
          <a:lstStyle/>
          <a:p>
            <a:endParaRPr lang="en-GB" dirty="0"/>
          </a:p>
        </p:txBody>
      </p:sp>
    </p:spTree>
    <p:extLst>
      <p:ext uri="{BB962C8B-B14F-4D97-AF65-F5344CB8AC3E}">
        <p14:creationId xmlns:p14="http://schemas.microsoft.com/office/powerpoint/2010/main" val="7281396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8930" y="629266"/>
            <a:ext cx="5616217" cy="1622321"/>
          </a:xfrm>
        </p:spPr>
        <p:txBody>
          <a:bodyPr>
            <a:normAutofit/>
          </a:bodyPr>
          <a:lstStyle/>
          <a:p>
            <a:r>
              <a:rPr lang="en-US" b="1">
                <a:solidFill>
                  <a:srgbClr val="EBEBEB"/>
                </a:solidFill>
                <a:latin typeface="Arial" panose="020B0604020202020204" pitchFamily="34" charset="0"/>
                <a:cs typeface="Arial" panose="020B0604020202020204" pitchFamily="34" charset="0"/>
              </a:rPr>
              <a:t>Article 2</a:t>
            </a:r>
          </a:p>
        </p:txBody>
      </p:sp>
      <p:sp>
        <p:nvSpPr>
          <p:cNvPr id="3" name="Content Placeholder 2"/>
          <p:cNvSpPr>
            <a:spLocks noGrp="1"/>
          </p:cNvSpPr>
          <p:nvPr>
            <p:ph idx="1"/>
          </p:nvPr>
        </p:nvSpPr>
        <p:spPr>
          <a:xfrm>
            <a:off x="648119" y="1659835"/>
            <a:ext cx="5616216" cy="4929808"/>
          </a:xfrm>
        </p:spPr>
        <p:txBody>
          <a:bodyPr>
            <a:normAutofit/>
          </a:bodyPr>
          <a:lstStyle/>
          <a:p>
            <a:pPr>
              <a:lnSpc>
                <a:spcPct val="90000"/>
              </a:lnSpc>
            </a:pPr>
            <a:r>
              <a:rPr lang="en-US" b="1" dirty="0">
                <a:solidFill>
                  <a:srgbClr val="FFFFFF"/>
                </a:solidFill>
                <a:latin typeface="Arial" panose="020B0604020202020204" pitchFamily="34" charset="0"/>
                <a:cs typeface="Arial" panose="020B0604020202020204" pitchFamily="34" charset="0"/>
              </a:rPr>
              <a:t>The name of the second article is ‘Does national culture matter? The Influence of human resource management practices on business Strategy and firm performance.’</a:t>
            </a:r>
          </a:p>
          <a:p>
            <a:pPr>
              <a:lnSpc>
                <a:spcPct val="90000"/>
              </a:lnSpc>
            </a:pPr>
            <a:r>
              <a:rPr lang="en-US" b="1" dirty="0">
                <a:solidFill>
                  <a:srgbClr val="FFFFFF"/>
                </a:solidFill>
                <a:latin typeface="Arial" panose="020B0604020202020204" pitchFamily="34" charset="0"/>
                <a:cs typeface="Arial" panose="020B0604020202020204" pitchFamily="34" charset="0"/>
              </a:rPr>
              <a:t>HRM practices and strategies represent so many activities related to HRM, like work-life strategies and policies, development, selection and training, compensation, teamwork, performance appraisal system, and career planning. Best-suited HRM strategies and practices mold the behavior of employees, which are necessary for attaining business practices (</a:t>
            </a:r>
            <a:r>
              <a:rPr lang="en-US" b="1" dirty="0" err="1">
                <a:solidFill>
                  <a:srgbClr val="FFFFFF"/>
                </a:solidFill>
                <a:latin typeface="Arial" panose="020B0604020202020204" pitchFamily="34" charset="0"/>
                <a:cs typeface="Arial" panose="020B0604020202020204" pitchFamily="34" charset="0"/>
              </a:rPr>
              <a:t>Kengatharan</a:t>
            </a:r>
            <a:r>
              <a:rPr lang="en-US" b="1" dirty="0">
                <a:solidFill>
                  <a:srgbClr val="FFFFFF"/>
                </a:solidFill>
                <a:latin typeface="Arial" panose="020B0604020202020204" pitchFamily="34" charset="0"/>
                <a:cs typeface="Arial" panose="020B0604020202020204" pitchFamily="34" charset="0"/>
              </a:rPr>
              <a:t>, 2020). </a:t>
            </a:r>
          </a:p>
        </p:txBody>
      </p:sp>
      <p:pic>
        <p:nvPicPr>
          <p:cNvPr id="4" name="Picture 3"/>
          <p:cNvPicPr>
            <a:picLocks noChangeAspect="1"/>
          </p:cNvPicPr>
          <p:nvPr/>
        </p:nvPicPr>
        <p:blipFill>
          <a:blip r:embed="rId3"/>
          <a:stretch>
            <a:fillRect/>
          </a:stretch>
        </p:blipFill>
        <p:spPr>
          <a:xfrm>
            <a:off x="7563742" y="2055851"/>
            <a:ext cx="3980139" cy="2746295"/>
          </a:xfrm>
          <a:prstGeom prst="rect">
            <a:avLst/>
          </a:prstGeom>
          <a:effectLst/>
        </p:spPr>
      </p:pic>
    </p:spTree>
    <p:extLst>
      <p:ext uri="{BB962C8B-B14F-4D97-AF65-F5344CB8AC3E}">
        <p14:creationId xmlns:p14="http://schemas.microsoft.com/office/powerpoint/2010/main" val="25005663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3855" y="1447800"/>
            <a:ext cx="3108626" cy="4572000"/>
          </a:xfrm>
        </p:spPr>
        <p:txBody>
          <a:bodyPr anchor="ctr">
            <a:normAutofit/>
          </a:bodyPr>
          <a:lstStyle/>
          <a:p>
            <a:r>
              <a:rPr lang="en-US" sz="4000" b="1" dirty="0" err="1">
                <a:solidFill>
                  <a:srgbClr val="F2F2F2"/>
                </a:solidFill>
                <a:latin typeface="Arial" panose="020B0604020202020204" pitchFamily="34" charset="0"/>
                <a:cs typeface="Arial" panose="020B0604020202020204" pitchFamily="34" charset="0"/>
              </a:rPr>
              <a:t>Cont</a:t>
            </a:r>
            <a:r>
              <a:rPr lang="en-US" sz="4000" b="1" dirty="0">
                <a:solidFill>
                  <a:srgbClr val="F2F2F2"/>
                </a:solidFill>
                <a:latin typeface="Arial" panose="020B0604020202020204" pitchFamily="34" charset="0"/>
                <a:cs typeface="Arial" panose="020B0604020202020204" pitchFamily="34" charset="0"/>
              </a:rPr>
              <a:t>…</a:t>
            </a:r>
          </a:p>
        </p:txBody>
      </p:sp>
      <p:graphicFrame>
        <p:nvGraphicFramePr>
          <p:cNvPr id="5" name="Content Placeholder 2">
            <a:extLst>
              <a:ext uri="{FF2B5EF4-FFF2-40B4-BE49-F238E27FC236}">
                <a16:creationId xmlns:a16="http://schemas.microsoft.com/office/drawing/2014/main" id="{F7F716BA-49D3-31BD-B071-76418BD0FD7D}"/>
              </a:ext>
            </a:extLst>
          </p:cNvPr>
          <p:cNvGraphicFramePr>
            <a:graphicFrameLocks noGrp="1"/>
          </p:cNvGraphicFramePr>
          <p:nvPr>
            <p:ph idx="1"/>
            <p:extLst>
              <p:ext uri="{D42A27DB-BD31-4B8C-83A1-F6EECF244321}">
                <p14:modId xmlns:p14="http://schemas.microsoft.com/office/powerpoint/2010/main" val="996678332"/>
              </p:ext>
            </p:extLst>
          </p:nvPr>
        </p:nvGraphicFramePr>
        <p:xfrm>
          <a:off x="4164227" y="1186249"/>
          <a:ext cx="7002549" cy="51527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59949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a:t>Cont...</a:t>
            </a:r>
          </a:p>
        </p:txBody>
      </p:sp>
      <p:graphicFrame>
        <p:nvGraphicFramePr>
          <p:cNvPr id="48" name="Content Placeholder 2">
            <a:extLst>
              <a:ext uri="{FF2B5EF4-FFF2-40B4-BE49-F238E27FC236}">
                <a16:creationId xmlns:a16="http://schemas.microsoft.com/office/drawing/2014/main" id="{E668582B-879F-BAC6-565B-0C55E36DD213}"/>
              </a:ext>
            </a:extLst>
          </p:cNvPr>
          <p:cNvGraphicFramePr>
            <a:graphicFrameLocks noGrp="1"/>
          </p:cNvGraphicFramePr>
          <p:nvPr>
            <p:ph idx="1"/>
            <p:extLst>
              <p:ext uri="{D42A27DB-BD31-4B8C-83A1-F6EECF244321}">
                <p14:modId xmlns:p14="http://schemas.microsoft.com/office/powerpoint/2010/main" val="318209375"/>
              </p:ext>
            </p:extLst>
          </p:nvPr>
        </p:nvGraphicFramePr>
        <p:xfrm>
          <a:off x="856176" y="1248032"/>
          <a:ext cx="10376116" cy="515725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003236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8119" y="431070"/>
            <a:ext cx="4166510" cy="1622321"/>
          </a:xfrm>
        </p:spPr>
        <p:txBody>
          <a:bodyPr>
            <a:normAutofit/>
          </a:bodyPr>
          <a:lstStyle/>
          <a:p>
            <a:r>
              <a:rPr lang="en-US" b="1" dirty="0">
                <a:solidFill>
                  <a:srgbClr val="EBEBEB"/>
                </a:solidFill>
                <a:latin typeface="Arial" panose="020B0604020202020204" pitchFamily="34" charset="0"/>
                <a:cs typeface="Arial" panose="020B0604020202020204" pitchFamily="34" charset="0"/>
              </a:rPr>
              <a:t>Article 3</a:t>
            </a:r>
          </a:p>
        </p:txBody>
      </p:sp>
      <p:sp>
        <p:nvSpPr>
          <p:cNvPr id="16" name="Content Placeholder 2"/>
          <p:cNvSpPr>
            <a:spLocks noGrp="1"/>
          </p:cNvSpPr>
          <p:nvPr>
            <p:ph idx="1"/>
          </p:nvPr>
        </p:nvSpPr>
        <p:spPr>
          <a:xfrm>
            <a:off x="648931" y="1346886"/>
            <a:ext cx="5047534" cy="4876934"/>
          </a:xfrm>
        </p:spPr>
        <p:txBody>
          <a:bodyPr>
            <a:noAutofit/>
          </a:bodyPr>
          <a:lstStyle/>
          <a:p>
            <a:r>
              <a:rPr lang="en-US" sz="1600" b="1" dirty="0">
                <a:solidFill>
                  <a:srgbClr val="EBEBEB"/>
                </a:solidFill>
                <a:latin typeface="Arial" panose="020B0604020202020204" pitchFamily="34" charset="0"/>
                <a:cs typeface="Arial" panose="020B0604020202020204" pitchFamily="34" charset="0"/>
              </a:rPr>
              <a:t>The name of the third article is 'The impact of Human resource management practice on Organizational performance‘</a:t>
            </a:r>
          </a:p>
          <a:p>
            <a:r>
              <a:rPr lang="en-US" sz="1600" b="1" dirty="0">
                <a:solidFill>
                  <a:srgbClr val="EBEBEB"/>
                </a:solidFill>
                <a:latin typeface="Arial" panose="020B0604020202020204" pitchFamily="34" charset="0"/>
                <a:cs typeface="Arial" panose="020B0604020202020204" pitchFamily="34" charset="0"/>
              </a:rPr>
              <a:t>Taking use of an organization's human resources may provide a firm with a sustained competitive advantage and make this advantage attainable for the company. If the company used HRM practices, it would see significant improvements in its performance, particularly in areas such as revenue returns, benefits, competitiveness, and market share. The actions of HRM have an impact not only on the overall pay and selection process but also on the role that HRM plays inside a company. This suggests that techniques for managing human resources involve rules for dealing with these fundamental aspects, such as the application of knowledge, the retention of personnel, and employee training (Singh, et al.,2020).</a:t>
            </a:r>
          </a:p>
        </p:txBody>
      </p:sp>
      <p:pic>
        <p:nvPicPr>
          <p:cNvPr id="4" name="Picture 3"/>
          <p:cNvPicPr>
            <a:picLocks noChangeAspect="1"/>
          </p:cNvPicPr>
          <p:nvPr/>
        </p:nvPicPr>
        <p:blipFill>
          <a:blip r:embed="rId3"/>
          <a:stretch>
            <a:fillRect/>
          </a:stretch>
        </p:blipFill>
        <p:spPr>
          <a:xfrm>
            <a:off x="6093992" y="1242231"/>
            <a:ext cx="5449889" cy="4373535"/>
          </a:xfrm>
          <a:prstGeom prst="rect">
            <a:avLst/>
          </a:prstGeom>
          <a:effectLst/>
        </p:spPr>
      </p:pic>
    </p:spTree>
    <p:extLst>
      <p:ext uri="{BB962C8B-B14F-4D97-AF65-F5344CB8AC3E}">
        <p14:creationId xmlns:p14="http://schemas.microsoft.com/office/powerpoint/2010/main" val="29574536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a:latin typeface="Arial" panose="020B0604020202020204" pitchFamily="34" charset="0"/>
                <a:cs typeface="Arial" panose="020B0604020202020204" pitchFamily="34" charset="0"/>
              </a:rPr>
              <a:t>Cont…</a:t>
            </a:r>
          </a:p>
        </p:txBody>
      </p:sp>
      <p:graphicFrame>
        <p:nvGraphicFramePr>
          <p:cNvPr id="17" name="Content Placeholder 2">
            <a:extLst>
              <a:ext uri="{FF2B5EF4-FFF2-40B4-BE49-F238E27FC236}">
                <a16:creationId xmlns:a16="http://schemas.microsoft.com/office/drawing/2014/main" id="{32367D71-7F26-7744-9C1A-4CF055BD3CFC}"/>
              </a:ext>
            </a:extLst>
          </p:cNvPr>
          <p:cNvGraphicFramePr>
            <a:graphicFrameLocks noGrp="1"/>
          </p:cNvGraphicFramePr>
          <p:nvPr>
            <p:ph idx="1"/>
            <p:extLst>
              <p:ext uri="{D42A27DB-BD31-4B8C-83A1-F6EECF244321}">
                <p14:modId xmlns:p14="http://schemas.microsoft.com/office/powerpoint/2010/main" val="2099529927"/>
              </p:ext>
            </p:extLst>
          </p:nvPr>
        </p:nvGraphicFramePr>
        <p:xfrm>
          <a:off x="646110" y="1687484"/>
          <a:ext cx="9894427" cy="471779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505415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t>Cont...</a:t>
            </a:r>
          </a:p>
        </p:txBody>
      </p:sp>
      <p:graphicFrame>
        <p:nvGraphicFramePr>
          <p:cNvPr id="11" name="Content Placeholder 2">
            <a:extLst>
              <a:ext uri="{FF2B5EF4-FFF2-40B4-BE49-F238E27FC236}">
                <a16:creationId xmlns:a16="http://schemas.microsoft.com/office/drawing/2014/main" id="{34D24F22-E60B-709E-1B67-6B18B1B1DB72}"/>
              </a:ext>
            </a:extLst>
          </p:cNvPr>
          <p:cNvGraphicFramePr>
            <a:graphicFrameLocks noGrp="1"/>
          </p:cNvGraphicFramePr>
          <p:nvPr>
            <p:ph idx="1"/>
            <p:extLst>
              <p:ext uri="{D42A27DB-BD31-4B8C-83A1-F6EECF244321}">
                <p14:modId xmlns:p14="http://schemas.microsoft.com/office/powerpoint/2010/main" val="1313230538"/>
              </p:ext>
            </p:extLst>
          </p:nvPr>
        </p:nvGraphicFramePr>
        <p:xfrm>
          <a:off x="646110" y="1562986"/>
          <a:ext cx="11134763" cy="47210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217190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latin typeface="Arial" panose="020B0604020202020204" pitchFamily="34" charset="0"/>
                <a:cs typeface="Arial" panose="020B0604020202020204" pitchFamily="34" charset="0"/>
              </a:rPr>
              <a:t>Importance of Job description </a:t>
            </a:r>
          </a:p>
        </p:txBody>
      </p:sp>
      <p:graphicFrame>
        <p:nvGraphicFramePr>
          <p:cNvPr id="7" name="Content Placeholder 2">
            <a:extLst>
              <a:ext uri="{FF2B5EF4-FFF2-40B4-BE49-F238E27FC236}">
                <a16:creationId xmlns:a16="http://schemas.microsoft.com/office/drawing/2014/main" id="{A5FD407B-7DF9-B5D8-55D2-83AD25577719}"/>
              </a:ext>
            </a:extLst>
          </p:cNvPr>
          <p:cNvGraphicFramePr>
            <a:graphicFrameLocks noGrp="1"/>
          </p:cNvGraphicFramePr>
          <p:nvPr>
            <p:ph idx="1"/>
            <p:extLst>
              <p:ext uri="{D42A27DB-BD31-4B8C-83A1-F6EECF244321}">
                <p14:modId xmlns:p14="http://schemas.microsoft.com/office/powerpoint/2010/main" val="974302589"/>
              </p:ext>
            </p:extLst>
          </p:nvPr>
        </p:nvGraphicFramePr>
        <p:xfrm>
          <a:off x="276447" y="1403498"/>
          <a:ext cx="10877106" cy="48780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234959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8930" y="629266"/>
            <a:ext cx="9252154" cy="1223983"/>
          </a:xfrm>
        </p:spPr>
        <p:txBody>
          <a:bodyPr>
            <a:normAutofit/>
          </a:bodyPr>
          <a:lstStyle/>
          <a:p>
            <a:r>
              <a:rPr lang="en-US" sz="4000" b="1" dirty="0">
                <a:latin typeface="Arial" panose="020B0604020202020204" pitchFamily="34" charset="0"/>
                <a:cs typeface="Arial" panose="020B0604020202020204" pitchFamily="34" charset="0"/>
              </a:rPr>
              <a:t>Cont...</a:t>
            </a:r>
          </a:p>
        </p:txBody>
      </p:sp>
      <p:graphicFrame>
        <p:nvGraphicFramePr>
          <p:cNvPr id="6" name="Content Placeholder 2">
            <a:extLst>
              <a:ext uri="{FF2B5EF4-FFF2-40B4-BE49-F238E27FC236}">
                <a16:creationId xmlns:a16="http://schemas.microsoft.com/office/drawing/2014/main" id="{E4A68D8C-1265-D278-9DDB-C5B81AF56091}"/>
              </a:ext>
            </a:extLst>
          </p:cNvPr>
          <p:cNvGraphicFramePr>
            <a:graphicFrameLocks noGrp="1"/>
          </p:cNvGraphicFramePr>
          <p:nvPr>
            <p:ph idx="1"/>
            <p:extLst>
              <p:ext uri="{D42A27DB-BD31-4B8C-83A1-F6EECF244321}">
                <p14:modId xmlns:p14="http://schemas.microsoft.com/office/powerpoint/2010/main" val="3274879565"/>
              </p:ext>
            </p:extLst>
          </p:nvPr>
        </p:nvGraphicFramePr>
        <p:xfrm>
          <a:off x="6575729" y="1093304"/>
          <a:ext cx="4415293" cy="515509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3"/>
          <p:cNvPicPr>
            <a:picLocks noChangeAspect="1"/>
          </p:cNvPicPr>
          <p:nvPr/>
        </p:nvPicPr>
        <p:blipFill rotWithShape="1">
          <a:blip r:embed="rId8"/>
          <a:srcRect t="10274" b="5573"/>
          <a:stretch/>
        </p:blipFill>
        <p:spPr>
          <a:xfrm>
            <a:off x="636915" y="1853249"/>
            <a:ext cx="5451627" cy="3587348"/>
          </a:xfrm>
          <a:prstGeom prst="rect">
            <a:avLst/>
          </a:prstGeom>
          <a:effectLst>
            <a:outerShdw blurRad="50800" dist="38100" dir="5400000" algn="t" rotWithShape="0">
              <a:prstClr val="black">
                <a:alpha val="43000"/>
              </a:prstClr>
            </a:outerShdw>
          </a:effectLst>
        </p:spPr>
      </p:pic>
    </p:spTree>
    <p:extLst>
      <p:ext uri="{BB962C8B-B14F-4D97-AF65-F5344CB8AC3E}">
        <p14:creationId xmlns:p14="http://schemas.microsoft.com/office/powerpoint/2010/main" val="237378287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7E1F83-D05B-C05C-87C9-89D6693F4521}"/>
              </a:ext>
            </a:extLst>
          </p:cNvPr>
          <p:cNvSpPr>
            <a:spLocks noGrp="1"/>
          </p:cNvSpPr>
          <p:nvPr>
            <p:ph type="title"/>
          </p:nvPr>
        </p:nvSpPr>
        <p:spPr>
          <a:xfrm>
            <a:off x="646111" y="247879"/>
            <a:ext cx="9404723" cy="690349"/>
          </a:xfrm>
        </p:spPr>
        <p:txBody>
          <a:bodyPr>
            <a:normAutofit/>
          </a:bodyPr>
          <a:lstStyle/>
          <a:p>
            <a:r>
              <a:rPr lang="en-GB" sz="3600" b="1" dirty="0">
                <a:solidFill>
                  <a:schemeClr val="tx1"/>
                </a:solidFill>
                <a:latin typeface="Arial" panose="020B0604020202020204" pitchFamily="34" charset="0"/>
                <a:cs typeface="Arial" panose="020B0604020202020204" pitchFamily="34" charset="0"/>
              </a:rPr>
              <a:t>Job Descriptions</a:t>
            </a:r>
          </a:p>
        </p:txBody>
      </p:sp>
      <p:pic>
        <p:nvPicPr>
          <p:cNvPr id="4" name="Content Placeholder 3">
            <a:extLst>
              <a:ext uri="{FF2B5EF4-FFF2-40B4-BE49-F238E27FC236}">
                <a16:creationId xmlns:a16="http://schemas.microsoft.com/office/drawing/2014/main" id="{6CD06B88-AA1E-2659-C137-A76BA1807A4C}"/>
              </a:ext>
            </a:extLst>
          </p:cNvPr>
          <p:cNvPicPr>
            <a:picLocks noGrp="1" noChangeAspect="1"/>
          </p:cNvPicPr>
          <p:nvPr>
            <p:ph idx="1"/>
          </p:nvPr>
        </p:nvPicPr>
        <p:blipFill>
          <a:blip r:embed="rId2"/>
          <a:stretch>
            <a:fillRect/>
          </a:stretch>
        </p:blipFill>
        <p:spPr>
          <a:xfrm>
            <a:off x="646111" y="938229"/>
            <a:ext cx="6529941" cy="3872674"/>
          </a:xfrm>
          <a:prstGeom prst="rect">
            <a:avLst/>
          </a:prstGeom>
        </p:spPr>
      </p:pic>
      <p:pic>
        <p:nvPicPr>
          <p:cNvPr id="6" name="Picture 5">
            <a:extLst>
              <a:ext uri="{FF2B5EF4-FFF2-40B4-BE49-F238E27FC236}">
                <a16:creationId xmlns:a16="http://schemas.microsoft.com/office/drawing/2014/main" id="{BAFDE7B3-068B-0BFB-CE5D-35CF797F7054}"/>
              </a:ext>
            </a:extLst>
          </p:cNvPr>
          <p:cNvPicPr>
            <a:picLocks noChangeAspect="1"/>
          </p:cNvPicPr>
          <p:nvPr/>
        </p:nvPicPr>
        <p:blipFill>
          <a:blip r:embed="rId3"/>
          <a:stretch>
            <a:fillRect/>
          </a:stretch>
        </p:blipFill>
        <p:spPr>
          <a:xfrm>
            <a:off x="646111" y="4810903"/>
            <a:ext cx="6966543" cy="1799217"/>
          </a:xfrm>
          <a:prstGeom prst="rect">
            <a:avLst/>
          </a:prstGeom>
        </p:spPr>
      </p:pic>
      <p:sp>
        <p:nvSpPr>
          <p:cNvPr id="12" name="TextBox 11">
            <a:extLst>
              <a:ext uri="{FF2B5EF4-FFF2-40B4-BE49-F238E27FC236}">
                <a16:creationId xmlns:a16="http://schemas.microsoft.com/office/drawing/2014/main" id="{FAE34858-35F5-A4CA-8149-C94C89F9AE6D}"/>
              </a:ext>
            </a:extLst>
          </p:cNvPr>
          <p:cNvSpPr txBox="1"/>
          <p:nvPr/>
        </p:nvSpPr>
        <p:spPr>
          <a:xfrm>
            <a:off x="8001696" y="6550223"/>
            <a:ext cx="4098276" cy="307777"/>
          </a:xfrm>
          <a:prstGeom prst="rect">
            <a:avLst/>
          </a:prstGeom>
          <a:noFill/>
        </p:spPr>
        <p:txBody>
          <a:bodyPr wrap="square" rtlCol="0">
            <a:spAutoFit/>
          </a:bodyPr>
          <a:lstStyle/>
          <a:p>
            <a:r>
              <a:rPr lang="en-GB" sz="1400" dirty="0"/>
              <a:t>Indeed – Sanderson Recruitment,(2023).</a:t>
            </a:r>
          </a:p>
        </p:txBody>
      </p:sp>
      <p:pic>
        <p:nvPicPr>
          <p:cNvPr id="14" name="Picture 13" descr="Stacks of gold coins">
            <a:extLst>
              <a:ext uri="{FF2B5EF4-FFF2-40B4-BE49-F238E27FC236}">
                <a16:creationId xmlns:a16="http://schemas.microsoft.com/office/drawing/2014/main" id="{0882BE3F-4C76-CD1D-0AC6-7E4EFD079F9D}"/>
              </a:ext>
            </a:extLst>
          </p:cNvPr>
          <p:cNvPicPr>
            <a:picLocks noChangeAspect="1"/>
          </p:cNvPicPr>
          <p:nvPr/>
        </p:nvPicPr>
        <p:blipFill>
          <a:blip r:embed="rId4"/>
          <a:stretch>
            <a:fillRect/>
          </a:stretch>
        </p:blipFill>
        <p:spPr>
          <a:xfrm>
            <a:off x="7085722" y="938229"/>
            <a:ext cx="3615527" cy="5671891"/>
          </a:xfrm>
          <a:prstGeom prst="rect">
            <a:avLst/>
          </a:prstGeom>
        </p:spPr>
      </p:pic>
    </p:spTree>
    <p:extLst>
      <p:ext uri="{BB962C8B-B14F-4D97-AF65-F5344CB8AC3E}">
        <p14:creationId xmlns:p14="http://schemas.microsoft.com/office/powerpoint/2010/main" val="50304801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02CF05B-0FB7-9A2A-58A2-17228346FCDE}"/>
              </a:ext>
            </a:extLst>
          </p:cNvPr>
          <p:cNvPicPr>
            <a:picLocks noChangeAspect="1"/>
          </p:cNvPicPr>
          <p:nvPr/>
        </p:nvPicPr>
        <p:blipFill>
          <a:blip r:embed="rId2"/>
          <a:stretch>
            <a:fillRect/>
          </a:stretch>
        </p:blipFill>
        <p:spPr>
          <a:xfrm>
            <a:off x="646112" y="1090670"/>
            <a:ext cx="6881978" cy="3059848"/>
          </a:xfrm>
          <a:prstGeom prst="rect">
            <a:avLst/>
          </a:prstGeom>
        </p:spPr>
      </p:pic>
      <p:sp>
        <p:nvSpPr>
          <p:cNvPr id="5" name="Title 4">
            <a:extLst>
              <a:ext uri="{FF2B5EF4-FFF2-40B4-BE49-F238E27FC236}">
                <a16:creationId xmlns:a16="http://schemas.microsoft.com/office/drawing/2014/main" id="{574401C4-853A-54A9-E610-B366B2A17F92}"/>
              </a:ext>
            </a:extLst>
          </p:cNvPr>
          <p:cNvSpPr>
            <a:spLocks noGrp="1"/>
          </p:cNvSpPr>
          <p:nvPr>
            <p:ph type="title"/>
          </p:nvPr>
        </p:nvSpPr>
        <p:spPr>
          <a:xfrm>
            <a:off x="646111" y="452718"/>
            <a:ext cx="9404723" cy="472699"/>
          </a:xfrm>
        </p:spPr>
        <p:txBody>
          <a:bodyPr/>
          <a:lstStyle/>
          <a:p>
            <a:r>
              <a:rPr lang="en-GB" sz="2000" b="1" dirty="0">
                <a:latin typeface="Arial" panose="020B0604020202020204" pitchFamily="34" charset="0"/>
                <a:cs typeface="Arial" panose="020B0604020202020204" pitchFamily="34" charset="0"/>
              </a:rPr>
              <a:t>Job Descriptions Cont.</a:t>
            </a:r>
            <a:endParaRPr lang="en-GB" sz="2000" dirty="0"/>
          </a:p>
        </p:txBody>
      </p:sp>
      <p:pic>
        <p:nvPicPr>
          <p:cNvPr id="7" name="Content Placeholder 6">
            <a:extLst>
              <a:ext uri="{FF2B5EF4-FFF2-40B4-BE49-F238E27FC236}">
                <a16:creationId xmlns:a16="http://schemas.microsoft.com/office/drawing/2014/main" id="{AA1F04AE-EEB8-C219-CED5-66CFB36C9B77}"/>
              </a:ext>
            </a:extLst>
          </p:cNvPr>
          <p:cNvPicPr>
            <a:picLocks noGrp="1" noChangeAspect="1"/>
          </p:cNvPicPr>
          <p:nvPr>
            <p:ph idx="1"/>
          </p:nvPr>
        </p:nvPicPr>
        <p:blipFill>
          <a:blip r:embed="rId3"/>
          <a:stretch>
            <a:fillRect/>
          </a:stretch>
        </p:blipFill>
        <p:spPr>
          <a:xfrm>
            <a:off x="646112" y="4150518"/>
            <a:ext cx="6881978" cy="2463927"/>
          </a:xfrm>
          <a:prstGeom prst="rect">
            <a:avLst/>
          </a:prstGeom>
        </p:spPr>
      </p:pic>
      <p:sp>
        <p:nvSpPr>
          <p:cNvPr id="8" name="TextBox 7">
            <a:extLst>
              <a:ext uri="{FF2B5EF4-FFF2-40B4-BE49-F238E27FC236}">
                <a16:creationId xmlns:a16="http://schemas.microsoft.com/office/drawing/2014/main" id="{E67F64A2-0A3E-791D-0916-CD6B17BA39B5}"/>
              </a:ext>
            </a:extLst>
          </p:cNvPr>
          <p:cNvSpPr txBox="1"/>
          <p:nvPr/>
        </p:nvSpPr>
        <p:spPr>
          <a:xfrm>
            <a:off x="7792375" y="6396123"/>
            <a:ext cx="4098276" cy="307777"/>
          </a:xfrm>
          <a:prstGeom prst="rect">
            <a:avLst/>
          </a:prstGeom>
          <a:noFill/>
        </p:spPr>
        <p:txBody>
          <a:bodyPr wrap="square" rtlCol="0">
            <a:spAutoFit/>
          </a:bodyPr>
          <a:lstStyle/>
          <a:p>
            <a:r>
              <a:rPr lang="en-GB" sz="1400" dirty="0"/>
              <a:t>Indeed – Sanderson Recruitment,(2023).</a:t>
            </a:r>
          </a:p>
        </p:txBody>
      </p:sp>
      <p:pic>
        <p:nvPicPr>
          <p:cNvPr id="10" name="Picture 9" descr="Person riding a bike">
            <a:extLst>
              <a:ext uri="{FF2B5EF4-FFF2-40B4-BE49-F238E27FC236}">
                <a16:creationId xmlns:a16="http://schemas.microsoft.com/office/drawing/2014/main" id="{BD9BB46D-6718-31A5-16EB-D78B28C13AB4}"/>
              </a:ext>
            </a:extLst>
          </p:cNvPr>
          <p:cNvPicPr>
            <a:picLocks noChangeAspect="1"/>
          </p:cNvPicPr>
          <p:nvPr/>
        </p:nvPicPr>
        <p:blipFill>
          <a:blip r:embed="rId4"/>
          <a:stretch>
            <a:fillRect/>
          </a:stretch>
        </p:blipFill>
        <p:spPr>
          <a:xfrm>
            <a:off x="7524521" y="1068640"/>
            <a:ext cx="3832597" cy="5297346"/>
          </a:xfrm>
          <a:prstGeom prst="rect">
            <a:avLst/>
          </a:prstGeom>
        </p:spPr>
      </p:pic>
    </p:spTree>
    <p:extLst>
      <p:ext uri="{BB962C8B-B14F-4D97-AF65-F5344CB8AC3E}">
        <p14:creationId xmlns:p14="http://schemas.microsoft.com/office/powerpoint/2010/main" val="375173925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AB7B1B-B8B0-19E4-D909-A63F9C38D7B1}"/>
              </a:ext>
            </a:extLst>
          </p:cNvPr>
          <p:cNvSpPr>
            <a:spLocks noGrp="1"/>
          </p:cNvSpPr>
          <p:nvPr>
            <p:ph type="title"/>
          </p:nvPr>
        </p:nvSpPr>
        <p:spPr>
          <a:xfrm>
            <a:off x="646111" y="452718"/>
            <a:ext cx="3723869" cy="483716"/>
          </a:xfrm>
        </p:spPr>
        <p:txBody>
          <a:bodyPr>
            <a:normAutofit/>
          </a:bodyPr>
          <a:lstStyle/>
          <a:p>
            <a:r>
              <a:rPr lang="en-GB" sz="2000" b="1" dirty="0">
                <a:latin typeface="Arial" panose="020B0604020202020204" pitchFamily="34" charset="0"/>
                <a:cs typeface="Arial" panose="020B0604020202020204" pitchFamily="34" charset="0"/>
              </a:rPr>
              <a:t>Job Descriptions </a:t>
            </a:r>
            <a:r>
              <a:rPr lang="en-GB" sz="2000" b="1" dirty="0" err="1">
                <a:latin typeface="Arial" panose="020B0604020202020204" pitchFamily="34" charset="0"/>
                <a:cs typeface="Arial" panose="020B0604020202020204" pitchFamily="34" charset="0"/>
              </a:rPr>
              <a:t>Cont</a:t>
            </a:r>
            <a:r>
              <a:rPr lang="en-GB" sz="2000" b="1" dirty="0">
                <a:latin typeface="Arial" panose="020B0604020202020204" pitchFamily="34" charset="0"/>
                <a:cs typeface="Arial" panose="020B0604020202020204" pitchFamily="34" charset="0"/>
              </a:rPr>
              <a:t>…</a:t>
            </a:r>
            <a:endParaRPr lang="en-GB" sz="2000" dirty="0"/>
          </a:p>
        </p:txBody>
      </p:sp>
      <p:pic>
        <p:nvPicPr>
          <p:cNvPr id="5" name="Picture 4">
            <a:extLst>
              <a:ext uri="{FF2B5EF4-FFF2-40B4-BE49-F238E27FC236}">
                <a16:creationId xmlns:a16="http://schemas.microsoft.com/office/drawing/2014/main" id="{9932244F-44F5-DF5D-C5B3-6AAC2FFFCE4D}"/>
              </a:ext>
            </a:extLst>
          </p:cNvPr>
          <p:cNvPicPr>
            <a:picLocks noChangeAspect="1"/>
          </p:cNvPicPr>
          <p:nvPr/>
        </p:nvPicPr>
        <p:blipFill>
          <a:blip r:embed="rId2"/>
          <a:stretch>
            <a:fillRect/>
          </a:stretch>
        </p:blipFill>
        <p:spPr>
          <a:xfrm>
            <a:off x="954584" y="1057619"/>
            <a:ext cx="3551313" cy="5347664"/>
          </a:xfrm>
          <a:prstGeom prst="rect">
            <a:avLst/>
          </a:prstGeom>
        </p:spPr>
      </p:pic>
      <p:sp>
        <p:nvSpPr>
          <p:cNvPr id="6" name="TextBox 5">
            <a:extLst>
              <a:ext uri="{FF2B5EF4-FFF2-40B4-BE49-F238E27FC236}">
                <a16:creationId xmlns:a16="http://schemas.microsoft.com/office/drawing/2014/main" id="{B6212610-475A-B386-76C8-2BC6B11E491D}"/>
              </a:ext>
            </a:extLst>
          </p:cNvPr>
          <p:cNvSpPr txBox="1"/>
          <p:nvPr/>
        </p:nvSpPr>
        <p:spPr>
          <a:xfrm>
            <a:off x="7877060" y="6405283"/>
            <a:ext cx="4098276" cy="307777"/>
          </a:xfrm>
          <a:prstGeom prst="rect">
            <a:avLst/>
          </a:prstGeom>
          <a:noFill/>
        </p:spPr>
        <p:txBody>
          <a:bodyPr wrap="square" rtlCol="0">
            <a:spAutoFit/>
          </a:bodyPr>
          <a:lstStyle/>
          <a:p>
            <a:r>
              <a:rPr lang="en-GB" sz="1400" dirty="0"/>
              <a:t>Indeed – Sanderson Recruitment,(2023).</a:t>
            </a:r>
          </a:p>
        </p:txBody>
      </p:sp>
      <p:pic>
        <p:nvPicPr>
          <p:cNvPr id="1026" name="Picture 2" descr="Job specification hi-res stock photography and images - Alamy">
            <a:extLst>
              <a:ext uri="{FF2B5EF4-FFF2-40B4-BE49-F238E27FC236}">
                <a16:creationId xmlns:a16="http://schemas.microsoft.com/office/drawing/2014/main" id="{ED03877D-8D51-0CAB-2602-F1C57B31523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05898" y="1057619"/>
            <a:ext cx="6252589" cy="53476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5459410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8BB381-251B-2301-5D7C-D40E2A798CC5}"/>
              </a:ext>
            </a:extLst>
          </p:cNvPr>
          <p:cNvSpPr>
            <a:spLocks noGrp="1"/>
          </p:cNvSpPr>
          <p:nvPr>
            <p:ph type="title"/>
          </p:nvPr>
        </p:nvSpPr>
        <p:spPr>
          <a:xfrm>
            <a:off x="646112" y="452718"/>
            <a:ext cx="3000472" cy="527783"/>
          </a:xfrm>
        </p:spPr>
        <p:txBody>
          <a:bodyPr>
            <a:normAutofit/>
          </a:bodyPr>
          <a:lstStyle/>
          <a:p>
            <a:r>
              <a:rPr lang="en-GB" sz="2000" b="1" dirty="0">
                <a:latin typeface="Arial" panose="020B0604020202020204" pitchFamily="34" charset="0"/>
                <a:cs typeface="Arial" panose="020B0604020202020204" pitchFamily="34" charset="0"/>
              </a:rPr>
              <a:t>Person specifications </a:t>
            </a:r>
          </a:p>
        </p:txBody>
      </p:sp>
      <p:pic>
        <p:nvPicPr>
          <p:cNvPr id="5" name="Picture 4">
            <a:extLst>
              <a:ext uri="{FF2B5EF4-FFF2-40B4-BE49-F238E27FC236}">
                <a16:creationId xmlns:a16="http://schemas.microsoft.com/office/drawing/2014/main" id="{485EFB81-7122-8C81-1C0D-C0A831A9B4AA}"/>
              </a:ext>
            </a:extLst>
          </p:cNvPr>
          <p:cNvPicPr>
            <a:picLocks noChangeAspect="1"/>
          </p:cNvPicPr>
          <p:nvPr/>
        </p:nvPicPr>
        <p:blipFill>
          <a:blip r:embed="rId2"/>
          <a:stretch>
            <a:fillRect/>
          </a:stretch>
        </p:blipFill>
        <p:spPr>
          <a:xfrm>
            <a:off x="3171674" y="2016052"/>
            <a:ext cx="5848651" cy="2825895"/>
          </a:xfrm>
          <a:prstGeom prst="rect">
            <a:avLst/>
          </a:prstGeom>
        </p:spPr>
      </p:pic>
      <p:pic>
        <p:nvPicPr>
          <p:cNvPr id="7" name="Picture 6">
            <a:extLst>
              <a:ext uri="{FF2B5EF4-FFF2-40B4-BE49-F238E27FC236}">
                <a16:creationId xmlns:a16="http://schemas.microsoft.com/office/drawing/2014/main" id="{D0029F80-D7E4-A750-1424-E0E2FE8A9E31}"/>
              </a:ext>
            </a:extLst>
          </p:cNvPr>
          <p:cNvPicPr>
            <a:picLocks noChangeAspect="1"/>
          </p:cNvPicPr>
          <p:nvPr/>
        </p:nvPicPr>
        <p:blipFill>
          <a:blip r:embed="rId2"/>
          <a:stretch>
            <a:fillRect/>
          </a:stretch>
        </p:blipFill>
        <p:spPr>
          <a:xfrm>
            <a:off x="646112" y="980501"/>
            <a:ext cx="7947325" cy="5266062"/>
          </a:xfrm>
          <a:prstGeom prst="rect">
            <a:avLst/>
          </a:prstGeom>
        </p:spPr>
      </p:pic>
      <p:pic>
        <p:nvPicPr>
          <p:cNvPr id="2050" name="Picture 2" descr="How To Create Effective Job Specifications | Glu Recruit">
            <a:extLst>
              <a:ext uri="{FF2B5EF4-FFF2-40B4-BE49-F238E27FC236}">
                <a16:creationId xmlns:a16="http://schemas.microsoft.com/office/drawing/2014/main" id="{CE5A8BE0-6530-A175-87FE-16B10605529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93437" y="980501"/>
            <a:ext cx="2842071" cy="52660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6445365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8930" y="629266"/>
            <a:ext cx="6188190" cy="1622321"/>
          </a:xfrm>
        </p:spPr>
        <p:txBody>
          <a:bodyPr>
            <a:normAutofit/>
          </a:bodyPr>
          <a:lstStyle/>
          <a:p>
            <a:r>
              <a:rPr lang="en-US" b="1" dirty="0">
                <a:solidFill>
                  <a:srgbClr val="EBEBEB"/>
                </a:solidFill>
                <a:latin typeface="Arial" panose="020B0604020202020204" pitchFamily="34" charset="0"/>
                <a:cs typeface="Arial" panose="020B0604020202020204" pitchFamily="34" charset="0"/>
              </a:rPr>
              <a:t>Cont...</a:t>
            </a:r>
          </a:p>
        </p:txBody>
      </p:sp>
      <p:sp>
        <p:nvSpPr>
          <p:cNvPr id="8" name="Content Placeholder 2"/>
          <p:cNvSpPr>
            <a:spLocks noGrp="1"/>
          </p:cNvSpPr>
          <p:nvPr>
            <p:ph idx="1"/>
          </p:nvPr>
        </p:nvSpPr>
        <p:spPr>
          <a:xfrm>
            <a:off x="648930" y="1311966"/>
            <a:ext cx="6188189" cy="4911854"/>
          </a:xfrm>
        </p:spPr>
        <p:txBody>
          <a:bodyPr>
            <a:normAutofit/>
          </a:bodyPr>
          <a:lstStyle/>
          <a:p>
            <a:pPr lvl="0">
              <a:lnSpc>
                <a:spcPct val="90000"/>
              </a:lnSpc>
            </a:pPr>
            <a:r>
              <a:rPr lang="en-US" sz="1600" b="1" dirty="0">
                <a:solidFill>
                  <a:srgbClr val="FFFFFF"/>
                </a:solidFill>
                <a:latin typeface="Arial" panose="020B0604020202020204" pitchFamily="34" charset="0"/>
                <a:cs typeface="Arial" panose="020B0604020202020204" pitchFamily="34" charset="0"/>
              </a:rPr>
              <a:t>Throughout the Go-to-Market and strategic decision-making processes, it is helpful to have someone manage and analyze the data from the portfolio as well as the innovation pipeline.</a:t>
            </a:r>
          </a:p>
          <a:p>
            <a:pPr lvl="0">
              <a:lnSpc>
                <a:spcPct val="90000"/>
              </a:lnSpc>
            </a:pPr>
            <a:r>
              <a:rPr lang="en-US" sz="1600" b="1" dirty="0">
                <a:solidFill>
                  <a:srgbClr val="FFFFFF"/>
                </a:solidFill>
                <a:latin typeface="Arial" panose="020B0604020202020204" pitchFamily="34" charset="0"/>
                <a:cs typeface="Arial" panose="020B0604020202020204" pitchFamily="34" charset="0"/>
              </a:rPr>
              <a:t>Conceive of, do research on, create, evaluate, and suggest original ideas and strategies for marketing.</a:t>
            </a:r>
          </a:p>
          <a:p>
            <a:pPr lvl="0">
              <a:lnSpc>
                <a:spcPct val="90000"/>
              </a:lnSpc>
            </a:pPr>
            <a:r>
              <a:rPr lang="en-US" sz="1600" b="1" dirty="0">
                <a:solidFill>
                  <a:srgbClr val="FFFFFF"/>
                </a:solidFill>
                <a:latin typeface="Arial" panose="020B0604020202020204" pitchFamily="34" charset="0"/>
                <a:cs typeface="Arial" panose="020B0604020202020204" pitchFamily="34" charset="0"/>
              </a:rPr>
              <a:t>Take charge of the most important activities and responsibilities facing your team to ensure strategic progress.</a:t>
            </a:r>
          </a:p>
          <a:p>
            <a:pPr lvl="0">
              <a:lnSpc>
                <a:spcPct val="90000"/>
              </a:lnSpc>
            </a:pPr>
            <a:r>
              <a:rPr lang="en-US" sz="1600" b="1" dirty="0">
                <a:solidFill>
                  <a:srgbClr val="FFFFFF"/>
                </a:solidFill>
                <a:latin typeface="Arial" panose="020B0604020202020204" pitchFamily="34" charset="0"/>
                <a:cs typeface="Arial" panose="020B0604020202020204" pitchFamily="34" charset="0"/>
              </a:rPr>
              <a:t>Set goals and metrics to monitor progress in the primary aspects of the company's operations.</a:t>
            </a:r>
          </a:p>
          <a:p>
            <a:pPr lvl="0">
              <a:lnSpc>
                <a:spcPct val="90000"/>
              </a:lnSpc>
            </a:pPr>
            <a:r>
              <a:rPr lang="en-US" sz="1600" b="1" dirty="0">
                <a:solidFill>
                  <a:srgbClr val="FFFFFF"/>
                </a:solidFill>
                <a:latin typeface="Arial" panose="020B0604020202020204" pitchFamily="34" charset="0"/>
                <a:cs typeface="Arial" panose="020B0604020202020204" pitchFamily="34" charset="0"/>
              </a:rPr>
              <a:t>Do data analysis to identify areas of the existing processes that have room for improvement.</a:t>
            </a:r>
          </a:p>
          <a:p>
            <a:pPr lvl="0">
              <a:lnSpc>
                <a:spcPct val="90000"/>
              </a:lnSpc>
            </a:pPr>
            <a:r>
              <a:rPr lang="en-US" sz="1600" b="1" dirty="0">
                <a:solidFill>
                  <a:srgbClr val="FFFFFF"/>
                </a:solidFill>
                <a:latin typeface="Arial" panose="020B0604020202020204" pitchFamily="34" charset="0"/>
                <a:cs typeface="Arial" panose="020B0604020202020204" pitchFamily="34" charset="0"/>
              </a:rPr>
              <a:t>Handle projects from start to finish while working closely with a variety of the company's departments to ensure that objectives are met.</a:t>
            </a:r>
          </a:p>
          <a:p>
            <a:pPr lvl="0">
              <a:lnSpc>
                <a:spcPct val="90000"/>
              </a:lnSpc>
            </a:pPr>
            <a:r>
              <a:rPr lang="en-US" sz="1600" b="1" dirty="0">
                <a:solidFill>
                  <a:srgbClr val="FFFFFF"/>
                </a:solidFill>
                <a:latin typeface="Arial" panose="020B0604020202020204" pitchFamily="34" charset="0"/>
                <a:cs typeface="Arial" panose="020B0604020202020204" pitchFamily="34" charset="0"/>
              </a:rPr>
              <a:t>Develop innovative strategies or forms of technology to further improve products or services.</a:t>
            </a:r>
          </a:p>
          <a:p>
            <a:pPr marL="0" indent="0">
              <a:lnSpc>
                <a:spcPct val="90000"/>
              </a:lnSpc>
              <a:buNone/>
            </a:pPr>
            <a:endParaRPr lang="en-US" sz="1300" dirty="0">
              <a:solidFill>
                <a:srgbClr val="FFFFFF"/>
              </a:solidFill>
            </a:endParaRPr>
          </a:p>
        </p:txBody>
      </p:sp>
      <p:pic>
        <p:nvPicPr>
          <p:cNvPr id="7" name="Graphic 6" descr="Person with Idea">
            <a:extLst>
              <a:ext uri="{FF2B5EF4-FFF2-40B4-BE49-F238E27FC236}">
                <a16:creationId xmlns:a16="http://schemas.microsoft.com/office/drawing/2014/main" id="{DEDDF421-0C2C-447B-B738-87CC9A4D17FE}"/>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129871" y="1721993"/>
            <a:ext cx="3414010" cy="3414010"/>
          </a:xfrm>
          <a:prstGeom prst="rect">
            <a:avLst/>
          </a:prstGeom>
          <a:effectLst/>
        </p:spPr>
      </p:pic>
    </p:spTree>
    <p:extLst>
      <p:ext uri="{BB962C8B-B14F-4D97-AF65-F5344CB8AC3E}">
        <p14:creationId xmlns:p14="http://schemas.microsoft.com/office/powerpoint/2010/main" val="187970283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5635" y="702156"/>
            <a:ext cx="11346873" cy="724862"/>
          </a:xfrm>
        </p:spPr>
        <p:txBody>
          <a:bodyPr/>
          <a:lstStyle/>
          <a:p>
            <a:r>
              <a:rPr lang="en-US" sz="4000" b="1" dirty="0" err="1">
                <a:latin typeface="Arial" panose="020B0604020202020204" pitchFamily="34" charset="0"/>
                <a:cs typeface="Arial" panose="020B0604020202020204" pitchFamily="34" charset="0"/>
              </a:rPr>
              <a:t>Cont</a:t>
            </a:r>
            <a:r>
              <a:rPr lang="en-US" sz="4000" b="1" dirty="0">
                <a:latin typeface="Arial" panose="020B0604020202020204" pitchFamily="34" charset="0"/>
                <a:cs typeface="Arial" panose="020B0604020202020204" pitchFamily="34" charset="0"/>
              </a:rPr>
              <a:t>…</a:t>
            </a:r>
          </a:p>
        </p:txBody>
      </p:sp>
      <p:graphicFrame>
        <p:nvGraphicFramePr>
          <p:cNvPr id="27" name="Content Placeholder 2">
            <a:extLst>
              <a:ext uri="{FF2B5EF4-FFF2-40B4-BE49-F238E27FC236}">
                <a16:creationId xmlns:a16="http://schemas.microsoft.com/office/drawing/2014/main" id="{C9E9218A-148B-CC5F-B72A-0E05C139D69A}"/>
              </a:ext>
            </a:extLst>
          </p:cNvPr>
          <p:cNvGraphicFramePr>
            <a:graphicFrameLocks noGrp="1"/>
          </p:cNvGraphicFramePr>
          <p:nvPr>
            <p:ph idx="1"/>
            <p:extLst>
              <p:ext uri="{D42A27DB-BD31-4B8C-83A1-F6EECF244321}">
                <p14:modId xmlns:p14="http://schemas.microsoft.com/office/powerpoint/2010/main" val="4124025789"/>
              </p:ext>
            </p:extLst>
          </p:nvPr>
        </p:nvGraphicFramePr>
        <p:xfrm>
          <a:off x="266549" y="1427018"/>
          <a:ext cx="11346873" cy="52081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4553391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5635" y="702156"/>
            <a:ext cx="11346873" cy="724862"/>
          </a:xfrm>
        </p:spPr>
        <p:txBody>
          <a:bodyPr/>
          <a:lstStyle/>
          <a:p>
            <a:r>
              <a:rPr lang="en-US" sz="4000" b="1" dirty="0">
                <a:latin typeface="Arial" panose="020B0604020202020204" pitchFamily="34" charset="0"/>
                <a:cs typeface="Arial" panose="020B0604020202020204" pitchFamily="34" charset="0"/>
              </a:rPr>
              <a:t>Interview Questions (for employee) </a:t>
            </a:r>
          </a:p>
        </p:txBody>
      </p:sp>
      <p:graphicFrame>
        <p:nvGraphicFramePr>
          <p:cNvPr id="1030" name="Content Placeholder 2">
            <a:extLst>
              <a:ext uri="{FF2B5EF4-FFF2-40B4-BE49-F238E27FC236}">
                <a16:creationId xmlns:a16="http://schemas.microsoft.com/office/drawing/2014/main" id="{33FBE29A-233D-50D4-E033-7D7BF8BD12C4}"/>
              </a:ext>
            </a:extLst>
          </p:cNvPr>
          <p:cNvGraphicFramePr>
            <a:graphicFrameLocks noGrp="1"/>
          </p:cNvGraphicFramePr>
          <p:nvPr>
            <p:ph idx="1"/>
            <p:extLst>
              <p:ext uri="{D42A27DB-BD31-4B8C-83A1-F6EECF244321}">
                <p14:modId xmlns:p14="http://schemas.microsoft.com/office/powerpoint/2010/main" val="4285601348"/>
              </p:ext>
            </p:extLst>
          </p:nvPr>
        </p:nvGraphicFramePr>
        <p:xfrm>
          <a:off x="340821" y="1496291"/>
          <a:ext cx="4411197" cy="52059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26" name="Picture 2" descr="https://tse1.mm.bing.net/th?id=OIP.Ff2rwmHdwfSw936ABEE_GQHaE7&amp;pid=Api&amp;P=0"/>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057358" y="1838079"/>
            <a:ext cx="6705150" cy="334219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5057358" y="5591331"/>
            <a:ext cx="6705150" cy="923330"/>
          </a:xfrm>
          <a:prstGeom prst="rect">
            <a:avLst/>
          </a:prstGeom>
          <a:noFill/>
        </p:spPr>
        <p:txBody>
          <a:bodyPr wrap="square" rtlCol="0">
            <a:spAutoFit/>
          </a:bodyPr>
          <a:lstStyle/>
          <a:p>
            <a:pPr algn="ctr"/>
            <a:r>
              <a:rPr lang="en-US" b="1" dirty="0">
                <a:latin typeface="Arial" panose="020B0604020202020204" pitchFamily="34" charset="0"/>
                <a:cs typeface="Arial" panose="020B0604020202020204" pitchFamily="34" charset="0"/>
              </a:rPr>
              <a:t>Here the employee is giving the interview in the professional setting. When it comes to an interview, every employee should be dressed properly. </a:t>
            </a:r>
          </a:p>
        </p:txBody>
      </p:sp>
      <p:sp>
        <p:nvSpPr>
          <p:cNvPr id="3" name="TextBox 2">
            <a:extLst>
              <a:ext uri="{FF2B5EF4-FFF2-40B4-BE49-F238E27FC236}">
                <a16:creationId xmlns:a16="http://schemas.microsoft.com/office/drawing/2014/main" id="{B82547B6-9A94-B145-508A-0FAD660811F6}"/>
              </a:ext>
            </a:extLst>
          </p:cNvPr>
          <p:cNvSpPr txBox="1"/>
          <p:nvPr/>
        </p:nvSpPr>
        <p:spPr>
          <a:xfrm>
            <a:off x="889462" y="2678177"/>
            <a:ext cx="4272742" cy="830997"/>
          </a:xfrm>
          <a:prstGeom prst="rect">
            <a:avLst/>
          </a:prstGeom>
          <a:noFill/>
        </p:spPr>
        <p:txBody>
          <a:bodyPr wrap="square" rtlCol="0">
            <a:spAutoFit/>
          </a:bodyPr>
          <a:lstStyle/>
          <a:p>
            <a:r>
              <a:rPr lang="en-GB" sz="1600" b="1" dirty="0">
                <a:solidFill>
                  <a:schemeClr val="bg1"/>
                </a:solidFill>
                <a:latin typeface="Arial" panose="020B0604020202020204" pitchFamily="34" charset="0"/>
                <a:cs typeface="Arial" panose="020B0604020202020204" pitchFamily="34" charset="0"/>
              </a:rPr>
              <a:t>Are you good with problem solving?</a:t>
            </a:r>
          </a:p>
          <a:p>
            <a:r>
              <a:rPr lang="en-GB" sz="1600" b="1" dirty="0">
                <a:solidFill>
                  <a:schemeClr val="bg1"/>
                </a:solidFill>
                <a:latin typeface="Arial" panose="020B0604020202020204" pitchFamily="34" charset="0"/>
                <a:cs typeface="Arial" panose="020B0604020202020204" pitchFamily="34" charset="0"/>
              </a:rPr>
              <a:t>Do you have any previous customer  </a:t>
            </a:r>
          </a:p>
          <a:p>
            <a:r>
              <a:rPr lang="en-GB" sz="1600" b="1" dirty="0">
                <a:solidFill>
                  <a:schemeClr val="bg1"/>
                </a:solidFill>
                <a:latin typeface="Arial" panose="020B0604020202020204" pitchFamily="34" charset="0"/>
                <a:cs typeface="Arial" panose="020B0604020202020204" pitchFamily="34" charset="0"/>
              </a:rPr>
              <a:t>Service experience?</a:t>
            </a:r>
          </a:p>
        </p:txBody>
      </p:sp>
    </p:spTree>
    <p:extLst>
      <p:ext uri="{BB962C8B-B14F-4D97-AF65-F5344CB8AC3E}">
        <p14:creationId xmlns:p14="http://schemas.microsoft.com/office/powerpoint/2010/main" val="248893135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03312" y="452718"/>
            <a:ext cx="8947522" cy="1400530"/>
          </a:xfrm>
        </p:spPr>
        <p:txBody>
          <a:bodyPr anchor="ctr">
            <a:normAutofit/>
          </a:bodyPr>
          <a:lstStyle/>
          <a:p>
            <a:r>
              <a:rPr lang="en-US">
                <a:solidFill>
                  <a:srgbClr val="FFFFFF"/>
                </a:solidFill>
                <a:latin typeface="Arial" panose="020B0604020202020204" pitchFamily="34" charset="0"/>
                <a:cs typeface="Arial" panose="020B0604020202020204" pitchFamily="34" charset="0"/>
              </a:rPr>
              <a:t>References</a:t>
            </a:r>
          </a:p>
        </p:txBody>
      </p:sp>
      <p:sp>
        <p:nvSpPr>
          <p:cNvPr id="4" name="Rectangle 1"/>
          <p:cNvSpPr>
            <a:spLocks noGrp="1" noChangeArrowheads="1"/>
          </p:cNvSpPr>
          <p:nvPr>
            <p:ph idx="1"/>
          </p:nvPr>
        </p:nvSpPr>
        <p:spPr bwMode="auto">
          <a:xfrm>
            <a:off x="978622" y="1686560"/>
            <a:ext cx="8946541" cy="3484879"/>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fontScale="92500" lnSpcReduction="20000"/>
          </a:bodyPr>
          <a:lstStyle/>
          <a:p>
            <a:pPr marL="0" marR="0" lvl="0" indent="0" defTabSz="914400" rtl="0" eaLnBrk="0" fontAlgn="base" latinLnBrk="0" hangingPunct="0">
              <a:lnSpc>
                <a:spcPct val="90000"/>
              </a:lnSpc>
              <a:spcBef>
                <a:spcPct val="0"/>
              </a:spcBef>
              <a:spcAft>
                <a:spcPct val="0"/>
              </a:spcAft>
              <a:buClrTx/>
              <a:buSzTx/>
              <a:buFontTx/>
              <a:buNone/>
              <a:tabLst/>
            </a:pPr>
            <a:endParaRPr kumimoji="0" lang="en-US" sz="1000" b="0" i="0" u="none" strike="noStrike" cap="none" normalizeH="0" baseline="0" dirty="0">
              <a:ln>
                <a:noFill/>
              </a:ln>
              <a:effectLst/>
              <a:latin typeface="Arial" panose="020B0604020202020204" pitchFamily="34" charset="0"/>
              <a:ea typeface="Calibri" panose="020F0502020204030204" pitchFamily="34" charset="0"/>
              <a:cs typeface="Times New Roman" panose="02020603050405020304" pitchFamily="18" charset="0"/>
            </a:endParaRPr>
          </a:p>
          <a:p>
            <a:pPr>
              <a:lnSpc>
                <a:spcPct val="150000"/>
              </a:lnSpc>
            </a:pPr>
            <a:r>
              <a:rPr lang="en-US" sz="1100" dirty="0">
                <a:latin typeface="Arial" panose="020B0604020202020204" pitchFamily="34" charset="0"/>
                <a:cs typeface="Arial" panose="020B0604020202020204" pitchFamily="34" charset="0"/>
              </a:rPr>
              <a:t>Anwar, G. and Abdullah, N.N. (2021) ‘The impact of Human resource management practice on Organizational performance’,</a:t>
            </a:r>
          </a:p>
          <a:p>
            <a:pPr marL="0" indent="0">
              <a:lnSpc>
                <a:spcPct val="150000"/>
              </a:lnSpc>
              <a:buNone/>
            </a:pPr>
            <a:r>
              <a:rPr lang="en-US" sz="1100" dirty="0">
                <a:latin typeface="Arial" panose="020B0604020202020204" pitchFamily="34" charset="0"/>
                <a:cs typeface="Arial" panose="020B0604020202020204" pitchFamily="34" charset="0"/>
              </a:rPr>
              <a:t>           </a:t>
            </a:r>
            <a:r>
              <a:rPr lang="en-US" sz="1100" i="1" dirty="0">
                <a:latin typeface="Arial" panose="020B0604020202020204" pitchFamily="34" charset="0"/>
                <a:cs typeface="Arial" panose="020B0604020202020204" pitchFamily="34" charset="0"/>
              </a:rPr>
              <a:t>International journal of Engineering, Business and Management (IJEBM)</a:t>
            </a:r>
            <a:r>
              <a:rPr lang="en-US" sz="1100" dirty="0">
                <a:latin typeface="Arial" panose="020B0604020202020204" pitchFamily="34" charset="0"/>
                <a:cs typeface="Arial" panose="020B0604020202020204" pitchFamily="34" charset="0"/>
              </a:rPr>
              <a:t>, </a:t>
            </a:r>
            <a:r>
              <a:rPr lang="en-US" sz="1100" i="1" dirty="0">
                <a:latin typeface="Arial" panose="020B0604020202020204" pitchFamily="34" charset="0"/>
                <a:cs typeface="Arial" panose="020B0604020202020204" pitchFamily="34" charset="0"/>
              </a:rPr>
              <a:t>5. </a:t>
            </a:r>
            <a:r>
              <a:rPr lang="en-US" sz="1100" dirty="0">
                <a:latin typeface="Arial" panose="020B0604020202020204" pitchFamily="34" charset="0"/>
                <a:cs typeface="Arial" panose="020B0604020202020204" pitchFamily="34" charset="0"/>
              </a:rPr>
              <a:t>DOI: hhtps://doi.org/</a:t>
            </a:r>
            <a:r>
              <a:rPr lang="en-US" sz="1100" u="sng" dirty="0">
                <a:solidFill>
                  <a:srgbClr val="00B0F0"/>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10.5937/JEMC1901003B</a:t>
            </a:r>
            <a:endParaRPr lang="en-US" sz="1100" dirty="0">
              <a:solidFill>
                <a:srgbClr val="00B0F0"/>
              </a:solidFill>
              <a:latin typeface="Arial" panose="020B0604020202020204" pitchFamily="34" charset="0"/>
              <a:cs typeface="Arial" panose="020B0604020202020204" pitchFamily="34" charset="0"/>
            </a:endParaRPr>
          </a:p>
          <a:p>
            <a:pPr>
              <a:lnSpc>
                <a:spcPct val="150000"/>
              </a:lnSpc>
            </a:pPr>
            <a:r>
              <a:rPr lang="en-US" sz="1100" dirty="0" err="1">
                <a:latin typeface="Arial" panose="020B0604020202020204" pitchFamily="34" charset="0"/>
                <a:cs typeface="Arial" panose="020B0604020202020204" pitchFamily="34" charset="0"/>
              </a:rPr>
              <a:t>Bubenik</a:t>
            </a:r>
            <a:r>
              <a:rPr lang="en-US" sz="1100" dirty="0">
                <a:latin typeface="Arial" panose="020B0604020202020204" pitchFamily="34" charset="0"/>
                <a:cs typeface="Arial" panose="020B0604020202020204" pitchFamily="34" charset="0"/>
              </a:rPr>
              <a:t>, S. (2019) ‘ </a:t>
            </a:r>
            <a:r>
              <a:rPr lang="en-US" sz="1100" i="1" dirty="0">
                <a:latin typeface="Arial" panose="020B0604020202020204" pitchFamily="34" charset="0"/>
                <a:cs typeface="Arial" panose="020B0604020202020204" pitchFamily="34" charset="0"/>
              </a:rPr>
              <a:t>Can HR strategies create a competitive advantage for your company?’ </a:t>
            </a:r>
            <a:r>
              <a:rPr lang="en-US" sz="1100" dirty="0">
                <a:latin typeface="Arial" panose="020B0604020202020204" pitchFamily="34" charset="0"/>
                <a:cs typeface="Arial" panose="020B0604020202020204" pitchFamily="34" charset="0"/>
              </a:rPr>
              <a:t>[Online] </a:t>
            </a:r>
            <a:br>
              <a:rPr lang="en-US" sz="1100" dirty="0">
                <a:latin typeface="Arial" panose="020B0604020202020204" pitchFamily="34" charset="0"/>
                <a:cs typeface="Arial" panose="020B0604020202020204" pitchFamily="34" charset="0"/>
              </a:rPr>
            </a:br>
            <a:r>
              <a:rPr lang="en-US" sz="1100" dirty="0">
                <a:latin typeface="Arial" panose="020B0604020202020204" pitchFamily="34" charset="0"/>
                <a:cs typeface="Arial" panose="020B0604020202020204" pitchFamily="34" charset="0"/>
              </a:rPr>
              <a:t>Available at</a:t>
            </a:r>
            <a:r>
              <a:rPr lang="en-US" sz="1100" dirty="0">
                <a:solidFill>
                  <a:srgbClr val="00B0F0"/>
                </a:solidFill>
                <a:latin typeface="Arial" panose="020B0604020202020204" pitchFamily="34" charset="0"/>
                <a:cs typeface="Arial" panose="020B0604020202020204" pitchFamily="34" charset="0"/>
              </a:rPr>
              <a:t>: </a:t>
            </a:r>
            <a:r>
              <a:rPr lang="en-US" sz="1100" u="sng" dirty="0">
                <a:solidFill>
                  <a:srgbClr val="00B0F0"/>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https://www.forbes.com/sites/scholleybubenik/2019/02/18/can-hr-strategies-create-a-competitive-advantage-for-your-company/?sh=4fb21a435856</a:t>
            </a:r>
            <a:r>
              <a:rPr lang="en-US" sz="1100" u="sng" dirty="0">
                <a:solidFill>
                  <a:srgbClr val="00B0F0"/>
                </a:solidFill>
                <a:latin typeface="Arial" panose="020B0604020202020204" pitchFamily="34" charset="0"/>
                <a:cs typeface="Arial" panose="020B0604020202020204" pitchFamily="34" charset="0"/>
              </a:rPr>
              <a:t> </a:t>
            </a:r>
            <a:r>
              <a:rPr lang="en-US" sz="1100" dirty="0">
                <a:latin typeface="Arial" panose="020B0604020202020204" pitchFamily="34" charset="0"/>
                <a:cs typeface="Arial" panose="020B0604020202020204" pitchFamily="34" charset="0"/>
              </a:rPr>
              <a:t>[Accessed 24 February 2023].</a:t>
            </a:r>
          </a:p>
          <a:p>
            <a:pPr>
              <a:lnSpc>
                <a:spcPct val="150000"/>
              </a:lnSpc>
            </a:pPr>
            <a:r>
              <a:rPr lang="en-US" sz="1100" dirty="0" err="1">
                <a:latin typeface="Arial" panose="020B0604020202020204" pitchFamily="34" charset="0"/>
                <a:cs typeface="Arial" panose="020B0604020202020204" pitchFamily="34" charset="0"/>
              </a:rPr>
              <a:t>Carucci</a:t>
            </a:r>
            <a:r>
              <a:rPr lang="en-US" sz="1100" dirty="0">
                <a:latin typeface="Arial" panose="020B0604020202020204" pitchFamily="34" charset="0"/>
                <a:cs typeface="Arial" panose="020B0604020202020204" pitchFamily="34" charset="0"/>
              </a:rPr>
              <a:t>, R. &amp; </a:t>
            </a:r>
            <a:r>
              <a:rPr lang="en-US" sz="1100" dirty="0" err="1">
                <a:latin typeface="Arial" panose="020B0604020202020204" pitchFamily="34" charset="0"/>
                <a:cs typeface="Arial" panose="020B0604020202020204" pitchFamily="34" charset="0"/>
              </a:rPr>
              <a:t>Millward</a:t>
            </a:r>
            <a:r>
              <a:rPr lang="en-US" sz="1100" dirty="0">
                <a:latin typeface="Arial" panose="020B0604020202020204" pitchFamily="34" charset="0"/>
                <a:cs typeface="Arial" panose="020B0604020202020204" pitchFamily="34" charset="0"/>
              </a:rPr>
              <a:t>, M. (2023)  ‘</a:t>
            </a:r>
            <a:r>
              <a:rPr lang="en-US" sz="1100" i="1" dirty="0">
                <a:latin typeface="Arial" panose="020B0604020202020204" pitchFamily="34" charset="0"/>
                <a:cs typeface="Arial" panose="020B0604020202020204" pitchFamily="34" charset="0"/>
              </a:rPr>
              <a:t>When cutting costs, don’t lose sight of long-term organizational health’ </a:t>
            </a:r>
            <a:r>
              <a:rPr lang="en-US" sz="1100" dirty="0">
                <a:latin typeface="Arial" panose="020B0604020202020204" pitchFamily="34" charset="0"/>
                <a:cs typeface="Arial" panose="020B0604020202020204" pitchFamily="34" charset="0"/>
              </a:rPr>
              <a:t>[Online] </a:t>
            </a:r>
            <a:br>
              <a:rPr lang="en-US" sz="1100" dirty="0">
                <a:latin typeface="Arial" panose="020B0604020202020204" pitchFamily="34" charset="0"/>
                <a:cs typeface="Arial" panose="020B0604020202020204" pitchFamily="34" charset="0"/>
              </a:rPr>
            </a:br>
            <a:r>
              <a:rPr lang="en-US" sz="1100" dirty="0">
                <a:latin typeface="Arial" panose="020B0604020202020204" pitchFamily="34" charset="0"/>
                <a:cs typeface="Arial" panose="020B0604020202020204" pitchFamily="34" charset="0"/>
              </a:rPr>
              <a:t>Available at</a:t>
            </a:r>
            <a:r>
              <a:rPr lang="en-US" sz="1100" dirty="0">
                <a:solidFill>
                  <a:srgbClr val="00B0F0"/>
                </a:solidFill>
                <a:latin typeface="Arial" panose="020B0604020202020204" pitchFamily="34" charset="0"/>
                <a:cs typeface="Arial" panose="020B0604020202020204" pitchFamily="34" charset="0"/>
              </a:rPr>
              <a:t>: </a:t>
            </a:r>
            <a:r>
              <a:rPr lang="en-US" sz="1100" u="sng" dirty="0">
                <a:solidFill>
                  <a:srgbClr val="00B0F0"/>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https://hbr.org/2023/02</a:t>
            </a:r>
            <a:r>
              <a:rPr lang="en-US" sz="1100" u="sng" dirty="0">
                <a:solidFill>
                  <a:srgbClr val="58C1BA"/>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a:t>
            </a:r>
            <a:r>
              <a:rPr lang="en-US" sz="1100" u="sng" dirty="0">
                <a:solidFill>
                  <a:srgbClr val="00B0F0"/>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when-cutting-costs-dont-lose-sight-of-long-term-organizational-health</a:t>
            </a:r>
            <a:r>
              <a:rPr lang="en-US" sz="1100" u="sng" dirty="0">
                <a:solidFill>
                  <a:srgbClr val="00B0F0"/>
                </a:solidFill>
                <a:latin typeface="Arial" panose="020B0604020202020204" pitchFamily="34" charset="0"/>
                <a:cs typeface="Arial" panose="020B0604020202020204" pitchFamily="34" charset="0"/>
              </a:rPr>
              <a:t> </a:t>
            </a:r>
            <a:r>
              <a:rPr lang="en-US" sz="1100" dirty="0">
                <a:latin typeface="Arial" panose="020B0604020202020204" pitchFamily="34" charset="0"/>
                <a:cs typeface="Arial" panose="020B0604020202020204" pitchFamily="34" charset="0"/>
              </a:rPr>
              <a:t>[Accessed 25 February 2023].</a:t>
            </a:r>
          </a:p>
          <a:p>
            <a:pPr>
              <a:lnSpc>
                <a:spcPct val="150000"/>
              </a:lnSpc>
            </a:pPr>
            <a:r>
              <a:rPr lang="en-US" sz="1100" dirty="0">
                <a:latin typeface="Arial" panose="020B0604020202020204" pitchFamily="34" charset="0"/>
                <a:cs typeface="Arial" panose="020B0604020202020204" pitchFamily="34" charset="0"/>
              </a:rPr>
              <a:t>Deloitte. (2019) ‘</a:t>
            </a:r>
            <a:r>
              <a:rPr lang="en-US" sz="1100" i="1" dirty="0">
                <a:latin typeface="Arial" panose="020B0604020202020204" pitchFamily="34" charset="0"/>
                <a:cs typeface="Arial" panose="020B0604020202020204" pitchFamily="34" charset="0"/>
              </a:rPr>
              <a:t>Leading in a VUCA world’ </a:t>
            </a:r>
            <a:r>
              <a:rPr lang="en-US" sz="1100" dirty="0">
                <a:latin typeface="Arial" panose="020B0604020202020204" pitchFamily="34" charset="0"/>
                <a:cs typeface="Arial" panose="020B0604020202020204" pitchFamily="34" charset="0"/>
              </a:rPr>
              <a:t>[Online] </a:t>
            </a:r>
            <a:br>
              <a:rPr lang="en-US" sz="1100" dirty="0">
                <a:latin typeface="Arial" panose="020B0604020202020204" pitchFamily="34" charset="0"/>
                <a:cs typeface="Arial" panose="020B0604020202020204" pitchFamily="34" charset="0"/>
              </a:rPr>
            </a:br>
            <a:r>
              <a:rPr lang="en-US" sz="1100" dirty="0">
                <a:latin typeface="Arial" panose="020B0604020202020204" pitchFamily="34" charset="0"/>
                <a:cs typeface="Arial" panose="020B0604020202020204" pitchFamily="34" charset="0"/>
              </a:rPr>
              <a:t>Available at</a:t>
            </a:r>
            <a:r>
              <a:rPr lang="en-US" sz="1100" dirty="0">
                <a:solidFill>
                  <a:srgbClr val="00B0F0"/>
                </a:solidFill>
                <a:latin typeface="Arial" panose="020B0604020202020204" pitchFamily="34" charset="0"/>
                <a:cs typeface="Arial" panose="020B0604020202020204" pitchFamily="34" charset="0"/>
              </a:rPr>
              <a:t>: </a:t>
            </a:r>
            <a:r>
              <a:rPr lang="en-US" sz="1100" u="sng" dirty="0">
                <a:solidFill>
                  <a:srgbClr val="00B0F0"/>
                </a:solidFill>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https://www2.deloitte.com/us/en/pages/technology-media-and-telecommunications/articles/leading-in-a-vuca-world.html</a:t>
            </a:r>
            <a:r>
              <a:rPr lang="en-US" sz="1100" u="sng" dirty="0">
                <a:solidFill>
                  <a:srgbClr val="00B0F0"/>
                </a:solidFill>
                <a:latin typeface="Arial" panose="020B0604020202020204" pitchFamily="34" charset="0"/>
                <a:cs typeface="Arial" panose="020B0604020202020204" pitchFamily="34" charset="0"/>
              </a:rPr>
              <a:t> </a:t>
            </a:r>
            <a:r>
              <a:rPr lang="en-US" sz="1100" dirty="0">
                <a:latin typeface="Arial" panose="020B0604020202020204" pitchFamily="34" charset="0"/>
                <a:cs typeface="Arial" panose="020B0604020202020204" pitchFamily="34" charset="0"/>
              </a:rPr>
              <a:t>[Accessed 24 February 2023].</a:t>
            </a:r>
          </a:p>
          <a:p>
            <a:pPr>
              <a:lnSpc>
                <a:spcPct val="150000"/>
              </a:lnSpc>
            </a:pPr>
            <a:r>
              <a:rPr lang="en-US" sz="1100" dirty="0">
                <a:latin typeface="Arial" panose="020B0604020202020204" pitchFamily="34" charset="0"/>
                <a:cs typeface="Arial" panose="020B0604020202020204" pitchFamily="34" charset="0"/>
              </a:rPr>
              <a:t>Drucker, P. F. (2023) ‘</a:t>
            </a:r>
            <a:r>
              <a:rPr lang="en-US" sz="1100" i="1" dirty="0">
                <a:latin typeface="Arial" panose="020B0604020202020204" pitchFamily="34" charset="0"/>
                <a:cs typeface="Arial" panose="020B0604020202020204" pitchFamily="34" charset="0"/>
              </a:rPr>
              <a:t>Why quality matters more than ever in business’  </a:t>
            </a:r>
            <a:r>
              <a:rPr lang="en-US" sz="1100" dirty="0">
                <a:latin typeface="Arial" panose="020B0604020202020204" pitchFamily="34" charset="0"/>
                <a:cs typeface="Arial" panose="020B0604020202020204" pitchFamily="34" charset="0"/>
              </a:rPr>
              <a:t>[Online] </a:t>
            </a:r>
            <a:br>
              <a:rPr lang="en-US" sz="1100" dirty="0">
                <a:latin typeface="Arial" panose="020B0604020202020204" pitchFamily="34" charset="0"/>
                <a:cs typeface="Arial" panose="020B0604020202020204" pitchFamily="34" charset="0"/>
              </a:rPr>
            </a:br>
            <a:r>
              <a:rPr lang="en-US" sz="1100" dirty="0">
                <a:latin typeface="Arial" panose="020B0604020202020204" pitchFamily="34" charset="0"/>
                <a:cs typeface="Arial" panose="020B0604020202020204" pitchFamily="34" charset="0"/>
              </a:rPr>
              <a:t>Available at</a:t>
            </a:r>
            <a:r>
              <a:rPr lang="en-US" sz="1100" dirty="0">
                <a:solidFill>
                  <a:srgbClr val="00B0F0"/>
                </a:solidFill>
                <a:latin typeface="Arial" panose="020B0604020202020204" pitchFamily="34" charset="0"/>
                <a:cs typeface="Arial" panose="020B0604020202020204" pitchFamily="34" charset="0"/>
              </a:rPr>
              <a:t>: </a:t>
            </a:r>
            <a:r>
              <a:rPr lang="en-US" sz="1100" u="sng" dirty="0">
                <a:solidFill>
                  <a:srgbClr val="00B0F0"/>
                </a:solidFill>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https://www.gbscorporate.com/blog/why-quality-matters-more-than-ever-in-business</a:t>
            </a:r>
            <a:r>
              <a:rPr lang="en-US" sz="1100" u="sng" dirty="0">
                <a:solidFill>
                  <a:srgbClr val="00B0F0"/>
                </a:solidFill>
                <a:latin typeface="Arial" panose="020B0604020202020204" pitchFamily="34" charset="0"/>
                <a:cs typeface="Arial" panose="020B0604020202020204" pitchFamily="34" charset="0"/>
              </a:rPr>
              <a:t> </a:t>
            </a:r>
            <a:r>
              <a:rPr lang="en-US" sz="1100" dirty="0">
                <a:latin typeface="Arial" panose="020B0604020202020204" pitchFamily="34" charset="0"/>
                <a:cs typeface="Arial" panose="020B0604020202020204" pitchFamily="34" charset="0"/>
              </a:rPr>
              <a:t>[Accessed 25 February 2023].</a:t>
            </a:r>
          </a:p>
          <a:p>
            <a:pPr marL="0" marR="0" lvl="0" indent="0" defTabSz="914400" rtl="0" eaLnBrk="0" fontAlgn="base" latinLnBrk="0" hangingPunct="0">
              <a:lnSpc>
                <a:spcPct val="90000"/>
              </a:lnSpc>
              <a:spcBef>
                <a:spcPct val="0"/>
              </a:spcBef>
              <a:spcAft>
                <a:spcPct val="0"/>
              </a:spcAft>
              <a:buClrTx/>
              <a:buSzTx/>
              <a:buFontTx/>
              <a:buNone/>
              <a:tabLst/>
            </a:pPr>
            <a:endParaRPr kumimoji="0" lang="en-US" sz="1000" b="0" i="0" u="none" strike="noStrike" cap="none" normalizeH="0" baseline="0" dirty="0">
              <a:ln>
                <a:noFill/>
              </a:ln>
              <a:effectLst/>
              <a:latin typeface="Arial" panose="020B0604020202020204" pitchFamily="34" charset="0"/>
            </a:endParaRPr>
          </a:p>
        </p:txBody>
      </p:sp>
    </p:spTree>
    <p:extLst>
      <p:ext uri="{BB962C8B-B14F-4D97-AF65-F5344CB8AC3E}">
        <p14:creationId xmlns:p14="http://schemas.microsoft.com/office/powerpoint/2010/main" val="421308323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3232" y="191191"/>
            <a:ext cx="8947522" cy="565267"/>
          </a:xfrm>
        </p:spPr>
        <p:txBody>
          <a:bodyPr anchor="ctr">
            <a:normAutofit fontScale="90000"/>
          </a:bodyPr>
          <a:lstStyle/>
          <a:p>
            <a:r>
              <a:rPr lang="en-US" sz="4000" b="1" dirty="0" err="1">
                <a:solidFill>
                  <a:srgbClr val="FFFFFF"/>
                </a:solidFill>
                <a:latin typeface="Arial" panose="020B0604020202020204" pitchFamily="34" charset="0"/>
                <a:cs typeface="Arial" panose="020B0604020202020204" pitchFamily="34" charset="0"/>
              </a:rPr>
              <a:t>Cont</a:t>
            </a:r>
            <a:r>
              <a:rPr lang="en-US" sz="4000" b="1" dirty="0">
                <a:solidFill>
                  <a:srgbClr val="FFFFFF"/>
                </a:solidFill>
                <a:latin typeface="Arial" panose="020B0604020202020204" pitchFamily="34" charset="0"/>
                <a:cs typeface="Arial" panose="020B0604020202020204" pitchFamily="34" charset="0"/>
              </a:rPr>
              <a:t>…</a:t>
            </a:r>
          </a:p>
        </p:txBody>
      </p:sp>
      <p:sp>
        <p:nvSpPr>
          <p:cNvPr id="3" name="Content Placeholder 2"/>
          <p:cNvSpPr>
            <a:spLocks noGrp="1"/>
          </p:cNvSpPr>
          <p:nvPr>
            <p:ph idx="1"/>
          </p:nvPr>
        </p:nvSpPr>
        <p:spPr>
          <a:xfrm>
            <a:off x="978621" y="847898"/>
            <a:ext cx="9688735" cy="5818911"/>
          </a:xfrm>
        </p:spPr>
        <p:txBody>
          <a:bodyPr>
            <a:normAutofit/>
          </a:bodyPr>
          <a:lstStyle/>
          <a:p>
            <a:pPr>
              <a:lnSpc>
                <a:spcPct val="110000"/>
              </a:lnSpc>
            </a:pPr>
            <a:r>
              <a:rPr lang="en-US" sz="1100" dirty="0">
                <a:latin typeface="Arial" panose="020B0604020202020204" pitchFamily="34" charset="0"/>
                <a:cs typeface="Arial" panose="020B0604020202020204" pitchFamily="34" charset="0"/>
              </a:rPr>
              <a:t>Hamid, H. (2019) ‘The strategic position of human resource management for creating sustainable competitive advantage in the VUCA </a:t>
            </a:r>
            <a:r>
              <a:rPr lang="en-US" sz="1100" dirty="0" err="1">
                <a:latin typeface="Arial" panose="020B0604020202020204" pitchFamily="34" charset="0"/>
                <a:cs typeface="Arial" panose="020B0604020202020204" pitchFamily="34" charset="0"/>
              </a:rPr>
              <a:t>world’,</a:t>
            </a:r>
            <a:r>
              <a:rPr lang="en-US" sz="1100" i="1" dirty="0" err="1">
                <a:latin typeface="Arial" panose="020B0604020202020204" pitchFamily="34" charset="0"/>
                <a:cs typeface="Arial" panose="020B0604020202020204" pitchFamily="34" charset="0"/>
              </a:rPr>
              <a:t>Journal</a:t>
            </a:r>
            <a:r>
              <a:rPr lang="en-US" sz="1100" i="1" dirty="0">
                <a:latin typeface="Arial" panose="020B0604020202020204" pitchFamily="34" charset="0"/>
                <a:cs typeface="Arial" panose="020B0604020202020204" pitchFamily="34" charset="0"/>
              </a:rPr>
              <a:t> of Human Resources Management and Labor Studies</a:t>
            </a:r>
            <a:r>
              <a:rPr lang="en-US" sz="1100" dirty="0">
                <a:latin typeface="Arial" panose="020B0604020202020204" pitchFamily="34" charset="0"/>
                <a:cs typeface="Arial" panose="020B0604020202020204" pitchFamily="34" charset="0"/>
              </a:rPr>
              <a:t>, </a:t>
            </a:r>
            <a:r>
              <a:rPr lang="en-US" sz="1100" i="1" dirty="0">
                <a:latin typeface="Arial" panose="020B0604020202020204" pitchFamily="34" charset="0"/>
                <a:cs typeface="Arial" panose="020B0604020202020204" pitchFamily="34" charset="0"/>
              </a:rPr>
              <a:t>7</a:t>
            </a:r>
            <a:r>
              <a:rPr lang="en-US" sz="1100" dirty="0">
                <a:latin typeface="Arial" panose="020B0604020202020204" pitchFamily="34" charset="0"/>
                <a:cs typeface="Arial" panose="020B0604020202020204" pitchFamily="34" charset="0"/>
              </a:rPr>
              <a:t>(2), pp.1-4. DOI: https://doi.org/10.15640/jhrmls.v7n2a1 </a:t>
            </a:r>
          </a:p>
          <a:p>
            <a:pPr>
              <a:lnSpc>
                <a:spcPct val="110000"/>
              </a:lnSpc>
            </a:pPr>
            <a:r>
              <a:rPr lang="en-US" sz="1100" dirty="0" err="1">
                <a:latin typeface="Arial" panose="020B0604020202020204" pitchFamily="34" charset="0"/>
                <a:cs typeface="Arial" panose="020B0604020202020204" pitchFamily="34" charset="0"/>
              </a:rPr>
              <a:t>Latukha</a:t>
            </a:r>
            <a:r>
              <a:rPr lang="en-US" sz="1100" dirty="0">
                <a:latin typeface="Arial" panose="020B0604020202020204" pitchFamily="34" charset="0"/>
                <a:cs typeface="Arial" panose="020B0604020202020204" pitchFamily="34" charset="0"/>
              </a:rPr>
              <a:t>, M., </a:t>
            </a:r>
            <a:r>
              <a:rPr lang="en-US" sz="1100" dirty="0" err="1">
                <a:latin typeface="Arial" panose="020B0604020202020204" pitchFamily="34" charset="0"/>
                <a:cs typeface="Arial" panose="020B0604020202020204" pitchFamily="34" charset="0"/>
              </a:rPr>
              <a:t>Lisina</a:t>
            </a:r>
            <a:r>
              <a:rPr lang="en-US" sz="1100" dirty="0">
                <a:latin typeface="Arial" panose="020B0604020202020204" pitchFamily="34" charset="0"/>
                <a:cs typeface="Arial" panose="020B0604020202020204" pitchFamily="34" charset="0"/>
              </a:rPr>
              <a:t>, P. and </a:t>
            </a:r>
            <a:r>
              <a:rPr lang="en-US" sz="1100" dirty="0" err="1">
                <a:latin typeface="Arial" panose="020B0604020202020204" pitchFamily="34" charset="0"/>
                <a:cs typeface="Arial" panose="020B0604020202020204" pitchFamily="34" charset="0"/>
              </a:rPr>
              <a:t>Panibratov</a:t>
            </a:r>
            <a:r>
              <a:rPr lang="en-US" sz="1100" dirty="0">
                <a:latin typeface="Arial" panose="020B0604020202020204" pitchFamily="34" charset="0"/>
                <a:cs typeface="Arial" panose="020B0604020202020204" pitchFamily="34" charset="0"/>
              </a:rPr>
              <a:t>, Y.(2019) ‘Developing sustainable competitive advantage of a firm through human resource management practices: A competence-based </a:t>
            </a:r>
            <a:r>
              <a:rPr lang="en-US" sz="1100" dirty="0" err="1">
                <a:latin typeface="Arial" panose="020B0604020202020204" pitchFamily="34" charset="0"/>
                <a:cs typeface="Arial" panose="020B0604020202020204" pitchFamily="34" charset="0"/>
              </a:rPr>
              <a:t>approach’,</a:t>
            </a:r>
            <a:r>
              <a:rPr lang="en-US" sz="1100" i="1" dirty="0" err="1">
                <a:latin typeface="Arial" panose="020B0604020202020204" pitchFamily="34" charset="0"/>
                <a:cs typeface="Arial" panose="020B0604020202020204" pitchFamily="34" charset="0"/>
              </a:rPr>
              <a:t>Global</a:t>
            </a:r>
            <a:r>
              <a:rPr lang="en-US" sz="1100" i="1" dirty="0">
                <a:latin typeface="Arial" panose="020B0604020202020204" pitchFamily="34" charset="0"/>
                <a:cs typeface="Arial" panose="020B0604020202020204" pitchFamily="34" charset="0"/>
              </a:rPr>
              <a:t> Business and Economics Review</a:t>
            </a:r>
            <a:r>
              <a:rPr lang="en-US" sz="1100" dirty="0">
                <a:latin typeface="Arial" panose="020B0604020202020204" pitchFamily="34" charset="0"/>
                <a:cs typeface="Arial" panose="020B0604020202020204" pitchFamily="34" charset="0"/>
              </a:rPr>
              <a:t>, </a:t>
            </a:r>
            <a:r>
              <a:rPr lang="en-US" sz="1100" i="1" dirty="0">
                <a:latin typeface="Arial" panose="020B0604020202020204" pitchFamily="34" charset="0"/>
                <a:cs typeface="Arial" panose="020B0604020202020204" pitchFamily="34" charset="0"/>
              </a:rPr>
              <a:t>21</a:t>
            </a:r>
            <a:r>
              <a:rPr lang="en-US" sz="1100" dirty="0">
                <a:latin typeface="Arial" panose="020B0604020202020204" pitchFamily="34" charset="0"/>
                <a:cs typeface="Arial" panose="020B0604020202020204" pitchFamily="34" charset="0"/>
              </a:rPr>
              <a:t>(1), pp.96-119. DOI: https://doi.org/10.1504/GBER.2019.096855</a:t>
            </a:r>
          </a:p>
          <a:p>
            <a:pPr>
              <a:lnSpc>
                <a:spcPct val="110000"/>
              </a:lnSpc>
            </a:pPr>
            <a:r>
              <a:rPr lang="en-US" sz="1100" dirty="0">
                <a:latin typeface="Arial" panose="020B0604020202020204" pitchFamily="34" charset="0"/>
                <a:cs typeface="Arial" panose="020B0604020202020204" pitchFamily="34" charset="0"/>
              </a:rPr>
              <a:t>Kimura, T. (2019) ‘The Implementation Challenge in Strategic Management: Hitachi’s Transformation &amp; Post-Transformation Experience’, </a:t>
            </a:r>
            <a:r>
              <a:rPr lang="en-US" sz="1100" i="1" dirty="0">
                <a:latin typeface="Arial" panose="020B0604020202020204" pitchFamily="34" charset="0"/>
                <a:cs typeface="Arial" panose="020B0604020202020204" pitchFamily="34" charset="0"/>
              </a:rPr>
              <a:t>Journal of Strategic Management Studies</a:t>
            </a:r>
            <a:r>
              <a:rPr lang="en-US" sz="1100" dirty="0">
                <a:latin typeface="Arial" panose="020B0604020202020204" pitchFamily="34" charset="0"/>
                <a:cs typeface="Arial" panose="020B0604020202020204" pitchFamily="34" charset="0"/>
              </a:rPr>
              <a:t>, </a:t>
            </a:r>
            <a:r>
              <a:rPr lang="en-US" sz="1100" i="1" dirty="0">
                <a:latin typeface="Arial" panose="020B0604020202020204" pitchFamily="34" charset="0"/>
                <a:cs typeface="Arial" panose="020B0604020202020204" pitchFamily="34" charset="0"/>
              </a:rPr>
              <a:t>10</a:t>
            </a:r>
            <a:r>
              <a:rPr lang="en-US" sz="1100" dirty="0">
                <a:latin typeface="Arial" panose="020B0604020202020204" pitchFamily="34" charset="0"/>
                <a:cs typeface="Arial" panose="020B0604020202020204" pitchFamily="34" charset="0"/>
              </a:rPr>
              <a:t>(2), pp.103-107. DOI:  https://doi.org/ 10.24760/iasme.10.2_103</a:t>
            </a:r>
          </a:p>
          <a:p>
            <a:pPr>
              <a:lnSpc>
                <a:spcPct val="110000"/>
              </a:lnSpc>
            </a:pPr>
            <a:r>
              <a:rPr lang="en-US" sz="1100" dirty="0" err="1">
                <a:latin typeface="Arial" panose="020B0604020202020204" pitchFamily="34" charset="0"/>
                <a:cs typeface="Arial" panose="020B0604020202020204" pitchFamily="34" charset="0"/>
              </a:rPr>
              <a:t>Kengatharan</a:t>
            </a:r>
            <a:r>
              <a:rPr lang="en-US" sz="1100" dirty="0">
                <a:latin typeface="Arial" panose="020B0604020202020204" pitchFamily="34" charset="0"/>
                <a:cs typeface="Arial" panose="020B0604020202020204" pitchFamily="34" charset="0"/>
              </a:rPr>
              <a:t>, N. (2020) ‘Does national culture matter? The Influence of human resource Management practices on business Strategy and firm performance’, </a:t>
            </a:r>
            <a:r>
              <a:rPr lang="en-US" sz="1100" i="1" dirty="0">
                <a:latin typeface="Arial" panose="020B0604020202020204" pitchFamily="34" charset="0"/>
                <a:cs typeface="Arial" panose="020B0604020202020204" pitchFamily="34" charset="0"/>
              </a:rPr>
              <a:t>Journal of critical review</a:t>
            </a:r>
            <a:r>
              <a:rPr lang="en-US" sz="1100" dirty="0">
                <a:latin typeface="Arial" panose="020B0604020202020204" pitchFamily="34" charset="0"/>
                <a:cs typeface="Arial" panose="020B0604020202020204" pitchFamily="34" charset="0"/>
              </a:rPr>
              <a:t>, </a:t>
            </a:r>
            <a:r>
              <a:rPr lang="en-US" sz="1100" i="1" dirty="0">
                <a:latin typeface="Arial" panose="020B0604020202020204" pitchFamily="34" charset="0"/>
                <a:cs typeface="Arial" panose="020B0604020202020204" pitchFamily="34" charset="0"/>
              </a:rPr>
              <a:t>19</a:t>
            </a:r>
            <a:r>
              <a:rPr lang="en-US" sz="1100" dirty="0">
                <a:latin typeface="Arial" panose="020B0604020202020204" pitchFamily="34" charset="0"/>
                <a:cs typeface="Arial" panose="020B0604020202020204" pitchFamily="34" charset="0"/>
              </a:rPr>
              <a:t>(7). DOI: https://doi.org/10.31838/jcr.07.19.793</a:t>
            </a:r>
          </a:p>
          <a:p>
            <a:pPr>
              <a:lnSpc>
                <a:spcPct val="110000"/>
              </a:lnSpc>
            </a:pPr>
            <a:r>
              <a:rPr lang="en-US" sz="1100" dirty="0">
                <a:latin typeface="Arial" panose="020B0604020202020204" pitchFamily="34" charset="0"/>
                <a:cs typeface="Arial" panose="020B0604020202020204" pitchFamily="34" charset="0"/>
              </a:rPr>
              <a:t>Lombardi, R., Manfredi, S., </a:t>
            </a:r>
            <a:r>
              <a:rPr lang="en-US" sz="1100" dirty="0" err="1">
                <a:latin typeface="Arial" panose="020B0604020202020204" pitchFamily="34" charset="0"/>
                <a:cs typeface="Arial" panose="020B0604020202020204" pitchFamily="34" charset="0"/>
              </a:rPr>
              <a:t>Cuozzo</a:t>
            </a:r>
            <a:r>
              <a:rPr lang="en-US" sz="1100" dirty="0">
                <a:latin typeface="Arial" panose="020B0604020202020204" pitchFamily="34" charset="0"/>
                <a:cs typeface="Arial" panose="020B0604020202020204" pitchFamily="34" charset="0"/>
              </a:rPr>
              <a:t>, B. and </a:t>
            </a:r>
            <a:r>
              <a:rPr lang="en-US" sz="1100" dirty="0" err="1">
                <a:latin typeface="Arial" panose="020B0604020202020204" pitchFamily="34" charset="0"/>
                <a:cs typeface="Arial" panose="020B0604020202020204" pitchFamily="34" charset="0"/>
              </a:rPr>
              <a:t>Palmaccio</a:t>
            </a:r>
            <a:r>
              <a:rPr lang="en-US" sz="1100" dirty="0">
                <a:latin typeface="Arial" panose="020B0604020202020204" pitchFamily="34" charset="0"/>
                <a:cs typeface="Arial" panose="020B0604020202020204" pitchFamily="34" charset="0"/>
              </a:rPr>
              <a:t>, M. (2020) ‘The profitable relationship among corporate social responsibility and human resource management: A new sustainable key factor’, </a:t>
            </a:r>
            <a:r>
              <a:rPr lang="en-US" sz="1100" i="1" dirty="0">
                <a:latin typeface="Arial" panose="020B0604020202020204" pitchFamily="34" charset="0"/>
                <a:cs typeface="Arial" panose="020B0604020202020204" pitchFamily="34" charset="0"/>
              </a:rPr>
              <a:t>Corporate Social Responsibility and Environmental Management</a:t>
            </a:r>
            <a:r>
              <a:rPr lang="en-US" sz="1100" dirty="0">
                <a:latin typeface="Arial" panose="020B0604020202020204" pitchFamily="34" charset="0"/>
                <a:cs typeface="Arial" panose="020B0604020202020204" pitchFamily="34" charset="0"/>
              </a:rPr>
              <a:t>, </a:t>
            </a:r>
            <a:r>
              <a:rPr lang="en-US" sz="1100" i="1" dirty="0">
                <a:latin typeface="Arial" panose="020B0604020202020204" pitchFamily="34" charset="0"/>
                <a:cs typeface="Arial" panose="020B0604020202020204" pitchFamily="34" charset="0"/>
              </a:rPr>
              <a:t>27</a:t>
            </a:r>
            <a:r>
              <a:rPr lang="en-US" sz="1100" dirty="0">
                <a:latin typeface="Arial" panose="020B0604020202020204" pitchFamily="34" charset="0"/>
                <a:cs typeface="Arial" panose="020B0604020202020204" pitchFamily="34" charset="0"/>
              </a:rPr>
              <a:t>(6), pp.2657-2667. DOI: https://doi.org/10.1002/csr.1990</a:t>
            </a:r>
          </a:p>
          <a:p>
            <a:pPr>
              <a:lnSpc>
                <a:spcPct val="110000"/>
              </a:lnSpc>
            </a:pPr>
            <a:r>
              <a:rPr lang="en-US" sz="1100" dirty="0">
                <a:latin typeface="Arial" panose="020B0604020202020204" pitchFamily="34" charset="0"/>
                <a:cs typeface="Arial" panose="020B0604020202020204" pitchFamily="34" charset="0"/>
              </a:rPr>
              <a:t>McKeown, T. (2019) ‘The role of HRM in generating Innovation &amp; Creativity–helping or hindering??’, </a:t>
            </a:r>
            <a:r>
              <a:rPr lang="en-US" sz="1100" i="1" dirty="0">
                <a:latin typeface="Arial" panose="020B0604020202020204" pitchFamily="34" charset="0"/>
                <a:cs typeface="Arial" panose="020B0604020202020204" pitchFamily="34" charset="0"/>
              </a:rPr>
              <a:t>Journal of Management &amp; Organization</a:t>
            </a:r>
            <a:r>
              <a:rPr lang="en-US" sz="1100" dirty="0">
                <a:latin typeface="Arial" panose="020B0604020202020204" pitchFamily="34" charset="0"/>
                <a:cs typeface="Arial" panose="020B0604020202020204" pitchFamily="34" charset="0"/>
              </a:rPr>
              <a:t>, </a:t>
            </a:r>
            <a:r>
              <a:rPr lang="en-US" sz="1100" i="1" dirty="0">
                <a:latin typeface="Arial" panose="020B0604020202020204" pitchFamily="34" charset="0"/>
                <a:cs typeface="Arial" panose="020B0604020202020204" pitchFamily="34" charset="0"/>
              </a:rPr>
              <a:t>25</a:t>
            </a:r>
            <a:r>
              <a:rPr lang="en-US" sz="1100" dirty="0">
                <a:latin typeface="Arial" panose="020B0604020202020204" pitchFamily="34" charset="0"/>
                <a:cs typeface="Arial" panose="020B0604020202020204" pitchFamily="34" charset="0"/>
              </a:rPr>
              <a:t>(2), pp.173-174. DOI: https://doi.org/10.1017/jmo.2019.24</a:t>
            </a:r>
          </a:p>
          <a:p>
            <a:pPr>
              <a:lnSpc>
                <a:spcPct val="110000"/>
              </a:lnSpc>
            </a:pPr>
            <a:r>
              <a:rPr lang="en-US" sz="1100" dirty="0" err="1">
                <a:latin typeface="Arial" panose="020B0604020202020204" pitchFamily="34" charset="0"/>
                <a:cs typeface="Arial" panose="020B0604020202020204" pitchFamily="34" charset="0"/>
              </a:rPr>
              <a:t>Radomska</a:t>
            </a:r>
            <a:r>
              <a:rPr lang="en-US" sz="1100" dirty="0">
                <a:latin typeface="Arial" panose="020B0604020202020204" pitchFamily="34" charset="0"/>
                <a:cs typeface="Arial" panose="020B0604020202020204" pitchFamily="34" charset="0"/>
              </a:rPr>
              <a:t>, J., </a:t>
            </a:r>
            <a:r>
              <a:rPr lang="en-US" sz="1100" dirty="0" err="1">
                <a:latin typeface="Arial" panose="020B0604020202020204" pitchFamily="34" charset="0"/>
                <a:cs typeface="Arial" panose="020B0604020202020204" pitchFamily="34" charset="0"/>
              </a:rPr>
              <a:t>Wołczek</a:t>
            </a:r>
            <a:r>
              <a:rPr lang="en-US" sz="1100" dirty="0">
                <a:latin typeface="Arial" panose="020B0604020202020204" pitchFamily="34" charset="0"/>
                <a:cs typeface="Arial" panose="020B0604020202020204" pitchFamily="34" charset="0"/>
              </a:rPr>
              <a:t>, P. and e Silva, S.C. (2019) ‘Managing Ambidexterity Using Networking Perspective–Added Value or Necessity? Empirical Evidence from Poland’, In </a:t>
            </a:r>
            <a:r>
              <a:rPr lang="en-US" sz="1100" i="1" dirty="0">
                <a:latin typeface="Arial" panose="020B0604020202020204" pitchFamily="34" charset="0"/>
                <a:cs typeface="Arial" panose="020B0604020202020204" pitchFamily="34" charset="0"/>
              </a:rPr>
              <a:t>International Business in a VUCA World: The Changing Role of States and Firms</a:t>
            </a:r>
            <a:r>
              <a:rPr lang="en-US" sz="1100" dirty="0">
                <a:latin typeface="Arial" panose="020B0604020202020204" pitchFamily="34" charset="0"/>
                <a:cs typeface="Arial" panose="020B0604020202020204" pitchFamily="34" charset="0"/>
              </a:rPr>
              <a:t>, 14(1), pp. 403-418. DOI:  https://doi.org/10.1108/S1745-886220190000014021</a:t>
            </a:r>
          </a:p>
          <a:p>
            <a:pPr>
              <a:lnSpc>
                <a:spcPct val="110000"/>
              </a:lnSpc>
            </a:pPr>
            <a:r>
              <a:rPr lang="en-US" sz="1100" dirty="0">
                <a:latin typeface="Arial" panose="020B0604020202020204" pitchFamily="34" charset="0"/>
                <a:cs typeface="Arial" panose="020B0604020202020204" pitchFamily="34" charset="0"/>
              </a:rPr>
              <a:t>Singh, S.K., Del Giudice, M., </a:t>
            </a:r>
            <a:r>
              <a:rPr lang="en-US" sz="1100" dirty="0" err="1">
                <a:latin typeface="Arial" panose="020B0604020202020204" pitchFamily="34" charset="0"/>
                <a:cs typeface="Arial" panose="020B0604020202020204" pitchFamily="34" charset="0"/>
              </a:rPr>
              <a:t>Chierici</a:t>
            </a:r>
            <a:r>
              <a:rPr lang="en-US" sz="1100" dirty="0">
                <a:latin typeface="Arial" panose="020B0604020202020204" pitchFamily="34" charset="0"/>
                <a:cs typeface="Arial" panose="020B0604020202020204" pitchFamily="34" charset="0"/>
              </a:rPr>
              <a:t>, R. and Graziano, D. (2020) ‘Green innovation and environmental performance: The role of green transformational leadership and green human resource management’, </a:t>
            </a:r>
            <a:r>
              <a:rPr lang="en-US" sz="1100" i="1" dirty="0">
                <a:latin typeface="Arial" panose="020B0604020202020204" pitchFamily="34" charset="0"/>
                <a:cs typeface="Arial" panose="020B0604020202020204" pitchFamily="34" charset="0"/>
              </a:rPr>
              <a:t>Technological forecasting and social change</a:t>
            </a:r>
            <a:r>
              <a:rPr lang="en-US" sz="1100" dirty="0">
                <a:latin typeface="Arial" panose="020B0604020202020204" pitchFamily="34" charset="0"/>
                <a:cs typeface="Arial" panose="020B0604020202020204" pitchFamily="34" charset="0"/>
              </a:rPr>
              <a:t>, </a:t>
            </a:r>
            <a:r>
              <a:rPr lang="en-US" sz="1100" i="1" dirty="0">
                <a:latin typeface="Arial" panose="020B0604020202020204" pitchFamily="34" charset="0"/>
                <a:cs typeface="Arial" panose="020B0604020202020204" pitchFamily="34" charset="0"/>
              </a:rPr>
              <a:t>150</a:t>
            </a:r>
            <a:r>
              <a:rPr lang="en-US" sz="1100" dirty="0">
                <a:latin typeface="Arial" panose="020B0604020202020204" pitchFamily="34" charset="0"/>
                <a:cs typeface="Arial" panose="020B0604020202020204" pitchFamily="34" charset="0"/>
              </a:rPr>
              <a:t>, p.119762. DOI: https://doi.org/10.1016/j.techfore.2019.119762</a:t>
            </a:r>
          </a:p>
          <a:p>
            <a:pPr>
              <a:lnSpc>
                <a:spcPct val="110000"/>
              </a:lnSpc>
            </a:pPr>
            <a:r>
              <a:rPr lang="en-US" sz="1100" dirty="0" err="1">
                <a:latin typeface="Arial" panose="020B0604020202020204" pitchFamily="34" charset="0"/>
                <a:cs typeface="Arial" panose="020B0604020202020204" pitchFamily="34" charset="0"/>
              </a:rPr>
              <a:t>Verasai</a:t>
            </a:r>
            <a:r>
              <a:rPr lang="en-US" sz="1100" dirty="0">
                <a:latin typeface="Arial" panose="020B0604020202020204" pitchFamily="34" charset="0"/>
                <a:cs typeface="Arial" panose="020B0604020202020204" pitchFamily="34" charset="0"/>
              </a:rPr>
              <a:t>, A. (2020) ‘</a:t>
            </a:r>
            <a:r>
              <a:rPr lang="en-US" sz="1100" i="1" dirty="0">
                <a:latin typeface="Arial" panose="020B0604020202020204" pitchFamily="34" charset="0"/>
                <a:cs typeface="Arial" panose="020B0604020202020204" pitchFamily="34" charset="0"/>
              </a:rPr>
              <a:t>HR cost cutting measures to trim the fluff’ </a:t>
            </a:r>
            <a:r>
              <a:rPr lang="en-US" sz="1100" dirty="0">
                <a:latin typeface="Arial" panose="020B0604020202020204" pitchFamily="34" charset="0"/>
                <a:cs typeface="Arial" panose="020B0604020202020204" pitchFamily="34" charset="0"/>
              </a:rPr>
              <a:t>[Online] </a:t>
            </a:r>
            <a:br>
              <a:rPr lang="en-US" sz="1100" dirty="0">
                <a:latin typeface="Arial" panose="020B0604020202020204" pitchFamily="34" charset="0"/>
                <a:cs typeface="Arial" panose="020B0604020202020204" pitchFamily="34" charset="0"/>
              </a:rPr>
            </a:br>
            <a:r>
              <a:rPr lang="en-US" sz="1100" dirty="0">
                <a:latin typeface="Arial" panose="020B0604020202020204" pitchFamily="34" charset="0"/>
                <a:cs typeface="Arial" panose="020B0604020202020204" pitchFamily="34" charset="0"/>
              </a:rPr>
              <a:t>Available at</a:t>
            </a:r>
            <a:r>
              <a:rPr lang="en-US" sz="1100" dirty="0">
                <a:solidFill>
                  <a:srgbClr val="00B0F0"/>
                </a:solidFill>
                <a:latin typeface="Arial" panose="020B0604020202020204" pitchFamily="34" charset="0"/>
                <a:cs typeface="Arial" panose="020B0604020202020204" pitchFamily="34" charset="0"/>
              </a:rPr>
              <a:t>: </a:t>
            </a:r>
            <a:r>
              <a:rPr lang="en-US" sz="1100" u="sng" dirty="0">
                <a:solidFill>
                  <a:srgbClr val="00B0F0"/>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https://www.thehrdigest.com/hr-cost-cutting-measures-to-trim-the-fluff/</a:t>
            </a:r>
            <a:r>
              <a:rPr lang="en-US" sz="1100" u="sng" dirty="0">
                <a:solidFill>
                  <a:srgbClr val="00B0F0"/>
                </a:solidFill>
                <a:latin typeface="Arial" panose="020B0604020202020204" pitchFamily="34" charset="0"/>
                <a:cs typeface="Arial" panose="020B0604020202020204" pitchFamily="34" charset="0"/>
              </a:rPr>
              <a:t> </a:t>
            </a:r>
            <a:r>
              <a:rPr lang="en-US" sz="1100" dirty="0">
                <a:latin typeface="Arial" panose="020B0604020202020204" pitchFamily="34" charset="0"/>
                <a:cs typeface="Arial" panose="020B0604020202020204" pitchFamily="34" charset="0"/>
              </a:rPr>
              <a:t>[Accessed 24 February 2023].</a:t>
            </a:r>
          </a:p>
          <a:p>
            <a:pPr>
              <a:lnSpc>
                <a:spcPct val="90000"/>
              </a:lnSpc>
            </a:pPr>
            <a:r>
              <a:rPr lang="en-GB" sz="1100" i="1" dirty="0">
                <a:effectLst/>
              </a:rPr>
              <a:t>Job search | indeed</a:t>
            </a:r>
            <a:r>
              <a:rPr lang="en-GB" sz="1100" dirty="0">
                <a:effectLst/>
              </a:rPr>
              <a:t> (no date). Available at: </a:t>
            </a:r>
            <a:r>
              <a:rPr lang="en-GB" sz="1100" dirty="0">
                <a:solidFill>
                  <a:srgbClr val="00B0F0"/>
                </a:solidFill>
                <a:effectLst/>
                <a:hlinkClick r:id="rId3">
                  <a:extLst>
                    <a:ext uri="{A12FA001-AC4F-418D-AE19-62706E023703}">
                      <ahyp:hlinkClr xmlns:ahyp="http://schemas.microsoft.com/office/drawing/2018/hyperlinkcolor" val="tx"/>
                    </a:ext>
                  </a:extLst>
                </a:hlinkClick>
              </a:rPr>
              <a:t>https://uk.indeed.com/</a:t>
            </a:r>
            <a:r>
              <a:rPr lang="en-GB" sz="1100" dirty="0">
                <a:solidFill>
                  <a:srgbClr val="00B0F0"/>
                </a:solidFill>
                <a:effectLst/>
              </a:rPr>
              <a:t> </a:t>
            </a:r>
            <a:r>
              <a:rPr lang="en-GB" sz="1100" dirty="0">
                <a:effectLst/>
              </a:rPr>
              <a:t>(Accessed: March 15, 2023). </a:t>
            </a:r>
          </a:p>
          <a:p>
            <a:pPr>
              <a:lnSpc>
                <a:spcPct val="90000"/>
              </a:lnSpc>
            </a:pPr>
            <a:endParaRPr lang="en-US" sz="800" dirty="0"/>
          </a:p>
        </p:txBody>
      </p:sp>
    </p:spTree>
    <p:extLst>
      <p:ext uri="{BB962C8B-B14F-4D97-AF65-F5344CB8AC3E}">
        <p14:creationId xmlns:p14="http://schemas.microsoft.com/office/powerpoint/2010/main" val="341156527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CE491B-632F-CECC-6507-833E92E015B3}"/>
              </a:ext>
            </a:extLst>
          </p:cNvPr>
          <p:cNvSpPr>
            <a:spLocks noGrp="1"/>
          </p:cNvSpPr>
          <p:nvPr>
            <p:ph type="title"/>
          </p:nvPr>
        </p:nvSpPr>
        <p:spPr>
          <a:xfrm>
            <a:off x="6683829" y="1447800"/>
            <a:ext cx="4397828" cy="3329581"/>
          </a:xfrm>
        </p:spPr>
        <p:txBody>
          <a:bodyPr vert="horz" lIns="91440" tIns="45720" rIns="91440" bIns="45720" rtlCol="0" anchor="b">
            <a:normAutofit/>
          </a:bodyPr>
          <a:lstStyle/>
          <a:p>
            <a:r>
              <a:rPr lang="en-US" sz="6000" b="0" i="0" kern="1200">
                <a:solidFill>
                  <a:schemeClr val="tx2"/>
                </a:solidFill>
                <a:latin typeface="+mj-lt"/>
                <a:ea typeface="+mj-ea"/>
                <a:cs typeface="+mj-cs"/>
              </a:rPr>
              <a:t>THANK YOU</a:t>
            </a:r>
          </a:p>
        </p:txBody>
      </p:sp>
      <p:pic>
        <p:nvPicPr>
          <p:cNvPr id="4" name="Picture 2" descr="As HR Transforms, It’s Becoming A Cool Career Choice – TLNT">
            <a:extLst>
              <a:ext uri="{FF2B5EF4-FFF2-40B4-BE49-F238E27FC236}">
                <a16:creationId xmlns:a16="http://schemas.microsoft.com/office/drawing/2014/main" id="{A34E2B3B-3DEF-867F-6C96-C5F7C13ADA64}"/>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r="-2" b="749"/>
          <a:stretch/>
        </p:blipFill>
        <p:spPr bwMode="auto">
          <a:xfrm>
            <a:off x="643854" y="1751784"/>
            <a:ext cx="5450557" cy="3353966"/>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7945301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1052</TotalTime>
  <Words>4541</Words>
  <Application>Microsoft Office PowerPoint</Application>
  <PresentationFormat>Widescreen</PresentationFormat>
  <Paragraphs>192</Paragraphs>
  <Slides>25</Slides>
  <Notes>13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25</vt:i4>
      </vt:variant>
    </vt:vector>
  </HeadingPairs>
  <TitlesOfParts>
    <vt:vector size="30" baseType="lpstr">
      <vt:lpstr>Arial</vt:lpstr>
      <vt:lpstr>Calibri</vt:lpstr>
      <vt:lpstr>Century Gothic</vt:lpstr>
      <vt:lpstr>Wingdings 3</vt:lpstr>
      <vt:lpstr>Ion</vt:lpstr>
      <vt:lpstr>PowerPoint Presentation</vt:lpstr>
      <vt:lpstr>Table of Contents</vt:lpstr>
      <vt:lpstr>Introduction </vt:lpstr>
      <vt:lpstr>Article 1</vt:lpstr>
      <vt:lpstr>Cont...</vt:lpstr>
      <vt:lpstr> Cont…</vt:lpstr>
      <vt:lpstr>Cont…</vt:lpstr>
      <vt:lpstr>Article 2</vt:lpstr>
      <vt:lpstr>Cont…</vt:lpstr>
      <vt:lpstr>Cont...</vt:lpstr>
      <vt:lpstr>Article 3</vt:lpstr>
      <vt:lpstr>Cont…</vt:lpstr>
      <vt:lpstr>Cont...</vt:lpstr>
      <vt:lpstr>Importance of Job description </vt:lpstr>
      <vt:lpstr>Cont...</vt:lpstr>
      <vt:lpstr>Job Descriptions</vt:lpstr>
      <vt:lpstr>Job Descriptions Cont.</vt:lpstr>
      <vt:lpstr>Job Descriptions Cont…</vt:lpstr>
      <vt:lpstr>Person specifications </vt:lpstr>
      <vt:lpstr>Cont...</vt:lpstr>
      <vt:lpstr>Cont…</vt:lpstr>
      <vt:lpstr>Interview Questions (for employee) </vt:lpstr>
      <vt:lpstr>References</vt:lpstr>
      <vt:lpstr>Cont…</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Kholsuma Ahmed</cp:lastModifiedBy>
  <cp:revision>21</cp:revision>
  <dcterms:created xsi:type="dcterms:W3CDTF">2023-02-24T04:33:56Z</dcterms:created>
  <dcterms:modified xsi:type="dcterms:W3CDTF">2023-03-22T00:58:21Z</dcterms:modified>
</cp:coreProperties>
</file>