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/>
    <p:restoredTop sz="94643"/>
  </p:normalViewPr>
  <p:slideViewPr>
    <p:cSldViewPr snapToGrid="0" snapToObjects="1">
      <p:cViewPr varScale="1">
        <p:scale>
          <a:sx n="75" d="100"/>
          <a:sy n="75" d="100"/>
        </p:scale>
        <p:origin x="192" y="11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D2047E-EF5B-A148-9A74-0C99D0B14F8D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03858A-7CC0-6F43-8555-05C8309F841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09332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03858A-7CC0-6F43-8555-05C8309F8417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32253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C8002-5DE6-6D40-9DFB-417618623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F48712-4948-F945-B9AE-A3C8BB7132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FAC7C-9C93-E04E-86DA-E1243D0B0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49397-4522-1E47-A18E-ECE787402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5E2C4-6B7A-D64B-9F6C-0A8C05A3D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79669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CA8AE-2398-0A48-9CB5-33BBBD0C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F0707-05BF-BD4C-BAD9-CE55A8A8A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C9508-1127-AB47-9540-F6CABB0BB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D58FF-293A-7549-9D0D-4B53C81A7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8C0CF-A7C7-F946-A489-E2BEA6D64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948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D2A87-1387-4944-B308-EB1C6DA4B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54031B-ED3A-634E-BAF6-4F3FC21F96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88B5C-71F8-C54C-854F-C6FC57E25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91908-C725-2947-92AC-F88A5D63F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1014E-A6FA-F248-976B-0475702C3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558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0B181-FECF-5144-B21C-5F46D20E1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935F9-4237-594B-BDBE-34154919E1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71163-6A12-D540-9A9E-0E2B3094F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88878-F403-CB4A-B627-1865E95A0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033FF9-DFFE-434E-91BD-F11167519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3D61A7-0B8B-8D42-AC8B-9739D19FE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51969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DF6EE-4573-0848-B785-44E4DD9C0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DF024-7661-064F-9A69-56D37BEA8C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0E3CD-04C8-2942-B4D5-826FBFB12B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80D204-6A69-7F49-B17E-46A07775B6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59F5C3-1DF3-554F-8628-1C20CDDA46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537C45-7F3C-7E4E-A3C5-D778AA043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B95852-C95C-E64A-AB73-30F2B3C93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DD8056-D9D1-7B44-BE65-317031179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0999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2100C-DA92-BF42-B4EA-F9DA3667A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958FED-BAE0-5B46-887E-FDB6A0C48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3E20C7-C19A-FD49-8F81-628A8DB48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6A3CB9-209B-6A4C-A86E-5D62F29F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77505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BBB686-DC1D-8444-AABB-E657EF961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ACF2AB-3963-CC49-ABD3-0C69E3281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977AD1-3A24-7442-9548-54DDD40E3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73411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4BC2E-5F9A-CA4B-A942-75D336BB0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084BF-F581-1D40-9C35-E666A90BA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5D034-D6F4-8246-9C23-24BE446F2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A1C7CE-1470-474E-B818-10B5F8955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E6B2BD-486A-F944-A79E-C439FC092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D3E9FF-BF53-404F-BB12-686CBB1E1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225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81DA-58C9-E646-A960-A76F400BA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40726C-64FA-504B-919B-3686031280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7B891-F9F9-034B-BE8F-6479855CC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F692A2-2FF7-5A48-B6C8-A3913F9C5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40D03-A575-1F48-A3C1-E19FDD887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A1F1BD-57E2-9F49-9A36-7805B7DE3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8182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9FDD8-6414-4C46-A598-6B4C23821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AAAAA4-0182-7043-9DEE-4DD4F58E2C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14C2F-A89E-1441-BCED-CE7ED4A26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AEB22-5407-C044-BEBC-4D45DCD98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90F92-CAA5-1540-B746-6C1B2BAFE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75227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1A5632-816D-B84C-9524-F72DF5BEB2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507FB4-A865-D64A-8452-D4648381E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43C276-BC40-C649-B1CE-2E3910A1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7A790-AF08-5043-BC42-FA376223D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87F2D-0753-5741-A3FB-76E00520E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9026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AE5FAD-14C3-AE4B-BAFA-1DA367CB3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E5062-22B3-9749-AD1E-B390F47E7C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80254-EF21-5643-B2A7-F041F309B4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859C7A-EBCE-B64B-B2D7-A81444D031DE}" type="datetimeFigureOut">
              <a:rPr lang="cy-GB" smtClean="0"/>
              <a:t>10/03/20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99FD8-E69F-B744-B39C-64C13EC87C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0255E-5897-5F41-9701-31B1687216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C7B5E7-6EB5-234B-93EE-0F9D8ADE063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98801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A08275A-7BA4-6140-9AE2-D188D784877D}"/>
              </a:ext>
            </a:extLst>
          </p:cNvPr>
          <p:cNvSpPr/>
          <p:nvPr/>
        </p:nvSpPr>
        <p:spPr>
          <a:xfrm>
            <a:off x="4424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4E4530-1FE3-1749-A2E5-8F6AC2D88691}"/>
              </a:ext>
            </a:extLst>
          </p:cNvPr>
          <p:cNvSpPr txBox="1"/>
          <p:nvPr/>
        </p:nvSpPr>
        <p:spPr>
          <a:xfrm>
            <a:off x="1681589" y="741404"/>
            <a:ext cx="274265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5E00340-6D44-8641-A241-A12BF5215539}"/>
              </a:ext>
            </a:extLst>
          </p:cNvPr>
          <p:cNvSpPr/>
          <p:nvPr/>
        </p:nvSpPr>
        <p:spPr>
          <a:xfrm>
            <a:off x="6553200" y="442450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9C05C3-AE65-A946-A079-99935E850919}"/>
              </a:ext>
            </a:extLst>
          </p:cNvPr>
          <p:cNvSpPr txBox="1"/>
          <p:nvPr/>
        </p:nvSpPr>
        <p:spPr>
          <a:xfrm>
            <a:off x="7199504" y="741400"/>
            <a:ext cx="3271095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00539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E8029AE-9257-C049-AC47-147298FE7881}"/>
              </a:ext>
            </a:extLst>
          </p:cNvPr>
          <p:cNvSpPr/>
          <p:nvPr/>
        </p:nvSpPr>
        <p:spPr>
          <a:xfrm>
            <a:off x="374719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2CA4DBC-85D6-634B-80CA-D10A4ECBE130}"/>
              </a:ext>
            </a:extLst>
          </p:cNvPr>
          <p:cNvSpPr/>
          <p:nvPr/>
        </p:nvSpPr>
        <p:spPr>
          <a:xfrm>
            <a:off x="65892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A3E367-80AD-EA4F-B065-E7AFFCB1D8B9}"/>
              </a:ext>
            </a:extLst>
          </p:cNvPr>
          <p:cNvSpPr txBox="1"/>
          <p:nvPr/>
        </p:nvSpPr>
        <p:spPr>
          <a:xfrm>
            <a:off x="1546327" y="741407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2EFDC4-FC70-2D42-8F9B-D4A41FFC8935}"/>
              </a:ext>
            </a:extLst>
          </p:cNvPr>
          <p:cNvSpPr txBox="1"/>
          <p:nvPr/>
        </p:nvSpPr>
        <p:spPr>
          <a:xfrm>
            <a:off x="7930194" y="250339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139260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9A48EB-3DAA-584E-B92F-90D056A6BC10}"/>
              </a:ext>
            </a:extLst>
          </p:cNvPr>
          <p:cNvSpPr/>
          <p:nvPr/>
        </p:nvSpPr>
        <p:spPr>
          <a:xfrm>
            <a:off x="4424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A7551D4-0714-3047-BD05-4CA61426B194}"/>
              </a:ext>
            </a:extLst>
          </p:cNvPr>
          <p:cNvSpPr/>
          <p:nvPr/>
        </p:nvSpPr>
        <p:spPr>
          <a:xfrm>
            <a:off x="64876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2B8BDE-6CC5-9446-9B14-62C71484E4ED}"/>
              </a:ext>
            </a:extLst>
          </p:cNvPr>
          <p:cNvSpPr txBox="1"/>
          <p:nvPr/>
        </p:nvSpPr>
        <p:spPr>
          <a:xfrm>
            <a:off x="1614060" y="741407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100DB3-05CA-224A-BF10-D9D776FD6522}"/>
              </a:ext>
            </a:extLst>
          </p:cNvPr>
          <p:cNvSpPr txBox="1"/>
          <p:nvPr/>
        </p:nvSpPr>
        <p:spPr>
          <a:xfrm>
            <a:off x="7659260" y="741407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69010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51D33DF-0A15-9143-89C9-009E76BA1A8E}"/>
              </a:ext>
            </a:extLst>
          </p:cNvPr>
          <p:cNvSpPr/>
          <p:nvPr/>
        </p:nvSpPr>
        <p:spPr>
          <a:xfrm>
            <a:off x="4424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615A4A2-6271-B344-854B-54CB97C99AE8}"/>
              </a:ext>
            </a:extLst>
          </p:cNvPr>
          <p:cNvSpPr/>
          <p:nvPr/>
        </p:nvSpPr>
        <p:spPr>
          <a:xfrm>
            <a:off x="64876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FEF841-4086-104F-9653-A32C343EF5A6}"/>
              </a:ext>
            </a:extLst>
          </p:cNvPr>
          <p:cNvSpPr txBox="1"/>
          <p:nvPr/>
        </p:nvSpPr>
        <p:spPr>
          <a:xfrm>
            <a:off x="1614060" y="741407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62CC8C-18D5-D746-A01C-DE5DA2D316AA}"/>
              </a:ext>
            </a:extLst>
          </p:cNvPr>
          <p:cNvSpPr txBox="1"/>
          <p:nvPr/>
        </p:nvSpPr>
        <p:spPr>
          <a:xfrm>
            <a:off x="7659260" y="741406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873896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7743DBB-746B-4040-93CD-2A2EBD761C1C}"/>
              </a:ext>
            </a:extLst>
          </p:cNvPr>
          <p:cNvSpPr/>
          <p:nvPr/>
        </p:nvSpPr>
        <p:spPr>
          <a:xfrm>
            <a:off x="4424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2DAB199-E225-CC41-8BD6-FEFDACD9086E}"/>
              </a:ext>
            </a:extLst>
          </p:cNvPr>
          <p:cNvSpPr/>
          <p:nvPr/>
        </p:nvSpPr>
        <p:spPr>
          <a:xfrm>
            <a:off x="6521518" y="442451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B1E0CC-7720-0444-8D74-6A07C84EE8E5}"/>
              </a:ext>
            </a:extLst>
          </p:cNvPr>
          <p:cNvSpPr txBox="1"/>
          <p:nvPr/>
        </p:nvSpPr>
        <p:spPr>
          <a:xfrm>
            <a:off x="1614060" y="741406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8433D4-4FEF-1E41-BF87-95DF4E3E4AE6}"/>
              </a:ext>
            </a:extLst>
          </p:cNvPr>
          <p:cNvSpPr/>
          <p:nvPr/>
        </p:nvSpPr>
        <p:spPr>
          <a:xfrm>
            <a:off x="3606800" y="2979173"/>
            <a:ext cx="649476" cy="9182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2F0CF8-7E75-954B-85B7-AB6F2F79E4EA}"/>
              </a:ext>
            </a:extLst>
          </p:cNvPr>
          <p:cNvSpPr txBox="1"/>
          <p:nvPr/>
        </p:nvSpPr>
        <p:spPr>
          <a:xfrm>
            <a:off x="7693126" y="699073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707761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BA2C27B-D377-CF4B-A11A-92902CFA2316}"/>
              </a:ext>
            </a:extLst>
          </p:cNvPr>
          <p:cNvSpPr/>
          <p:nvPr/>
        </p:nvSpPr>
        <p:spPr>
          <a:xfrm>
            <a:off x="4424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5000" dirty="0">
              <a:solidFill>
                <a:schemeClr val="tx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63C99E-F1A4-374C-BA55-A382F55216F6}"/>
              </a:ext>
            </a:extLst>
          </p:cNvPr>
          <p:cNvSpPr/>
          <p:nvPr/>
        </p:nvSpPr>
        <p:spPr>
          <a:xfrm>
            <a:off x="6470719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DC5977-2AE3-8A42-9439-5DBEE641560E}"/>
              </a:ext>
            </a:extLst>
          </p:cNvPr>
          <p:cNvSpPr txBox="1"/>
          <p:nvPr/>
        </p:nvSpPr>
        <p:spPr>
          <a:xfrm>
            <a:off x="1614060" y="741407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b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52C55B-0B21-2B4A-BF08-4BD1DAB5C746}"/>
              </a:ext>
            </a:extLst>
          </p:cNvPr>
          <p:cNvSpPr txBox="1"/>
          <p:nvPr/>
        </p:nvSpPr>
        <p:spPr>
          <a:xfrm>
            <a:off x="7696028" y="442452"/>
            <a:ext cx="2770310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Mangal" panose="02040503050203030202" pitchFamily="18" charset="0"/>
                <a:ea typeface="Noto Sans EgyptHiero" panose="020B0502040504020204" pitchFamily="34" charset="0"/>
                <a:cs typeface="Mangal" panose="02040503050203030202" pitchFamily="18" charset="0"/>
              </a:rPr>
              <a:t>g</a:t>
            </a:r>
          </a:p>
        </p:txBody>
      </p:sp>
    </p:spTree>
    <p:extLst>
      <p:ext uri="{BB962C8B-B14F-4D97-AF65-F5344CB8AC3E}">
        <p14:creationId xmlns:p14="http://schemas.microsoft.com/office/powerpoint/2010/main" val="3628389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8318893-D6A3-AB4A-8FCE-32B3682EA4BE}"/>
              </a:ext>
            </a:extLst>
          </p:cNvPr>
          <p:cNvSpPr/>
          <p:nvPr/>
        </p:nvSpPr>
        <p:spPr>
          <a:xfrm>
            <a:off x="442452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D66A20-80B3-6348-BD1E-AA22A29FE9A0}"/>
              </a:ext>
            </a:extLst>
          </p:cNvPr>
          <p:cNvSpPr/>
          <p:nvPr/>
        </p:nvSpPr>
        <p:spPr>
          <a:xfrm>
            <a:off x="6470719" y="442452"/>
            <a:ext cx="5220929" cy="607633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4C39D2-1BB2-0A49-ADC0-1E010BEDE384}"/>
              </a:ext>
            </a:extLst>
          </p:cNvPr>
          <p:cNvSpPr txBox="1"/>
          <p:nvPr/>
        </p:nvSpPr>
        <p:spPr>
          <a:xfrm>
            <a:off x="1614060" y="741407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AF98AA-3F72-E34E-9D23-12FFF48D8AB1}"/>
              </a:ext>
            </a:extLst>
          </p:cNvPr>
          <p:cNvSpPr txBox="1"/>
          <p:nvPr/>
        </p:nvSpPr>
        <p:spPr>
          <a:xfrm>
            <a:off x="7642327" y="741406"/>
            <a:ext cx="2877711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5000" dirty="0">
                <a:latin typeface="Ayuthaya" pitchFamily="2" charset="-34"/>
                <a:ea typeface="Ayuthaya" pitchFamily="2" charset="-34"/>
                <a:cs typeface="Ayuthaya" pitchFamily="2" charset="-34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27437432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28</Words>
  <Application>Microsoft Macintosh PowerPoint</Application>
  <PresentationFormat>Widescreen</PresentationFormat>
  <Paragraphs>28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Ayuthaya</vt:lpstr>
      <vt:lpstr>Calibri</vt:lpstr>
      <vt:lpstr>Calibri Light</vt:lpstr>
      <vt:lpstr>Mangal</vt:lpstr>
      <vt:lpstr>Noto Sans EgyptHiero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5</cp:revision>
  <cp:lastPrinted>2020-03-10T08:27:40Z</cp:lastPrinted>
  <dcterms:created xsi:type="dcterms:W3CDTF">2020-03-09T21:45:51Z</dcterms:created>
  <dcterms:modified xsi:type="dcterms:W3CDTF">2020-03-10T18:36:01Z</dcterms:modified>
</cp:coreProperties>
</file>