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36" d="100"/>
          <a:sy n="136" d="100"/>
        </p:scale>
        <p:origin x="-474" y="-5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C1C1D-548F-4FDB-179B-1271BA97EE89}"/>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54A424A3-E1B5-9694-EE96-D316A76058FB}"/>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5579F063-9B2E-71AC-F3B0-6AE483995C6A}"/>
              </a:ext>
            </a:extLst>
          </p:cNvPr>
          <p:cNvSpPr txBox="1">
            <a:spLocks noGrp="1"/>
          </p:cNvSpPr>
          <p:nvPr>
            <p:ph type="dt" sz="half" idx="7"/>
          </p:nvPr>
        </p:nvSpPr>
        <p:spPr/>
        <p:txBody>
          <a:bodyPr/>
          <a:lstStyle>
            <a:lvl1pPr>
              <a:defRPr/>
            </a:lvl1pPr>
          </a:lstStyle>
          <a:p>
            <a:pPr lvl="0"/>
            <a:fld id="{490B3D35-99D7-4EB8-81A4-38FECCFA8EC8}" type="datetime1">
              <a:rPr lang="en-GB"/>
              <a:pPr lvl="0"/>
              <a:t>06/11/2022</a:t>
            </a:fld>
            <a:endParaRPr lang="en-GB"/>
          </a:p>
        </p:txBody>
      </p:sp>
      <p:sp>
        <p:nvSpPr>
          <p:cNvPr id="5" name="Footer Placeholder 4">
            <a:extLst>
              <a:ext uri="{FF2B5EF4-FFF2-40B4-BE49-F238E27FC236}">
                <a16:creationId xmlns:a16="http://schemas.microsoft.com/office/drawing/2014/main" id="{1DF63E86-7F49-64A0-C0A6-EB6D8F0FBDE4}"/>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33C14FD-4577-5D65-F32E-E6F4AF9F7031}"/>
              </a:ext>
            </a:extLst>
          </p:cNvPr>
          <p:cNvSpPr txBox="1">
            <a:spLocks noGrp="1"/>
          </p:cNvSpPr>
          <p:nvPr>
            <p:ph type="sldNum" sz="quarter" idx="8"/>
          </p:nvPr>
        </p:nvSpPr>
        <p:spPr/>
        <p:txBody>
          <a:bodyPr/>
          <a:lstStyle>
            <a:lvl1pPr>
              <a:defRPr/>
            </a:lvl1pPr>
          </a:lstStyle>
          <a:p>
            <a:pPr lvl="0"/>
            <a:fld id="{21851AF1-86C4-4A7B-B6D7-C06DB6519855}" type="slidenum">
              <a:t>‹#›</a:t>
            </a:fld>
            <a:endParaRPr lang="en-GB"/>
          </a:p>
        </p:txBody>
      </p:sp>
    </p:spTree>
    <p:extLst>
      <p:ext uri="{BB962C8B-B14F-4D97-AF65-F5344CB8AC3E}">
        <p14:creationId xmlns:p14="http://schemas.microsoft.com/office/powerpoint/2010/main" val="16585350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FB4FB-A980-4156-0D40-B516EDBAE290}"/>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996F2017-0555-277F-54A5-B30B1447B1E8}"/>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140902-0D4A-C3D9-C214-A7584EBF3243}"/>
              </a:ext>
            </a:extLst>
          </p:cNvPr>
          <p:cNvSpPr txBox="1">
            <a:spLocks noGrp="1"/>
          </p:cNvSpPr>
          <p:nvPr>
            <p:ph type="dt" sz="half" idx="7"/>
          </p:nvPr>
        </p:nvSpPr>
        <p:spPr/>
        <p:txBody>
          <a:bodyPr/>
          <a:lstStyle>
            <a:lvl1pPr>
              <a:defRPr/>
            </a:lvl1pPr>
          </a:lstStyle>
          <a:p>
            <a:pPr lvl="0"/>
            <a:fld id="{634315E8-B884-4450-AF72-5BE0A9E8B0DB}" type="datetime1">
              <a:rPr lang="en-GB"/>
              <a:pPr lvl="0"/>
              <a:t>06/11/2022</a:t>
            </a:fld>
            <a:endParaRPr lang="en-GB"/>
          </a:p>
        </p:txBody>
      </p:sp>
      <p:sp>
        <p:nvSpPr>
          <p:cNvPr id="5" name="Footer Placeholder 4">
            <a:extLst>
              <a:ext uri="{FF2B5EF4-FFF2-40B4-BE49-F238E27FC236}">
                <a16:creationId xmlns:a16="http://schemas.microsoft.com/office/drawing/2014/main" id="{550F571B-CDCD-67D1-33C3-A9E1EA612714}"/>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97214B4-EB8A-95AC-E96F-0D07E7EF09A8}"/>
              </a:ext>
            </a:extLst>
          </p:cNvPr>
          <p:cNvSpPr txBox="1">
            <a:spLocks noGrp="1"/>
          </p:cNvSpPr>
          <p:nvPr>
            <p:ph type="sldNum" sz="quarter" idx="8"/>
          </p:nvPr>
        </p:nvSpPr>
        <p:spPr/>
        <p:txBody>
          <a:bodyPr/>
          <a:lstStyle>
            <a:lvl1pPr>
              <a:defRPr/>
            </a:lvl1pPr>
          </a:lstStyle>
          <a:p>
            <a:pPr lvl="0"/>
            <a:fld id="{9E285435-C860-4CCB-8AFC-2BABB75FF6CC}" type="slidenum">
              <a:t>‹#›</a:t>
            </a:fld>
            <a:endParaRPr lang="en-GB"/>
          </a:p>
        </p:txBody>
      </p:sp>
    </p:spTree>
    <p:extLst>
      <p:ext uri="{BB962C8B-B14F-4D97-AF65-F5344CB8AC3E}">
        <p14:creationId xmlns:p14="http://schemas.microsoft.com/office/powerpoint/2010/main" val="22542982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E303E-6CF0-7499-2695-FFFEADCD2869}"/>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80BF1836-EE7E-30A4-5390-D2ABAE6CB5B5}"/>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7ECFEBAF-A2B7-237C-C221-D077F405DADA}"/>
              </a:ext>
            </a:extLst>
          </p:cNvPr>
          <p:cNvSpPr txBox="1">
            <a:spLocks noGrp="1"/>
          </p:cNvSpPr>
          <p:nvPr>
            <p:ph type="dt" sz="half" idx="7"/>
          </p:nvPr>
        </p:nvSpPr>
        <p:spPr/>
        <p:txBody>
          <a:bodyPr/>
          <a:lstStyle>
            <a:lvl1pPr>
              <a:defRPr/>
            </a:lvl1pPr>
          </a:lstStyle>
          <a:p>
            <a:pPr lvl="0"/>
            <a:fld id="{BDC1E217-0311-460D-AA33-3B4ED70AEB4D}" type="datetime1">
              <a:rPr lang="en-GB"/>
              <a:pPr lvl="0"/>
              <a:t>06/11/2022</a:t>
            </a:fld>
            <a:endParaRPr lang="en-GB"/>
          </a:p>
        </p:txBody>
      </p:sp>
      <p:sp>
        <p:nvSpPr>
          <p:cNvPr id="5" name="Footer Placeholder 4">
            <a:extLst>
              <a:ext uri="{FF2B5EF4-FFF2-40B4-BE49-F238E27FC236}">
                <a16:creationId xmlns:a16="http://schemas.microsoft.com/office/drawing/2014/main" id="{2A46C560-60CA-19C3-1BEC-DE63D3395CC7}"/>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96DB5FD-0FF4-3D15-E120-97E07FADF833}"/>
              </a:ext>
            </a:extLst>
          </p:cNvPr>
          <p:cNvSpPr txBox="1">
            <a:spLocks noGrp="1"/>
          </p:cNvSpPr>
          <p:nvPr>
            <p:ph type="sldNum" sz="quarter" idx="8"/>
          </p:nvPr>
        </p:nvSpPr>
        <p:spPr/>
        <p:txBody>
          <a:bodyPr/>
          <a:lstStyle>
            <a:lvl1pPr>
              <a:defRPr/>
            </a:lvl1pPr>
          </a:lstStyle>
          <a:p>
            <a:pPr lvl="0"/>
            <a:fld id="{4BB44BB9-A5D8-4A50-AF8C-B1AD144061AD}" type="slidenum">
              <a:t>‹#›</a:t>
            </a:fld>
            <a:endParaRPr lang="en-GB"/>
          </a:p>
        </p:txBody>
      </p:sp>
    </p:spTree>
    <p:extLst>
      <p:ext uri="{BB962C8B-B14F-4D97-AF65-F5344CB8AC3E}">
        <p14:creationId xmlns:p14="http://schemas.microsoft.com/office/powerpoint/2010/main" val="2544375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E0D93-CAEB-DA3D-6C2B-FDC17F6AAFFE}"/>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5FD8F85B-053D-7E7E-F2EA-B4FFDA635EF2}"/>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CB0DB36-C0AA-46DA-EA59-3F0B8B9A6EC9}"/>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9BA6636-05BA-45C2-E3C7-BA920FD2D3B8}"/>
              </a:ext>
            </a:extLst>
          </p:cNvPr>
          <p:cNvSpPr txBox="1">
            <a:spLocks noGrp="1"/>
          </p:cNvSpPr>
          <p:nvPr>
            <p:ph type="dt" sz="half" idx="7"/>
          </p:nvPr>
        </p:nvSpPr>
        <p:spPr/>
        <p:txBody>
          <a:bodyPr/>
          <a:lstStyle>
            <a:lvl1pPr>
              <a:defRPr/>
            </a:lvl1pPr>
          </a:lstStyle>
          <a:p>
            <a:pPr lvl="0"/>
            <a:fld id="{A8F7C802-DB98-484E-93CE-506A87C00E61}" type="datetime1">
              <a:rPr lang="en-GB"/>
              <a:pPr lvl="0"/>
              <a:t>06/11/2022</a:t>
            </a:fld>
            <a:endParaRPr lang="en-GB"/>
          </a:p>
        </p:txBody>
      </p:sp>
      <p:sp>
        <p:nvSpPr>
          <p:cNvPr id="6" name="Footer Placeholder 5">
            <a:extLst>
              <a:ext uri="{FF2B5EF4-FFF2-40B4-BE49-F238E27FC236}">
                <a16:creationId xmlns:a16="http://schemas.microsoft.com/office/drawing/2014/main" id="{46CD410F-1FB1-D2EA-CF41-22C2E58A9086}"/>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3D13F0C3-DC7F-3ADF-3776-5254BAC610E2}"/>
              </a:ext>
            </a:extLst>
          </p:cNvPr>
          <p:cNvSpPr txBox="1">
            <a:spLocks noGrp="1"/>
          </p:cNvSpPr>
          <p:nvPr>
            <p:ph type="sldNum" sz="quarter" idx="8"/>
          </p:nvPr>
        </p:nvSpPr>
        <p:spPr/>
        <p:txBody>
          <a:bodyPr/>
          <a:lstStyle>
            <a:lvl1pPr>
              <a:defRPr/>
            </a:lvl1pPr>
          </a:lstStyle>
          <a:p>
            <a:pPr lvl="0"/>
            <a:fld id="{ACA83B65-13EE-4B04-9687-5AB41EC77C7B}" type="slidenum">
              <a:t>‹#›</a:t>
            </a:fld>
            <a:endParaRPr lang="en-GB"/>
          </a:p>
        </p:txBody>
      </p:sp>
    </p:spTree>
    <p:extLst>
      <p:ext uri="{BB962C8B-B14F-4D97-AF65-F5344CB8AC3E}">
        <p14:creationId xmlns:p14="http://schemas.microsoft.com/office/powerpoint/2010/main" val="25306574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F16C6-BDC6-2486-A604-F999206909B5}"/>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AAAF13BE-FC6E-0DC8-6E4A-567F3F95F99A}"/>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531E1662-4E02-CC35-E459-6DEFFE1B1DE4}"/>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DB0E79E-1C30-0E93-0722-7FB72AFA3B5C}"/>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9643AA9C-1F0A-9B2A-343E-56324AC1FBD7}"/>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A3C04D-8EF4-813A-E134-AFD84A4B6DAF}"/>
              </a:ext>
            </a:extLst>
          </p:cNvPr>
          <p:cNvSpPr txBox="1">
            <a:spLocks noGrp="1"/>
          </p:cNvSpPr>
          <p:nvPr>
            <p:ph type="dt" sz="half" idx="7"/>
          </p:nvPr>
        </p:nvSpPr>
        <p:spPr/>
        <p:txBody>
          <a:bodyPr/>
          <a:lstStyle>
            <a:lvl1pPr>
              <a:defRPr/>
            </a:lvl1pPr>
          </a:lstStyle>
          <a:p>
            <a:pPr lvl="0"/>
            <a:fld id="{77E67C60-B5F3-4493-BB67-B4C9D411460D}" type="datetime1">
              <a:rPr lang="en-GB"/>
              <a:pPr lvl="0"/>
              <a:t>06/11/2022</a:t>
            </a:fld>
            <a:endParaRPr lang="en-GB"/>
          </a:p>
        </p:txBody>
      </p:sp>
      <p:sp>
        <p:nvSpPr>
          <p:cNvPr id="8" name="Footer Placeholder 7">
            <a:extLst>
              <a:ext uri="{FF2B5EF4-FFF2-40B4-BE49-F238E27FC236}">
                <a16:creationId xmlns:a16="http://schemas.microsoft.com/office/drawing/2014/main" id="{E1491F9A-831F-1510-B178-8659C0D18EE1}"/>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44F6EEB2-CB73-C172-0EC8-91E71D0C9FB1}"/>
              </a:ext>
            </a:extLst>
          </p:cNvPr>
          <p:cNvSpPr txBox="1">
            <a:spLocks noGrp="1"/>
          </p:cNvSpPr>
          <p:nvPr>
            <p:ph type="sldNum" sz="quarter" idx="8"/>
          </p:nvPr>
        </p:nvSpPr>
        <p:spPr/>
        <p:txBody>
          <a:bodyPr/>
          <a:lstStyle>
            <a:lvl1pPr>
              <a:defRPr/>
            </a:lvl1pPr>
          </a:lstStyle>
          <a:p>
            <a:pPr lvl="0"/>
            <a:fld id="{42EFFCE6-C86E-48F5-9DE5-5559B5792467}" type="slidenum">
              <a:t>‹#›</a:t>
            </a:fld>
            <a:endParaRPr lang="en-GB"/>
          </a:p>
        </p:txBody>
      </p:sp>
    </p:spTree>
    <p:extLst>
      <p:ext uri="{BB962C8B-B14F-4D97-AF65-F5344CB8AC3E}">
        <p14:creationId xmlns:p14="http://schemas.microsoft.com/office/powerpoint/2010/main" val="31360895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26456-FB68-4A02-5DBE-B7861A66163F}"/>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DE686087-8BF1-A87D-C19F-F8D22A8378B8}"/>
              </a:ext>
            </a:extLst>
          </p:cNvPr>
          <p:cNvSpPr txBox="1">
            <a:spLocks noGrp="1"/>
          </p:cNvSpPr>
          <p:nvPr>
            <p:ph type="dt" sz="half" idx="7"/>
          </p:nvPr>
        </p:nvSpPr>
        <p:spPr/>
        <p:txBody>
          <a:bodyPr/>
          <a:lstStyle>
            <a:lvl1pPr>
              <a:defRPr/>
            </a:lvl1pPr>
          </a:lstStyle>
          <a:p>
            <a:pPr lvl="0"/>
            <a:fld id="{C0C4D1D5-60CA-4DA9-8FB4-9EA0B19C2F44}" type="datetime1">
              <a:rPr lang="en-GB"/>
              <a:pPr lvl="0"/>
              <a:t>06/11/2022</a:t>
            </a:fld>
            <a:endParaRPr lang="en-GB"/>
          </a:p>
        </p:txBody>
      </p:sp>
      <p:sp>
        <p:nvSpPr>
          <p:cNvPr id="4" name="Footer Placeholder 3">
            <a:extLst>
              <a:ext uri="{FF2B5EF4-FFF2-40B4-BE49-F238E27FC236}">
                <a16:creationId xmlns:a16="http://schemas.microsoft.com/office/drawing/2014/main" id="{5C49FB6D-681B-58A4-C420-A9AAFBF20C70}"/>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53AE4F26-2E33-CF45-9422-F161F0A1FD73}"/>
              </a:ext>
            </a:extLst>
          </p:cNvPr>
          <p:cNvSpPr txBox="1">
            <a:spLocks noGrp="1"/>
          </p:cNvSpPr>
          <p:nvPr>
            <p:ph type="sldNum" sz="quarter" idx="8"/>
          </p:nvPr>
        </p:nvSpPr>
        <p:spPr/>
        <p:txBody>
          <a:bodyPr/>
          <a:lstStyle>
            <a:lvl1pPr>
              <a:defRPr/>
            </a:lvl1pPr>
          </a:lstStyle>
          <a:p>
            <a:pPr lvl="0"/>
            <a:fld id="{11D0A171-F835-4515-96FA-5CDCA3D45490}" type="slidenum">
              <a:t>‹#›</a:t>
            </a:fld>
            <a:endParaRPr lang="en-GB"/>
          </a:p>
        </p:txBody>
      </p:sp>
    </p:spTree>
    <p:extLst>
      <p:ext uri="{BB962C8B-B14F-4D97-AF65-F5344CB8AC3E}">
        <p14:creationId xmlns:p14="http://schemas.microsoft.com/office/powerpoint/2010/main" val="1654301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CA4FB2-BDCC-12C7-93CA-66D8AD2BF459}"/>
              </a:ext>
            </a:extLst>
          </p:cNvPr>
          <p:cNvSpPr txBox="1">
            <a:spLocks noGrp="1"/>
          </p:cNvSpPr>
          <p:nvPr>
            <p:ph type="dt" sz="half" idx="7"/>
          </p:nvPr>
        </p:nvSpPr>
        <p:spPr/>
        <p:txBody>
          <a:bodyPr/>
          <a:lstStyle>
            <a:lvl1pPr>
              <a:defRPr/>
            </a:lvl1pPr>
          </a:lstStyle>
          <a:p>
            <a:pPr lvl="0"/>
            <a:fld id="{534E4E85-03A8-4623-A97A-8DE0DB5F4294}" type="datetime1">
              <a:rPr lang="en-GB"/>
              <a:pPr lvl="0"/>
              <a:t>06/11/2022</a:t>
            </a:fld>
            <a:endParaRPr lang="en-GB"/>
          </a:p>
        </p:txBody>
      </p:sp>
      <p:sp>
        <p:nvSpPr>
          <p:cNvPr id="3" name="Footer Placeholder 2">
            <a:extLst>
              <a:ext uri="{FF2B5EF4-FFF2-40B4-BE49-F238E27FC236}">
                <a16:creationId xmlns:a16="http://schemas.microsoft.com/office/drawing/2014/main" id="{D7A19F49-F436-30AD-FA7F-0B6FD3DFCA76}"/>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BF666798-C212-4EBB-8CB5-8EA846747948}"/>
              </a:ext>
            </a:extLst>
          </p:cNvPr>
          <p:cNvSpPr txBox="1">
            <a:spLocks noGrp="1"/>
          </p:cNvSpPr>
          <p:nvPr>
            <p:ph type="sldNum" sz="quarter" idx="8"/>
          </p:nvPr>
        </p:nvSpPr>
        <p:spPr/>
        <p:txBody>
          <a:bodyPr/>
          <a:lstStyle>
            <a:lvl1pPr>
              <a:defRPr/>
            </a:lvl1pPr>
          </a:lstStyle>
          <a:p>
            <a:pPr lvl="0"/>
            <a:fld id="{60588067-0859-41F4-B452-56395D27A045}" type="slidenum">
              <a:t>‹#›</a:t>
            </a:fld>
            <a:endParaRPr lang="en-GB"/>
          </a:p>
        </p:txBody>
      </p:sp>
    </p:spTree>
    <p:extLst>
      <p:ext uri="{BB962C8B-B14F-4D97-AF65-F5344CB8AC3E}">
        <p14:creationId xmlns:p14="http://schemas.microsoft.com/office/powerpoint/2010/main" val="29551854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497DE-6973-8A69-EB49-F7E116FB1967}"/>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9F4D4084-3E11-C5D0-8396-300A279607AB}"/>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A7C31FD-0952-13C8-BE59-AD36FBBEC82A}"/>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071E20CF-13FC-25BB-D864-E09310EE071A}"/>
              </a:ext>
            </a:extLst>
          </p:cNvPr>
          <p:cNvSpPr txBox="1">
            <a:spLocks noGrp="1"/>
          </p:cNvSpPr>
          <p:nvPr>
            <p:ph type="dt" sz="half" idx="7"/>
          </p:nvPr>
        </p:nvSpPr>
        <p:spPr/>
        <p:txBody>
          <a:bodyPr/>
          <a:lstStyle>
            <a:lvl1pPr>
              <a:defRPr/>
            </a:lvl1pPr>
          </a:lstStyle>
          <a:p>
            <a:pPr lvl="0"/>
            <a:fld id="{4E077162-4C34-4797-B3B7-804FCC8B60BF}" type="datetime1">
              <a:rPr lang="en-GB"/>
              <a:pPr lvl="0"/>
              <a:t>06/11/2022</a:t>
            </a:fld>
            <a:endParaRPr lang="en-GB"/>
          </a:p>
        </p:txBody>
      </p:sp>
      <p:sp>
        <p:nvSpPr>
          <p:cNvPr id="6" name="Footer Placeholder 5">
            <a:extLst>
              <a:ext uri="{FF2B5EF4-FFF2-40B4-BE49-F238E27FC236}">
                <a16:creationId xmlns:a16="http://schemas.microsoft.com/office/drawing/2014/main" id="{2EB2A4FD-6EE9-53F0-AF3C-C944243064B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67CD6313-8E94-FA65-BDC5-8CAD4CE1C1C1}"/>
              </a:ext>
            </a:extLst>
          </p:cNvPr>
          <p:cNvSpPr txBox="1">
            <a:spLocks noGrp="1"/>
          </p:cNvSpPr>
          <p:nvPr>
            <p:ph type="sldNum" sz="quarter" idx="8"/>
          </p:nvPr>
        </p:nvSpPr>
        <p:spPr/>
        <p:txBody>
          <a:bodyPr/>
          <a:lstStyle>
            <a:lvl1pPr>
              <a:defRPr/>
            </a:lvl1pPr>
          </a:lstStyle>
          <a:p>
            <a:pPr lvl="0"/>
            <a:fld id="{C376AF62-0D48-489E-A5A2-670D4958D1D8}" type="slidenum">
              <a:t>‹#›</a:t>
            </a:fld>
            <a:endParaRPr lang="en-GB"/>
          </a:p>
        </p:txBody>
      </p:sp>
    </p:spTree>
    <p:extLst>
      <p:ext uri="{BB962C8B-B14F-4D97-AF65-F5344CB8AC3E}">
        <p14:creationId xmlns:p14="http://schemas.microsoft.com/office/powerpoint/2010/main" val="37958921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CFE9C-883D-3C49-2A8C-4046E4039038}"/>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A597E59D-3A2E-2B18-E572-2CCCA05E505C}"/>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831708E7-98DA-4F20-0B79-331D861A8EBC}"/>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9C35F03E-8800-82BA-738A-6CFB9A2EE340}"/>
              </a:ext>
            </a:extLst>
          </p:cNvPr>
          <p:cNvSpPr txBox="1">
            <a:spLocks noGrp="1"/>
          </p:cNvSpPr>
          <p:nvPr>
            <p:ph type="dt" sz="half" idx="7"/>
          </p:nvPr>
        </p:nvSpPr>
        <p:spPr/>
        <p:txBody>
          <a:bodyPr/>
          <a:lstStyle>
            <a:lvl1pPr>
              <a:defRPr/>
            </a:lvl1pPr>
          </a:lstStyle>
          <a:p>
            <a:pPr lvl="0"/>
            <a:fld id="{566E38A1-10C1-4A16-B4B3-BB595BCC1AEB}" type="datetime1">
              <a:rPr lang="en-GB"/>
              <a:pPr lvl="0"/>
              <a:t>06/11/2022</a:t>
            </a:fld>
            <a:endParaRPr lang="en-GB"/>
          </a:p>
        </p:txBody>
      </p:sp>
      <p:sp>
        <p:nvSpPr>
          <p:cNvPr id="6" name="Footer Placeholder 5">
            <a:extLst>
              <a:ext uri="{FF2B5EF4-FFF2-40B4-BE49-F238E27FC236}">
                <a16:creationId xmlns:a16="http://schemas.microsoft.com/office/drawing/2014/main" id="{FC7394CA-A6E4-D1A8-E52C-205AEF40B69E}"/>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393CD550-81EE-C8CC-ABF6-737032A4AD25}"/>
              </a:ext>
            </a:extLst>
          </p:cNvPr>
          <p:cNvSpPr txBox="1">
            <a:spLocks noGrp="1"/>
          </p:cNvSpPr>
          <p:nvPr>
            <p:ph type="sldNum" sz="quarter" idx="8"/>
          </p:nvPr>
        </p:nvSpPr>
        <p:spPr/>
        <p:txBody>
          <a:bodyPr/>
          <a:lstStyle>
            <a:lvl1pPr>
              <a:defRPr/>
            </a:lvl1pPr>
          </a:lstStyle>
          <a:p>
            <a:pPr lvl="0"/>
            <a:fld id="{C5A412FD-28B6-4674-ADDD-3017B5B853F6}" type="slidenum">
              <a:t>‹#›</a:t>
            </a:fld>
            <a:endParaRPr lang="en-GB"/>
          </a:p>
        </p:txBody>
      </p:sp>
    </p:spTree>
    <p:extLst>
      <p:ext uri="{BB962C8B-B14F-4D97-AF65-F5344CB8AC3E}">
        <p14:creationId xmlns:p14="http://schemas.microsoft.com/office/powerpoint/2010/main" val="132974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DF809-60ED-41AE-AC61-6A38F9713326}"/>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DD3222C5-328F-DDCE-630C-D8822B002016}"/>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A6CA88-006F-5207-6010-A8BF8DB1C06E}"/>
              </a:ext>
            </a:extLst>
          </p:cNvPr>
          <p:cNvSpPr txBox="1">
            <a:spLocks noGrp="1"/>
          </p:cNvSpPr>
          <p:nvPr>
            <p:ph type="dt" sz="half" idx="7"/>
          </p:nvPr>
        </p:nvSpPr>
        <p:spPr/>
        <p:txBody>
          <a:bodyPr/>
          <a:lstStyle>
            <a:lvl1pPr>
              <a:defRPr/>
            </a:lvl1pPr>
          </a:lstStyle>
          <a:p>
            <a:pPr lvl="0"/>
            <a:fld id="{CB89A5B8-6CFB-48BA-AC05-FD3423129AC7}" type="datetime1">
              <a:rPr lang="en-GB"/>
              <a:pPr lvl="0"/>
              <a:t>06/11/2022</a:t>
            </a:fld>
            <a:endParaRPr lang="en-GB"/>
          </a:p>
        </p:txBody>
      </p:sp>
      <p:sp>
        <p:nvSpPr>
          <p:cNvPr id="5" name="Footer Placeholder 4">
            <a:extLst>
              <a:ext uri="{FF2B5EF4-FFF2-40B4-BE49-F238E27FC236}">
                <a16:creationId xmlns:a16="http://schemas.microsoft.com/office/drawing/2014/main" id="{8DC2F8D5-A8F8-00E7-01F2-ABFF5FC39940}"/>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73A155A-7B0C-7885-50B0-8FB1AC8F686B}"/>
              </a:ext>
            </a:extLst>
          </p:cNvPr>
          <p:cNvSpPr txBox="1">
            <a:spLocks noGrp="1"/>
          </p:cNvSpPr>
          <p:nvPr>
            <p:ph type="sldNum" sz="quarter" idx="8"/>
          </p:nvPr>
        </p:nvSpPr>
        <p:spPr/>
        <p:txBody>
          <a:bodyPr/>
          <a:lstStyle>
            <a:lvl1pPr>
              <a:defRPr/>
            </a:lvl1pPr>
          </a:lstStyle>
          <a:p>
            <a:pPr lvl="0"/>
            <a:fld id="{F7340B4D-D3BF-4631-AA23-73E3E6F77C7D}" type="slidenum">
              <a:t>‹#›</a:t>
            </a:fld>
            <a:endParaRPr lang="en-GB"/>
          </a:p>
        </p:txBody>
      </p:sp>
    </p:spTree>
    <p:extLst>
      <p:ext uri="{BB962C8B-B14F-4D97-AF65-F5344CB8AC3E}">
        <p14:creationId xmlns:p14="http://schemas.microsoft.com/office/powerpoint/2010/main" val="2964976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6D6C00A-5CED-95E2-B53F-3CA64D81E117}"/>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AC6356F9-9446-90F9-A3C3-EFD80040FA85}"/>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78293A-9AC1-F45D-3048-256D4CC5BC50}"/>
              </a:ext>
            </a:extLst>
          </p:cNvPr>
          <p:cNvSpPr txBox="1">
            <a:spLocks noGrp="1"/>
          </p:cNvSpPr>
          <p:nvPr>
            <p:ph type="dt" sz="half" idx="7"/>
          </p:nvPr>
        </p:nvSpPr>
        <p:spPr/>
        <p:txBody>
          <a:bodyPr/>
          <a:lstStyle>
            <a:lvl1pPr>
              <a:defRPr/>
            </a:lvl1pPr>
          </a:lstStyle>
          <a:p>
            <a:pPr lvl="0"/>
            <a:fld id="{7629900F-3CEC-4B16-ABBF-0E2330E9E3F8}" type="datetime1">
              <a:rPr lang="en-GB"/>
              <a:pPr lvl="0"/>
              <a:t>06/11/2022</a:t>
            </a:fld>
            <a:endParaRPr lang="en-GB"/>
          </a:p>
        </p:txBody>
      </p:sp>
      <p:sp>
        <p:nvSpPr>
          <p:cNvPr id="5" name="Footer Placeholder 4">
            <a:extLst>
              <a:ext uri="{FF2B5EF4-FFF2-40B4-BE49-F238E27FC236}">
                <a16:creationId xmlns:a16="http://schemas.microsoft.com/office/drawing/2014/main" id="{2533B1FB-7C3F-6C6F-0A2D-2861242D12A0}"/>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52539FE-AAD6-D2B5-D0E7-F339A62BEC80}"/>
              </a:ext>
            </a:extLst>
          </p:cNvPr>
          <p:cNvSpPr txBox="1">
            <a:spLocks noGrp="1"/>
          </p:cNvSpPr>
          <p:nvPr>
            <p:ph type="sldNum" sz="quarter" idx="8"/>
          </p:nvPr>
        </p:nvSpPr>
        <p:spPr/>
        <p:txBody>
          <a:bodyPr/>
          <a:lstStyle>
            <a:lvl1pPr>
              <a:defRPr/>
            </a:lvl1pPr>
          </a:lstStyle>
          <a:p>
            <a:pPr lvl="0"/>
            <a:fld id="{DF11482B-B47E-46DA-9742-E5FE051E3530}" type="slidenum">
              <a:t>‹#›</a:t>
            </a:fld>
            <a:endParaRPr lang="en-GB"/>
          </a:p>
        </p:txBody>
      </p:sp>
    </p:spTree>
    <p:extLst>
      <p:ext uri="{BB962C8B-B14F-4D97-AF65-F5344CB8AC3E}">
        <p14:creationId xmlns:p14="http://schemas.microsoft.com/office/powerpoint/2010/main" val="3813758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4C9F235-C4A8-59AA-487B-7A7A45D6F5DC}"/>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E3333E0D-8D3E-7648-7376-765F0DE84161}"/>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F24486-0C3D-2A25-9803-2C13BBD6E9AF}"/>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B368226B-68E4-456D-824F-651190189CB1}" type="datetime1">
              <a:rPr lang="en-GB"/>
              <a:pPr lvl="0"/>
              <a:t>06/11/2022</a:t>
            </a:fld>
            <a:endParaRPr lang="en-GB"/>
          </a:p>
        </p:txBody>
      </p:sp>
      <p:sp>
        <p:nvSpPr>
          <p:cNvPr id="5" name="Footer Placeholder 4">
            <a:extLst>
              <a:ext uri="{FF2B5EF4-FFF2-40B4-BE49-F238E27FC236}">
                <a16:creationId xmlns:a16="http://schemas.microsoft.com/office/drawing/2014/main" id="{A778A120-E2E8-43D4-488B-DAFB275D8ED1}"/>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5F2CED04-D398-D6A4-0941-C05F3F2437F4}"/>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D1D3B142-4553-4026-B8A7-67C4F7DA9DF2}"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9C22026-F191-2A4F-364B-3446D5315EBA}"/>
              </a:ext>
            </a:extLst>
          </p:cNvPr>
          <p:cNvSpPr txBox="1">
            <a:spLocks noGrp="1"/>
          </p:cNvSpPr>
          <p:nvPr>
            <p:ph type="subTitle" idx="1"/>
          </p:nvPr>
        </p:nvSpPr>
        <p:spPr>
          <a:xfrm>
            <a:off x="969484" y="3690651"/>
            <a:ext cx="10124502" cy="2798284"/>
          </a:xfrm>
        </p:spPr>
        <p:txBody>
          <a:bodyPr>
            <a:normAutofit/>
          </a:bodyPr>
          <a:lstStyle/>
          <a:p>
            <a:pPr lvl="0" algn="l">
              <a:lnSpc>
                <a:spcPct val="70000"/>
              </a:lnSpc>
            </a:pPr>
            <a:r>
              <a:rPr lang="en-GB" sz="1100" dirty="0"/>
              <a:t>Health and Social care sector consists of any organisation which provides health care support to people in hospitals, dentists and specialist support like physiotherapy and social care. The support  for this is nursing home and foster caring the NHS is divided into primary secondary and termitary care. Health and Social cared is a study of well being student learn about the physical key stages of intercortical. Emotional and Social development 8 types of health care services are emergency, Preventative, rehabilitation, long term hospitals diagnoses primary, palliative and home care. There are roles for Health and Social which are provision care for family members in a certain in needs situation. Caring for individual people facing trouble of conflict in various things such as problems relationships mental health and anxiety. More often the important roles are people facing old age, individuals with mental disabilities or distress or people who got an addiction of alcohol or certain types of drugs. The dots of confidentiality is to ask people to share information, consider safe guarding safe guarding when sharing information towards other people, you have to be aware of the informant and you give to people because of confidentiality you always to keep record of every single information, always be up to date one the laws and rules of surrounding others around you. Special health care needs to include any physical al devolvement mental, sensory, behavioural, cognitive, or emotional impairment or limning condition that requires medical management health care intervention, and or use of specialized services or programs 4 levels of health care and primary care is the main doctor that treats your health, usually a general actioner or interest  in England. Social care is defined as the provision of social work, personal care protections or on social support services to children or adults in need or at risk, or adults with needs arising from illness disability, old age or poverty they provide support to people with guardian for that children. Health is all about social wellbeing and positive mind set confidentially in health and social care is essential because it helps patients and clients have confidence that they can share information and this can be extremal important in ensuring they get there care they need. The main goal for healthcare and social care is that there care should be focus on 4 main related thing's which are prevention of premature death and disability maintained or improvement quality of life.  Social care dose a lot for our community which generally describes all forms of personal care and other practical assistance for children young people and adults who need extra help.  5 services of health care is mental health care, dental care laboratory and diagnostic care, substance abuse treatment palliative care, physical and occupational therapy, nutritional support and pharmaceutical care.</a:t>
            </a:r>
          </a:p>
        </p:txBody>
      </p:sp>
      <p:sp>
        <p:nvSpPr>
          <p:cNvPr id="6" name="Rectangle 5">
            <a:extLst>
              <a:ext uri="{FF2B5EF4-FFF2-40B4-BE49-F238E27FC236}">
                <a16:creationId xmlns:a16="http://schemas.microsoft.com/office/drawing/2014/main" id="{0C39F112-00B7-E45E-3DBA-E53400CB1043}"/>
              </a:ext>
            </a:extLst>
          </p:cNvPr>
          <p:cNvSpPr/>
          <p:nvPr/>
        </p:nvSpPr>
        <p:spPr>
          <a:xfrm>
            <a:off x="2693829" y="466506"/>
            <a:ext cx="5945025" cy="923330"/>
          </a:xfrm>
          <a:prstGeom prst="rect">
            <a:avLst/>
          </a:prstGeom>
          <a:noFill/>
        </p:spPr>
        <p:txBody>
          <a:bodyPr wrap="none" lIns="91440" tIns="45720" rIns="91440" bIns="45720">
            <a:spAutoFit/>
          </a:bodyPr>
          <a:lstStyle/>
          <a:p>
            <a:pPr algn="ctr"/>
            <a:r>
              <a:rPr lang="en-GB" sz="5400" b="0" cap="none" spc="0" dirty="0">
                <a:ln w="0"/>
                <a:solidFill>
                  <a:schemeClr val="accent1"/>
                </a:solidFill>
                <a:effectLst>
                  <a:outerShdw blurRad="38100" dist="25400" dir="5400000" algn="ctr" rotWithShape="0">
                    <a:srgbClr val="6E747A">
                      <a:alpha val="43000"/>
                    </a:srgbClr>
                  </a:outerShdw>
                </a:effectLst>
              </a:rPr>
              <a:t>Sadaf Band 1813044</a:t>
            </a:r>
          </a:p>
        </p:txBody>
      </p:sp>
      <p:sp>
        <p:nvSpPr>
          <p:cNvPr id="7" name="Rectangle 6">
            <a:extLst>
              <a:ext uri="{FF2B5EF4-FFF2-40B4-BE49-F238E27FC236}">
                <a16:creationId xmlns:a16="http://schemas.microsoft.com/office/drawing/2014/main" id="{C9B5937B-30D3-98B7-68F7-556A10FCC20F}"/>
              </a:ext>
            </a:extLst>
          </p:cNvPr>
          <p:cNvSpPr/>
          <p:nvPr/>
        </p:nvSpPr>
        <p:spPr>
          <a:xfrm>
            <a:off x="3064506" y="1796792"/>
            <a:ext cx="5203669" cy="923330"/>
          </a:xfrm>
          <a:prstGeom prst="rect">
            <a:avLst/>
          </a:prstGeom>
          <a:noFill/>
        </p:spPr>
        <p:txBody>
          <a:bodyPr wrap="none" lIns="91440" tIns="45720" rIns="91440" bIns="45720">
            <a:spAutoFit/>
          </a:bodyPr>
          <a:lstStyle/>
          <a:p>
            <a:pPr algn="ctr"/>
            <a:r>
              <a:rPr lang="en-GB" sz="5400" b="0" u="sng" cap="none" spc="0" dirty="0">
                <a:ln w="0"/>
                <a:solidFill>
                  <a:schemeClr val="tx1"/>
                </a:solidFill>
                <a:effectLst>
                  <a:outerShdw blurRad="38100" dist="19050" dir="2700000" algn="tl" rotWithShape="0">
                    <a:schemeClr val="dk1">
                      <a:alpha val="40000"/>
                    </a:schemeClr>
                  </a:outerShdw>
                </a:effectLst>
              </a:rPr>
              <a:t>Health and Social </a:t>
            </a:r>
            <a:endParaRPr lang="en-GB" sz="5400" b="0" cap="none" spc="0" dirty="0">
              <a:ln w="0"/>
              <a:solidFill>
                <a:schemeClr val="tx1"/>
              </a:solidFill>
              <a:effectLst>
                <a:outerShdw blurRad="38100" dist="19050" dir="2700000" algn="tl" rotWithShape="0">
                  <a:schemeClr val="dk1">
                    <a:alpha val="40000"/>
                  </a:schemeClr>
                </a:outerShdw>
              </a:effectLst>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5" ma:contentTypeDescription="Create a new document." ma:contentTypeScope="" ma:versionID="c7400d64fa38d450a7da4030d40ea0a8">
  <xsd:schema xmlns:xsd="http://www.w3.org/2001/XMLSchema" xmlns:xs="http://www.w3.org/2001/XMLSchema" xmlns:p="http://schemas.microsoft.com/office/2006/metadata/properties" xmlns:ns3="a450a3cc-050d-4aca-8a4e-543025a63de0" xmlns:ns4="461f81f1-dbc4-4122-adb0-1c0e154b8134" targetNamespace="http://schemas.microsoft.com/office/2006/metadata/properties" ma:root="true" ma:fieldsID="4d6f3dbb10964ba101eee522cf5e3b1a" ns3:_="" ns4:_="">
    <xsd:import namespace="a450a3cc-050d-4aca-8a4e-543025a63de0"/>
    <xsd:import namespace="461f81f1-dbc4-4122-adb0-1c0e154b813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61f81f1-dbc4-4122-adb0-1c0e154b813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4598485-58F4-4666-947F-5F6405CA051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50a3cc-050d-4aca-8a4e-543025a63de0"/>
    <ds:schemaRef ds:uri="461f81f1-dbc4-4122-adb0-1c0e154b813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22A2CDE-2E97-4761-A484-866393C500D7}">
  <ds:schemaRefs>
    <ds:schemaRef ds:uri="http://schemas.microsoft.com/sharepoint/v3/contenttype/forms"/>
  </ds:schemaRefs>
</ds:datastoreItem>
</file>

<file path=customXml/itemProps3.xml><?xml version="1.0" encoding="utf-8"?>
<ds:datastoreItem xmlns:ds="http://schemas.openxmlformats.org/officeDocument/2006/customXml" ds:itemID="{F18EAB0F-50D2-4EB7-BBCC-931EE640B2DC}">
  <ds:schemaRefs>
    <ds:schemaRef ds:uri="http://purl.org/dc/elements/1.1/"/>
    <ds:schemaRef ds:uri="http://www.w3.org/XML/1998/namespace"/>
    <ds:schemaRef ds:uri="461f81f1-dbc4-4122-adb0-1c0e154b8134"/>
    <ds:schemaRef ds:uri="http://schemas.microsoft.com/office/2006/documentManagement/types"/>
    <ds:schemaRef ds:uri="http://purl.org/dc/dcmitype/"/>
    <ds:schemaRef ds:uri="http://schemas.openxmlformats.org/package/2006/metadata/core-properties"/>
    <ds:schemaRef ds:uri="a450a3cc-050d-4aca-8a4e-543025a63de0"/>
    <ds:schemaRef ds:uri="http://schemas.microsoft.com/office/2006/metadata/properties"/>
    <ds:schemaRef ds:uri="http://schemas.microsoft.com/office/infopath/2007/PartnerControl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7</TotalTime>
  <Words>507</Words>
  <Application>Microsoft Office PowerPoint</Application>
  <PresentationFormat>Widescreen</PresentationFormat>
  <Paragraphs>3</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and Social </dc:title>
  <dc:creator>Basharat Khan</dc:creator>
  <cp:lastModifiedBy>Sadaf Band (1813044)</cp:lastModifiedBy>
  <cp:revision>2</cp:revision>
  <dcterms:created xsi:type="dcterms:W3CDTF">2022-11-01T19:14:54Z</dcterms:created>
  <dcterms:modified xsi:type="dcterms:W3CDTF">2022-11-06T16:24:20Z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