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9" r:id="rId4"/>
  </p:sldMasterIdLst>
  <p:sldIdLst>
    <p:sldId id="271" r:id="rId5"/>
    <p:sldId id="290" r:id="rId6"/>
    <p:sldId id="261" r:id="rId7"/>
    <p:sldId id="262" r:id="rId8"/>
    <p:sldId id="291" r:id="rId9"/>
    <p:sldId id="260" r:id="rId10"/>
    <p:sldId id="258" r:id="rId11"/>
    <p:sldId id="267" r:id="rId12"/>
    <p:sldId id="268" r:id="rId13"/>
    <p:sldId id="287" r:id="rId14"/>
    <p:sldId id="280" r:id="rId15"/>
    <p:sldId id="279" r:id="rId16"/>
    <p:sldId id="283" r:id="rId17"/>
    <p:sldId id="284" r:id="rId18"/>
    <p:sldId id="281" r:id="rId19"/>
    <p:sldId id="288" r:id="rId20"/>
    <p:sldId id="282" r:id="rId21"/>
    <p:sldId id="289"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ana Maria Zabrac (2030656)" initials="DMZ(" lastIdx="1" clrIdx="0">
    <p:extLst>
      <p:ext uri="{19B8F6BF-5375-455C-9EA6-DF929625EA0E}">
        <p15:presenceInfo xmlns:p15="http://schemas.microsoft.com/office/powerpoint/2012/main" userId="Diana Maria Zabrac (2030656)"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630479-52BC-42F5-BB23-8FF9D532AF92}" v="36" dt="2021-07-21T15:48:09.4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4660"/>
  </p:normalViewPr>
  <p:slideViewPr>
    <p:cSldViewPr snapToGrid="0">
      <p:cViewPr varScale="1">
        <p:scale>
          <a:sx n="81" d="100"/>
          <a:sy n="81" d="100"/>
        </p:scale>
        <p:origin x="74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commentAuthors" Target="commentAuthor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3" Type="http://schemas.openxmlformats.org/officeDocument/2006/relationships/hyperlink" Target="https://en.wikipedia.org/wiki/E-commerce" TargetMode="External"/><Relationship Id="rId2" Type="http://schemas.openxmlformats.org/officeDocument/2006/relationships/hyperlink" Target="https://en.wikipedia.org/wiki/Technology_company" TargetMode="External"/><Relationship Id="rId1" Type="http://schemas.openxmlformats.org/officeDocument/2006/relationships/hyperlink" Target="https://en.wikipedia.org/wiki/Multinational_corporation" TargetMode="External"/><Relationship Id="rId6" Type="http://schemas.openxmlformats.org/officeDocument/2006/relationships/hyperlink" Target="https://en.wikipedia.org/wiki/Artificial_intelligence" TargetMode="External"/><Relationship Id="rId5" Type="http://schemas.openxmlformats.org/officeDocument/2006/relationships/hyperlink" Target="https://en.wikipedia.org/wiki/Digital_streaming" TargetMode="External"/><Relationship Id="rId4" Type="http://schemas.openxmlformats.org/officeDocument/2006/relationships/hyperlink" Target="https://en.wikipedia.org/wiki/Cloud_computing" TargetMode="External"/></Relationships>
</file>

<file path=ppt/diagrams/_rels/drawing1.xml.rels><?xml version="1.0" encoding="UTF-8" standalone="yes"?>
<Relationships xmlns="http://schemas.openxmlformats.org/package/2006/relationships"><Relationship Id="rId3" Type="http://schemas.openxmlformats.org/officeDocument/2006/relationships/hyperlink" Target="https://en.wikipedia.org/wiki/E-commerce" TargetMode="External"/><Relationship Id="rId2" Type="http://schemas.openxmlformats.org/officeDocument/2006/relationships/hyperlink" Target="https://en.wikipedia.org/wiki/Technology_company" TargetMode="External"/><Relationship Id="rId1" Type="http://schemas.openxmlformats.org/officeDocument/2006/relationships/hyperlink" Target="https://en.wikipedia.org/wiki/Multinational_corporation" TargetMode="External"/><Relationship Id="rId6" Type="http://schemas.openxmlformats.org/officeDocument/2006/relationships/hyperlink" Target="https://en.wikipedia.org/wiki/Artificial_intelligence" TargetMode="External"/><Relationship Id="rId5" Type="http://schemas.openxmlformats.org/officeDocument/2006/relationships/hyperlink" Target="https://en.wikipedia.org/wiki/Digital_streaming" TargetMode="External"/><Relationship Id="rId4" Type="http://schemas.openxmlformats.org/officeDocument/2006/relationships/hyperlink" Target="https://en.wikipedia.org/wiki/Cloud_computing"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FDE3B42-C2A9-42DD-8C65-9F57AED0A4AD}"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GB"/>
        </a:p>
      </dgm:t>
    </dgm:pt>
    <dgm:pt modelId="{CEDD3FB8-899D-4230-958B-D4DDB62961C5}">
      <dgm:prSet custT="1"/>
      <dgm:spPr/>
      <dgm:t>
        <a:bodyPr/>
        <a:lstStyle/>
        <a:p>
          <a:r>
            <a:rPr lang="en-GB" sz="2000" b="0" i="0" dirty="0">
              <a:solidFill>
                <a:schemeClr val="tx1"/>
              </a:solidFill>
            </a:rPr>
            <a:t>Is an American </a:t>
          </a:r>
          <a:r>
            <a:rPr lang="en-GB" sz="2000" b="0" i="0" dirty="0">
              <a:solidFill>
                <a:schemeClr val="tx1"/>
              </a:solidFill>
              <a:hlinkClick xmlns:r="http://schemas.openxmlformats.org/officeDocument/2006/relationships" r:id="rId1" tooltip="E-commerce">
                <a:extLst>
                  <a:ext uri="{A12FA001-AC4F-418D-AE19-62706E023703}">
                    <ahyp:hlinkClr xmlns:ahyp="http://schemas.microsoft.com/office/drawing/2018/hyperlinkcolor" val="tx"/>
                  </a:ext>
                </a:extLst>
              </a:hlinkClick>
            </a:rPr>
            <a:t>multinational</a:t>
          </a:r>
          <a:endParaRPr lang="en-GB" sz="2000" b="0" i="0" dirty="0">
            <a:solidFill>
              <a:schemeClr val="tx1"/>
            </a:solidFill>
          </a:endParaRPr>
        </a:p>
        <a:p>
          <a:r>
            <a:rPr lang="en-GB" sz="2000" b="0" i="0" dirty="0">
              <a:solidFill>
                <a:schemeClr val="tx1"/>
              </a:solidFill>
            </a:rPr>
            <a:t> </a:t>
          </a:r>
          <a:r>
            <a:rPr lang="en-GB" sz="2000" b="0" i="0"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technology company</a:t>
          </a:r>
          <a:endParaRPr lang="en-GB" sz="2000" dirty="0"/>
        </a:p>
      </dgm:t>
    </dgm:pt>
    <dgm:pt modelId="{BF64FE20-39C1-4C8E-8868-D8D3AD367661}" type="parTrans" cxnId="{BCC349D1-098C-433C-BF04-E271EA02439E}">
      <dgm:prSet/>
      <dgm:spPr/>
      <dgm:t>
        <a:bodyPr/>
        <a:lstStyle/>
        <a:p>
          <a:endParaRPr lang="en-GB"/>
        </a:p>
      </dgm:t>
    </dgm:pt>
    <dgm:pt modelId="{CBA80B2E-1AEE-4D5B-A8FE-89790A657599}" type="sibTrans" cxnId="{BCC349D1-098C-433C-BF04-E271EA02439E}">
      <dgm:prSet/>
      <dgm:spPr/>
      <dgm:t>
        <a:bodyPr/>
        <a:lstStyle/>
        <a:p>
          <a:endParaRPr lang="en-GB"/>
        </a:p>
      </dgm:t>
    </dgm:pt>
    <dgm:pt modelId="{1DB02C76-76B7-4881-8126-27A06882887A}" type="asst">
      <dgm:prSet phldrT="[Text]" custT="1"/>
      <dgm:spPr/>
      <dgm:t>
        <a:bodyPr/>
        <a:lstStyle/>
        <a:p>
          <a:r>
            <a:rPr lang="en-GB" sz="1600" b="0" i="0" dirty="0"/>
            <a:t>which focuses on</a:t>
          </a:r>
          <a:endParaRPr lang="en-GB" sz="1600" dirty="0">
            <a:solidFill>
              <a:schemeClr val="tx1"/>
            </a:solidFill>
          </a:endParaRPr>
        </a:p>
      </dgm:t>
    </dgm:pt>
    <dgm:pt modelId="{06712B79-25C6-44A0-82A0-76F92C1A87CD}" type="parTrans" cxnId="{C4A24ED2-D708-4BD4-88C1-0554B25EEDF3}">
      <dgm:prSet/>
      <dgm:spPr/>
      <dgm:t>
        <a:bodyPr/>
        <a:lstStyle/>
        <a:p>
          <a:endParaRPr lang="en-GB"/>
        </a:p>
      </dgm:t>
    </dgm:pt>
    <dgm:pt modelId="{F7574379-2215-4C16-A654-073B02DAA217}" type="sibTrans" cxnId="{C4A24ED2-D708-4BD4-88C1-0554B25EEDF3}">
      <dgm:prSet/>
      <dgm:spPr/>
      <dgm:t>
        <a:bodyPr/>
        <a:lstStyle/>
        <a:p>
          <a:endParaRPr lang="en-GB"/>
        </a:p>
      </dgm:t>
    </dgm:pt>
    <dgm:pt modelId="{4D9BD91D-0056-4261-9850-0CA2383EA6F0}">
      <dgm:prSet phldrT="[Text]" custT="1"/>
      <dgm:spPr/>
      <dgm:t>
        <a:bodyPr/>
        <a:lstStyle/>
        <a:p>
          <a:r>
            <a:rPr lang="en-GB" sz="2000" b="0" i="0" dirty="0">
              <a:solidFill>
                <a:schemeClr val="tx1"/>
              </a:solidFill>
              <a:hlinkClick xmlns:r="http://schemas.openxmlformats.org/officeDocument/2006/relationships" r:id="rId3">
                <a:extLst>
                  <a:ext uri="{A12FA001-AC4F-418D-AE19-62706E023703}">
                    <ahyp:hlinkClr xmlns:ahyp="http://schemas.microsoft.com/office/drawing/2018/hyperlinkcolor" val="tx"/>
                  </a:ext>
                </a:extLst>
              </a:hlinkClick>
            </a:rPr>
            <a:t>e-commerce</a:t>
          </a:r>
          <a:endParaRPr lang="en-GB" sz="2000" dirty="0">
            <a:solidFill>
              <a:schemeClr val="tx1"/>
            </a:solidFill>
          </a:endParaRPr>
        </a:p>
      </dgm:t>
    </dgm:pt>
    <dgm:pt modelId="{2C2F5DAC-F2CA-4DE9-9102-77D98F1E7D8C}" type="parTrans" cxnId="{1F370940-1D2A-4247-A688-45CC24797FD6}">
      <dgm:prSet/>
      <dgm:spPr/>
      <dgm:t>
        <a:bodyPr/>
        <a:lstStyle/>
        <a:p>
          <a:endParaRPr lang="en-GB"/>
        </a:p>
      </dgm:t>
    </dgm:pt>
    <dgm:pt modelId="{E3F5C838-A683-4350-9CA7-AB42C0A80B3B}" type="sibTrans" cxnId="{1F370940-1D2A-4247-A688-45CC24797FD6}">
      <dgm:prSet/>
      <dgm:spPr/>
      <dgm:t>
        <a:bodyPr/>
        <a:lstStyle/>
        <a:p>
          <a:endParaRPr lang="en-GB"/>
        </a:p>
      </dgm:t>
    </dgm:pt>
    <dgm:pt modelId="{57EEE97E-DACF-493D-A807-17CA604648F0}">
      <dgm:prSet phldrT="[Text]" custT="1"/>
      <dgm:spPr/>
      <dgm:t>
        <a:bodyPr/>
        <a:lstStyle/>
        <a:p>
          <a:r>
            <a:rPr lang="en-GB" sz="1800" b="0" i="0" dirty="0">
              <a:solidFill>
                <a:schemeClr val="tx1"/>
              </a:solidFill>
              <a:hlinkClick xmlns:r="http://schemas.openxmlformats.org/officeDocument/2006/relationships" r:id="rId4">
                <a:extLst>
                  <a:ext uri="{A12FA001-AC4F-418D-AE19-62706E023703}">
                    <ahyp:hlinkClr xmlns:ahyp="http://schemas.microsoft.com/office/drawing/2018/hyperlinkcolor" val="tx"/>
                  </a:ext>
                </a:extLst>
              </a:hlinkClick>
            </a:rPr>
            <a:t>cloud computing</a:t>
          </a:r>
          <a:endParaRPr lang="en-GB" sz="1800" dirty="0">
            <a:solidFill>
              <a:schemeClr val="tx1"/>
            </a:solidFill>
          </a:endParaRPr>
        </a:p>
      </dgm:t>
    </dgm:pt>
    <dgm:pt modelId="{07C97353-7ABF-4033-9839-C26F630EEAE4}" type="parTrans" cxnId="{7884629B-47CD-41E9-87B4-123ADBE5D0DC}">
      <dgm:prSet/>
      <dgm:spPr/>
      <dgm:t>
        <a:bodyPr/>
        <a:lstStyle/>
        <a:p>
          <a:endParaRPr lang="en-GB"/>
        </a:p>
      </dgm:t>
    </dgm:pt>
    <dgm:pt modelId="{3FA8DED4-9F7B-4460-BDE0-CAB566272CC1}" type="sibTrans" cxnId="{7884629B-47CD-41E9-87B4-123ADBE5D0DC}">
      <dgm:prSet/>
      <dgm:spPr/>
      <dgm:t>
        <a:bodyPr/>
        <a:lstStyle/>
        <a:p>
          <a:endParaRPr lang="en-GB"/>
        </a:p>
      </dgm:t>
    </dgm:pt>
    <dgm:pt modelId="{B8999122-5F97-4665-83C8-A4E0FE599DFD}">
      <dgm:prSet phldrT="[Text]" custT="1"/>
      <dgm:spPr/>
      <dgm:t>
        <a:bodyPr/>
        <a:lstStyle/>
        <a:p>
          <a:r>
            <a:rPr lang="en-GB" sz="1800" b="0" i="0" dirty="0">
              <a:solidFill>
                <a:schemeClr val="tx1"/>
              </a:solidFill>
              <a:hlinkClick xmlns:r="http://schemas.openxmlformats.org/officeDocument/2006/relationships" r:id="rId5">
                <a:extLst>
                  <a:ext uri="{A12FA001-AC4F-418D-AE19-62706E023703}">
                    <ahyp:hlinkClr xmlns:ahyp="http://schemas.microsoft.com/office/drawing/2018/hyperlinkcolor" val="tx"/>
                  </a:ext>
                </a:extLst>
              </a:hlinkClick>
            </a:rPr>
            <a:t>digital streaming</a:t>
          </a:r>
          <a:endParaRPr lang="en-GB" sz="1800" dirty="0">
            <a:solidFill>
              <a:schemeClr val="tx1"/>
            </a:solidFill>
          </a:endParaRPr>
        </a:p>
      </dgm:t>
    </dgm:pt>
    <dgm:pt modelId="{D084ECF8-9B3C-4E02-BCBC-E9945F5CA5BC}" type="parTrans" cxnId="{E4AFC4FA-9A1A-4FE8-A918-6D2AE629766C}">
      <dgm:prSet/>
      <dgm:spPr/>
      <dgm:t>
        <a:bodyPr/>
        <a:lstStyle/>
        <a:p>
          <a:endParaRPr lang="en-GB"/>
        </a:p>
      </dgm:t>
    </dgm:pt>
    <dgm:pt modelId="{2DC5B034-4FE2-4898-B1B9-EB57387A949B}" type="sibTrans" cxnId="{E4AFC4FA-9A1A-4FE8-A918-6D2AE629766C}">
      <dgm:prSet/>
      <dgm:spPr/>
      <dgm:t>
        <a:bodyPr/>
        <a:lstStyle/>
        <a:p>
          <a:endParaRPr lang="en-GB"/>
        </a:p>
      </dgm:t>
    </dgm:pt>
    <dgm:pt modelId="{2536B767-9AFD-4896-9916-A80A157E3C3E}">
      <dgm:prSet phldrT="[Text]" custT="1"/>
      <dgm:spPr/>
      <dgm:t>
        <a:bodyPr/>
        <a:lstStyle/>
        <a:p>
          <a:r>
            <a:rPr lang="en-GB" sz="1800" b="0" i="0" dirty="0">
              <a:solidFill>
                <a:schemeClr val="tx1"/>
              </a:solidFill>
              <a:hlinkClick xmlns:r="http://schemas.openxmlformats.org/officeDocument/2006/relationships" r:id="rId6">
                <a:extLst>
                  <a:ext uri="{A12FA001-AC4F-418D-AE19-62706E023703}">
                    <ahyp:hlinkClr xmlns:ahyp="http://schemas.microsoft.com/office/drawing/2018/hyperlinkcolor" val="tx"/>
                  </a:ext>
                </a:extLst>
              </a:hlinkClick>
            </a:rPr>
            <a:t>artificial intelligence</a:t>
          </a:r>
          <a:endParaRPr lang="en-GB" sz="1800" dirty="0">
            <a:solidFill>
              <a:schemeClr val="tx1"/>
            </a:solidFill>
          </a:endParaRPr>
        </a:p>
      </dgm:t>
    </dgm:pt>
    <dgm:pt modelId="{FA463D43-2C3F-4BE0-AA31-D836C9031C3C}" type="parTrans" cxnId="{746FF547-B275-4197-A5EF-8C3CB99D8471}">
      <dgm:prSet/>
      <dgm:spPr/>
      <dgm:t>
        <a:bodyPr/>
        <a:lstStyle/>
        <a:p>
          <a:endParaRPr lang="en-GB"/>
        </a:p>
      </dgm:t>
    </dgm:pt>
    <dgm:pt modelId="{AD364D6F-9538-4ADA-AF39-A5B2D1C0C573}" type="sibTrans" cxnId="{746FF547-B275-4197-A5EF-8C3CB99D8471}">
      <dgm:prSet/>
      <dgm:spPr/>
      <dgm:t>
        <a:bodyPr/>
        <a:lstStyle/>
        <a:p>
          <a:endParaRPr lang="en-GB"/>
        </a:p>
      </dgm:t>
    </dgm:pt>
    <dgm:pt modelId="{8C228413-AFAB-47A8-8D91-E72D12D4A92C}" type="pres">
      <dgm:prSet presAssocID="{7FDE3B42-C2A9-42DD-8C65-9F57AED0A4AD}" presName="hierChild1" presStyleCnt="0">
        <dgm:presLayoutVars>
          <dgm:orgChart val="1"/>
          <dgm:chPref val="1"/>
          <dgm:dir/>
          <dgm:animOne val="branch"/>
          <dgm:animLvl val="lvl"/>
          <dgm:resizeHandles/>
        </dgm:presLayoutVars>
      </dgm:prSet>
      <dgm:spPr/>
    </dgm:pt>
    <dgm:pt modelId="{71EBC5D0-9758-4A20-AB39-B8F13F0E0542}" type="pres">
      <dgm:prSet presAssocID="{CEDD3FB8-899D-4230-958B-D4DDB62961C5}" presName="hierRoot1" presStyleCnt="0">
        <dgm:presLayoutVars>
          <dgm:hierBranch val="init"/>
        </dgm:presLayoutVars>
      </dgm:prSet>
      <dgm:spPr/>
    </dgm:pt>
    <dgm:pt modelId="{033C0408-41C5-48C8-8A60-4A11CA5BB6F9}" type="pres">
      <dgm:prSet presAssocID="{CEDD3FB8-899D-4230-958B-D4DDB62961C5}" presName="rootComposite1" presStyleCnt="0"/>
      <dgm:spPr/>
    </dgm:pt>
    <dgm:pt modelId="{68BEC29A-442C-4B18-8BBF-7CCBED6FF72C}" type="pres">
      <dgm:prSet presAssocID="{CEDD3FB8-899D-4230-958B-D4DDB62961C5}" presName="rootText1" presStyleLbl="node0" presStyleIdx="0" presStyleCnt="1" custScaleX="323332" custScaleY="159116" custLinFactNeighborX="3918" custLinFactNeighborY="4702">
        <dgm:presLayoutVars>
          <dgm:chPref val="3"/>
        </dgm:presLayoutVars>
      </dgm:prSet>
      <dgm:spPr/>
    </dgm:pt>
    <dgm:pt modelId="{BDBD06C9-4CD3-4A9D-955B-58E11B31731A}" type="pres">
      <dgm:prSet presAssocID="{CEDD3FB8-899D-4230-958B-D4DDB62961C5}" presName="rootConnector1" presStyleLbl="node1" presStyleIdx="0" presStyleCnt="0"/>
      <dgm:spPr/>
    </dgm:pt>
    <dgm:pt modelId="{E3F20B6E-BAF1-4742-9265-C6036C4CF78B}" type="pres">
      <dgm:prSet presAssocID="{CEDD3FB8-899D-4230-958B-D4DDB62961C5}" presName="hierChild2" presStyleCnt="0"/>
      <dgm:spPr/>
    </dgm:pt>
    <dgm:pt modelId="{6D9E32BB-40D3-4761-AD79-37EE80F1C3AE}" type="pres">
      <dgm:prSet presAssocID="{2C2F5DAC-F2CA-4DE9-9102-77D98F1E7D8C}" presName="Name37" presStyleLbl="parChTrans1D2" presStyleIdx="0" presStyleCnt="5"/>
      <dgm:spPr/>
    </dgm:pt>
    <dgm:pt modelId="{425F659D-E32B-4018-A067-8CA90119B063}" type="pres">
      <dgm:prSet presAssocID="{4D9BD91D-0056-4261-9850-0CA2383EA6F0}" presName="hierRoot2" presStyleCnt="0">
        <dgm:presLayoutVars>
          <dgm:hierBranch val="init"/>
        </dgm:presLayoutVars>
      </dgm:prSet>
      <dgm:spPr/>
    </dgm:pt>
    <dgm:pt modelId="{DE0629CE-ADD5-48FD-B02E-FE3096A6FD13}" type="pres">
      <dgm:prSet presAssocID="{4D9BD91D-0056-4261-9850-0CA2383EA6F0}" presName="rootComposite" presStyleCnt="0"/>
      <dgm:spPr/>
    </dgm:pt>
    <dgm:pt modelId="{D414CE07-039F-433F-8C65-ECED2A16FB10}" type="pres">
      <dgm:prSet presAssocID="{4D9BD91D-0056-4261-9850-0CA2383EA6F0}" presName="rootText" presStyleLbl="node2" presStyleIdx="0" presStyleCnt="4">
        <dgm:presLayoutVars>
          <dgm:chPref val="3"/>
        </dgm:presLayoutVars>
      </dgm:prSet>
      <dgm:spPr/>
    </dgm:pt>
    <dgm:pt modelId="{EE94E633-9892-412C-856A-436E285C1A9A}" type="pres">
      <dgm:prSet presAssocID="{4D9BD91D-0056-4261-9850-0CA2383EA6F0}" presName="rootConnector" presStyleLbl="node2" presStyleIdx="0" presStyleCnt="4"/>
      <dgm:spPr/>
    </dgm:pt>
    <dgm:pt modelId="{A4630F8F-16BD-4A2C-A89D-DF728A37CFA5}" type="pres">
      <dgm:prSet presAssocID="{4D9BD91D-0056-4261-9850-0CA2383EA6F0}" presName="hierChild4" presStyleCnt="0"/>
      <dgm:spPr/>
    </dgm:pt>
    <dgm:pt modelId="{F84E208B-DDF7-483A-88F2-EB9E49CE591E}" type="pres">
      <dgm:prSet presAssocID="{4D9BD91D-0056-4261-9850-0CA2383EA6F0}" presName="hierChild5" presStyleCnt="0"/>
      <dgm:spPr/>
    </dgm:pt>
    <dgm:pt modelId="{0B418F72-900D-44F7-BBFF-73B36D08F76A}" type="pres">
      <dgm:prSet presAssocID="{07C97353-7ABF-4033-9839-C26F630EEAE4}" presName="Name37" presStyleLbl="parChTrans1D2" presStyleIdx="1" presStyleCnt="5"/>
      <dgm:spPr/>
    </dgm:pt>
    <dgm:pt modelId="{C44466DC-EFB4-40F1-9C73-E891A06D7268}" type="pres">
      <dgm:prSet presAssocID="{57EEE97E-DACF-493D-A807-17CA604648F0}" presName="hierRoot2" presStyleCnt="0">
        <dgm:presLayoutVars>
          <dgm:hierBranch val="init"/>
        </dgm:presLayoutVars>
      </dgm:prSet>
      <dgm:spPr/>
    </dgm:pt>
    <dgm:pt modelId="{9FE17F95-0255-40C1-AF34-CBE620B144BF}" type="pres">
      <dgm:prSet presAssocID="{57EEE97E-DACF-493D-A807-17CA604648F0}" presName="rootComposite" presStyleCnt="0"/>
      <dgm:spPr/>
    </dgm:pt>
    <dgm:pt modelId="{5065F608-76AF-434F-BBA8-4A6945834630}" type="pres">
      <dgm:prSet presAssocID="{57EEE97E-DACF-493D-A807-17CA604648F0}" presName="rootText" presStyleLbl="node2" presStyleIdx="1" presStyleCnt="4">
        <dgm:presLayoutVars>
          <dgm:chPref val="3"/>
        </dgm:presLayoutVars>
      </dgm:prSet>
      <dgm:spPr/>
    </dgm:pt>
    <dgm:pt modelId="{2801D1DB-D529-4C66-B3CD-6108DD35A87A}" type="pres">
      <dgm:prSet presAssocID="{57EEE97E-DACF-493D-A807-17CA604648F0}" presName="rootConnector" presStyleLbl="node2" presStyleIdx="1" presStyleCnt="4"/>
      <dgm:spPr/>
    </dgm:pt>
    <dgm:pt modelId="{7DC6B2B0-D2EB-40DD-A548-DC60E949542D}" type="pres">
      <dgm:prSet presAssocID="{57EEE97E-DACF-493D-A807-17CA604648F0}" presName="hierChild4" presStyleCnt="0"/>
      <dgm:spPr/>
    </dgm:pt>
    <dgm:pt modelId="{F3C02711-710F-4AFB-9405-E15A53B26F77}" type="pres">
      <dgm:prSet presAssocID="{57EEE97E-DACF-493D-A807-17CA604648F0}" presName="hierChild5" presStyleCnt="0"/>
      <dgm:spPr/>
    </dgm:pt>
    <dgm:pt modelId="{EC760D54-EFF4-429F-9AE2-746D67FFC5DF}" type="pres">
      <dgm:prSet presAssocID="{D084ECF8-9B3C-4E02-BCBC-E9945F5CA5BC}" presName="Name37" presStyleLbl="parChTrans1D2" presStyleIdx="2" presStyleCnt="5"/>
      <dgm:spPr/>
    </dgm:pt>
    <dgm:pt modelId="{7F120D05-B8D3-429A-B853-905EF588B4B4}" type="pres">
      <dgm:prSet presAssocID="{B8999122-5F97-4665-83C8-A4E0FE599DFD}" presName="hierRoot2" presStyleCnt="0">
        <dgm:presLayoutVars>
          <dgm:hierBranch val="init"/>
        </dgm:presLayoutVars>
      </dgm:prSet>
      <dgm:spPr/>
    </dgm:pt>
    <dgm:pt modelId="{0C6B0DE1-29F9-4DF6-9CA3-23AB01872CBA}" type="pres">
      <dgm:prSet presAssocID="{B8999122-5F97-4665-83C8-A4E0FE599DFD}" presName="rootComposite" presStyleCnt="0"/>
      <dgm:spPr/>
    </dgm:pt>
    <dgm:pt modelId="{F89F5FDF-9962-4D4D-8322-88C4F18B5A63}" type="pres">
      <dgm:prSet presAssocID="{B8999122-5F97-4665-83C8-A4E0FE599DFD}" presName="rootText" presStyleLbl="node2" presStyleIdx="2" presStyleCnt="4">
        <dgm:presLayoutVars>
          <dgm:chPref val="3"/>
        </dgm:presLayoutVars>
      </dgm:prSet>
      <dgm:spPr/>
    </dgm:pt>
    <dgm:pt modelId="{4E193DCB-98CD-4448-A114-03711FFA95FF}" type="pres">
      <dgm:prSet presAssocID="{B8999122-5F97-4665-83C8-A4E0FE599DFD}" presName="rootConnector" presStyleLbl="node2" presStyleIdx="2" presStyleCnt="4"/>
      <dgm:spPr/>
    </dgm:pt>
    <dgm:pt modelId="{81848CFD-5326-43CD-B91D-7BD793C8D483}" type="pres">
      <dgm:prSet presAssocID="{B8999122-5F97-4665-83C8-A4E0FE599DFD}" presName="hierChild4" presStyleCnt="0"/>
      <dgm:spPr/>
    </dgm:pt>
    <dgm:pt modelId="{780F1572-D435-4BAB-8EFA-10E76CC90F02}" type="pres">
      <dgm:prSet presAssocID="{B8999122-5F97-4665-83C8-A4E0FE599DFD}" presName="hierChild5" presStyleCnt="0"/>
      <dgm:spPr/>
    </dgm:pt>
    <dgm:pt modelId="{3D537DDF-B116-4507-86EB-8A412255AB22}" type="pres">
      <dgm:prSet presAssocID="{FA463D43-2C3F-4BE0-AA31-D836C9031C3C}" presName="Name37" presStyleLbl="parChTrans1D2" presStyleIdx="3" presStyleCnt="5"/>
      <dgm:spPr/>
    </dgm:pt>
    <dgm:pt modelId="{63A973E3-84C3-4AE3-B418-85C3B4E53377}" type="pres">
      <dgm:prSet presAssocID="{2536B767-9AFD-4896-9916-A80A157E3C3E}" presName="hierRoot2" presStyleCnt="0">
        <dgm:presLayoutVars>
          <dgm:hierBranch val="init"/>
        </dgm:presLayoutVars>
      </dgm:prSet>
      <dgm:spPr/>
    </dgm:pt>
    <dgm:pt modelId="{44F38438-D403-4AD0-81EF-1D202740E44A}" type="pres">
      <dgm:prSet presAssocID="{2536B767-9AFD-4896-9916-A80A157E3C3E}" presName="rootComposite" presStyleCnt="0"/>
      <dgm:spPr/>
    </dgm:pt>
    <dgm:pt modelId="{6B98DB8F-2F0C-438B-8248-C65444D778A0}" type="pres">
      <dgm:prSet presAssocID="{2536B767-9AFD-4896-9916-A80A157E3C3E}" presName="rootText" presStyleLbl="node2" presStyleIdx="3" presStyleCnt="4" custScaleX="121761">
        <dgm:presLayoutVars>
          <dgm:chPref val="3"/>
        </dgm:presLayoutVars>
      </dgm:prSet>
      <dgm:spPr/>
    </dgm:pt>
    <dgm:pt modelId="{1779F680-4198-4186-A350-644E26113579}" type="pres">
      <dgm:prSet presAssocID="{2536B767-9AFD-4896-9916-A80A157E3C3E}" presName="rootConnector" presStyleLbl="node2" presStyleIdx="3" presStyleCnt="4"/>
      <dgm:spPr/>
    </dgm:pt>
    <dgm:pt modelId="{9C2562D3-9A5D-4BEA-A0E5-99A52A91D4F2}" type="pres">
      <dgm:prSet presAssocID="{2536B767-9AFD-4896-9916-A80A157E3C3E}" presName="hierChild4" presStyleCnt="0"/>
      <dgm:spPr/>
    </dgm:pt>
    <dgm:pt modelId="{72560646-4485-44B9-8A85-A4BB59F0A4B1}" type="pres">
      <dgm:prSet presAssocID="{2536B767-9AFD-4896-9916-A80A157E3C3E}" presName="hierChild5" presStyleCnt="0"/>
      <dgm:spPr/>
    </dgm:pt>
    <dgm:pt modelId="{D1A9B57B-5604-4D3C-9494-2B612FD56F71}" type="pres">
      <dgm:prSet presAssocID="{CEDD3FB8-899D-4230-958B-D4DDB62961C5}" presName="hierChild3" presStyleCnt="0"/>
      <dgm:spPr/>
    </dgm:pt>
    <dgm:pt modelId="{A957E38A-4E72-4085-B640-7B243C01D859}" type="pres">
      <dgm:prSet presAssocID="{06712B79-25C6-44A0-82A0-76F92C1A87CD}" presName="Name111" presStyleLbl="parChTrans1D2" presStyleIdx="4" presStyleCnt="5"/>
      <dgm:spPr/>
    </dgm:pt>
    <dgm:pt modelId="{76DF8D6B-C7FD-40D5-8BA3-756C72A209C1}" type="pres">
      <dgm:prSet presAssocID="{1DB02C76-76B7-4881-8126-27A06882887A}" presName="hierRoot3" presStyleCnt="0">
        <dgm:presLayoutVars>
          <dgm:hierBranch val="init"/>
        </dgm:presLayoutVars>
      </dgm:prSet>
      <dgm:spPr/>
    </dgm:pt>
    <dgm:pt modelId="{BC26F1DE-0489-4BB0-96C3-6093BFE9D559}" type="pres">
      <dgm:prSet presAssocID="{1DB02C76-76B7-4881-8126-27A06882887A}" presName="rootComposite3" presStyleCnt="0"/>
      <dgm:spPr/>
    </dgm:pt>
    <dgm:pt modelId="{F10FB068-D586-4258-A66B-88EAC7257C98}" type="pres">
      <dgm:prSet presAssocID="{1DB02C76-76B7-4881-8126-27A06882887A}" presName="rootText3" presStyleLbl="asst1" presStyleIdx="0" presStyleCnt="1" custScaleX="180592" custLinFactX="8210" custLinFactNeighborX="100000" custLinFactNeighborY="-7244">
        <dgm:presLayoutVars>
          <dgm:chPref val="3"/>
        </dgm:presLayoutVars>
      </dgm:prSet>
      <dgm:spPr/>
    </dgm:pt>
    <dgm:pt modelId="{107A9B4F-ADE0-4CFF-A293-960FA9E1AC36}" type="pres">
      <dgm:prSet presAssocID="{1DB02C76-76B7-4881-8126-27A06882887A}" presName="rootConnector3" presStyleLbl="asst1" presStyleIdx="0" presStyleCnt="1"/>
      <dgm:spPr/>
    </dgm:pt>
    <dgm:pt modelId="{D3BEED16-AA62-4871-868E-860D7A1DC949}" type="pres">
      <dgm:prSet presAssocID="{1DB02C76-76B7-4881-8126-27A06882887A}" presName="hierChild6" presStyleCnt="0"/>
      <dgm:spPr/>
    </dgm:pt>
    <dgm:pt modelId="{ABE6BC77-E713-444E-8A61-87858CBB347F}" type="pres">
      <dgm:prSet presAssocID="{1DB02C76-76B7-4881-8126-27A06882887A}" presName="hierChild7" presStyleCnt="0"/>
      <dgm:spPr/>
    </dgm:pt>
  </dgm:ptLst>
  <dgm:cxnLst>
    <dgm:cxn modelId="{EBE53903-244E-4044-B3B4-D2E80878C109}" type="presOf" srcId="{57EEE97E-DACF-493D-A807-17CA604648F0}" destId="{2801D1DB-D529-4C66-B3CD-6108DD35A87A}" srcOrd="1" destOrd="0" presId="urn:microsoft.com/office/officeart/2005/8/layout/orgChart1"/>
    <dgm:cxn modelId="{BF29D814-2CF9-4BAF-AEEE-1B260402506E}" type="presOf" srcId="{2536B767-9AFD-4896-9916-A80A157E3C3E}" destId="{1779F680-4198-4186-A350-644E26113579}" srcOrd="1" destOrd="0" presId="urn:microsoft.com/office/officeart/2005/8/layout/orgChart1"/>
    <dgm:cxn modelId="{72BF6215-D116-4B72-AE28-A7CB3CBB51D4}" type="presOf" srcId="{D084ECF8-9B3C-4E02-BCBC-E9945F5CA5BC}" destId="{EC760D54-EFF4-429F-9AE2-746D67FFC5DF}" srcOrd="0" destOrd="0" presId="urn:microsoft.com/office/officeart/2005/8/layout/orgChart1"/>
    <dgm:cxn modelId="{82B0E81A-39C6-498E-AC59-51237C67CF96}" type="presOf" srcId="{1DB02C76-76B7-4881-8126-27A06882887A}" destId="{F10FB068-D586-4258-A66B-88EAC7257C98}" srcOrd="0" destOrd="0" presId="urn:microsoft.com/office/officeart/2005/8/layout/orgChart1"/>
    <dgm:cxn modelId="{7B87912A-626B-47EA-B8E2-354150B4E046}" type="presOf" srcId="{CEDD3FB8-899D-4230-958B-D4DDB62961C5}" destId="{68BEC29A-442C-4B18-8BBF-7CCBED6FF72C}" srcOrd="0" destOrd="0" presId="urn:microsoft.com/office/officeart/2005/8/layout/orgChart1"/>
    <dgm:cxn modelId="{1F370940-1D2A-4247-A688-45CC24797FD6}" srcId="{CEDD3FB8-899D-4230-958B-D4DDB62961C5}" destId="{4D9BD91D-0056-4261-9850-0CA2383EA6F0}" srcOrd="1" destOrd="0" parTransId="{2C2F5DAC-F2CA-4DE9-9102-77D98F1E7D8C}" sibTransId="{E3F5C838-A683-4350-9CA7-AB42C0A80B3B}"/>
    <dgm:cxn modelId="{64EC0843-317E-4712-9D07-A31F8D614A08}" type="presOf" srcId="{4D9BD91D-0056-4261-9850-0CA2383EA6F0}" destId="{EE94E633-9892-412C-856A-436E285C1A9A}" srcOrd="1" destOrd="0" presId="urn:microsoft.com/office/officeart/2005/8/layout/orgChart1"/>
    <dgm:cxn modelId="{7656E863-C0B6-476A-9F37-D88D4AC8C6BA}" type="presOf" srcId="{FA463D43-2C3F-4BE0-AA31-D836C9031C3C}" destId="{3D537DDF-B116-4507-86EB-8A412255AB22}" srcOrd="0" destOrd="0" presId="urn:microsoft.com/office/officeart/2005/8/layout/orgChart1"/>
    <dgm:cxn modelId="{FE9D6966-4E62-4F2E-962C-07E35B0D21C3}" type="presOf" srcId="{B8999122-5F97-4665-83C8-A4E0FE599DFD}" destId="{F89F5FDF-9962-4D4D-8322-88C4F18B5A63}" srcOrd="0" destOrd="0" presId="urn:microsoft.com/office/officeart/2005/8/layout/orgChart1"/>
    <dgm:cxn modelId="{746FF547-B275-4197-A5EF-8C3CB99D8471}" srcId="{CEDD3FB8-899D-4230-958B-D4DDB62961C5}" destId="{2536B767-9AFD-4896-9916-A80A157E3C3E}" srcOrd="4" destOrd="0" parTransId="{FA463D43-2C3F-4BE0-AA31-D836C9031C3C}" sibTransId="{AD364D6F-9538-4ADA-AF39-A5B2D1C0C573}"/>
    <dgm:cxn modelId="{C2226571-BC02-480E-B117-A25751129634}" type="presOf" srcId="{7FDE3B42-C2A9-42DD-8C65-9F57AED0A4AD}" destId="{8C228413-AFAB-47A8-8D91-E72D12D4A92C}" srcOrd="0" destOrd="0" presId="urn:microsoft.com/office/officeart/2005/8/layout/orgChart1"/>
    <dgm:cxn modelId="{72EDF251-2F89-49AB-AF9F-53D9C9F1C581}" type="presOf" srcId="{B8999122-5F97-4665-83C8-A4E0FE599DFD}" destId="{4E193DCB-98CD-4448-A114-03711FFA95FF}" srcOrd="1" destOrd="0" presId="urn:microsoft.com/office/officeart/2005/8/layout/orgChart1"/>
    <dgm:cxn modelId="{356F6D73-38DF-4953-8259-DA7F611392FF}" type="presOf" srcId="{06712B79-25C6-44A0-82A0-76F92C1A87CD}" destId="{A957E38A-4E72-4085-B640-7B243C01D859}" srcOrd="0" destOrd="0" presId="urn:microsoft.com/office/officeart/2005/8/layout/orgChart1"/>
    <dgm:cxn modelId="{7844D290-E711-4A0F-AEA8-894472F0E7A9}" type="presOf" srcId="{07C97353-7ABF-4033-9839-C26F630EEAE4}" destId="{0B418F72-900D-44F7-BBFF-73B36D08F76A}" srcOrd="0" destOrd="0" presId="urn:microsoft.com/office/officeart/2005/8/layout/orgChart1"/>
    <dgm:cxn modelId="{42866B97-D00E-4098-82B5-D714F4A3485C}" type="presOf" srcId="{4D9BD91D-0056-4261-9850-0CA2383EA6F0}" destId="{D414CE07-039F-433F-8C65-ECED2A16FB10}" srcOrd="0" destOrd="0" presId="urn:microsoft.com/office/officeart/2005/8/layout/orgChart1"/>
    <dgm:cxn modelId="{7884629B-47CD-41E9-87B4-123ADBE5D0DC}" srcId="{CEDD3FB8-899D-4230-958B-D4DDB62961C5}" destId="{57EEE97E-DACF-493D-A807-17CA604648F0}" srcOrd="2" destOrd="0" parTransId="{07C97353-7ABF-4033-9839-C26F630EEAE4}" sibTransId="{3FA8DED4-9F7B-4460-BDE0-CAB566272CC1}"/>
    <dgm:cxn modelId="{EA1D42A1-1110-4D37-9233-FF3859A42A9B}" type="presOf" srcId="{1DB02C76-76B7-4881-8126-27A06882887A}" destId="{107A9B4F-ADE0-4CFF-A293-960FA9E1AC36}" srcOrd="1" destOrd="0" presId="urn:microsoft.com/office/officeart/2005/8/layout/orgChart1"/>
    <dgm:cxn modelId="{E5D525AF-5FC1-4252-9604-B3CFBF94AA8F}" type="presOf" srcId="{CEDD3FB8-899D-4230-958B-D4DDB62961C5}" destId="{BDBD06C9-4CD3-4A9D-955B-58E11B31731A}" srcOrd="1" destOrd="0" presId="urn:microsoft.com/office/officeart/2005/8/layout/orgChart1"/>
    <dgm:cxn modelId="{BCC349D1-098C-433C-BF04-E271EA02439E}" srcId="{7FDE3B42-C2A9-42DD-8C65-9F57AED0A4AD}" destId="{CEDD3FB8-899D-4230-958B-D4DDB62961C5}" srcOrd="0" destOrd="0" parTransId="{BF64FE20-39C1-4C8E-8868-D8D3AD367661}" sibTransId="{CBA80B2E-1AEE-4D5B-A8FE-89790A657599}"/>
    <dgm:cxn modelId="{3F08D5D1-BE76-4C9E-AAA3-AAE2572CC7BA}" type="presOf" srcId="{2C2F5DAC-F2CA-4DE9-9102-77D98F1E7D8C}" destId="{6D9E32BB-40D3-4761-AD79-37EE80F1C3AE}" srcOrd="0" destOrd="0" presId="urn:microsoft.com/office/officeart/2005/8/layout/orgChart1"/>
    <dgm:cxn modelId="{C4A24ED2-D708-4BD4-88C1-0554B25EEDF3}" srcId="{CEDD3FB8-899D-4230-958B-D4DDB62961C5}" destId="{1DB02C76-76B7-4881-8126-27A06882887A}" srcOrd="0" destOrd="0" parTransId="{06712B79-25C6-44A0-82A0-76F92C1A87CD}" sibTransId="{F7574379-2215-4C16-A654-073B02DAA217}"/>
    <dgm:cxn modelId="{903234E3-6D58-42B6-8E81-29379BC08B84}" type="presOf" srcId="{2536B767-9AFD-4896-9916-A80A157E3C3E}" destId="{6B98DB8F-2F0C-438B-8248-C65444D778A0}" srcOrd="0" destOrd="0" presId="urn:microsoft.com/office/officeart/2005/8/layout/orgChart1"/>
    <dgm:cxn modelId="{2B807DF6-3F51-44D2-9822-559AE4202649}" type="presOf" srcId="{57EEE97E-DACF-493D-A807-17CA604648F0}" destId="{5065F608-76AF-434F-BBA8-4A6945834630}" srcOrd="0" destOrd="0" presId="urn:microsoft.com/office/officeart/2005/8/layout/orgChart1"/>
    <dgm:cxn modelId="{E4AFC4FA-9A1A-4FE8-A918-6D2AE629766C}" srcId="{CEDD3FB8-899D-4230-958B-D4DDB62961C5}" destId="{B8999122-5F97-4665-83C8-A4E0FE599DFD}" srcOrd="3" destOrd="0" parTransId="{D084ECF8-9B3C-4E02-BCBC-E9945F5CA5BC}" sibTransId="{2DC5B034-4FE2-4898-B1B9-EB57387A949B}"/>
    <dgm:cxn modelId="{7747B0A5-F7AF-4F8B-A0C7-AEDF574B69D7}" type="presParOf" srcId="{8C228413-AFAB-47A8-8D91-E72D12D4A92C}" destId="{71EBC5D0-9758-4A20-AB39-B8F13F0E0542}" srcOrd="0" destOrd="0" presId="urn:microsoft.com/office/officeart/2005/8/layout/orgChart1"/>
    <dgm:cxn modelId="{73646841-30C5-4F96-ACF7-D203DE13409F}" type="presParOf" srcId="{71EBC5D0-9758-4A20-AB39-B8F13F0E0542}" destId="{033C0408-41C5-48C8-8A60-4A11CA5BB6F9}" srcOrd="0" destOrd="0" presId="urn:microsoft.com/office/officeart/2005/8/layout/orgChart1"/>
    <dgm:cxn modelId="{687002BB-478D-47A6-8509-31909A394601}" type="presParOf" srcId="{033C0408-41C5-48C8-8A60-4A11CA5BB6F9}" destId="{68BEC29A-442C-4B18-8BBF-7CCBED6FF72C}" srcOrd="0" destOrd="0" presId="urn:microsoft.com/office/officeart/2005/8/layout/orgChart1"/>
    <dgm:cxn modelId="{6CD7B29E-5A39-4A02-A9AF-B77B05857EA4}" type="presParOf" srcId="{033C0408-41C5-48C8-8A60-4A11CA5BB6F9}" destId="{BDBD06C9-4CD3-4A9D-955B-58E11B31731A}" srcOrd="1" destOrd="0" presId="urn:microsoft.com/office/officeart/2005/8/layout/orgChart1"/>
    <dgm:cxn modelId="{D66499B0-193B-4E1F-8DBB-F60CFB260AA8}" type="presParOf" srcId="{71EBC5D0-9758-4A20-AB39-B8F13F0E0542}" destId="{E3F20B6E-BAF1-4742-9265-C6036C4CF78B}" srcOrd="1" destOrd="0" presId="urn:microsoft.com/office/officeart/2005/8/layout/orgChart1"/>
    <dgm:cxn modelId="{D7854764-5913-4D4F-AAB9-32574A35B2ED}" type="presParOf" srcId="{E3F20B6E-BAF1-4742-9265-C6036C4CF78B}" destId="{6D9E32BB-40D3-4761-AD79-37EE80F1C3AE}" srcOrd="0" destOrd="0" presId="urn:microsoft.com/office/officeart/2005/8/layout/orgChart1"/>
    <dgm:cxn modelId="{CD859E8F-FE3C-43AB-A08D-D9CCEF2FA688}" type="presParOf" srcId="{E3F20B6E-BAF1-4742-9265-C6036C4CF78B}" destId="{425F659D-E32B-4018-A067-8CA90119B063}" srcOrd="1" destOrd="0" presId="urn:microsoft.com/office/officeart/2005/8/layout/orgChart1"/>
    <dgm:cxn modelId="{7AF010DB-66B2-4404-92CB-7765CE3672E6}" type="presParOf" srcId="{425F659D-E32B-4018-A067-8CA90119B063}" destId="{DE0629CE-ADD5-48FD-B02E-FE3096A6FD13}" srcOrd="0" destOrd="0" presId="urn:microsoft.com/office/officeart/2005/8/layout/orgChart1"/>
    <dgm:cxn modelId="{DA013519-B5A1-4951-BE8C-3EFF3FE5AE5B}" type="presParOf" srcId="{DE0629CE-ADD5-48FD-B02E-FE3096A6FD13}" destId="{D414CE07-039F-433F-8C65-ECED2A16FB10}" srcOrd="0" destOrd="0" presId="urn:microsoft.com/office/officeart/2005/8/layout/orgChart1"/>
    <dgm:cxn modelId="{2FE3FEB9-5462-4319-80B8-060DBEBB0FB5}" type="presParOf" srcId="{DE0629CE-ADD5-48FD-B02E-FE3096A6FD13}" destId="{EE94E633-9892-412C-856A-436E285C1A9A}" srcOrd="1" destOrd="0" presId="urn:microsoft.com/office/officeart/2005/8/layout/orgChart1"/>
    <dgm:cxn modelId="{108B0170-1536-4B50-81D8-89A88FCFCCEF}" type="presParOf" srcId="{425F659D-E32B-4018-A067-8CA90119B063}" destId="{A4630F8F-16BD-4A2C-A89D-DF728A37CFA5}" srcOrd="1" destOrd="0" presId="urn:microsoft.com/office/officeart/2005/8/layout/orgChart1"/>
    <dgm:cxn modelId="{90A9E523-BAD2-49E1-938D-D0B5A5030091}" type="presParOf" srcId="{425F659D-E32B-4018-A067-8CA90119B063}" destId="{F84E208B-DDF7-483A-88F2-EB9E49CE591E}" srcOrd="2" destOrd="0" presId="urn:microsoft.com/office/officeart/2005/8/layout/orgChart1"/>
    <dgm:cxn modelId="{43DCB2CE-BD82-440E-8F47-46EEBFCFDEBA}" type="presParOf" srcId="{E3F20B6E-BAF1-4742-9265-C6036C4CF78B}" destId="{0B418F72-900D-44F7-BBFF-73B36D08F76A}" srcOrd="2" destOrd="0" presId="urn:microsoft.com/office/officeart/2005/8/layout/orgChart1"/>
    <dgm:cxn modelId="{0E693465-29D2-46E2-9F87-8FBCEDFFFFA5}" type="presParOf" srcId="{E3F20B6E-BAF1-4742-9265-C6036C4CF78B}" destId="{C44466DC-EFB4-40F1-9C73-E891A06D7268}" srcOrd="3" destOrd="0" presId="urn:microsoft.com/office/officeart/2005/8/layout/orgChart1"/>
    <dgm:cxn modelId="{697323C8-95B9-4859-B0C9-C130E78B7BBD}" type="presParOf" srcId="{C44466DC-EFB4-40F1-9C73-E891A06D7268}" destId="{9FE17F95-0255-40C1-AF34-CBE620B144BF}" srcOrd="0" destOrd="0" presId="urn:microsoft.com/office/officeart/2005/8/layout/orgChart1"/>
    <dgm:cxn modelId="{75555F84-9CD6-49FA-BE35-D819B4A9E45F}" type="presParOf" srcId="{9FE17F95-0255-40C1-AF34-CBE620B144BF}" destId="{5065F608-76AF-434F-BBA8-4A6945834630}" srcOrd="0" destOrd="0" presId="urn:microsoft.com/office/officeart/2005/8/layout/orgChart1"/>
    <dgm:cxn modelId="{24D7185B-6773-45B9-9F2B-B6586B625E7F}" type="presParOf" srcId="{9FE17F95-0255-40C1-AF34-CBE620B144BF}" destId="{2801D1DB-D529-4C66-B3CD-6108DD35A87A}" srcOrd="1" destOrd="0" presId="urn:microsoft.com/office/officeart/2005/8/layout/orgChart1"/>
    <dgm:cxn modelId="{206E1B47-3699-45B1-9C8C-9A113813F8BE}" type="presParOf" srcId="{C44466DC-EFB4-40F1-9C73-E891A06D7268}" destId="{7DC6B2B0-D2EB-40DD-A548-DC60E949542D}" srcOrd="1" destOrd="0" presId="urn:microsoft.com/office/officeart/2005/8/layout/orgChart1"/>
    <dgm:cxn modelId="{D84EAA1F-E0C5-4546-ADFD-722A56F835E7}" type="presParOf" srcId="{C44466DC-EFB4-40F1-9C73-E891A06D7268}" destId="{F3C02711-710F-4AFB-9405-E15A53B26F77}" srcOrd="2" destOrd="0" presId="urn:microsoft.com/office/officeart/2005/8/layout/orgChart1"/>
    <dgm:cxn modelId="{EFF58DC3-DD60-4A44-8615-8B499648A591}" type="presParOf" srcId="{E3F20B6E-BAF1-4742-9265-C6036C4CF78B}" destId="{EC760D54-EFF4-429F-9AE2-746D67FFC5DF}" srcOrd="4" destOrd="0" presId="urn:microsoft.com/office/officeart/2005/8/layout/orgChart1"/>
    <dgm:cxn modelId="{F490B31D-EFAE-46CC-97DD-0F8EC278D1D2}" type="presParOf" srcId="{E3F20B6E-BAF1-4742-9265-C6036C4CF78B}" destId="{7F120D05-B8D3-429A-B853-905EF588B4B4}" srcOrd="5" destOrd="0" presId="urn:microsoft.com/office/officeart/2005/8/layout/orgChart1"/>
    <dgm:cxn modelId="{378BD160-39B6-469E-99C3-B028292C36E4}" type="presParOf" srcId="{7F120D05-B8D3-429A-B853-905EF588B4B4}" destId="{0C6B0DE1-29F9-4DF6-9CA3-23AB01872CBA}" srcOrd="0" destOrd="0" presId="urn:microsoft.com/office/officeart/2005/8/layout/orgChart1"/>
    <dgm:cxn modelId="{4F8F8F6D-B3C0-43FD-A515-34FC26B66ACF}" type="presParOf" srcId="{0C6B0DE1-29F9-4DF6-9CA3-23AB01872CBA}" destId="{F89F5FDF-9962-4D4D-8322-88C4F18B5A63}" srcOrd="0" destOrd="0" presId="urn:microsoft.com/office/officeart/2005/8/layout/orgChart1"/>
    <dgm:cxn modelId="{514CF08F-C279-4D5D-B148-B9FB9E8498DD}" type="presParOf" srcId="{0C6B0DE1-29F9-4DF6-9CA3-23AB01872CBA}" destId="{4E193DCB-98CD-4448-A114-03711FFA95FF}" srcOrd="1" destOrd="0" presId="urn:microsoft.com/office/officeart/2005/8/layout/orgChart1"/>
    <dgm:cxn modelId="{10A01728-A9F8-472F-BCA4-AEF48C6262E4}" type="presParOf" srcId="{7F120D05-B8D3-429A-B853-905EF588B4B4}" destId="{81848CFD-5326-43CD-B91D-7BD793C8D483}" srcOrd="1" destOrd="0" presId="urn:microsoft.com/office/officeart/2005/8/layout/orgChart1"/>
    <dgm:cxn modelId="{0E66B90B-5F75-41EA-B1BC-83A87BBA140D}" type="presParOf" srcId="{7F120D05-B8D3-429A-B853-905EF588B4B4}" destId="{780F1572-D435-4BAB-8EFA-10E76CC90F02}" srcOrd="2" destOrd="0" presId="urn:microsoft.com/office/officeart/2005/8/layout/orgChart1"/>
    <dgm:cxn modelId="{908452BC-C886-4850-AA79-DFECFF126ABD}" type="presParOf" srcId="{E3F20B6E-BAF1-4742-9265-C6036C4CF78B}" destId="{3D537DDF-B116-4507-86EB-8A412255AB22}" srcOrd="6" destOrd="0" presId="urn:microsoft.com/office/officeart/2005/8/layout/orgChart1"/>
    <dgm:cxn modelId="{904EC5B6-D738-4ADC-BBBF-0726FC85B19B}" type="presParOf" srcId="{E3F20B6E-BAF1-4742-9265-C6036C4CF78B}" destId="{63A973E3-84C3-4AE3-B418-85C3B4E53377}" srcOrd="7" destOrd="0" presId="urn:microsoft.com/office/officeart/2005/8/layout/orgChart1"/>
    <dgm:cxn modelId="{C261652C-E433-4190-889C-722D7C0F4F5C}" type="presParOf" srcId="{63A973E3-84C3-4AE3-B418-85C3B4E53377}" destId="{44F38438-D403-4AD0-81EF-1D202740E44A}" srcOrd="0" destOrd="0" presId="urn:microsoft.com/office/officeart/2005/8/layout/orgChart1"/>
    <dgm:cxn modelId="{A35BAD70-E10F-4CD7-B811-51146ACAFCB9}" type="presParOf" srcId="{44F38438-D403-4AD0-81EF-1D202740E44A}" destId="{6B98DB8F-2F0C-438B-8248-C65444D778A0}" srcOrd="0" destOrd="0" presId="urn:microsoft.com/office/officeart/2005/8/layout/orgChart1"/>
    <dgm:cxn modelId="{7667DD28-7B0F-4278-9D8A-895C55FD652E}" type="presParOf" srcId="{44F38438-D403-4AD0-81EF-1D202740E44A}" destId="{1779F680-4198-4186-A350-644E26113579}" srcOrd="1" destOrd="0" presId="urn:microsoft.com/office/officeart/2005/8/layout/orgChart1"/>
    <dgm:cxn modelId="{15AB4907-9C06-4DF4-8EBD-1473A80A0F87}" type="presParOf" srcId="{63A973E3-84C3-4AE3-B418-85C3B4E53377}" destId="{9C2562D3-9A5D-4BEA-A0E5-99A52A91D4F2}" srcOrd="1" destOrd="0" presId="urn:microsoft.com/office/officeart/2005/8/layout/orgChart1"/>
    <dgm:cxn modelId="{5B5DEAE2-444A-447F-AA02-3586488F069D}" type="presParOf" srcId="{63A973E3-84C3-4AE3-B418-85C3B4E53377}" destId="{72560646-4485-44B9-8A85-A4BB59F0A4B1}" srcOrd="2" destOrd="0" presId="urn:microsoft.com/office/officeart/2005/8/layout/orgChart1"/>
    <dgm:cxn modelId="{E982D4D3-4C23-4D81-9B62-A87FE8B12610}" type="presParOf" srcId="{71EBC5D0-9758-4A20-AB39-B8F13F0E0542}" destId="{D1A9B57B-5604-4D3C-9494-2B612FD56F71}" srcOrd="2" destOrd="0" presId="urn:microsoft.com/office/officeart/2005/8/layout/orgChart1"/>
    <dgm:cxn modelId="{0269B80E-0CEA-4745-AB9B-B61816B962A2}" type="presParOf" srcId="{D1A9B57B-5604-4D3C-9494-2B612FD56F71}" destId="{A957E38A-4E72-4085-B640-7B243C01D859}" srcOrd="0" destOrd="0" presId="urn:microsoft.com/office/officeart/2005/8/layout/orgChart1"/>
    <dgm:cxn modelId="{EF509F21-0BF0-4144-97D6-22FCCF86FD84}" type="presParOf" srcId="{D1A9B57B-5604-4D3C-9494-2B612FD56F71}" destId="{76DF8D6B-C7FD-40D5-8BA3-756C72A209C1}" srcOrd="1" destOrd="0" presId="urn:microsoft.com/office/officeart/2005/8/layout/orgChart1"/>
    <dgm:cxn modelId="{40287BA4-CEF4-4462-923A-A62072B2EEAA}" type="presParOf" srcId="{76DF8D6B-C7FD-40D5-8BA3-756C72A209C1}" destId="{BC26F1DE-0489-4BB0-96C3-6093BFE9D559}" srcOrd="0" destOrd="0" presId="urn:microsoft.com/office/officeart/2005/8/layout/orgChart1"/>
    <dgm:cxn modelId="{7FE82A16-AE6B-4AF3-96A5-D322B37A07AA}" type="presParOf" srcId="{BC26F1DE-0489-4BB0-96C3-6093BFE9D559}" destId="{F10FB068-D586-4258-A66B-88EAC7257C98}" srcOrd="0" destOrd="0" presId="urn:microsoft.com/office/officeart/2005/8/layout/orgChart1"/>
    <dgm:cxn modelId="{EF76D40A-1D4A-454E-B5B4-8B7F38E732C3}" type="presParOf" srcId="{BC26F1DE-0489-4BB0-96C3-6093BFE9D559}" destId="{107A9B4F-ADE0-4CFF-A293-960FA9E1AC36}" srcOrd="1" destOrd="0" presId="urn:microsoft.com/office/officeart/2005/8/layout/orgChart1"/>
    <dgm:cxn modelId="{D6C48F2C-26B9-4F33-9990-F5D05542EA06}" type="presParOf" srcId="{76DF8D6B-C7FD-40D5-8BA3-756C72A209C1}" destId="{D3BEED16-AA62-4871-868E-860D7A1DC949}" srcOrd="1" destOrd="0" presId="urn:microsoft.com/office/officeart/2005/8/layout/orgChart1"/>
    <dgm:cxn modelId="{FBABA4AC-D177-4182-AF44-16604DDC8454}" type="presParOf" srcId="{76DF8D6B-C7FD-40D5-8BA3-756C72A209C1}" destId="{ABE6BC77-E713-444E-8A61-87858CBB347F}"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57E38A-4E72-4085-B640-7B243C01D859}">
      <dsp:nvSpPr>
        <dsp:cNvPr id="0" name=""/>
        <dsp:cNvSpPr/>
      </dsp:nvSpPr>
      <dsp:spPr>
        <a:xfrm>
          <a:off x="2329864" y="1754863"/>
          <a:ext cx="1265185" cy="583428"/>
        </a:xfrm>
        <a:custGeom>
          <a:avLst/>
          <a:gdLst/>
          <a:ahLst/>
          <a:cxnLst/>
          <a:rect l="0" t="0" r="0" b="0"/>
          <a:pathLst>
            <a:path>
              <a:moveTo>
                <a:pt x="1265185" y="0"/>
              </a:moveTo>
              <a:lnTo>
                <a:pt x="0" y="583428"/>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D537DDF-B116-4507-86EB-8A412255AB22}">
      <dsp:nvSpPr>
        <dsp:cNvPr id="0" name=""/>
        <dsp:cNvSpPr/>
      </dsp:nvSpPr>
      <dsp:spPr>
        <a:xfrm>
          <a:off x="3595050" y="1754863"/>
          <a:ext cx="2588412" cy="1306712"/>
        </a:xfrm>
        <a:custGeom>
          <a:avLst/>
          <a:gdLst/>
          <a:ahLst/>
          <a:cxnLst/>
          <a:rect l="0" t="0" r="0" b="0"/>
          <a:pathLst>
            <a:path>
              <a:moveTo>
                <a:pt x="0" y="0"/>
              </a:moveTo>
              <a:lnTo>
                <a:pt x="0" y="1153665"/>
              </a:lnTo>
              <a:lnTo>
                <a:pt x="2588412" y="1153665"/>
              </a:lnTo>
              <a:lnTo>
                <a:pt x="2588412" y="130671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C760D54-EFF4-429F-9AE2-746D67FFC5DF}">
      <dsp:nvSpPr>
        <dsp:cNvPr id="0" name=""/>
        <dsp:cNvSpPr/>
      </dsp:nvSpPr>
      <dsp:spPr>
        <a:xfrm>
          <a:off x="3595050" y="1754863"/>
          <a:ext cx="666139" cy="1306712"/>
        </a:xfrm>
        <a:custGeom>
          <a:avLst/>
          <a:gdLst/>
          <a:ahLst/>
          <a:cxnLst/>
          <a:rect l="0" t="0" r="0" b="0"/>
          <a:pathLst>
            <a:path>
              <a:moveTo>
                <a:pt x="0" y="0"/>
              </a:moveTo>
              <a:lnTo>
                <a:pt x="0" y="1153665"/>
              </a:lnTo>
              <a:lnTo>
                <a:pt x="666139" y="1153665"/>
              </a:lnTo>
              <a:lnTo>
                <a:pt x="666139" y="130671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B418F72-900D-44F7-BBFF-73B36D08F76A}">
      <dsp:nvSpPr>
        <dsp:cNvPr id="0" name=""/>
        <dsp:cNvSpPr/>
      </dsp:nvSpPr>
      <dsp:spPr>
        <a:xfrm>
          <a:off x="2497509" y="1754863"/>
          <a:ext cx="1097541" cy="1306712"/>
        </a:xfrm>
        <a:custGeom>
          <a:avLst/>
          <a:gdLst/>
          <a:ahLst/>
          <a:cxnLst/>
          <a:rect l="0" t="0" r="0" b="0"/>
          <a:pathLst>
            <a:path>
              <a:moveTo>
                <a:pt x="1097541" y="0"/>
              </a:moveTo>
              <a:lnTo>
                <a:pt x="1097541" y="1153665"/>
              </a:lnTo>
              <a:lnTo>
                <a:pt x="0" y="1153665"/>
              </a:lnTo>
              <a:lnTo>
                <a:pt x="0" y="130671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9E32BB-40D3-4761-AD79-37EE80F1C3AE}">
      <dsp:nvSpPr>
        <dsp:cNvPr id="0" name=""/>
        <dsp:cNvSpPr/>
      </dsp:nvSpPr>
      <dsp:spPr>
        <a:xfrm>
          <a:off x="733828" y="1754863"/>
          <a:ext cx="2861222" cy="1306712"/>
        </a:xfrm>
        <a:custGeom>
          <a:avLst/>
          <a:gdLst/>
          <a:ahLst/>
          <a:cxnLst/>
          <a:rect l="0" t="0" r="0" b="0"/>
          <a:pathLst>
            <a:path>
              <a:moveTo>
                <a:pt x="2861222" y="0"/>
              </a:moveTo>
              <a:lnTo>
                <a:pt x="2861222" y="1153665"/>
              </a:lnTo>
              <a:lnTo>
                <a:pt x="0" y="1153665"/>
              </a:lnTo>
              <a:lnTo>
                <a:pt x="0" y="1306712"/>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8BEC29A-442C-4B18-8BBF-7CCBED6FF72C}">
      <dsp:nvSpPr>
        <dsp:cNvPr id="0" name=""/>
        <dsp:cNvSpPr/>
      </dsp:nvSpPr>
      <dsp:spPr>
        <a:xfrm>
          <a:off x="1238627" y="595236"/>
          <a:ext cx="4712846" cy="1159627"/>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b="0" i="0" kern="1200" dirty="0">
              <a:solidFill>
                <a:schemeClr val="tx1"/>
              </a:solidFill>
            </a:rPr>
            <a:t>Is an American </a:t>
          </a:r>
          <a:r>
            <a:rPr lang="en-GB" sz="2000" b="0" i="0" kern="1200" dirty="0">
              <a:solidFill>
                <a:schemeClr val="tx1"/>
              </a:solidFill>
              <a:hlinkClick xmlns:r="http://schemas.openxmlformats.org/officeDocument/2006/relationships" r:id="rId1" tooltip="E-commerce">
                <a:extLst>
                  <a:ext uri="{A12FA001-AC4F-418D-AE19-62706E023703}">
                    <ahyp:hlinkClr xmlns:ahyp="http://schemas.microsoft.com/office/drawing/2018/hyperlinkcolor" val="tx"/>
                  </a:ext>
                </a:extLst>
              </a:hlinkClick>
            </a:rPr>
            <a:t>multinational</a:t>
          </a:r>
          <a:endParaRPr lang="en-GB" sz="2000" b="0" i="0" kern="1200" dirty="0">
            <a:solidFill>
              <a:schemeClr val="tx1"/>
            </a:solidFill>
          </a:endParaRPr>
        </a:p>
        <a:p>
          <a:pPr marL="0" lvl="0" indent="0" algn="ctr" defTabSz="889000">
            <a:lnSpc>
              <a:spcPct val="90000"/>
            </a:lnSpc>
            <a:spcBef>
              <a:spcPct val="0"/>
            </a:spcBef>
            <a:spcAft>
              <a:spcPct val="35000"/>
            </a:spcAft>
            <a:buNone/>
          </a:pPr>
          <a:r>
            <a:rPr lang="en-GB" sz="2000" b="0" i="0" kern="1200" dirty="0">
              <a:solidFill>
                <a:schemeClr val="tx1"/>
              </a:solidFill>
            </a:rPr>
            <a:t> </a:t>
          </a:r>
          <a:r>
            <a:rPr lang="en-GB" sz="2000" b="0" i="0" kern="1200" dirty="0">
              <a:solidFill>
                <a:schemeClr val="tx1"/>
              </a:solidFill>
              <a:hlinkClick xmlns:r="http://schemas.openxmlformats.org/officeDocument/2006/relationships" r:id="rId2">
                <a:extLst>
                  <a:ext uri="{A12FA001-AC4F-418D-AE19-62706E023703}">
                    <ahyp:hlinkClr xmlns:ahyp="http://schemas.microsoft.com/office/drawing/2018/hyperlinkcolor" val="tx"/>
                  </a:ext>
                </a:extLst>
              </a:hlinkClick>
            </a:rPr>
            <a:t>technology company</a:t>
          </a:r>
          <a:endParaRPr lang="en-GB" sz="2000" kern="1200" dirty="0"/>
        </a:p>
      </dsp:txBody>
      <dsp:txXfrm>
        <a:off x="1238627" y="595236"/>
        <a:ext cx="4712846" cy="1159627"/>
      </dsp:txXfrm>
    </dsp:sp>
    <dsp:sp modelId="{D414CE07-039F-433F-8C65-ECED2A16FB10}">
      <dsp:nvSpPr>
        <dsp:cNvPr id="0" name=""/>
        <dsp:cNvSpPr/>
      </dsp:nvSpPr>
      <dsp:spPr>
        <a:xfrm>
          <a:off x="5034" y="3061576"/>
          <a:ext cx="1457587" cy="72879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GB" sz="2000" b="0" i="0" kern="1200" dirty="0">
              <a:solidFill>
                <a:schemeClr val="tx1"/>
              </a:solidFill>
              <a:hlinkClick xmlns:r="http://schemas.openxmlformats.org/officeDocument/2006/relationships" r:id="rId3">
                <a:extLst>
                  <a:ext uri="{A12FA001-AC4F-418D-AE19-62706E023703}">
                    <ahyp:hlinkClr xmlns:ahyp="http://schemas.microsoft.com/office/drawing/2018/hyperlinkcolor" val="tx"/>
                  </a:ext>
                </a:extLst>
              </a:hlinkClick>
            </a:rPr>
            <a:t>e-commerce</a:t>
          </a:r>
          <a:endParaRPr lang="en-GB" sz="2000" kern="1200" dirty="0">
            <a:solidFill>
              <a:schemeClr val="tx1"/>
            </a:solidFill>
          </a:endParaRPr>
        </a:p>
      </dsp:txBody>
      <dsp:txXfrm>
        <a:off x="5034" y="3061576"/>
        <a:ext cx="1457587" cy="728793"/>
      </dsp:txXfrm>
    </dsp:sp>
    <dsp:sp modelId="{5065F608-76AF-434F-BBA8-4A6945834630}">
      <dsp:nvSpPr>
        <dsp:cNvPr id="0" name=""/>
        <dsp:cNvSpPr/>
      </dsp:nvSpPr>
      <dsp:spPr>
        <a:xfrm>
          <a:off x="1768715" y="3061576"/>
          <a:ext cx="1457587" cy="72879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b="0" i="0" kern="1200" dirty="0">
              <a:solidFill>
                <a:schemeClr val="tx1"/>
              </a:solidFill>
              <a:hlinkClick xmlns:r="http://schemas.openxmlformats.org/officeDocument/2006/relationships" r:id="rId4">
                <a:extLst>
                  <a:ext uri="{A12FA001-AC4F-418D-AE19-62706E023703}">
                    <ahyp:hlinkClr xmlns:ahyp="http://schemas.microsoft.com/office/drawing/2018/hyperlinkcolor" val="tx"/>
                  </a:ext>
                </a:extLst>
              </a:hlinkClick>
            </a:rPr>
            <a:t>cloud computing</a:t>
          </a:r>
          <a:endParaRPr lang="en-GB" sz="1800" kern="1200" dirty="0">
            <a:solidFill>
              <a:schemeClr val="tx1"/>
            </a:solidFill>
          </a:endParaRPr>
        </a:p>
      </dsp:txBody>
      <dsp:txXfrm>
        <a:off x="1768715" y="3061576"/>
        <a:ext cx="1457587" cy="728793"/>
      </dsp:txXfrm>
    </dsp:sp>
    <dsp:sp modelId="{F89F5FDF-9962-4D4D-8322-88C4F18B5A63}">
      <dsp:nvSpPr>
        <dsp:cNvPr id="0" name=""/>
        <dsp:cNvSpPr/>
      </dsp:nvSpPr>
      <dsp:spPr>
        <a:xfrm>
          <a:off x="3532396" y="3061576"/>
          <a:ext cx="1457587" cy="72879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b="0" i="0" kern="1200" dirty="0">
              <a:solidFill>
                <a:schemeClr val="tx1"/>
              </a:solidFill>
              <a:hlinkClick xmlns:r="http://schemas.openxmlformats.org/officeDocument/2006/relationships" r:id="rId5">
                <a:extLst>
                  <a:ext uri="{A12FA001-AC4F-418D-AE19-62706E023703}">
                    <ahyp:hlinkClr xmlns:ahyp="http://schemas.microsoft.com/office/drawing/2018/hyperlinkcolor" val="tx"/>
                  </a:ext>
                </a:extLst>
              </a:hlinkClick>
            </a:rPr>
            <a:t>digital streaming</a:t>
          </a:r>
          <a:endParaRPr lang="en-GB" sz="1800" kern="1200" dirty="0">
            <a:solidFill>
              <a:schemeClr val="tx1"/>
            </a:solidFill>
          </a:endParaRPr>
        </a:p>
      </dsp:txBody>
      <dsp:txXfrm>
        <a:off x="3532396" y="3061576"/>
        <a:ext cx="1457587" cy="728793"/>
      </dsp:txXfrm>
    </dsp:sp>
    <dsp:sp modelId="{6B98DB8F-2F0C-438B-8248-C65444D778A0}">
      <dsp:nvSpPr>
        <dsp:cNvPr id="0" name=""/>
        <dsp:cNvSpPr/>
      </dsp:nvSpPr>
      <dsp:spPr>
        <a:xfrm>
          <a:off x="5296077" y="3061576"/>
          <a:ext cx="1774772" cy="72879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GB" sz="1800" b="0" i="0" kern="1200" dirty="0">
              <a:solidFill>
                <a:schemeClr val="tx1"/>
              </a:solidFill>
              <a:hlinkClick xmlns:r="http://schemas.openxmlformats.org/officeDocument/2006/relationships" r:id="rId6">
                <a:extLst>
                  <a:ext uri="{A12FA001-AC4F-418D-AE19-62706E023703}">
                    <ahyp:hlinkClr xmlns:ahyp="http://schemas.microsoft.com/office/drawing/2018/hyperlinkcolor" val="tx"/>
                  </a:ext>
                </a:extLst>
              </a:hlinkClick>
            </a:rPr>
            <a:t>artificial intelligence</a:t>
          </a:r>
          <a:endParaRPr lang="en-GB" sz="1800" kern="1200" dirty="0">
            <a:solidFill>
              <a:schemeClr val="tx1"/>
            </a:solidFill>
          </a:endParaRPr>
        </a:p>
      </dsp:txBody>
      <dsp:txXfrm>
        <a:off x="5296077" y="3061576"/>
        <a:ext cx="1774772" cy="728793"/>
      </dsp:txXfrm>
    </dsp:sp>
    <dsp:sp modelId="{F10FB068-D586-4258-A66B-88EAC7257C98}">
      <dsp:nvSpPr>
        <dsp:cNvPr id="0" name=""/>
        <dsp:cNvSpPr/>
      </dsp:nvSpPr>
      <dsp:spPr>
        <a:xfrm>
          <a:off x="2329864" y="1973895"/>
          <a:ext cx="2632286" cy="728793"/>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GB" sz="1600" b="0" i="0" kern="1200" dirty="0"/>
            <a:t>which focuses on</a:t>
          </a:r>
          <a:endParaRPr lang="en-GB" sz="1600" kern="1200" dirty="0">
            <a:solidFill>
              <a:schemeClr val="tx1"/>
            </a:solidFill>
          </a:endParaRPr>
        </a:p>
      </dsp:txBody>
      <dsp:txXfrm>
        <a:off x="2329864" y="1973895"/>
        <a:ext cx="2632286" cy="728793"/>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9D79C62-CB8D-4E67-98C0-99F479766C25}" type="datetimeFigureOut">
              <a:rPr lang="en-GB" smtClean="0"/>
              <a:t>21/08/2021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F01E10-DC54-476A-8034-9583B05B3D7D}"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43086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D79C62-CB8D-4E67-98C0-99F479766C25}" type="datetimeFigureOut">
              <a:rPr lang="en-GB" smtClean="0"/>
              <a:t>21/08/2021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F01E10-DC54-476A-8034-9583B05B3D7D}" type="slidenum">
              <a:rPr lang="en-GB" smtClean="0"/>
              <a:t>‹#›</a:t>
            </a:fld>
            <a:endParaRPr lang="en-GB"/>
          </a:p>
        </p:txBody>
      </p:sp>
    </p:spTree>
    <p:extLst>
      <p:ext uri="{BB962C8B-B14F-4D97-AF65-F5344CB8AC3E}">
        <p14:creationId xmlns:p14="http://schemas.microsoft.com/office/powerpoint/2010/main" val="9483016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D79C62-CB8D-4E67-98C0-99F479766C25}" type="datetimeFigureOut">
              <a:rPr lang="en-GB" smtClean="0"/>
              <a:t>21/08/2021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F01E10-DC54-476A-8034-9583B05B3D7D}"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88448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9D79C62-CB8D-4E67-98C0-99F479766C25}" type="datetimeFigureOut">
              <a:rPr lang="en-GB" smtClean="0"/>
              <a:t>21/08/2021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F01E10-DC54-476A-8034-9583B05B3D7D}" type="slidenum">
              <a:rPr lang="en-GB" smtClean="0"/>
              <a:t>‹#›</a:t>
            </a:fld>
            <a:endParaRPr lang="en-GB"/>
          </a:p>
        </p:txBody>
      </p:sp>
    </p:spTree>
    <p:extLst>
      <p:ext uri="{BB962C8B-B14F-4D97-AF65-F5344CB8AC3E}">
        <p14:creationId xmlns:p14="http://schemas.microsoft.com/office/powerpoint/2010/main" val="41157663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9D79C62-CB8D-4E67-98C0-99F479766C25}" type="datetimeFigureOut">
              <a:rPr lang="en-GB" smtClean="0"/>
              <a:t>21/08/2021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BF01E10-DC54-476A-8034-9583B05B3D7D}" type="slidenum">
              <a:rPr lang="en-GB" smtClean="0"/>
              <a:t>‹#›</a:t>
            </a:fld>
            <a:endParaRPr lang="en-GB"/>
          </a:p>
        </p:txBody>
      </p:sp>
    </p:spTree>
    <p:extLst>
      <p:ext uri="{BB962C8B-B14F-4D97-AF65-F5344CB8AC3E}">
        <p14:creationId xmlns:p14="http://schemas.microsoft.com/office/powerpoint/2010/main" val="26724612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9D79C62-CB8D-4E67-98C0-99F479766C25}" type="datetimeFigureOut">
              <a:rPr lang="en-GB" smtClean="0"/>
              <a:t>21/08/2021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BF01E10-DC54-476A-8034-9583B05B3D7D}" type="slidenum">
              <a:rPr lang="en-GB" smtClean="0"/>
              <a:t>‹#›</a:t>
            </a:fld>
            <a:endParaRPr lang="en-GB"/>
          </a:p>
        </p:txBody>
      </p:sp>
    </p:spTree>
    <p:extLst>
      <p:ext uri="{BB962C8B-B14F-4D97-AF65-F5344CB8AC3E}">
        <p14:creationId xmlns:p14="http://schemas.microsoft.com/office/powerpoint/2010/main" val="1816100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9D79C62-CB8D-4E67-98C0-99F479766C25}" type="datetimeFigureOut">
              <a:rPr lang="en-GB" smtClean="0"/>
              <a:t>21/08/2021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4BF01E10-DC54-476A-8034-9583B05B3D7D}" type="slidenum">
              <a:rPr lang="en-GB" smtClean="0"/>
              <a:t>‹#›</a:t>
            </a:fld>
            <a:endParaRPr lang="en-GB"/>
          </a:p>
        </p:txBody>
      </p:sp>
    </p:spTree>
    <p:extLst>
      <p:ext uri="{BB962C8B-B14F-4D97-AF65-F5344CB8AC3E}">
        <p14:creationId xmlns:p14="http://schemas.microsoft.com/office/powerpoint/2010/main" val="2637492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99D79C62-CB8D-4E67-98C0-99F479766C25}" type="datetimeFigureOut">
              <a:rPr lang="en-GB" smtClean="0"/>
              <a:t>21/08/2021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BF01E10-DC54-476A-8034-9583B05B3D7D}" type="slidenum">
              <a:rPr lang="en-GB" smtClean="0"/>
              <a:t>‹#›</a:t>
            </a:fld>
            <a:endParaRPr lang="en-GB"/>
          </a:p>
        </p:txBody>
      </p:sp>
    </p:spTree>
    <p:extLst>
      <p:ext uri="{BB962C8B-B14F-4D97-AF65-F5344CB8AC3E}">
        <p14:creationId xmlns:p14="http://schemas.microsoft.com/office/powerpoint/2010/main" val="619350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9D79C62-CB8D-4E67-98C0-99F479766C25}" type="datetimeFigureOut">
              <a:rPr lang="en-GB" smtClean="0"/>
              <a:t>21/08/2021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F01E10-DC54-476A-8034-9583B05B3D7D}" type="slidenum">
              <a:rPr lang="en-GB" smtClean="0"/>
              <a:t>‹#›</a:t>
            </a:fld>
            <a:endParaRPr lang="en-GB"/>
          </a:p>
        </p:txBody>
      </p:sp>
    </p:spTree>
    <p:extLst>
      <p:ext uri="{BB962C8B-B14F-4D97-AF65-F5344CB8AC3E}">
        <p14:creationId xmlns:p14="http://schemas.microsoft.com/office/powerpoint/2010/main" val="359329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D79C62-CB8D-4E67-98C0-99F479766C25}" type="datetimeFigureOut">
              <a:rPr lang="en-GB" smtClean="0"/>
              <a:t>21/08/2021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F01E10-DC54-476A-8034-9583B05B3D7D}" type="slidenum">
              <a:rPr lang="en-GB" smtClean="0"/>
              <a:t>‹#›</a:t>
            </a:fld>
            <a:endParaRPr lang="en-GB"/>
          </a:p>
        </p:txBody>
      </p:sp>
    </p:spTree>
    <p:extLst>
      <p:ext uri="{BB962C8B-B14F-4D97-AF65-F5344CB8AC3E}">
        <p14:creationId xmlns:p14="http://schemas.microsoft.com/office/powerpoint/2010/main" val="3178393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D79C62-CB8D-4E67-98C0-99F479766C25}" type="datetimeFigureOut">
              <a:rPr lang="en-GB" smtClean="0"/>
              <a:t>21/08/2021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F01E10-DC54-476A-8034-9583B05B3D7D}" type="slidenum">
              <a:rPr lang="en-GB" smtClean="0"/>
              <a:t>‹#›</a:t>
            </a:fld>
            <a:endParaRPr lang="en-GB"/>
          </a:p>
        </p:txBody>
      </p:sp>
    </p:spTree>
    <p:extLst>
      <p:ext uri="{BB962C8B-B14F-4D97-AF65-F5344CB8AC3E}">
        <p14:creationId xmlns:p14="http://schemas.microsoft.com/office/powerpoint/2010/main" val="12844166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9D79C62-CB8D-4E67-98C0-99F479766C25}" type="datetimeFigureOut">
              <a:rPr lang="en-GB" smtClean="0"/>
              <a:t>21/08/2021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BF01E10-DC54-476A-8034-9583B05B3D7D}"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19072231"/>
      </p:ext>
    </p:extLst>
  </p:cSld>
  <p:clrMap bg1="lt1" tx1="dk1" bg2="lt2" tx2="dk2" accent1="accent1" accent2="accent2" accent3="accent3" accent4="accent4" accent5="accent5" accent6="accent6" hlink="hlink" folHlink="folHlink"/>
  <p:sldLayoutIdLst>
    <p:sldLayoutId id="2147483910" r:id="rId1"/>
    <p:sldLayoutId id="2147483911" r:id="rId2"/>
    <p:sldLayoutId id="2147483912" r:id="rId3"/>
    <p:sldLayoutId id="2147483913" r:id="rId4"/>
    <p:sldLayoutId id="2147483914" r:id="rId5"/>
    <p:sldLayoutId id="2147483915" r:id="rId6"/>
    <p:sldLayoutId id="2147483916" r:id="rId7"/>
    <p:sldLayoutId id="2147483917" r:id="rId8"/>
    <p:sldLayoutId id="2147483918" r:id="rId9"/>
    <p:sldLayoutId id="2147483919" r:id="rId10"/>
    <p:sldLayoutId id="2147483920"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id="{C2579DAE-C141-48DB-810E-C070C30081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7" name="Rectangle 136">
            <a:extLst>
              <a:ext uri="{FF2B5EF4-FFF2-40B4-BE49-F238E27FC236}">
                <a16:creationId xmlns:a16="http://schemas.microsoft.com/office/drawing/2014/main" id="{02FD90C3-6350-4D5B-9738-6E94EDF30F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9" name="Rectangle 138">
            <a:extLst>
              <a:ext uri="{FF2B5EF4-FFF2-40B4-BE49-F238E27FC236}">
                <a16:creationId xmlns:a16="http://schemas.microsoft.com/office/drawing/2014/main" id="{2C7211D9-E545-4D00-9874-641EC7C7BD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Rectangle 140">
            <a:extLst>
              <a:ext uri="{FF2B5EF4-FFF2-40B4-BE49-F238E27FC236}">
                <a16:creationId xmlns:a16="http://schemas.microsoft.com/office/drawing/2014/main" id="{5DBBC34A-8C43-4368-951E-A04EB7C00E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chemeClr val="bg1"/>
          </a:solidFill>
          <a:ln w="22225">
            <a:solidFill>
              <a:srgbClr val="FFA21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See the source image">
            <a:extLst>
              <a:ext uri="{FF2B5EF4-FFF2-40B4-BE49-F238E27FC236}">
                <a16:creationId xmlns:a16="http://schemas.microsoft.com/office/drawing/2014/main" id="{756E25F5-45CB-4A26-B9C8-3DCB2E789B7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427133" y="801793"/>
            <a:ext cx="9332145" cy="5249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54785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D1E371F-E91D-4BC8-BF0F-2A6E1F1A802C}"/>
              </a:ext>
            </a:extLst>
          </p:cNvPr>
          <p:cNvSpPr txBox="1"/>
          <p:nvPr/>
        </p:nvSpPr>
        <p:spPr>
          <a:xfrm>
            <a:off x="161674" y="747870"/>
            <a:ext cx="7249677" cy="4093428"/>
          </a:xfrm>
          <a:prstGeom prst="rect">
            <a:avLst/>
          </a:prstGeom>
          <a:noFill/>
        </p:spPr>
        <p:txBody>
          <a:bodyPr wrap="none" rtlCol="0">
            <a:spAutoFit/>
          </a:bodyPr>
          <a:lstStyle/>
          <a:p>
            <a:r>
              <a:rPr lang="en-US" sz="2400" dirty="0"/>
              <a:t>STUDENTS NAME:</a:t>
            </a:r>
          </a:p>
          <a:p>
            <a:r>
              <a:rPr lang="en-US" sz="2400" dirty="0"/>
              <a:t>DIANA MARIA ZABRAC (2030656)</a:t>
            </a:r>
          </a:p>
          <a:p>
            <a:r>
              <a:rPr lang="en-US" sz="2400" dirty="0"/>
              <a:t>ROXANA ALEXANDRA POPA (2030768)</a:t>
            </a:r>
          </a:p>
          <a:p>
            <a:r>
              <a:rPr lang="en-US" sz="2400" dirty="0"/>
              <a:t>PETRANKAB NACHEVA (2030728)</a:t>
            </a:r>
          </a:p>
          <a:p>
            <a:r>
              <a:rPr lang="en-US" sz="2400" dirty="0"/>
              <a:t>MIHAI GEORGE SANTA (2030796)</a:t>
            </a:r>
          </a:p>
          <a:p>
            <a:endParaRPr lang="en-US" sz="2400" dirty="0"/>
          </a:p>
          <a:p>
            <a:r>
              <a:rPr lang="en-US" sz="2400" dirty="0"/>
              <a:t>MODULE NAME : DIGITAL SKILLS AND RESEARCH METHO</a:t>
            </a:r>
          </a:p>
          <a:p>
            <a:r>
              <a:rPr lang="en-US" sz="2400" dirty="0"/>
              <a:t>MODULE NUMBER: (BMSW4003)</a:t>
            </a:r>
          </a:p>
          <a:p>
            <a:endParaRPr lang="en-US" sz="2400" dirty="0"/>
          </a:p>
          <a:p>
            <a:r>
              <a:rPr lang="en-US" sz="2400" dirty="0"/>
              <a:t>LECTURE NAME: AKINSEYE ALUKO</a:t>
            </a:r>
            <a:endParaRPr lang="en-GB" sz="2400" dirty="0"/>
          </a:p>
          <a:p>
            <a:endParaRPr lang="en-GB" sz="2000" dirty="0"/>
          </a:p>
        </p:txBody>
      </p:sp>
    </p:spTree>
    <p:extLst>
      <p:ext uri="{BB962C8B-B14F-4D97-AF65-F5344CB8AC3E}">
        <p14:creationId xmlns:p14="http://schemas.microsoft.com/office/powerpoint/2010/main" val="26301451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90F35747-2822-4D06-BE10-CD33AC6B09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045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C2C4466-5B1B-4361-B9D9-39ED9A8A34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754787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TextBox 4">
            <a:extLst>
              <a:ext uri="{FF2B5EF4-FFF2-40B4-BE49-F238E27FC236}">
                <a16:creationId xmlns:a16="http://schemas.microsoft.com/office/drawing/2014/main" id="{B21CEEF7-9E2F-433C-A2E3-37AC84576CB5}"/>
              </a:ext>
            </a:extLst>
          </p:cNvPr>
          <p:cNvSpPr txBox="1"/>
          <p:nvPr/>
        </p:nvSpPr>
        <p:spPr>
          <a:xfrm>
            <a:off x="498127" y="1570662"/>
            <a:ext cx="5977938" cy="3652667"/>
          </a:xfrm>
          <a:prstGeom prst="rect">
            <a:avLst/>
          </a:prstGeom>
        </p:spPr>
        <p:txBody>
          <a:bodyPr vert="horz" lIns="0" tIns="45720" rIns="0" bIns="45720" rtlCol="0">
            <a:normAutofit/>
          </a:bodyPr>
          <a:lstStyle/>
          <a:p>
            <a:pPr defTabSz="914400">
              <a:lnSpc>
                <a:spcPct val="90000"/>
              </a:lnSpc>
              <a:spcAft>
                <a:spcPts val="600"/>
              </a:spcAft>
              <a:buClr>
                <a:schemeClr val="accent1"/>
              </a:buClr>
            </a:pPr>
            <a:endParaRPr lang="en-US" sz="2400" b="1" i="0" dirty="0">
              <a:solidFill>
                <a:srgbClr val="FFFFFF"/>
              </a:solidFill>
              <a:effectLst/>
            </a:endParaRPr>
          </a:p>
        </p:txBody>
      </p:sp>
      <p:sp>
        <p:nvSpPr>
          <p:cNvPr id="17" name="Rectangle 16">
            <a:extLst>
              <a:ext uri="{FF2B5EF4-FFF2-40B4-BE49-F238E27FC236}">
                <a16:creationId xmlns:a16="http://schemas.microsoft.com/office/drawing/2014/main" id="{FD745DAE-5A8A-44FA-937C-CD65CF7AE6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7894"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6" name="Picture 2" descr="See the source image">
            <a:extLst>
              <a:ext uri="{FF2B5EF4-FFF2-40B4-BE49-F238E27FC236}">
                <a16:creationId xmlns:a16="http://schemas.microsoft.com/office/drawing/2014/main" id="{E755E1B2-C944-4E51-9646-8B60FBDD31B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084579" y="764834"/>
            <a:ext cx="3609294" cy="2030227"/>
          </a:xfrm>
          <a:prstGeom prst="rect">
            <a:avLst/>
          </a:prstGeom>
          <a:noFill/>
          <a:extLst>
            <a:ext uri="{909E8E84-426E-40DD-AFC4-6F175D3DCCD1}">
              <a14:hiddenFill xmlns:a14="http://schemas.microsoft.com/office/drawing/2010/main">
                <a:solidFill>
                  <a:srgbClr val="FFFFFF"/>
                </a:solidFill>
              </a14:hiddenFill>
            </a:ext>
          </a:extLst>
        </p:spPr>
      </p:pic>
      <p:sp>
        <p:nvSpPr>
          <p:cNvPr id="19" name="Rectangle 18">
            <a:extLst>
              <a:ext uri="{FF2B5EF4-FFF2-40B4-BE49-F238E27FC236}">
                <a16:creationId xmlns:a16="http://schemas.microsoft.com/office/drawing/2014/main" id="{67696AA1-B1DD-4C75-9AC1-69EE9F65FF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7894" y="3396996"/>
            <a:ext cx="464256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Content Placeholder 3">
            <a:extLst>
              <a:ext uri="{FF2B5EF4-FFF2-40B4-BE49-F238E27FC236}">
                <a16:creationId xmlns:a16="http://schemas.microsoft.com/office/drawing/2014/main" id="{FD473C81-F9A2-4F51-A1AB-8AE6D6C22D66}"/>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8084579" y="3981728"/>
            <a:ext cx="3609294" cy="219264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9" name="Content Placeholder 3">
            <a:extLst>
              <a:ext uri="{FF2B5EF4-FFF2-40B4-BE49-F238E27FC236}">
                <a16:creationId xmlns:a16="http://schemas.microsoft.com/office/drawing/2014/main" id="{AFAAEA6B-A939-4A00-B9B9-B29650DD7FC7}"/>
              </a:ext>
            </a:extLst>
          </p:cNvPr>
          <p:cNvGraphicFramePr>
            <a:graphicFrameLocks/>
          </p:cNvGraphicFramePr>
          <p:nvPr>
            <p:extLst>
              <p:ext uri="{D42A27DB-BD31-4B8C-83A1-F6EECF244321}">
                <p14:modId xmlns:p14="http://schemas.microsoft.com/office/powerpoint/2010/main" val="1010419687"/>
              </p:ext>
            </p:extLst>
          </p:nvPr>
        </p:nvGraphicFramePr>
        <p:xfrm>
          <a:off x="235670" y="1476833"/>
          <a:ext cx="7075885"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94247033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7EE378F3-9642-471B-8215-AA32884221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26405F82-F7FB-4124-AE2B-3D69A007C1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754787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TextBox 12">
            <a:extLst>
              <a:ext uri="{FF2B5EF4-FFF2-40B4-BE49-F238E27FC236}">
                <a16:creationId xmlns:a16="http://schemas.microsoft.com/office/drawing/2014/main" id="{299636BF-7F04-4965-A951-D323FE32F24A}"/>
              </a:ext>
            </a:extLst>
          </p:cNvPr>
          <p:cNvSpPr txBox="1"/>
          <p:nvPr/>
        </p:nvSpPr>
        <p:spPr>
          <a:xfrm>
            <a:off x="784986" y="1602666"/>
            <a:ext cx="5977938" cy="3652667"/>
          </a:xfrm>
          <a:prstGeom prst="rect">
            <a:avLst/>
          </a:prstGeom>
        </p:spPr>
        <p:txBody>
          <a:bodyPr vert="horz" lIns="0" tIns="45720" rIns="0" bIns="45720" rtlCol="0">
            <a:normAutofit/>
          </a:bodyPr>
          <a:lstStyle/>
          <a:p>
            <a:pPr defTabSz="914400" fontAlgn="base">
              <a:lnSpc>
                <a:spcPct val="90000"/>
              </a:lnSpc>
              <a:spcAft>
                <a:spcPts val="600"/>
              </a:spcAft>
              <a:buClr>
                <a:schemeClr val="accent1"/>
              </a:buClr>
              <a:buFont typeface="Calibri" panose="020F0502020204030204" pitchFamily="34" charset="0"/>
            </a:pPr>
            <a:endParaRPr lang="en-US" sz="2400" b="1" i="0" dirty="0">
              <a:solidFill>
                <a:srgbClr val="FFFFFF"/>
              </a:solidFill>
              <a:effectLst/>
            </a:endParaRPr>
          </a:p>
        </p:txBody>
      </p:sp>
      <p:sp>
        <p:nvSpPr>
          <p:cNvPr id="22" name="Rectangle 21">
            <a:extLst>
              <a:ext uri="{FF2B5EF4-FFF2-40B4-BE49-F238E27FC236}">
                <a16:creationId xmlns:a16="http://schemas.microsoft.com/office/drawing/2014/main" id="{AAAE29FD-C3A6-46E4-BF94-132A4C4EE2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47894"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2" descr="See the source image">
            <a:extLst>
              <a:ext uri="{FF2B5EF4-FFF2-40B4-BE49-F238E27FC236}">
                <a16:creationId xmlns:a16="http://schemas.microsoft.com/office/drawing/2014/main" id="{6D55C0CF-0B55-4769-93E8-75BB4C0BF12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251982" y="2491595"/>
            <a:ext cx="3294253" cy="185301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23D7500-707C-453D-BC36-D45AE68F05D7}"/>
              </a:ext>
            </a:extLst>
          </p:cNvPr>
          <p:cNvSpPr txBox="1"/>
          <p:nvPr/>
        </p:nvSpPr>
        <p:spPr>
          <a:xfrm>
            <a:off x="693459" y="758014"/>
            <a:ext cx="6094428" cy="523220"/>
          </a:xfrm>
          <a:prstGeom prst="rect">
            <a:avLst/>
          </a:prstGeom>
          <a:noFill/>
        </p:spPr>
        <p:txBody>
          <a:bodyPr wrap="square">
            <a:spAutoFit/>
          </a:bodyPr>
          <a:lstStyle/>
          <a:p>
            <a:r>
              <a:rPr lang="en-GB" sz="2800" dirty="0"/>
              <a:t>FOUNDER OF AMAZON</a:t>
            </a:r>
          </a:p>
        </p:txBody>
      </p:sp>
      <p:sp>
        <p:nvSpPr>
          <p:cNvPr id="10" name="TextBox 9">
            <a:extLst>
              <a:ext uri="{FF2B5EF4-FFF2-40B4-BE49-F238E27FC236}">
                <a16:creationId xmlns:a16="http://schemas.microsoft.com/office/drawing/2014/main" id="{0D8032ED-0E45-4FE9-9CE3-9028FDADE809}"/>
              </a:ext>
            </a:extLst>
          </p:cNvPr>
          <p:cNvSpPr txBox="1"/>
          <p:nvPr/>
        </p:nvSpPr>
        <p:spPr>
          <a:xfrm>
            <a:off x="433633" y="2491595"/>
            <a:ext cx="6306560" cy="1938992"/>
          </a:xfrm>
          <a:prstGeom prst="rect">
            <a:avLst/>
          </a:prstGeom>
          <a:noFill/>
        </p:spPr>
        <p:txBody>
          <a:bodyPr wrap="square">
            <a:spAutoFit/>
          </a:bodyPr>
          <a:lstStyle/>
          <a:p>
            <a:pPr marL="342900" indent="-342900">
              <a:buFont typeface="Arial" panose="020B0604020202020204" pitchFamily="34" charset="0"/>
              <a:buChar char="•"/>
            </a:pPr>
            <a:r>
              <a:rPr lang="en-GB" sz="2400" dirty="0"/>
              <a:t>Jeff Bezos found the amazon </a:t>
            </a:r>
            <a:r>
              <a:rPr lang="en-GB" sz="2400"/>
              <a:t>in 1995 on </a:t>
            </a:r>
            <a:r>
              <a:rPr lang="en-GB" sz="2400" dirty="0"/>
              <a:t>his garage in Bellevue, Washington.</a:t>
            </a:r>
          </a:p>
          <a:p>
            <a:pPr marL="342900" indent="-342900">
              <a:buFont typeface="Arial" panose="020B0604020202020204" pitchFamily="34" charset="0"/>
              <a:buChar char="•"/>
            </a:pPr>
            <a:r>
              <a:rPr lang="en-GB" sz="2400" b="0" i="0" dirty="0">
                <a:solidFill>
                  <a:srgbClr val="202122"/>
                </a:solidFill>
                <a:effectLst/>
              </a:rPr>
              <a:t> On July 5, 1994</a:t>
            </a:r>
            <a:endParaRPr lang="en-GB" sz="2400" dirty="0"/>
          </a:p>
          <a:p>
            <a:pPr marL="342900" indent="-342900">
              <a:buFont typeface="Arial" panose="020B0604020202020204" pitchFamily="34" charset="0"/>
              <a:buChar char="•"/>
            </a:pPr>
            <a:r>
              <a:rPr lang="en-GB" sz="2400" b="0" i="0" dirty="0">
                <a:solidFill>
                  <a:srgbClr val="202122"/>
                </a:solidFill>
                <a:effectLst/>
              </a:rPr>
              <a:t>It started as 2015 an online marketplace for books.</a:t>
            </a:r>
          </a:p>
        </p:txBody>
      </p:sp>
    </p:spTree>
    <p:extLst>
      <p:ext uri="{BB962C8B-B14F-4D97-AF65-F5344CB8AC3E}">
        <p14:creationId xmlns:p14="http://schemas.microsoft.com/office/powerpoint/2010/main" val="194821142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D1DE69A-1B55-4E2E-ACB1-F63C0CAC1F12}"/>
              </a:ext>
            </a:extLst>
          </p:cNvPr>
          <p:cNvSpPr txBox="1"/>
          <p:nvPr/>
        </p:nvSpPr>
        <p:spPr>
          <a:xfrm>
            <a:off x="1659117" y="1376314"/>
            <a:ext cx="8293231" cy="2585323"/>
          </a:xfrm>
          <a:prstGeom prst="rect">
            <a:avLst/>
          </a:prstGeom>
          <a:noFill/>
        </p:spPr>
        <p:txBody>
          <a:bodyPr wrap="square">
            <a:spAutoFit/>
          </a:bodyPr>
          <a:lstStyle/>
          <a:p>
            <a:pPr marL="285750" indent="-285750">
              <a:buFont typeface="Wingdings" panose="05000000000000000000" pitchFamily="2" charset="2"/>
              <a:buChar char="v"/>
            </a:pPr>
            <a:r>
              <a:rPr lang="en-GB" dirty="0"/>
              <a:t>The first investment was in 1994 the cost was </a:t>
            </a:r>
            <a:r>
              <a:rPr lang="en-US" sz="1800" i="0" dirty="0">
                <a:effectLst/>
              </a:rPr>
              <a:t>$40,000 and become $100,000 later.</a:t>
            </a:r>
          </a:p>
          <a:p>
            <a:endParaRPr lang="en-GB" dirty="0"/>
          </a:p>
          <a:p>
            <a:pPr marL="285750" indent="-285750">
              <a:buFont typeface="Wingdings" panose="05000000000000000000" pitchFamily="2" charset="2"/>
              <a:buChar char="v"/>
            </a:pPr>
            <a:r>
              <a:rPr lang="en-GB" dirty="0"/>
              <a:t>Tom </a:t>
            </a:r>
            <a:r>
              <a:rPr lang="en-GB" dirty="0" err="1"/>
              <a:t>Alburg</a:t>
            </a:r>
            <a:r>
              <a:rPr lang="en-GB" dirty="0"/>
              <a:t> helped Jeff Bezos to do the new website more friendly for users.</a:t>
            </a:r>
          </a:p>
          <a:p>
            <a:endParaRPr lang="en-GB" dirty="0"/>
          </a:p>
          <a:p>
            <a:pPr marL="285750" indent="-285750">
              <a:buFont typeface="Wingdings" panose="05000000000000000000" pitchFamily="2" charset="2"/>
              <a:buChar char="v"/>
            </a:pPr>
            <a:r>
              <a:rPr lang="en-GB" dirty="0"/>
              <a:t>On the first month of business the orders was speeding in 50 states of US and 45 countries.</a:t>
            </a:r>
          </a:p>
          <a:p>
            <a:endParaRPr lang="en-GB" dirty="0"/>
          </a:p>
          <a:p>
            <a:pPr marL="285750" indent="-285750">
              <a:buFont typeface="Wingdings" panose="05000000000000000000" pitchFamily="2" charset="2"/>
              <a:buChar char="v"/>
            </a:pPr>
            <a:r>
              <a:rPr lang="en-GB" dirty="0"/>
              <a:t>The first product available at that time was the books </a:t>
            </a:r>
            <a:r>
              <a:rPr lang="en-GB" b="0" i="0" dirty="0">
                <a:effectLst/>
              </a:rPr>
              <a:t>but expanded to sell electronics, software, video games, apparel, furniture, food, toys, and jewellery.</a:t>
            </a:r>
            <a:endParaRPr lang="en-GB" dirty="0"/>
          </a:p>
        </p:txBody>
      </p:sp>
    </p:spTree>
    <p:extLst>
      <p:ext uri="{BB962C8B-B14F-4D97-AF65-F5344CB8AC3E}">
        <p14:creationId xmlns:p14="http://schemas.microsoft.com/office/powerpoint/2010/main" val="16523636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33BF9DD-8A45-4EEE-B231-0A14D322E5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See the source image">
            <a:extLst>
              <a:ext uri="{FF2B5EF4-FFF2-40B4-BE49-F238E27FC236}">
                <a16:creationId xmlns:a16="http://schemas.microsoft.com/office/drawing/2014/main" id="{A6C6F81D-D117-43B0-8118-E023C7FC3BA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tretch/>
        </p:blipFill>
        <p:spPr bwMode="auto">
          <a:xfrm>
            <a:off x="633999" y="2171914"/>
            <a:ext cx="4001315" cy="2250739"/>
          </a:xfrm>
          <a:prstGeom prst="rect">
            <a:avLst/>
          </a:prstGeom>
          <a:noFill/>
          <a:extLst>
            <a:ext uri="{909E8E84-426E-40DD-AFC4-6F175D3DCCD1}">
              <a14:hiddenFill xmlns:a14="http://schemas.microsoft.com/office/drawing/2010/main">
                <a:solidFill>
                  <a:srgbClr val="FFFFFF"/>
                </a:solidFill>
              </a14:hiddenFill>
            </a:ext>
          </a:extLst>
        </p:spPr>
      </p:pic>
      <p:cxnSp>
        <p:nvCxnSpPr>
          <p:cNvPr id="11" name="Straight Connector 10">
            <a:extLst>
              <a:ext uri="{FF2B5EF4-FFF2-40B4-BE49-F238E27FC236}">
                <a16:creationId xmlns:a16="http://schemas.microsoft.com/office/drawing/2014/main" id="{9020DCC9-F851-4562-BB20-1AB3C51BFD0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4770" y="2086188"/>
            <a:ext cx="608976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A8125FE-38A4-4017-8BC5-4430169F50A9}"/>
              </a:ext>
            </a:extLst>
          </p:cNvPr>
          <p:cNvSpPr>
            <a:spLocks noGrp="1"/>
          </p:cNvSpPr>
          <p:nvPr>
            <p:ph idx="1"/>
          </p:nvPr>
        </p:nvSpPr>
        <p:spPr>
          <a:xfrm>
            <a:off x="4974769" y="2198914"/>
            <a:ext cx="6574973" cy="3670180"/>
          </a:xfrm>
        </p:spPr>
        <p:txBody>
          <a:bodyPr>
            <a:normAutofit/>
          </a:bodyPr>
          <a:lstStyle/>
          <a:p>
            <a:pPr>
              <a:buFont typeface="Wingdings" panose="05000000000000000000" pitchFamily="2" charset="2"/>
              <a:buChar char="v"/>
            </a:pPr>
            <a:r>
              <a:rPr lang="en-US" sz="2400" b="1" i="0" dirty="0">
                <a:effectLst/>
              </a:rPr>
              <a:t>Amazon was and it is a pioneer in use of software that monitors each online customer's preferences and to suggest them other products similar of the products search of th</a:t>
            </a:r>
            <a:r>
              <a:rPr lang="en-US" sz="2400" b="1" dirty="0"/>
              <a:t>e customer`s or other products that may be useful.</a:t>
            </a:r>
            <a:endParaRPr lang="en-GB" sz="2400" b="1" dirty="0"/>
          </a:p>
        </p:txBody>
      </p:sp>
      <p:sp>
        <p:nvSpPr>
          <p:cNvPr id="13" name="Rectangle 12">
            <a:extLst>
              <a:ext uri="{FF2B5EF4-FFF2-40B4-BE49-F238E27FC236}">
                <a16:creationId xmlns:a16="http://schemas.microsoft.com/office/drawing/2014/main" id="{D5FBCAC9-BD8B-4F3B-AD74-EF37D4211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a:extLst>
              <a:ext uri="{FF2B5EF4-FFF2-40B4-BE49-F238E27FC236}">
                <a16:creationId xmlns:a16="http://schemas.microsoft.com/office/drawing/2014/main" id="{9556C5A8-AD7E-4CE7-87BE-9EA3B5E178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6351447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0">
            <a:extLst>
              <a:ext uri="{FF2B5EF4-FFF2-40B4-BE49-F238E27FC236}">
                <a16:creationId xmlns:a16="http://schemas.microsoft.com/office/drawing/2014/main" id="{CECF0FC6-D57B-48B6-9036-F4FFD91A4B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9" name="Rectangle 12">
            <a:extLst>
              <a:ext uri="{FF2B5EF4-FFF2-40B4-BE49-F238E27FC236}">
                <a16:creationId xmlns:a16="http://schemas.microsoft.com/office/drawing/2014/main" id="{717A211C-5863-4303-AC3D-AEBFDF6D6A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44150"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4">
            <a:extLst>
              <a:ext uri="{FF2B5EF4-FFF2-40B4-BE49-F238E27FC236}">
                <a16:creationId xmlns:a16="http://schemas.microsoft.com/office/drawing/2014/main" id="{087519CD-2FFF-42E3-BB0C-FEAA828BA5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2823"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TextBox 7">
            <a:extLst>
              <a:ext uri="{FF2B5EF4-FFF2-40B4-BE49-F238E27FC236}">
                <a16:creationId xmlns:a16="http://schemas.microsoft.com/office/drawing/2014/main" id="{D7172158-CE4A-4F6A-83BD-4881AC11CACB}"/>
              </a:ext>
            </a:extLst>
          </p:cNvPr>
          <p:cNvSpPr txBox="1"/>
          <p:nvPr/>
        </p:nvSpPr>
        <p:spPr>
          <a:xfrm>
            <a:off x="0" y="1357460"/>
            <a:ext cx="9860436" cy="2677656"/>
          </a:xfrm>
          <a:prstGeom prst="rect">
            <a:avLst/>
          </a:prstGeom>
          <a:noFill/>
        </p:spPr>
        <p:txBody>
          <a:bodyPr wrap="square">
            <a:spAutoFit/>
          </a:bodyPr>
          <a:lstStyle/>
          <a:p>
            <a:r>
              <a:rPr lang="en-GB" sz="2400" dirty="0"/>
              <a:t>Accordingly on several information published on report ,</a:t>
            </a:r>
          </a:p>
          <a:p>
            <a:r>
              <a:rPr lang="en-GB" sz="2400" dirty="0"/>
              <a:t>a percentage of Amazon sales were decreasing rapidly.</a:t>
            </a:r>
          </a:p>
          <a:p>
            <a:r>
              <a:rPr lang="en-GB" sz="2400" dirty="0"/>
              <a:t>But with the help of delivery segment revenue was increasing</a:t>
            </a:r>
          </a:p>
          <a:p>
            <a:r>
              <a:rPr lang="en-GB" sz="2400" dirty="0"/>
              <a:t> y 10% on yearly basis. </a:t>
            </a:r>
          </a:p>
          <a:p>
            <a:r>
              <a:rPr lang="en-GB" sz="2400" dirty="0"/>
              <a:t>The retail side of each business has massively increased</a:t>
            </a:r>
          </a:p>
          <a:p>
            <a:r>
              <a:rPr lang="en-GB" sz="2400" dirty="0"/>
              <a:t>in the past period and currently counting as 50% </a:t>
            </a:r>
          </a:p>
          <a:p>
            <a:r>
              <a:rPr lang="en-GB" sz="2400" dirty="0"/>
              <a:t>of Amazon’s revenue.</a:t>
            </a:r>
          </a:p>
        </p:txBody>
      </p:sp>
    </p:spTree>
    <p:extLst>
      <p:ext uri="{BB962C8B-B14F-4D97-AF65-F5344CB8AC3E}">
        <p14:creationId xmlns:p14="http://schemas.microsoft.com/office/powerpoint/2010/main" val="2860959293"/>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9">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1">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3">
            <a:extLst>
              <a:ext uri="{FF2B5EF4-FFF2-40B4-BE49-F238E27FC236}">
                <a16:creationId xmlns:a16="http://schemas.microsoft.com/office/drawing/2014/main" id="{5E1ED12F-9F06-4B37-87B7-F98F52937F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4906176"/>
            <a:ext cx="12188952"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TextBox 7">
            <a:extLst>
              <a:ext uri="{FF2B5EF4-FFF2-40B4-BE49-F238E27FC236}">
                <a16:creationId xmlns:a16="http://schemas.microsoft.com/office/drawing/2014/main" id="{B6B3A95A-8CC3-41F9-B2EB-E446862C1AC9}"/>
              </a:ext>
            </a:extLst>
          </p:cNvPr>
          <p:cNvSpPr txBox="1"/>
          <p:nvPr/>
        </p:nvSpPr>
        <p:spPr>
          <a:xfrm>
            <a:off x="1555423" y="1008668"/>
            <a:ext cx="9078012" cy="3046988"/>
          </a:xfrm>
          <a:prstGeom prst="rect">
            <a:avLst/>
          </a:prstGeom>
          <a:noFill/>
        </p:spPr>
        <p:txBody>
          <a:bodyPr wrap="square">
            <a:spAutoFit/>
          </a:bodyPr>
          <a:lstStyle/>
          <a:p>
            <a:r>
              <a:rPr lang="en-GB" sz="2400" dirty="0"/>
              <a:t> On a report published by Edgewater Research Daryl Boehringer in December. It states that Amazon has hold their decision in advertising and promoting any of their products and service during last year period. They haven’t even tried to match their competitor price.</a:t>
            </a:r>
          </a:p>
          <a:p>
            <a:r>
              <a:rPr lang="en-GB" sz="2400" dirty="0"/>
              <a:t>By holding their stance in terms of price , this has resulted in Amazon being a profit focus rather growth focus.</a:t>
            </a:r>
          </a:p>
          <a:p>
            <a:r>
              <a:rPr lang="en-GB" sz="2400" dirty="0"/>
              <a:t>By doing so this has automatically boots the attention of investors since 2019.</a:t>
            </a:r>
          </a:p>
        </p:txBody>
      </p:sp>
    </p:spTree>
    <p:extLst>
      <p:ext uri="{BB962C8B-B14F-4D97-AF65-F5344CB8AC3E}">
        <p14:creationId xmlns:p14="http://schemas.microsoft.com/office/powerpoint/2010/main" val="3956013373"/>
      </p:ext>
    </p:extLst>
  </p:cSld>
  <p:clrMapOvr>
    <a:masterClrMapping/>
  </p:clrMapOvr>
  <p:transition spd="med">
    <p:pull dir="u"/>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2">
            <a:extLst>
              <a:ext uri="{FF2B5EF4-FFF2-40B4-BE49-F238E27FC236}">
                <a16:creationId xmlns:a16="http://schemas.microsoft.com/office/drawing/2014/main" id="{35230A27-1553-42F8-99D7-829868E137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4">
            <a:extLst>
              <a:ext uri="{FF2B5EF4-FFF2-40B4-BE49-F238E27FC236}">
                <a16:creationId xmlns:a16="http://schemas.microsoft.com/office/drawing/2014/main" id="{A772232D-B4D6-429F-B3D1-2D9891B85E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2"/>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1" name="Straight Connector 26">
            <a:extLst>
              <a:ext uri="{FF2B5EF4-FFF2-40B4-BE49-F238E27FC236}">
                <a16:creationId xmlns:a16="http://schemas.microsoft.com/office/drawing/2014/main" id="{02CC3441-26B3-4381-B3DF-8AE3C288BC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0251" y="2057399"/>
            <a:ext cx="0" cy="27432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36CBEAB1-453F-434D-A7C1-A153B44DDB19}"/>
              </a:ext>
            </a:extLst>
          </p:cNvPr>
          <p:cNvSpPr txBox="1"/>
          <p:nvPr/>
        </p:nvSpPr>
        <p:spPr>
          <a:xfrm>
            <a:off x="4885442" y="2551836"/>
            <a:ext cx="6094428" cy="1754326"/>
          </a:xfrm>
          <a:prstGeom prst="rect">
            <a:avLst/>
          </a:prstGeom>
          <a:noFill/>
        </p:spPr>
        <p:txBody>
          <a:bodyPr wrap="square">
            <a:spAutoFit/>
          </a:bodyPr>
          <a:lstStyle/>
          <a:p>
            <a:r>
              <a:rPr lang="en-GB" dirty="0"/>
              <a:t> Amazon is constantly investing a fairly decent percentage of their earnings back in to the business development. With their newest approach towards Health Care area we could expect a wave of investments in healthcare and logistics by 2019. The above mentioned has also been confirmed in report wrote by DiClemente.</a:t>
            </a:r>
          </a:p>
        </p:txBody>
      </p:sp>
    </p:spTree>
    <p:extLst>
      <p:ext uri="{BB962C8B-B14F-4D97-AF65-F5344CB8AC3E}">
        <p14:creationId xmlns:p14="http://schemas.microsoft.com/office/powerpoint/2010/main" val="2438367216"/>
      </p:ext>
    </p:extLst>
  </p:cSld>
  <p:clrMapOvr>
    <a:masterClrMapping/>
  </p:clrMapOvr>
  <p:transition spd="slow">
    <p:cover dir="d"/>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9">
            <a:extLst>
              <a:ext uri="{FF2B5EF4-FFF2-40B4-BE49-F238E27FC236}">
                <a16:creationId xmlns:a16="http://schemas.microsoft.com/office/drawing/2014/main" id="{13FE9996-7EAC-4679-B37D-C1045F42F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11">
            <a:extLst>
              <a:ext uri="{FF2B5EF4-FFF2-40B4-BE49-F238E27FC236}">
                <a16:creationId xmlns:a16="http://schemas.microsoft.com/office/drawing/2014/main" id="{761DF1FE-5CC8-43D2-A76C-93C76EEDE1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4" name="Straight Connector 13">
            <a:extLst>
              <a:ext uri="{FF2B5EF4-FFF2-40B4-BE49-F238E27FC236}">
                <a16:creationId xmlns:a16="http://schemas.microsoft.com/office/drawing/2014/main" id="{E161BEBD-A23C-409E-ABC7-73F9EDC02F2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25" name="Rectangle 15">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6" name="Rectangle 17">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19">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a:extLst>
              <a:ext uri="{FF2B5EF4-FFF2-40B4-BE49-F238E27FC236}">
                <a16:creationId xmlns:a16="http://schemas.microsoft.com/office/drawing/2014/main" id="{FBFFB76F-BDC4-4522-9849-E2122951E769}"/>
              </a:ext>
            </a:extLst>
          </p:cNvPr>
          <p:cNvSpPr txBox="1"/>
          <p:nvPr/>
        </p:nvSpPr>
        <p:spPr>
          <a:xfrm>
            <a:off x="5040709" y="1536174"/>
            <a:ext cx="6094428" cy="3785652"/>
          </a:xfrm>
          <a:prstGeom prst="rect">
            <a:avLst/>
          </a:prstGeom>
          <a:noFill/>
        </p:spPr>
        <p:txBody>
          <a:bodyPr wrap="square">
            <a:spAutoFit/>
          </a:bodyPr>
          <a:lstStyle/>
          <a:p>
            <a:pPr>
              <a:buFont typeface="Wingdings" panose="05000000000000000000" pitchFamily="2" charset="2"/>
              <a:buChar char="Ø"/>
            </a:pPr>
            <a:r>
              <a:rPr lang="en-GB" sz="2400" dirty="0"/>
              <a:t>Amazon is constantly commented in the media .One of the newspapers writes:</a:t>
            </a:r>
          </a:p>
          <a:p>
            <a:pPr marL="0" indent="0">
              <a:buNone/>
            </a:pPr>
            <a:r>
              <a:rPr lang="en-GB" sz="2400" dirty="0"/>
              <a:t>“A new wave of investment from Amazon may be inevitable in 2019.Amazon is obviously known for bringing profits back into business”</a:t>
            </a:r>
          </a:p>
          <a:p>
            <a:pPr marL="0" indent="0">
              <a:buNone/>
            </a:pPr>
            <a:r>
              <a:rPr lang="en-GB" sz="2400" dirty="0"/>
              <a:t>Evercore's Di Clemente /2019/</a:t>
            </a:r>
          </a:p>
          <a:p>
            <a:pPr marL="0" indent="0">
              <a:buNone/>
            </a:pPr>
            <a:endParaRPr lang="en-GB" sz="2400" dirty="0"/>
          </a:p>
          <a:p>
            <a:pPr>
              <a:buFont typeface="Wingdings" panose="05000000000000000000" pitchFamily="2" charset="2"/>
              <a:buChar char="Ø"/>
            </a:pPr>
            <a:r>
              <a:rPr lang="en-GB" sz="2400" dirty="0"/>
              <a:t>The company also makes many new investments in healthcare, investment and logistics.</a:t>
            </a:r>
          </a:p>
        </p:txBody>
      </p:sp>
    </p:spTree>
    <p:extLst>
      <p:ext uri="{BB962C8B-B14F-4D97-AF65-F5344CB8AC3E}">
        <p14:creationId xmlns:p14="http://schemas.microsoft.com/office/powerpoint/2010/main" val="17264553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99000"/>
                <a:satMod val="140000"/>
              </a:schemeClr>
            </a:gs>
            <a:gs pos="65000">
              <a:schemeClr val="bg2">
                <a:tint val="100000"/>
                <a:shade val="80000"/>
                <a:satMod val="130000"/>
              </a:schemeClr>
            </a:gs>
            <a:gs pos="100000">
              <a:schemeClr val="bg2">
                <a:tint val="100000"/>
                <a:shade val="48000"/>
                <a:satMod val="120000"/>
              </a:schemeClr>
            </a:gs>
          </a:gsLst>
          <a:lin ang="16200000" scaled="0"/>
        </a:gra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52C0B2E1-0268-42EC-ABD3-94F81A05BC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Rectangle 23">
            <a:extLst>
              <a:ext uri="{FF2B5EF4-FFF2-40B4-BE49-F238E27FC236}">
                <a16:creationId xmlns:a16="http://schemas.microsoft.com/office/drawing/2014/main" id="{7D2256B4-48EA-40FC-BBC0-AA1EE6E008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6" name="Straight Connector 25">
            <a:extLst>
              <a:ext uri="{FF2B5EF4-FFF2-40B4-BE49-F238E27FC236}">
                <a16:creationId xmlns:a16="http://schemas.microsoft.com/office/drawing/2014/main" id="{3D44BCCA-102D-4A9D-B1E4-2450CAF0B0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28" name="Rectangle 27">
            <a:extLst>
              <a:ext uri="{FF2B5EF4-FFF2-40B4-BE49-F238E27FC236}">
                <a16:creationId xmlns:a16="http://schemas.microsoft.com/office/drawing/2014/main" id="{FBDCECDC-EEE3-4128-AA5E-82A8C08796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4260EDE0-989C-4E16-AF94-F652294D82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Rectangle 31">
            <a:extLst>
              <a:ext uri="{FF2B5EF4-FFF2-40B4-BE49-F238E27FC236}">
                <a16:creationId xmlns:a16="http://schemas.microsoft.com/office/drawing/2014/main" id="{1F3985C0-E548-44D2-B30E-F3E42DADE1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88952" cy="4970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a:extLst>
              <a:ext uri="{FF2B5EF4-FFF2-40B4-BE49-F238E27FC236}">
                <a16:creationId xmlns:a16="http://schemas.microsoft.com/office/drawing/2014/main" id="{C745E405-28FC-4EF8-ACB1-939DECA6B546}"/>
              </a:ext>
            </a:extLst>
          </p:cNvPr>
          <p:cNvSpPr txBox="1"/>
          <p:nvPr/>
        </p:nvSpPr>
        <p:spPr>
          <a:xfrm>
            <a:off x="1701858" y="1360945"/>
            <a:ext cx="8887119" cy="2677656"/>
          </a:xfrm>
          <a:prstGeom prst="rect">
            <a:avLst/>
          </a:prstGeom>
          <a:noFill/>
        </p:spPr>
        <p:txBody>
          <a:bodyPr wrap="square">
            <a:spAutoFit/>
          </a:bodyPr>
          <a:lstStyle/>
          <a:p>
            <a:pPr>
              <a:buFont typeface="Wingdings" panose="05000000000000000000" pitchFamily="2" charset="2"/>
              <a:buChar char="Ø"/>
            </a:pPr>
            <a:r>
              <a:rPr lang="en-GB" sz="2400" dirty="0"/>
              <a:t>Some investors are concerned, they believe that a new aggressive investment inflation may follow.</a:t>
            </a:r>
          </a:p>
          <a:p>
            <a:pPr>
              <a:buFont typeface="Wingdings" panose="05000000000000000000" pitchFamily="2" charset="2"/>
              <a:buChar char="Ø"/>
            </a:pPr>
            <a:r>
              <a:rPr lang="en-GB" sz="2400" dirty="0"/>
              <a:t>The investments made by the company in new technologies that help the management and development of the business will be of great benefit.</a:t>
            </a:r>
          </a:p>
          <a:p>
            <a:pPr>
              <a:buFont typeface="Wingdings" panose="05000000000000000000" pitchFamily="2" charset="2"/>
              <a:buChar char="Ø"/>
            </a:pPr>
            <a:r>
              <a:rPr lang="en-GB" sz="2400" dirty="0"/>
              <a:t>But it could also be affected by aggressive investment growth on Amazon’s revenue growth for next year.</a:t>
            </a:r>
          </a:p>
        </p:txBody>
      </p:sp>
    </p:spTree>
    <p:extLst>
      <p:ext uri="{BB962C8B-B14F-4D97-AF65-F5344CB8AC3E}">
        <p14:creationId xmlns:p14="http://schemas.microsoft.com/office/powerpoint/2010/main" val="411006066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invX="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3FE9996-7EAC-4679-B37D-C1045F42F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a:extLst>
              <a:ext uri="{FF2B5EF4-FFF2-40B4-BE49-F238E27FC236}">
                <a16:creationId xmlns:a16="http://schemas.microsoft.com/office/drawing/2014/main" id="{761DF1FE-5CC8-43D2-A76C-93C76EEDE1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6" name="Straight Connector 15">
            <a:extLst>
              <a:ext uri="{FF2B5EF4-FFF2-40B4-BE49-F238E27FC236}">
                <a16:creationId xmlns:a16="http://schemas.microsoft.com/office/drawing/2014/main" id="{E161BEBD-A23C-409E-ABC7-73F9EDC02F2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8" name="Rectangle 1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Title 1">
            <a:extLst>
              <a:ext uri="{FF2B5EF4-FFF2-40B4-BE49-F238E27FC236}">
                <a16:creationId xmlns:a16="http://schemas.microsoft.com/office/drawing/2014/main" id="{AC62429F-6B7D-422C-A07E-61923C074203}"/>
              </a:ext>
            </a:extLst>
          </p:cNvPr>
          <p:cNvSpPr txBox="1">
            <a:spLocks/>
          </p:cNvSpPr>
          <p:nvPr/>
        </p:nvSpPr>
        <p:spPr>
          <a:xfrm>
            <a:off x="492370" y="605896"/>
            <a:ext cx="3084844" cy="5646208"/>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chor="ctr" anchorCtr="0">
            <a:normAutofit/>
          </a:bodyPr>
          <a:lstStyle>
            <a:lvl1pPr algn="l" defTabSz="914400" rtl="0" eaLnBrk="1" latinLnBrk="0" hangingPunct="1">
              <a:lnSpc>
                <a:spcPct val="85000"/>
              </a:lnSpc>
              <a:spcBef>
                <a:spcPct val="0"/>
              </a:spcBef>
              <a:buNone/>
              <a:defRPr sz="8000" b="0" kern="1200" spc="-50" baseline="0">
                <a:solidFill>
                  <a:schemeClr val="tx1">
                    <a:lumMod val="85000"/>
                    <a:lumOff val="15000"/>
                  </a:schemeClr>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spcAft>
                <a:spcPts val="600"/>
              </a:spcAft>
            </a:pPr>
            <a:r>
              <a:rPr lang="en-US" sz="3600">
                <a:ln>
                  <a:solidFill>
                    <a:schemeClr val="tx1"/>
                  </a:solidFill>
                </a:ln>
                <a:solidFill>
                  <a:srgbClr val="FFFFFF"/>
                </a:solidFill>
                <a:latin typeface="+mj-lt"/>
                <a:ea typeface="+mj-ea"/>
                <a:cs typeface="+mj-cs"/>
              </a:rPr>
              <a:t>New   technologies   in   the   workplace</a:t>
            </a:r>
          </a:p>
        </p:txBody>
      </p:sp>
      <p:sp>
        <p:nvSpPr>
          <p:cNvPr id="22" name="Rectangle 2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TextBox 6">
            <a:extLst>
              <a:ext uri="{FF2B5EF4-FFF2-40B4-BE49-F238E27FC236}">
                <a16:creationId xmlns:a16="http://schemas.microsoft.com/office/drawing/2014/main" id="{DEB3CF2F-00D7-466B-ADBA-2C5C69DF930A}"/>
              </a:ext>
            </a:extLst>
          </p:cNvPr>
          <p:cNvSpPr txBox="1"/>
          <p:nvPr/>
        </p:nvSpPr>
        <p:spPr>
          <a:xfrm>
            <a:off x="4742016" y="605896"/>
            <a:ext cx="6413663" cy="5646208"/>
          </a:xfrm>
          <a:prstGeom prst="rect">
            <a:avLst/>
          </a:prstGeom>
        </p:spPr>
        <p:txBody>
          <a:bodyPr vert="horz" lIns="0" tIns="45720" rIns="0" bIns="45720" rtlCol="0" anchor="ctr">
            <a:normAutofit/>
          </a:bodyPr>
          <a:lstStyle/>
          <a:p>
            <a:pPr defTabSz="914400">
              <a:lnSpc>
                <a:spcPct val="90000"/>
              </a:lnSpc>
              <a:spcAft>
                <a:spcPts val="600"/>
              </a:spcAft>
              <a:buClr>
                <a:schemeClr val="accent1"/>
              </a:buClr>
              <a:buFont typeface="Calibri" panose="020F0502020204030204" pitchFamily="34" charset="0"/>
              <a:buChar char="Ø"/>
            </a:pPr>
            <a:r>
              <a:rPr lang="en-US" sz="2000" dirty="0">
                <a:solidFill>
                  <a:schemeClr val="tx1">
                    <a:lumMod val="75000"/>
                    <a:lumOff val="25000"/>
                  </a:schemeClr>
                </a:solidFill>
              </a:rPr>
              <a:t>Before the introduction of new technologies that facilitate the work process everything was done manually.</a:t>
            </a:r>
          </a:p>
          <a:p>
            <a:pPr defTabSz="914400">
              <a:lnSpc>
                <a:spcPct val="90000"/>
              </a:lnSpc>
              <a:spcAft>
                <a:spcPts val="600"/>
              </a:spcAft>
              <a:buClr>
                <a:schemeClr val="accent1"/>
              </a:buClr>
              <a:buFont typeface="Calibri" panose="020F0502020204030204" pitchFamily="34" charset="0"/>
              <a:buChar char="Ø"/>
            </a:pPr>
            <a:r>
              <a:rPr lang="en-US" sz="2000" dirty="0">
                <a:solidFill>
                  <a:schemeClr val="tx1">
                    <a:lumMod val="75000"/>
                    <a:lumOff val="25000"/>
                  </a:schemeClr>
                </a:solidFill>
              </a:rPr>
              <a:t>Such </a:t>
            </a:r>
            <a:r>
              <a:rPr lang="en-US" sz="2000" dirty="0" err="1">
                <a:solidFill>
                  <a:schemeClr val="tx1">
                    <a:lumMod val="75000"/>
                    <a:lumOff val="25000"/>
                  </a:schemeClr>
                </a:solidFill>
              </a:rPr>
              <a:t>as:Parcels</a:t>
            </a:r>
            <a:r>
              <a:rPr lang="en-US" sz="2000" dirty="0">
                <a:solidFill>
                  <a:schemeClr val="tx1">
                    <a:lumMod val="75000"/>
                    <a:lumOff val="25000"/>
                  </a:schemeClr>
                </a:solidFill>
              </a:rPr>
              <a:t> that were used were not scanned to be sorted based on postal codes.</a:t>
            </a:r>
          </a:p>
          <a:p>
            <a:pPr defTabSz="914400">
              <a:lnSpc>
                <a:spcPct val="90000"/>
              </a:lnSpc>
              <a:spcAft>
                <a:spcPts val="600"/>
              </a:spcAft>
              <a:buClr>
                <a:schemeClr val="accent1"/>
              </a:buClr>
              <a:buFont typeface="Calibri" panose="020F0502020204030204" pitchFamily="34" charset="0"/>
              <a:buChar char="Ø"/>
            </a:pPr>
            <a:r>
              <a:rPr lang="en-US" sz="2000" dirty="0">
                <a:solidFill>
                  <a:schemeClr val="tx1">
                    <a:lumMod val="75000"/>
                    <a:lumOff val="25000"/>
                  </a:schemeClr>
                </a:solidFill>
              </a:rPr>
              <a:t>Today the company uses devices with a program that gives them </a:t>
            </a:r>
            <a:r>
              <a:rPr lang="en-US" sz="2000" dirty="0" err="1">
                <a:solidFill>
                  <a:schemeClr val="tx1">
                    <a:lumMod val="75000"/>
                    <a:lumOff val="25000"/>
                  </a:schemeClr>
                </a:solidFill>
              </a:rPr>
              <a:t>iformation</a:t>
            </a:r>
            <a:r>
              <a:rPr lang="en-US" sz="2000" dirty="0">
                <a:solidFill>
                  <a:schemeClr val="tx1">
                    <a:lumMod val="75000"/>
                    <a:lumOff val="25000"/>
                  </a:schemeClr>
                </a:solidFill>
              </a:rPr>
              <a:t> where the packages should be scanned.</a:t>
            </a:r>
          </a:p>
          <a:p>
            <a:pPr defTabSz="914400">
              <a:lnSpc>
                <a:spcPct val="90000"/>
              </a:lnSpc>
              <a:spcAft>
                <a:spcPts val="600"/>
              </a:spcAft>
              <a:buClr>
                <a:schemeClr val="accent1"/>
              </a:buClr>
              <a:buFont typeface="Calibri" panose="020F0502020204030204" pitchFamily="34" charset="0"/>
              <a:buChar char="Ø"/>
            </a:pPr>
            <a:r>
              <a:rPr lang="en-US" sz="2000" dirty="0">
                <a:solidFill>
                  <a:schemeClr val="tx1">
                    <a:lumMod val="75000"/>
                    <a:lumOff val="25000"/>
                  </a:schemeClr>
                </a:solidFill>
              </a:rPr>
              <a:t>Amazon is currently implementing and using new technologies that make it easier and faster to work.</a:t>
            </a:r>
          </a:p>
        </p:txBody>
      </p:sp>
    </p:spTree>
    <p:extLst>
      <p:ext uri="{BB962C8B-B14F-4D97-AF65-F5344CB8AC3E}">
        <p14:creationId xmlns:p14="http://schemas.microsoft.com/office/powerpoint/2010/main" val="25967462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6">
            <a:extLst>
              <a:ext uri="{FF2B5EF4-FFF2-40B4-BE49-F238E27FC236}">
                <a16:creationId xmlns:a16="http://schemas.microsoft.com/office/drawing/2014/main" id="{52C0B2E1-0268-42EC-ABD3-94F81A05BC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8">
            <a:extLst>
              <a:ext uri="{FF2B5EF4-FFF2-40B4-BE49-F238E27FC236}">
                <a16:creationId xmlns:a16="http://schemas.microsoft.com/office/drawing/2014/main" id="{7D2256B4-48EA-40FC-BBC0-AA1EE6E008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1" name="Straight Connector 10">
            <a:extLst>
              <a:ext uri="{FF2B5EF4-FFF2-40B4-BE49-F238E27FC236}">
                <a16:creationId xmlns:a16="http://schemas.microsoft.com/office/drawing/2014/main" id="{3D44BCCA-102D-4A9D-B1E4-2450CAF0B0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22" name="Rectangle 12">
            <a:extLst>
              <a:ext uri="{FF2B5EF4-FFF2-40B4-BE49-F238E27FC236}">
                <a16:creationId xmlns:a16="http://schemas.microsoft.com/office/drawing/2014/main" id="{F3B3B6C5-748F-437C-AE76-DB11FEA99E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4">
            <a:extLst>
              <a:ext uri="{FF2B5EF4-FFF2-40B4-BE49-F238E27FC236}">
                <a16:creationId xmlns:a16="http://schemas.microsoft.com/office/drawing/2014/main" id="{197CEB5D-9BB2-475C-BA8D-AC88BB8C97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bg2"/>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 name="Straight Connector 16">
            <a:extLst>
              <a:ext uri="{FF2B5EF4-FFF2-40B4-BE49-F238E27FC236}">
                <a16:creationId xmlns:a16="http://schemas.microsoft.com/office/drawing/2014/main" id="{BB14AD1F-ADD5-46E7-966F-4C0290232F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55891" y="2057399"/>
            <a:ext cx="0" cy="274320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471FFEA2-FDF5-4967-8E56-770F3D6615AE}"/>
              </a:ext>
            </a:extLst>
          </p:cNvPr>
          <p:cNvSpPr txBox="1"/>
          <p:nvPr/>
        </p:nvSpPr>
        <p:spPr>
          <a:xfrm>
            <a:off x="4223208" y="2118254"/>
            <a:ext cx="6859969" cy="2677656"/>
          </a:xfrm>
          <a:prstGeom prst="rect">
            <a:avLst/>
          </a:prstGeom>
          <a:noFill/>
        </p:spPr>
        <p:txBody>
          <a:bodyPr wrap="square">
            <a:spAutoFit/>
          </a:bodyPr>
          <a:lstStyle/>
          <a:p>
            <a:pPr marL="285750" indent="-285750">
              <a:buFont typeface="Wingdings" panose="05000000000000000000" pitchFamily="2" charset="2"/>
              <a:buChar char="Ø"/>
            </a:pPr>
            <a:r>
              <a:rPr lang="en-GB" sz="2400" dirty="0"/>
              <a:t>Amazon is an innovator from using people to process orders to recruiting staff who are trained to work with new technologies.</a:t>
            </a:r>
          </a:p>
          <a:p>
            <a:endParaRPr lang="en-GB" sz="2400" dirty="0"/>
          </a:p>
          <a:p>
            <a:pPr marL="285750" indent="-285750">
              <a:buFont typeface="Wingdings" panose="05000000000000000000" pitchFamily="2" charset="2"/>
              <a:buChar char="Ø"/>
            </a:pPr>
            <a:r>
              <a:rPr lang="en-GB" sz="2400" dirty="0"/>
              <a:t>The company experiments :</a:t>
            </a:r>
          </a:p>
          <a:p>
            <a:pPr marL="285750" indent="-285750">
              <a:buFont typeface="Wingdings" panose="05000000000000000000" pitchFamily="2" charset="2"/>
              <a:buChar char="Ø"/>
            </a:pPr>
            <a:r>
              <a:rPr lang="en-GB" sz="2400" dirty="0"/>
              <a:t>With </a:t>
            </a:r>
            <a:r>
              <a:rPr lang="en-GB" sz="2400" dirty="0" err="1"/>
              <a:t>Drons</a:t>
            </a:r>
            <a:r>
              <a:rPr lang="en-GB" sz="2400" dirty="0"/>
              <a:t> and robots to </a:t>
            </a:r>
            <a:r>
              <a:rPr lang="en-GB" sz="2400" dirty="0" err="1"/>
              <a:t>fulfillorders</a:t>
            </a:r>
            <a:r>
              <a:rPr lang="en-GB" sz="2400" dirty="0"/>
              <a:t> and deliveries .But the approach has its pros and cons.</a:t>
            </a:r>
          </a:p>
        </p:txBody>
      </p:sp>
    </p:spTree>
    <p:extLst>
      <p:ext uri="{BB962C8B-B14F-4D97-AF65-F5344CB8AC3E}">
        <p14:creationId xmlns:p14="http://schemas.microsoft.com/office/powerpoint/2010/main" val="37196815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6">
            <a:extLst>
              <a:ext uri="{FF2B5EF4-FFF2-40B4-BE49-F238E27FC236}">
                <a16:creationId xmlns:a16="http://schemas.microsoft.com/office/drawing/2014/main" id="{52C0B2E1-0268-42EC-ABD3-94F81A05BC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8">
            <a:extLst>
              <a:ext uri="{FF2B5EF4-FFF2-40B4-BE49-F238E27FC236}">
                <a16:creationId xmlns:a16="http://schemas.microsoft.com/office/drawing/2014/main" id="{7D2256B4-48EA-40FC-BBC0-AA1EE6E008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21" name="Straight Connector 10">
            <a:extLst>
              <a:ext uri="{FF2B5EF4-FFF2-40B4-BE49-F238E27FC236}">
                <a16:creationId xmlns:a16="http://schemas.microsoft.com/office/drawing/2014/main" id="{3D44BCCA-102D-4A9D-B1E4-2450CAF0B0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22" name="Rectangle 12">
            <a:extLst>
              <a:ext uri="{FF2B5EF4-FFF2-40B4-BE49-F238E27FC236}">
                <a16:creationId xmlns:a16="http://schemas.microsoft.com/office/drawing/2014/main" id="{88C4CF77-7AF8-4122-A7B0-041ABDF16B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4">
            <a:extLst>
              <a:ext uri="{FF2B5EF4-FFF2-40B4-BE49-F238E27FC236}">
                <a16:creationId xmlns:a16="http://schemas.microsoft.com/office/drawing/2014/main" id="{D509D458-5758-41CE-89DE-485C1BBCD8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38656" cy="6858000"/>
          </a:xfrm>
          <a:prstGeom prst="rect">
            <a:avLst/>
          </a:prstGeom>
          <a:solidFill>
            <a:schemeClr val="tx1">
              <a:lumMod val="75000"/>
              <a:lumOff val="25000"/>
              <a:alpha val="80000"/>
            </a:schemeClr>
          </a:solidFill>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4" name="Rectangle 16">
            <a:extLst>
              <a:ext uri="{FF2B5EF4-FFF2-40B4-BE49-F238E27FC236}">
                <a16:creationId xmlns:a16="http://schemas.microsoft.com/office/drawing/2014/main" id="{1D38966F-378A-47DC-83CC-D5A783224D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38656" y="0"/>
            <a:ext cx="465377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C1AEB04-6D2E-4178-B44C-0A896D743316}"/>
              </a:ext>
            </a:extLst>
          </p:cNvPr>
          <p:cNvSpPr txBox="1"/>
          <p:nvPr/>
        </p:nvSpPr>
        <p:spPr>
          <a:xfrm>
            <a:off x="6099570" y="2274838"/>
            <a:ext cx="6094428" cy="2308324"/>
          </a:xfrm>
          <a:prstGeom prst="rect">
            <a:avLst/>
          </a:prstGeom>
          <a:noFill/>
        </p:spPr>
        <p:txBody>
          <a:bodyPr wrap="square">
            <a:spAutoFit/>
          </a:bodyPr>
          <a:lstStyle/>
          <a:p>
            <a:pPr>
              <a:buFont typeface="Wingdings" panose="05000000000000000000" pitchFamily="2" charset="2"/>
              <a:buChar char="v"/>
            </a:pPr>
            <a:r>
              <a:rPr lang="en-GB" sz="2400" dirty="0"/>
              <a:t>It turns out that there is a clear bias against a certain group of people to people who develop the software and people from other technical positions.</a:t>
            </a:r>
          </a:p>
          <a:p>
            <a:pPr>
              <a:buFont typeface="Wingdings" panose="05000000000000000000" pitchFamily="2" charset="2"/>
              <a:buChar char="v"/>
            </a:pPr>
            <a:r>
              <a:rPr lang="en-GB" sz="2400" dirty="0"/>
              <a:t>When the problem is detected ,the company automatically cancels the product.</a:t>
            </a:r>
          </a:p>
        </p:txBody>
      </p:sp>
      <p:sp>
        <p:nvSpPr>
          <p:cNvPr id="12" name="TextBox 11">
            <a:extLst>
              <a:ext uri="{FF2B5EF4-FFF2-40B4-BE49-F238E27FC236}">
                <a16:creationId xmlns:a16="http://schemas.microsoft.com/office/drawing/2014/main" id="{A1D9B456-43F0-46E0-8141-F2D0F24D8805}"/>
              </a:ext>
            </a:extLst>
          </p:cNvPr>
          <p:cNvSpPr txBox="1"/>
          <p:nvPr/>
        </p:nvSpPr>
        <p:spPr>
          <a:xfrm>
            <a:off x="685250" y="2459504"/>
            <a:ext cx="4810491" cy="1938992"/>
          </a:xfrm>
          <a:prstGeom prst="rect">
            <a:avLst/>
          </a:prstGeom>
          <a:noFill/>
        </p:spPr>
        <p:txBody>
          <a:bodyPr wrap="square">
            <a:spAutoFit/>
          </a:bodyPr>
          <a:lstStyle/>
          <a:p>
            <a:r>
              <a:rPr lang="en-GB" sz="2400" dirty="0">
                <a:latin typeface="Amasis MT Pro Medium" panose="02040604050005020304" pitchFamily="18" charset="0"/>
              </a:rPr>
              <a:t>Accepted by the raspberry training recruitment company which was not used in the final decision-making process it does not give a good result.</a:t>
            </a:r>
            <a:endParaRPr lang="en-GB" sz="2400" dirty="0"/>
          </a:p>
        </p:txBody>
      </p:sp>
    </p:spTree>
    <p:extLst>
      <p:ext uri="{BB962C8B-B14F-4D97-AF65-F5344CB8AC3E}">
        <p14:creationId xmlns:p14="http://schemas.microsoft.com/office/powerpoint/2010/main" val="3689622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FE9996-7EAC-4679-B37D-C1045F42F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761DF1FE-5CC8-43D2-A76C-93C76EEDE1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E161BEBD-A23C-409E-ABC7-73F9EDC02F2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Box 2">
            <a:extLst>
              <a:ext uri="{FF2B5EF4-FFF2-40B4-BE49-F238E27FC236}">
                <a16:creationId xmlns:a16="http://schemas.microsoft.com/office/drawing/2014/main" id="{C3A57138-426E-457C-8262-D803ADA3554F}"/>
              </a:ext>
            </a:extLst>
          </p:cNvPr>
          <p:cNvSpPr txBox="1"/>
          <p:nvPr/>
        </p:nvSpPr>
        <p:spPr>
          <a:xfrm>
            <a:off x="1097280" y="1086678"/>
            <a:ext cx="10027920" cy="3471467"/>
          </a:xfrm>
          <a:prstGeom prst="rect">
            <a:avLst/>
          </a:prstGeom>
        </p:spPr>
        <p:txBody>
          <a:bodyPr vert="horz" lIns="0" tIns="45720" rIns="0" bIns="45720" rtlCol="0">
            <a:normAutofit/>
          </a:bodyPr>
          <a:lstStyle/>
          <a:p>
            <a:pPr defTabSz="914400">
              <a:lnSpc>
                <a:spcPct val="90000"/>
              </a:lnSpc>
              <a:spcAft>
                <a:spcPts val="600"/>
              </a:spcAft>
              <a:buClr>
                <a:schemeClr val="accent1"/>
              </a:buClr>
              <a:buFont typeface="Calibri" panose="020F0502020204030204" pitchFamily="34" charset="0"/>
            </a:pPr>
            <a:endParaRPr lang="en-US" sz="2400" b="0" i="0" dirty="0">
              <a:solidFill>
                <a:schemeClr val="tx1">
                  <a:lumMod val="75000"/>
                  <a:lumOff val="25000"/>
                </a:schemeClr>
              </a:solidFill>
              <a:effectLst/>
            </a:endParaRPr>
          </a:p>
        </p:txBody>
      </p:sp>
      <p:sp>
        <p:nvSpPr>
          <p:cNvPr id="18" name="Rectangle 17">
            <a:extLst>
              <a:ext uri="{FF2B5EF4-FFF2-40B4-BE49-F238E27FC236}">
                <a16:creationId xmlns:a16="http://schemas.microsoft.com/office/drawing/2014/main" id="{5E1ED12F-9F06-4B37-87B7-F98F52937F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4906176"/>
            <a:ext cx="12188952"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a:extLst>
              <a:ext uri="{FF2B5EF4-FFF2-40B4-BE49-F238E27FC236}">
                <a16:creationId xmlns:a16="http://schemas.microsoft.com/office/drawing/2014/main" id="{DBDD752C-1F23-4A56-8244-225878C79EEA}"/>
              </a:ext>
            </a:extLst>
          </p:cNvPr>
          <p:cNvSpPr txBox="1"/>
          <p:nvPr/>
        </p:nvSpPr>
        <p:spPr>
          <a:xfrm>
            <a:off x="2069432" y="2517032"/>
            <a:ext cx="7715591" cy="1938992"/>
          </a:xfrm>
          <a:prstGeom prst="rect">
            <a:avLst/>
          </a:prstGeom>
          <a:noFill/>
        </p:spPr>
        <p:txBody>
          <a:bodyPr wrap="square">
            <a:spAutoFit/>
          </a:bodyPr>
          <a:lstStyle/>
          <a:p>
            <a:pPr>
              <a:buFont typeface="Wingdings" panose="05000000000000000000" pitchFamily="2" charset="2"/>
              <a:buChar char="v"/>
            </a:pPr>
            <a:r>
              <a:rPr lang="en-GB" sz="2400" dirty="0"/>
              <a:t>It is not thorough in analysing problems such as problems in personal life ,etc.</a:t>
            </a:r>
          </a:p>
          <a:p>
            <a:pPr>
              <a:buFont typeface="Wingdings" panose="05000000000000000000" pitchFamily="2" charset="2"/>
              <a:buChar char="v"/>
            </a:pPr>
            <a:r>
              <a:rPr lang="en-GB" sz="2400" dirty="0"/>
              <a:t>Software solutions such as “Anytime feedback tool” allows people working in the company to praise or criticize their colleagues.</a:t>
            </a:r>
          </a:p>
        </p:txBody>
      </p:sp>
      <p:sp>
        <p:nvSpPr>
          <p:cNvPr id="4" name="TextBox 3">
            <a:extLst>
              <a:ext uri="{FF2B5EF4-FFF2-40B4-BE49-F238E27FC236}">
                <a16:creationId xmlns:a16="http://schemas.microsoft.com/office/drawing/2014/main" id="{417B1F4E-8148-4A95-A86B-0BD3FA135284}"/>
              </a:ext>
            </a:extLst>
          </p:cNvPr>
          <p:cNvSpPr txBox="1"/>
          <p:nvPr/>
        </p:nvSpPr>
        <p:spPr>
          <a:xfrm>
            <a:off x="929450" y="891096"/>
            <a:ext cx="10692479" cy="707886"/>
          </a:xfrm>
          <a:prstGeom prst="rect">
            <a:avLst/>
          </a:prstGeom>
          <a:noFill/>
        </p:spPr>
        <p:txBody>
          <a:bodyPr wrap="none" rtlCol="0">
            <a:spAutoFit/>
          </a:bodyPr>
          <a:lstStyle/>
          <a:p>
            <a:r>
              <a:rPr lang="en-US" sz="2000" dirty="0"/>
              <a:t>The company also accepts automated way to dismiss and hire staff but this system has been criticized </a:t>
            </a:r>
          </a:p>
          <a:p>
            <a:r>
              <a:rPr lang="en-US" sz="2000" dirty="0"/>
              <a:t>for not having a realistic view and approach in making final decision.</a:t>
            </a:r>
            <a:endParaRPr lang="en-GB" sz="2000" dirty="0"/>
          </a:p>
        </p:txBody>
      </p:sp>
    </p:spTree>
    <p:extLst>
      <p:ext uri="{BB962C8B-B14F-4D97-AF65-F5344CB8AC3E}">
        <p14:creationId xmlns:p14="http://schemas.microsoft.com/office/powerpoint/2010/main" val="6865869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tint val="90000"/>
            <a:shade val="97000"/>
            <a:satMod val="130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FE9996-7EAC-4679-B37D-C1045F42F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a:extLst>
              <a:ext uri="{FF2B5EF4-FFF2-40B4-BE49-F238E27FC236}">
                <a16:creationId xmlns:a16="http://schemas.microsoft.com/office/drawing/2014/main" id="{761DF1FE-5CC8-43D2-A76C-93C76EEDE1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2" name="Straight Connector 11">
            <a:extLst>
              <a:ext uri="{FF2B5EF4-FFF2-40B4-BE49-F238E27FC236}">
                <a16:creationId xmlns:a16="http://schemas.microsoft.com/office/drawing/2014/main" id="{E161BEBD-A23C-409E-ABC7-73F9EDC02F2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C8DD82D3-D002-45B0-B16A-82B3DA4EFD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Connector 15">
            <a:extLst>
              <a:ext uri="{FF2B5EF4-FFF2-40B4-BE49-F238E27FC236}">
                <a16:creationId xmlns:a16="http://schemas.microsoft.com/office/drawing/2014/main" id="{9F09C252-16FE-4557-AD6D-BB5CA77349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42053" y="1570271"/>
            <a:ext cx="0" cy="3200400"/>
          </a:xfrm>
          <a:prstGeom prst="line">
            <a:avLst/>
          </a:prstGeom>
          <a:ln w="31750">
            <a:solidFill>
              <a:schemeClr val="accent2"/>
            </a:solidFill>
            <a:miter lim="800000"/>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B9F099E7-5DAC-40F2-B64D-7D6B2A218D47}"/>
              </a:ext>
            </a:extLst>
          </p:cNvPr>
          <p:cNvSpPr txBox="1"/>
          <p:nvPr/>
        </p:nvSpPr>
        <p:spPr>
          <a:xfrm>
            <a:off x="4351019" y="643466"/>
            <a:ext cx="6895973" cy="5225628"/>
          </a:xfrm>
          <a:prstGeom prst="rect">
            <a:avLst/>
          </a:prstGeom>
        </p:spPr>
        <p:txBody>
          <a:bodyPr vert="horz" lIns="0" tIns="45720" rIns="0" bIns="45720" rtlCol="0" anchor="ctr">
            <a:normAutofit/>
          </a:bodyPr>
          <a:lstStyle/>
          <a:p>
            <a:pPr defTabSz="914400">
              <a:lnSpc>
                <a:spcPct val="90000"/>
              </a:lnSpc>
              <a:spcAft>
                <a:spcPts val="600"/>
              </a:spcAft>
              <a:buClr>
                <a:schemeClr val="accent1"/>
              </a:buClr>
              <a:buFont typeface="Calibri" panose="020F0502020204030204" pitchFamily="34" charset="0"/>
            </a:pPr>
            <a:endParaRPr lang="en-US" sz="2400" dirty="0">
              <a:solidFill>
                <a:schemeClr val="tx1">
                  <a:lumMod val="75000"/>
                  <a:lumOff val="25000"/>
                </a:schemeClr>
              </a:solidFill>
            </a:endParaRPr>
          </a:p>
        </p:txBody>
      </p:sp>
      <p:sp>
        <p:nvSpPr>
          <p:cNvPr id="18" name="Rectangle 17">
            <a:extLst>
              <a:ext uri="{FF2B5EF4-FFF2-40B4-BE49-F238E27FC236}">
                <a16:creationId xmlns:a16="http://schemas.microsoft.com/office/drawing/2014/main" id="{4C15B19B-E7BB-4060-B12F-3CDA8EF16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336792"/>
            <a:ext cx="12188825" cy="521208"/>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a:extLst>
              <a:ext uri="{FF2B5EF4-FFF2-40B4-BE49-F238E27FC236}">
                <a16:creationId xmlns:a16="http://schemas.microsoft.com/office/drawing/2014/main" id="{E5CB5E7D-80C7-4AF0-878C-B7D034479395}"/>
              </a:ext>
            </a:extLst>
          </p:cNvPr>
          <p:cNvSpPr txBox="1"/>
          <p:nvPr/>
        </p:nvSpPr>
        <p:spPr>
          <a:xfrm>
            <a:off x="4751791" y="2566994"/>
            <a:ext cx="6094428" cy="1631216"/>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202124"/>
                </a:solidFill>
                <a:effectLst/>
              </a:rPr>
              <a:t>Not surprisingly, most are ways to receive and store information, entertainment and products sold by amazon, also having a series of new technologies in progress, following the activity through the different development plans.</a:t>
            </a:r>
            <a:r>
              <a:rPr kumimoji="0" lang="en-US" altLang="en-US" sz="2000" b="0" i="0" u="none" strike="noStrike" cap="none" normalizeH="0" baseline="0" dirty="0">
                <a:ln>
                  <a:noFill/>
                </a:ln>
                <a:solidFill>
                  <a:schemeClr val="tx1"/>
                </a:solidFill>
                <a:effectLst/>
              </a:rPr>
              <a:t> </a:t>
            </a:r>
          </a:p>
        </p:txBody>
      </p:sp>
    </p:spTree>
    <p:extLst>
      <p:ext uri="{BB962C8B-B14F-4D97-AF65-F5344CB8AC3E}">
        <p14:creationId xmlns:p14="http://schemas.microsoft.com/office/powerpoint/2010/main" val="227831615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FD17A5F-BAE1-448A-960A-B1736122A965}"/>
              </a:ext>
            </a:extLst>
          </p:cNvPr>
          <p:cNvSpPr txBox="1"/>
          <p:nvPr/>
        </p:nvSpPr>
        <p:spPr>
          <a:xfrm>
            <a:off x="188536" y="2037903"/>
            <a:ext cx="11726944" cy="707886"/>
          </a:xfrm>
          <a:prstGeom prst="rect">
            <a:avLst/>
          </a:prstGeom>
          <a:noFill/>
        </p:spPr>
        <p:txBody>
          <a:bodyPr wrap="square">
            <a:spAutoFit/>
          </a:bodyPr>
          <a:lstStyle/>
          <a:p>
            <a:pPr algn="ctr"/>
            <a:r>
              <a:rPr lang="en-US" b="0" i="0" dirty="0">
                <a:solidFill>
                  <a:srgbClr val="111111"/>
                </a:solidFill>
                <a:effectLst/>
              </a:rPr>
              <a:t>Even if you start from nothing you can grow, you can be successful.</a:t>
            </a:r>
          </a:p>
          <a:p>
            <a:pPr algn="ctr"/>
            <a:r>
              <a:rPr lang="en-US" sz="2200" b="1" i="0" dirty="0">
                <a:solidFill>
                  <a:srgbClr val="111111"/>
                </a:solidFill>
                <a:effectLst/>
              </a:rPr>
              <a:t>“Make everyday day 1”</a:t>
            </a:r>
            <a:endParaRPr lang="en-GB" sz="2200" b="1" dirty="0"/>
          </a:p>
        </p:txBody>
      </p:sp>
    </p:spTree>
    <p:extLst>
      <p:ext uri="{BB962C8B-B14F-4D97-AF65-F5344CB8AC3E}">
        <p14:creationId xmlns:p14="http://schemas.microsoft.com/office/powerpoint/2010/main" val="12579381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7B7607-EE2E-4090-8099-A873468CF284}"/>
              </a:ext>
            </a:extLst>
          </p:cNvPr>
          <p:cNvSpPr txBox="1"/>
          <p:nvPr/>
        </p:nvSpPr>
        <p:spPr>
          <a:xfrm>
            <a:off x="2941163" y="1762814"/>
            <a:ext cx="5506123" cy="523220"/>
          </a:xfrm>
          <a:prstGeom prst="rect">
            <a:avLst/>
          </a:prstGeom>
          <a:noFill/>
        </p:spPr>
        <p:txBody>
          <a:bodyPr wrap="none" rtlCol="0">
            <a:spAutoFit/>
          </a:bodyPr>
          <a:lstStyle/>
          <a:p>
            <a:r>
              <a:rPr lang="en-US" sz="2800" b="1" dirty="0"/>
              <a:t>THANK YOU FOR YOUR ATTENTION!</a:t>
            </a:r>
            <a:endParaRPr lang="en-GB" sz="2800" b="1" dirty="0"/>
          </a:p>
        </p:txBody>
      </p:sp>
      <p:sp>
        <p:nvSpPr>
          <p:cNvPr id="3" name="TextBox 2">
            <a:extLst>
              <a:ext uri="{FF2B5EF4-FFF2-40B4-BE49-F238E27FC236}">
                <a16:creationId xmlns:a16="http://schemas.microsoft.com/office/drawing/2014/main" id="{19529111-384B-442D-B53A-7358A62216BE}"/>
              </a:ext>
            </a:extLst>
          </p:cNvPr>
          <p:cNvSpPr txBox="1"/>
          <p:nvPr/>
        </p:nvSpPr>
        <p:spPr>
          <a:xfrm>
            <a:off x="1244338" y="4440025"/>
            <a:ext cx="2616678" cy="1754326"/>
          </a:xfrm>
          <a:prstGeom prst="rect">
            <a:avLst/>
          </a:prstGeom>
          <a:noFill/>
        </p:spPr>
        <p:txBody>
          <a:bodyPr wrap="none" rtlCol="0">
            <a:spAutoFit/>
          </a:bodyPr>
          <a:lstStyle/>
          <a:p>
            <a:r>
              <a:rPr lang="en-US" dirty="0"/>
              <a:t>Reference:</a:t>
            </a:r>
          </a:p>
          <a:p>
            <a:r>
              <a:rPr lang="en-US" dirty="0"/>
              <a:t>Amazon biggest challenge</a:t>
            </a:r>
          </a:p>
          <a:p>
            <a:r>
              <a:rPr lang="en-US" dirty="0"/>
              <a:t>Amazon background</a:t>
            </a:r>
          </a:p>
          <a:p>
            <a:r>
              <a:rPr lang="en-US" dirty="0"/>
              <a:t>4 amazon technology</a:t>
            </a:r>
          </a:p>
          <a:p>
            <a:endParaRPr lang="en-US" dirty="0"/>
          </a:p>
          <a:p>
            <a:endParaRPr lang="en-GB" dirty="0"/>
          </a:p>
        </p:txBody>
      </p:sp>
    </p:spTree>
    <p:extLst>
      <p:ext uri="{BB962C8B-B14F-4D97-AF65-F5344CB8AC3E}">
        <p14:creationId xmlns:p14="http://schemas.microsoft.com/office/powerpoint/2010/main" val="1905405466"/>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97F2D8AE153124389A81730E392BE38" ma:contentTypeVersion="2" ma:contentTypeDescription="Create a new document." ma:contentTypeScope="" ma:versionID="7c6207be0ed472d84318204502fa2a99">
  <xsd:schema xmlns:xsd="http://www.w3.org/2001/XMLSchema" xmlns:xs="http://www.w3.org/2001/XMLSchema" xmlns:p="http://schemas.microsoft.com/office/2006/metadata/properties" xmlns:ns3="0c664b51-63af-4b9d-8d70-3880ca420fc4" targetNamespace="http://schemas.microsoft.com/office/2006/metadata/properties" ma:root="true" ma:fieldsID="43dccd35a9f54e98d1013bf76e2c9301" ns3:_="">
    <xsd:import namespace="0c664b51-63af-4b9d-8d70-3880ca420fc4"/>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c664b51-63af-4b9d-8d70-3880ca420fc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B81674E-A9FE-4EA8-8A16-0D0F95B64A28}">
  <ds:schemaRefs>
    <ds:schemaRef ds:uri="http://purl.org/dc/elements/1.1/"/>
    <ds:schemaRef ds:uri="http://www.w3.org/XML/1998/namespace"/>
    <ds:schemaRef ds:uri="0c664b51-63af-4b9d-8d70-3880ca420fc4"/>
    <ds:schemaRef ds:uri="http://schemas.microsoft.com/office/2006/metadata/propertie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http://purl.org/dc/terms/"/>
  </ds:schemaRefs>
</ds:datastoreItem>
</file>

<file path=customXml/itemProps2.xml><?xml version="1.0" encoding="utf-8"?>
<ds:datastoreItem xmlns:ds="http://schemas.openxmlformats.org/officeDocument/2006/customXml" ds:itemID="{8C1E4771-7D32-4356-A95D-B68E9FE5FA9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c664b51-63af-4b9d-8d70-3880ca420f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8D6FE7A-174D-4454-B353-88B31DBC542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Retrospect</Template>
  <TotalTime>627</TotalTime>
  <Words>858</Words>
  <Application>Microsoft Office PowerPoint</Application>
  <PresentationFormat>Widescreen</PresentationFormat>
  <Paragraphs>72</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Amasis MT Pro Medium</vt:lpstr>
      <vt:lpstr>Arial</vt:lpstr>
      <vt:lpstr>Calibri</vt:lpstr>
      <vt:lpstr>Calibri Light</vt:lpstr>
      <vt:lpstr>Wingdings</vt:lpstr>
      <vt:lpstr>Retrospect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Diana Maria Zabrac (2030656)</dc:creator>
  <cp:lastModifiedBy>Diana Zabrac</cp:lastModifiedBy>
  <cp:revision>12</cp:revision>
  <dcterms:created xsi:type="dcterms:W3CDTF">2021-07-21T14:01:57Z</dcterms:created>
  <dcterms:modified xsi:type="dcterms:W3CDTF">2021-08-21T07:51:58Z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0x010100497F2D8AE153124389A81730E392BE38</vt:lpwstr>
  </property>
</Properties>
</file>