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4" d="100"/>
          <a:sy n="74" d="100"/>
        </p:scale>
        <p:origin x="576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tableStyles" Target="tableStyles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theme" Target="theme/theme1.xml" /><Relationship Id="rId5" Type="http://schemas.openxmlformats.org/officeDocument/2006/relationships/slide" Target="slides/slide4.xml" /><Relationship Id="rId10" Type="http://schemas.openxmlformats.org/officeDocument/2006/relationships/viewProps" Target="viewProps.xml" /><Relationship Id="rId4" Type="http://schemas.openxmlformats.org/officeDocument/2006/relationships/slide" Target="slides/slide3.xml" /><Relationship Id="rId9" Type="http://schemas.openxmlformats.org/officeDocument/2006/relationships/presProps" Target="presProps.xml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FBD543-69F1-47DB-85DF-F1B8FFC06E7C}" type="datetimeFigureOut">
              <a:rPr lang="en-US" smtClean="0"/>
              <a:t>2/19/2023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43A6F5-58DF-483B-9DD4-7187059D4EC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17505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FBD543-69F1-47DB-85DF-F1B8FFC06E7C}" type="datetimeFigureOut">
              <a:rPr lang="en-US" smtClean="0"/>
              <a:t>2/19/2023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43A6F5-58DF-483B-9DD4-7187059D4EC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45364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FBD543-69F1-47DB-85DF-F1B8FFC06E7C}" type="datetimeFigureOut">
              <a:rPr lang="en-US" smtClean="0"/>
              <a:t>2/19/2023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43A6F5-58DF-483B-9DD4-7187059D4EC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60591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FBD543-69F1-47DB-85DF-F1B8FFC06E7C}" type="datetimeFigureOut">
              <a:rPr lang="en-US" smtClean="0"/>
              <a:t>2/19/2023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43A6F5-58DF-483B-9DD4-7187059D4EC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79068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FBD543-69F1-47DB-85DF-F1B8FFC06E7C}" type="datetimeFigureOut">
              <a:rPr lang="en-US" smtClean="0"/>
              <a:t>2/19/2023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43A6F5-58DF-483B-9DD4-7187059D4EC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46240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FBD543-69F1-47DB-85DF-F1B8FFC06E7C}" type="datetimeFigureOut">
              <a:rPr lang="en-US" smtClean="0"/>
              <a:t>2/19/2023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43A6F5-58DF-483B-9DD4-7187059D4EC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03545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FBD543-69F1-47DB-85DF-F1B8FFC06E7C}" type="datetimeFigureOut">
              <a:rPr lang="en-US" smtClean="0"/>
              <a:t>2/19/2023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43A6F5-58DF-483B-9DD4-7187059D4EC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55286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FBD543-69F1-47DB-85DF-F1B8FFC06E7C}" type="datetimeFigureOut">
              <a:rPr lang="en-US" smtClean="0"/>
              <a:t>2/19/2023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43A6F5-58DF-483B-9DD4-7187059D4EC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81739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FBD543-69F1-47DB-85DF-F1B8FFC06E7C}" type="datetimeFigureOut">
              <a:rPr lang="en-US" smtClean="0"/>
              <a:t>2/19/2023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43A6F5-58DF-483B-9DD4-7187059D4EC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19599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FBD543-69F1-47DB-85DF-F1B8FFC06E7C}" type="datetimeFigureOut">
              <a:rPr lang="en-US" smtClean="0"/>
              <a:t>2/19/2023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43A6F5-58DF-483B-9DD4-7187059D4EC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01334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FBD543-69F1-47DB-85DF-F1B8FFC06E7C}" type="datetimeFigureOut">
              <a:rPr lang="en-US" smtClean="0"/>
              <a:t>2/19/2023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43A6F5-58DF-483B-9DD4-7187059D4EC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11306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FBD543-69F1-47DB-85DF-F1B8FFC06E7C}" type="datetimeFigureOut">
              <a:rPr lang="en-US" smtClean="0"/>
              <a:t>2/19/2023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43A6F5-58DF-483B-9DD4-7187059D4EC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18292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1668" y="224607"/>
            <a:ext cx="12174282" cy="5927129"/>
          </a:xfrm>
        </p:spPr>
        <p:txBody>
          <a:bodyPr/>
          <a:lstStyle/>
          <a:p>
            <a:pPr>
              <a:lnSpc>
                <a:spcPct val="150000"/>
              </a:lnSpc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Creche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Activities for Children</a:t>
            </a:r>
          </a:p>
          <a:p>
            <a:pPr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Student Name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kabir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miah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(2132780)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Date of submission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19.02.2023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Course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psychology in health  social care  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19246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82332" y="0"/>
            <a:ext cx="9144000" cy="2387600"/>
          </a:xfrm>
        </p:spPr>
        <p:txBody>
          <a:bodyPr>
            <a:normAutofit/>
          </a:bodyPr>
          <a:lstStyle/>
          <a:p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Introduction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2387600"/>
            <a:ext cx="9144000" cy="3652592"/>
          </a:xfrm>
        </p:spPr>
        <p:txBody>
          <a:bodyPr>
            <a:normAutofit fontScale="92500"/>
          </a:bodyPr>
          <a:lstStyle/>
          <a:p>
            <a:pPr marL="34290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Welcome to the presentation</a:t>
            </a:r>
          </a:p>
          <a:p>
            <a:pPr marL="34290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Responsibility as lead volunteer to provide two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creche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activities</a:t>
            </a:r>
          </a:p>
          <a:p>
            <a:pPr marL="34290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Children aged 0-2 years and 3-11 years</a:t>
            </a:r>
          </a:p>
          <a:p>
            <a:pPr marL="34290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Explanation using psychological theory and literature</a:t>
            </a:r>
          </a:p>
          <a:p>
            <a:pPr marL="34290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Theories of cognitive development by Piaget and Vygotsky (Vygotsky, 1978). </a:t>
            </a:r>
          </a:p>
          <a:p>
            <a:pPr marL="34290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lnSpc>
                <a:spcPct val="150000"/>
              </a:lnSpc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261675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69454" y="259478"/>
            <a:ext cx="9144000" cy="1337502"/>
          </a:xfrm>
        </p:spPr>
        <p:txBody>
          <a:bodyPr>
            <a:normAutofit/>
          </a:bodyPr>
          <a:lstStyle/>
          <a:p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Background on Theories of Cognitive Development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3999" y="1700011"/>
            <a:ext cx="9255617" cy="4436771"/>
          </a:xfrm>
        </p:spPr>
        <p:txBody>
          <a:bodyPr>
            <a:no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Jean Piaget and Lev Vygotsky are Influential psychologists who developed theories on cognitive development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Piaget's theory: focuses on child's understanding of the world and how it changes with age (Piaget,1952).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Four stages of cognitive development: sensorimotor, preoperational, concrete operational, formal operational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Vygotsky's theory: focuses on social interactions in cognitive development (Vygotsky, 1978).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Children learn through interactions with environment and others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Both theories important to consider when selecting age-appropriate activities</a:t>
            </a:r>
          </a:p>
          <a:p>
            <a:pPr algn="l"/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306669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05059" y="218940"/>
            <a:ext cx="9144000" cy="1236373"/>
          </a:xfrm>
        </p:spPr>
        <p:txBody>
          <a:bodyPr>
            <a:normAutofit fontScale="90000"/>
          </a:bodyPr>
          <a:lstStyle/>
          <a:p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Age-Appropriate Activities for Children aged 0-2 Years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1455313"/>
            <a:ext cx="9144000" cy="5402687"/>
          </a:xfrm>
        </p:spPr>
        <p:txBody>
          <a:bodyPr>
            <a:normAutofit fontScale="85000" lnSpcReduction="20000"/>
          </a:bodyPr>
          <a:lstStyle/>
          <a:p>
            <a:pPr marL="34290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Piaget's theory: children in sensorimotor stage of cognitive development (Piaget,1952). </a:t>
            </a:r>
          </a:p>
          <a:p>
            <a:pPr marL="34290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Learn through senses and physical interactions with the world</a:t>
            </a:r>
          </a:p>
          <a:p>
            <a:pPr marL="34290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Importance of sensory-based activities that allow for exploration and experimentation</a:t>
            </a:r>
          </a:p>
          <a:p>
            <a:pPr>
              <a:lnSpc>
                <a:spcPct val="150000"/>
              </a:lnSpc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Proposed Activity 1: Sensory Play</a:t>
            </a:r>
          </a:p>
          <a:p>
            <a:pPr marL="34290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Sensory play (e.g. playdough, water play, finger painting)</a:t>
            </a:r>
          </a:p>
          <a:p>
            <a:pPr marL="34290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Engage senses, experiment with materials</a:t>
            </a:r>
          </a:p>
          <a:p>
            <a:pPr marL="34290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Develop fine motor skills and hand-eye coordination</a:t>
            </a:r>
          </a:p>
          <a:p>
            <a:pPr marL="34290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Age-appropriate for 0-2 year olds: learn through senses and physical interactions with the world (Vygotsky, 1978). </a:t>
            </a:r>
          </a:p>
          <a:p>
            <a:pPr marL="34290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821370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"/>
            <a:ext cx="9144000" cy="1481070"/>
          </a:xfrm>
        </p:spPr>
        <p:txBody>
          <a:bodyPr>
            <a:normAutofit/>
          </a:bodyPr>
          <a:lstStyle/>
          <a:p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Age-Appropriate Activities for Children aged 3-11 Years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7031" y="1725768"/>
            <a:ext cx="9144000" cy="4997003"/>
          </a:xfrm>
        </p:spPr>
        <p:txBody>
          <a:bodyPr>
            <a:normAutofit fontScale="77500" lnSpcReduction="20000"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Piaget's theory: children in concrete operational stage of cognitive development can understand concrete objects and relationships (Piaget,1952).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Vygotsky's theory: role of social interactions in cognitive development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Importance of activities that encourage social interaction and problem-solving</a:t>
            </a:r>
          </a:p>
          <a:p>
            <a:pPr>
              <a:lnSpc>
                <a:spcPct val="150000"/>
              </a:lnSpc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Proposed Activity 2: Storytelling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Storytelling through puppet shows or storytelling sessions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Engage in imaginative play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Encourage social interaction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Age-appropriate for 3-11 year olds: understand concrete objects and relationships, encourage problem-solving and social interaction (Piaget,1952). </a:t>
            </a:r>
          </a:p>
          <a:p>
            <a:pPr marL="457200" indent="-4572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6718255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360608"/>
            <a:ext cx="9144000" cy="953037"/>
          </a:xfrm>
        </p:spPr>
        <p:txBody>
          <a:bodyPr>
            <a:normAutofit/>
          </a:bodyPr>
          <a:lstStyle/>
          <a:p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1931831"/>
            <a:ext cx="9144000" cy="4417454"/>
          </a:xfrm>
        </p:spPr>
        <p:txBody>
          <a:bodyPr/>
          <a:lstStyle/>
          <a:p>
            <a:pPr marL="34290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Proposed activities align with theories of cognitive development by Piaget and Vygotsky</a:t>
            </a:r>
          </a:p>
          <a:p>
            <a:pPr marL="34290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Age-appropriate and provide opportunities for children to learn and develop</a:t>
            </a:r>
          </a:p>
          <a:p>
            <a:pPr marL="34290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Fun and engaging way for children to grow and develop.</a:t>
            </a:r>
          </a:p>
          <a:p>
            <a:pPr algn="l">
              <a:lnSpc>
                <a:spcPct val="150000"/>
              </a:lnSpc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1173416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0"/>
            <a:ext cx="9144000" cy="1996225"/>
          </a:xfrm>
        </p:spPr>
        <p:txBody>
          <a:bodyPr>
            <a:normAutofit/>
          </a:bodyPr>
          <a:lstStyle/>
          <a:p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7"/>
            <a:ext cx="9144000" cy="2167697"/>
          </a:xfrm>
        </p:spPr>
        <p:txBody>
          <a:bodyPr>
            <a:normAutofit fontScale="92500" lnSpcReduction="10000"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Piaget, J. (1952). The origins of intelligence in children. New York: International Universities Press.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Vygotsky, L. S. (1978). Mind in society: The development of higher psychological processes. Cambridge, MA: Harvard University Press.</a:t>
            </a:r>
          </a:p>
          <a:p>
            <a:pPr>
              <a:lnSpc>
                <a:spcPct val="150000"/>
              </a:lnSpc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3663911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71</TotalTime>
  <Words>398</Words>
  <Application>Microsoft Office PowerPoint</Application>
  <PresentationFormat>Widescreen</PresentationFormat>
  <Paragraphs>47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Office Theme</vt:lpstr>
      <vt:lpstr>PowerPoint Presentation</vt:lpstr>
      <vt:lpstr>Introduction </vt:lpstr>
      <vt:lpstr>Background on Theories of Cognitive Development</vt:lpstr>
      <vt:lpstr>Age-Appropriate Activities for Children aged 0-2 Years</vt:lpstr>
      <vt:lpstr>Age-Appropriate Activities for Children aged 3-11 Years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MANWA</dc:creator>
  <cp:lastModifiedBy>Kabir Miah</cp:lastModifiedBy>
  <cp:revision>6</cp:revision>
  <dcterms:created xsi:type="dcterms:W3CDTF">2023-02-06T13:28:05Z</dcterms:created>
  <dcterms:modified xsi:type="dcterms:W3CDTF">2023-02-19T22:04:06Z</dcterms:modified>
</cp:coreProperties>
</file>