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57" r:id="rId3"/>
    <p:sldId id="258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5270C8-525C-48E0-A83B-698D5D206AC6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F4E2B1-C799-4C2E-9318-9402565A2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7632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F4E2B1-C799-4C2E-9318-9402565A29F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127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254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481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950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64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767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349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318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604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9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26016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616426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98660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9309695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09933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4019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812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152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5D61DED3-B450-E854-7D8C-848BBF4AC2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50"/>
          <a:stretch>
            <a:fillRect/>
          </a:stretch>
        </p:blipFill>
        <p:spPr>
          <a:xfrm>
            <a:off x="63394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C75145-730D-C0B7-CAC2-228E6FD2CE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506" y="603315"/>
            <a:ext cx="5649211" cy="3685731"/>
          </a:xfrm>
        </p:spPr>
        <p:txBody>
          <a:bodyPr anchor="t">
            <a:normAutofit/>
          </a:bodyPr>
          <a:lstStyle/>
          <a:p>
            <a:pPr algn="l"/>
            <a:r>
              <a:rPr lang="en-GB" sz="4600" dirty="0"/>
              <a:t>MODEL NAMEA:CADEMIC SKILLS IN THE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A52227-37B8-4B2C-CBB0-B4081BCAA8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507" y="4437176"/>
            <a:ext cx="4007587" cy="1290807"/>
          </a:xfrm>
        </p:spPr>
        <p:txBody>
          <a:bodyPr anchor="ctr">
            <a:normAutofit fontScale="92500" lnSpcReduction="10000"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MODEL CODE:BMSW</a:t>
            </a:r>
          </a:p>
          <a:p>
            <a:pPr algn="l"/>
            <a:r>
              <a:rPr lang="en-GB" sz="2400" dirty="0" err="1">
                <a:solidFill>
                  <a:schemeClr val="bg1"/>
                </a:solidFill>
              </a:rPr>
              <a:t>Name:ABDULLAHI</a:t>
            </a:r>
            <a:r>
              <a:rPr lang="en-GB" sz="2400" dirty="0">
                <a:solidFill>
                  <a:schemeClr val="bg1"/>
                </a:solidFill>
              </a:rPr>
              <a:t> HAASHI</a:t>
            </a:r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STUDENT:NUMBE:2114800</a:t>
            </a:r>
            <a:endParaRPr lang="en-GB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6106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B8D94-1A3A-2527-3C15-E5D071C0F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7E3EC-8A24-F95B-FF2B-B8D51DA0F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Digital tools have changed how students learn. These tools have many benefits, but they also have some disadvantages. </a:t>
            </a:r>
          </a:p>
          <a:p>
            <a:pPr fontAlgn="base"/>
            <a:r>
              <a:rPr lang="en-GB" dirty="0"/>
              <a:t>Digital tools give students many chances to learn better.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821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671B5-DF9C-CE0C-A89C-8DD758370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5EEEE-36F1-6EC7-2984-057F6D467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my research, I received help from my Instructors  in identifying where I could find the necessary resources. Their guidance was very useful in directing me to relevant.</a:t>
            </a:r>
          </a:p>
          <a:p>
            <a:endParaRPr lang="en-GB" dirty="0"/>
          </a:p>
          <a:p>
            <a:pPr fontAlgn="base"/>
            <a:r>
              <a:rPr lang="en-GB" b="1" dirty="0"/>
              <a:t>sources of information. </a:t>
            </a:r>
          </a:p>
          <a:p>
            <a:pPr fontAlgn="base"/>
            <a:r>
              <a:rPr lang="en-GB" dirty="0"/>
              <a:t>I tried and get to find all my information from online resource </a:t>
            </a:r>
          </a:p>
          <a:p>
            <a:pPr fontAlgn="base"/>
            <a:r>
              <a:rPr lang="en-GB" dirty="0"/>
              <a:t>Eexample:journal of education online /online </a:t>
            </a:r>
            <a:r>
              <a:rPr lang="en-GB" dirty="0" err="1"/>
              <a:t>liberary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7346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91E2D-CCD8-BB1F-4D18-03A2400B2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A637C-04C4-D191-192A-E0B148AE57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 One of the main challenges I faced while finding this research was accessing reliable and relevant sources. Sometimes, it was difficult to find up-to-date information.</a:t>
            </a:r>
          </a:p>
          <a:p>
            <a:endParaRPr lang="en-GB" dirty="0"/>
          </a:p>
          <a:p>
            <a:r>
              <a:rPr lang="en-GB" dirty="0"/>
              <a:t>. Timing </a:t>
            </a:r>
          </a:p>
        </p:txBody>
      </p:sp>
    </p:spTree>
    <p:extLst>
      <p:ext uri="{BB962C8B-B14F-4D97-AF65-F5344CB8AC3E}">
        <p14:creationId xmlns:p14="http://schemas.microsoft.com/office/powerpoint/2010/main" val="13085113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C5FDB-900C-9CA8-5FCE-104A20167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EF04A-4D3E-5093-804B-3E739E727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Despite all my challenges, I was able to successfully find the necessary information for my research and I believed managed to access relevant sources and organise the key points effectively, which helped me complete my work</a:t>
            </a:r>
          </a:p>
        </p:txBody>
      </p:sp>
    </p:spTree>
    <p:extLst>
      <p:ext uri="{BB962C8B-B14F-4D97-AF65-F5344CB8AC3E}">
        <p14:creationId xmlns:p14="http://schemas.microsoft.com/office/powerpoint/2010/main" val="28211348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27</TotalTime>
  <Words>184</Words>
  <Application>Microsoft Office PowerPoint</Application>
  <PresentationFormat>Widescreen</PresentationFormat>
  <Paragraphs>20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Arial</vt:lpstr>
      <vt:lpstr>Trebuchet MS</vt:lpstr>
      <vt:lpstr>Wingdings 3</vt:lpstr>
      <vt:lpstr>Facet</vt:lpstr>
      <vt:lpstr>MODEL NAMEA:CADEMIC SKILLS IN THE DIGITAL ERA</vt:lpstr>
      <vt:lpstr>INTRODUCTION </vt:lpstr>
      <vt:lpstr>MY RESEARCH</vt:lpstr>
      <vt:lpstr>Challenges </vt:lpstr>
      <vt:lpstr>succeed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Abdullahi Haashi (2114800)</dc:creator>
  <cp:lastModifiedBy>Abdullahi Haashi (2114800)</cp:lastModifiedBy>
  <cp:revision>2</cp:revision>
  <dcterms:created xsi:type="dcterms:W3CDTF">2025-11-24T10:33:20Z</dcterms:created>
  <dcterms:modified xsi:type="dcterms:W3CDTF">2025-11-24T11:00:42Z</dcterms:modified>
</cp:coreProperties>
</file>