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CAD085-E8A6-8845-BD4E-CB4CCA059FC4}" type="datetimeFigureOut">
              <a:rPr lang="en-US" smtClean="0"/>
              <a:pPr/>
              <a:t>11/13/2025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piage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82542"/>
          </a:xfrm>
        </p:spPr>
        <p:txBody>
          <a:bodyPr>
            <a:norm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sz="3200" dirty="0" smtClean="0"/>
              <a:t> </a:t>
            </a:r>
            <a:r>
              <a:rPr lang="en-GB" sz="3200" b="1" dirty="0" smtClean="0"/>
              <a:t>Psychology in Health and Social Care </a:t>
            </a:r>
            <a:r>
              <a:rPr lang="en-GB" b="1" dirty="0" smtClean="0"/>
              <a:t>	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altLang="en-US" sz="3600" u="sng" dirty="0" smtClean="0"/>
              <a:t>Module </a:t>
            </a:r>
            <a:r>
              <a:rPr lang="en-GB" altLang="en-US" sz="3600" u="sng" dirty="0" smtClean="0"/>
              <a:t>Number</a:t>
            </a:r>
            <a:r>
              <a:rPr lang="en-GB" altLang="en-US" sz="3600" dirty="0" smtClean="0"/>
              <a:t>: </a:t>
            </a:r>
            <a:r>
              <a:rPr lang="en-GB" sz="3600" b="1" dirty="0" smtClean="0"/>
              <a:t>LCHS4010 </a:t>
            </a:r>
            <a:r>
              <a:rPr lang="en-GB" altLang="en-US" sz="3600" b="1" i="1" dirty="0" smtClean="0"/>
              <a:t/>
            </a:r>
            <a:br>
              <a:rPr lang="en-GB" altLang="en-US" sz="3600" b="1" i="1" dirty="0" smtClean="0"/>
            </a:br>
            <a:r>
              <a:rPr lang="en-GB" altLang="en-US" sz="3600" u="sng" dirty="0" smtClean="0"/>
              <a:t>Assignment No</a:t>
            </a:r>
            <a:r>
              <a:rPr lang="en-GB" altLang="en-US" sz="3600" b="1" i="1" dirty="0" smtClean="0"/>
              <a:t>:     ASSIGNMENT 1</a:t>
            </a:r>
            <a:br>
              <a:rPr lang="en-GB" altLang="en-US" sz="3600" b="1" i="1" dirty="0" smtClean="0"/>
            </a:br>
            <a:r>
              <a:rPr lang="en-GB" altLang="en-US" sz="3600" u="sng" dirty="0" smtClean="0"/>
              <a:t>Student Name</a:t>
            </a:r>
            <a:r>
              <a:rPr lang="en-GB" altLang="en-US" sz="3600" b="1" i="1" dirty="0" smtClean="0"/>
              <a:t>: </a:t>
            </a:r>
            <a:r>
              <a:rPr lang="en-GB" altLang="en-US" sz="3600" b="1" i="1" dirty="0" err="1" smtClean="0"/>
              <a:t>Saeed</a:t>
            </a:r>
            <a:r>
              <a:rPr lang="en-GB" altLang="en-US" sz="3600" b="1" i="1" dirty="0" smtClean="0"/>
              <a:t> </a:t>
            </a:r>
            <a:r>
              <a:rPr lang="en-GB" altLang="en-US" sz="3600" b="1" i="1" dirty="0" err="1" smtClean="0"/>
              <a:t>Hossain</a:t>
            </a:r>
            <a:r>
              <a:rPr lang="en-GB" altLang="en-US" sz="3600" b="1" i="1" dirty="0" smtClean="0"/>
              <a:t/>
            </a:r>
            <a:br>
              <a:rPr lang="en-GB" altLang="en-US" sz="3600" b="1" i="1" dirty="0" smtClean="0"/>
            </a:br>
            <a:r>
              <a:rPr lang="en-GB" altLang="en-US" sz="3600" u="sng" dirty="0" smtClean="0"/>
              <a:t>Student ID: 2425144</a:t>
            </a:r>
            <a:r>
              <a:rPr lang="en-GB" altLang="en-US" sz="3600" b="1" i="1" dirty="0" smtClean="0"/>
              <a:t/>
            </a:r>
            <a:br>
              <a:rPr lang="en-GB" altLang="en-US" sz="3600" b="1" i="1" dirty="0" smtClean="0"/>
            </a:br>
            <a:r>
              <a:rPr lang="en-GB" altLang="en-US" sz="3600" u="sng" dirty="0" smtClean="0"/>
              <a:t>Lecturer’s Name</a:t>
            </a:r>
            <a:r>
              <a:rPr lang="en-GB" altLang="en-US" sz="3600" b="1" i="1" dirty="0" smtClean="0"/>
              <a:t>: Farah </a:t>
            </a:r>
            <a:r>
              <a:rPr lang="en-GB" altLang="en-US" sz="3600" b="1" i="1" dirty="0" err="1" smtClean="0"/>
              <a:t>Wiita</a:t>
            </a:r>
            <a:r>
              <a:rPr lang="en-GB" altLang="en-US" sz="3600" b="1" i="1" dirty="0" smtClean="0"/>
              <a:t> </a:t>
            </a:r>
            <a:r>
              <a:rPr lang="en-GB" altLang="en-US" b="1" i="1" dirty="0" smtClean="0"/>
              <a:t/>
            </a:r>
            <a:br>
              <a:rPr lang="en-GB" altLang="en-US" b="1" i="1" dirty="0" smtClean="0"/>
            </a:b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Age: 3 years old</a:t>
            </a:r>
          </a:p>
          <a:p>
            <a:r>
              <a:t>• Recently joined nursery</a:t>
            </a:r>
          </a:p>
          <a:p>
            <a:r>
              <a:t>• Shows anxiety when carers leave</a:t>
            </a:r>
          </a:p>
          <a:p>
            <a:r>
              <a:t>• Limited verbal communication</a:t>
            </a:r>
          </a:p>
          <a:p>
            <a:r>
              <a:t>• Struggles with group play</a:t>
            </a:r>
          </a:p>
          <a:p>
            <a:r>
              <a:t>• Aim: Understand her developmental stage and support her overall well-being.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Amira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Developed by Jean Piaget (1952)</a:t>
            </a:r>
          </a:p>
          <a:p>
            <a:r>
              <a:t>• Children actively construct knowledge through interaction.</a:t>
            </a:r>
          </a:p>
          <a:p>
            <a:r>
              <a:t>• Learning occurs through assimilation and accommodation.</a:t>
            </a:r>
          </a:p>
          <a:p>
            <a:r>
              <a:t>• Children build mental frameworks called schemas.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Piaget’s Cognitive Development Theory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Sensorimotor (0–2 yrs): Learn via senses and actions</a:t>
            </a:r>
          </a:p>
          <a:p>
            <a:r>
              <a:t>Preoperational (2–7 yrs): Symbolic play, imagination, egocentrism</a:t>
            </a:r>
          </a:p>
          <a:p>
            <a:r>
              <a:t>Concrete Operational (7–11 yrs): Logical thought about concrete objects</a:t>
            </a:r>
          </a:p>
          <a:p>
            <a:r>
              <a:t>Formal Operational (12+ yrs): Abstract reasoning</a:t>
            </a:r>
          </a:p>
          <a:p>
            <a:endParaRPr/>
          </a:p>
          <a:p>
            <a:r>
              <a:t>Amira is in the Preoperational Stage.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Piaget’s Stages of Cognitive Development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• Egocentrism: Difficulty seeing others’ perspectives</a:t>
            </a:r>
          </a:p>
          <a:p>
            <a:r>
              <a:t>• Symbolic play: Objects represent other things</a:t>
            </a:r>
          </a:p>
          <a:p>
            <a:r>
              <a:t>• Centration: Focus on one aspect at a time</a:t>
            </a:r>
          </a:p>
          <a:p>
            <a:r>
              <a:t>• Rapid language growth linked to symbolic thought</a:t>
            </a:r>
          </a:p>
          <a:p>
            <a:r>
              <a:t>• Learning through active exploration and play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Key Concepts Relevant to Amira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• Amira learns through hands-on play and imitation</a:t>
            </a:r>
          </a:p>
          <a:p>
            <a:r>
              <a:t>• Limited speech may restrict symbolic play</a:t>
            </a:r>
          </a:p>
          <a:p>
            <a:r>
              <a:t>• Anxiety reduces exploration and learning</a:t>
            </a:r>
          </a:p>
          <a:p>
            <a:r>
              <a:t>• Difficulty with group play reflects egocentric thought</a:t>
            </a:r>
          </a:p>
          <a:p>
            <a:r>
              <a:t>• Needs structured, secure, play-based opportunities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the Theory to Amira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t>1. Encourage active sensory play (sand, water, blocks)</a:t>
            </a:r>
          </a:p>
          <a:p>
            <a:r>
              <a:t>2. Support symbolic &amp; pretend play</a:t>
            </a:r>
          </a:p>
          <a:p>
            <a:r>
              <a:t>3. Scaffold language with modelling &amp; questions</a:t>
            </a:r>
          </a:p>
          <a:p>
            <a:r>
              <a:t>4. Pair with calm peers for gradual social play</a:t>
            </a:r>
          </a:p>
          <a:p>
            <a:r>
              <a:t>5. Keep routines consistent to reduce anxiety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Practical Nursery Strategies (Based on Piaget)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Nature: Brain maturation and innate abilities</a:t>
            </a:r>
          </a:p>
          <a:p>
            <a:r>
              <a:t>• Nurture: Learning through play and social experience</a:t>
            </a:r>
          </a:p>
          <a:p>
            <a:r>
              <a:t>• Piaget emphasised their interaction—development through experience and maturity</a:t>
            </a:r>
          </a:p>
          <a:p>
            <a:r>
              <a:t>• Supportive environments enhance learning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Nature and Nurture in Cognitive Development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t>Strengths:</a:t>
            </a:r>
          </a:p>
          <a:p>
            <a:r>
              <a:t>• Highlights children as active learners</a:t>
            </a:r>
          </a:p>
          <a:p>
            <a:r>
              <a:t>• Informs play-based EYFS practice</a:t>
            </a:r>
          </a:p>
          <a:p>
            <a:r>
              <a:t>• Provides stage-based developmental guidance</a:t>
            </a:r>
          </a:p>
          <a:p>
            <a:endParaRPr/>
          </a:p>
          <a:p>
            <a:r>
              <a:t>Limitations:</a:t>
            </a:r>
          </a:p>
          <a:p>
            <a:r>
              <a:t>• Stages not universal</a:t>
            </a:r>
          </a:p>
          <a:p>
            <a:r>
              <a:t>• Underestimates role of language/social factors</a:t>
            </a:r>
          </a:p>
          <a:p>
            <a:r>
              <a:t>• Limited attention to emotional influences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Evaluation of Piaget’s Theory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Piaget, J. (1952) </a:t>
            </a:r>
            <a:r>
              <a:rPr lang="en-GB" i="1" dirty="0" smtClean="0"/>
              <a:t>The Origins of Intelligence in Children.</a:t>
            </a:r>
            <a:r>
              <a:rPr lang="en-GB" dirty="0" smtClean="0"/>
              <a:t> New York: International Universities Press.</a:t>
            </a:r>
          </a:p>
          <a:p>
            <a:r>
              <a:rPr lang="en-GB" dirty="0" smtClean="0"/>
              <a:t>Piaget, J. (1954) </a:t>
            </a:r>
            <a:r>
              <a:rPr lang="en-GB" i="1" dirty="0" smtClean="0"/>
              <a:t>The Construction of Reality in the Child.</a:t>
            </a:r>
            <a:r>
              <a:rPr lang="en-GB" dirty="0" smtClean="0"/>
              <a:t> New York: Basic Books.</a:t>
            </a:r>
          </a:p>
          <a:p>
            <a:r>
              <a:rPr lang="en-GB" dirty="0" smtClean="0"/>
              <a:t>Berk, L.E. (2021) </a:t>
            </a:r>
            <a:r>
              <a:rPr lang="en-GB" i="1" dirty="0" smtClean="0"/>
              <a:t>Child Development.</a:t>
            </a:r>
            <a:r>
              <a:rPr lang="en-GB" dirty="0" smtClean="0"/>
              <a:t> 10th ed. London: Pearson Education.</a:t>
            </a:r>
          </a:p>
          <a:p>
            <a:r>
              <a:rPr lang="en-GB" dirty="0" smtClean="0"/>
              <a:t>Wood, D. (1998) </a:t>
            </a:r>
            <a:r>
              <a:rPr lang="en-GB" i="1" dirty="0" smtClean="0"/>
              <a:t>How Children Think and Learn: The Social Contexts of Cognitive Development.</a:t>
            </a:r>
            <a:r>
              <a:rPr lang="en-GB" dirty="0" smtClean="0"/>
              <a:t> 2nd ed. Oxford: Blackwell Publishers.</a:t>
            </a:r>
          </a:p>
          <a:p>
            <a:r>
              <a:rPr lang="en-GB" dirty="0" smtClean="0"/>
              <a:t>Smith, P.K., </a:t>
            </a:r>
            <a:r>
              <a:rPr lang="en-GB" dirty="0" err="1" smtClean="0"/>
              <a:t>Cowie</a:t>
            </a:r>
            <a:r>
              <a:rPr lang="en-GB" dirty="0" smtClean="0"/>
              <a:t>, H. and Blades, M. (2015) </a:t>
            </a:r>
            <a:r>
              <a:rPr lang="en-GB" i="1" dirty="0" smtClean="0"/>
              <a:t>Understanding Children’s Development.</a:t>
            </a:r>
            <a:r>
              <a:rPr lang="en-GB" dirty="0" smtClean="0"/>
              <a:t> 6th ed. Chichester: Wiley-Blackwell.</a:t>
            </a:r>
          </a:p>
          <a:p>
            <a:r>
              <a:rPr lang="en-GB" dirty="0" smtClean="0"/>
              <a:t>McLeod, S. (2018) ‘Piaget’s Theory of Cognitive Development’, </a:t>
            </a:r>
            <a:r>
              <a:rPr lang="en-GB" i="1" dirty="0" smtClean="0"/>
              <a:t>Simply Psychology.</a:t>
            </a:r>
            <a:r>
              <a:rPr lang="en-GB" dirty="0" smtClean="0"/>
              <a:t> Available at: </a:t>
            </a:r>
            <a:r>
              <a:rPr lang="en-GB" dirty="0" smtClean="0">
                <a:hlinkClick r:id="rId2"/>
              </a:rPr>
              <a:t>https://www.simplypsychology.org/piaget.html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mtClean="0"/>
              <a:t>References</a:t>
            </a:r>
            <a:endParaRPr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</TotalTime>
  <Words>488</Words>
  <Application>Microsoft Macintosh PowerPoint</Application>
  <PresentationFormat>On-screen Show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  Psychology in Health and Social Care   Module Number: LCHS4010  Assignment No:     ASSIGNMENT 1 Student Name: Saeed Hossain Student ID: 2425144 Lecturer’s Name: Farah Wiita  </vt:lpstr>
      <vt:lpstr>Introduction to Amira</vt:lpstr>
      <vt:lpstr>Piaget’s Cognitive Development Theory</vt:lpstr>
      <vt:lpstr>Piaget’s Stages of Cognitive Development</vt:lpstr>
      <vt:lpstr>Key Concepts Relevant to Amira</vt:lpstr>
      <vt:lpstr>Applying the Theory to Amira</vt:lpstr>
      <vt:lpstr>Practical Nursery Strategies (Based on Piaget)</vt:lpstr>
      <vt:lpstr>Nature and Nurture in Cognitive Development</vt:lpstr>
      <vt:lpstr>Evaluation of Piaget’s Theory</vt:lpstr>
      <vt:lpstr>References</vt:lpstr>
    </vt:vector>
  </TitlesOfParts>
  <Manager/>
  <Company/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Psychology in Health and Social Care   Module Number: LCHS4010  Assignment No:     ASSIGNMENT 1 Student Name: Saeed Hossain Student ID: 2425144 Lecturer’s Name: Farah Wiita  </dc:title>
  <dc:subject/>
  <dc:creator/>
  <cp:keywords/>
  <dc:description>generated using python-pptx</dc:description>
  <cp:lastModifiedBy>Reshad</cp:lastModifiedBy>
  <cp:revision>6</cp:revision>
  <dcterms:created xsi:type="dcterms:W3CDTF">2013-01-27T09:14:16Z</dcterms:created>
  <dcterms:modified xsi:type="dcterms:W3CDTF">2025-11-13T21:28:00Z</dcterms:modified>
  <cp:category/>
</cp:coreProperties>
</file>